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jpeg" ContentType="image/jpeg"/>
  <Default Extension="wmf" ContentType="image/x-wmf"/>
  <Default Extension="rels" ContentType="application/vnd.openxmlformats-package.relationships+xml"/>
  <Default Extension="xml" ContentType="application/xml"/>
  <Default Extension="fntdata" ContentType="application/x-fontdata"/>
  <Default Extension="gif" ContentType="image/gif"/>
  <Default Extension="vml" ContentType="application/vnd.openxmlformats-officedocument.vmlDrawing"/>
  <Default Extension="mp4" ContentType="video/mp4"/>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Lst>
  <p:notesMasterIdLst>
    <p:notesMasterId r:id="rId34"/>
  </p:notesMasterIdLst>
  <p:sldIdLst>
    <p:sldId id="256" r:id="rId2"/>
    <p:sldId id="258" r:id="rId3"/>
    <p:sldId id="284" r:id="rId4"/>
    <p:sldId id="286" r:id="rId5"/>
    <p:sldId id="287" r:id="rId6"/>
    <p:sldId id="285" r:id="rId7"/>
    <p:sldId id="260" r:id="rId8"/>
    <p:sldId id="289" r:id="rId9"/>
    <p:sldId id="290" r:id="rId10"/>
    <p:sldId id="293" r:id="rId11"/>
    <p:sldId id="291" r:id="rId12"/>
    <p:sldId id="292" r:id="rId13"/>
    <p:sldId id="294" r:id="rId14"/>
    <p:sldId id="295" r:id="rId15"/>
    <p:sldId id="267" r:id="rId16"/>
    <p:sldId id="296" r:id="rId17"/>
    <p:sldId id="297" r:id="rId18"/>
    <p:sldId id="298" r:id="rId19"/>
    <p:sldId id="299" r:id="rId20"/>
    <p:sldId id="300" r:id="rId21"/>
    <p:sldId id="268" r:id="rId22"/>
    <p:sldId id="266" r:id="rId23"/>
    <p:sldId id="279" r:id="rId24"/>
    <p:sldId id="301" r:id="rId25"/>
    <p:sldId id="302" r:id="rId26"/>
    <p:sldId id="303" r:id="rId27"/>
    <p:sldId id="306" r:id="rId28"/>
    <p:sldId id="304" r:id="rId29"/>
    <p:sldId id="307" r:id="rId30"/>
    <p:sldId id="305" r:id="rId31"/>
    <p:sldId id="272" r:id="rId32"/>
    <p:sldId id="309" r:id="rId33"/>
  </p:sldIdLst>
  <p:sldSz cx="9144000" cy="5143500" type="screen16x9"/>
  <p:notesSz cx="6858000" cy="9144000"/>
  <p:embeddedFontLst>
    <p:embeddedFont>
      <p:font typeface="UTM Cookies" panose="020B0604020202020204" charset="0"/>
      <p:regular r:id="rId35"/>
    </p:embeddedFont>
    <p:embeddedFont>
      <p:font typeface="Passion One" panose="020B0604020202020204" charset="0"/>
      <p:regular r:id="rId36"/>
      <p:bold r:id="rId37"/>
    </p:embeddedFont>
    <p:embeddedFont>
      <p:font typeface="Itim" panose="020B0604020202020204" charset="-34"/>
      <p:regular r:id="rId38"/>
    </p:embeddedFont>
    <p:embeddedFont>
      <p:font typeface="#9Slide07 SVNDessert Menu Scrip" panose="020B0604020202020204" charset="0"/>
      <p:regular r:id="rId39"/>
    </p:embeddedFont>
    <p:embeddedFont>
      <p:font typeface="Calibri" panose="020F0502020204030204" pitchFamily="34" charset="0"/>
      <p:regular r:id="rId40"/>
      <p:bold r:id="rId41"/>
      <p:italic r:id="rId42"/>
      <p:boldItalic r:id="rId43"/>
    </p:embeddedFont>
    <p:embeddedFont>
      <p:font typeface="#9Slide03 Arima Madurai Black" panose="020B0604020202020204" charset="0"/>
      <p:bold r:id="rId44"/>
    </p:embeddedFont>
    <p:embeddedFont>
      <p:font typeface="#9Slide07 IcielBaliho Script" panose="020B0604020202020204" charset="0"/>
      <p:regular r:id="rId45"/>
    </p:embeddedFont>
    <p:embeddedFont>
      <p:font typeface="Nunito SemiBold" panose="020B0604020202020204" charset="0"/>
      <p:regular r:id="rId46"/>
      <p:bold r:id="rId47"/>
      <p:italic r:id="rId48"/>
      <p:boldItalic r:id="rId49"/>
    </p:embeddedFont>
    <p:embeddedFont>
      <p:font typeface="Fredoka One" panose="020B0604020202020204" charset="0"/>
      <p:regular r:id="rId5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00"/>
    <a:srgbClr val="FFA7D4"/>
    <a:srgbClr val="223572"/>
    <a:srgbClr val="FF3300"/>
    <a:srgbClr val="FFC727"/>
    <a:srgbClr val="9BDBFF"/>
    <a:srgbClr val="A2F869"/>
    <a:srgbClr val="FFE5F2"/>
    <a:srgbClr val="A5B7C5"/>
    <a:srgbClr val="72A9D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D8AB4B9-EC50-4DC9-B06B-341F9F18674C}">
  <a:tblStyle styleId="{7D8AB4B9-EC50-4DC9-B06B-341F9F18674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58" autoAdjust="0"/>
    <p:restoredTop sz="95256" autoAdjust="0"/>
  </p:normalViewPr>
  <p:slideViewPr>
    <p:cSldViewPr snapToGrid="0" showGuides="1">
      <p:cViewPr varScale="1">
        <p:scale>
          <a:sx n="88" d="100"/>
          <a:sy n="88" d="100"/>
        </p:scale>
        <p:origin x="660" y="5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5.fntdata"/><Relationship Id="rId21" Type="http://schemas.openxmlformats.org/officeDocument/2006/relationships/slide" Target="slides/slide20.xml"/><Relationship Id="rId34" Type="http://schemas.openxmlformats.org/officeDocument/2006/relationships/notesMaster" Target="notesMasters/notesMaster1.xml"/><Relationship Id="rId42" Type="http://schemas.openxmlformats.org/officeDocument/2006/relationships/font" Target="fonts/font8.fntdata"/><Relationship Id="rId47" Type="http://schemas.openxmlformats.org/officeDocument/2006/relationships/font" Target="fonts/font13.fntdata"/><Relationship Id="rId50" Type="http://schemas.openxmlformats.org/officeDocument/2006/relationships/font" Target="fonts/font16.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3.fntdata"/><Relationship Id="rId40" Type="http://schemas.openxmlformats.org/officeDocument/2006/relationships/font" Target="fonts/font6.fntdata"/><Relationship Id="rId45" Type="http://schemas.openxmlformats.org/officeDocument/2006/relationships/font" Target="fonts/font11.fntdata"/><Relationship Id="rId53" Type="http://schemas.openxmlformats.org/officeDocument/2006/relationships/theme" Target="theme/theme1.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10.fntdata"/><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font" Target="fonts/font1.fntdata"/><Relationship Id="rId43" Type="http://schemas.openxmlformats.org/officeDocument/2006/relationships/font" Target="fonts/font9.fntdata"/><Relationship Id="rId48" Type="http://schemas.openxmlformats.org/officeDocument/2006/relationships/font" Target="fonts/font14.fntdata"/><Relationship Id="rId8" Type="http://schemas.openxmlformats.org/officeDocument/2006/relationships/slide" Target="slides/slide7.xml"/><Relationship Id="rId51"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font" Target="fonts/font4.fntdata"/><Relationship Id="rId46" Type="http://schemas.openxmlformats.org/officeDocument/2006/relationships/font" Target="fonts/font12.fntdata"/><Relationship Id="rId20" Type="http://schemas.openxmlformats.org/officeDocument/2006/relationships/slide" Target="slides/slide19.xml"/><Relationship Id="rId41" Type="http://schemas.openxmlformats.org/officeDocument/2006/relationships/font" Target="fonts/font7.fntdata"/><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2.fntdata"/><Relationship Id="rId49" Type="http://schemas.openxmlformats.org/officeDocument/2006/relationships/font" Target="fonts/font15.fntdata"/></Relationships>
</file>

<file path=ppt/drawings/_rels/vmlDrawing1.vml.rels><?xml version="1.0" encoding="UTF-8" standalone="yes"?>
<Relationships xmlns="http://schemas.openxmlformats.org/package/2006/relationships"><Relationship Id="rId2" Type="http://schemas.openxmlformats.org/officeDocument/2006/relationships/image" Target="../media/image30.wmf"/><Relationship Id="rId1" Type="http://schemas.openxmlformats.org/officeDocument/2006/relationships/image" Target="../media/image29.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400078349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113940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
        <p:cNvGrpSpPr/>
        <p:nvPr/>
      </p:nvGrpSpPr>
      <p:grpSpPr>
        <a:xfrm>
          <a:off x="0" y="0"/>
          <a:ext cx="0" cy="0"/>
          <a:chOff x="0" y="0"/>
          <a:chExt cx="0" cy="0"/>
        </a:xfrm>
      </p:grpSpPr>
      <p:sp>
        <p:nvSpPr>
          <p:cNvPr id="852" name="Google Shape;852;gb346627ac1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3" name="Google Shape;853;gb346627ac1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40831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b346627ac1_1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b346627ac1_1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93174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
        <p:cNvGrpSpPr/>
        <p:nvPr/>
      </p:nvGrpSpPr>
      <p:grpSpPr>
        <a:xfrm>
          <a:off x="0" y="0"/>
          <a:ext cx="0" cy="0"/>
          <a:chOff x="0" y="0"/>
          <a:chExt cx="0" cy="0"/>
        </a:xfrm>
      </p:grpSpPr>
      <p:sp>
        <p:nvSpPr>
          <p:cNvPr id="993" name="Google Shape;993;gb346627ac1_1_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 name="Google Shape;994;gb346627ac1_1_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93151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418293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
        <p:cNvGrpSpPr/>
        <p:nvPr/>
      </p:nvGrpSpPr>
      <p:grpSpPr>
        <a:xfrm>
          <a:off x="0" y="0"/>
          <a:ext cx="0" cy="0"/>
          <a:chOff x="0" y="0"/>
          <a:chExt cx="0" cy="0"/>
        </a:xfrm>
      </p:grpSpPr>
      <p:sp>
        <p:nvSpPr>
          <p:cNvPr id="604" name="Google Shape;604;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 name="Google Shape;605;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00854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b346627ac1_1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b346627ac1_1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20182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2999586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b346627ac1_1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b346627ac1_1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8272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
        <p:cNvGrpSpPr/>
        <p:nvPr/>
      </p:nvGrpSpPr>
      <p:grpSpPr>
        <a:xfrm>
          <a:off x="0" y="0"/>
          <a:ext cx="0" cy="0"/>
          <a:chOff x="0" y="0"/>
          <a:chExt cx="0" cy="0"/>
        </a:xfrm>
      </p:grpSpPr>
      <p:sp>
        <p:nvSpPr>
          <p:cNvPr id="857" name="Google Shape;857;gb346627ac1_1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8" name="Google Shape;858;gb346627ac1_1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02736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
        <p:cNvGrpSpPr/>
        <p:nvPr/>
      </p:nvGrpSpPr>
      <p:grpSpPr>
        <a:xfrm>
          <a:off x="0" y="0"/>
          <a:ext cx="0" cy="0"/>
          <a:chOff x="0" y="0"/>
          <a:chExt cx="0" cy="0"/>
        </a:xfrm>
      </p:grpSpPr>
      <p:sp>
        <p:nvSpPr>
          <p:cNvPr id="857" name="Google Shape;857;gb346627ac1_1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8" name="Google Shape;858;gb346627ac1_1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43782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b346627ac1_1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b346627ac1_1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95021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b346627ac1_1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b346627ac1_1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667850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3" y="5113583"/>
            <a:ext cx="26093" cy="29889"/>
          </a:xfrm>
          <a:custGeom>
            <a:avLst/>
            <a:gdLst/>
            <a:ahLst/>
            <a:cxnLst/>
            <a:rect l="l" t="t" r="r" b="b"/>
            <a:pathLst>
              <a:path w="237" h="271" extrusionOk="0">
                <a:moveTo>
                  <a:pt x="1" y="0"/>
                </a:moveTo>
                <a:lnTo>
                  <a:pt x="1" y="135"/>
                </a:lnTo>
                <a:cubicBezTo>
                  <a:pt x="41" y="182"/>
                  <a:pt x="82" y="230"/>
                  <a:pt x="122" y="270"/>
                </a:cubicBezTo>
                <a:lnTo>
                  <a:pt x="237" y="270"/>
                </a:lnTo>
                <a:cubicBezTo>
                  <a:pt x="156" y="182"/>
                  <a:pt x="75" y="95"/>
                  <a:pt x="1" y="0"/>
                </a:cubicBezTo>
                <a:close/>
              </a:path>
            </a:pathLst>
          </a:custGeom>
          <a:solidFill>
            <a:srgbClr val="DFC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3257550" y="857250"/>
            <a:ext cx="5160000" cy="1400400"/>
          </a:xfrm>
          <a:prstGeom prst="rect">
            <a:avLst/>
          </a:prstGeom>
        </p:spPr>
        <p:txBody>
          <a:bodyPr spcFirstLastPara="1" wrap="square" lIns="91425" tIns="91425" rIns="91425" bIns="91425" anchor="ctr" anchorCtr="0">
            <a:noAutofit/>
          </a:bodyPr>
          <a:lstStyle>
            <a:lvl1pPr lvl="0" algn="r">
              <a:spcBef>
                <a:spcPts val="0"/>
              </a:spcBef>
              <a:spcAft>
                <a:spcPts val="0"/>
              </a:spcAft>
              <a:buSzPts val="7200"/>
              <a:buNone/>
              <a:defRPr sz="5200">
                <a:solidFill>
                  <a:schemeClr val="lt1"/>
                </a:solidFill>
              </a:defRPr>
            </a:lvl1pPr>
            <a:lvl2pPr lvl="1" algn="ctr">
              <a:lnSpc>
                <a:spcPct val="80000"/>
              </a:lnSpc>
              <a:spcBef>
                <a:spcPts val="0"/>
              </a:spcBef>
              <a:spcAft>
                <a:spcPts val="0"/>
              </a:spcAft>
              <a:buSzPts val="7200"/>
              <a:buNone/>
              <a:defRPr sz="7200"/>
            </a:lvl2pPr>
            <a:lvl3pPr lvl="2" algn="ctr">
              <a:lnSpc>
                <a:spcPct val="80000"/>
              </a:lnSpc>
              <a:spcBef>
                <a:spcPts val="0"/>
              </a:spcBef>
              <a:spcAft>
                <a:spcPts val="0"/>
              </a:spcAft>
              <a:buSzPts val="7200"/>
              <a:buNone/>
              <a:defRPr sz="7200"/>
            </a:lvl3pPr>
            <a:lvl4pPr lvl="3" algn="ctr">
              <a:lnSpc>
                <a:spcPct val="80000"/>
              </a:lnSpc>
              <a:spcBef>
                <a:spcPts val="0"/>
              </a:spcBef>
              <a:spcAft>
                <a:spcPts val="0"/>
              </a:spcAft>
              <a:buSzPts val="7200"/>
              <a:buNone/>
              <a:defRPr sz="7200"/>
            </a:lvl4pPr>
            <a:lvl5pPr lvl="4" algn="ctr">
              <a:lnSpc>
                <a:spcPct val="80000"/>
              </a:lnSpc>
              <a:spcBef>
                <a:spcPts val="0"/>
              </a:spcBef>
              <a:spcAft>
                <a:spcPts val="0"/>
              </a:spcAft>
              <a:buSzPts val="7200"/>
              <a:buNone/>
              <a:defRPr sz="7200"/>
            </a:lvl5pPr>
            <a:lvl6pPr lvl="5" algn="ctr">
              <a:lnSpc>
                <a:spcPct val="80000"/>
              </a:lnSpc>
              <a:spcBef>
                <a:spcPts val="0"/>
              </a:spcBef>
              <a:spcAft>
                <a:spcPts val="0"/>
              </a:spcAft>
              <a:buSzPts val="7200"/>
              <a:buNone/>
              <a:defRPr sz="7200"/>
            </a:lvl6pPr>
            <a:lvl7pPr lvl="6" algn="ctr">
              <a:lnSpc>
                <a:spcPct val="80000"/>
              </a:lnSpc>
              <a:spcBef>
                <a:spcPts val="0"/>
              </a:spcBef>
              <a:spcAft>
                <a:spcPts val="0"/>
              </a:spcAft>
              <a:buSzPts val="7200"/>
              <a:buNone/>
              <a:defRPr sz="7200"/>
            </a:lvl7pPr>
            <a:lvl8pPr lvl="7" algn="ctr">
              <a:lnSpc>
                <a:spcPct val="80000"/>
              </a:lnSpc>
              <a:spcBef>
                <a:spcPts val="0"/>
              </a:spcBef>
              <a:spcAft>
                <a:spcPts val="0"/>
              </a:spcAft>
              <a:buSzPts val="7200"/>
              <a:buNone/>
              <a:defRPr sz="7200"/>
            </a:lvl8pPr>
            <a:lvl9pPr lvl="8" algn="ctr">
              <a:lnSpc>
                <a:spcPct val="80000"/>
              </a:lnSpc>
              <a:spcBef>
                <a:spcPts val="0"/>
              </a:spcBef>
              <a:spcAft>
                <a:spcPts val="0"/>
              </a:spcAft>
              <a:buSzPts val="7200"/>
              <a:buNone/>
              <a:defRPr sz="7200"/>
            </a:lvl9pPr>
          </a:lstStyle>
          <a:p>
            <a:endParaRPr/>
          </a:p>
        </p:txBody>
      </p:sp>
      <p:sp>
        <p:nvSpPr>
          <p:cNvPr id="11" name="Google Shape;11;p2"/>
          <p:cNvSpPr txBox="1">
            <a:spLocks noGrp="1"/>
          </p:cNvSpPr>
          <p:nvPr>
            <p:ph type="subTitle" idx="1"/>
          </p:nvPr>
        </p:nvSpPr>
        <p:spPr>
          <a:xfrm>
            <a:off x="4238625" y="2277531"/>
            <a:ext cx="4179000" cy="2667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SzPts val="2400"/>
              <a:buFont typeface="Arial"/>
              <a:buNone/>
              <a:defRPr/>
            </a:lvl1pPr>
            <a:lvl2pPr lvl="1" algn="ctr">
              <a:lnSpc>
                <a:spcPct val="100000"/>
              </a:lnSpc>
              <a:spcBef>
                <a:spcPts val="0"/>
              </a:spcBef>
              <a:spcAft>
                <a:spcPts val="0"/>
              </a:spcAft>
              <a:buSzPts val="2400"/>
              <a:buFont typeface="Arial"/>
              <a:buNone/>
              <a:defRPr sz="2400">
                <a:latin typeface="Arial"/>
                <a:ea typeface="Arial"/>
                <a:cs typeface="Arial"/>
                <a:sym typeface="Arial"/>
              </a:defRPr>
            </a:lvl2pPr>
            <a:lvl3pPr lvl="2" algn="ctr">
              <a:lnSpc>
                <a:spcPct val="100000"/>
              </a:lnSpc>
              <a:spcBef>
                <a:spcPts val="0"/>
              </a:spcBef>
              <a:spcAft>
                <a:spcPts val="0"/>
              </a:spcAft>
              <a:buSzPts val="2400"/>
              <a:buFont typeface="Arial"/>
              <a:buNone/>
              <a:defRPr sz="2400">
                <a:latin typeface="Arial"/>
                <a:ea typeface="Arial"/>
                <a:cs typeface="Arial"/>
                <a:sym typeface="Arial"/>
              </a:defRPr>
            </a:lvl3pPr>
            <a:lvl4pPr lvl="3" algn="ctr">
              <a:lnSpc>
                <a:spcPct val="100000"/>
              </a:lnSpc>
              <a:spcBef>
                <a:spcPts val="0"/>
              </a:spcBef>
              <a:spcAft>
                <a:spcPts val="0"/>
              </a:spcAft>
              <a:buSzPts val="2400"/>
              <a:buFont typeface="Arial"/>
              <a:buNone/>
              <a:defRPr sz="2400">
                <a:latin typeface="Arial"/>
                <a:ea typeface="Arial"/>
                <a:cs typeface="Arial"/>
                <a:sym typeface="Arial"/>
              </a:defRPr>
            </a:lvl4pPr>
            <a:lvl5pPr lvl="4" algn="ctr">
              <a:lnSpc>
                <a:spcPct val="100000"/>
              </a:lnSpc>
              <a:spcBef>
                <a:spcPts val="0"/>
              </a:spcBef>
              <a:spcAft>
                <a:spcPts val="0"/>
              </a:spcAft>
              <a:buSzPts val="2400"/>
              <a:buFont typeface="Arial"/>
              <a:buNone/>
              <a:defRPr sz="2400">
                <a:latin typeface="Arial"/>
                <a:ea typeface="Arial"/>
                <a:cs typeface="Arial"/>
                <a:sym typeface="Arial"/>
              </a:defRPr>
            </a:lvl5pPr>
            <a:lvl6pPr lvl="5" algn="ctr">
              <a:lnSpc>
                <a:spcPct val="100000"/>
              </a:lnSpc>
              <a:spcBef>
                <a:spcPts val="0"/>
              </a:spcBef>
              <a:spcAft>
                <a:spcPts val="0"/>
              </a:spcAft>
              <a:buSzPts val="2400"/>
              <a:buFont typeface="Arial"/>
              <a:buNone/>
              <a:defRPr sz="2400">
                <a:latin typeface="Arial"/>
                <a:ea typeface="Arial"/>
                <a:cs typeface="Arial"/>
                <a:sym typeface="Arial"/>
              </a:defRPr>
            </a:lvl6pPr>
            <a:lvl7pPr lvl="6" algn="ctr">
              <a:lnSpc>
                <a:spcPct val="100000"/>
              </a:lnSpc>
              <a:spcBef>
                <a:spcPts val="0"/>
              </a:spcBef>
              <a:spcAft>
                <a:spcPts val="0"/>
              </a:spcAft>
              <a:buSzPts val="2400"/>
              <a:buFont typeface="Arial"/>
              <a:buNone/>
              <a:defRPr sz="2400">
                <a:latin typeface="Arial"/>
                <a:ea typeface="Arial"/>
                <a:cs typeface="Arial"/>
                <a:sym typeface="Arial"/>
              </a:defRPr>
            </a:lvl7pPr>
            <a:lvl8pPr lvl="7" algn="ctr">
              <a:lnSpc>
                <a:spcPct val="100000"/>
              </a:lnSpc>
              <a:spcBef>
                <a:spcPts val="0"/>
              </a:spcBef>
              <a:spcAft>
                <a:spcPts val="0"/>
              </a:spcAft>
              <a:buSzPts val="2400"/>
              <a:buFont typeface="Arial"/>
              <a:buNone/>
              <a:defRPr sz="2400">
                <a:latin typeface="Arial"/>
                <a:ea typeface="Arial"/>
                <a:cs typeface="Arial"/>
                <a:sym typeface="Arial"/>
              </a:defRPr>
            </a:lvl8pPr>
            <a:lvl9pPr lvl="8" algn="ctr">
              <a:lnSpc>
                <a:spcPct val="100000"/>
              </a:lnSpc>
              <a:spcBef>
                <a:spcPts val="0"/>
              </a:spcBef>
              <a:spcAft>
                <a:spcPts val="0"/>
              </a:spcAft>
              <a:buSzPts val="2400"/>
              <a:buFont typeface="Arial"/>
              <a:buNone/>
              <a:defRPr sz="2400">
                <a:latin typeface="Arial"/>
                <a:ea typeface="Arial"/>
                <a:cs typeface="Arial"/>
                <a:sym typeface="Arial"/>
              </a:defRPr>
            </a:lvl9pPr>
          </a:lstStyle>
          <a:p>
            <a:endParaRPr/>
          </a:p>
        </p:txBody>
      </p:sp>
      <p:grpSp>
        <p:nvGrpSpPr>
          <p:cNvPr id="12" name="Google Shape;12;p2"/>
          <p:cNvGrpSpPr/>
          <p:nvPr/>
        </p:nvGrpSpPr>
        <p:grpSpPr>
          <a:xfrm>
            <a:off x="5369273" y="3856783"/>
            <a:ext cx="1040754" cy="1286925"/>
            <a:chOff x="5495675" y="3594825"/>
            <a:chExt cx="1252713" cy="1549019"/>
          </a:xfrm>
        </p:grpSpPr>
        <p:sp>
          <p:nvSpPr>
            <p:cNvPr id="13" name="Google Shape;13;p2"/>
            <p:cNvSpPr/>
            <p:nvPr/>
          </p:nvSpPr>
          <p:spPr>
            <a:xfrm>
              <a:off x="5601420" y="3647729"/>
              <a:ext cx="1146968" cy="1496114"/>
            </a:xfrm>
            <a:custGeom>
              <a:avLst/>
              <a:gdLst/>
              <a:ahLst/>
              <a:cxnLst/>
              <a:rect l="l" t="t" r="r" b="b"/>
              <a:pathLst>
                <a:path w="18081" h="23585" extrusionOk="0">
                  <a:moveTo>
                    <a:pt x="1602" y="1"/>
                  </a:moveTo>
                  <a:cubicBezTo>
                    <a:pt x="701" y="1"/>
                    <a:pt x="1" y="734"/>
                    <a:pt x="1" y="1602"/>
                  </a:cubicBezTo>
                  <a:lnTo>
                    <a:pt x="1" y="21549"/>
                  </a:lnTo>
                  <a:cubicBezTo>
                    <a:pt x="1" y="22684"/>
                    <a:pt x="902" y="23584"/>
                    <a:pt x="2036" y="23584"/>
                  </a:cubicBezTo>
                  <a:lnTo>
                    <a:pt x="16012" y="23584"/>
                  </a:lnTo>
                  <a:cubicBezTo>
                    <a:pt x="17147" y="23584"/>
                    <a:pt x="18081" y="22684"/>
                    <a:pt x="18081" y="21549"/>
                  </a:cubicBezTo>
                  <a:lnTo>
                    <a:pt x="18081" y="1602"/>
                  </a:lnTo>
                  <a:cubicBezTo>
                    <a:pt x="18081" y="734"/>
                    <a:pt x="17347" y="1"/>
                    <a:pt x="16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707228" y="4324826"/>
              <a:ext cx="935349" cy="696263"/>
            </a:xfrm>
            <a:custGeom>
              <a:avLst/>
              <a:gdLst/>
              <a:ahLst/>
              <a:cxnLst/>
              <a:rect l="l" t="t" r="r" b="b"/>
              <a:pathLst>
                <a:path w="14745" h="10976" extrusionOk="0">
                  <a:moveTo>
                    <a:pt x="1" y="1"/>
                  </a:moveTo>
                  <a:lnTo>
                    <a:pt x="1" y="9308"/>
                  </a:lnTo>
                  <a:cubicBezTo>
                    <a:pt x="1" y="10242"/>
                    <a:pt x="735" y="10975"/>
                    <a:pt x="1635" y="10975"/>
                  </a:cubicBezTo>
                  <a:lnTo>
                    <a:pt x="13077" y="10975"/>
                  </a:lnTo>
                  <a:cubicBezTo>
                    <a:pt x="13977" y="10975"/>
                    <a:pt x="14745" y="10242"/>
                    <a:pt x="14745" y="9308"/>
                  </a:cubicBezTo>
                  <a:lnTo>
                    <a:pt x="1474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495675" y="3594825"/>
              <a:ext cx="1146905" cy="1496114"/>
            </a:xfrm>
            <a:custGeom>
              <a:avLst/>
              <a:gdLst/>
              <a:ahLst/>
              <a:cxnLst/>
              <a:rect l="l" t="t" r="r" b="b"/>
              <a:pathLst>
                <a:path w="18080" h="23585" extrusionOk="0">
                  <a:moveTo>
                    <a:pt x="1601" y="1"/>
                  </a:moveTo>
                  <a:cubicBezTo>
                    <a:pt x="701" y="1"/>
                    <a:pt x="0" y="735"/>
                    <a:pt x="0" y="1602"/>
                  </a:cubicBezTo>
                  <a:lnTo>
                    <a:pt x="0" y="21549"/>
                  </a:lnTo>
                  <a:cubicBezTo>
                    <a:pt x="0" y="22684"/>
                    <a:pt x="901" y="23584"/>
                    <a:pt x="2035" y="23584"/>
                  </a:cubicBezTo>
                  <a:lnTo>
                    <a:pt x="16012" y="23584"/>
                  </a:lnTo>
                  <a:cubicBezTo>
                    <a:pt x="17146" y="23584"/>
                    <a:pt x="18080" y="22684"/>
                    <a:pt x="18080" y="21549"/>
                  </a:cubicBezTo>
                  <a:lnTo>
                    <a:pt x="18080" y="1602"/>
                  </a:lnTo>
                  <a:cubicBezTo>
                    <a:pt x="18080" y="735"/>
                    <a:pt x="17346" y="1"/>
                    <a:pt x="16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601420" y="4271985"/>
              <a:ext cx="935349" cy="696199"/>
            </a:xfrm>
            <a:custGeom>
              <a:avLst/>
              <a:gdLst/>
              <a:ahLst/>
              <a:cxnLst/>
              <a:rect l="l" t="t" r="r" b="b"/>
              <a:pathLst>
                <a:path w="14745" h="10975" extrusionOk="0">
                  <a:moveTo>
                    <a:pt x="1" y="0"/>
                  </a:moveTo>
                  <a:lnTo>
                    <a:pt x="1" y="9307"/>
                  </a:lnTo>
                  <a:cubicBezTo>
                    <a:pt x="1" y="10241"/>
                    <a:pt x="735" y="10975"/>
                    <a:pt x="1635" y="10975"/>
                  </a:cubicBezTo>
                  <a:lnTo>
                    <a:pt x="13077" y="10975"/>
                  </a:lnTo>
                  <a:cubicBezTo>
                    <a:pt x="13978" y="10975"/>
                    <a:pt x="14745" y="10241"/>
                    <a:pt x="14745" y="9307"/>
                  </a:cubicBezTo>
                  <a:lnTo>
                    <a:pt x="147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352608" y="4092086"/>
              <a:ext cx="205339" cy="80499"/>
            </a:xfrm>
            <a:custGeom>
              <a:avLst/>
              <a:gdLst/>
              <a:ahLst/>
              <a:cxnLst/>
              <a:rect l="l" t="t" r="r" b="b"/>
              <a:pathLst>
                <a:path w="3237" h="1269" extrusionOk="0">
                  <a:moveTo>
                    <a:pt x="534" y="1"/>
                  </a:moveTo>
                  <a:cubicBezTo>
                    <a:pt x="234" y="1"/>
                    <a:pt x="1" y="334"/>
                    <a:pt x="1" y="634"/>
                  </a:cubicBezTo>
                  <a:cubicBezTo>
                    <a:pt x="1" y="901"/>
                    <a:pt x="234" y="1268"/>
                    <a:pt x="534" y="1268"/>
                  </a:cubicBezTo>
                  <a:lnTo>
                    <a:pt x="2703" y="1268"/>
                  </a:lnTo>
                  <a:cubicBezTo>
                    <a:pt x="3003" y="1268"/>
                    <a:pt x="3203" y="901"/>
                    <a:pt x="3203" y="634"/>
                  </a:cubicBezTo>
                  <a:cubicBezTo>
                    <a:pt x="3236" y="334"/>
                    <a:pt x="3003" y="1"/>
                    <a:pt x="2703" y="1"/>
                  </a:cubicBezTo>
                  <a:close/>
                </a:path>
              </a:pathLst>
            </a:custGeom>
            <a:solidFill>
              <a:srgbClr val="5C8D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352608" y="4278329"/>
              <a:ext cx="203246" cy="78342"/>
            </a:xfrm>
            <a:custGeom>
              <a:avLst/>
              <a:gdLst/>
              <a:ahLst/>
              <a:cxnLst/>
              <a:rect l="l" t="t" r="r" b="b"/>
              <a:pathLst>
                <a:path w="3204" h="1235" extrusionOk="0">
                  <a:moveTo>
                    <a:pt x="534" y="0"/>
                  </a:moveTo>
                  <a:cubicBezTo>
                    <a:pt x="234" y="0"/>
                    <a:pt x="1" y="334"/>
                    <a:pt x="1" y="601"/>
                  </a:cubicBezTo>
                  <a:cubicBezTo>
                    <a:pt x="1" y="901"/>
                    <a:pt x="234" y="1234"/>
                    <a:pt x="534" y="1234"/>
                  </a:cubicBezTo>
                  <a:lnTo>
                    <a:pt x="2703" y="1234"/>
                  </a:lnTo>
                  <a:cubicBezTo>
                    <a:pt x="3003" y="1234"/>
                    <a:pt x="3203" y="901"/>
                    <a:pt x="3203" y="601"/>
                  </a:cubicBezTo>
                  <a:cubicBezTo>
                    <a:pt x="3203" y="334"/>
                    <a:pt x="3003" y="0"/>
                    <a:pt x="2703" y="0"/>
                  </a:cubicBezTo>
                  <a:close/>
                </a:path>
              </a:pathLst>
            </a:custGeom>
            <a:solidFill>
              <a:srgbClr val="5C8D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352608" y="4489882"/>
              <a:ext cx="205339" cy="52968"/>
            </a:xfrm>
            <a:custGeom>
              <a:avLst/>
              <a:gdLst/>
              <a:ahLst/>
              <a:cxnLst/>
              <a:rect l="l" t="t" r="r" b="b"/>
              <a:pathLst>
                <a:path w="3237" h="835" extrusionOk="0">
                  <a:moveTo>
                    <a:pt x="534" y="1"/>
                  </a:moveTo>
                  <a:cubicBezTo>
                    <a:pt x="234" y="1"/>
                    <a:pt x="1" y="101"/>
                    <a:pt x="1" y="401"/>
                  </a:cubicBezTo>
                  <a:cubicBezTo>
                    <a:pt x="1" y="701"/>
                    <a:pt x="234" y="835"/>
                    <a:pt x="534" y="835"/>
                  </a:cubicBezTo>
                  <a:lnTo>
                    <a:pt x="2703" y="835"/>
                  </a:lnTo>
                  <a:cubicBezTo>
                    <a:pt x="3003" y="835"/>
                    <a:pt x="3203" y="701"/>
                    <a:pt x="3203" y="401"/>
                  </a:cubicBezTo>
                  <a:cubicBezTo>
                    <a:pt x="3236" y="101"/>
                    <a:pt x="3003" y="1"/>
                    <a:pt x="2703" y="1"/>
                  </a:cubicBezTo>
                  <a:close/>
                </a:path>
              </a:pathLst>
            </a:custGeom>
            <a:solidFill>
              <a:srgbClr val="5C8D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352608" y="4673968"/>
              <a:ext cx="203246" cy="52968"/>
            </a:xfrm>
            <a:custGeom>
              <a:avLst/>
              <a:gdLst/>
              <a:ahLst/>
              <a:cxnLst/>
              <a:rect l="l" t="t" r="r" b="b"/>
              <a:pathLst>
                <a:path w="3204" h="835" extrusionOk="0">
                  <a:moveTo>
                    <a:pt x="534" y="1"/>
                  </a:moveTo>
                  <a:cubicBezTo>
                    <a:pt x="234" y="1"/>
                    <a:pt x="1" y="134"/>
                    <a:pt x="1" y="435"/>
                  </a:cubicBezTo>
                  <a:cubicBezTo>
                    <a:pt x="1" y="701"/>
                    <a:pt x="234" y="835"/>
                    <a:pt x="534" y="835"/>
                  </a:cubicBezTo>
                  <a:lnTo>
                    <a:pt x="2703" y="835"/>
                  </a:lnTo>
                  <a:cubicBezTo>
                    <a:pt x="3003" y="835"/>
                    <a:pt x="3203" y="701"/>
                    <a:pt x="3203" y="435"/>
                  </a:cubicBezTo>
                  <a:cubicBezTo>
                    <a:pt x="3203" y="134"/>
                    <a:pt x="3003" y="1"/>
                    <a:pt x="2703" y="1"/>
                  </a:cubicBezTo>
                  <a:close/>
                </a:path>
              </a:pathLst>
            </a:custGeom>
            <a:solidFill>
              <a:srgbClr val="5C8D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352608" y="4860211"/>
              <a:ext cx="205339" cy="78342"/>
            </a:xfrm>
            <a:custGeom>
              <a:avLst/>
              <a:gdLst/>
              <a:ahLst/>
              <a:cxnLst/>
              <a:rect l="l" t="t" r="r" b="b"/>
              <a:pathLst>
                <a:path w="3237" h="1235" extrusionOk="0">
                  <a:moveTo>
                    <a:pt x="534" y="0"/>
                  </a:moveTo>
                  <a:cubicBezTo>
                    <a:pt x="234" y="0"/>
                    <a:pt x="1" y="334"/>
                    <a:pt x="1" y="601"/>
                  </a:cubicBezTo>
                  <a:cubicBezTo>
                    <a:pt x="1" y="901"/>
                    <a:pt x="234" y="1235"/>
                    <a:pt x="534" y="1235"/>
                  </a:cubicBezTo>
                  <a:lnTo>
                    <a:pt x="2703" y="1235"/>
                  </a:lnTo>
                  <a:cubicBezTo>
                    <a:pt x="3003" y="1235"/>
                    <a:pt x="3203" y="901"/>
                    <a:pt x="3203" y="601"/>
                  </a:cubicBezTo>
                  <a:cubicBezTo>
                    <a:pt x="3236" y="334"/>
                    <a:pt x="3003" y="0"/>
                    <a:pt x="2703" y="0"/>
                  </a:cubicBezTo>
                  <a:close/>
                </a:path>
              </a:pathLst>
            </a:custGeom>
            <a:solidFill>
              <a:srgbClr val="5C8D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22;p2"/>
          <p:cNvGrpSpPr/>
          <p:nvPr/>
        </p:nvGrpSpPr>
        <p:grpSpPr>
          <a:xfrm>
            <a:off x="-18" y="994436"/>
            <a:ext cx="3257420" cy="4148996"/>
            <a:chOff x="533400" y="136225"/>
            <a:chExt cx="3838581" cy="4889225"/>
          </a:xfrm>
        </p:grpSpPr>
        <p:sp>
          <p:nvSpPr>
            <p:cNvPr id="23" name="Google Shape;23;p2"/>
            <p:cNvSpPr/>
            <p:nvPr/>
          </p:nvSpPr>
          <p:spPr>
            <a:xfrm>
              <a:off x="2238926" y="2866587"/>
              <a:ext cx="587865" cy="430473"/>
            </a:xfrm>
            <a:custGeom>
              <a:avLst/>
              <a:gdLst/>
              <a:ahLst/>
              <a:cxnLst/>
              <a:rect l="l" t="t" r="r" b="b"/>
              <a:pathLst>
                <a:path w="3806" h="2787" extrusionOk="0">
                  <a:moveTo>
                    <a:pt x="567" y="0"/>
                  </a:moveTo>
                  <a:lnTo>
                    <a:pt x="167" y="934"/>
                  </a:lnTo>
                  <a:cubicBezTo>
                    <a:pt x="0" y="1268"/>
                    <a:pt x="167" y="1668"/>
                    <a:pt x="500" y="1835"/>
                  </a:cubicBezTo>
                  <a:lnTo>
                    <a:pt x="2502" y="2735"/>
                  </a:lnTo>
                  <a:cubicBezTo>
                    <a:pt x="2588" y="2770"/>
                    <a:pt x="2679" y="2786"/>
                    <a:pt x="2768" y="2786"/>
                  </a:cubicBezTo>
                  <a:cubicBezTo>
                    <a:pt x="3024" y="2786"/>
                    <a:pt x="3270" y="2649"/>
                    <a:pt x="3369" y="2402"/>
                  </a:cubicBezTo>
                  <a:cubicBezTo>
                    <a:pt x="3369" y="2402"/>
                    <a:pt x="3616" y="1587"/>
                    <a:pt x="3749" y="1466"/>
                  </a:cubicBezTo>
                  <a:lnTo>
                    <a:pt x="3749" y="1466"/>
                  </a:lnTo>
                  <a:cubicBezTo>
                    <a:pt x="3770" y="1472"/>
                    <a:pt x="3786" y="1476"/>
                    <a:pt x="3795" y="1476"/>
                  </a:cubicBezTo>
                  <a:cubicBezTo>
                    <a:pt x="3803" y="1476"/>
                    <a:pt x="3805" y="1473"/>
                    <a:pt x="3803" y="1468"/>
                  </a:cubicBezTo>
                  <a:cubicBezTo>
                    <a:pt x="3796" y="1456"/>
                    <a:pt x="3788" y="1451"/>
                    <a:pt x="3778" y="1451"/>
                  </a:cubicBezTo>
                  <a:cubicBezTo>
                    <a:pt x="3769" y="1451"/>
                    <a:pt x="3759" y="1456"/>
                    <a:pt x="3749" y="1466"/>
                  </a:cubicBezTo>
                  <a:lnTo>
                    <a:pt x="3749" y="1466"/>
                  </a:lnTo>
                  <a:cubicBezTo>
                    <a:pt x="3323" y="1336"/>
                    <a:pt x="56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181737" y="265044"/>
              <a:ext cx="860637" cy="883651"/>
            </a:xfrm>
            <a:custGeom>
              <a:avLst/>
              <a:gdLst/>
              <a:ahLst/>
              <a:cxnLst/>
              <a:rect l="l" t="t" r="r" b="b"/>
              <a:pathLst>
                <a:path w="5572" h="5721" extrusionOk="0">
                  <a:moveTo>
                    <a:pt x="2255" y="0"/>
                  </a:moveTo>
                  <a:cubicBezTo>
                    <a:pt x="1961" y="0"/>
                    <a:pt x="1692" y="169"/>
                    <a:pt x="1568" y="465"/>
                  </a:cubicBezTo>
                  <a:lnTo>
                    <a:pt x="101" y="3667"/>
                  </a:lnTo>
                  <a:cubicBezTo>
                    <a:pt x="0" y="3934"/>
                    <a:pt x="101" y="4267"/>
                    <a:pt x="401" y="4401"/>
                  </a:cubicBezTo>
                  <a:lnTo>
                    <a:pt x="3236" y="5668"/>
                  </a:lnTo>
                  <a:cubicBezTo>
                    <a:pt x="3308" y="5704"/>
                    <a:pt x="3384" y="5721"/>
                    <a:pt x="3460" y="5721"/>
                  </a:cubicBezTo>
                  <a:cubicBezTo>
                    <a:pt x="3667" y="5721"/>
                    <a:pt x="3872" y="5597"/>
                    <a:pt x="3970" y="5402"/>
                  </a:cubicBezTo>
                  <a:lnTo>
                    <a:pt x="5404" y="2199"/>
                  </a:lnTo>
                  <a:cubicBezTo>
                    <a:pt x="5571" y="1799"/>
                    <a:pt x="5404" y="1332"/>
                    <a:pt x="5004" y="1165"/>
                  </a:cubicBezTo>
                  <a:lnTo>
                    <a:pt x="2569" y="64"/>
                  </a:lnTo>
                  <a:cubicBezTo>
                    <a:pt x="2465" y="21"/>
                    <a:pt x="2358" y="0"/>
                    <a:pt x="22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280011" y="666636"/>
              <a:ext cx="1721120" cy="2182176"/>
            </a:xfrm>
            <a:custGeom>
              <a:avLst/>
              <a:gdLst/>
              <a:ahLst/>
              <a:cxnLst/>
              <a:rect l="l" t="t" r="r" b="b"/>
              <a:pathLst>
                <a:path w="11143" h="14128" extrusionOk="0">
                  <a:moveTo>
                    <a:pt x="5501" y="1"/>
                  </a:moveTo>
                  <a:cubicBezTo>
                    <a:pt x="5256" y="1"/>
                    <a:pt x="5027" y="156"/>
                    <a:pt x="4904" y="400"/>
                  </a:cubicBezTo>
                  <a:lnTo>
                    <a:pt x="168" y="11007"/>
                  </a:lnTo>
                  <a:cubicBezTo>
                    <a:pt x="1" y="11341"/>
                    <a:pt x="168" y="11741"/>
                    <a:pt x="501" y="11875"/>
                  </a:cubicBezTo>
                  <a:lnTo>
                    <a:pt x="5371" y="14076"/>
                  </a:lnTo>
                  <a:cubicBezTo>
                    <a:pt x="5458" y="14111"/>
                    <a:pt x="5548" y="14127"/>
                    <a:pt x="5638" y="14127"/>
                  </a:cubicBezTo>
                  <a:cubicBezTo>
                    <a:pt x="5894" y="14127"/>
                    <a:pt x="6140" y="13990"/>
                    <a:pt x="6239" y="13743"/>
                  </a:cubicBezTo>
                  <a:lnTo>
                    <a:pt x="11009" y="3135"/>
                  </a:lnTo>
                  <a:cubicBezTo>
                    <a:pt x="11142" y="2802"/>
                    <a:pt x="11009" y="2401"/>
                    <a:pt x="10675" y="2234"/>
                  </a:cubicBezTo>
                  <a:lnTo>
                    <a:pt x="5772" y="66"/>
                  </a:lnTo>
                  <a:cubicBezTo>
                    <a:pt x="5682" y="22"/>
                    <a:pt x="5591" y="1"/>
                    <a:pt x="55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110108" y="2361662"/>
              <a:ext cx="1143912" cy="873612"/>
            </a:xfrm>
            <a:custGeom>
              <a:avLst/>
              <a:gdLst/>
              <a:ahLst/>
              <a:cxnLst/>
              <a:rect l="l" t="t" r="r" b="b"/>
              <a:pathLst>
                <a:path w="7406" h="5656" extrusionOk="0">
                  <a:moveTo>
                    <a:pt x="1301" y="0"/>
                  </a:moveTo>
                  <a:lnTo>
                    <a:pt x="134" y="2535"/>
                  </a:lnTo>
                  <a:cubicBezTo>
                    <a:pt x="0" y="2869"/>
                    <a:pt x="134" y="3269"/>
                    <a:pt x="467" y="3402"/>
                  </a:cubicBezTo>
                  <a:lnTo>
                    <a:pt x="5337" y="5604"/>
                  </a:lnTo>
                  <a:cubicBezTo>
                    <a:pt x="5423" y="5639"/>
                    <a:pt x="5514" y="5655"/>
                    <a:pt x="5604" y="5655"/>
                  </a:cubicBezTo>
                  <a:cubicBezTo>
                    <a:pt x="5862" y="5655"/>
                    <a:pt x="6114" y="5518"/>
                    <a:pt x="6238" y="5270"/>
                  </a:cubicBezTo>
                  <a:lnTo>
                    <a:pt x="7405" y="2735"/>
                  </a:lnTo>
                  <a:lnTo>
                    <a:pt x="13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574293" y="1806230"/>
              <a:ext cx="2797689" cy="2606161"/>
            </a:xfrm>
            <a:custGeom>
              <a:avLst/>
              <a:gdLst/>
              <a:ahLst/>
              <a:cxnLst/>
              <a:rect l="l" t="t" r="r" b="b"/>
              <a:pathLst>
                <a:path w="18113" h="16873" extrusionOk="0">
                  <a:moveTo>
                    <a:pt x="10679" y="1"/>
                  </a:moveTo>
                  <a:cubicBezTo>
                    <a:pt x="10460" y="1"/>
                    <a:pt x="10307" y="183"/>
                    <a:pt x="10307" y="460"/>
                  </a:cubicBezTo>
                  <a:lnTo>
                    <a:pt x="10307" y="1861"/>
                  </a:lnTo>
                  <a:cubicBezTo>
                    <a:pt x="10307" y="2228"/>
                    <a:pt x="10574" y="2662"/>
                    <a:pt x="10908" y="2795"/>
                  </a:cubicBezTo>
                  <a:cubicBezTo>
                    <a:pt x="10908" y="2795"/>
                    <a:pt x="15378" y="4063"/>
                    <a:pt x="15378" y="7599"/>
                  </a:cubicBezTo>
                  <a:cubicBezTo>
                    <a:pt x="15378" y="11101"/>
                    <a:pt x="12042" y="14003"/>
                    <a:pt x="9707" y="14003"/>
                  </a:cubicBezTo>
                  <a:lnTo>
                    <a:pt x="767" y="14003"/>
                  </a:lnTo>
                  <a:cubicBezTo>
                    <a:pt x="334" y="14003"/>
                    <a:pt x="0" y="14337"/>
                    <a:pt x="0" y="14771"/>
                  </a:cubicBezTo>
                  <a:lnTo>
                    <a:pt x="0" y="16105"/>
                  </a:lnTo>
                  <a:cubicBezTo>
                    <a:pt x="0" y="16505"/>
                    <a:pt x="334" y="16872"/>
                    <a:pt x="767" y="16872"/>
                  </a:cubicBezTo>
                  <a:lnTo>
                    <a:pt x="9707" y="16872"/>
                  </a:lnTo>
                  <a:cubicBezTo>
                    <a:pt x="13643" y="16872"/>
                    <a:pt x="18113" y="13370"/>
                    <a:pt x="18113" y="7566"/>
                  </a:cubicBezTo>
                  <a:cubicBezTo>
                    <a:pt x="18113" y="1761"/>
                    <a:pt x="10908" y="60"/>
                    <a:pt x="10908" y="60"/>
                  </a:cubicBezTo>
                  <a:cubicBezTo>
                    <a:pt x="10827" y="20"/>
                    <a:pt x="10749" y="1"/>
                    <a:pt x="10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91036" y="4695529"/>
              <a:ext cx="3529508" cy="329921"/>
            </a:xfrm>
            <a:custGeom>
              <a:avLst/>
              <a:gdLst/>
              <a:ahLst/>
              <a:cxnLst/>
              <a:rect l="l" t="t" r="r" b="b"/>
              <a:pathLst>
                <a:path w="22851" h="2136" extrusionOk="0">
                  <a:moveTo>
                    <a:pt x="1068" y="1"/>
                  </a:moveTo>
                  <a:cubicBezTo>
                    <a:pt x="468" y="1"/>
                    <a:pt x="1" y="501"/>
                    <a:pt x="1" y="1068"/>
                  </a:cubicBezTo>
                  <a:cubicBezTo>
                    <a:pt x="1" y="1669"/>
                    <a:pt x="468" y="2136"/>
                    <a:pt x="1068" y="2136"/>
                  </a:cubicBezTo>
                  <a:lnTo>
                    <a:pt x="21916" y="2136"/>
                  </a:lnTo>
                  <a:cubicBezTo>
                    <a:pt x="22417" y="2136"/>
                    <a:pt x="22850" y="1735"/>
                    <a:pt x="22850" y="1235"/>
                  </a:cubicBezTo>
                  <a:lnTo>
                    <a:pt x="22850" y="935"/>
                  </a:lnTo>
                  <a:cubicBezTo>
                    <a:pt x="22850" y="435"/>
                    <a:pt x="22417" y="1"/>
                    <a:pt x="21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846872" y="1485729"/>
              <a:ext cx="937866" cy="932614"/>
            </a:xfrm>
            <a:custGeom>
              <a:avLst/>
              <a:gdLst/>
              <a:ahLst/>
              <a:cxnLst/>
              <a:rect l="l" t="t" r="r" b="b"/>
              <a:pathLst>
                <a:path w="6072" h="6038" extrusionOk="0">
                  <a:moveTo>
                    <a:pt x="3036" y="0"/>
                  </a:moveTo>
                  <a:cubicBezTo>
                    <a:pt x="1368" y="0"/>
                    <a:pt x="0" y="1335"/>
                    <a:pt x="0" y="3002"/>
                  </a:cubicBezTo>
                  <a:cubicBezTo>
                    <a:pt x="0" y="4704"/>
                    <a:pt x="1368" y="6038"/>
                    <a:pt x="3036" y="6038"/>
                  </a:cubicBezTo>
                  <a:cubicBezTo>
                    <a:pt x="4704" y="6038"/>
                    <a:pt x="6071" y="4704"/>
                    <a:pt x="6071" y="3002"/>
                  </a:cubicBezTo>
                  <a:cubicBezTo>
                    <a:pt x="6071" y="1335"/>
                    <a:pt x="4704"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991136" y="1624741"/>
              <a:ext cx="649339" cy="654591"/>
            </a:xfrm>
            <a:custGeom>
              <a:avLst/>
              <a:gdLst/>
              <a:ahLst/>
              <a:cxnLst/>
              <a:rect l="l" t="t" r="r" b="b"/>
              <a:pathLst>
                <a:path w="4204" h="4238" extrusionOk="0">
                  <a:moveTo>
                    <a:pt x="2102" y="1"/>
                  </a:moveTo>
                  <a:cubicBezTo>
                    <a:pt x="934" y="1"/>
                    <a:pt x="0" y="935"/>
                    <a:pt x="0" y="2102"/>
                  </a:cubicBezTo>
                  <a:cubicBezTo>
                    <a:pt x="0" y="3270"/>
                    <a:pt x="934" y="4237"/>
                    <a:pt x="2102" y="4237"/>
                  </a:cubicBezTo>
                  <a:cubicBezTo>
                    <a:pt x="3269" y="4237"/>
                    <a:pt x="4203" y="3270"/>
                    <a:pt x="4203" y="2102"/>
                  </a:cubicBezTo>
                  <a:cubicBezTo>
                    <a:pt x="4203" y="935"/>
                    <a:pt x="3269" y="1"/>
                    <a:pt x="2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145594" y="1779354"/>
              <a:ext cx="340270" cy="345367"/>
            </a:xfrm>
            <a:custGeom>
              <a:avLst/>
              <a:gdLst/>
              <a:ahLst/>
              <a:cxnLst/>
              <a:rect l="l" t="t" r="r" b="b"/>
              <a:pathLst>
                <a:path w="2203" h="2236" extrusionOk="0">
                  <a:moveTo>
                    <a:pt x="1102" y="1"/>
                  </a:moveTo>
                  <a:cubicBezTo>
                    <a:pt x="501" y="1"/>
                    <a:pt x="1" y="501"/>
                    <a:pt x="1" y="1101"/>
                  </a:cubicBezTo>
                  <a:cubicBezTo>
                    <a:pt x="1" y="1735"/>
                    <a:pt x="501" y="2236"/>
                    <a:pt x="1102" y="2236"/>
                  </a:cubicBezTo>
                  <a:cubicBezTo>
                    <a:pt x="1702" y="2236"/>
                    <a:pt x="2203" y="1735"/>
                    <a:pt x="2203" y="1101"/>
                  </a:cubicBezTo>
                  <a:cubicBezTo>
                    <a:pt x="2203" y="501"/>
                    <a:pt x="1702" y="1"/>
                    <a:pt x="1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532550" y="4118472"/>
              <a:ext cx="201104" cy="206355"/>
            </a:xfrm>
            <a:custGeom>
              <a:avLst/>
              <a:gdLst/>
              <a:ahLst/>
              <a:cxnLst/>
              <a:rect l="l" t="t" r="r" b="b"/>
              <a:pathLst>
                <a:path w="1302" h="1336" extrusionOk="0">
                  <a:moveTo>
                    <a:pt x="634" y="1"/>
                  </a:moveTo>
                  <a:cubicBezTo>
                    <a:pt x="301" y="1"/>
                    <a:pt x="0" y="301"/>
                    <a:pt x="0" y="668"/>
                  </a:cubicBezTo>
                  <a:cubicBezTo>
                    <a:pt x="0" y="1035"/>
                    <a:pt x="301" y="1335"/>
                    <a:pt x="634" y="1335"/>
                  </a:cubicBezTo>
                  <a:cubicBezTo>
                    <a:pt x="1001" y="1335"/>
                    <a:pt x="1301" y="1035"/>
                    <a:pt x="1301" y="668"/>
                  </a:cubicBezTo>
                  <a:cubicBezTo>
                    <a:pt x="1301" y="301"/>
                    <a:pt x="1001" y="1"/>
                    <a:pt x="6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981290" y="2737769"/>
              <a:ext cx="587865" cy="430473"/>
            </a:xfrm>
            <a:custGeom>
              <a:avLst/>
              <a:gdLst/>
              <a:ahLst/>
              <a:cxnLst/>
              <a:rect l="l" t="t" r="r" b="b"/>
              <a:pathLst>
                <a:path w="3806" h="2787" extrusionOk="0">
                  <a:moveTo>
                    <a:pt x="567" y="0"/>
                  </a:moveTo>
                  <a:lnTo>
                    <a:pt x="167" y="934"/>
                  </a:lnTo>
                  <a:cubicBezTo>
                    <a:pt x="0" y="1268"/>
                    <a:pt x="167" y="1668"/>
                    <a:pt x="501" y="1835"/>
                  </a:cubicBezTo>
                  <a:lnTo>
                    <a:pt x="2502" y="2735"/>
                  </a:lnTo>
                  <a:cubicBezTo>
                    <a:pt x="2588" y="2770"/>
                    <a:pt x="2679" y="2787"/>
                    <a:pt x="2768" y="2787"/>
                  </a:cubicBezTo>
                  <a:cubicBezTo>
                    <a:pt x="3025" y="2787"/>
                    <a:pt x="3270" y="2649"/>
                    <a:pt x="3369" y="2402"/>
                  </a:cubicBezTo>
                  <a:cubicBezTo>
                    <a:pt x="3369" y="2402"/>
                    <a:pt x="3616" y="1587"/>
                    <a:pt x="3749" y="1466"/>
                  </a:cubicBezTo>
                  <a:lnTo>
                    <a:pt x="3749" y="1466"/>
                  </a:lnTo>
                  <a:cubicBezTo>
                    <a:pt x="3771" y="1472"/>
                    <a:pt x="3786" y="1476"/>
                    <a:pt x="3795" y="1476"/>
                  </a:cubicBezTo>
                  <a:cubicBezTo>
                    <a:pt x="3803" y="1476"/>
                    <a:pt x="3806" y="1473"/>
                    <a:pt x="3803" y="1468"/>
                  </a:cubicBezTo>
                  <a:cubicBezTo>
                    <a:pt x="3796" y="1456"/>
                    <a:pt x="3788" y="1451"/>
                    <a:pt x="3779" y="1451"/>
                  </a:cubicBezTo>
                  <a:cubicBezTo>
                    <a:pt x="3770" y="1451"/>
                    <a:pt x="3760" y="1456"/>
                    <a:pt x="3749" y="1466"/>
                  </a:cubicBezTo>
                  <a:lnTo>
                    <a:pt x="3749" y="1466"/>
                  </a:lnTo>
                  <a:cubicBezTo>
                    <a:pt x="3323" y="1336"/>
                    <a:pt x="567"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924101" y="136225"/>
              <a:ext cx="860637" cy="883651"/>
            </a:xfrm>
            <a:custGeom>
              <a:avLst/>
              <a:gdLst/>
              <a:ahLst/>
              <a:cxnLst/>
              <a:rect l="l" t="t" r="r" b="b"/>
              <a:pathLst>
                <a:path w="5572" h="5721" extrusionOk="0">
                  <a:moveTo>
                    <a:pt x="2255" y="0"/>
                  </a:moveTo>
                  <a:cubicBezTo>
                    <a:pt x="1961" y="0"/>
                    <a:pt x="1692" y="169"/>
                    <a:pt x="1568" y="465"/>
                  </a:cubicBezTo>
                  <a:lnTo>
                    <a:pt x="101" y="3667"/>
                  </a:lnTo>
                  <a:cubicBezTo>
                    <a:pt x="1" y="3934"/>
                    <a:pt x="101" y="4267"/>
                    <a:pt x="401" y="4401"/>
                  </a:cubicBezTo>
                  <a:lnTo>
                    <a:pt x="3236" y="5668"/>
                  </a:lnTo>
                  <a:cubicBezTo>
                    <a:pt x="3308" y="5704"/>
                    <a:pt x="3384" y="5721"/>
                    <a:pt x="3460" y="5721"/>
                  </a:cubicBezTo>
                  <a:cubicBezTo>
                    <a:pt x="3667" y="5721"/>
                    <a:pt x="3872" y="5597"/>
                    <a:pt x="3970" y="5402"/>
                  </a:cubicBezTo>
                  <a:lnTo>
                    <a:pt x="5404" y="2199"/>
                  </a:lnTo>
                  <a:cubicBezTo>
                    <a:pt x="5571" y="1799"/>
                    <a:pt x="5404" y="1332"/>
                    <a:pt x="5004" y="1165"/>
                  </a:cubicBezTo>
                  <a:lnTo>
                    <a:pt x="2569" y="64"/>
                  </a:lnTo>
                  <a:cubicBezTo>
                    <a:pt x="2465" y="21"/>
                    <a:pt x="2359" y="0"/>
                    <a:pt x="22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022530" y="537817"/>
              <a:ext cx="1720965" cy="2182176"/>
            </a:xfrm>
            <a:custGeom>
              <a:avLst/>
              <a:gdLst/>
              <a:ahLst/>
              <a:cxnLst/>
              <a:rect l="l" t="t" r="r" b="b"/>
              <a:pathLst>
                <a:path w="11142" h="14128" extrusionOk="0">
                  <a:moveTo>
                    <a:pt x="5500" y="1"/>
                  </a:moveTo>
                  <a:cubicBezTo>
                    <a:pt x="5255" y="1"/>
                    <a:pt x="5026" y="156"/>
                    <a:pt x="4904" y="400"/>
                  </a:cubicBezTo>
                  <a:lnTo>
                    <a:pt x="167" y="11007"/>
                  </a:lnTo>
                  <a:cubicBezTo>
                    <a:pt x="0" y="11341"/>
                    <a:pt x="167" y="11741"/>
                    <a:pt x="500" y="11875"/>
                  </a:cubicBezTo>
                  <a:lnTo>
                    <a:pt x="5371" y="14076"/>
                  </a:lnTo>
                  <a:cubicBezTo>
                    <a:pt x="5457" y="14111"/>
                    <a:pt x="5547" y="14127"/>
                    <a:pt x="5637" y="14127"/>
                  </a:cubicBezTo>
                  <a:cubicBezTo>
                    <a:pt x="5893" y="14127"/>
                    <a:pt x="6139" y="13990"/>
                    <a:pt x="6238" y="13743"/>
                  </a:cubicBezTo>
                  <a:lnTo>
                    <a:pt x="11008" y="3135"/>
                  </a:lnTo>
                  <a:cubicBezTo>
                    <a:pt x="11141" y="2802"/>
                    <a:pt x="11008" y="2401"/>
                    <a:pt x="10674" y="2235"/>
                  </a:cubicBezTo>
                  <a:lnTo>
                    <a:pt x="5771" y="66"/>
                  </a:lnTo>
                  <a:cubicBezTo>
                    <a:pt x="5681" y="22"/>
                    <a:pt x="5590" y="1"/>
                    <a:pt x="5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852472" y="2232844"/>
              <a:ext cx="1143912" cy="873612"/>
            </a:xfrm>
            <a:custGeom>
              <a:avLst/>
              <a:gdLst/>
              <a:ahLst/>
              <a:cxnLst/>
              <a:rect l="l" t="t" r="r" b="b"/>
              <a:pathLst>
                <a:path w="7406" h="5656" extrusionOk="0">
                  <a:moveTo>
                    <a:pt x="1301" y="0"/>
                  </a:moveTo>
                  <a:lnTo>
                    <a:pt x="134" y="2535"/>
                  </a:lnTo>
                  <a:cubicBezTo>
                    <a:pt x="0" y="2869"/>
                    <a:pt x="134" y="3269"/>
                    <a:pt x="467" y="3403"/>
                  </a:cubicBezTo>
                  <a:lnTo>
                    <a:pt x="5337" y="5604"/>
                  </a:lnTo>
                  <a:cubicBezTo>
                    <a:pt x="5424" y="5639"/>
                    <a:pt x="5514" y="5655"/>
                    <a:pt x="5604" y="5655"/>
                  </a:cubicBezTo>
                  <a:cubicBezTo>
                    <a:pt x="5862" y="5655"/>
                    <a:pt x="6114" y="5518"/>
                    <a:pt x="6238" y="5271"/>
                  </a:cubicBezTo>
                  <a:lnTo>
                    <a:pt x="7406" y="2735"/>
                  </a:lnTo>
                  <a:lnTo>
                    <a:pt x="1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316657" y="1677412"/>
              <a:ext cx="2797843" cy="2606161"/>
            </a:xfrm>
            <a:custGeom>
              <a:avLst/>
              <a:gdLst/>
              <a:ahLst/>
              <a:cxnLst/>
              <a:rect l="l" t="t" r="r" b="b"/>
              <a:pathLst>
                <a:path w="18114" h="16873" extrusionOk="0">
                  <a:moveTo>
                    <a:pt x="10679" y="1"/>
                  </a:moveTo>
                  <a:cubicBezTo>
                    <a:pt x="10460" y="1"/>
                    <a:pt x="10308" y="183"/>
                    <a:pt x="10308" y="461"/>
                  </a:cubicBezTo>
                  <a:lnTo>
                    <a:pt x="10308" y="1862"/>
                  </a:lnTo>
                  <a:cubicBezTo>
                    <a:pt x="10308" y="2228"/>
                    <a:pt x="10574" y="2662"/>
                    <a:pt x="10908" y="2796"/>
                  </a:cubicBezTo>
                  <a:cubicBezTo>
                    <a:pt x="10908" y="2796"/>
                    <a:pt x="15378" y="4063"/>
                    <a:pt x="15378" y="7599"/>
                  </a:cubicBezTo>
                  <a:cubicBezTo>
                    <a:pt x="15378" y="11101"/>
                    <a:pt x="12042" y="14004"/>
                    <a:pt x="9707" y="14004"/>
                  </a:cubicBezTo>
                  <a:lnTo>
                    <a:pt x="767" y="14004"/>
                  </a:lnTo>
                  <a:cubicBezTo>
                    <a:pt x="334" y="14004"/>
                    <a:pt x="0" y="14337"/>
                    <a:pt x="0" y="14771"/>
                  </a:cubicBezTo>
                  <a:lnTo>
                    <a:pt x="0" y="16105"/>
                  </a:lnTo>
                  <a:cubicBezTo>
                    <a:pt x="0" y="16505"/>
                    <a:pt x="334" y="16872"/>
                    <a:pt x="767" y="16872"/>
                  </a:cubicBezTo>
                  <a:lnTo>
                    <a:pt x="9707" y="16872"/>
                  </a:lnTo>
                  <a:cubicBezTo>
                    <a:pt x="13643" y="16872"/>
                    <a:pt x="18113" y="13370"/>
                    <a:pt x="18113" y="7566"/>
                  </a:cubicBezTo>
                  <a:cubicBezTo>
                    <a:pt x="18113" y="1761"/>
                    <a:pt x="10908" y="60"/>
                    <a:pt x="10908" y="60"/>
                  </a:cubicBezTo>
                  <a:cubicBezTo>
                    <a:pt x="10827" y="20"/>
                    <a:pt x="10749" y="1"/>
                    <a:pt x="10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33400" y="4566711"/>
              <a:ext cx="3529508" cy="329921"/>
            </a:xfrm>
            <a:custGeom>
              <a:avLst/>
              <a:gdLst/>
              <a:ahLst/>
              <a:cxnLst/>
              <a:rect l="l" t="t" r="r" b="b"/>
              <a:pathLst>
                <a:path w="22851" h="2136" extrusionOk="0">
                  <a:moveTo>
                    <a:pt x="1068" y="1"/>
                  </a:moveTo>
                  <a:cubicBezTo>
                    <a:pt x="468" y="1"/>
                    <a:pt x="1" y="501"/>
                    <a:pt x="1" y="1068"/>
                  </a:cubicBezTo>
                  <a:cubicBezTo>
                    <a:pt x="1" y="1669"/>
                    <a:pt x="468" y="2136"/>
                    <a:pt x="1068" y="2136"/>
                  </a:cubicBezTo>
                  <a:lnTo>
                    <a:pt x="21917" y="2136"/>
                  </a:lnTo>
                  <a:cubicBezTo>
                    <a:pt x="22417" y="2136"/>
                    <a:pt x="22851" y="1736"/>
                    <a:pt x="22851" y="1235"/>
                  </a:cubicBezTo>
                  <a:lnTo>
                    <a:pt x="22851" y="935"/>
                  </a:lnTo>
                  <a:cubicBezTo>
                    <a:pt x="22851" y="435"/>
                    <a:pt x="22417" y="1"/>
                    <a:pt x="21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589236" y="1356910"/>
              <a:ext cx="937866" cy="932769"/>
            </a:xfrm>
            <a:custGeom>
              <a:avLst/>
              <a:gdLst/>
              <a:ahLst/>
              <a:cxnLst/>
              <a:rect l="l" t="t" r="r" b="b"/>
              <a:pathLst>
                <a:path w="6072" h="6039" extrusionOk="0">
                  <a:moveTo>
                    <a:pt x="3036" y="0"/>
                  </a:moveTo>
                  <a:cubicBezTo>
                    <a:pt x="1368" y="0"/>
                    <a:pt x="0" y="1335"/>
                    <a:pt x="0" y="3003"/>
                  </a:cubicBezTo>
                  <a:cubicBezTo>
                    <a:pt x="0" y="4704"/>
                    <a:pt x="1368" y="6038"/>
                    <a:pt x="3036" y="6038"/>
                  </a:cubicBezTo>
                  <a:cubicBezTo>
                    <a:pt x="4704" y="6038"/>
                    <a:pt x="6071" y="4704"/>
                    <a:pt x="6071" y="3003"/>
                  </a:cubicBezTo>
                  <a:cubicBezTo>
                    <a:pt x="6071" y="1335"/>
                    <a:pt x="4704" y="0"/>
                    <a:pt x="3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733500" y="1496077"/>
              <a:ext cx="649339" cy="654436"/>
            </a:xfrm>
            <a:custGeom>
              <a:avLst/>
              <a:gdLst/>
              <a:ahLst/>
              <a:cxnLst/>
              <a:rect l="l" t="t" r="r" b="b"/>
              <a:pathLst>
                <a:path w="4204" h="4237" extrusionOk="0">
                  <a:moveTo>
                    <a:pt x="2102" y="0"/>
                  </a:moveTo>
                  <a:cubicBezTo>
                    <a:pt x="934" y="0"/>
                    <a:pt x="0" y="934"/>
                    <a:pt x="0" y="2102"/>
                  </a:cubicBezTo>
                  <a:cubicBezTo>
                    <a:pt x="0" y="3269"/>
                    <a:pt x="934" y="4236"/>
                    <a:pt x="2102" y="4236"/>
                  </a:cubicBezTo>
                  <a:cubicBezTo>
                    <a:pt x="3269" y="4236"/>
                    <a:pt x="4203" y="3269"/>
                    <a:pt x="4203" y="2102"/>
                  </a:cubicBezTo>
                  <a:cubicBezTo>
                    <a:pt x="4203" y="934"/>
                    <a:pt x="3269" y="0"/>
                    <a:pt x="2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089410" y="3840293"/>
              <a:ext cx="1638640" cy="1056335"/>
            </a:xfrm>
            <a:custGeom>
              <a:avLst/>
              <a:gdLst/>
              <a:ahLst/>
              <a:cxnLst/>
              <a:rect l="l" t="t" r="r" b="b"/>
              <a:pathLst>
                <a:path w="10609" h="6839" extrusionOk="0">
                  <a:moveTo>
                    <a:pt x="1" y="1"/>
                  </a:moveTo>
                  <a:lnTo>
                    <a:pt x="1" y="6839"/>
                  </a:lnTo>
                  <a:lnTo>
                    <a:pt x="10175" y="6839"/>
                  </a:lnTo>
                  <a:cubicBezTo>
                    <a:pt x="10608" y="6839"/>
                    <a:pt x="10275" y="6472"/>
                    <a:pt x="10308" y="6472"/>
                  </a:cubicBezTo>
                  <a:lnTo>
                    <a:pt x="50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888113" y="1650536"/>
              <a:ext cx="340115" cy="345367"/>
            </a:xfrm>
            <a:custGeom>
              <a:avLst/>
              <a:gdLst/>
              <a:ahLst/>
              <a:cxnLst/>
              <a:rect l="l" t="t" r="r" b="b"/>
              <a:pathLst>
                <a:path w="2202" h="2236" extrusionOk="0">
                  <a:moveTo>
                    <a:pt x="1101" y="1"/>
                  </a:moveTo>
                  <a:cubicBezTo>
                    <a:pt x="500" y="1"/>
                    <a:pt x="0" y="501"/>
                    <a:pt x="0" y="1102"/>
                  </a:cubicBezTo>
                  <a:cubicBezTo>
                    <a:pt x="0" y="1735"/>
                    <a:pt x="500" y="2236"/>
                    <a:pt x="1101" y="2236"/>
                  </a:cubicBezTo>
                  <a:cubicBezTo>
                    <a:pt x="1701" y="2236"/>
                    <a:pt x="2202" y="1735"/>
                    <a:pt x="2202" y="1102"/>
                  </a:cubicBezTo>
                  <a:cubicBezTo>
                    <a:pt x="2202" y="501"/>
                    <a:pt x="1701" y="1"/>
                    <a:pt x="1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274914" y="3989654"/>
              <a:ext cx="201104" cy="206355"/>
            </a:xfrm>
            <a:custGeom>
              <a:avLst/>
              <a:gdLst/>
              <a:ahLst/>
              <a:cxnLst/>
              <a:rect l="l" t="t" r="r" b="b"/>
              <a:pathLst>
                <a:path w="1302" h="1336" extrusionOk="0">
                  <a:moveTo>
                    <a:pt x="634" y="1"/>
                  </a:moveTo>
                  <a:cubicBezTo>
                    <a:pt x="301" y="1"/>
                    <a:pt x="1" y="301"/>
                    <a:pt x="1" y="668"/>
                  </a:cubicBezTo>
                  <a:cubicBezTo>
                    <a:pt x="1" y="1035"/>
                    <a:pt x="301" y="1335"/>
                    <a:pt x="634" y="1335"/>
                  </a:cubicBezTo>
                  <a:cubicBezTo>
                    <a:pt x="1001" y="1335"/>
                    <a:pt x="1302" y="1035"/>
                    <a:pt x="1302" y="668"/>
                  </a:cubicBezTo>
                  <a:cubicBezTo>
                    <a:pt x="1302" y="301"/>
                    <a:pt x="1001" y="1"/>
                    <a:pt x="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228577" y="4571962"/>
              <a:ext cx="206201" cy="206201"/>
            </a:xfrm>
            <a:custGeom>
              <a:avLst/>
              <a:gdLst/>
              <a:ahLst/>
              <a:cxnLst/>
              <a:rect l="l" t="t" r="r" b="b"/>
              <a:pathLst>
                <a:path w="1335" h="1335" extrusionOk="0">
                  <a:moveTo>
                    <a:pt x="668" y="0"/>
                  </a:moveTo>
                  <a:cubicBezTo>
                    <a:pt x="301" y="0"/>
                    <a:pt x="0" y="300"/>
                    <a:pt x="0" y="667"/>
                  </a:cubicBezTo>
                  <a:cubicBezTo>
                    <a:pt x="0" y="1034"/>
                    <a:pt x="301" y="1335"/>
                    <a:pt x="668" y="1335"/>
                  </a:cubicBezTo>
                  <a:cubicBezTo>
                    <a:pt x="1034" y="1335"/>
                    <a:pt x="1335" y="1034"/>
                    <a:pt x="1335" y="667"/>
                  </a:cubicBezTo>
                  <a:cubicBezTo>
                    <a:pt x="1335" y="300"/>
                    <a:pt x="1034" y="0"/>
                    <a:pt x="6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45;p2"/>
          <p:cNvGrpSpPr/>
          <p:nvPr/>
        </p:nvGrpSpPr>
        <p:grpSpPr>
          <a:xfrm>
            <a:off x="3362291" y="3045014"/>
            <a:ext cx="2003136" cy="2098738"/>
            <a:chOff x="3362597" y="3213574"/>
            <a:chExt cx="1842303" cy="1930052"/>
          </a:xfrm>
        </p:grpSpPr>
        <p:sp>
          <p:nvSpPr>
            <p:cNvPr id="46" name="Google Shape;46;p2"/>
            <p:cNvSpPr/>
            <p:nvPr/>
          </p:nvSpPr>
          <p:spPr>
            <a:xfrm>
              <a:off x="4157035" y="3466994"/>
              <a:ext cx="1047865" cy="1674217"/>
            </a:xfrm>
            <a:custGeom>
              <a:avLst/>
              <a:gdLst/>
              <a:ahLst/>
              <a:cxnLst/>
              <a:rect l="l" t="t" r="r" b="b"/>
              <a:pathLst>
                <a:path w="14344" h="22918" extrusionOk="0">
                  <a:moveTo>
                    <a:pt x="4237" y="1"/>
                  </a:moveTo>
                  <a:lnTo>
                    <a:pt x="4237" y="5939"/>
                  </a:lnTo>
                  <a:cubicBezTo>
                    <a:pt x="4237" y="5972"/>
                    <a:pt x="4203" y="5972"/>
                    <a:pt x="4203" y="6005"/>
                  </a:cubicBezTo>
                  <a:lnTo>
                    <a:pt x="2569" y="11676"/>
                  </a:lnTo>
                  <a:lnTo>
                    <a:pt x="200" y="19915"/>
                  </a:lnTo>
                  <a:cubicBezTo>
                    <a:pt x="0" y="20649"/>
                    <a:pt x="134" y="21383"/>
                    <a:pt x="601" y="21983"/>
                  </a:cubicBezTo>
                  <a:cubicBezTo>
                    <a:pt x="1034" y="22584"/>
                    <a:pt x="1735" y="22917"/>
                    <a:pt x="2469" y="22917"/>
                  </a:cubicBezTo>
                  <a:lnTo>
                    <a:pt x="11875" y="22917"/>
                  </a:lnTo>
                  <a:cubicBezTo>
                    <a:pt x="12609" y="22917"/>
                    <a:pt x="13310" y="22584"/>
                    <a:pt x="13743" y="21983"/>
                  </a:cubicBezTo>
                  <a:cubicBezTo>
                    <a:pt x="14211" y="21416"/>
                    <a:pt x="14344" y="20649"/>
                    <a:pt x="14144" y="19949"/>
                  </a:cubicBezTo>
                  <a:lnTo>
                    <a:pt x="11809" y="11576"/>
                  </a:lnTo>
                  <a:lnTo>
                    <a:pt x="10241" y="6039"/>
                  </a:lnTo>
                  <a:cubicBezTo>
                    <a:pt x="10241" y="6039"/>
                    <a:pt x="10241" y="6005"/>
                    <a:pt x="10241" y="6005"/>
                  </a:cubicBezTo>
                  <a:lnTo>
                    <a:pt x="102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359242" y="3274500"/>
              <a:ext cx="655646" cy="248671"/>
            </a:xfrm>
            <a:custGeom>
              <a:avLst/>
              <a:gdLst/>
              <a:ahLst/>
              <a:cxnLst/>
              <a:rect l="l" t="t" r="r" b="b"/>
              <a:pathLst>
                <a:path w="8975" h="3404" extrusionOk="0">
                  <a:moveTo>
                    <a:pt x="1702" y="1"/>
                  </a:moveTo>
                  <a:cubicBezTo>
                    <a:pt x="768" y="1"/>
                    <a:pt x="1" y="768"/>
                    <a:pt x="1" y="1702"/>
                  </a:cubicBezTo>
                  <a:cubicBezTo>
                    <a:pt x="1" y="2636"/>
                    <a:pt x="768" y="3403"/>
                    <a:pt x="1702" y="3403"/>
                  </a:cubicBezTo>
                  <a:lnTo>
                    <a:pt x="7273" y="3403"/>
                  </a:lnTo>
                  <a:cubicBezTo>
                    <a:pt x="8207" y="3403"/>
                    <a:pt x="8974" y="2636"/>
                    <a:pt x="8974" y="1702"/>
                  </a:cubicBezTo>
                  <a:cubicBezTo>
                    <a:pt x="8974" y="768"/>
                    <a:pt x="8207" y="1"/>
                    <a:pt x="7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157035" y="4312579"/>
              <a:ext cx="1047865" cy="831045"/>
            </a:xfrm>
            <a:custGeom>
              <a:avLst/>
              <a:gdLst/>
              <a:ahLst/>
              <a:cxnLst/>
              <a:rect l="l" t="t" r="r" b="b"/>
              <a:pathLst>
                <a:path w="14344" h="11376" extrusionOk="0">
                  <a:moveTo>
                    <a:pt x="11809" y="1"/>
                  </a:moveTo>
                  <a:lnTo>
                    <a:pt x="9841" y="1102"/>
                  </a:lnTo>
                  <a:cubicBezTo>
                    <a:pt x="9657" y="1193"/>
                    <a:pt x="9460" y="1236"/>
                    <a:pt x="9264" y="1236"/>
                  </a:cubicBezTo>
                  <a:cubicBezTo>
                    <a:pt x="9033" y="1236"/>
                    <a:pt x="8805" y="1177"/>
                    <a:pt x="8606" y="1068"/>
                  </a:cubicBezTo>
                  <a:cubicBezTo>
                    <a:pt x="8173" y="801"/>
                    <a:pt x="7706" y="668"/>
                    <a:pt x="7239" y="668"/>
                  </a:cubicBezTo>
                  <a:cubicBezTo>
                    <a:pt x="6805" y="668"/>
                    <a:pt x="6338" y="768"/>
                    <a:pt x="5938" y="968"/>
                  </a:cubicBezTo>
                  <a:lnTo>
                    <a:pt x="5804" y="1035"/>
                  </a:lnTo>
                  <a:cubicBezTo>
                    <a:pt x="5621" y="1127"/>
                    <a:pt x="5418" y="1178"/>
                    <a:pt x="5211" y="1178"/>
                  </a:cubicBezTo>
                  <a:cubicBezTo>
                    <a:pt x="5041" y="1178"/>
                    <a:pt x="4869" y="1143"/>
                    <a:pt x="4704" y="1068"/>
                  </a:cubicBezTo>
                  <a:lnTo>
                    <a:pt x="2569" y="101"/>
                  </a:lnTo>
                  <a:lnTo>
                    <a:pt x="200" y="8340"/>
                  </a:lnTo>
                  <a:cubicBezTo>
                    <a:pt x="0" y="9074"/>
                    <a:pt x="134" y="9808"/>
                    <a:pt x="601" y="10408"/>
                  </a:cubicBezTo>
                  <a:cubicBezTo>
                    <a:pt x="1034" y="11009"/>
                    <a:pt x="1735" y="11376"/>
                    <a:pt x="2469" y="11376"/>
                  </a:cubicBezTo>
                  <a:lnTo>
                    <a:pt x="11875" y="11376"/>
                  </a:lnTo>
                  <a:cubicBezTo>
                    <a:pt x="12609" y="11376"/>
                    <a:pt x="13310" y="11009"/>
                    <a:pt x="13743" y="10408"/>
                  </a:cubicBezTo>
                  <a:cubicBezTo>
                    <a:pt x="14211" y="9841"/>
                    <a:pt x="14344" y="9074"/>
                    <a:pt x="14144" y="8374"/>
                  </a:cubicBezTo>
                  <a:lnTo>
                    <a:pt x="118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484447" y="3630267"/>
              <a:ext cx="1060138" cy="1513356"/>
            </a:xfrm>
            <a:custGeom>
              <a:avLst/>
              <a:gdLst/>
              <a:ahLst/>
              <a:cxnLst/>
              <a:rect l="l" t="t" r="r" b="b"/>
              <a:pathLst>
                <a:path w="14512" h="20716" extrusionOk="0">
                  <a:moveTo>
                    <a:pt x="5038" y="1"/>
                  </a:moveTo>
                  <a:cubicBezTo>
                    <a:pt x="4604" y="1"/>
                    <a:pt x="4504" y="535"/>
                    <a:pt x="4504" y="968"/>
                  </a:cubicBezTo>
                  <a:lnTo>
                    <a:pt x="4504" y="6606"/>
                  </a:lnTo>
                  <a:cubicBezTo>
                    <a:pt x="1602" y="7740"/>
                    <a:pt x="1" y="10408"/>
                    <a:pt x="1" y="13344"/>
                  </a:cubicBezTo>
                  <a:cubicBezTo>
                    <a:pt x="1" y="14211"/>
                    <a:pt x="101" y="15045"/>
                    <a:pt x="368" y="15812"/>
                  </a:cubicBezTo>
                  <a:cubicBezTo>
                    <a:pt x="1368" y="18614"/>
                    <a:pt x="4004" y="20649"/>
                    <a:pt x="7139" y="20716"/>
                  </a:cubicBezTo>
                  <a:lnTo>
                    <a:pt x="7239" y="20716"/>
                  </a:lnTo>
                  <a:cubicBezTo>
                    <a:pt x="8440" y="20716"/>
                    <a:pt x="9574" y="20415"/>
                    <a:pt x="10608" y="19882"/>
                  </a:cubicBezTo>
                  <a:cubicBezTo>
                    <a:pt x="10675" y="19848"/>
                    <a:pt x="10742" y="19815"/>
                    <a:pt x="10775" y="19748"/>
                  </a:cubicBezTo>
                  <a:cubicBezTo>
                    <a:pt x="12310" y="18881"/>
                    <a:pt x="13510" y="17480"/>
                    <a:pt x="14111" y="15812"/>
                  </a:cubicBezTo>
                  <a:cubicBezTo>
                    <a:pt x="14378" y="15045"/>
                    <a:pt x="14511" y="14211"/>
                    <a:pt x="14511" y="13344"/>
                  </a:cubicBezTo>
                  <a:cubicBezTo>
                    <a:pt x="14511" y="11843"/>
                    <a:pt x="14077" y="10408"/>
                    <a:pt x="13277" y="9241"/>
                  </a:cubicBezTo>
                  <a:cubicBezTo>
                    <a:pt x="13244" y="9141"/>
                    <a:pt x="13344" y="9041"/>
                    <a:pt x="13277" y="8941"/>
                  </a:cubicBezTo>
                  <a:cubicBezTo>
                    <a:pt x="12476" y="7907"/>
                    <a:pt x="11209" y="7073"/>
                    <a:pt x="10375" y="6572"/>
                  </a:cubicBezTo>
                  <a:lnTo>
                    <a:pt x="10375" y="968"/>
                  </a:lnTo>
                  <a:cubicBezTo>
                    <a:pt x="10375" y="535"/>
                    <a:pt x="9774" y="1"/>
                    <a:pt x="9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84317" y="3576719"/>
              <a:ext cx="655573" cy="248598"/>
            </a:xfrm>
            <a:custGeom>
              <a:avLst/>
              <a:gdLst/>
              <a:ahLst/>
              <a:cxnLst/>
              <a:rect l="l" t="t" r="r" b="b"/>
              <a:pathLst>
                <a:path w="8974" h="3403" extrusionOk="0">
                  <a:moveTo>
                    <a:pt x="1701" y="0"/>
                  </a:moveTo>
                  <a:cubicBezTo>
                    <a:pt x="767" y="0"/>
                    <a:pt x="0" y="767"/>
                    <a:pt x="0" y="1701"/>
                  </a:cubicBezTo>
                  <a:cubicBezTo>
                    <a:pt x="0" y="2635"/>
                    <a:pt x="767" y="3402"/>
                    <a:pt x="1701" y="3402"/>
                  </a:cubicBezTo>
                  <a:lnTo>
                    <a:pt x="7272" y="3402"/>
                  </a:lnTo>
                  <a:cubicBezTo>
                    <a:pt x="8206" y="3402"/>
                    <a:pt x="8973" y="2635"/>
                    <a:pt x="8973" y="1701"/>
                  </a:cubicBezTo>
                  <a:cubicBezTo>
                    <a:pt x="8973" y="767"/>
                    <a:pt x="8206" y="0"/>
                    <a:pt x="7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08847" y="4644969"/>
              <a:ext cx="1008928" cy="498656"/>
            </a:xfrm>
            <a:custGeom>
              <a:avLst/>
              <a:gdLst/>
              <a:ahLst/>
              <a:cxnLst/>
              <a:rect l="l" t="t" r="r" b="b"/>
              <a:pathLst>
                <a:path w="13811" h="6826" extrusionOk="0">
                  <a:moveTo>
                    <a:pt x="4314" y="1"/>
                  </a:moveTo>
                  <a:cubicBezTo>
                    <a:pt x="3880" y="1"/>
                    <a:pt x="3443" y="108"/>
                    <a:pt x="3069" y="321"/>
                  </a:cubicBezTo>
                  <a:lnTo>
                    <a:pt x="0" y="1889"/>
                  </a:lnTo>
                  <a:cubicBezTo>
                    <a:pt x="1001" y="4724"/>
                    <a:pt x="3670" y="6759"/>
                    <a:pt x="6805" y="6826"/>
                  </a:cubicBezTo>
                  <a:lnTo>
                    <a:pt x="6905" y="6826"/>
                  </a:lnTo>
                  <a:cubicBezTo>
                    <a:pt x="8106" y="6826"/>
                    <a:pt x="9240" y="6525"/>
                    <a:pt x="10308" y="5992"/>
                  </a:cubicBezTo>
                  <a:cubicBezTo>
                    <a:pt x="10341" y="5958"/>
                    <a:pt x="10408" y="5925"/>
                    <a:pt x="10441" y="5858"/>
                  </a:cubicBezTo>
                  <a:cubicBezTo>
                    <a:pt x="11976" y="4991"/>
                    <a:pt x="13176" y="3590"/>
                    <a:pt x="13777" y="1922"/>
                  </a:cubicBezTo>
                  <a:cubicBezTo>
                    <a:pt x="13777" y="1855"/>
                    <a:pt x="13810" y="1822"/>
                    <a:pt x="13810" y="1789"/>
                  </a:cubicBezTo>
                  <a:cubicBezTo>
                    <a:pt x="13810" y="1789"/>
                    <a:pt x="12943" y="1322"/>
                    <a:pt x="12076" y="888"/>
                  </a:cubicBezTo>
                  <a:cubicBezTo>
                    <a:pt x="11557" y="618"/>
                    <a:pt x="10986" y="503"/>
                    <a:pt x="10412" y="503"/>
                  </a:cubicBezTo>
                  <a:cubicBezTo>
                    <a:pt x="10063" y="503"/>
                    <a:pt x="9714" y="546"/>
                    <a:pt x="9374" y="621"/>
                  </a:cubicBezTo>
                  <a:cubicBezTo>
                    <a:pt x="9107" y="688"/>
                    <a:pt x="8840" y="721"/>
                    <a:pt x="8540" y="721"/>
                  </a:cubicBezTo>
                  <a:cubicBezTo>
                    <a:pt x="7939" y="721"/>
                    <a:pt x="7472" y="588"/>
                    <a:pt x="7039" y="388"/>
                  </a:cubicBezTo>
                  <a:lnTo>
                    <a:pt x="7005" y="421"/>
                  </a:lnTo>
                  <a:lnTo>
                    <a:pt x="6905" y="354"/>
                  </a:lnTo>
                  <a:cubicBezTo>
                    <a:pt x="6505" y="154"/>
                    <a:pt x="6071" y="54"/>
                    <a:pt x="5638" y="54"/>
                  </a:cubicBezTo>
                  <a:cubicBezTo>
                    <a:pt x="5304" y="54"/>
                    <a:pt x="4971" y="54"/>
                    <a:pt x="4637" y="21"/>
                  </a:cubicBezTo>
                  <a:cubicBezTo>
                    <a:pt x="4530" y="7"/>
                    <a:pt x="4422" y="1"/>
                    <a:pt x="4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83307" y="4622104"/>
              <a:ext cx="109725" cy="109725"/>
            </a:xfrm>
            <a:custGeom>
              <a:avLst/>
              <a:gdLst/>
              <a:ahLst/>
              <a:cxnLst/>
              <a:rect l="l" t="t" r="r" b="b"/>
              <a:pathLst>
                <a:path w="1502" h="1502" extrusionOk="0">
                  <a:moveTo>
                    <a:pt x="601" y="0"/>
                  </a:moveTo>
                  <a:cubicBezTo>
                    <a:pt x="601" y="0"/>
                    <a:pt x="567" y="0"/>
                    <a:pt x="534" y="34"/>
                  </a:cubicBezTo>
                  <a:lnTo>
                    <a:pt x="467" y="34"/>
                  </a:lnTo>
                  <a:cubicBezTo>
                    <a:pt x="434" y="67"/>
                    <a:pt x="434" y="67"/>
                    <a:pt x="400" y="67"/>
                  </a:cubicBezTo>
                  <a:lnTo>
                    <a:pt x="334" y="100"/>
                  </a:lnTo>
                  <a:cubicBezTo>
                    <a:pt x="334" y="134"/>
                    <a:pt x="300" y="134"/>
                    <a:pt x="267" y="167"/>
                  </a:cubicBezTo>
                  <a:cubicBezTo>
                    <a:pt x="267" y="167"/>
                    <a:pt x="234" y="200"/>
                    <a:pt x="234" y="200"/>
                  </a:cubicBezTo>
                  <a:cubicBezTo>
                    <a:pt x="200" y="234"/>
                    <a:pt x="200" y="234"/>
                    <a:pt x="167" y="267"/>
                  </a:cubicBezTo>
                  <a:cubicBezTo>
                    <a:pt x="167" y="267"/>
                    <a:pt x="134" y="300"/>
                    <a:pt x="134" y="334"/>
                  </a:cubicBezTo>
                  <a:lnTo>
                    <a:pt x="100" y="367"/>
                  </a:lnTo>
                  <a:cubicBezTo>
                    <a:pt x="100" y="401"/>
                    <a:pt x="67" y="434"/>
                    <a:pt x="67" y="434"/>
                  </a:cubicBezTo>
                  <a:cubicBezTo>
                    <a:pt x="67" y="467"/>
                    <a:pt x="67" y="501"/>
                    <a:pt x="33" y="534"/>
                  </a:cubicBezTo>
                  <a:cubicBezTo>
                    <a:pt x="33" y="534"/>
                    <a:pt x="33" y="567"/>
                    <a:pt x="33" y="601"/>
                  </a:cubicBezTo>
                  <a:cubicBezTo>
                    <a:pt x="33" y="601"/>
                    <a:pt x="33" y="634"/>
                    <a:pt x="33" y="667"/>
                  </a:cubicBezTo>
                  <a:cubicBezTo>
                    <a:pt x="0" y="701"/>
                    <a:pt x="0" y="701"/>
                    <a:pt x="0" y="734"/>
                  </a:cubicBezTo>
                  <a:cubicBezTo>
                    <a:pt x="0" y="767"/>
                    <a:pt x="0" y="801"/>
                    <a:pt x="33" y="801"/>
                  </a:cubicBezTo>
                  <a:cubicBezTo>
                    <a:pt x="33" y="834"/>
                    <a:pt x="33" y="868"/>
                    <a:pt x="33" y="868"/>
                  </a:cubicBezTo>
                  <a:cubicBezTo>
                    <a:pt x="33" y="901"/>
                    <a:pt x="33" y="934"/>
                    <a:pt x="33" y="968"/>
                  </a:cubicBezTo>
                  <a:cubicBezTo>
                    <a:pt x="67" y="968"/>
                    <a:pt x="67" y="1001"/>
                    <a:pt x="67" y="1034"/>
                  </a:cubicBezTo>
                  <a:cubicBezTo>
                    <a:pt x="67" y="1034"/>
                    <a:pt x="100" y="1068"/>
                    <a:pt x="100" y="1101"/>
                  </a:cubicBezTo>
                  <a:lnTo>
                    <a:pt x="134" y="1168"/>
                  </a:lnTo>
                  <a:cubicBezTo>
                    <a:pt x="167" y="1168"/>
                    <a:pt x="167" y="1201"/>
                    <a:pt x="167" y="1201"/>
                  </a:cubicBezTo>
                  <a:cubicBezTo>
                    <a:pt x="200" y="1234"/>
                    <a:pt x="200" y="1234"/>
                    <a:pt x="234" y="1268"/>
                  </a:cubicBezTo>
                  <a:cubicBezTo>
                    <a:pt x="234" y="1268"/>
                    <a:pt x="267" y="1301"/>
                    <a:pt x="267" y="1301"/>
                  </a:cubicBezTo>
                  <a:cubicBezTo>
                    <a:pt x="300" y="1335"/>
                    <a:pt x="334" y="1335"/>
                    <a:pt x="334" y="1368"/>
                  </a:cubicBezTo>
                  <a:lnTo>
                    <a:pt x="400" y="1401"/>
                  </a:lnTo>
                  <a:cubicBezTo>
                    <a:pt x="434" y="1401"/>
                    <a:pt x="434" y="1435"/>
                    <a:pt x="467" y="1435"/>
                  </a:cubicBezTo>
                  <a:cubicBezTo>
                    <a:pt x="500" y="1435"/>
                    <a:pt x="534" y="1435"/>
                    <a:pt x="534" y="1468"/>
                  </a:cubicBezTo>
                  <a:lnTo>
                    <a:pt x="601" y="1468"/>
                  </a:lnTo>
                  <a:cubicBezTo>
                    <a:pt x="634" y="1468"/>
                    <a:pt x="667" y="1468"/>
                    <a:pt x="701" y="1501"/>
                  </a:cubicBezTo>
                  <a:lnTo>
                    <a:pt x="834" y="1501"/>
                  </a:lnTo>
                  <a:cubicBezTo>
                    <a:pt x="867" y="1468"/>
                    <a:pt x="867" y="1468"/>
                    <a:pt x="901" y="1468"/>
                  </a:cubicBezTo>
                  <a:lnTo>
                    <a:pt x="967" y="1468"/>
                  </a:lnTo>
                  <a:cubicBezTo>
                    <a:pt x="1001" y="1435"/>
                    <a:pt x="1034" y="1435"/>
                    <a:pt x="1034" y="1435"/>
                  </a:cubicBezTo>
                  <a:cubicBezTo>
                    <a:pt x="1068" y="1435"/>
                    <a:pt x="1101" y="1401"/>
                    <a:pt x="1101" y="1401"/>
                  </a:cubicBezTo>
                  <a:lnTo>
                    <a:pt x="1168" y="1368"/>
                  </a:lnTo>
                  <a:cubicBezTo>
                    <a:pt x="1201" y="1335"/>
                    <a:pt x="1201" y="1335"/>
                    <a:pt x="1234" y="1301"/>
                  </a:cubicBezTo>
                  <a:cubicBezTo>
                    <a:pt x="1234" y="1301"/>
                    <a:pt x="1268" y="1268"/>
                    <a:pt x="1301" y="1268"/>
                  </a:cubicBezTo>
                  <a:cubicBezTo>
                    <a:pt x="1301" y="1234"/>
                    <a:pt x="1334" y="1234"/>
                    <a:pt x="1334" y="1201"/>
                  </a:cubicBezTo>
                  <a:cubicBezTo>
                    <a:pt x="1334" y="1201"/>
                    <a:pt x="1368" y="1168"/>
                    <a:pt x="1368" y="1168"/>
                  </a:cubicBezTo>
                  <a:lnTo>
                    <a:pt x="1401" y="1101"/>
                  </a:lnTo>
                  <a:cubicBezTo>
                    <a:pt x="1434" y="1068"/>
                    <a:pt x="1434" y="1034"/>
                    <a:pt x="1434" y="1034"/>
                  </a:cubicBezTo>
                  <a:cubicBezTo>
                    <a:pt x="1468" y="1001"/>
                    <a:pt x="1468" y="968"/>
                    <a:pt x="1468" y="968"/>
                  </a:cubicBezTo>
                  <a:cubicBezTo>
                    <a:pt x="1468" y="934"/>
                    <a:pt x="1501" y="901"/>
                    <a:pt x="1501" y="868"/>
                  </a:cubicBezTo>
                  <a:cubicBezTo>
                    <a:pt x="1501" y="868"/>
                    <a:pt x="1501" y="834"/>
                    <a:pt x="1501" y="801"/>
                  </a:cubicBezTo>
                  <a:cubicBezTo>
                    <a:pt x="1501" y="801"/>
                    <a:pt x="1501" y="767"/>
                    <a:pt x="1501" y="734"/>
                  </a:cubicBezTo>
                  <a:cubicBezTo>
                    <a:pt x="1501" y="701"/>
                    <a:pt x="1501" y="701"/>
                    <a:pt x="1501" y="667"/>
                  </a:cubicBezTo>
                  <a:cubicBezTo>
                    <a:pt x="1501" y="634"/>
                    <a:pt x="1501" y="601"/>
                    <a:pt x="1501" y="601"/>
                  </a:cubicBezTo>
                  <a:cubicBezTo>
                    <a:pt x="1501" y="567"/>
                    <a:pt x="1468" y="534"/>
                    <a:pt x="1468" y="534"/>
                  </a:cubicBezTo>
                  <a:cubicBezTo>
                    <a:pt x="1468" y="501"/>
                    <a:pt x="1468" y="467"/>
                    <a:pt x="1434" y="434"/>
                  </a:cubicBezTo>
                  <a:cubicBezTo>
                    <a:pt x="1434" y="434"/>
                    <a:pt x="1434" y="401"/>
                    <a:pt x="1401" y="367"/>
                  </a:cubicBezTo>
                  <a:lnTo>
                    <a:pt x="1368" y="334"/>
                  </a:lnTo>
                  <a:cubicBezTo>
                    <a:pt x="1368" y="300"/>
                    <a:pt x="1368" y="267"/>
                    <a:pt x="1334" y="267"/>
                  </a:cubicBezTo>
                  <a:cubicBezTo>
                    <a:pt x="1334" y="234"/>
                    <a:pt x="1301" y="234"/>
                    <a:pt x="1301" y="200"/>
                  </a:cubicBezTo>
                  <a:cubicBezTo>
                    <a:pt x="1268" y="200"/>
                    <a:pt x="1268" y="167"/>
                    <a:pt x="1234" y="167"/>
                  </a:cubicBezTo>
                  <a:cubicBezTo>
                    <a:pt x="1201" y="134"/>
                    <a:pt x="1201" y="134"/>
                    <a:pt x="1168" y="100"/>
                  </a:cubicBezTo>
                  <a:lnTo>
                    <a:pt x="1101" y="67"/>
                  </a:lnTo>
                  <a:cubicBezTo>
                    <a:pt x="1101" y="67"/>
                    <a:pt x="1068" y="67"/>
                    <a:pt x="1034" y="34"/>
                  </a:cubicBezTo>
                  <a:lnTo>
                    <a:pt x="967" y="34"/>
                  </a:lnTo>
                  <a:cubicBezTo>
                    <a:pt x="967" y="0"/>
                    <a:pt x="934" y="0"/>
                    <a:pt x="9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532302" y="4707356"/>
              <a:ext cx="109725" cy="112209"/>
            </a:xfrm>
            <a:custGeom>
              <a:avLst/>
              <a:gdLst/>
              <a:ahLst/>
              <a:cxnLst/>
              <a:rect l="l" t="t" r="r" b="b"/>
              <a:pathLst>
                <a:path w="1502" h="1536" extrusionOk="0">
                  <a:moveTo>
                    <a:pt x="667" y="1"/>
                  </a:moveTo>
                  <a:cubicBezTo>
                    <a:pt x="667" y="34"/>
                    <a:pt x="634" y="34"/>
                    <a:pt x="601" y="34"/>
                  </a:cubicBezTo>
                  <a:lnTo>
                    <a:pt x="534" y="34"/>
                  </a:lnTo>
                  <a:cubicBezTo>
                    <a:pt x="501" y="67"/>
                    <a:pt x="501" y="67"/>
                    <a:pt x="467" y="67"/>
                  </a:cubicBezTo>
                  <a:cubicBezTo>
                    <a:pt x="434" y="67"/>
                    <a:pt x="401" y="101"/>
                    <a:pt x="401" y="101"/>
                  </a:cubicBezTo>
                  <a:lnTo>
                    <a:pt x="334" y="134"/>
                  </a:lnTo>
                  <a:cubicBezTo>
                    <a:pt x="301" y="168"/>
                    <a:pt x="301" y="168"/>
                    <a:pt x="267" y="201"/>
                  </a:cubicBezTo>
                  <a:cubicBezTo>
                    <a:pt x="267" y="201"/>
                    <a:pt x="234" y="234"/>
                    <a:pt x="234" y="234"/>
                  </a:cubicBezTo>
                  <a:cubicBezTo>
                    <a:pt x="200" y="268"/>
                    <a:pt x="200" y="268"/>
                    <a:pt x="167" y="301"/>
                  </a:cubicBezTo>
                  <a:cubicBezTo>
                    <a:pt x="167" y="301"/>
                    <a:pt x="134" y="334"/>
                    <a:pt x="134" y="334"/>
                  </a:cubicBezTo>
                  <a:lnTo>
                    <a:pt x="100" y="401"/>
                  </a:lnTo>
                  <a:cubicBezTo>
                    <a:pt x="67" y="434"/>
                    <a:pt x="67" y="468"/>
                    <a:pt x="67" y="468"/>
                  </a:cubicBezTo>
                  <a:cubicBezTo>
                    <a:pt x="67" y="501"/>
                    <a:pt x="34" y="534"/>
                    <a:pt x="34" y="534"/>
                  </a:cubicBezTo>
                  <a:cubicBezTo>
                    <a:pt x="34" y="568"/>
                    <a:pt x="34" y="601"/>
                    <a:pt x="34" y="635"/>
                  </a:cubicBezTo>
                  <a:cubicBezTo>
                    <a:pt x="0" y="635"/>
                    <a:pt x="0" y="668"/>
                    <a:pt x="0" y="701"/>
                  </a:cubicBezTo>
                  <a:cubicBezTo>
                    <a:pt x="0" y="701"/>
                    <a:pt x="0" y="735"/>
                    <a:pt x="0" y="768"/>
                  </a:cubicBezTo>
                  <a:cubicBezTo>
                    <a:pt x="0" y="801"/>
                    <a:pt x="0" y="835"/>
                    <a:pt x="0" y="835"/>
                  </a:cubicBezTo>
                  <a:cubicBezTo>
                    <a:pt x="0" y="868"/>
                    <a:pt x="0" y="901"/>
                    <a:pt x="34" y="901"/>
                  </a:cubicBezTo>
                  <a:cubicBezTo>
                    <a:pt x="34" y="935"/>
                    <a:pt x="34" y="968"/>
                    <a:pt x="34" y="968"/>
                  </a:cubicBezTo>
                  <a:cubicBezTo>
                    <a:pt x="34" y="1001"/>
                    <a:pt x="67" y="1035"/>
                    <a:pt x="67" y="1068"/>
                  </a:cubicBezTo>
                  <a:cubicBezTo>
                    <a:pt x="67" y="1068"/>
                    <a:pt x="67" y="1102"/>
                    <a:pt x="100" y="1135"/>
                  </a:cubicBezTo>
                  <a:lnTo>
                    <a:pt x="134" y="1168"/>
                  </a:lnTo>
                  <a:cubicBezTo>
                    <a:pt x="134" y="1202"/>
                    <a:pt x="167" y="1202"/>
                    <a:pt x="167" y="1235"/>
                  </a:cubicBezTo>
                  <a:cubicBezTo>
                    <a:pt x="200" y="1268"/>
                    <a:pt x="200" y="1268"/>
                    <a:pt x="234" y="1302"/>
                  </a:cubicBezTo>
                  <a:cubicBezTo>
                    <a:pt x="234" y="1302"/>
                    <a:pt x="267" y="1335"/>
                    <a:pt x="267" y="1335"/>
                  </a:cubicBezTo>
                  <a:cubicBezTo>
                    <a:pt x="301" y="1368"/>
                    <a:pt x="301" y="1368"/>
                    <a:pt x="334" y="1402"/>
                  </a:cubicBezTo>
                  <a:lnTo>
                    <a:pt x="401" y="1435"/>
                  </a:lnTo>
                  <a:cubicBezTo>
                    <a:pt x="401" y="1435"/>
                    <a:pt x="434" y="1468"/>
                    <a:pt x="467" y="1468"/>
                  </a:cubicBezTo>
                  <a:cubicBezTo>
                    <a:pt x="501" y="1468"/>
                    <a:pt x="501" y="1468"/>
                    <a:pt x="534" y="1502"/>
                  </a:cubicBezTo>
                  <a:lnTo>
                    <a:pt x="667" y="1502"/>
                  </a:lnTo>
                  <a:cubicBezTo>
                    <a:pt x="701" y="1535"/>
                    <a:pt x="734" y="1535"/>
                    <a:pt x="734" y="1535"/>
                  </a:cubicBezTo>
                  <a:cubicBezTo>
                    <a:pt x="768" y="1535"/>
                    <a:pt x="801" y="1535"/>
                    <a:pt x="834" y="1502"/>
                  </a:cubicBezTo>
                  <a:lnTo>
                    <a:pt x="968" y="1502"/>
                  </a:lnTo>
                  <a:cubicBezTo>
                    <a:pt x="1001" y="1468"/>
                    <a:pt x="1001" y="1468"/>
                    <a:pt x="1034" y="1468"/>
                  </a:cubicBezTo>
                  <a:cubicBezTo>
                    <a:pt x="1068" y="1435"/>
                    <a:pt x="1068" y="1435"/>
                    <a:pt x="1101" y="1435"/>
                  </a:cubicBezTo>
                  <a:lnTo>
                    <a:pt x="1168" y="1402"/>
                  </a:lnTo>
                  <a:cubicBezTo>
                    <a:pt x="1201" y="1368"/>
                    <a:pt x="1201" y="1368"/>
                    <a:pt x="1235" y="1335"/>
                  </a:cubicBezTo>
                  <a:cubicBezTo>
                    <a:pt x="1235" y="1335"/>
                    <a:pt x="1268" y="1302"/>
                    <a:pt x="1268" y="1302"/>
                  </a:cubicBezTo>
                  <a:cubicBezTo>
                    <a:pt x="1301" y="1268"/>
                    <a:pt x="1301" y="1268"/>
                    <a:pt x="1335" y="1235"/>
                  </a:cubicBezTo>
                  <a:cubicBezTo>
                    <a:pt x="1335" y="1235"/>
                    <a:pt x="1368" y="1202"/>
                    <a:pt x="1368" y="1168"/>
                  </a:cubicBezTo>
                  <a:lnTo>
                    <a:pt x="1401" y="1135"/>
                  </a:lnTo>
                  <a:cubicBezTo>
                    <a:pt x="1435" y="1102"/>
                    <a:pt x="1435" y="1068"/>
                    <a:pt x="1435" y="1068"/>
                  </a:cubicBezTo>
                  <a:cubicBezTo>
                    <a:pt x="1435" y="1035"/>
                    <a:pt x="1468" y="1001"/>
                    <a:pt x="1468" y="968"/>
                  </a:cubicBezTo>
                  <a:cubicBezTo>
                    <a:pt x="1468" y="968"/>
                    <a:pt x="1468" y="935"/>
                    <a:pt x="1468" y="901"/>
                  </a:cubicBezTo>
                  <a:cubicBezTo>
                    <a:pt x="1501" y="901"/>
                    <a:pt x="1501" y="868"/>
                    <a:pt x="1501" y="835"/>
                  </a:cubicBezTo>
                  <a:cubicBezTo>
                    <a:pt x="1501" y="801"/>
                    <a:pt x="1501" y="801"/>
                    <a:pt x="1501" y="768"/>
                  </a:cubicBezTo>
                  <a:cubicBezTo>
                    <a:pt x="1501" y="735"/>
                    <a:pt x="1501" y="701"/>
                    <a:pt x="1501" y="701"/>
                  </a:cubicBezTo>
                  <a:cubicBezTo>
                    <a:pt x="1501" y="668"/>
                    <a:pt x="1501" y="635"/>
                    <a:pt x="1468" y="635"/>
                  </a:cubicBezTo>
                  <a:cubicBezTo>
                    <a:pt x="1468" y="601"/>
                    <a:pt x="1468" y="568"/>
                    <a:pt x="1468" y="534"/>
                  </a:cubicBezTo>
                  <a:cubicBezTo>
                    <a:pt x="1468" y="534"/>
                    <a:pt x="1435" y="501"/>
                    <a:pt x="1435" y="468"/>
                  </a:cubicBezTo>
                  <a:cubicBezTo>
                    <a:pt x="1435" y="468"/>
                    <a:pt x="1435" y="434"/>
                    <a:pt x="1401" y="401"/>
                  </a:cubicBezTo>
                  <a:lnTo>
                    <a:pt x="1368" y="334"/>
                  </a:lnTo>
                  <a:cubicBezTo>
                    <a:pt x="1368" y="334"/>
                    <a:pt x="1335" y="301"/>
                    <a:pt x="1335" y="301"/>
                  </a:cubicBezTo>
                  <a:cubicBezTo>
                    <a:pt x="1301" y="268"/>
                    <a:pt x="1301" y="268"/>
                    <a:pt x="1268" y="234"/>
                  </a:cubicBezTo>
                  <a:cubicBezTo>
                    <a:pt x="1268" y="234"/>
                    <a:pt x="1235" y="201"/>
                    <a:pt x="1235" y="201"/>
                  </a:cubicBezTo>
                  <a:cubicBezTo>
                    <a:pt x="1201" y="168"/>
                    <a:pt x="1201" y="168"/>
                    <a:pt x="1168" y="134"/>
                  </a:cubicBezTo>
                  <a:lnTo>
                    <a:pt x="1101" y="101"/>
                  </a:lnTo>
                  <a:cubicBezTo>
                    <a:pt x="1068" y="101"/>
                    <a:pt x="1068" y="67"/>
                    <a:pt x="1034" y="67"/>
                  </a:cubicBezTo>
                  <a:cubicBezTo>
                    <a:pt x="1001" y="67"/>
                    <a:pt x="1001" y="67"/>
                    <a:pt x="968" y="34"/>
                  </a:cubicBezTo>
                  <a:lnTo>
                    <a:pt x="901" y="34"/>
                  </a:lnTo>
                  <a:cubicBezTo>
                    <a:pt x="868" y="34"/>
                    <a:pt x="834" y="34"/>
                    <a:pt x="8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736993" y="4868219"/>
              <a:ext cx="109725" cy="109725"/>
            </a:xfrm>
            <a:custGeom>
              <a:avLst/>
              <a:gdLst/>
              <a:ahLst/>
              <a:cxnLst/>
              <a:rect l="l" t="t" r="r" b="b"/>
              <a:pathLst>
                <a:path w="1502" h="1502" extrusionOk="0">
                  <a:moveTo>
                    <a:pt x="667" y="0"/>
                  </a:moveTo>
                  <a:cubicBezTo>
                    <a:pt x="634" y="0"/>
                    <a:pt x="634" y="34"/>
                    <a:pt x="601" y="34"/>
                  </a:cubicBezTo>
                  <a:lnTo>
                    <a:pt x="534" y="34"/>
                  </a:lnTo>
                  <a:cubicBezTo>
                    <a:pt x="501" y="34"/>
                    <a:pt x="467" y="67"/>
                    <a:pt x="467" y="67"/>
                  </a:cubicBezTo>
                  <a:cubicBezTo>
                    <a:pt x="434" y="67"/>
                    <a:pt x="401" y="100"/>
                    <a:pt x="401" y="100"/>
                  </a:cubicBezTo>
                  <a:lnTo>
                    <a:pt x="334" y="134"/>
                  </a:lnTo>
                  <a:cubicBezTo>
                    <a:pt x="301" y="167"/>
                    <a:pt x="301" y="167"/>
                    <a:pt x="267" y="167"/>
                  </a:cubicBezTo>
                  <a:cubicBezTo>
                    <a:pt x="234" y="200"/>
                    <a:pt x="234" y="200"/>
                    <a:pt x="200" y="234"/>
                  </a:cubicBezTo>
                  <a:cubicBezTo>
                    <a:pt x="200" y="234"/>
                    <a:pt x="167" y="267"/>
                    <a:pt x="167" y="301"/>
                  </a:cubicBezTo>
                  <a:cubicBezTo>
                    <a:pt x="134" y="301"/>
                    <a:pt x="134" y="334"/>
                    <a:pt x="134" y="334"/>
                  </a:cubicBezTo>
                  <a:lnTo>
                    <a:pt x="67" y="401"/>
                  </a:lnTo>
                  <a:cubicBezTo>
                    <a:pt x="67" y="434"/>
                    <a:pt x="67" y="467"/>
                    <a:pt x="67" y="467"/>
                  </a:cubicBezTo>
                  <a:cubicBezTo>
                    <a:pt x="34" y="501"/>
                    <a:pt x="34" y="534"/>
                    <a:pt x="34" y="534"/>
                  </a:cubicBezTo>
                  <a:cubicBezTo>
                    <a:pt x="34" y="567"/>
                    <a:pt x="0" y="601"/>
                    <a:pt x="0" y="601"/>
                  </a:cubicBezTo>
                  <a:cubicBezTo>
                    <a:pt x="0" y="634"/>
                    <a:pt x="0" y="667"/>
                    <a:pt x="0" y="701"/>
                  </a:cubicBezTo>
                  <a:cubicBezTo>
                    <a:pt x="0" y="701"/>
                    <a:pt x="0" y="734"/>
                    <a:pt x="0" y="768"/>
                  </a:cubicBezTo>
                  <a:cubicBezTo>
                    <a:pt x="0" y="801"/>
                    <a:pt x="0" y="801"/>
                    <a:pt x="0" y="834"/>
                  </a:cubicBezTo>
                  <a:cubicBezTo>
                    <a:pt x="0" y="868"/>
                    <a:pt x="0" y="868"/>
                    <a:pt x="0" y="901"/>
                  </a:cubicBezTo>
                  <a:cubicBezTo>
                    <a:pt x="0" y="934"/>
                    <a:pt x="34" y="968"/>
                    <a:pt x="34" y="968"/>
                  </a:cubicBezTo>
                  <a:cubicBezTo>
                    <a:pt x="34" y="1001"/>
                    <a:pt x="34" y="1034"/>
                    <a:pt x="67" y="1034"/>
                  </a:cubicBezTo>
                  <a:cubicBezTo>
                    <a:pt x="67" y="1068"/>
                    <a:pt x="67" y="1101"/>
                    <a:pt x="67" y="1101"/>
                  </a:cubicBezTo>
                  <a:lnTo>
                    <a:pt x="134" y="1168"/>
                  </a:lnTo>
                  <a:cubicBezTo>
                    <a:pt x="134" y="1201"/>
                    <a:pt x="134" y="1201"/>
                    <a:pt x="167" y="1235"/>
                  </a:cubicBezTo>
                  <a:cubicBezTo>
                    <a:pt x="167" y="1235"/>
                    <a:pt x="200" y="1268"/>
                    <a:pt x="200" y="1301"/>
                  </a:cubicBezTo>
                  <a:cubicBezTo>
                    <a:pt x="234" y="1301"/>
                    <a:pt x="234" y="1335"/>
                    <a:pt x="267" y="1335"/>
                  </a:cubicBezTo>
                  <a:cubicBezTo>
                    <a:pt x="267" y="1368"/>
                    <a:pt x="301" y="1368"/>
                    <a:pt x="334" y="1368"/>
                  </a:cubicBezTo>
                  <a:lnTo>
                    <a:pt x="401" y="1435"/>
                  </a:lnTo>
                  <a:cubicBezTo>
                    <a:pt x="401" y="1435"/>
                    <a:pt x="434" y="1435"/>
                    <a:pt x="467" y="1468"/>
                  </a:cubicBezTo>
                  <a:lnTo>
                    <a:pt x="534" y="1468"/>
                  </a:lnTo>
                  <a:cubicBezTo>
                    <a:pt x="567" y="1501"/>
                    <a:pt x="567" y="1501"/>
                    <a:pt x="601" y="1501"/>
                  </a:cubicBezTo>
                  <a:lnTo>
                    <a:pt x="901" y="1501"/>
                  </a:lnTo>
                  <a:cubicBezTo>
                    <a:pt x="901" y="1501"/>
                    <a:pt x="934" y="1501"/>
                    <a:pt x="968" y="1468"/>
                  </a:cubicBezTo>
                  <a:lnTo>
                    <a:pt x="1034" y="1468"/>
                  </a:lnTo>
                  <a:cubicBezTo>
                    <a:pt x="1068" y="1435"/>
                    <a:pt x="1068" y="1435"/>
                    <a:pt x="1101" y="1435"/>
                  </a:cubicBezTo>
                  <a:lnTo>
                    <a:pt x="1168" y="1368"/>
                  </a:lnTo>
                  <a:cubicBezTo>
                    <a:pt x="1168" y="1368"/>
                    <a:pt x="1201" y="1368"/>
                    <a:pt x="1201" y="1335"/>
                  </a:cubicBezTo>
                  <a:cubicBezTo>
                    <a:pt x="1235" y="1335"/>
                    <a:pt x="1268" y="1301"/>
                    <a:pt x="1268" y="1301"/>
                  </a:cubicBezTo>
                  <a:cubicBezTo>
                    <a:pt x="1301" y="1268"/>
                    <a:pt x="1301" y="1268"/>
                    <a:pt x="1335" y="1235"/>
                  </a:cubicBezTo>
                  <a:cubicBezTo>
                    <a:pt x="1335" y="1201"/>
                    <a:pt x="1335" y="1201"/>
                    <a:pt x="1368" y="1168"/>
                  </a:cubicBezTo>
                  <a:lnTo>
                    <a:pt x="1401" y="1101"/>
                  </a:lnTo>
                  <a:cubicBezTo>
                    <a:pt x="1401" y="1101"/>
                    <a:pt x="1435" y="1068"/>
                    <a:pt x="1435" y="1034"/>
                  </a:cubicBezTo>
                  <a:cubicBezTo>
                    <a:pt x="1435" y="1034"/>
                    <a:pt x="1435" y="1001"/>
                    <a:pt x="1468" y="968"/>
                  </a:cubicBezTo>
                  <a:cubicBezTo>
                    <a:pt x="1468" y="968"/>
                    <a:pt x="1468" y="934"/>
                    <a:pt x="1468" y="901"/>
                  </a:cubicBezTo>
                  <a:cubicBezTo>
                    <a:pt x="1468" y="901"/>
                    <a:pt x="1501" y="868"/>
                    <a:pt x="1501" y="834"/>
                  </a:cubicBezTo>
                  <a:cubicBezTo>
                    <a:pt x="1501" y="801"/>
                    <a:pt x="1501" y="801"/>
                    <a:pt x="1501" y="768"/>
                  </a:cubicBezTo>
                  <a:cubicBezTo>
                    <a:pt x="1501" y="734"/>
                    <a:pt x="1501" y="701"/>
                    <a:pt x="1501" y="701"/>
                  </a:cubicBezTo>
                  <a:cubicBezTo>
                    <a:pt x="1468" y="667"/>
                    <a:pt x="1468" y="634"/>
                    <a:pt x="1468" y="601"/>
                  </a:cubicBezTo>
                  <a:cubicBezTo>
                    <a:pt x="1468" y="601"/>
                    <a:pt x="1468" y="567"/>
                    <a:pt x="1468" y="534"/>
                  </a:cubicBezTo>
                  <a:cubicBezTo>
                    <a:pt x="1435" y="534"/>
                    <a:pt x="1435" y="501"/>
                    <a:pt x="1435" y="467"/>
                  </a:cubicBezTo>
                  <a:cubicBezTo>
                    <a:pt x="1435" y="467"/>
                    <a:pt x="1401" y="434"/>
                    <a:pt x="1401" y="401"/>
                  </a:cubicBezTo>
                  <a:lnTo>
                    <a:pt x="1368" y="334"/>
                  </a:lnTo>
                  <a:cubicBezTo>
                    <a:pt x="1335" y="334"/>
                    <a:pt x="1335" y="301"/>
                    <a:pt x="1335" y="301"/>
                  </a:cubicBezTo>
                  <a:cubicBezTo>
                    <a:pt x="1301" y="267"/>
                    <a:pt x="1301" y="234"/>
                    <a:pt x="1268" y="234"/>
                  </a:cubicBezTo>
                  <a:cubicBezTo>
                    <a:pt x="1268" y="200"/>
                    <a:pt x="1235" y="200"/>
                    <a:pt x="1201" y="167"/>
                  </a:cubicBezTo>
                  <a:cubicBezTo>
                    <a:pt x="1201" y="167"/>
                    <a:pt x="1168" y="134"/>
                    <a:pt x="1168" y="134"/>
                  </a:cubicBezTo>
                  <a:lnTo>
                    <a:pt x="1101" y="100"/>
                  </a:lnTo>
                  <a:cubicBezTo>
                    <a:pt x="1068" y="100"/>
                    <a:pt x="1034" y="67"/>
                    <a:pt x="1034" y="67"/>
                  </a:cubicBezTo>
                  <a:cubicBezTo>
                    <a:pt x="1001" y="67"/>
                    <a:pt x="968" y="34"/>
                    <a:pt x="968" y="34"/>
                  </a:cubicBezTo>
                  <a:lnTo>
                    <a:pt x="901" y="34"/>
                  </a:lnTo>
                  <a:cubicBezTo>
                    <a:pt x="868" y="0"/>
                    <a:pt x="834" y="0"/>
                    <a:pt x="8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035185" y="3406141"/>
              <a:ext cx="1047938" cy="1674144"/>
            </a:xfrm>
            <a:custGeom>
              <a:avLst/>
              <a:gdLst/>
              <a:ahLst/>
              <a:cxnLst/>
              <a:rect l="l" t="t" r="r" b="b"/>
              <a:pathLst>
                <a:path w="14345" h="22917" extrusionOk="0">
                  <a:moveTo>
                    <a:pt x="4237" y="0"/>
                  </a:moveTo>
                  <a:lnTo>
                    <a:pt x="4237" y="5938"/>
                  </a:lnTo>
                  <a:cubicBezTo>
                    <a:pt x="4237" y="5971"/>
                    <a:pt x="4203" y="5971"/>
                    <a:pt x="4203" y="6004"/>
                  </a:cubicBezTo>
                  <a:lnTo>
                    <a:pt x="2569" y="11675"/>
                  </a:lnTo>
                  <a:lnTo>
                    <a:pt x="201" y="19914"/>
                  </a:lnTo>
                  <a:cubicBezTo>
                    <a:pt x="0" y="20648"/>
                    <a:pt x="134" y="21382"/>
                    <a:pt x="601" y="21982"/>
                  </a:cubicBezTo>
                  <a:cubicBezTo>
                    <a:pt x="1035" y="22583"/>
                    <a:pt x="1735" y="22916"/>
                    <a:pt x="2469" y="22916"/>
                  </a:cubicBezTo>
                  <a:lnTo>
                    <a:pt x="11876" y="22916"/>
                  </a:lnTo>
                  <a:cubicBezTo>
                    <a:pt x="12609" y="22916"/>
                    <a:pt x="13310" y="22583"/>
                    <a:pt x="13744" y="21982"/>
                  </a:cubicBezTo>
                  <a:cubicBezTo>
                    <a:pt x="14211" y="21415"/>
                    <a:pt x="14344" y="20648"/>
                    <a:pt x="14144" y="19948"/>
                  </a:cubicBezTo>
                  <a:lnTo>
                    <a:pt x="11809" y="11575"/>
                  </a:lnTo>
                  <a:lnTo>
                    <a:pt x="10241" y="6038"/>
                  </a:lnTo>
                  <a:cubicBezTo>
                    <a:pt x="10241" y="6038"/>
                    <a:pt x="10241" y="6004"/>
                    <a:pt x="10241" y="6004"/>
                  </a:cubicBezTo>
                  <a:lnTo>
                    <a:pt x="102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237465" y="3213574"/>
              <a:ext cx="655573" cy="248671"/>
            </a:xfrm>
            <a:custGeom>
              <a:avLst/>
              <a:gdLst/>
              <a:ahLst/>
              <a:cxnLst/>
              <a:rect l="l" t="t" r="r" b="b"/>
              <a:pathLst>
                <a:path w="8974" h="3404" extrusionOk="0">
                  <a:moveTo>
                    <a:pt x="1701" y="1"/>
                  </a:moveTo>
                  <a:cubicBezTo>
                    <a:pt x="767" y="1"/>
                    <a:pt x="0" y="768"/>
                    <a:pt x="0" y="1702"/>
                  </a:cubicBezTo>
                  <a:cubicBezTo>
                    <a:pt x="0" y="2636"/>
                    <a:pt x="767" y="3403"/>
                    <a:pt x="1701" y="3403"/>
                  </a:cubicBezTo>
                  <a:lnTo>
                    <a:pt x="7272" y="3403"/>
                  </a:lnTo>
                  <a:cubicBezTo>
                    <a:pt x="8206" y="3403"/>
                    <a:pt x="8973" y="2636"/>
                    <a:pt x="8973" y="1702"/>
                  </a:cubicBezTo>
                  <a:cubicBezTo>
                    <a:pt x="8973" y="768"/>
                    <a:pt x="8206" y="1"/>
                    <a:pt x="7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035185" y="4251653"/>
              <a:ext cx="1047938" cy="831045"/>
            </a:xfrm>
            <a:custGeom>
              <a:avLst/>
              <a:gdLst/>
              <a:ahLst/>
              <a:cxnLst/>
              <a:rect l="l" t="t" r="r" b="b"/>
              <a:pathLst>
                <a:path w="14345" h="11376" extrusionOk="0">
                  <a:moveTo>
                    <a:pt x="11809" y="1"/>
                  </a:moveTo>
                  <a:lnTo>
                    <a:pt x="9841" y="1102"/>
                  </a:lnTo>
                  <a:cubicBezTo>
                    <a:pt x="9657" y="1194"/>
                    <a:pt x="9460" y="1236"/>
                    <a:pt x="9264" y="1236"/>
                  </a:cubicBezTo>
                  <a:cubicBezTo>
                    <a:pt x="9033" y="1236"/>
                    <a:pt x="8805" y="1177"/>
                    <a:pt x="8607" y="1068"/>
                  </a:cubicBezTo>
                  <a:cubicBezTo>
                    <a:pt x="8173" y="802"/>
                    <a:pt x="7706" y="668"/>
                    <a:pt x="7239" y="668"/>
                  </a:cubicBezTo>
                  <a:cubicBezTo>
                    <a:pt x="6805" y="668"/>
                    <a:pt x="6338" y="768"/>
                    <a:pt x="5938" y="968"/>
                  </a:cubicBezTo>
                  <a:lnTo>
                    <a:pt x="5805" y="1035"/>
                  </a:lnTo>
                  <a:cubicBezTo>
                    <a:pt x="5621" y="1127"/>
                    <a:pt x="5418" y="1178"/>
                    <a:pt x="5211" y="1178"/>
                  </a:cubicBezTo>
                  <a:cubicBezTo>
                    <a:pt x="5041" y="1178"/>
                    <a:pt x="4869" y="1144"/>
                    <a:pt x="4704" y="1068"/>
                  </a:cubicBezTo>
                  <a:lnTo>
                    <a:pt x="2569" y="101"/>
                  </a:lnTo>
                  <a:lnTo>
                    <a:pt x="201" y="8340"/>
                  </a:lnTo>
                  <a:cubicBezTo>
                    <a:pt x="0" y="9074"/>
                    <a:pt x="134" y="9808"/>
                    <a:pt x="601" y="10408"/>
                  </a:cubicBezTo>
                  <a:cubicBezTo>
                    <a:pt x="1035" y="11009"/>
                    <a:pt x="1735" y="11376"/>
                    <a:pt x="2469" y="11376"/>
                  </a:cubicBezTo>
                  <a:lnTo>
                    <a:pt x="11876" y="11376"/>
                  </a:lnTo>
                  <a:cubicBezTo>
                    <a:pt x="12609" y="11376"/>
                    <a:pt x="13310" y="11009"/>
                    <a:pt x="13744" y="10408"/>
                  </a:cubicBezTo>
                  <a:cubicBezTo>
                    <a:pt x="14211" y="9841"/>
                    <a:pt x="14344" y="9074"/>
                    <a:pt x="14144" y="8374"/>
                  </a:cubicBezTo>
                  <a:lnTo>
                    <a:pt x="118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362597" y="3569341"/>
              <a:ext cx="1060138" cy="1513356"/>
            </a:xfrm>
            <a:custGeom>
              <a:avLst/>
              <a:gdLst/>
              <a:ahLst/>
              <a:cxnLst/>
              <a:rect l="l" t="t" r="r" b="b"/>
              <a:pathLst>
                <a:path w="14512" h="20716" extrusionOk="0">
                  <a:moveTo>
                    <a:pt x="5038" y="1"/>
                  </a:moveTo>
                  <a:cubicBezTo>
                    <a:pt x="4604" y="1"/>
                    <a:pt x="4504" y="535"/>
                    <a:pt x="4504" y="968"/>
                  </a:cubicBezTo>
                  <a:lnTo>
                    <a:pt x="4504" y="6606"/>
                  </a:lnTo>
                  <a:cubicBezTo>
                    <a:pt x="1602" y="7740"/>
                    <a:pt x="1" y="10408"/>
                    <a:pt x="1" y="13344"/>
                  </a:cubicBezTo>
                  <a:cubicBezTo>
                    <a:pt x="1" y="14211"/>
                    <a:pt x="101" y="15045"/>
                    <a:pt x="368" y="15812"/>
                  </a:cubicBezTo>
                  <a:cubicBezTo>
                    <a:pt x="1369" y="18614"/>
                    <a:pt x="4004" y="20649"/>
                    <a:pt x="7139" y="20716"/>
                  </a:cubicBezTo>
                  <a:lnTo>
                    <a:pt x="7239" y="20716"/>
                  </a:lnTo>
                  <a:cubicBezTo>
                    <a:pt x="8440" y="20716"/>
                    <a:pt x="9574" y="20416"/>
                    <a:pt x="10608" y="19882"/>
                  </a:cubicBezTo>
                  <a:cubicBezTo>
                    <a:pt x="10675" y="19848"/>
                    <a:pt x="10742" y="19815"/>
                    <a:pt x="10775" y="19748"/>
                  </a:cubicBezTo>
                  <a:cubicBezTo>
                    <a:pt x="12310" y="18881"/>
                    <a:pt x="13511" y="17480"/>
                    <a:pt x="14111" y="15812"/>
                  </a:cubicBezTo>
                  <a:cubicBezTo>
                    <a:pt x="14378" y="15045"/>
                    <a:pt x="14511" y="14211"/>
                    <a:pt x="14511" y="13344"/>
                  </a:cubicBezTo>
                  <a:cubicBezTo>
                    <a:pt x="14511" y="11843"/>
                    <a:pt x="14078" y="10408"/>
                    <a:pt x="13277" y="9241"/>
                  </a:cubicBezTo>
                  <a:cubicBezTo>
                    <a:pt x="13244" y="9141"/>
                    <a:pt x="13344" y="9041"/>
                    <a:pt x="13277" y="8941"/>
                  </a:cubicBezTo>
                  <a:cubicBezTo>
                    <a:pt x="12476" y="7907"/>
                    <a:pt x="11209" y="7073"/>
                    <a:pt x="10375" y="6572"/>
                  </a:cubicBezTo>
                  <a:lnTo>
                    <a:pt x="10375" y="968"/>
                  </a:lnTo>
                  <a:cubicBezTo>
                    <a:pt x="10375" y="535"/>
                    <a:pt x="9775" y="1"/>
                    <a:pt x="9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562467" y="3515793"/>
              <a:ext cx="655573" cy="248598"/>
            </a:xfrm>
            <a:custGeom>
              <a:avLst/>
              <a:gdLst/>
              <a:ahLst/>
              <a:cxnLst/>
              <a:rect l="l" t="t" r="r" b="b"/>
              <a:pathLst>
                <a:path w="8974" h="3403" extrusionOk="0">
                  <a:moveTo>
                    <a:pt x="1701" y="0"/>
                  </a:moveTo>
                  <a:cubicBezTo>
                    <a:pt x="767" y="0"/>
                    <a:pt x="0" y="767"/>
                    <a:pt x="0" y="1701"/>
                  </a:cubicBezTo>
                  <a:cubicBezTo>
                    <a:pt x="0" y="2635"/>
                    <a:pt x="767" y="3403"/>
                    <a:pt x="1701" y="3403"/>
                  </a:cubicBezTo>
                  <a:lnTo>
                    <a:pt x="7272" y="3403"/>
                  </a:lnTo>
                  <a:cubicBezTo>
                    <a:pt x="8206" y="3403"/>
                    <a:pt x="8973" y="2635"/>
                    <a:pt x="8973" y="1701"/>
                  </a:cubicBezTo>
                  <a:cubicBezTo>
                    <a:pt x="8973" y="767"/>
                    <a:pt x="8206" y="0"/>
                    <a:pt x="7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386996" y="4584043"/>
              <a:ext cx="1008928" cy="498656"/>
            </a:xfrm>
            <a:custGeom>
              <a:avLst/>
              <a:gdLst/>
              <a:ahLst/>
              <a:cxnLst/>
              <a:rect l="l" t="t" r="r" b="b"/>
              <a:pathLst>
                <a:path w="13811" h="6826" extrusionOk="0">
                  <a:moveTo>
                    <a:pt x="4314" y="1"/>
                  </a:moveTo>
                  <a:cubicBezTo>
                    <a:pt x="3881" y="1"/>
                    <a:pt x="3443" y="108"/>
                    <a:pt x="3069" y="321"/>
                  </a:cubicBezTo>
                  <a:lnTo>
                    <a:pt x="0" y="1889"/>
                  </a:lnTo>
                  <a:cubicBezTo>
                    <a:pt x="1001" y="4724"/>
                    <a:pt x="3670" y="6759"/>
                    <a:pt x="6805" y="6826"/>
                  </a:cubicBezTo>
                  <a:lnTo>
                    <a:pt x="6905" y="6826"/>
                  </a:lnTo>
                  <a:cubicBezTo>
                    <a:pt x="8106" y="6826"/>
                    <a:pt x="9240" y="6526"/>
                    <a:pt x="10308" y="5992"/>
                  </a:cubicBezTo>
                  <a:cubicBezTo>
                    <a:pt x="10341" y="5958"/>
                    <a:pt x="10408" y="5925"/>
                    <a:pt x="10441" y="5858"/>
                  </a:cubicBezTo>
                  <a:cubicBezTo>
                    <a:pt x="11976" y="4991"/>
                    <a:pt x="13177" y="3590"/>
                    <a:pt x="13777" y="1922"/>
                  </a:cubicBezTo>
                  <a:cubicBezTo>
                    <a:pt x="13777" y="1856"/>
                    <a:pt x="13810" y="1822"/>
                    <a:pt x="13810" y="1789"/>
                  </a:cubicBezTo>
                  <a:cubicBezTo>
                    <a:pt x="13810" y="1789"/>
                    <a:pt x="12943" y="1322"/>
                    <a:pt x="12076" y="888"/>
                  </a:cubicBezTo>
                  <a:cubicBezTo>
                    <a:pt x="11557" y="618"/>
                    <a:pt x="10986" y="503"/>
                    <a:pt x="10412" y="503"/>
                  </a:cubicBezTo>
                  <a:cubicBezTo>
                    <a:pt x="10064" y="503"/>
                    <a:pt x="9714" y="546"/>
                    <a:pt x="9374" y="621"/>
                  </a:cubicBezTo>
                  <a:cubicBezTo>
                    <a:pt x="9107" y="688"/>
                    <a:pt x="8840" y="721"/>
                    <a:pt x="8540" y="721"/>
                  </a:cubicBezTo>
                  <a:cubicBezTo>
                    <a:pt x="7939" y="721"/>
                    <a:pt x="7472" y="588"/>
                    <a:pt x="7039" y="388"/>
                  </a:cubicBezTo>
                  <a:lnTo>
                    <a:pt x="7005" y="421"/>
                  </a:lnTo>
                  <a:lnTo>
                    <a:pt x="6905" y="354"/>
                  </a:lnTo>
                  <a:cubicBezTo>
                    <a:pt x="6505" y="154"/>
                    <a:pt x="6071" y="54"/>
                    <a:pt x="5638" y="54"/>
                  </a:cubicBezTo>
                  <a:cubicBezTo>
                    <a:pt x="5304" y="54"/>
                    <a:pt x="4971" y="54"/>
                    <a:pt x="4637" y="21"/>
                  </a:cubicBezTo>
                  <a:cubicBezTo>
                    <a:pt x="4530" y="8"/>
                    <a:pt x="4422" y="1"/>
                    <a:pt x="4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707909" y="4512373"/>
              <a:ext cx="109725" cy="109725"/>
            </a:xfrm>
            <a:custGeom>
              <a:avLst/>
              <a:gdLst/>
              <a:ahLst/>
              <a:cxnLst/>
              <a:rect l="l" t="t" r="r" b="b"/>
              <a:pathLst>
                <a:path w="1502" h="1502" extrusionOk="0">
                  <a:moveTo>
                    <a:pt x="601" y="0"/>
                  </a:moveTo>
                  <a:cubicBezTo>
                    <a:pt x="601" y="0"/>
                    <a:pt x="567" y="0"/>
                    <a:pt x="534" y="34"/>
                  </a:cubicBezTo>
                  <a:lnTo>
                    <a:pt x="467" y="34"/>
                  </a:lnTo>
                  <a:cubicBezTo>
                    <a:pt x="434" y="67"/>
                    <a:pt x="434" y="67"/>
                    <a:pt x="401" y="67"/>
                  </a:cubicBezTo>
                  <a:lnTo>
                    <a:pt x="334" y="100"/>
                  </a:lnTo>
                  <a:cubicBezTo>
                    <a:pt x="334" y="134"/>
                    <a:pt x="300" y="134"/>
                    <a:pt x="267" y="167"/>
                  </a:cubicBezTo>
                  <a:cubicBezTo>
                    <a:pt x="267" y="167"/>
                    <a:pt x="234" y="200"/>
                    <a:pt x="234" y="200"/>
                  </a:cubicBezTo>
                  <a:cubicBezTo>
                    <a:pt x="200" y="234"/>
                    <a:pt x="200" y="234"/>
                    <a:pt x="167" y="267"/>
                  </a:cubicBezTo>
                  <a:cubicBezTo>
                    <a:pt x="167" y="267"/>
                    <a:pt x="134" y="301"/>
                    <a:pt x="134" y="334"/>
                  </a:cubicBezTo>
                  <a:lnTo>
                    <a:pt x="100" y="367"/>
                  </a:lnTo>
                  <a:cubicBezTo>
                    <a:pt x="100" y="401"/>
                    <a:pt x="67" y="434"/>
                    <a:pt x="67" y="434"/>
                  </a:cubicBezTo>
                  <a:cubicBezTo>
                    <a:pt x="67" y="467"/>
                    <a:pt x="67" y="501"/>
                    <a:pt x="34" y="534"/>
                  </a:cubicBezTo>
                  <a:cubicBezTo>
                    <a:pt x="34" y="534"/>
                    <a:pt x="34" y="567"/>
                    <a:pt x="34" y="601"/>
                  </a:cubicBezTo>
                  <a:cubicBezTo>
                    <a:pt x="34" y="601"/>
                    <a:pt x="34" y="634"/>
                    <a:pt x="34" y="667"/>
                  </a:cubicBezTo>
                  <a:cubicBezTo>
                    <a:pt x="0" y="701"/>
                    <a:pt x="0" y="701"/>
                    <a:pt x="0" y="734"/>
                  </a:cubicBezTo>
                  <a:cubicBezTo>
                    <a:pt x="0" y="768"/>
                    <a:pt x="0" y="801"/>
                    <a:pt x="34" y="801"/>
                  </a:cubicBezTo>
                  <a:cubicBezTo>
                    <a:pt x="34" y="834"/>
                    <a:pt x="34" y="868"/>
                    <a:pt x="34" y="868"/>
                  </a:cubicBezTo>
                  <a:cubicBezTo>
                    <a:pt x="34" y="901"/>
                    <a:pt x="34" y="934"/>
                    <a:pt x="34" y="968"/>
                  </a:cubicBezTo>
                  <a:cubicBezTo>
                    <a:pt x="67" y="968"/>
                    <a:pt x="67" y="1001"/>
                    <a:pt x="67" y="1034"/>
                  </a:cubicBezTo>
                  <a:cubicBezTo>
                    <a:pt x="67" y="1034"/>
                    <a:pt x="100" y="1068"/>
                    <a:pt x="100" y="1101"/>
                  </a:cubicBezTo>
                  <a:lnTo>
                    <a:pt x="134" y="1168"/>
                  </a:lnTo>
                  <a:cubicBezTo>
                    <a:pt x="167" y="1168"/>
                    <a:pt x="167" y="1201"/>
                    <a:pt x="167" y="1201"/>
                  </a:cubicBezTo>
                  <a:cubicBezTo>
                    <a:pt x="200" y="1235"/>
                    <a:pt x="200" y="1235"/>
                    <a:pt x="234" y="1268"/>
                  </a:cubicBezTo>
                  <a:cubicBezTo>
                    <a:pt x="234" y="1268"/>
                    <a:pt x="267" y="1301"/>
                    <a:pt x="267" y="1301"/>
                  </a:cubicBezTo>
                  <a:cubicBezTo>
                    <a:pt x="300" y="1335"/>
                    <a:pt x="334" y="1335"/>
                    <a:pt x="334" y="1368"/>
                  </a:cubicBezTo>
                  <a:lnTo>
                    <a:pt x="401" y="1401"/>
                  </a:lnTo>
                  <a:cubicBezTo>
                    <a:pt x="434" y="1401"/>
                    <a:pt x="434" y="1435"/>
                    <a:pt x="467" y="1435"/>
                  </a:cubicBezTo>
                  <a:cubicBezTo>
                    <a:pt x="501" y="1435"/>
                    <a:pt x="534" y="1435"/>
                    <a:pt x="534" y="1468"/>
                  </a:cubicBezTo>
                  <a:lnTo>
                    <a:pt x="601" y="1468"/>
                  </a:lnTo>
                  <a:cubicBezTo>
                    <a:pt x="634" y="1468"/>
                    <a:pt x="667" y="1468"/>
                    <a:pt x="701" y="1501"/>
                  </a:cubicBezTo>
                  <a:lnTo>
                    <a:pt x="834" y="1501"/>
                  </a:lnTo>
                  <a:cubicBezTo>
                    <a:pt x="868" y="1468"/>
                    <a:pt x="868" y="1468"/>
                    <a:pt x="901" y="1468"/>
                  </a:cubicBezTo>
                  <a:lnTo>
                    <a:pt x="968" y="1468"/>
                  </a:lnTo>
                  <a:cubicBezTo>
                    <a:pt x="1001" y="1435"/>
                    <a:pt x="1034" y="1435"/>
                    <a:pt x="1034" y="1435"/>
                  </a:cubicBezTo>
                  <a:cubicBezTo>
                    <a:pt x="1068" y="1435"/>
                    <a:pt x="1101" y="1401"/>
                    <a:pt x="1101" y="1401"/>
                  </a:cubicBezTo>
                  <a:lnTo>
                    <a:pt x="1168" y="1368"/>
                  </a:lnTo>
                  <a:cubicBezTo>
                    <a:pt x="1201" y="1335"/>
                    <a:pt x="1201" y="1335"/>
                    <a:pt x="1234" y="1301"/>
                  </a:cubicBezTo>
                  <a:cubicBezTo>
                    <a:pt x="1234" y="1301"/>
                    <a:pt x="1268" y="1268"/>
                    <a:pt x="1301" y="1268"/>
                  </a:cubicBezTo>
                  <a:cubicBezTo>
                    <a:pt x="1301" y="1235"/>
                    <a:pt x="1335" y="1235"/>
                    <a:pt x="1335" y="1201"/>
                  </a:cubicBezTo>
                  <a:cubicBezTo>
                    <a:pt x="1335" y="1201"/>
                    <a:pt x="1368" y="1168"/>
                    <a:pt x="1368" y="1168"/>
                  </a:cubicBezTo>
                  <a:lnTo>
                    <a:pt x="1401" y="1101"/>
                  </a:lnTo>
                  <a:cubicBezTo>
                    <a:pt x="1435" y="1068"/>
                    <a:pt x="1435" y="1034"/>
                    <a:pt x="1435" y="1034"/>
                  </a:cubicBezTo>
                  <a:cubicBezTo>
                    <a:pt x="1468" y="1001"/>
                    <a:pt x="1468" y="968"/>
                    <a:pt x="1468" y="968"/>
                  </a:cubicBezTo>
                  <a:cubicBezTo>
                    <a:pt x="1468" y="934"/>
                    <a:pt x="1501" y="901"/>
                    <a:pt x="1501" y="868"/>
                  </a:cubicBezTo>
                  <a:cubicBezTo>
                    <a:pt x="1501" y="868"/>
                    <a:pt x="1501" y="834"/>
                    <a:pt x="1501" y="801"/>
                  </a:cubicBezTo>
                  <a:cubicBezTo>
                    <a:pt x="1501" y="801"/>
                    <a:pt x="1501" y="768"/>
                    <a:pt x="1501" y="734"/>
                  </a:cubicBezTo>
                  <a:cubicBezTo>
                    <a:pt x="1501" y="701"/>
                    <a:pt x="1501" y="701"/>
                    <a:pt x="1501" y="667"/>
                  </a:cubicBezTo>
                  <a:cubicBezTo>
                    <a:pt x="1501" y="634"/>
                    <a:pt x="1501" y="601"/>
                    <a:pt x="1501" y="601"/>
                  </a:cubicBezTo>
                  <a:cubicBezTo>
                    <a:pt x="1501" y="567"/>
                    <a:pt x="1468" y="534"/>
                    <a:pt x="1468" y="534"/>
                  </a:cubicBezTo>
                  <a:cubicBezTo>
                    <a:pt x="1468" y="501"/>
                    <a:pt x="1468" y="467"/>
                    <a:pt x="1435" y="434"/>
                  </a:cubicBezTo>
                  <a:cubicBezTo>
                    <a:pt x="1435" y="434"/>
                    <a:pt x="1435" y="401"/>
                    <a:pt x="1401" y="367"/>
                  </a:cubicBezTo>
                  <a:lnTo>
                    <a:pt x="1368" y="334"/>
                  </a:lnTo>
                  <a:cubicBezTo>
                    <a:pt x="1368" y="301"/>
                    <a:pt x="1368" y="267"/>
                    <a:pt x="1335" y="267"/>
                  </a:cubicBezTo>
                  <a:cubicBezTo>
                    <a:pt x="1335" y="234"/>
                    <a:pt x="1301" y="234"/>
                    <a:pt x="1301" y="200"/>
                  </a:cubicBezTo>
                  <a:cubicBezTo>
                    <a:pt x="1268" y="200"/>
                    <a:pt x="1268" y="167"/>
                    <a:pt x="1234" y="167"/>
                  </a:cubicBezTo>
                  <a:cubicBezTo>
                    <a:pt x="1201" y="134"/>
                    <a:pt x="1201" y="134"/>
                    <a:pt x="1168" y="100"/>
                  </a:cubicBezTo>
                  <a:lnTo>
                    <a:pt x="1101" y="67"/>
                  </a:lnTo>
                  <a:cubicBezTo>
                    <a:pt x="1101" y="67"/>
                    <a:pt x="1068" y="67"/>
                    <a:pt x="1034" y="34"/>
                  </a:cubicBezTo>
                  <a:lnTo>
                    <a:pt x="968" y="34"/>
                  </a:lnTo>
                  <a:cubicBezTo>
                    <a:pt x="968" y="0"/>
                    <a:pt x="934"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473840" y="4645973"/>
              <a:ext cx="109725" cy="112209"/>
            </a:xfrm>
            <a:custGeom>
              <a:avLst/>
              <a:gdLst/>
              <a:ahLst/>
              <a:cxnLst/>
              <a:rect l="l" t="t" r="r" b="b"/>
              <a:pathLst>
                <a:path w="1502" h="1536" extrusionOk="0">
                  <a:moveTo>
                    <a:pt x="668" y="1"/>
                  </a:moveTo>
                  <a:cubicBezTo>
                    <a:pt x="668" y="34"/>
                    <a:pt x="634" y="34"/>
                    <a:pt x="601" y="34"/>
                  </a:cubicBezTo>
                  <a:lnTo>
                    <a:pt x="534" y="34"/>
                  </a:lnTo>
                  <a:cubicBezTo>
                    <a:pt x="501" y="68"/>
                    <a:pt x="501" y="68"/>
                    <a:pt x="467" y="68"/>
                  </a:cubicBezTo>
                  <a:cubicBezTo>
                    <a:pt x="434" y="68"/>
                    <a:pt x="401" y="101"/>
                    <a:pt x="401" y="101"/>
                  </a:cubicBezTo>
                  <a:lnTo>
                    <a:pt x="334" y="134"/>
                  </a:lnTo>
                  <a:cubicBezTo>
                    <a:pt x="301" y="168"/>
                    <a:pt x="301" y="168"/>
                    <a:pt x="267" y="201"/>
                  </a:cubicBezTo>
                  <a:cubicBezTo>
                    <a:pt x="267" y="201"/>
                    <a:pt x="234" y="234"/>
                    <a:pt x="234" y="234"/>
                  </a:cubicBezTo>
                  <a:cubicBezTo>
                    <a:pt x="201" y="268"/>
                    <a:pt x="201" y="268"/>
                    <a:pt x="167" y="301"/>
                  </a:cubicBezTo>
                  <a:cubicBezTo>
                    <a:pt x="167" y="301"/>
                    <a:pt x="134" y="334"/>
                    <a:pt x="134" y="334"/>
                  </a:cubicBezTo>
                  <a:lnTo>
                    <a:pt x="101" y="401"/>
                  </a:lnTo>
                  <a:cubicBezTo>
                    <a:pt x="67" y="434"/>
                    <a:pt x="67" y="468"/>
                    <a:pt x="67" y="468"/>
                  </a:cubicBezTo>
                  <a:cubicBezTo>
                    <a:pt x="67" y="501"/>
                    <a:pt x="34" y="535"/>
                    <a:pt x="34" y="535"/>
                  </a:cubicBezTo>
                  <a:cubicBezTo>
                    <a:pt x="34" y="568"/>
                    <a:pt x="34" y="601"/>
                    <a:pt x="34" y="635"/>
                  </a:cubicBezTo>
                  <a:cubicBezTo>
                    <a:pt x="0" y="635"/>
                    <a:pt x="0" y="668"/>
                    <a:pt x="0" y="701"/>
                  </a:cubicBezTo>
                  <a:cubicBezTo>
                    <a:pt x="0" y="701"/>
                    <a:pt x="0" y="735"/>
                    <a:pt x="0" y="768"/>
                  </a:cubicBezTo>
                  <a:cubicBezTo>
                    <a:pt x="0" y="801"/>
                    <a:pt x="0" y="835"/>
                    <a:pt x="0" y="835"/>
                  </a:cubicBezTo>
                  <a:cubicBezTo>
                    <a:pt x="0" y="868"/>
                    <a:pt x="0" y="901"/>
                    <a:pt x="34" y="901"/>
                  </a:cubicBezTo>
                  <a:cubicBezTo>
                    <a:pt x="34" y="935"/>
                    <a:pt x="34" y="968"/>
                    <a:pt x="34" y="968"/>
                  </a:cubicBezTo>
                  <a:cubicBezTo>
                    <a:pt x="34" y="1002"/>
                    <a:pt x="67" y="1035"/>
                    <a:pt x="67" y="1068"/>
                  </a:cubicBezTo>
                  <a:cubicBezTo>
                    <a:pt x="67" y="1068"/>
                    <a:pt x="67" y="1102"/>
                    <a:pt x="101" y="1135"/>
                  </a:cubicBezTo>
                  <a:lnTo>
                    <a:pt x="134" y="1168"/>
                  </a:lnTo>
                  <a:cubicBezTo>
                    <a:pt x="134" y="1202"/>
                    <a:pt x="167" y="1202"/>
                    <a:pt x="167" y="1235"/>
                  </a:cubicBezTo>
                  <a:cubicBezTo>
                    <a:pt x="201" y="1268"/>
                    <a:pt x="201" y="1268"/>
                    <a:pt x="234" y="1302"/>
                  </a:cubicBezTo>
                  <a:cubicBezTo>
                    <a:pt x="234" y="1302"/>
                    <a:pt x="267" y="1335"/>
                    <a:pt x="267" y="1335"/>
                  </a:cubicBezTo>
                  <a:cubicBezTo>
                    <a:pt x="301" y="1368"/>
                    <a:pt x="301" y="1368"/>
                    <a:pt x="334" y="1402"/>
                  </a:cubicBezTo>
                  <a:lnTo>
                    <a:pt x="401" y="1435"/>
                  </a:lnTo>
                  <a:cubicBezTo>
                    <a:pt x="401" y="1435"/>
                    <a:pt x="434" y="1469"/>
                    <a:pt x="467" y="1469"/>
                  </a:cubicBezTo>
                  <a:cubicBezTo>
                    <a:pt x="501" y="1469"/>
                    <a:pt x="501" y="1469"/>
                    <a:pt x="534" y="1502"/>
                  </a:cubicBezTo>
                  <a:lnTo>
                    <a:pt x="668" y="1502"/>
                  </a:lnTo>
                  <a:cubicBezTo>
                    <a:pt x="701" y="1535"/>
                    <a:pt x="734" y="1535"/>
                    <a:pt x="734" y="1535"/>
                  </a:cubicBezTo>
                  <a:cubicBezTo>
                    <a:pt x="768" y="1535"/>
                    <a:pt x="801" y="1535"/>
                    <a:pt x="834" y="1502"/>
                  </a:cubicBezTo>
                  <a:lnTo>
                    <a:pt x="968" y="1502"/>
                  </a:lnTo>
                  <a:cubicBezTo>
                    <a:pt x="1001" y="1469"/>
                    <a:pt x="1001" y="1469"/>
                    <a:pt x="1035" y="1469"/>
                  </a:cubicBezTo>
                  <a:cubicBezTo>
                    <a:pt x="1068" y="1435"/>
                    <a:pt x="1068" y="1435"/>
                    <a:pt x="1101" y="1435"/>
                  </a:cubicBezTo>
                  <a:lnTo>
                    <a:pt x="1168" y="1402"/>
                  </a:lnTo>
                  <a:cubicBezTo>
                    <a:pt x="1201" y="1368"/>
                    <a:pt x="1201" y="1368"/>
                    <a:pt x="1235" y="1335"/>
                  </a:cubicBezTo>
                  <a:cubicBezTo>
                    <a:pt x="1235" y="1335"/>
                    <a:pt x="1268" y="1302"/>
                    <a:pt x="1268" y="1302"/>
                  </a:cubicBezTo>
                  <a:cubicBezTo>
                    <a:pt x="1301" y="1268"/>
                    <a:pt x="1301" y="1268"/>
                    <a:pt x="1335" y="1235"/>
                  </a:cubicBezTo>
                  <a:cubicBezTo>
                    <a:pt x="1335" y="1235"/>
                    <a:pt x="1368" y="1202"/>
                    <a:pt x="1368" y="1168"/>
                  </a:cubicBezTo>
                  <a:lnTo>
                    <a:pt x="1401" y="1135"/>
                  </a:lnTo>
                  <a:cubicBezTo>
                    <a:pt x="1435" y="1102"/>
                    <a:pt x="1435" y="1068"/>
                    <a:pt x="1435" y="1068"/>
                  </a:cubicBezTo>
                  <a:cubicBezTo>
                    <a:pt x="1435" y="1035"/>
                    <a:pt x="1468" y="1002"/>
                    <a:pt x="1468" y="968"/>
                  </a:cubicBezTo>
                  <a:cubicBezTo>
                    <a:pt x="1468" y="968"/>
                    <a:pt x="1468" y="935"/>
                    <a:pt x="1468" y="901"/>
                  </a:cubicBezTo>
                  <a:cubicBezTo>
                    <a:pt x="1502" y="901"/>
                    <a:pt x="1502" y="868"/>
                    <a:pt x="1502" y="835"/>
                  </a:cubicBezTo>
                  <a:cubicBezTo>
                    <a:pt x="1502" y="801"/>
                    <a:pt x="1502" y="801"/>
                    <a:pt x="1502" y="768"/>
                  </a:cubicBezTo>
                  <a:cubicBezTo>
                    <a:pt x="1502" y="735"/>
                    <a:pt x="1502" y="701"/>
                    <a:pt x="1502" y="701"/>
                  </a:cubicBezTo>
                  <a:cubicBezTo>
                    <a:pt x="1502" y="668"/>
                    <a:pt x="1502" y="635"/>
                    <a:pt x="1468" y="635"/>
                  </a:cubicBezTo>
                  <a:cubicBezTo>
                    <a:pt x="1468" y="601"/>
                    <a:pt x="1468" y="568"/>
                    <a:pt x="1468" y="535"/>
                  </a:cubicBezTo>
                  <a:cubicBezTo>
                    <a:pt x="1468" y="535"/>
                    <a:pt x="1435" y="501"/>
                    <a:pt x="1435" y="468"/>
                  </a:cubicBezTo>
                  <a:cubicBezTo>
                    <a:pt x="1435" y="468"/>
                    <a:pt x="1435" y="434"/>
                    <a:pt x="1401" y="401"/>
                  </a:cubicBezTo>
                  <a:lnTo>
                    <a:pt x="1368" y="334"/>
                  </a:lnTo>
                  <a:cubicBezTo>
                    <a:pt x="1368" y="334"/>
                    <a:pt x="1335" y="301"/>
                    <a:pt x="1335" y="301"/>
                  </a:cubicBezTo>
                  <a:cubicBezTo>
                    <a:pt x="1301" y="268"/>
                    <a:pt x="1301" y="268"/>
                    <a:pt x="1268" y="234"/>
                  </a:cubicBezTo>
                  <a:cubicBezTo>
                    <a:pt x="1268" y="234"/>
                    <a:pt x="1235" y="201"/>
                    <a:pt x="1235" y="201"/>
                  </a:cubicBezTo>
                  <a:cubicBezTo>
                    <a:pt x="1201" y="168"/>
                    <a:pt x="1201" y="168"/>
                    <a:pt x="1168" y="134"/>
                  </a:cubicBezTo>
                  <a:lnTo>
                    <a:pt x="1101" y="101"/>
                  </a:lnTo>
                  <a:cubicBezTo>
                    <a:pt x="1068" y="101"/>
                    <a:pt x="1068" y="68"/>
                    <a:pt x="1035" y="68"/>
                  </a:cubicBezTo>
                  <a:cubicBezTo>
                    <a:pt x="1001" y="68"/>
                    <a:pt x="1001" y="68"/>
                    <a:pt x="968" y="34"/>
                  </a:cubicBezTo>
                  <a:lnTo>
                    <a:pt x="901" y="34"/>
                  </a:lnTo>
                  <a:cubicBezTo>
                    <a:pt x="868" y="34"/>
                    <a:pt x="834" y="34"/>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626105" y="4839437"/>
              <a:ext cx="109725" cy="109725"/>
            </a:xfrm>
            <a:custGeom>
              <a:avLst/>
              <a:gdLst/>
              <a:ahLst/>
              <a:cxnLst/>
              <a:rect l="l" t="t" r="r" b="b"/>
              <a:pathLst>
                <a:path w="1502" h="1502" extrusionOk="0">
                  <a:moveTo>
                    <a:pt x="668" y="0"/>
                  </a:moveTo>
                  <a:cubicBezTo>
                    <a:pt x="634" y="0"/>
                    <a:pt x="634" y="34"/>
                    <a:pt x="601" y="34"/>
                  </a:cubicBezTo>
                  <a:lnTo>
                    <a:pt x="534" y="34"/>
                  </a:lnTo>
                  <a:cubicBezTo>
                    <a:pt x="501" y="34"/>
                    <a:pt x="467" y="67"/>
                    <a:pt x="467" y="67"/>
                  </a:cubicBezTo>
                  <a:cubicBezTo>
                    <a:pt x="434" y="67"/>
                    <a:pt x="401" y="100"/>
                    <a:pt x="401" y="100"/>
                  </a:cubicBezTo>
                  <a:lnTo>
                    <a:pt x="334" y="134"/>
                  </a:lnTo>
                  <a:cubicBezTo>
                    <a:pt x="301" y="167"/>
                    <a:pt x="301" y="167"/>
                    <a:pt x="267" y="167"/>
                  </a:cubicBezTo>
                  <a:cubicBezTo>
                    <a:pt x="234" y="201"/>
                    <a:pt x="234" y="201"/>
                    <a:pt x="201" y="234"/>
                  </a:cubicBezTo>
                  <a:cubicBezTo>
                    <a:pt x="201" y="234"/>
                    <a:pt x="167" y="267"/>
                    <a:pt x="167" y="301"/>
                  </a:cubicBezTo>
                  <a:cubicBezTo>
                    <a:pt x="134" y="301"/>
                    <a:pt x="134" y="334"/>
                    <a:pt x="134" y="334"/>
                  </a:cubicBezTo>
                  <a:lnTo>
                    <a:pt x="67" y="401"/>
                  </a:lnTo>
                  <a:cubicBezTo>
                    <a:pt x="67" y="434"/>
                    <a:pt x="67" y="467"/>
                    <a:pt x="67" y="467"/>
                  </a:cubicBezTo>
                  <a:cubicBezTo>
                    <a:pt x="34" y="501"/>
                    <a:pt x="34" y="534"/>
                    <a:pt x="34" y="534"/>
                  </a:cubicBezTo>
                  <a:cubicBezTo>
                    <a:pt x="34" y="567"/>
                    <a:pt x="0" y="601"/>
                    <a:pt x="0" y="601"/>
                  </a:cubicBezTo>
                  <a:cubicBezTo>
                    <a:pt x="0" y="634"/>
                    <a:pt x="0" y="668"/>
                    <a:pt x="0" y="701"/>
                  </a:cubicBezTo>
                  <a:cubicBezTo>
                    <a:pt x="0" y="701"/>
                    <a:pt x="0" y="734"/>
                    <a:pt x="0" y="768"/>
                  </a:cubicBezTo>
                  <a:cubicBezTo>
                    <a:pt x="0" y="801"/>
                    <a:pt x="0" y="801"/>
                    <a:pt x="0" y="834"/>
                  </a:cubicBezTo>
                  <a:cubicBezTo>
                    <a:pt x="0" y="868"/>
                    <a:pt x="0" y="868"/>
                    <a:pt x="0" y="901"/>
                  </a:cubicBezTo>
                  <a:cubicBezTo>
                    <a:pt x="0" y="934"/>
                    <a:pt x="34" y="968"/>
                    <a:pt x="34" y="968"/>
                  </a:cubicBezTo>
                  <a:cubicBezTo>
                    <a:pt x="34" y="1001"/>
                    <a:pt x="34" y="1034"/>
                    <a:pt x="67" y="1034"/>
                  </a:cubicBezTo>
                  <a:cubicBezTo>
                    <a:pt x="67" y="1068"/>
                    <a:pt x="67" y="1101"/>
                    <a:pt x="67" y="1101"/>
                  </a:cubicBezTo>
                  <a:lnTo>
                    <a:pt x="134" y="1168"/>
                  </a:lnTo>
                  <a:cubicBezTo>
                    <a:pt x="134" y="1201"/>
                    <a:pt x="134" y="1201"/>
                    <a:pt x="167" y="1235"/>
                  </a:cubicBezTo>
                  <a:cubicBezTo>
                    <a:pt x="167" y="1235"/>
                    <a:pt x="201" y="1268"/>
                    <a:pt x="201" y="1301"/>
                  </a:cubicBezTo>
                  <a:cubicBezTo>
                    <a:pt x="234" y="1301"/>
                    <a:pt x="234" y="1335"/>
                    <a:pt x="267" y="1335"/>
                  </a:cubicBezTo>
                  <a:cubicBezTo>
                    <a:pt x="267" y="1368"/>
                    <a:pt x="301" y="1368"/>
                    <a:pt x="334" y="1368"/>
                  </a:cubicBezTo>
                  <a:lnTo>
                    <a:pt x="401" y="1435"/>
                  </a:lnTo>
                  <a:cubicBezTo>
                    <a:pt x="401" y="1435"/>
                    <a:pt x="434" y="1435"/>
                    <a:pt x="467" y="1468"/>
                  </a:cubicBezTo>
                  <a:lnTo>
                    <a:pt x="534" y="1468"/>
                  </a:lnTo>
                  <a:cubicBezTo>
                    <a:pt x="568" y="1501"/>
                    <a:pt x="568" y="1501"/>
                    <a:pt x="601" y="1501"/>
                  </a:cubicBezTo>
                  <a:lnTo>
                    <a:pt x="901" y="1501"/>
                  </a:lnTo>
                  <a:cubicBezTo>
                    <a:pt x="901" y="1501"/>
                    <a:pt x="934" y="1501"/>
                    <a:pt x="968" y="1468"/>
                  </a:cubicBezTo>
                  <a:lnTo>
                    <a:pt x="1035" y="1468"/>
                  </a:lnTo>
                  <a:cubicBezTo>
                    <a:pt x="1068" y="1435"/>
                    <a:pt x="1068" y="1435"/>
                    <a:pt x="1101" y="1435"/>
                  </a:cubicBezTo>
                  <a:lnTo>
                    <a:pt x="1168" y="1368"/>
                  </a:lnTo>
                  <a:cubicBezTo>
                    <a:pt x="1168" y="1368"/>
                    <a:pt x="1201" y="1368"/>
                    <a:pt x="1201" y="1335"/>
                  </a:cubicBezTo>
                  <a:cubicBezTo>
                    <a:pt x="1235" y="1335"/>
                    <a:pt x="1268" y="1301"/>
                    <a:pt x="1268" y="1301"/>
                  </a:cubicBezTo>
                  <a:cubicBezTo>
                    <a:pt x="1301" y="1268"/>
                    <a:pt x="1301" y="1268"/>
                    <a:pt x="1335" y="1235"/>
                  </a:cubicBezTo>
                  <a:cubicBezTo>
                    <a:pt x="1335" y="1201"/>
                    <a:pt x="1335" y="1201"/>
                    <a:pt x="1368" y="1168"/>
                  </a:cubicBezTo>
                  <a:lnTo>
                    <a:pt x="1401" y="1101"/>
                  </a:lnTo>
                  <a:cubicBezTo>
                    <a:pt x="1401" y="1101"/>
                    <a:pt x="1435" y="1068"/>
                    <a:pt x="1435" y="1034"/>
                  </a:cubicBezTo>
                  <a:cubicBezTo>
                    <a:pt x="1435" y="1034"/>
                    <a:pt x="1435" y="1001"/>
                    <a:pt x="1468" y="968"/>
                  </a:cubicBezTo>
                  <a:cubicBezTo>
                    <a:pt x="1468" y="968"/>
                    <a:pt x="1468" y="934"/>
                    <a:pt x="1468" y="901"/>
                  </a:cubicBezTo>
                  <a:cubicBezTo>
                    <a:pt x="1468" y="901"/>
                    <a:pt x="1502" y="868"/>
                    <a:pt x="1502" y="834"/>
                  </a:cubicBezTo>
                  <a:cubicBezTo>
                    <a:pt x="1502" y="801"/>
                    <a:pt x="1502" y="801"/>
                    <a:pt x="1502" y="768"/>
                  </a:cubicBezTo>
                  <a:cubicBezTo>
                    <a:pt x="1502" y="734"/>
                    <a:pt x="1502" y="701"/>
                    <a:pt x="1502" y="701"/>
                  </a:cubicBezTo>
                  <a:cubicBezTo>
                    <a:pt x="1468" y="668"/>
                    <a:pt x="1468" y="634"/>
                    <a:pt x="1468" y="601"/>
                  </a:cubicBezTo>
                  <a:cubicBezTo>
                    <a:pt x="1468" y="601"/>
                    <a:pt x="1468" y="567"/>
                    <a:pt x="1468" y="534"/>
                  </a:cubicBezTo>
                  <a:cubicBezTo>
                    <a:pt x="1435" y="534"/>
                    <a:pt x="1435" y="501"/>
                    <a:pt x="1435" y="467"/>
                  </a:cubicBezTo>
                  <a:cubicBezTo>
                    <a:pt x="1435" y="467"/>
                    <a:pt x="1401" y="434"/>
                    <a:pt x="1401" y="401"/>
                  </a:cubicBezTo>
                  <a:lnTo>
                    <a:pt x="1368" y="334"/>
                  </a:lnTo>
                  <a:cubicBezTo>
                    <a:pt x="1335" y="334"/>
                    <a:pt x="1335" y="301"/>
                    <a:pt x="1335" y="301"/>
                  </a:cubicBezTo>
                  <a:cubicBezTo>
                    <a:pt x="1301" y="267"/>
                    <a:pt x="1301" y="234"/>
                    <a:pt x="1268" y="234"/>
                  </a:cubicBezTo>
                  <a:cubicBezTo>
                    <a:pt x="1268" y="201"/>
                    <a:pt x="1235" y="201"/>
                    <a:pt x="1201" y="167"/>
                  </a:cubicBezTo>
                  <a:cubicBezTo>
                    <a:pt x="1201" y="167"/>
                    <a:pt x="1168" y="134"/>
                    <a:pt x="1168" y="134"/>
                  </a:cubicBezTo>
                  <a:lnTo>
                    <a:pt x="1101" y="100"/>
                  </a:lnTo>
                  <a:cubicBezTo>
                    <a:pt x="1068" y="100"/>
                    <a:pt x="1035" y="67"/>
                    <a:pt x="1035" y="67"/>
                  </a:cubicBezTo>
                  <a:cubicBezTo>
                    <a:pt x="1001" y="67"/>
                    <a:pt x="968" y="34"/>
                    <a:pt x="968" y="34"/>
                  </a:cubicBezTo>
                  <a:lnTo>
                    <a:pt x="901" y="34"/>
                  </a:lnTo>
                  <a:cubicBezTo>
                    <a:pt x="868" y="0"/>
                    <a:pt x="834"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64;p2"/>
          <p:cNvGrpSpPr/>
          <p:nvPr/>
        </p:nvGrpSpPr>
        <p:grpSpPr>
          <a:xfrm>
            <a:off x="6405412" y="3900930"/>
            <a:ext cx="1347554" cy="1242667"/>
            <a:chOff x="7406400" y="3866750"/>
            <a:chExt cx="1326855" cy="1276756"/>
          </a:xfrm>
        </p:grpSpPr>
        <p:sp>
          <p:nvSpPr>
            <p:cNvPr id="65" name="Google Shape;65;p2"/>
            <p:cNvSpPr/>
            <p:nvPr/>
          </p:nvSpPr>
          <p:spPr>
            <a:xfrm>
              <a:off x="7553314" y="3980294"/>
              <a:ext cx="1179941" cy="1163212"/>
            </a:xfrm>
            <a:custGeom>
              <a:avLst/>
              <a:gdLst/>
              <a:ahLst/>
              <a:cxnLst/>
              <a:rect l="l" t="t" r="r" b="b"/>
              <a:pathLst>
                <a:path w="26520" h="26144" extrusionOk="0">
                  <a:moveTo>
                    <a:pt x="5226" y="0"/>
                  </a:moveTo>
                  <a:cubicBezTo>
                    <a:pt x="5055" y="0"/>
                    <a:pt x="4888" y="67"/>
                    <a:pt x="4771" y="200"/>
                  </a:cubicBezTo>
                  <a:lnTo>
                    <a:pt x="234" y="4704"/>
                  </a:lnTo>
                  <a:cubicBezTo>
                    <a:pt x="1" y="4970"/>
                    <a:pt x="1" y="5371"/>
                    <a:pt x="234" y="5638"/>
                  </a:cubicBezTo>
                  <a:lnTo>
                    <a:pt x="19582" y="25018"/>
                  </a:lnTo>
                  <a:cubicBezTo>
                    <a:pt x="20332" y="25769"/>
                    <a:pt x="21316" y="26144"/>
                    <a:pt x="22300" y="26144"/>
                  </a:cubicBezTo>
                  <a:cubicBezTo>
                    <a:pt x="23284" y="26144"/>
                    <a:pt x="24268" y="25769"/>
                    <a:pt x="25019" y="25018"/>
                  </a:cubicBezTo>
                  <a:cubicBezTo>
                    <a:pt x="26520" y="23517"/>
                    <a:pt x="26520" y="21082"/>
                    <a:pt x="25019" y="19581"/>
                  </a:cubicBezTo>
                  <a:lnTo>
                    <a:pt x="5705" y="200"/>
                  </a:lnTo>
                  <a:cubicBezTo>
                    <a:pt x="5572" y="67"/>
                    <a:pt x="5397" y="0"/>
                    <a:pt x="5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480613" y="3903857"/>
              <a:ext cx="385928" cy="374048"/>
            </a:xfrm>
            <a:custGeom>
              <a:avLst/>
              <a:gdLst/>
              <a:ahLst/>
              <a:cxnLst/>
              <a:rect l="l" t="t" r="r" b="b"/>
              <a:pathLst>
                <a:path w="8674" h="8407" extrusionOk="0">
                  <a:moveTo>
                    <a:pt x="7026" y="0"/>
                  </a:moveTo>
                  <a:cubicBezTo>
                    <a:pt x="6639" y="0"/>
                    <a:pt x="6255" y="150"/>
                    <a:pt x="5971" y="451"/>
                  </a:cubicBezTo>
                  <a:lnTo>
                    <a:pt x="568" y="5821"/>
                  </a:lnTo>
                  <a:cubicBezTo>
                    <a:pt x="0" y="6422"/>
                    <a:pt x="0" y="7389"/>
                    <a:pt x="568" y="7956"/>
                  </a:cubicBezTo>
                  <a:cubicBezTo>
                    <a:pt x="868" y="8256"/>
                    <a:pt x="1260" y="8406"/>
                    <a:pt x="1648" y="8406"/>
                  </a:cubicBezTo>
                  <a:cubicBezTo>
                    <a:pt x="2035" y="8406"/>
                    <a:pt x="2419" y="8256"/>
                    <a:pt x="2702" y="7956"/>
                  </a:cubicBezTo>
                  <a:lnTo>
                    <a:pt x="8106" y="2585"/>
                  </a:lnTo>
                  <a:cubicBezTo>
                    <a:pt x="8673" y="1985"/>
                    <a:pt x="8673" y="1018"/>
                    <a:pt x="8106" y="451"/>
                  </a:cubicBezTo>
                  <a:cubicBezTo>
                    <a:pt x="7806" y="150"/>
                    <a:pt x="7414"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922867" y="4349848"/>
              <a:ext cx="810386" cy="793657"/>
            </a:xfrm>
            <a:custGeom>
              <a:avLst/>
              <a:gdLst/>
              <a:ahLst/>
              <a:cxnLst/>
              <a:rect l="l" t="t" r="r" b="b"/>
              <a:pathLst>
                <a:path w="18214" h="17838" extrusionOk="0">
                  <a:moveTo>
                    <a:pt x="5438" y="0"/>
                  </a:moveTo>
                  <a:lnTo>
                    <a:pt x="4704" y="1835"/>
                  </a:lnTo>
                  <a:cubicBezTo>
                    <a:pt x="4638" y="2135"/>
                    <a:pt x="4404" y="2335"/>
                    <a:pt x="4104" y="2402"/>
                  </a:cubicBezTo>
                  <a:cubicBezTo>
                    <a:pt x="3704" y="2502"/>
                    <a:pt x="3337" y="2735"/>
                    <a:pt x="3036" y="3036"/>
                  </a:cubicBezTo>
                  <a:cubicBezTo>
                    <a:pt x="2803" y="3269"/>
                    <a:pt x="2636" y="3536"/>
                    <a:pt x="2536" y="3870"/>
                  </a:cubicBezTo>
                  <a:lnTo>
                    <a:pt x="2503" y="3970"/>
                  </a:lnTo>
                  <a:cubicBezTo>
                    <a:pt x="2436" y="4236"/>
                    <a:pt x="2236" y="4403"/>
                    <a:pt x="2002" y="4503"/>
                  </a:cubicBezTo>
                  <a:lnTo>
                    <a:pt x="1969" y="4537"/>
                  </a:lnTo>
                  <a:lnTo>
                    <a:pt x="1" y="5471"/>
                  </a:lnTo>
                  <a:lnTo>
                    <a:pt x="11242" y="16712"/>
                  </a:lnTo>
                  <a:cubicBezTo>
                    <a:pt x="11993" y="17463"/>
                    <a:pt x="12985" y="17838"/>
                    <a:pt x="13978" y="17838"/>
                  </a:cubicBezTo>
                  <a:cubicBezTo>
                    <a:pt x="14970" y="17838"/>
                    <a:pt x="15962" y="17463"/>
                    <a:pt x="16713" y="16712"/>
                  </a:cubicBezTo>
                  <a:cubicBezTo>
                    <a:pt x="18214" y="15211"/>
                    <a:pt x="18214" y="12776"/>
                    <a:pt x="16713" y="11275"/>
                  </a:cubicBezTo>
                  <a:lnTo>
                    <a:pt x="5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479145" y="3943188"/>
              <a:ext cx="1179941" cy="1163212"/>
            </a:xfrm>
            <a:custGeom>
              <a:avLst/>
              <a:gdLst/>
              <a:ahLst/>
              <a:cxnLst/>
              <a:rect l="l" t="t" r="r" b="b"/>
              <a:pathLst>
                <a:path w="26520" h="26144" extrusionOk="0">
                  <a:moveTo>
                    <a:pt x="5225" y="0"/>
                  </a:moveTo>
                  <a:cubicBezTo>
                    <a:pt x="5054" y="0"/>
                    <a:pt x="4887" y="67"/>
                    <a:pt x="4770" y="200"/>
                  </a:cubicBezTo>
                  <a:lnTo>
                    <a:pt x="234" y="4704"/>
                  </a:lnTo>
                  <a:cubicBezTo>
                    <a:pt x="0" y="4970"/>
                    <a:pt x="0" y="5371"/>
                    <a:pt x="234" y="5638"/>
                  </a:cubicBezTo>
                  <a:lnTo>
                    <a:pt x="19581" y="25018"/>
                  </a:lnTo>
                  <a:cubicBezTo>
                    <a:pt x="20331" y="25769"/>
                    <a:pt x="21315" y="26144"/>
                    <a:pt x="22299" y="26144"/>
                  </a:cubicBezTo>
                  <a:cubicBezTo>
                    <a:pt x="23283" y="26144"/>
                    <a:pt x="24267" y="25769"/>
                    <a:pt x="25018" y="25018"/>
                  </a:cubicBezTo>
                  <a:cubicBezTo>
                    <a:pt x="26519" y="23517"/>
                    <a:pt x="26519" y="21082"/>
                    <a:pt x="25018" y="19581"/>
                  </a:cubicBezTo>
                  <a:lnTo>
                    <a:pt x="5704" y="200"/>
                  </a:lnTo>
                  <a:cubicBezTo>
                    <a:pt x="5571" y="67"/>
                    <a:pt x="5396" y="0"/>
                    <a:pt x="5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7406400" y="3866750"/>
              <a:ext cx="385928" cy="374048"/>
            </a:xfrm>
            <a:custGeom>
              <a:avLst/>
              <a:gdLst/>
              <a:ahLst/>
              <a:cxnLst/>
              <a:rect l="l" t="t" r="r" b="b"/>
              <a:pathLst>
                <a:path w="8674" h="8407" extrusionOk="0">
                  <a:moveTo>
                    <a:pt x="7026" y="0"/>
                  </a:moveTo>
                  <a:cubicBezTo>
                    <a:pt x="6639" y="0"/>
                    <a:pt x="6255" y="150"/>
                    <a:pt x="5972" y="451"/>
                  </a:cubicBezTo>
                  <a:lnTo>
                    <a:pt x="568" y="5821"/>
                  </a:lnTo>
                  <a:cubicBezTo>
                    <a:pt x="1" y="6422"/>
                    <a:pt x="1" y="7389"/>
                    <a:pt x="568" y="7956"/>
                  </a:cubicBezTo>
                  <a:cubicBezTo>
                    <a:pt x="868" y="8256"/>
                    <a:pt x="1260" y="8406"/>
                    <a:pt x="1648" y="8406"/>
                  </a:cubicBezTo>
                  <a:cubicBezTo>
                    <a:pt x="2035" y="8406"/>
                    <a:pt x="2419" y="8256"/>
                    <a:pt x="2703" y="7956"/>
                  </a:cubicBezTo>
                  <a:lnTo>
                    <a:pt x="8106" y="2585"/>
                  </a:lnTo>
                  <a:cubicBezTo>
                    <a:pt x="8673" y="1985"/>
                    <a:pt x="8673" y="1018"/>
                    <a:pt x="8106" y="451"/>
                  </a:cubicBezTo>
                  <a:cubicBezTo>
                    <a:pt x="7806" y="150"/>
                    <a:pt x="7414" y="0"/>
                    <a:pt x="7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848698" y="4312741"/>
              <a:ext cx="810386" cy="793657"/>
            </a:xfrm>
            <a:custGeom>
              <a:avLst/>
              <a:gdLst/>
              <a:ahLst/>
              <a:cxnLst/>
              <a:rect l="l" t="t" r="r" b="b"/>
              <a:pathLst>
                <a:path w="18214" h="17838" extrusionOk="0">
                  <a:moveTo>
                    <a:pt x="5437" y="0"/>
                  </a:moveTo>
                  <a:lnTo>
                    <a:pt x="4703" y="1835"/>
                  </a:lnTo>
                  <a:cubicBezTo>
                    <a:pt x="4637" y="2135"/>
                    <a:pt x="4403" y="2335"/>
                    <a:pt x="4103" y="2402"/>
                  </a:cubicBezTo>
                  <a:cubicBezTo>
                    <a:pt x="3703" y="2502"/>
                    <a:pt x="3336" y="2735"/>
                    <a:pt x="3036" y="3036"/>
                  </a:cubicBezTo>
                  <a:cubicBezTo>
                    <a:pt x="2802" y="3269"/>
                    <a:pt x="2635" y="3536"/>
                    <a:pt x="2535" y="3870"/>
                  </a:cubicBezTo>
                  <a:lnTo>
                    <a:pt x="2502" y="3970"/>
                  </a:lnTo>
                  <a:cubicBezTo>
                    <a:pt x="2435" y="4237"/>
                    <a:pt x="2235" y="4403"/>
                    <a:pt x="2001" y="4503"/>
                  </a:cubicBezTo>
                  <a:lnTo>
                    <a:pt x="1968" y="4537"/>
                  </a:lnTo>
                  <a:lnTo>
                    <a:pt x="0" y="5471"/>
                  </a:lnTo>
                  <a:lnTo>
                    <a:pt x="11241" y="16712"/>
                  </a:lnTo>
                  <a:cubicBezTo>
                    <a:pt x="11992" y="17463"/>
                    <a:pt x="12984" y="17838"/>
                    <a:pt x="13977" y="17838"/>
                  </a:cubicBezTo>
                  <a:cubicBezTo>
                    <a:pt x="14969" y="17838"/>
                    <a:pt x="15961" y="17463"/>
                    <a:pt x="16712" y="16712"/>
                  </a:cubicBezTo>
                  <a:cubicBezTo>
                    <a:pt x="18213" y="15211"/>
                    <a:pt x="18213" y="12776"/>
                    <a:pt x="16712" y="11275"/>
                  </a:cubicBezTo>
                  <a:lnTo>
                    <a:pt x="54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8368146" y="4919750"/>
              <a:ext cx="59397" cy="59397"/>
            </a:xfrm>
            <a:custGeom>
              <a:avLst/>
              <a:gdLst/>
              <a:ahLst/>
              <a:cxnLst/>
              <a:rect l="l" t="t" r="r" b="b"/>
              <a:pathLst>
                <a:path w="1335" h="1335" extrusionOk="0">
                  <a:moveTo>
                    <a:pt x="534" y="0"/>
                  </a:moveTo>
                  <a:cubicBezTo>
                    <a:pt x="500" y="0"/>
                    <a:pt x="500" y="0"/>
                    <a:pt x="467" y="34"/>
                  </a:cubicBezTo>
                  <a:lnTo>
                    <a:pt x="400" y="34"/>
                  </a:lnTo>
                  <a:cubicBezTo>
                    <a:pt x="400" y="34"/>
                    <a:pt x="367" y="67"/>
                    <a:pt x="334" y="67"/>
                  </a:cubicBezTo>
                  <a:cubicBezTo>
                    <a:pt x="334" y="67"/>
                    <a:pt x="300" y="100"/>
                    <a:pt x="300" y="100"/>
                  </a:cubicBezTo>
                  <a:cubicBezTo>
                    <a:pt x="267" y="100"/>
                    <a:pt x="267" y="134"/>
                    <a:pt x="234" y="134"/>
                  </a:cubicBezTo>
                  <a:cubicBezTo>
                    <a:pt x="200" y="167"/>
                    <a:pt x="167" y="200"/>
                    <a:pt x="133" y="234"/>
                  </a:cubicBezTo>
                  <a:cubicBezTo>
                    <a:pt x="133" y="234"/>
                    <a:pt x="133" y="267"/>
                    <a:pt x="100" y="267"/>
                  </a:cubicBezTo>
                  <a:cubicBezTo>
                    <a:pt x="100" y="300"/>
                    <a:pt x="100" y="300"/>
                    <a:pt x="67" y="334"/>
                  </a:cubicBezTo>
                  <a:cubicBezTo>
                    <a:pt x="67" y="367"/>
                    <a:pt x="67" y="367"/>
                    <a:pt x="33" y="401"/>
                  </a:cubicBezTo>
                  <a:cubicBezTo>
                    <a:pt x="33" y="434"/>
                    <a:pt x="33" y="434"/>
                    <a:pt x="33" y="467"/>
                  </a:cubicBezTo>
                  <a:cubicBezTo>
                    <a:pt x="33" y="467"/>
                    <a:pt x="0" y="501"/>
                    <a:pt x="0" y="534"/>
                  </a:cubicBezTo>
                  <a:cubicBezTo>
                    <a:pt x="0" y="534"/>
                    <a:pt x="0" y="567"/>
                    <a:pt x="0" y="601"/>
                  </a:cubicBezTo>
                  <a:cubicBezTo>
                    <a:pt x="0" y="601"/>
                    <a:pt x="0" y="634"/>
                    <a:pt x="0" y="667"/>
                  </a:cubicBezTo>
                  <a:cubicBezTo>
                    <a:pt x="0" y="667"/>
                    <a:pt x="0" y="701"/>
                    <a:pt x="0" y="734"/>
                  </a:cubicBezTo>
                  <a:cubicBezTo>
                    <a:pt x="0" y="734"/>
                    <a:pt x="0" y="767"/>
                    <a:pt x="0" y="767"/>
                  </a:cubicBezTo>
                  <a:cubicBezTo>
                    <a:pt x="0" y="801"/>
                    <a:pt x="33" y="834"/>
                    <a:pt x="33" y="834"/>
                  </a:cubicBezTo>
                  <a:cubicBezTo>
                    <a:pt x="33" y="868"/>
                    <a:pt x="33" y="901"/>
                    <a:pt x="33" y="901"/>
                  </a:cubicBezTo>
                  <a:cubicBezTo>
                    <a:pt x="67" y="934"/>
                    <a:pt x="67" y="934"/>
                    <a:pt x="67" y="968"/>
                  </a:cubicBezTo>
                  <a:cubicBezTo>
                    <a:pt x="100" y="968"/>
                    <a:pt x="100" y="1001"/>
                    <a:pt x="100" y="1034"/>
                  </a:cubicBezTo>
                  <a:cubicBezTo>
                    <a:pt x="133" y="1034"/>
                    <a:pt x="133" y="1068"/>
                    <a:pt x="133" y="1068"/>
                  </a:cubicBezTo>
                  <a:cubicBezTo>
                    <a:pt x="167" y="1101"/>
                    <a:pt x="167" y="1101"/>
                    <a:pt x="200" y="1134"/>
                  </a:cubicBezTo>
                  <a:cubicBezTo>
                    <a:pt x="200" y="1134"/>
                    <a:pt x="234" y="1168"/>
                    <a:pt x="234" y="1168"/>
                  </a:cubicBezTo>
                  <a:cubicBezTo>
                    <a:pt x="267" y="1168"/>
                    <a:pt x="267" y="1201"/>
                    <a:pt x="300" y="1201"/>
                  </a:cubicBezTo>
                  <a:cubicBezTo>
                    <a:pt x="300" y="1234"/>
                    <a:pt x="334" y="1234"/>
                    <a:pt x="367" y="1234"/>
                  </a:cubicBezTo>
                  <a:cubicBezTo>
                    <a:pt x="367" y="1268"/>
                    <a:pt x="400" y="1268"/>
                    <a:pt x="400" y="1268"/>
                  </a:cubicBezTo>
                  <a:cubicBezTo>
                    <a:pt x="434" y="1268"/>
                    <a:pt x="467" y="1301"/>
                    <a:pt x="467" y="1301"/>
                  </a:cubicBezTo>
                  <a:lnTo>
                    <a:pt x="600" y="1301"/>
                  </a:lnTo>
                  <a:cubicBezTo>
                    <a:pt x="634" y="1335"/>
                    <a:pt x="634" y="1335"/>
                    <a:pt x="667" y="1335"/>
                  </a:cubicBezTo>
                  <a:cubicBezTo>
                    <a:pt x="701" y="1335"/>
                    <a:pt x="701" y="1335"/>
                    <a:pt x="734" y="1301"/>
                  </a:cubicBezTo>
                  <a:lnTo>
                    <a:pt x="867" y="1301"/>
                  </a:lnTo>
                  <a:cubicBezTo>
                    <a:pt x="867" y="1301"/>
                    <a:pt x="901" y="1268"/>
                    <a:pt x="934" y="1268"/>
                  </a:cubicBezTo>
                  <a:cubicBezTo>
                    <a:pt x="934" y="1268"/>
                    <a:pt x="967" y="1234"/>
                    <a:pt x="967" y="1234"/>
                  </a:cubicBezTo>
                  <a:cubicBezTo>
                    <a:pt x="1001" y="1234"/>
                    <a:pt x="1001" y="1234"/>
                    <a:pt x="1034" y="1201"/>
                  </a:cubicBezTo>
                  <a:cubicBezTo>
                    <a:pt x="1067" y="1201"/>
                    <a:pt x="1067" y="1168"/>
                    <a:pt x="1101" y="1168"/>
                  </a:cubicBezTo>
                  <a:cubicBezTo>
                    <a:pt x="1101" y="1168"/>
                    <a:pt x="1134" y="1134"/>
                    <a:pt x="1134" y="1134"/>
                  </a:cubicBezTo>
                  <a:cubicBezTo>
                    <a:pt x="1134" y="1101"/>
                    <a:pt x="1168" y="1101"/>
                    <a:pt x="1168" y="1068"/>
                  </a:cubicBezTo>
                  <a:cubicBezTo>
                    <a:pt x="1201" y="1068"/>
                    <a:pt x="1201" y="1034"/>
                    <a:pt x="1201" y="1034"/>
                  </a:cubicBezTo>
                  <a:cubicBezTo>
                    <a:pt x="1234" y="1001"/>
                    <a:pt x="1234" y="1001"/>
                    <a:pt x="1234" y="968"/>
                  </a:cubicBezTo>
                  <a:cubicBezTo>
                    <a:pt x="1268" y="968"/>
                    <a:pt x="1268" y="934"/>
                    <a:pt x="1268" y="901"/>
                  </a:cubicBezTo>
                  <a:cubicBezTo>
                    <a:pt x="1301" y="901"/>
                    <a:pt x="1301" y="868"/>
                    <a:pt x="1301" y="834"/>
                  </a:cubicBezTo>
                  <a:cubicBezTo>
                    <a:pt x="1301" y="834"/>
                    <a:pt x="1301" y="801"/>
                    <a:pt x="1301" y="801"/>
                  </a:cubicBezTo>
                  <a:cubicBezTo>
                    <a:pt x="1334" y="767"/>
                    <a:pt x="1334" y="734"/>
                    <a:pt x="1334" y="734"/>
                  </a:cubicBezTo>
                  <a:cubicBezTo>
                    <a:pt x="1334" y="701"/>
                    <a:pt x="1334" y="667"/>
                    <a:pt x="1334" y="667"/>
                  </a:cubicBezTo>
                  <a:cubicBezTo>
                    <a:pt x="1334" y="634"/>
                    <a:pt x="1334" y="601"/>
                    <a:pt x="1334" y="601"/>
                  </a:cubicBezTo>
                  <a:cubicBezTo>
                    <a:pt x="1334" y="567"/>
                    <a:pt x="1334" y="534"/>
                    <a:pt x="1301" y="534"/>
                  </a:cubicBezTo>
                  <a:cubicBezTo>
                    <a:pt x="1301" y="501"/>
                    <a:pt x="1301" y="467"/>
                    <a:pt x="1301" y="467"/>
                  </a:cubicBezTo>
                  <a:cubicBezTo>
                    <a:pt x="1301" y="434"/>
                    <a:pt x="1301" y="434"/>
                    <a:pt x="1268" y="401"/>
                  </a:cubicBezTo>
                  <a:cubicBezTo>
                    <a:pt x="1268" y="367"/>
                    <a:pt x="1268" y="367"/>
                    <a:pt x="1234" y="334"/>
                  </a:cubicBezTo>
                  <a:cubicBezTo>
                    <a:pt x="1234" y="334"/>
                    <a:pt x="1234" y="300"/>
                    <a:pt x="1201" y="300"/>
                  </a:cubicBezTo>
                  <a:cubicBezTo>
                    <a:pt x="1201" y="267"/>
                    <a:pt x="1201" y="267"/>
                    <a:pt x="1168" y="234"/>
                  </a:cubicBezTo>
                  <a:cubicBezTo>
                    <a:pt x="1168" y="200"/>
                    <a:pt x="1134" y="200"/>
                    <a:pt x="1134" y="167"/>
                  </a:cubicBezTo>
                  <a:cubicBezTo>
                    <a:pt x="1101" y="167"/>
                    <a:pt x="1101" y="167"/>
                    <a:pt x="1067" y="134"/>
                  </a:cubicBezTo>
                  <a:cubicBezTo>
                    <a:pt x="1067" y="134"/>
                    <a:pt x="1034" y="100"/>
                    <a:pt x="1034" y="100"/>
                  </a:cubicBezTo>
                  <a:cubicBezTo>
                    <a:pt x="1001" y="100"/>
                    <a:pt x="1001" y="67"/>
                    <a:pt x="967" y="67"/>
                  </a:cubicBezTo>
                  <a:cubicBezTo>
                    <a:pt x="967" y="67"/>
                    <a:pt x="934" y="34"/>
                    <a:pt x="901" y="34"/>
                  </a:cubicBezTo>
                  <a:lnTo>
                    <a:pt x="867" y="34"/>
                  </a:lnTo>
                  <a:cubicBezTo>
                    <a:pt x="834" y="0"/>
                    <a:pt x="801"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8473504" y="4913788"/>
              <a:ext cx="59397" cy="59442"/>
            </a:xfrm>
            <a:custGeom>
              <a:avLst/>
              <a:gdLst/>
              <a:ahLst/>
              <a:cxnLst/>
              <a:rect l="l" t="t" r="r" b="b"/>
              <a:pathLst>
                <a:path w="1335" h="1336" extrusionOk="0">
                  <a:moveTo>
                    <a:pt x="601" y="1"/>
                  </a:moveTo>
                  <a:cubicBezTo>
                    <a:pt x="601" y="1"/>
                    <a:pt x="567" y="1"/>
                    <a:pt x="534" y="34"/>
                  </a:cubicBezTo>
                  <a:lnTo>
                    <a:pt x="501" y="34"/>
                  </a:lnTo>
                  <a:cubicBezTo>
                    <a:pt x="467" y="34"/>
                    <a:pt x="434" y="34"/>
                    <a:pt x="434" y="68"/>
                  </a:cubicBezTo>
                  <a:lnTo>
                    <a:pt x="367" y="68"/>
                  </a:lnTo>
                  <a:cubicBezTo>
                    <a:pt x="334" y="101"/>
                    <a:pt x="334" y="101"/>
                    <a:pt x="301" y="101"/>
                  </a:cubicBezTo>
                  <a:cubicBezTo>
                    <a:pt x="301" y="134"/>
                    <a:pt x="267" y="134"/>
                    <a:pt x="267" y="168"/>
                  </a:cubicBezTo>
                  <a:cubicBezTo>
                    <a:pt x="234" y="168"/>
                    <a:pt x="201" y="201"/>
                    <a:pt x="167" y="234"/>
                  </a:cubicBezTo>
                  <a:cubicBezTo>
                    <a:pt x="167" y="268"/>
                    <a:pt x="134" y="268"/>
                    <a:pt x="134" y="301"/>
                  </a:cubicBezTo>
                  <a:cubicBezTo>
                    <a:pt x="100" y="301"/>
                    <a:pt x="100" y="334"/>
                    <a:pt x="100" y="368"/>
                  </a:cubicBezTo>
                  <a:cubicBezTo>
                    <a:pt x="67" y="368"/>
                    <a:pt x="67" y="401"/>
                    <a:pt x="67" y="401"/>
                  </a:cubicBezTo>
                  <a:cubicBezTo>
                    <a:pt x="67" y="434"/>
                    <a:pt x="67" y="468"/>
                    <a:pt x="34" y="468"/>
                  </a:cubicBezTo>
                  <a:cubicBezTo>
                    <a:pt x="34" y="501"/>
                    <a:pt x="34" y="535"/>
                    <a:pt x="34" y="535"/>
                  </a:cubicBezTo>
                  <a:cubicBezTo>
                    <a:pt x="34" y="568"/>
                    <a:pt x="34" y="568"/>
                    <a:pt x="34" y="601"/>
                  </a:cubicBezTo>
                  <a:cubicBezTo>
                    <a:pt x="0" y="635"/>
                    <a:pt x="0" y="635"/>
                    <a:pt x="0" y="668"/>
                  </a:cubicBezTo>
                  <a:cubicBezTo>
                    <a:pt x="0" y="701"/>
                    <a:pt x="0" y="701"/>
                    <a:pt x="34" y="735"/>
                  </a:cubicBezTo>
                  <a:cubicBezTo>
                    <a:pt x="34" y="768"/>
                    <a:pt x="34" y="768"/>
                    <a:pt x="34" y="801"/>
                  </a:cubicBezTo>
                  <a:cubicBezTo>
                    <a:pt x="34" y="835"/>
                    <a:pt x="34" y="835"/>
                    <a:pt x="34" y="868"/>
                  </a:cubicBezTo>
                  <a:cubicBezTo>
                    <a:pt x="34" y="868"/>
                    <a:pt x="67" y="901"/>
                    <a:pt x="67" y="935"/>
                  </a:cubicBezTo>
                  <a:cubicBezTo>
                    <a:pt x="67" y="935"/>
                    <a:pt x="100" y="968"/>
                    <a:pt x="100" y="968"/>
                  </a:cubicBezTo>
                  <a:cubicBezTo>
                    <a:pt x="100" y="1002"/>
                    <a:pt x="100" y="1035"/>
                    <a:pt x="134" y="1035"/>
                  </a:cubicBezTo>
                  <a:lnTo>
                    <a:pt x="167" y="1102"/>
                  </a:lnTo>
                  <a:cubicBezTo>
                    <a:pt x="167" y="1102"/>
                    <a:pt x="201" y="1135"/>
                    <a:pt x="201" y="1135"/>
                  </a:cubicBezTo>
                  <a:cubicBezTo>
                    <a:pt x="234" y="1135"/>
                    <a:pt x="234" y="1168"/>
                    <a:pt x="267" y="1168"/>
                  </a:cubicBezTo>
                  <a:cubicBezTo>
                    <a:pt x="267" y="1202"/>
                    <a:pt x="301" y="1202"/>
                    <a:pt x="301" y="1202"/>
                  </a:cubicBezTo>
                  <a:cubicBezTo>
                    <a:pt x="334" y="1235"/>
                    <a:pt x="334" y="1235"/>
                    <a:pt x="367" y="1235"/>
                  </a:cubicBezTo>
                  <a:cubicBezTo>
                    <a:pt x="401" y="1268"/>
                    <a:pt x="401" y="1268"/>
                    <a:pt x="434" y="1268"/>
                  </a:cubicBezTo>
                  <a:cubicBezTo>
                    <a:pt x="434" y="1302"/>
                    <a:pt x="467" y="1302"/>
                    <a:pt x="501" y="1302"/>
                  </a:cubicBezTo>
                  <a:lnTo>
                    <a:pt x="567" y="1302"/>
                  </a:lnTo>
                  <a:cubicBezTo>
                    <a:pt x="567" y="1335"/>
                    <a:pt x="601" y="1335"/>
                    <a:pt x="601" y="1335"/>
                  </a:cubicBezTo>
                  <a:lnTo>
                    <a:pt x="734" y="1335"/>
                  </a:lnTo>
                  <a:cubicBezTo>
                    <a:pt x="768" y="1335"/>
                    <a:pt x="801" y="1335"/>
                    <a:pt x="801" y="1302"/>
                  </a:cubicBezTo>
                  <a:lnTo>
                    <a:pt x="868" y="1302"/>
                  </a:lnTo>
                  <a:cubicBezTo>
                    <a:pt x="901" y="1302"/>
                    <a:pt x="901" y="1302"/>
                    <a:pt x="934" y="1268"/>
                  </a:cubicBezTo>
                  <a:cubicBezTo>
                    <a:pt x="968" y="1268"/>
                    <a:pt x="968" y="1268"/>
                    <a:pt x="1001" y="1235"/>
                  </a:cubicBezTo>
                  <a:cubicBezTo>
                    <a:pt x="1001" y="1235"/>
                    <a:pt x="1034" y="1235"/>
                    <a:pt x="1034" y="1202"/>
                  </a:cubicBezTo>
                  <a:cubicBezTo>
                    <a:pt x="1068" y="1202"/>
                    <a:pt x="1101" y="1202"/>
                    <a:pt x="1101" y="1168"/>
                  </a:cubicBezTo>
                  <a:cubicBezTo>
                    <a:pt x="1135" y="1168"/>
                    <a:pt x="1135" y="1135"/>
                    <a:pt x="1168" y="1135"/>
                  </a:cubicBezTo>
                  <a:cubicBezTo>
                    <a:pt x="1168" y="1135"/>
                    <a:pt x="1168" y="1102"/>
                    <a:pt x="1201" y="1102"/>
                  </a:cubicBezTo>
                  <a:cubicBezTo>
                    <a:pt x="1201" y="1068"/>
                    <a:pt x="1235" y="1068"/>
                    <a:pt x="1235" y="1035"/>
                  </a:cubicBezTo>
                  <a:cubicBezTo>
                    <a:pt x="1235" y="1035"/>
                    <a:pt x="1268" y="1002"/>
                    <a:pt x="1268" y="1002"/>
                  </a:cubicBezTo>
                  <a:cubicBezTo>
                    <a:pt x="1268" y="968"/>
                    <a:pt x="1301" y="935"/>
                    <a:pt x="1301" y="935"/>
                  </a:cubicBezTo>
                  <a:cubicBezTo>
                    <a:pt x="1301" y="901"/>
                    <a:pt x="1301" y="901"/>
                    <a:pt x="1301" y="868"/>
                  </a:cubicBezTo>
                  <a:cubicBezTo>
                    <a:pt x="1335" y="835"/>
                    <a:pt x="1335" y="835"/>
                    <a:pt x="1335" y="801"/>
                  </a:cubicBezTo>
                  <a:cubicBezTo>
                    <a:pt x="1335" y="768"/>
                    <a:pt x="1335" y="768"/>
                    <a:pt x="1335" y="735"/>
                  </a:cubicBezTo>
                  <a:cubicBezTo>
                    <a:pt x="1335" y="701"/>
                    <a:pt x="1335" y="701"/>
                    <a:pt x="1335" y="668"/>
                  </a:cubicBezTo>
                  <a:cubicBezTo>
                    <a:pt x="1335" y="668"/>
                    <a:pt x="1335" y="635"/>
                    <a:pt x="1335" y="601"/>
                  </a:cubicBezTo>
                  <a:cubicBezTo>
                    <a:pt x="1335" y="601"/>
                    <a:pt x="1335" y="568"/>
                    <a:pt x="1335" y="535"/>
                  </a:cubicBezTo>
                  <a:cubicBezTo>
                    <a:pt x="1335" y="535"/>
                    <a:pt x="1335" y="501"/>
                    <a:pt x="1301" y="468"/>
                  </a:cubicBezTo>
                  <a:cubicBezTo>
                    <a:pt x="1301" y="468"/>
                    <a:pt x="1301" y="434"/>
                    <a:pt x="1301" y="401"/>
                  </a:cubicBezTo>
                  <a:cubicBezTo>
                    <a:pt x="1301" y="401"/>
                    <a:pt x="1268" y="368"/>
                    <a:pt x="1268" y="368"/>
                  </a:cubicBezTo>
                  <a:cubicBezTo>
                    <a:pt x="1268" y="334"/>
                    <a:pt x="1235" y="334"/>
                    <a:pt x="1235" y="301"/>
                  </a:cubicBezTo>
                  <a:cubicBezTo>
                    <a:pt x="1235" y="301"/>
                    <a:pt x="1201" y="268"/>
                    <a:pt x="1201" y="268"/>
                  </a:cubicBezTo>
                  <a:cubicBezTo>
                    <a:pt x="1168" y="234"/>
                    <a:pt x="1168" y="234"/>
                    <a:pt x="1135" y="201"/>
                  </a:cubicBezTo>
                  <a:cubicBezTo>
                    <a:pt x="1135" y="168"/>
                    <a:pt x="1101" y="168"/>
                    <a:pt x="1101" y="168"/>
                  </a:cubicBezTo>
                  <a:cubicBezTo>
                    <a:pt x="1068" y="134"/>
                    <a:pt x="1068" y="134"/>
                    <a:pt x="1034" y="101"/>
                  </a:cubicBezTo>
                  <a:cubicBezTo>
                    <a:pt x="1034" y="101"/>
                    <a:pt x="1001" y="101"/>
                    <a:pt x="1001" y="68"/>
                  </a:cubicBezTo>
                  <a:lnTo>
                    <a:pt x="934" y="68"/>
                  </a:lnTo>
                  <a:cubicBezTo>
                    <a:pt x="901" y="34"/>
                    <a:pt x="901" y="34"/>
                    <a:pt x="868" y="34"/>
                  </a:cubicBezTo>
                  <a:lnTo>
                    <a:pt x="801" y="34"/>
                  </a:lnTo>
                  <a:cubicBezTo>
                    <a:pt x="801" y="1"/>
                    <a:pt x="768" y="1"/>
                    <a:pt x="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402272" y="4806962"/>
              <a:ext cx="59397" cy="59397"/>
            </a:xfrm>
            <a:custGeom>
              <a:avLst/>
              <a:gdLst/>
              <a:ahLst/>
              <a:cxnLst/>
              <a:rect l="l" t="t" r="r" b="b"/>
              <a:pathLst>
                <a:path w="1335" h="1335" extrusionOk="0">
                  <a:moveTo>
                    <a:pt x="534" y="0"/>
                  </a:moveTo>
                  <a:cubicBezTo>
                    <a:pt x="534" y="0"/>
                    <a:pt x="501" y="0"/>
                    <a:pt x="501" y="33"/>
                  </a:cubicBezTo>
                  <a:lnTo>
                    <a:pt x="434" y="33"/>
                  </a:lnTo>
                  <a:cubicBezTo>
                    <a:pt x="401" y="33"/>
                    <a:pt x="401" y="67"/>
                    <a:pt x="367" y="67"/>
                  </a:cubicBezTo>
                  <a:cubicBezTo>
                    <a:pt x="334" y="67"/>
                    <a:pt x="334" y="100"/>
                    <a:pt x="300" y="100"/>
                  </a:cubicBezTo>
                  <a:cubicBezTo>
                    <a:pt x="300" y="100"/>
                    <a:pt x="267" y="134"/>
                    <a:pt x="267" y="134"/>
                  </a:cubicBezTo>
                  <a:cubicBezTo>
                    <a:pt x="234" y="167"/>
                    <a:pt x="200" y="200"/>
                    <a:pt x="167" y="234"/>
                  </a:cubicBezTo>
                  <a:cubicBezTo>
                    <a:pt x="167" y="234"/>
                    <a:pt x="134" y="267"/>
                    <a:pt x="134" y="267"/>
                  </a:cubicBezTo>
                  <a:cubicBezTo>
                    <a:pt x="100" y="300"/>
                    <a:pt x="100" y="300"/>
                    <a:pt x="100" y="334"/>
                  </a:cubicBezTo>
                  <a:cubicBezTo>
                    <a:pt x="67" y="367"/>
                    <a:pt x="67" y="367"/>
                    <a:pt x="67" y="400"/>
                  </a:cubicBezTo>
                  <a:cubicBezTo>
                    <a:pt x="67" y="434"/>
                    <a:pt x="67" y="434"/>
                    <a:pt x="34" y="467"/>
                  </a:cubicBezTo>
                  <a:cubicBezTo>
                    <a:pt x="34" y="467"/>
                    <a:pt x="34" y="500"/>
                    <a:pt x="34" y="534"/>
                  </a:cubicBezTo>
                  <a:cubicBezTo>
                    <a:pt x="34" y="534"/>
                    <a:pt x="34" y="567"/>
                    <a:pt x="34" y="601"/>
                  </a:cubicBezTo>
                  <a:cubicBezTo>
                    <a:pt x="0" y="601"/>
                    <a:pt x="0" y="634"/>
                    <a:pt x="0" y="667"/>
                  </a:cubicBezTo>
                  <a:cubicBezTo>
                    <a:pt x="0" y="667"/>
                    <a:pt x="0" y="701"/>
                    <a:pt x="34" y="734"/>
                  </a:cubicBezTo>
                  <a:cubicBezTo>
                    <a:pt x="34" y="734"/>
                    <a:pt x="34" y="767"/>
                    <a:pt x="34" y="767"/>
                  </a:cubicBezTo>
                  <a:cubicBezTo>
                    <a:pt x="34" y="801"/>
                    <a:pt x="34" y="834"/>
                    <a:pt x="34" y="834"/>
                  </a:cubicBezTo>
                  <a:cubicBezTo>
                    <a:pt x="34" y="867"/>
                    <a:pt x="67" y="901"/>
                    <a:pt x="67" y="901"/>
                  </a:cubicBezTo>
                  <a:cubicBezTo>
                    <a:pt x="67" y="934"/>
                    <a:pt x="100" y="934"/>
                    <a:pt x="100" y="967"/>
                  </a:cubicBezTo>
                  <a:cubicBezTo>
                    <a:pt x="100" y="967"/>
                    <a:pt x="100" y="1001"/>
                    <a:pt x="134" y="1034"/>
                  </a:cubicBezTo>
                  <a:cubicBezTo>
                    <a:pt x="134" y="1034"/>
                    <a:pt x="167" y="1068"/>
                    <a:pt x="167" y="1068"/>
                  </a:cubicBezTo>
                  <a:cubicBezTo>
                    <a:pt x="167" y="1101"/>
                    <a:pt x="200" y="1101"/>
                    <a:pt x="200" y="1134"/>
                  </a:cubicBezTo>
                  <a:cubicBezTo>
                    <a:pt x="234" y="1134"/>
                    <a:pt x="234" y="1168"/>
                    <a:pt x="267" y="1168"/>
                  </a:cubicBezTo>
                  <a:cubicBezTo>
                    <a:pt x="267" y="1168"/>
                    <a:pt x="300" y="1201"/>
                    <a:pt x="300" y="1201"/>
                  </a:cubicBezTo>
                  <a:cubicBezTo>
                    <a:pt x="334" y="1234"/>
                    <a:pt x="334" y="1234"/>
                    <a:pt x="367" y="1234"/>
                  </a:cubicBezTo>
                  <a:cubicBezTo>
                    <a:pt x="401" y="1268"/>
                    <a:pt x="401" y="1268"/>
                    <a:pt x="434" y="1268"/>
                  </a:cubicBezTo>
                  <a:cubicBezTo>
                    <a:pt x="434" y="1268"/>
                    <a:pt x="467" y="1268"/>
                    <a:pt x="501" y="1301"/>
                  </a:cubicBezTo>
                  <a:lnTo>
                    <a:pt x="601" y="1301"/>
                  </a:lnTo>
                  <a:cubicBezTo>
                    <a:pt x="634" y="1334"/>
                    <a:pt x="667" y="1334"/>
                    <a:pt x="667" y="1334"/>
                  </a:cubicBezTo>
                  <a:cubicBezTo>
                    <a:pt x="701" y="1334"/>
                    <a:pt x="734" y="1334"/>
                    <a:pt x="734" y="1301"/>
                  </a:cubicBezTo>
                  <a:lnTo>
                    <a:pt x="868" y="1301"/>
                  </a:lnTo>
                  <a:cubicBezTo>
                    <a:pt x="901" y="1301"/>
                    <a:pt x="901" y="1268"/>
                    <a:pt x="934" y="1268"/>
                  </a:cubicBezTo>
                  <a:cubicBezTo>
                    <a:pt x="968" y="1268"/>
                    <a:pt x="968" y="1234"/>
                    <a:pt x="1001" y="1234"/>
                  </a:cubicBezTo>
                  <a:cubicBezTo>
                    <a:pt x="1001" y="1234"/>
                    <a:pt x="1034" y="1234"/>
                    <a:pt x="1034" y="1201"/>
                  </a:cubicBezTo>
                  <a:cubicBezTo>
                    <a:pt x="1068" y="1201"/>
                    <a:pt x="1101" y="1168"/>
                    <a:pt x="1101" y="1168"/>
                  </a:cubicBezTo>
                  <a:cubicBezTo>
                    <a:pt x="1134" y="1168"/>
                    <a:pt x="1134" y="1134"/>
                    <a:pt x="1134" y="1134"/>
                  </a:cubicBezTo>
                  <a:cubicBezTo>
                    <a:pt x="1168" y="1101"/>
                    <a:pt x="1168" y="1101"/>
                    <a:pt x="1201" y="1068"/>
                  </a:cubicBezTo>
                  <a:cubicBezTo>
                    <a:pt x="1201" y="1068"/>
                    <a:pt x="1201" y="1034"/>
                    <a:pt x="1234" y="1034"/>
                  </a:cubicBezTo>
                  <a:cubicBezTo>
                    <a:pt x="1234" y="1001"/>
                    <a:pt x="1234" y="1001"/>
                    <a:pt x="1268" y="967"/>
                  </a:cubicBezTo>
                  <a:cubicBezTo>
                    <a:pt x="1268" y="967"/>
                    <a:pt x="1268" y="934"/>
                    <a:pt x="1301" y="901"/>
                  </a:cubicBezTo>
                  <a:cubicBezTo>
                    <a:pt x="1301" y="901"/>
                    <a:pt x="1301" y="867"/>
                    <a:pt x="1301" y="834"/>
                  </a:cubicBezTo>
                  <a:cubicBezTo>
                    <a:pt x="1301" y="834"/>
                    <a:pt x="1335" y="801"/>
                    <a:pt x="1335" y="801"/>
                  </a:cubicBezTo>
                  <a:cubicBezTo>
                    <a:pt x="1335" y="767"/>
                    <a:pt x="1335" y="734"/>
                    <a:pt x="1335" y="734"/>
                  </a:cubicBezTo>
                  <a:cubicBezTo>
                    <a:pt x="1335" y="701"/>
                    <a:pt x="1335" y="667"/>
                    <a:pt x="1335" y="667"/>
                  </a:cubicBezTo>
                  <a:cubicBezTo>
                    <a:pt x="1335" y="634"/>
                    <a:pt x="1335" y="601"/>
                    <a:pt x="1335" y="601"/>
                  </a:cubicBezTo>
                  <a:cubicBezTo>
                    <a:pt x="1335" y="567"/>
                    <a:pt x="1335" y="534"/>
                    <a:pt x="1335" y="534"/>
                  </a:cubicBezTo>
                  <a:cubicBezTo>
                    <a:pt x="1335" y="500"/>
                    <a:pt x="1301" y="500"/>
                    <a:pt x="1301" y="467"/>
                  </a:cubicBezTo>
                  <a:cubicBezTo>
                    <a:pt x="1301" y="434"/>
                    <a:pt x="1301" y="434"/>
                    <a:pt x="1301" y="400"/>
                  </a:cubicBezTo>
                  <a:cubicBezTo>
                    <a:pt x="1268" y="367"/>
                    <a:pt x="1268" y="367"/>
                    <a:pt x="1268" y="334"/>
                  </a:cubicBezTo>
                  <a:cubicBezTo>
                    <a:pt x="1234" y="334"/>
                    <a:pt x="1234" y="300"/>
                    <a:pt x="1234" y="300"/>
                  </a:cubicBezTo>
                  <a:cubicBezTo>
                    <a:pt x="1201" y="267"/>
                    <a:pt x="1201" y="267"/>
                    <a:pt x="1201" y="234"/>
                  </a:cubicBezTo>
                  <a:cubicBezTo>
                    <a:pt x="1168" y="200"/>
                    <a:pt x="1168" y="200"/>
                    <a:pt x="1134" y="200"/>
                  </a:cubicBezTo>
                  <a:cubicBezTo>
                    <a:pt x="1134" y="167"/>
                    <a:pt x="1101" y="167"/>
                    <a:pt x="1101" y="134"/>
                  </a:cubicBezTo>
                  <a:cubicBezTo>
                    <a:pt x="1068" y="134"/>
                    <a:pt x="1068" y="100"/>
                    <a:pt x="1034" y="100"/>
                  </a:cubicBezTo>
                  <a:cubicBezTo>
                    <a:pt x="1034" y="100"/>
                    <a:pt x="1001" y="67"/>
                    <a:pt x="1001" y="67"/>
                  </a:cubicBezTo>
                  <a:cubicBezTo>
                    <a:pt x="968" y="67"/>
                    <a:pt x="968" y="33"/>
                    <a:pt x="934" y="33"/>
                  </a:cubicBezTo>
                  <a:lnTo>
                    <a:pt x="868" y="33"/>
                  </a:lnTo>
                  <a:cubicBezTo>
                    <a:pt x="834" y="0"/>
                    <a:pt x="834"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286503" y="4806962"/>
              <a:ext cx="59397" cy="59397"/>
            </a:xfrm>
            <a:custGeom>
              <a:avLst/>
              <a:gdLst/>
              <a:ahLst/>
              <a:cxnLst/>
              <a:rect l="l" t="t" r="r" b="b"/>
              <a:pathLst>
                <a:path w="1335" h="1335" extrusionOk="0">
                  <a:moveTo>
                    <a:pt x="534" y="0"/>
                  </a:moveTo>
                  <a:cubicBezTo>
                    <a:pt x="501" y="0"/>
                    <a:pt x="501" y="0"/>
                    <a:pt x="467" y="33"/>
                  </a:cubicBezTo>
                  <a:lnTo>
                    <a:pt x="401" y="33"/>
                  </a:lnTo>
                  <a:cubicBezTo>
                    <a:pt x="401" y="33"/>
                    <a:pt x="367" y="67"/>
                    <a:pt x="367" y="67"/>
                  </a:cubicBezTo>
                  <a:cubicBezTo>
                    <a:pt x="334" y="67"/>
                    <a:pt x="301" y="100"/>
                    <a:pt x="301" y="100"/>
                  </a:cubicBezTo>
                  <a:cubicBezTo>
                    <a:pt x="267" y="100"/>
                    <a:pt x="267" y="134"/>
                    <a:pt x="234" y="134"/>
                  </a:cubicBezTo>
                  <a:cubicBezTo>
                    <a:pt x="201" y="167"/>
                    <a:pt x="167" y="200"/>
                    <a:pt x="167" y="234"/>
                  </a:cubicBezTo>
                  <a:cubicBezTo>
                    <a:pt x="134" y="234"/>
                    <a:pt x="134" y="267"/>
                    <a:pt x="100" y="267"/>
                  </a:cubicBezTo>
                  <a:cubicBezTo>
                    <a:pt x="100" y="300"/>
                    <a:pt x="100" y="300"/>
                    <a:pt x="67" y="334"/>
                  </a:cubicBezTo>
                  <a:cubicBezTo>
                    <a:pt x="67" y="367"/>
                    <a:pt x="67" y="367"/>
                    <a:pt x="67" y="400"/>
                  </a:cubicBezTo>
                  <a:cubicBezTo>
                    <a:pt x="34" y="434"/>
                    <a:pt x="34" y="434"/>
                    <a:pt x="34" y="467"/>
                  </a:cubicBezTo>
                  <a:cubicBezTo>
                    <a:pt x="34" y="467"/>
                    <a:pt x="34" y="500"/>
                    <a:pt x="0" y="534"/>
                  </a:cubicBezTo>
                  <a:cubicBezTo>
                    <a:pt x="0" y="534"/>
                    <a:pt x="0" y="567"/>
                    <a:pt x="0" y="601"/>
                  </a:cubicBezTo>
                  <a:cubicBezTo>
                    <a:pt x="0" y="601"/>
                    <a:pt x="0" y="634"/>
                    <a:pt x="0" y="667"/>
                  </a:cubicBezTo>
                  <a:cubicBezTo>
                    <a:pt x="0" y="667"/>
                    <a:pt x="0" y="701"/>
                    <a:pt x="0" y="734"/>
                  </a:cubicBezTo>
                  <a:cubicBezTo>
                    <a:pt x="0" y="734"/>
                    <a:pt x="0" y="767"/>
                    <a:pt x="0" y="767"/>
                  </a:cubicBezTo>
                  <a:cubicBezTo>
                    <a:pt x="34" y="801"/>
                    <a:pt x="34" y="834"/>
                    <a:pt x="34" y="834"/>
                  </a:cubicBezTo>
                  <a:cubicBezTo>
                    <a:pt x="34" y="867"/>
                    <a:pt x="34" y="901"/>
                    <a:pt x="67" y="901"/>
                  </a:cubicBezTo>
                  <a:cubicBezTo>
                    <a:pt x="67" y="934"/>
                    <a:pt x="67" y="934"/>
                    <a:pt x="67" y="967"/>
                  </a:cubicBezTo>
                  <a:cubicBezTo>
                    <a:pt x="100" y="967"/>
                    <a:pt x="100" y="1001"/>
                    <a:pt x="100" y="1034"/>
                  </a:cubicBezTo>
                  <a:cubicBezTo>
                    <a:pt x="134" y="1034"/>
                    <a:pt x="134" y="1068"/>
                    <a:pt x="167" y="1068"/>
                  </a:cubicBezTo>
                  <a:cubicBezTo>
                    <a:pt x="167" y="1101"/>
                    <a:pt x="167" y="1101"/>
                    <a:pt x="201" y="1134"/>
                  </a:cubicBezTo>
                  <a:cubicBezTo>
                    <a:pt x="201" y="1134"/>
                    <a:pt x="234" y="1168"/>
                    <a:pt x="234" y="1168"/>
                  </a:cubicBezTo>
                  <a:cubicBezTo>
                    <a:pt x="267" y="1168"/>
                    <a:pt x="301" y="1201"/>
                    <a:pt x="301" y="1201"/>
                  </a:cubicBezTo>
                  <a:cubicBezTo>
                    <a:pt x="334" y="1234"/>
                    <a:pt x="334" y="1234"/>
                    <a:pt x="367" y="1234"/>
                  </a:cubicBezTo>
                  <a:cubicBezTo>
                    <a:pt x="367" y="1268"/>
                    <a:pt x="401" y="1268"/>
                    <a:pt x="401" y="1268"/>
                  </a:cubicBezTo>
                  <a:cubicBezTo>
                    <a:pt x="434" y="1268"/>
                    <a:pt x="467" y="1268"/>
                    <a:pt x="467" y="1301"/>
                  </a:cubicBezTo>
                  <a:lnTo>
                    <a:pt x="601" y="1301"/>
                  </a:lnTo>
                  <a:cubicBezTo>
                    <a:pt x="634" y="1334"/>
                    <a:pt x="634" y="1334"/>
                    <a:pt x="668" y="1334"/>
                  </a:cubicBezTo>
                  <a:cubicBezTo>
                    <a:pt x="701" y="1334"/>
                    <a:pt x="701" y="1334"/>
                    <a:pt x="734" y="1301"/>
                  </a:cubicBezTo>
                  <a:lnTo>
                    <a:pt x="868" y="1301"/>
                  </a:lnTo>
                  <a:cubicBezTo>
                    <a:pt x="868" y="1301"/>
                    <a:pt x="901" y="1268"/>
                    <a:pt x="934" y="1268"/>
                  </a:cubicBezTo>
                  <a:cubicBezTo>
                    <a:pt x="934" y="1268"/>
                    <a:pt x="968" y="1234"/>
                    <a:pt x="968" y="1234"/>
                  </a:cubicBezTo>
                  <a:cubicBezTo>
                    <a:pt x="1001" y="1234"/>
                    <a:pt x="1001" y="1234"/>
                    <a:pt x="1034" y="1201"/>
                  </a:cubicBezTo>
                  <a:cubicBezTo>
                    <a:pt x="1068" y="1201"/>
                    <a:pt x="1068" y="1168"/>
                    <a:pt x="1101" y="1168"/>
                  </a:cubicBezTo>
                  <a:cubicBezTo>
                    <a:pt x="1101" y="1168"/>
                    <a:pt x="1135" y="1134"/>
                    <a:pt x="1135" y="1134"/>
                  </a:cubicBezTo>
                  <a:cubicBezTo>
                    <a:pt x="1168" y="1101"/>
                    <a:pt x="1168" y="1101"/>
                    <a:pt x="1168" y="1068"/>
                  </a:cubicBezTo>
                  <a:cubicBezTo>
                    <a:pt x="1201" y="1068"/>
                    <a:pt x="1201" y="1034"/>
                    <a:pt x="1235" y="1034"/>
                  </a:cubicBezTo>
                  <a:cubicBezTo>
                    <a:pt x="1235" y="1001"/>
                    <a:pt x="1235" y="1001"/>
                    <a:pt x="1268" y="967"/>
                  </a:cubicBezTo>
                  <a:cubicBezTo>
                    <a:pt x="1268" y="967"/>
                    <a:pt x="1268" y="934"/>
                    <a:pt x="1268" y="901"/>
                  </a:cubicBezTo>
                  <a:cubicBezTo>
                    <a:pt x="1301" y="901"/>
                    <a:pt x="1301" y="867"/>
                    <a:pt x="1301" y="834"/>
                  </a:cubicBezTo>
                  <a:cubicBezTo>
                    <a:pt x="1301" y="834"/>
                    <a:pt x="1301" y="801"/>
                    <a:pt x="1335" y="801"/>
                  </a:cubicBezTo>
                  <a:cubicBezTo>
                    <a:pt x="1335" y="767"/>
                    <a:pt x="1335" y="734"/>
                    <a:pt x="1335" y="734"/>
                  </a:cubicBezTo>
                  <a:cubicBezTo>
                    <a:pt x="1335" y="701"/>
                    <a:pt x="1335" y="667"/>
                    <a:pt x="1335" y="667"/>
                  </a:cubicBezTo>
                  <a:cubicBezTo>
                    <a:pt x="1335" y="634"/>
                    <a:pt x="1335" y="601"/>
                    <a:pt x="1335" y="601"/>
                  </a:cubicBezTo>
                  <a:cubicBezTo>
                    <a:pt x="1335" y="567"/>
                    <a:pt x="1335" y="534"/>
                    <a:pt x="1335" y="534"/>
                  </a:cubicBezTo>
                  <a:cubicBezTo>
                    <a:pt x="1301" y="500"/>
                    <a:pt x="1301" y="500"/>
                    <a:pt x="1301" y="467"/>
                  </a:cubicBezTo>
                  <a:cubicBezTo>
                    <a:pt x="1301" y="434"/>
                    <a:pt x="1301" y="434"/>
                    <a:pt x="1268" y="400"/>
                  </a:cubicBezTo>
                  <a:cubicBezTo>
                    <a:pt x="1268" y="367"/>
                    <a:pt x="1268" y="367"/>
                    <a:pt x="1268" y="334"/>
                  </a:cubicBezTo>
                  <a:cubicBezTo>
                    <a:pt x="1235" y="334"/>
                    <a:pt x="1235" y="300"/>
                    <a:pt x="1235" y="300"/>
                  </a:cubicBezTo>
                  <a:cubicBezTo>
                    <a:pt x="1201" y="267"/>
                    <a:pt x="1201" y="267"/>
                    <a:pt x="1168" y="234"/>
                  </a:cubicBezTo>
                  <a:cubicBezTo>
                    <a:pt x="1168" y="200"/>
                    <a:pt x="1168" y="200"/>
                    <a:pt x="1135" y="200"/>
                  </a:cubicBezTo>
                  <a:cubicBezTo>
                    <a:pt x="1135" y="167"/>
                    <a:pt x="1101" y="167"/>
                    <a:pt x="1101" y="134"/>
                  </a:cubicBezTo>
                  <a:cubicBezTo>
                    <a:pt x="1068" y="134"/>
                    <a:pt x="1034" y="100"/>
                    <a:pt x="1034" y="100"/>
                  </a:cubicBezTo>
                  <a:cubicBezTo>
                    <a:pt x="1001" y="100"/>
                    <a:pt x="1001" y="67"/>
                    <a:pt x="968" y="67"/>
                  </a:cubicBezTo>
                  <a:cubicBezTo>
                    <a:pt x="968" y="67"/>
                    <a:pt x="934" y="33"/>
                    <a:pt x="934" y="33"/>
                  </a:cubicBezTo>
                  <a:lnTo>
                    <a:pt x="868" y="33"/>
                  </a:lnTo>
                  <a:cubicBezTo>
                    <a:pt x="834" y="0"/>
                    <a:pt x="801"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2"/>
          <p:cNvGrpSpPr/>
          <p:nvPr/>
        </p:nvGrpSpPr>
        <p:grpSpPr>
          <a:xfrm>
            <a:off x="7754282" y="3384455"/>
            <a:ext cx="1040738" cy="1758959"/>
            <a:chOff x="7864250" y="4010850"/>
            <a:chExt cx="670147" cy="1132620"/>
          </a:xfrm>
        </p:grpSpPr>
        <p:sp>
          <p:nvSpPr>
            <p:cNvPr id="76" name="Google Shape;76;p2"/>
            <p:cNvSpPr/>
            <p:nvPr/>
          </p:nvSpPr>
          <p:spPr>
            <a:xfrm>
              <a:off x="7935808" y="4046607"/>
              <a:ext cx="598589" cy="1096863"/>
            </a:xfrm>
            <a:custGeom>
              <a:avLst/>
              <a:gdLst/>
              <a:ahLst/>
              <a:cxnLst/>
              <a:rect l="l" t="t" r="r" b="b"/>
              <a:pathLst>
                <a:path w="13945" h="25553" extrusionOk="0">
                  <a:moveTo>
                    <a:pt x="2236" y="1"/>
                  </a:moveTo>
                  <a:cubicBezTo>
                    <a:pt x="1735" y="1"/>
                    <a:pt x="1302" y="401"/>
                    <a:pt x="1302" y="902"/>
                  </a:cubicBezTo>
                  <a:lnTo>
                    <a:pt x="1302" y="19915"/>
                  </a:lnTo>
                  <a:lnTo>
                    <a:pt x="134" y="23651"/>
                  </a:lnTo>
                  <a:cubicBezTo>
                    <a:pt x="1" y="24085"/>
                    <a:pt x="68" y="24585"/>
                    <a:pt x="368" y="24952"/>
                  </a:cubicBezTo>
                  <a:cubicBezTo>
                    <a:pt x="635" y="25352"/>
                    <a:pt x="1068" y="25553"/>
                    <a:pt x="1569" y="25553"/>
                  </a:cubicBezTo>
                  <a:lnTo>
                    <a:pt x="10342" y="25553"/>
                  </a:lnTo>
                  <a:cubicBezTo>
                    <a:pt x="10809" y="25553"/>
                    <a:pt x="11242" y="25352"/>
                    <a:pt x="11509" y="24952"/>
                  </a:cubicBezTo>
                  <a:cubicBezTo>
                    <a:pt x="11809" y="24585"/>
                    <a:pt x="11876" y="24085"/>
                    <a:pt x="11743" y="23651"/>
                  </a:cubicBezTo>
                  <a:lnTo>
                    <a:pt x="10575" y="19915"/>
                  </a:lnTo>
                  <a:lnTo>
                    <a:pt x="10575" y="5005"/>
                  </a:lnTo>
                  <a:lnTo>
                    <a:pt x="13677" y="1469"/>
                  </a:lnTo>
                  <a:cubicBezTo>
                    <a:pt x="13911" y="1202"/>
                    <a:pt x="13944" y="835"/>
                    <a:pt x="13811" y="501"/>
                  </a:cubicBezTo>
                  <a:cubicBezTo>
                    <a:pt x="13644" y="201"/>
                    <a:pt x="13344" y="1"/>
                    <a:pt x="12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7864250" y="4010850"/>
              <a:ext cx="598546" cy="1096820"/>
            </a:xfrm>
            <a:custGeom>
              <a:avLst/>
              <a:gdLst/>
              <a:ahLst/>
              <a:cxnLst/>
              <a:rect l="l" t="t" r="r" b="b"/>
              <a:pathLst>
                <a:path w="13944" h="25552" extrusionOk="0">
                  <a:moveTo>
                    <a:pt x="2235" y="0"/>
                  </a:moveTo>
                  <a:cubicBezTo>
                    <a:pt x="1735" y="0"/>
                    <a:pt x="1301" y="400"/>
                    <a:pt x="1301" y="901"/>
                  </a:cubicBezTo>
                  <a:lnTo>
                    <a:pt x="1301" y="19914"/>
                  </a:lnTo>
                  <a:lnTo>
                    <a:pt x="133" y="23650"/>
                  </a:lnTo>
                  <a:cubicBezTo>
                    <a:pt x="0" y="24084"/>
                    <a:pt x="67" y="24584"/>
                    <a:pt x="367" y="24951"/>
                  </a:cubicBezTo>
                  <a:cubicBezTo>
                    <a:pt x="634" y="25351"/>
                    <a:pt x="1067" y="25552"/>
                    <a:pt x="1568" y="25552"/>
                  </a:cubicBezTo>
                  <a:lnTo>
                    <a:pt x="10341" y="25552"/>
                  </a:lnTo>
                  <a:cubicBezTo>
                    <a:pt x="10808" y="25552"/>
                    <a:pt x="11241" y="25351"/>
                    <a:pt x="11508" y="24951"/>
                  </a:cubicBezTo>
                  <a:cubicBezTo>
                    <a:pt x="11808" y="24584"/>
                    <a:pt x="11875" y="24084"/>
                    <a:pt x="11742" y="23650"/>
                  </a:cubicBezTo>
                  <a:lnTo>
                    <a:pt x="10574" y="19914"/>
                  </a:lnTo>
                  <a:lnTo>
                    <a:pt x="10574" y="5004"/>
                  </a:lnTo>
                  <a:lnTo>
                    <a:pt x="13676" y="1468"/>
                  </a:lnTo>
                  <a:cubicBezTo>
                    <a:pt x="13910" y="1201"/>
                    <a:pt x="13943" y="834"/>
                    <a:pt x="13810" y="500"/>
                  </a:cubicBezTo>
                  <a:cubicBezTo>
                    <a:pt x="13643" y="200"/>
                    <a:pt x="13343" y="0"/>
                    <a:pt x="129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8101931" y="4251409"/>
              <a:ext cx="181873" cy="568456"/>
            </a:xfrm>
            <a:custGeom>
              <a:avLst/>
              <a:gdLst/>
              <a:ahLst/>
              <a:cxnLst/>
              <a:rect l="l" t="t" r="r" b="b"/>
              <a:pathLst>
                <a:path w="4237" h="13243" extrusionOk="0">
                  <a:moveTo>
                    <a:pt x="768" y="0"/>
                  </a:moveTo>
                  <a:cubicBezTo>
                    <a:pt x="334" y="0"/>
                    <a:pt x="0" y="334"/>
                    <a:pt x="0" y="734"/>
                  </a:cubicBezTo>
                  <a:lnTo>
                    <a:pt x="0" y="12476"/>
                  </a:lnTo>
                  <a:cubicBezTo>
                    <a:pt x="0" y="12909"/>
                    <a:pt x="367" y="13243"/>
                    <a:pt x="768" y="13243"/>
                  </a:cubicBezTo>
                  <a:lnTo>
                    <a:pt x="3469" y="13243"/>
                  </a:lnTo>
                  <a:cubicBezTo>
                    <a:pt x="3903" y="13243"/>
                    <a:pt x="4237" y="12909"/>
                    <a:pt x="4237" y="12476"/>
                  </a:cubicBezTo>
                  <a:cubicBezTo>
                    <a:pt x="4237" y="12075"/>
                    <a:pt x="3903" y="11742"/>
                    <a:pt x="3469" y="11742"/>
                  </a:cubicBezTo>
                  <a:lnTo>
                    <a:pt x="1501" y="11742"/>
                  </a:lnTo>
                  <a:lnTo>
                    <a:pt x="1501" y="10274"/>
                  </a:lnTo>
                  <a:lnTo>
                    <a:pt x="3469" y="10274"/>
                  </a:lnTo>
                  <a:cubicBezTo>
                    <a:pt x="3903" y="10274"/>
                    <a:pt x="4237" y="9907"/>
                    <a:pt x="4237" y="9507"/>
                  </a:cubicBezTo>
                  <a:cubicBezTo>
                    <a:pt x="4237" y="9107"/>
                    <a:pt x="3903" y="8773"/>
                    <a:pt x="3469" y="8773"/>
                  </a:cubicBezTo>
                  <a:lnTo>
                    <a:pt x="1501" y="8773"/>
                  </a:lnTo>
                  <a:lnTo>
                    <a:pt x="1501" y="7339"/>
                  </a:lnTo>
                  <a:lnTo>
                    <a:pt x="3469" y="7339"/>
                  </a:lnTo>
                  <a:cubicBezTo>
                    <a:pt x="3903" y="7339"/>
                    <a:pt x="4237" y="7005"/>
                    <a:pt x="4237" y="6571"/>
                  </a:cubicBezTo>
                  <a:cubicBezTo>
                    <a:pt x="4237" y="6171"/>
                    <a:pt x="3903" y="5838"/>
                    <a:pt x="3469" y="5838"/>
                  </a:cubicBezTo>
                  <a:lnTo>
                    <a:pt x="1501" y="5838"/>
                  </a:lnTo>
                  <a:lnTo>
                    <a:pt x="1501" y="4403"/>
                  </a:lnTo>
                  <a:lnTo>
                    <a:pt x="3469" y="4403"/>
                  </a:lnTo>
                  <a:cubicBezTo>
                    <a:pt x="3903" y="4403"/>
                    <a:pt x="4237" y="4070"/>
                    <a:pt x="4237" y="3669"/>
                  </a:cubicBezTo>
                  <a:cubicBezTo>
                    <a:pt x="4237" y="3269"/>
                    <a:pt x="3903" y="2902"/>
                    <a:pt x="3469" y="2902"/>
                  </a:cubicBezTo>
                  <a:lnTo>
                    <a:pt x="1501" y="2902"/>
                  </a:lnTo>
                  <a:lnTo>
                    <a:pt x="1501" y="1501"/>
                  </a:lnTo>
                  <a:lnTo>
                    <a:pt x="3469" y="1501"/>
                  </a:lnTo>
                  <a:cubicBezTo>
                    <a:pt x="3903" y="1501"/>
                    <a:pt x="4237" y="1168"/>
                    <a:pt x="4237" y="734"/>
                  </a:cubicBezTo>
                  <a:cubicBezTo>
                    <a:pt x="4237" y="334"/>
                    <a:pt x="3903" y="0"/>
                    <a:pt x="3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7864250" y="4865685"/>
              <a:ext cx="509777" cy="242011"/>
            </a:xfrm>
            <a:custGeom>
              <a:avLst/>
              <a:gdLst/>
              <a:ahLst/>
              <a:cxnLst/>
              <a:rect l="l" t="t" r="r" b="b"/>
              <a:pathLst>
                <a:path w="11876" h="5638" extrusionOk="0">
                  <a:moveTo>
                    <a:pt x="1301" y="0"/>
                  </a:moveTo>
                  <a:lnTo>
                    <a:pt x="133" y="3736"/>
                  </a:lnTo>
                  <a:cubicBezTo>
                    <a:pt x="0" y="4170"/>
                    <a:pt x="67" y="4670"/>
                    <a:pt x="367" y="5037"/>
                  </a:cubicBezTo>
                  <a:cubicBezTo>
                    <a:pt x="634" y="5437"/>
                    <a:pt x="1067" y="5638"/>
                    <a:pt x="1568" y="5638"/>
                  </a:cubicBezTo>
                  <a:lnTo>
                    <a:pt x="10341" y="5638"/>
                  </a:lnTo>
                  <a:cubicBezTo>
                    <a:pt x="10808" y="5638"/>
                    <a:pt x="11241" y="5437"/>
                    <a:pt x="11508" y="5037"/>
                  </a:cubicBezTo>
                  <a:cubicBezTo>
                    <a:pt x="11808" y="4670"/>
                    <a:pt x="11875" y="4170"/>
                    <a:pt x="11742" y="3736"/>
                  </a:cubicBezTo>
                  <a:lnTo>
                    <a:pt x="105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1">
  <p:cSld name="TITLE_ONLY_2">
    <p:spTree>
      <p:nvGrpSpPr>
        <p:cNvPr id="1" name="Shape 531"/>
        <p:cNvGrpSpPr/>
        <p:nvPr/>
      </p:nvGrpSpPr>
      <p:grpSpPr>
        <a:xfrm>
          <a:off x="0" y="0"/>
          <a:ext cx="0" cy="0"/>
          <a:chOff x="0" y="0"/>
          <a:chExt cx="0" cy="0"/>
        </a:xfrm>
      </p:grpSpPr>
      <p:sp>
        <p:nvSpPr>
          <p:cNvPr id="532" name="Google Shape;532;p22"/>
          <p:cNvSpPr txBox="1">
            <a:spLocks noGrp="1"/>
          </p:cNvSpPr>
          <p:nvPr>
            <p:ph type="title"/>
          </p:nvPr>
        </p:nvSpPr>
        <p:spPr>
          <a:xfrm>
            <a:off x="726300" y="542925"/>
            <a:ext cx="7691400" cy="45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8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533" name="Google Shape;533;p22"/>
          <p:cNvGrpSpPr/>
          <p:nvPr/>
        </p:nvGrpSpPr>
        <p:grpSpPr>
          <a:xfrm rot="5400000">
            <a:off x="691884" y="-691879"/>
            <a:ext cx="457215" cy="1840961"/>
            <a:chOff x="341244" y="189297"/>
            <a:chExt cx="838004" cy="3374195"/>
          </a:xfrm>
        </p:grpSpPr>
        <p:sp>
          <p:nvSpPr>
            <p:cNvPr id="534" name="Google Shape;534;p22"/>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2"/>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2"/>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2"/>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2"/>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2"/>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2"/>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2"/>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22"/>
          <p:cNvGrpSpPr/>
          <p:nvPr/>
        </p:nvGrpSpPr>
        <p:grpSpPr>
          <a:xfrm rot="-5400000" flipH="1">
            <a:off x="7998594" y="3998111"/>
            <a:ext cx="457253" cy="1833537"/>
            <a:chOff x="1448006" y="189297"/>
            <a:chExt cx="854359" cy="3374195"/>
          </a:xfrm>
        </p:grpSpPr>
        <p:sp>
          <p:nvSpPr>
            <p:cNvPr id="543" name="Google Shape;543;p22"/>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2"/>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2"/>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2"/>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2"/>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2"/>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2"/>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p:cSld name="CUSTOM_10_1_1_1">
    <p:spTree>
      <p:nvGrpSpPr>
        <p:cNvPr id="1" name="Shape 550"/>
        <p:cNvGrpSpPr/>
        <p:nvPr/>
      </p:nvGrpSpPr>
      <p:grpSpPr>
        <a:xfrm>
          <a:off x="0" y="0"/>
          <a:ext cx="0" cy="0"/>
          <a:chOff x="0" y="0"/>
          <a:chExt cx="0" cy="0"/>
        </a:xfrm>
      </p:grpSpPr>
      <p:grpSp>
        <p:nvGrpSpPr>
          <p:cNvPr id="551" name="Google Shape;551;p23"/>
          <p:cNvGrpSpPr/>
          <p:nvPr/>
        </p:nvGrpSpPr>
        <p:grpSpPr>
          <a:xfrm rot="5400000">
            <a:off x="691884" y="-691879"/>
            <a:ext cx="457215" cy="1840961"/>
            <a:chOff x="341244" y="189297"/>
            <a:chExt cx="838004" cy="3374195"/>
          </a:xfrm>
        </p:grpSpPr>
        <p:sp>
          <p:nvSpPr>
            <p:cNvPr id="552" name="Google Shape;552;p23"/>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3"/>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3"/>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3"/>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3"/>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3"/>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3"/>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3"/>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23"/>
          <p:cNvGrpSpPr/>
          <p:nvPr/>
        </p:nvGrpSpPr>
        <p:grpSpPr>
          <a:xfrm rot="-5400000" flipH="1">
            <a:off x="7998594" y="-688164"/>
            <a:ext cx="457253" cy="1833537"/>
            <a:chOff x="1448006" y="189297"/>
            <a:chExt cx="854359" cy="3374195"/>
          </a:xfrm>
        </p:grpSpPr>
        <p:sp>
          <p:nvSpPr>
            <p:cNvPr id="561" name="Google Shape;561;p23"/>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3"/>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3"/>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3"/>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3"/>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3"/>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3"/>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1">
  <p:cSld name="CUSTOM_10_1_1_1_1">
    <p:spTree>
      <p:nvGrpSpPr>
        <p:cNvPr id="1" name="Shape 568"/>
        <p:cNvGrpSpPr/>
        <p:nvPr/>
      </p:nvGrpSpPr>
      <p:grpSpPr>
        <a:xfrm>
          <a:off x="0" y="0"/>
          <a:ext cx="0" cy="0"/>
          <a:chOff x="0" y="0"/>
          <a:chExt cx="0" cy="0"/>
        </a:xfrm>
      </p:grpSpPr>
      <p:grpSp>
        <p:nvGrpSpPr>
          <p:cNvPr id="569" name="Google Shape;569;p24"/>
          <p:cNvGrpSpPr/>
          <p:nvPr/>
        </p:nvGrpSpPr>
        <p:grpSpPr>
          <a:xfrm rot="-5400000" flipH="1">
            <a:off x="7994901" y="3994396"/>
            <a:ext cx="457215" cy="1840961"/>
            <a:chOff x="341244" y="189297"/>
            <a:chExt cx="838004" cy="3374195"/>
          </a:xfrm>
        </p:grpSpPr>
        <p:sp>
          <p:nvSpPr>
            <p:cNvPr id="570" name="Google Shape;570;p24"/>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4"/>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4"/>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4"/>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4"/>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4"/>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4"/>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4"/>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24"/>
          <p:cNvGrpSpPr/>
          <p:nvPr/>
        </p:nvGrpSpPr>
        <p:grpSpPr>
          <a:xfrm rot="5400000">
            <a:off x="688154" y="3998111"/>
            <a:ext cx="457253" cy="1833537"/>
            <a:chOff x="1448006" y="189297"/>
            <a:chExt cx="854359" cy="3374195"/>
          </a:xfrm>
        </p:grpSpPr>
        <p:sp>
          <p:nvSpPr>
            <p:cNvPr id="579" name="Google Shape;579;p24"/>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4"/>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4"/>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4"/>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4"/>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4"/>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4"/>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0"/>
        <p:cNvGrpSpPr/>
        <p:nvPr/>
      </p:nvGrpSpPr>
      <p:grpSpPr>
        <a:xfrm>
          <a:off x="0" y="0"/>
          <a:ext cx="0" cy="0"/>
          <a:chOff x="0" y="0"/>
          <a:chExt cx="0" cy="0"/>
        </a:xfrm>
      </p:grpSpPr>
      <p:sp>
        <p:nvSpPr>
          <p:cNvPr id="81" name="Google Shape;81;p3"/>
          <p:cNvSpPr txBox="1">
            <a:spLocks noGrp="1"/>
          </p:cNvSpPr>
          <p:nvPr>
            <p:ph type="subTitle" idx="1"/>
          </p:nvPr>
        </p:nvSpPr>
        <p:spPr>
          <a:xfrm>
            <a:off x="726213" y="3323019"/>
            <a:ext cx="5091000" cy="445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chemeClr val="dk2"/>
                </a:solidFill>
              </a:defRPr>
            </a:lvl1pPr>
            <a:lvl2pPr lvl="1" rtl="0">
              <a:spcBef>
                <a:spcPts val="0"/>
              </a:spcBef>
              <a:spcAft>
                <a:spcPts val="0"/>
              </a:spcAft>
              <a:buNone/>
              <a:defRPr sz="1400">
                <a:solidFill>
                  <a:schemeClr val="dk2"/>
                </a:solidFill>
              </a:defRPr>
            </a:lvl2pPr>
            <a:lvl3pPr lvl="2" rtl="0">
              <a:spcBef>
                <a:spcPts val="0"/>
              </a:spcBef>
              <a:spcAft>
                <a:spcPts val="0"/>
              </a:spcAft>
              <a:buNone/>
              <a:defRPr sz="1400">
                <a:solidFill>
                  <a:schemeClr val="dk2"/>
                </a:solidFill>
              </a:defRPr>
            </a:lvl3pPr>
            <a:lvl4pPr lvl="3" rtl="0">
              <a:spcBef>
                <a:spcPts val="0"/>
              </a:spcBef>
              <a:spcAft>
                <a:spcPts val="0"/>
              </a:spcAft>
              <a:buNone/>
              <a:defRPr sz="1400">
                <a:solidFill>
                  <a:schemeClr val="dk2"/>
                </a:solidFill>
              </a:defRPr>
            </a:lvl4pPr>
            <a:lvl5pPr lvl="4" rtl="0">
              <a:spcBef>
                <a:spcPts val="0"/>
              </a:spcBef>
              <a:spcAft>
                <a:spcPts val="0"/>
              </a:spcAft>
              <a:buNone/>
              <a:defRPr sz="1400">
                <a:solidFill>
                  <a:schemeClr val="dk2"/>
                </a:solidFill>
              </a:defRPr>
            </a:lvl5pPr>
            <a:lvl6pPr lvl="5" rtl="0">
              <a:spcBef>
                <a:spcPts val="0"/>
              </a:spcBef>
              <a:spcAft>
                <a:spcPts val="0"/>
              </a:spcAft>
              <a:buNone/>
              <a:defRPr sz="1400">
                <a:solidFill>
                  <a:schemeClr val="dk2"/>
                </a:solidFill>
              </a:defRPr>
            </a:lvl6pPr>
            <a:lvl7pPr lvl="6" rtl="0">
              <a:spcBef>
                <a:spcPts val="0"/>
              </a:spcBef>
              <a:spcAft>
                <a:spcPts val="0"/>
              </a:spcAft>
              <a:buNone/>
              <a:defRPr sz="1400">
                <a:solidFill>
                  <a:schemeClr val="dk2"/>
                </a:solidFill>
              </a:defRPr>
            </a:lvl7pPr>
            <a:lvl8pPr lvl="7" rtl="0">
              <a:spcBef>
                <a:spcPts val="0"/>
              </a:spcBef>
              <a:spcAft>
                <a:spcPts val="0"/>
              </a:spcAft>
              <a:buNone/>
              <a:defRPr sz="1400">
                <a:solidFill>
                  <a:schemeClr val="dk2"/>
                </a:solidFill>
              </a:defRPr>
            </a:lvl8pPr>
            <a:lvl9pPr lvl="8" rtl="0">
              <a:spcBef>
                <a:spcPts val="0"/>
              </a:spcBef>
              <a:spcAft>
                <a:spcPts val="0"/>
              </a:spcAft>
              <a:buNone/>
              <a:defRPr sz="1400">
                <a:solidFill>
                  <a:schemeClr val="dk2"/>
                </a:solidFill>
              </a:defRPr>
            </a:lvl9pPr>
          </a:lstStyle>
          <a:p>
            <a:endParaRPr/>
          </a:p>
        </p:txBody>
      </p:sp>
      <p:sp>
        <p:nvSpPr>
          <p:cNvPr id="82" name="Google Shape;82;p3"/>
          <p:cNvSpPr txBox="1">
            <a:spLocks noGrp="1"/>
          </p:cNvSpPr>
          <p:nvPr>
            <p:ph type="title"/>
          </p:nvPr>
        </p:nvSpPr>
        <p:spPr>
          <a:xfrm>
            <a:off x="726213" y="2425195"/>
            <a:ext cx="5091000" cy="841800"/>
          </a:xfrm>
          <a:prstGeom prst="rect">
            <a:avLst/>
          </a:prstGeom>
        </p:spPr>
        <p:txBody>
          <a:bodyPr spcFirstLastPara="1" wrap="square" lIns="91425" tIns="91425" rIns="91425" bIns="91425" anchor="ctr" anchorCtr="0">
            <a:noAutofit/>
          </a:bodyPr>
          <a:lstStyle>
            <a:lvl1pPr lvl="0" algn="l">
              <a:lnSpc>
                <a:spcPct val="100000"/>
              </a:lnSpc>
              <a:spcBef>
                <a:spcPts val="0"/>
              </a:spcBef>
              <a:spcAft>
                <a:spcPts val="0"/>
              </a:spcAft>
              <a:buSzPts val="6000"/>
              <a:buNone/>
              <a:defRPr sz="58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83" name="Google Shape;83;p3"/>
          <p:cNvSpPr txBox="1">
            <a:spLocks noGrp="1"/>
          </p:cNvSpPr>
          <p:nvPr>
            <p:ph type="title" idx="2" hasCustomPrompt="1"/>
          </p:nvPr>
        </p:nvSpPr>
        <p:spPr>
          <a:xfrm>
            <a:off x="726231" y="1375275"/>
            <a:ext cx="1664700" cy="9870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7200"/>
              <a:buNone/>
              <a:defRPr sz="7200">
                <a:solidFill>
                  <a:schemeClr val="lt1"/>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grpSp>
        <p:nvGrpSpPr>
          <p:cNvPr id="84" name="Google Shape;84;p3"/>
          <p:cNvGrpSpPr/>
          <p:nvPr/>
        </p:nvGrpSpPr>
        <p:grpSpPr>
          <a:xfrm rot="5400000">
            <a:off x="691884" y="-691879"/>
            <a:ext cx="457215" cy="1840961"/>
            <a:chOff x="341244" y="189297"/>
            <a:chExt cx="838004" cy="3374195"/>
          </a:xfrm>
        </p:grpSpPr>
        <p:sp>
          <p:nvSpPr>
            <p:cNvPr id="85" name="Google Shape;85;p3"/>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93;p3"/>
          <p:cNvGrpSpPr/>
          <p:nvPr/>
        </p:nvGrpSpPr>
        <p:grpSpPr>
          <a:xfrm rot="5400000">
            <a:off x="691856" y="3998111"/>
            <a:ext cx="457253" cy="1833537"/>
            <a:chOff x="1448006" y="189297"/>
            <a:chExt cx="854359" cy="3374195"/>
          </a:xfrm>
        </p:grpSpPr>
        <p:sp>
          <p:nvSpPr>
            <p:cNvPr id="94" name="Google Shape;94;p3"/>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4"/>
        <p:cNvGrpSpPr/>
        <p:nvPr/>
      </p:nvGrpSpPr>
      <p:grpSpPr>
        <a:xfrm>
          <a:off x="0" y="0"/>
          <a:ext cx="0" cy="0"/>
          <a:chOff x="0" y="0"/>
          <a:chExt cx="0" cy="0"/>
        </a:xfrm>
      </p:grpSpPr>
      <p:sp>
        <p:nvSpPr>
          <p:cNvPr id="145" name="Google Shape;145;p6"/>
          <p:cNvSpPr txBox="1">
            <a:spLocks noGrp="1"/>
          </p:cNvSpPr>
          <p:nvPr>
            <p:ph type="title"/>
          </p:nvPr>
        </p:nvSpPr>
        <p:spPr>
          <a:xfrm>
            <a:off x="726300" y="542925"/>
            <a:ext cx="7691400" cy="4572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sz="3200"/>
            </a:lvl1pPr>
            <a:lvl2pPr lvl="1" algn="ctr">
              <a:spcBef>
                <a:spcPts val="0"/>
              </a:spcBef>
              <a:spcAft>
                <a:spcPts val="0"/>
              </a:spcAft>
              <a:buSzPts val="3000"/>
              <a:buNone/>
              <a:defRPr/>
            </a:lvl2pPr>
            <a:lvl3pPr lvl="2" algn="ctr">
              <a:spcBef>
                <a:spcPts val="0"/>
              </a:spcBef>
              <a:spcAft>
                <a:spcPts val="0"/>
              </a:spcAft>
              <a:buSzPts val="3000"/>
              <a:buNone/>
              <a:defRPr/>
            </a:lvl3pPr>
            <a:lvl4pPr lvl="3" algn="ctr">
              <a:spcBef>
                <a:spcPts val="0"/>
              </a:spcBef>
              <a:spcAft>
                <a:spcPts val="0"/>
              </a:spcAft>
              <a:buSzPts val="3000"/>
              <a:buNone/>
              <a:defRPr/>
            </a:lvl4pPr>
            <a:lvl5pPr lvl="4" algn="ctr">
              <a:spcBef>
                <a:spcPts val="0"/>
              </a:spcBef>
              <a:spcAft>
                <a:spcPts val="0"/>
              </a:spcAft>
              <a:buSzPts val="3000"/>
              <a:buNone/>
              <a:defRPr/>
            </a:lvl5pPr>
            <a:lvl6pPr lvl="5" algn="ctr">
              <a:spcBef>
                <a:spcPts val="0"/>
              </a:spcBef>
              <a:spcAft>
                <a:spcPts val="0"/>
              </a:spcAft>
              <a:buSzPts val="3000"/>
              <a:buNone/>
              <a:defRPr/>
            </a:lvl6pPr>
            <a:lvl7pPr lvl="6" algn="ctr">
              <a:spcBef>
                <a:spcPts val="0"/>
              </a:spcBef>
              <a:spcAft>
                <a:spcPts val="0"/>
              </a:spcAft>
              <a:buSzPts val="3000"/>
              <a:buNone/>
              <a:defRPr/>
            </a:lvl7pPr>
            <a:lvl8pPr lvl="7" algn="ctr">
              <a:spcBef>
                <a:spcPts val="0"/>
              </a:spcBef>
              <a:spcAft>
                <a:spcPts val="0"/>
              </a:spcAft>
              <a:buSzPts val="3000"/>
              <a:buNone/>
              <a:defRPr/>
            </a:lvl8pPr>
            <a:lvl9pPr lvl="8" algn="ctr">
              <a:spcBef>
                <a:spcPts val="0"/>
              </a:spcBef>
              <a:spcAft>
                <a:spcPts val="0"/>
              </a:spcAft>
              <a:buSzPts val="3000"/>
              <a:buNone/>
              <a:defRPr/>
            </a:lvl9pPr>
          </a:lstStyle>
          <a:p>
            <a:endParaRPr/>
          </a:p>
        </p:txBody>
      </p:sp>
      <p:grpSp>
        <p:nvGrpSpPr>
          <p:cNvPr id="146" name="Google Shape;146;p6"/>
          <p:cNvGrpSpPr/>
          <p:nvPr/>
        </p:nvGrpSpPr>
        <p:grpSpPr>
          <a:xfrm rot="-5400000" flipH="1">
            <a:off x="7994901" y="-691879"/>
            <a:ext cx="457215" cy="1840961"/>
            <a:chOff x="341244" y="189297"/>
            <a:chExt cx="838004" cy="3374195"/>
          </a:xfrm>
        </p:grpSpPr>
        <p:sp>
          <p:nvSpPr>
            <p:cNvPr id="147" name="Google Shape;147;p6"/>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6"/>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6"/>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 name="Google Shape;155;p6"/>
          <p:cNvGrpSpPr/>
          <p:nvPr/>
        </p:nvGrpSpPr>
        <p:grpSpPr>
          <a:xfrm rot="5400000">
            <a:off x="688154" y="3998111"/>
            <a:ext cx="457253" cy="1833537"/>
            <a:chOff x="1448006" y="189297"/>
            <a:chExt cx="854359" cy="3374195"/>
          </a:xfrm>
        </p:grpSpPr>
        <p:sp>
          <p:nvSpPr>
            <p:cNvPr id="156" name="Google Shape;156;p6"/>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3"/>
        <p:cNvGrpSpPr/>
        <p:nvPr/>
      </p:nvGrpSpPr>
      <p:grpSpPr>
        <a:xfrm>
          <a:off x="0" y="0"/>
          <a:ext cx="0" cy="0"/>
          <a:chOff x="0" y="0"/>
          <a:chExt cx="0" cy="0"/>
        </a:xfrm>
      </p:grpSpPr>
      <p:grpSp>
        <p:nvGrpSpPr>
          <p:cNvPr id="184" name="Google Shape;184;p8"/>
          <p:cNvGrpSpPr/>
          <p:nvPr/>
        </p:nvGrpSpPr>
        <p:grpSpPr>
          <a:xfrm>
            <a:off x="0" y="1362177"/>
            <a:ext cx="2718237" cy="3773451"/>
            <a:chOff x="0" y="1684201"/>
            <a:chExt cx="1407829" cy="2107602"/>
          </a:xfrm>
        </p:grpSpPr>
        <p:sp>
          <p:nvSpPr>
            <p:cNvPr id="185" name="Google Shape;185;p8"/>
            <p:cNvSpPr/>
            <p:nvPr/>
          </p:nvSpPr>
          <p:spPr>
            <a:xfrm>
              <a:off x="5451" y="1860529"/>
              <a:ext cx="1399653" cy="1333498"/>
            </a:xfrm>
            <a:custGeom>
              <a:avLst/>
              <a:gdLst/>
              <a:ahLst/>
              <a:cxnLst/>
              <a:rect l="l" t="t" r="r" b="b"/>
              <a:pathLst>
                <a:path w="16947" h="16146" extrusionOk="0">
                  <a:moveTo>
                    <a:pt x="6205" y="0"/>
                  </a:moveTo>
                  <a:cubicBezTo>
                    <a:pt x="5805" y="0"/>
                    <a:pt x="6072" y="401"/>
                    <a:pt x="6072" y="801"/>
                  </a:cubicBezTo>
                  <a:lnTo>
                    <a:pt x="6072" y="6705"/>
                  </a:lnTo>
                  <a:cubicBezTo>
                    <a:pt x="1836" y="7873"/>
                    <a:pt x="1" y="11075"/>
                    <a:pt x="1" y="14844"/>
                  </a:cubicBezTo>
                  <a:cubicBezTo>
                    <a:pt x="1" y="15278"/>
                    <a:pt x="34" y="15711"/>
                    <a:pt x="101" y="16112"/>
                  </a:cubicBezTo>
                  <a:lnTo>
                    <a:pt x="16846" y="16112"/>
                  </a:lnTo>
                  <a:lnTo>
                    <a:pt x="16846" y="16145"/>
                  </a:lnTo>
                  <a:cubicBezTo>
                    <a:pt x="16913" y="15711"/>
                    <a:pt x="16946" y="15278"/>
                    <a:pt x="16946" y="14844"/>
                  </a:cubicBezTo>
                  <a:cubicBezTo>
                    <a:pt x="16946" y="11075"/>
                    <a:pt x="14511" y="7873"/>
                    <a:pt x="11209" y="6705"/>
                  </a:cubicBezTo>
                  <a:lnTo>
                    <a:pt x="11209" y="801"/>
                  </a:lnTo>
                  <a:cubicBezTo>
                    <a:pt x="11209" y="401"/>
                    <a:pt x="10775" y="0"/>
                    <a:pt x="10342" y="0"/>
                  </a:cubicBezTo>
                  <a:close/>
                </a:path>
              </a:pathLst>
            </a:custGeom>
            <a:solidFill>
              <a:srgbClr val="B0E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322346" y="1684201"/>
              <a:ext cx="735629" cy="281054"/>
            </a:xfrm>
            <a:custGeom>
              <a:avLst/>
              <a:gdLst/>
              <a:ahLst/>
              <a:cxnLst/>
              <a:rect l="l" t="t" r="r" b="b"/>
              <a:pathLst>
                <a:path w="8907" h="3403" extrusionOk="0">
                  <a:moveTo>
                    <a:pt x="1668" y="0"/>
                  </a:moveTo>
                  <a:cubicBezTo>
                    <a:pt x="734" y="0"/>
                    <a:pt x="0" y="768"/>
                    <a:pt x="0" y="1702"/>
                  </a:cubicBezTo>
                  <a:cubicBezTo>
                    <a:pt x="0" y="2636"/>
                    <a:pt x="734" y="3403"/>
                    <a:pt x="1668" y="3403"/>
                  </a:cubicBezTo>
                  <a:lnTo>
                    <a:pt x="7205" y="3403"/>
                  </a:lnTo>
                  <a:cubicBezTo>
                    <a:pt x="8139" y="3403"/>
                    <a:pt x="8906" y="2636"/>
                    <a:pt x="8906" y="1702"/>
                  </a:cubicBezTo>
                  <a:cubicBezTo>
                    <a:pt x="8906" y="768"/>
                    <a:pt x="8139" y="0"/>
                    <a:pt x="7205" y="0"/>
                  </a:cubicBezTo>
                  <a:close/>
                </a:path>
              </a:pathLst>
            </a:custGeom>
            <a:solidFill>
              <a:srgbClr val="B0E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0" y="2956984"/>
              <a:ext cx="1407829" cy="834820"/>
            </a:xfrm>
            <a:custGeom>
              <a:avLst/>
              <a:gdLst/>
              <a:ahLst/>
              <a:cxnLst/>
              <a:rect l="l" t="t" r="r" b="b"/>
              <a:pathLst>
                <a:path w="17046" h="10108" extrusionOk="0">
                  <a:moveTo>
                    <a:pt x="16946" y="0"/>
                  </a:moveTo>
                  <a:lnTo>
                    <a:pt x="14077" y="1501"/>
                  </a:lnTo>
                  <a:cubicBezTo>
                    <a:pt x="13599" y="1756"/>
                    <a:pt x="13069" y="1882"/>
                    <a:pt x="12539" y="1882"/>
                  </a:cubicBezTo>
                  <a:cubicBezTo>
                    <a:pt x="11959" y="1882"/>
                    <a:pt x="11380" y="1731"/>
                    <a:pt x="10875" y="1435"/>
                  </a:cubicBezTo>
                  <a:cubicBezTo>
                    <a:pt x="10141" y="1001"/>
                    <a:pt x="9340" y="768"/>
                    <a:pt x="8540" y="768"/>
                  </a:cubicBezTo>
                  <a:cubicBezTo>
                    <a:pt x="8476" y="765"/>
                    <a:pt x="8412" y="763"/>
                    <a:pt x="8348" y="763"/>
                  </a:cubicBezTo>
                  <a:cubicBezTo>
                    <a:pt x="7645" y="763"/>
                    <a:pt x="6947" y="932"/>
                    <a:pt x="6305" y="1268"/>
                  </a:cubicBezTo>
                  <a:lnTo>
                    <a:pt x="6038" y="1401"/>
                  </a:lnTo>
                  <a:cubicBezTo>
                    <a:pt x="5578" y="1631"/>
                    <a:pt x="5081" y="1749"/>
                    <a:pt x="4581" y="1749"/>
                  </a:cubicBezTo>
                  <a:cubicBezTo>
                    <a:pt x="4138" y="1749"/>
                    <a:pt x="3693" y="1656"/>
                    <a:pt x="3269" y="1468"/>
                  </a:cubicBezTo>
                  <a:lnTo>
                    <a:pt x="134" y="100"/>
                  </a:lnTo>
                  <a:cubicBezTo>
                    <a:pt x="67" y="601"/>
                    <a:pt x="0" y="1101"/>
                    <a:pt x="0" y="1602"/>
                  </a:cubicBezTo>
                  <a:cubicBezTo>
                    <a:pt x="0" y="6305"/>
                    <a:pt x="3836" y="10108"/>
                    <a:pt x="8540" y="10108"/>
                  </a:cubicBezTo>
                  <a:cubicBezTo>
                    <a:pt x="13243" y="10108"/>
                    <a:pt x="17046" y="6305"/>
                    <a:pt x="17046" y="1602"/>
                  </a:cubicBezTo>
                  <a:cubicBezTo>
                    <a:pt x="17046" y="1034"/>
                    <a:pt x="17012" y="501"/>
                    <a:pt x="16946" y="0"/>
                  </a:cubicBezTo>
                  <a:close/>
                </a:path>
              </a:pathLst>
            </a:custGeom>
            <a:solidFill>
              <a:srgbClr val="B0E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8"/>
          <p:cNvGrpSpPr/>
          <p:nvPr/>
        </p:nvGrpSpPr>
        <p:grpSpPr>
          <a:xfrm>
            <a:off x="2240206" y="0"/>
            <a:ext cx="4643703" cy="5143517"/>
            <a:chOff x="2240206" y="-13"/>
            <a:chExt cx="4643703" cy="5143517"/>
          </a:xfrm>
        </p:grpSpPr>
        <p:sp>
          <p:nvSpPr>
            <p:cNvPr id="189" name="Google Shape;189;p8"/>
            <p:cNvSpPr/>
            <p:nvPr/>
          </p:nvSpPr>
          <p:spPr>
            <a:xfrm>
              <a:off x="2240206" y="117925"/>
              <a:ext cx="4643703" cy="5025578"/>
            </a:xfrm>
            <a:custGeom>
              <a:avLst/>
              <a:gdLst/>
              <a:ahLst/>
              <a:cxnLst/>
              <a:rect l="l" t="t" r="r" b="b"/>
              <a:pathLst>
                <a:path w="26320" h="28422" extrusionOk="0">
                  <a:moveTo>
                    <a:pt x="16079" y="1"/>
                  </a:moveTo>
                  <a:lnTo>
                    <a:pt x="10242" y="34"/>
                  </a:lnTo>
                  <a:cubicBezTo>
                    <a:pt x="10242" y="34"/>
                    <a:pt x="10275" y="8640"/>
                    <a:pt x="10275" y="10475"/>
                  </a:cubicBezTo>
                  <a:cubicBezTo>
                    <a:pt x="10275" y="12310"/>
                    <a:pt x="4938" y="19281"/>
                    <a:pt x="2369" y="23551"/>
                  </a:cubicBezTo>
                  <a:cubicBezTo>
                    <a:pt x="1002" y="25819"/>
                    <a:pt x="1" y="28421"/>
                    <a:pt x="4437" y="28421"/>
                  </a:cubicBezTo>
                  <a:lnTo>
                    <a:pt x="21883" y="28421"/>
                  </a:lnTo>
                  <a:cubicBezTo>
                    <a:pt x="26320" y="28421"/>
                    <a:pt x="25286" y="25819"/>
                    <a:pt x="23951" y="23551"/>
                  </a:cubicBezTo>
                  <a:cubicBezTo>
                    <a:pt x="21383" y="19281"/>
                    <a:pt x="16046" y="12310"/>
                    <a:pt x="16046" y="10475"/>
                  </a:cubicBezTo>
                  <a:cubicBezTo>
                    <a:pt x="16046" y="8607"/>
                    <a:pt x="16079" y="1"/>
                    <a:pt x="16079" y="1"/>
                  </a:cubicBezTo>
                  <a:close/>
                </a:path>
              </a:pathLst>
            </a:custGeom>
            <a:solidFill>
              <a:srgbClr val="B0E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3796308" y="-13"/>
              <a:ext cx="1545562" cy="530990"/>
            </a:xfrm>
            <a:custGeom>
              <a:avLst/>
              <a:gdLst/>
              <a:ahLst/>
              <a:cxnLst/>
              <a:rect l="l" t="t" r="r" b="b"/>
              <a:pathLst>
                <a:path w="8741" h="3003" extrusionOk="0">
                  <a:moveTo>
                    <a:pt x="1502" y="1"/>
                  </a:moveTo>
                  <a:cubicBezTo>
                    <a:pt x="668" y="1"/>
                    <a:pt x="1" y="701"/>
                    <a:pt x="1" y="1502"/>
                  </a:cubicBezTo>
                  <a:cubicBezTo>
                    <a:pt x="1" y="2336"/>
                    <a:pt x="668" y="3003"/>
                    <a:pt x="1502" y="3003"/>
                  </a:cubicBezTo>
                  <a:lnTo>
                    <a:pt x="7239" y="3003"/>
                  </a:lnTo>
                  <a:cubicBezTo>
                    <a:pt x="8073" y="3003"/>
                    <a:pt x="8740" y="2336"/>
                    <a:pt x="8740" y="1502"/>
                  </a:cubicBezTo>
                  <a:cubicBezTo>
                    <a:pt x="8740" y="701"/>
                    <a:pt x="8073" y="1"/>
                    <a:pt x="7239" y="1"/>
                  </a:cubicBezTo>
                  <a:close/>
                </a:path>
              </a:pathLst>
            </a:custGeom>
            <a:solidFill>
              <a:srgbClr val="B0E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8"/>
          <p:cNvGrpSpPr/>
          <p:nvPr/>
        </p:nvGrpSpPr>
        <p:grpSpPr>
          <a:xfrm>
            <a:off x="6636798" y="2733710"/>
            <a:ext cx="2507202" cy="2391194"/>
            <a:chOff x="-2804446" y="647579"/>
            <a:chExt cx="2585543" cy="2452003"/>
          </a:xfrm>
        </p:grpSpPr>
        <p:sp>
          <p:nvSpPr>
            <p:cNvPr id="192" name="Google Shape;192;p8"/>
            <p:cNvSpPr/>
            <p:nvPr/>
          </p:nvSpPr>
          <p:spPr>
            <a:xfrm flipH="1">
              <a:off x="-2804446" y="798773"/>
              <a:ext cx="2435398" cy="2300803"/>
            </a:xfrm>
            <a:custGeom>
              <a:avLst/>
              <a:gdLst/>
              <a:ahLst/>
              <a:cxnLst/>
              <a:rect l="l" t="t" r="r" b="b"/>
              <a:pathLst>
                <a:path w="26520" h="26144" extrusionOk="0">
                  <a:moveTo>
                    <a:pt x="5225" y="0"/>
                  </a:moveTo>
                  <a:cubicBezTo>
                    <a:pt x="5054" y="0"/>
                    <a:pt x="4887" y="67"/>
                    <a:pt x="4770" y="200"/>
                  </a:cubicBezTo>
                  <a:lnTo>
                    <a:pt x="234" y="4704"/>
                  </a:lnTo>
                  <a:cubicBezTo>
                    <a:pt x="0" y="4970"/>
                    <a:pt x="0" y="5371"/>
                    <a:pt x="234" y="5638"/>
                  </a:cubicBezTo>
                  <a:lnTo>
                    <a:pt x="19581" y="25018"/>
                  </a:lnTo>
                  <a:cubicBezTo>
                    <a:pt x="20331" y="25769"/>
                    <a:pt x="21315" y="26144"/>
                    <a:pt x="22299" y="26144"/>
                  </a:cubicBezTo>
                  <a:cubicBezTo>
                    <a:pt x="23283" y="26144"/>
                    <a:pt x="24267" y="25769"/>
                    <a:pt x="25018" y="25018"/>
                  </a:cubicBezTo>
                  <a:cubicBezTo>
                    <a:pt x="26519" y="23517"/>
                    <a:pt x="26519" y="21082"/>
                    <a:pt x="25018" y="19581"/>
                  </a:cubicBezTo>
                  <a:lnTo>
                    <a:pt x="5704" y="200"/>
                  </a:lnTo>
                  <a:cubicBezTo>
                    <a:pt x="5571" y="67"/>
                    <a:pt x="5396" y="0"/>
                    <a:pt x="5225" y="0"/>
                  </a:cubicBezTo>
                  <a:close/>
                </a:path>
              </a:pathLst>
            </a:custGeom>
            <a:solidFill>
              <a:srgbClr val="B0E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flipH="1">
              <a:off x="-1015457" y="647579"/>
              <a:ext cx="796555" cy="739858"/>
            </a:xfrm>
            <a:custGeom>
              <a:avLst/>
              <a:gdLst/>
              <a:ahLst/>
              <a:cxnLst/>
              <a:rect l="l" t="t" r="r" b="b"/>
              <a:pathLst>
                <a:path w="8674" h="8407" extrusionOk="0">
                  <a:moveTo>
                    <a:pt x="7026" y="0"/>
                  </a:moveTo>
                  <a:cubicBezTo>
                    <a:pt x="6639" y="0"/>
                    <a:pt x="6255" y="150"/>
                    <a:pt x="5972" y="451"/>
                  </a:cubicBezTo>
                  <a:lnTo>
                    <a:pt x="568" y="5821"/>
                  </a:lnTo>
                  <a:cubicBezTo>
                    <a:pt x="1" y="6422"/>
                    <a:pt x="1" y="7389"/>
                    <a:pt x="568" y="7956"/>
                  </a:cubicBezTo>
                  <a:cubicBezTo>
                    <a:pt x="868" y="8256"/>
                    <a:pt x="1260" y="8406"/>
                    <a:pt x="1648" y="8406"/>
                  </a:cubicBezTo>
                  <a:cubicBezTo>
                    <a:pt x="2035" y="8406"/>
                    <a:pt x="2419" y="8256"/>
                    <a:pt x="2703" y="7956"/>
                  </a:cubicBezTo>
                  <a:lnTo>
                    <a:pt x="8106" y="2585"/>
                  </a:lnTo>
                  <a:cubicBezTo>
                    <a:pt x="8673" y="1985"/>
                    <a:pt x="8673" y="1018"/>
                    <a:pt x="8106" y="451"/>
                  </a:cubicBezTo>
                  <a:cubicBezTo>
                    <a:pt x="7806" y="150"/>
                    <a:pt x="7414" y="0"/>
                    <a:pt x="7026" y="0"/>
                  </a:cubicBezTo>
                  <a:close/>
                </a:path>
              </a:pathLst>
            </a:custGeom>
            <a:solidFill>
              <a:srgbClr val="B0E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flipH="1">
              <a:off x="-2804443" y="1529750"/>
              <a:ext cx="1672637" cy="1569833"/>
            </a:xfrm>
            <a:custGeom>
              <a:avLst/>
              <a:gdLst/>
              <a:ahLst/>
              <a:cxnLst/>
              <a:rect l="l" t="t" r="r" b="b"/>
              <a:pathLst>
                <a:path w="18214" h="17838" extrusionOk="0">
                  <a:moveTo>
                    <a:pt x="5437" y="0"/>
                  </a:moveTo>
                  <a:lnTo>
                    <a:pt x="4703" y="1835"/>
                  </a:lnTo>
                  <a:cubicBezTo>
                    <a:pt x="4637" y="2135"/>
                    <a:pt x="4403" y="2335"/>
                    <a:pt x="4103" y="2402"/>
                  </a:cubicBezTo>
                  <a:cubicBezTo>
                    <a:pt x="3703" y="2502"/>
                    <a:pt x="3336" y="2735"/>
                    <a:pt x="3036" y="3036"/>
                  </a:cubicBezTo>
                  <a:cubicBezTo>
                    <a:pt x="2802" y="3269"/>
                    <a:pt x="2635" y="3536"/>
                    <a:pt x="2535" y="3870"/>
                  </a:cubicBezTo>
                  <a:lnTo>
                    <a:pt x="2502" y="3970"/>
                  </a:lnTo>
                  <a:cubicBezTo>
                    <a:pt x="2435" y="4237"/>
                    <a:pt x="2235" y="4403"/>
                    <a:pt x="2001" y="4503"/>
                  </a:cubicBezTo>
                  <a:lnTo>
                    <a:pt x="1968" y="4537"/>
                  </a:lnTo>
                  <a:lnTo>
                    <a:pt x="0" y="5471"/>
                  </a:lnTo>
                  <a:lnTo>
                    <a:pt x="11241" y="16712"/>
                  </a:lnTo>
                  <a:cubicBezTo>
                    <a:pt x="11992" y="17463"/>
                    <a:pt x="12984" y="17838"/>
                    <a:pt x="13977" y="17838"/>
                  </a:cubicBezTo>
                  <a:cubicBezTo>
                    <a:pt x="14969" y="17838"/>
                    <a:pt x="15961" y="17463"/>
                    <a:pt x="16712" y="16712"/>
                  </a:cubicBezTo>
                  <a:cubicBezTo>
                    <a:pt x="18213" y="15211"/>
                    <a:pt x="18213" y="12776"/>
                    <a:pt x="16712" y="11275"/>
                  </a:cubicBezTo>
                  <a:lnTo>
                    <a:pt x="5437" y="0"/>
                  </a:lnTo>
                  <a:close/>
                </a:path>
              </a:pathLst>
            </a:custGeom>
            <a:solidFill>
              <a:srgbClr val="B0E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 name="Google Shape;195;p8"/>
          <p:cNvGrpSpPr/>
          <p:nvPr/>
        </p:nvGrpSpPr>
        <p:grpSpPr>
          <a:xfrm rot="5400000">
            <a:off x="691884" y="-691879"/>
            <a:ext cx="457215" cy="1840961"/>
            <a:chOff x="341244" y="189297"/>
            <a:chExt cx="838004" cy="3374195"/>
          </a:xfrm>
        </p:grpSpPr>
        <p:sp>
          <p:nvSpPr>
            <p:cNvPr id="196" name="Google Shape;196;p8"/>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8"/>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8"/>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8"/>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8"/>
          <p:cNvGrpSpPr/>
          <p:nvPr/>
        </p:nvGrpSpPr>
        <p:grpSpPr>
          <a:xfrm rot="-5400000" flipH="1">
            <a:off x="7998594" y="3998111"/>
            <a:ext cx="457253" cy="1833537"/>
            <a:chOff x="1448006" y="189297"/>
            <a:chExt cx="854359" cy="3374195"/>
          </a:xfrm>
        </p:grpSpPr>
        <p:sp>
          <p:nvSpPr>
            <p:cNvPr id="205" name="Google Shape;205;p8"/>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8"/>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8"/>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8"/>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8"/>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 name="Google Shape;212;p8"/>
          <p:cNvSpPr txBox="1">
            <a:spLocks noGrp="1"/>
          </p:cNvSpPr>
          <p:nvPr>
            <p:ph type="title"/>
          </p:nvPr>
        </p:nvSpPr>
        <p:spPr>
          <a:xfrm>
            <a:off x="1529550" y="1684200"/>
            <a:ext cx="6084900" cy="17751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000"/>
            </a:lvl1pPr>
            <a:lvl2pPr lvl="1" algn="ctr">
              <a:spcBef>
                <a:spcPts val="0"/>
              </a:spcBef>
              <a:spcAft>
                <a:spcPts val="0"/>
              </a:spcAft>
              <a:buClr>
                <a:schemeClr val="accent1"/>
              </a:buClr>
              <a:buSzPts val="7200"/>
              <a:buNone/>
              <a:defRPr sz="7200">
                <a:solidFill>
                  <a:schemeClr val="accent1"/>
                </a:solidFill>
              </a:defRPr>
            </a:lvl2pPr>
            <a:lvl3pPr lvl="2" algn="ctr">
              <a:spcBef>
                <a:spcPts val="0"/>
              </a:spcBef>
              <a:spcAft>
                <a:spcPts val="0"/>
              </a:spcAft>
              <a:buClr>
                <a:schemeClr val="accent1"/>
              </a:buClr>
              <a:buSzPts val="7200"/>
              <a:buNone/>
              <a:defRPr sz="7200">
                <a:solidFill>
                  <a:schemeClr val="accent1"/>
                </a:solidFill>
              </a:defRPr>
            </a:lvl3pPr>
            <a:lvl4pPr lvl="3" algn="ctr">
              <a:spcBef>
                <a:spcPts val="0"/>
              </a:spcBef>
              <a:spcAft>
                <a:spcPts val="0"/>
              </a:spcAft>
              <a:buClr>
                <a:schemeClr val="accent1"/>
              </a:buClr>
              <a:buSzPts val="7200"/>
              <a:buNone/>
              <a:defRPr sz="7200">
                <a:solidFill>
                  <a:schemeClr val="accent1"/>
                </a:solidFill>
              </a:defRPr>
            </a:lvl4pPr>
            <a:lvl5pPr lvl="4" algn="ctr">
              <a:spcBef>
                <a:spcPts val="0"/>
              </a:spcBef>
              <a:spcAft>
                <a:spcPts val="0"/>
              </a:spcAft>
              <a:buClr>
                <a:schemeClr val="accent1"/>
              </a:buClr>
              <a:buSzPts val="7200"/>
              <a:buNone/>
              <a:defRPr sz="7200">
                <a:solidFill>
                  <a:schemeClr val="accent1"/>
                </a:solidFill>
              </a:defRPr>
            </a:lvl5pPr>
            <a:lvl6pPr lvl="5" algn="ctr">
              <a:spcBef>
                <a:spcPts val="0"/>
              </a:spcBef>
              <a:spcAft>
                <a:spcPts val="0"/>
              </a:spcAft>
              <a:buClr>
                <a:schemeClr val="accent1"/>
              </a:buClr>
              <a:buSzPts val="7200"/>
              <a:buNone/>
              <a:defRPr sz="7200">
                <a:solidFill>
                  <a:schemeClr val="accent1"/>
                </a:solidFill>
              </a:defRPr>
            </a:lvl6pPr>
            <a:lvl7pPr lvl="6" algn="ctr">
              <a:spcBef>
                <a:spcPts val="0"/>
              </a:spcBef>
              <a:spcAft>
                <a:spcPts val="0"/>
              </a:spcAft>
              <a:buClr>
                <a:schemeClr val="accent1"/>
              </a:buClr>
              <a:buSzPts val="7200"/>
              <a:buNone/>
              <a:defRPr sz="7200">
                <a:solidFill>
                  <a:schemeClr val="accent1"/>
                </a:solidFill>
              </a:defRPr>
            </a:lvl7pPr>
            <a:lvl8pPr lvl="7" algn="ctr">
              <a:spcBef>
                <a:spcPts val="0"/>
              </a:spcBef>
              <a:spcAft>
                <a:spcPts val="0"/>
              </a:spcAft>
              <a:buClr>
                <a:schemeClr val="accent1"/>
              </a:buClr>
              <a:buSzPts val="7200"/>
              <a:buNone/>
              <a:defRPr sz="7200">
                <a:solidFill>
                  <a:schemeClr val="accent1"/>
                </a:solidFill>
              </a:defRPr>
            </a:lvl8pPr>
            <a:lvl9pPr lvl="8" algn="ctr">
              <a:spcBef>
                <a:spcPts val="0"/>
              </a:spcBef>
              <a:spcAft>
                <a:spcPts val="0"/>
              </a:spcAft>
              <a:buClr>
                <a:schemeClr val="accent1"/>
              </a:buClr>
              <a:buSzPts val="7200"/>
              <a:buNone/>
              <a:defRPr sz="7200">
                <a:solidFill>
                  <a:schemeClr val="accent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13"/>
        <p:cNvGrpSpPr/>
        <p:nvPr/>
      </p:nvGrpSpPr>
      <p:grpSpPr>
        <a:xfrm>
          <a:off x="0" y="0"/>
          <a:ext cx="0" cy="0"/>
          <a:chOff x="0" y="0"/>
          <a:chExt cx="0" cy="0"/>
        </a:xfrm>
      </p:grpSpPr>
      <p:sp>
        <p:nvSpPr>
          <p:cNvPr id="214" name="Google Shape;214;p9"/>
          <p:cNvSpPr txBox="1">
            <a:spLocks noGrp="1"/>
          </p:cNvSpPr>
          <p:nvPr>
            <p:ph type="title"/>
          </p:nvPr>
        </p:nvSpPr>
        <p:spPr>
          <a:xfrm>
            <a:off x="2391300" y="542925"/>
            <a:ext cx="4361400" cy="72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400">
                <a:solidFill>
                  <a:schemeClr val="lt1"/>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5" name="Google Shape;215;p9"/>
          <p:cNvSpPr txBox="1">
            <a:spLocks noGrp="1"/>
          </p:cNvSpPr>
          <p:nvPr>
            <p:ph type="subTitle" idx="1"/>
          </p:nvPr>
        </p:nvSpPr>
        <p:spPr>
          <a:xfrm>
            <a:off x="2833800" y="1314013"/>
            <a:ext cx="3476400" cy="102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solidFill>
                  <a:schemeClr val="dk2"/>
                </a:solidFill>
              </a:defRPr>
            </a:lvl1pPr>
            <a:lvl2pPr lvl="1" algn="ctr" rtl="0">
              <a:spcBef>
                <a:spcPts val="0"/>
              </a:spcBef>
              <a:spcAft>
                <a:spcPts val="0"/>
              </a:spcAft>
              <a:buNone/>
              <a:defRPr sz="1400">
                <a:solidFill>
                  <a:schemeClr val="dk2"/>
                </a:solidFill>
              </a:defRPr>
            </a:lvl2pPr>
            <a:lvl3pPr lvl="2" algn="ctr" rtl="0">
              <a:spcBef>
                <a:spcPts val="0"/>
              </a:spcBef>
              <a:spcAft>
                <a:spcPts val="0"/>
              </a:spcAft>
              <a:buNone/>
              <a:defRPr sz="1400">
                <a:solidFill>
                  <a:schemeClr val="dk2"/>
                </a:solidFill>
              </a:defRPr>
            </a:lvl3pPr>
            <a:lvl4pPr lvl="3" algn="ctr" rtl="0">
              <a:spcBef>
                <a:spcPts val="0"/>
              </a:spcBef>
              <a:spcAft>
                <a:spcPts val="0"/>
              </a:spcAft>
              <a:buNone/>
              <a:defRPr sz="1400">
                <a:solidFill>
                  <a:schemeClr val="dk2"/>
                </a:solidFill>
              </a:defRPr>
            </a:lvl4pPr>
            <a:lvl5pPr lvl="4" algn="ctr" rtl="0">
              <a:spcBef>
                <a:spcPts val="0"/>
              </a:spcBef>
              <a:spcAft>
                <a:spcPts val="0"/>
              </a:spcAft>
              <a:buNone/>
              <a:defRPr sz="1400">
                <a:solidFill>
                  <a:schemeClr val="dk2"/>
                </a:solidFill>
              </a:defRPr>
            </a:lvl5pPr>
            <a:lvl6pPr lvl="5" algn="ctr" rtl="0">
              <a:spcBef>
                <a:spcPts val="0"/>
              </a:spcBef>
              <a:spcAft>
                <a:spcPts val="0"/>
              </a:spcAft>
              <a:buNone/>
              <a:defRPr sz="1400">
                <a:solidFill>
                  <a:schemeClr val="dk2"/>
                </a:solidFill>
              </a:defRPr>
            </a:lvl6pPr>
            <a:lvl7pPr lvl="6" algn="ctr" rtl="0">
              <a:spcBef>
                <a:spcPts val="0"/>
              </a:spcBef>
              <a:spcAft>
                <a:spcPts val="0"/>
              </a:spcAft>
              <a:buNone/>
              <a:defRPr sz="1400">
                <a:solidFill>
                  <a:schemeClr val="dk2"/>
                </a:solidFill>
              </a:defRPr>
            </a:lvl7pPr>
            <a:lvl8pPr lvl="7" algn="ctr" rtl="0">
              <a:spcBef>
                <a:spcPts val="0"/>
              </a:spcBef>
              <a:spcAft>
                <a:spcPts val="0"/>
              </a:spcAft>
              <a:buNone/>
              <a:defRPr sz="1400">
                <a:solidFill>
                  <a:schemeClr val="dk2"/>
                </a:solidFill>
              </a:defRPr>
            </a:lvl8pPr>
            <a:lvl9pPr lvl="8" algn="ctr" rtl="0">
              <a:spcBef>
                <a:spcPts val="0"/>
              </a:spcBef>
              <a:spcAft>
                <a:spcPts val="0"/>
              </a:spcAft>
              <a:buNone/>
              <a:defRPr sz="1400">
                <a:solidFill>
                  <a:schemeClr val="dk2"/>
                </a:solidFill>
              </a:defRPr>
            </a:lvl9pPr>
          </a:lstStyle>
          <a:p>
            <a:endParaRPr/>
          </a:p>
        </p:txBody>
      </p:sp>
      <p:grpSp>
        <p:nvGrpSpPr>
          <p:cNvPr id="216" name="Google Shape;216;p9"/>
          <p:cNvGrpSpPr/>
          <p:nvPr/>
        </p:nvGrpSpPr>
        <p:grpSpPr>
          <a:xfrm rot="-5400000" flipH="1">
            <a:off x="7994901" y="-691879"/>
            <a:ext cx="457215" cy="1840961"/>
            <a:chOff x="341244" y="189297"/>
            <a:chExt cx="838004" cy="3374195"/>
          </a:xfrm>
        </p:grpSpPr>
        <p:sp>
          <p:nvSpPr>
            <p:cNvPr id="217" name="Google Shape;217;p9"/>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9"/>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225;p9"/>
          <p:cNvGrpSpPr/>
          <p:nvPr/>
        </p:nvGrpSpPr>
        <p:grpSpPr>
          <a:xfrm rot="5400000">
            <a:off x="688154" y="3998111"/>
            <a:ext cx="457253" cy="1833537"/>
            <a:chOff x="1448006" y="189297"/>
            <a:chExt cx="854359" cy="3374195"/>
          </a:xfrm>
        </p:grpSpPr>
        <p:sp>
          <p:nvSpPr>
            <p:cNvPr id="226" name="Google Shape;226;p9"/>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9"/>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64"/>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p:cSld name="CUSTOM_3_1">
    <p:spTree>
      <p:nvGrpSpPr>
        <p:cNvPr id="1" name="Shape 265"/>
        <p:cNvGrpSpPr/>
        <p:nvPr/>
      </p:nvGrpSpPr>
      <p:grpSpPr>
        <a:xfrm>
          <a:off x="0" y="0"/>
          <a:ext cx="0" cy="0"/>
          <a:chOff x="0" y="0"/>
          <a:chExt cx="0" cy="0"/>
        </a:xfrm>
      </p:grpSpPr>
      <p:sp>
        <p:nvSpPr>
          <p:cNvPr id="266" name="Google Shape;266;p13"/>
          <p:cNvSpPr txBox="1">
            <a:spLocks noGrp="1"/>
          </p:cNvSpPr>
          <p:nvPr>
            <p:ph type="title"/>
          </p:nvPr>
        </p:nvSpPr>
        <p:spPr>
          <a:xfrm>
            <a:off x="726300" y="542925"/>
            <a:ext cx="76914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200">
                <a:solidFill>
                  <a:schemeClr val="dk2"/>
                </a:solidFill>
              </a:defRPr>
            </a:lvl1pPr>
            <a:lvl2pPr lvl="1" algn="ctr" rtl="0">
              <a:spcBef>
                <a:spcPts val="0"/>
              </a:spcBef>
              <a:spcAft>
                <a:spcPts val="0"/>
              </a:spcAft>
              <a:buNone/>
              <a:defRPr sz="3200">
                <a:solidFill>
                  <a:schemeClr val="dk2"/>
                </a:solidFill>
              </a:defRPr>
            </a:lvl2pPr>
            <a:lvl3pPr lvl="2" algn="ctr" rtl="0">
              <a:spcBef>
                <a:spcPts val="0"/>
              </a:spcBef>
              <a:spcAft>
                <a:spcPts val="0"/>
              </a:spcAft>
              <a:buNone/>
              <a:defRPr sz="3200">
                <a:solidFill>
                  <a:schemeClr val="dk2"/>
                </a:solidFill>
              </a:defRPr>
            </a:lvl3pPr>
            <a:lvl4pPr lvl="3" algn="ctr" rtl="0">
              <a:spcBef>
                <a:spcPts val="0"/>
              </a:spcBef>
              <a:spcAft>
                <a:spcPts val="0"/>
              </a:spcAft>
              <a:buNone/>
              <a:defRPr sz="3200">
                <a:solidFill>
                  <a:schemeClr val="dk2"/>
                </a:solidFill>
              </a:defRPr>
            </a:lvl4pPr>
            <a:lvl5pPr lvl="4" algn="ctr" rtl="0">
              <a:spcBef>
                <a:spcPts val="0"/>
              </a:spcBef>
              <a:spcAft>
                <a:spcPts val="0"/>
              </a:spcAft>
              <a:buNone/>
              <a:defRPr sz="3200">
                <a:solidFill>
                  <a:schemeClr val="dk2"/>
                </a:solidFill>
              </a:defRPr>
            </a:lvl5pPr>
            <a:lvl6pPr lvl="5" algn="ctr" rtl="0">
              <a:spcBef>
                <a:spcPts val="0"/>
              </a:spcBef>
              <a:spcAft>
                <a:spcPts val="0"/>
              </a:spcAft>
              <a:buNone/>
              <a:defRPr sz="3200">
                <a:solidFill>
                  <a:schemeClr val="dk2"/>
                </a:solidFill>
              </a:defRPr>
            </a:lvl6pPr>
            <a:lvl7pPr lvl="6" algn="ctr" rtl="0">
              <a:spcBef>
                <a:spcPts val="0"/>
              </a:spcBef>
              <a:spcAft>
                <a:spcPts val="0"/>
              </a:spcAft>
              <a:buNone/>
              <a:defRPr sz="3200">
                <a:solidFill>
                  <a:schemeClr val="dk2"/>
                </a:solidFill>
              </a:defRPr>
            </a:lvl7pPr>
            <a:lvl8pPr lvl="7" algn="ctr" rtl="0">
              <a:spcBef>
                <a:spcPts val="0"/>
              </a:spcBef>
              <a:spcAft>
                <a:spcPts val="0"/>
              </a:spcAft>
              <a:buNone/>
              <a:defRPr sz="3200">
                <a:solidFill>
                  <a:schemeClr val="dk2"/>
                </a:solidFill>
              </a:defRPr>
            </a:lvl8pPr>
            <a:lvl9pPr lvl="8" algn="ctr" rtl="0">
              <a:spcBef>
                <a:spcPts val="0"/>
              </a:spcBef>
              <a:spcAft>
                <a:spcPts val="0"/>
              </a:spcAft>
              <a:buNone/>
              <a:defRPr sz="3200">
                <a:solidFill>
                  <a:schemeClr val="dk2"/>
                </a:solidFill>
              </a:defRPr>
            </a:lvl9pPr>
          </a:lstStyle>
          <a:p>
            <a:endParaRPr/>
          </a:p>
        </p:txBody>
      </p:sp>
      <p:sp>
        <p:nvSpPr>
          <p:cNvPr id="267" name="Google Shape;267;p13"/>
          <p:cNvSpPr txBox="1">
            <a:spLocks noGrp="1"/>
          </p:cNvSpPr>
          <p:nvPr>
            <p:ph type="subTitle" idx="1"/>
          </p:nvPr>
        </p:nvSpPr>
        <p:spPr>
          <a:xfrm>
            <a:off x="1945500" y="1551450"/>
            <a:ext cx="2740800" cy="365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400" b="1">
                <a:solidFill>
                  <a:schemeClr val="lt1"/>
                </a:solidFill>
                <a:latin typeface="Itim"/>
                <a:ea typeface="Itim"/>
                <a:cs typeface="Itim"/>
                <a:sym typeface="Itim"/>
              </a:defRPr>
            </a:lvl1pPr>
            <a:lvl2pPr lvl="1" rtl="0">
              <a:spcBef>
                <a:spcPts val="0"/>
              </a:spcBef>
              <a:spcAft>
                <a:spcPts val="0"/>
              </a:spcAft>
              <a:buNone/>
              <a:defRPr sz="2400" b="1">
                <a:solidFill>
                  <a:schemeClr val="lt1"/>
                </a:solidFill>
                <a:latin typeface="Itim"/>
                <a:ea typeface="Itim"/>
                <a:cs typeface="Itim"/>
                <a:sym typeface="Itim"/>
              </a:defRPr>
            </a:lvl2pPr>
            <a:lvl3pPr lvl="2" rtl="0">
              <a:spcBef>
                <a:spcPts val="0"/>
              </a:spcBef>
              <a:spcAft>
                <a:spcPts val="0"/>
              </a:spcAft>
              <a:buNone/>
              <a:defRPr sz="2400" b="1">
                <a:solidFill>
                  <a:schemeClr val="lt1"/>
                </a:solidFill>
                <a:latin typeface="Itim"/>
                <a:ea typeface="Itim"/>
                <a:cs typeface="Itim"/>
                <a:sym typeface="Itim"/>
              </a:defRPr>
            </a:lvl3pPr>
            <a:lvl4pPr lvl="3" rtl="0">
              <a:spcBef>
                <a:spcPts val="0"/>
              </a:spcBef>
              <a:spcAft>
                <a:spcPts val="0"/>
              </a:spcAft>
              <a:buNone/>
              <a:defRPr sz="2400" b="1">
                <a:solidFill>
                  <a:schemeClr val="lt1"/>
                </a:solidFill>
                <a:latin typeface="Itim"/>
                <a:ea typeface="Itim"/>
                <a:cs typeface="Itim"/>
                <a:sym typeface="Itim"/>
              </a:defRPr>
            </a:lvl4pPr>
            <a:lvl5pPr lvl="4" rtl="0">
              <a:spcBef>
                <a:spcPts val="0"/>
              </a:spcBef>
              <a:spcAft>
                <a:spcPts val="0"/>
              </a:spcAft>
              <a:buNone/>
              <a:defRPr sz="2400" b="1">
                <a:solidFill>
                  <a:schemeClr val="lt1"/>
                </a:solidFill>
                <a:latin typeface="Itim"/>
                <a:ea typeface="Itim"/>
                <a:cs typeface="Itim"/>
                <a:sym typeface="Itim"/>
              </a:defRPr>
            </a:lvl5pPr>
            <a:lvl6pPr lvl="5" rtl="0">
              <a:spcBef>
                <a:spcPts val="0"/>
              </a:spcBef>
              <a:spcAft>
                <a:spcPts val="0"/>
              </a:spcAft>
              <a:buNone/>
              <a:defRPr sz="2400" b="1">
                <a:solidFill>
                  <a:schemeClr val="lt1"/>
                </a:solidFill>
                <a:latin typeface="Itim"/>
                <a:ea typeface="Itim"/>
                <a:cs typeface="Itim"/>
                <a:sym typeface="Itim"/>
              </a:defRPr>
            </a:lvl6pPr>
            <a:lvl7pPr lvl="6" rtl="0">
              <a:spcBef>
                <a:spcPts val="0"/>
              </a:spcBef>
              <a:spcAft>
                <a:spcPts val="0"/>
              </a:spcAft>
              <a:buNone/>
              <a:defRPr sz="2400" b="1">
                <a:solidFill>
                  <a:schemeClr val="lt1"/>
                </a:solidFill>
                <a:latin typeface="Itim"/>
                <a:ea typeface="Itim"/>
                <a:cs typeface="Itim"/>
                <a:sym typeface="Itim"/>
              </a:defRPr>
            </a:lvl7pPr>
            <a:lvl8pPr lvl="7" rtl="0">
              <a:spcBef>
                <a:spcPts val="0"/>
              </a:spcBef>
              <a:spcAft>
                <a:spcPts val="0"/>
              </a:spcAft>
              <a:buNone/>
              <a:defRPr sz="2400" b="1">
                <a:solidFill>
                  <a:schemeClr val="lt1"/>
                </a:solidFill>
                <a:latin typeface="Itim"/>
                <a:ea typeface="Itim"/>
                <a:cs typeface="Itim"/>
                <a:sym typeface="Itim"/>
              </a:defRPr>
            </a:lvl8pPr>
            <a:lvl9pPr lvl="8" rtl="0">
              <a:spcBef>
                <a:spcPts val="0"/>
              </a:spcBef>
              <a:spcAft>
                <a:spcPts val="0"/>
              </a:spcAft>
              <a:buNone/>
              <a:defRPr sz="2400" b="1">
                <a:solidFill>
                  <a:schemeClr val="lt1"/>
                </a:solidFill>
                <a:latin typeface="Itim"/>
                <a:ea typeface="Itim"/>
                <a:cs typeface="Itim"/>
                <a:sym typeface="Itim"/>
              </a:defRPr>
            </a:lvl9pPr>
          </a:lstStyle>
          <a:p>
            <a:endParaRPr/>
          </a:p>
        </p:txBody>
      </p:sp>
      <p:sp>
        <p:nvSpPr>
          <p:cNvPr id="268" name="Google Shape;268;p13"/>
          <p:cNvSpPr txBox="1">
            <a:spLocks noGrp="1"/>
          </p:cNvSpPr>
          <p:nvPr>
            <p:ph type="subTitle" idx="2"/>
          </p:nvPr>
        </p:nvSpPr>
        <p:spPr>
          <a:xfrm>
            <a:off x="1945500" y="1879413"/>
            <a:ext cx="1828800" cy="9144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400">
                <a:solidFill>
                  <a:schemeClr val="dk2"/>
                </a:solidFill>
              </a:defRPr>
            </a:lvl1pPr>
            <a:lvl2pPr lvl="1" rtl="0">
              <a:spcBef>
                <a:spcPts val="0"/>
              </a:spcBef>
              <a:spcAft>
                <a:spcPts val="0"/>
              </a:spcAft>
              <a:buNone/>
              <a:defRPr sz="1400">
                <a:solidFill>
                  <a:schemeClr val="dk2"/>
                </a:solidFill>
              </a:defRPr>
            </a:lvl2pPr>
            <a:lvl3pPr lvl="2" rtl="0">
              <a:spcBef>
                <a:spcPts val="0"/>
              </a:spcBef>
              <a:spcAft>
                <a:spcPts val="0"/>
              </a:spcAft>
              <a:buNone/>
              <a:defRPr sz="1400">
                <a:solidFill>
                  <a:schemeClr val="dk2"/>
                </a:solidFill>
              </a:defRPr>
            </a:lvl3pPr>
            <a:lvl4pPr lvl="3" rtl="0">
              <a:spcBef>
                <a:spcPts val="0"/>
              </a:spcBef>
              <a:spcAft>
                <a:spcPts val="0"/>
              </a:spcAft>
              <a:buNone/>
              <a:defRPr sz="1400">
                <a:solidFill>
                  <a:schemeClr val="dk2"/>
                </a:solidFill>
              </a:defRPr>
            </a:lvl4pPr>
            <a:lvl5pPr lvl="4" rtl="0">
              <a:spcBef>
                <a:spcPts val="0"/>
              </a:spcBef>
              <a:spcAft>
                <a:spcPts val="0"/>
              </a:spcAft>
              <a:buNone/>
              <a:defRPr sz="1400">
                <a:solidFill>
                  <a:schemeClr val="dk2"/>
                </a:solidFill>
              </a:defRPr>
            </a:lvl5pPr>
            <a:lvl6pPr lvl="5" rtl="0">
              <a:spcBef>
                <a:spcPts val="0"/>
              </a:spcBef>
              <a:spcAft>
                <a:spcPts val="0"/>
              </a:spcAft>
              <a:buNone/>
              <a:defRPr sz="1400">
                <a:solidFill>
                  <a:schemeClr val="dk2"/>
                </a:solidFill>
              </a:defRPr>
            </a:lvl6pPr>
            <a:lvl7pPr lvl="6" rtl="0">
              <a:spcBef>
                <a:spcPts val="0"/>
              </a:spcBef>
              <a:spcAft>
                <a:spcPts val="0"/>
              </a:spcAft>
              <a:buNone/>
              <a:defRPr sz="1400">
                <a:solidFill>
                  <a:schemeClr val="dk2"/>
                </a:solidFill>
              </a:defRPr>
            </a:lvl7pPr>
            <a:lvl8pPr lvl="7" rtl="0">
              <a:spcBef>
                <a:spcPts val="0"/>
              </a:spcBef>
              <a:spcAft>
                <a:spcPts val="0"/>
              </a:spcAft>
              <a:buNone/>
              <a:defRPr sz="1400">
                <a:solidFill>
                  <a:schemeClr val="dk2"/>
                </a:solidFill>
              </a:defRPr>
            </a:lvl8pPr>
            <a:lvl9pPr lvl="8" rtl="0">
              <a:spcBef>
                <a:spcPts val="0"/>
              </a:spcBef>
              <a:spcAft>
                <a:spcPts val="0"/>
              </a:spcAft>
              <a:buNone/>
              <a:defRPr sz="1400">
                <a:solidFill>
                  <a:schemeClr val="dk2"/>
                </a:solidFill>
              </a:defRPr>
            </a:lvl9pPr>
          </a:lstStyle>
          <a:p>
            <a:endParaRPr/>
          </a:p>
        </p:txBody>
      </p:sp>
      <p:sp>
        <p:nvSpPr>
          <p:cNvPr id="269" name="Google Shape;269;p13"/>
          <p:cNvSpPr txBox="1">
            <a:spLocks noGrp="1"/>
          </p:cNvSpPr>
          <p:nvPr>
            <p:ph type="subTitle" idx="3"/>
          </p:nvPr>
        </p:nvSpPr>
        <p:spPr>
          <a:xfrm>
            <a:off x="1945500" y="2990725"/>
            <a:ext cx="2740800" cy="365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400" b="1">
                <a:solidFill>
                  <a:schemeClr val="lt1"/>
                </a:solidFill>
                <a:latin typeface="Itim"/>
                <a:ea typeface="Itim"/>
                <a:cs typeface="Itim"/>
                <a:sym typeface="Itim"/>
              </a:defRPr>
            </a:lvl1pPr>
            <a:lvl2pPr lvl="1" rtl="0">
              <a:spcBef>
                <a:spcPts val="0"/>
              </a:spcBef>
              <a:spcAft>
                <a:spcPts val="0"/>
              </a:spcAft>
              <a:buNone/>
              <a:defRPr sz="2400" b="1">
                <a:solidFill>
                  <a:schemeClr val="lt1"/>
                </a:solidFill>
                <a:latin typeface="Itim"/>
                <a:ea typeface="Itim"/>
                <a:cs typeface="Itim"/>
                <a:sym typeface="Itim"/>
              </a:defRPr>
            </a:lvl2pPr>
            <a:lvl3pPr lvl="2" rtl="0">
              <a:spcBef>
                <a:spcPts val="0"/>
              </a:spcBef>
              <a:spcAft>
                <a:spcPts val="0"/>
              </a:spcAft>
              <a:buNone/>
              <a:defRPr sz="2400" b="1">
                <a:solidFill>
                  <a:schemeClr val="lt1"/>
                </a:solidFill>
                <a:latin typeface="Itim"/>
                <a:ea typeface="Itim"/>
                <a:cs typeface="Itim"/>
                <a:sym typeface="Itim"/>
              </a:defRPr>
            </a:lvl3pPr>
            <a:lvl4pPr lvl="3" rtl="0">
              <a:spcBef>
                <a:spcPts val="0"/>
              </a:spcBef>
              <a:spcAft>
                <a:spcPts val="0"/>
              </a:spcAft>
              <a:buNone/>
              <a:defRPr sz="2400" b="1">
                <a:solidFill>
                  <a:schemeClr val="lt1"/>
                </a:solidFill>
                <a:latin typeface="Itim"/>
                <a:ea typeface="Itim"/>
                <a:cs typeface="Itim"/>
                <a:sym typeface="Itim"/>
              </a:defRPr>
            </a:lvl4pPr>
            <a:lvl5pPr lvl="4" rtl="0">
              <a:spcBef>
                <a:spcPts val="0"/>
              </a:spcBef>
              <a:spcAft>
                <a:spcPts val="0"/>
              </a:spcAft>
              <a:buNone/>
              <a:defRPr sz="2400" b="1">
                <a:solidFill>
                  <a:schemeClr val="lt1"/>
                </a:solidFill>
                <a:latin typeface="Itim"/>
                <a:ea typeface="Itim"/>
                <a:cs typeface="Itim"/>
                <a:sym typeface="Itim"/>
              </a:defRPr>
            </a:lvl5pPr>
            <a:lvl6pPr lvl="5" rtl="0">
              <a:spcBef>
                <a:spcPts val="0"/>
              </a:spcBef>
              <a:spcAft>
                <a:spcPts val="0"/>
              </a:spcAft>
              <a:buNone/>
              <a:defRPr sz="2400" b="1">
                <a:solidFill>
                  <a:schemeClr val="lt1"/>
                </a:solidFill>
                <a:latin typeface="Itim"/>
                <a:ea typeface="Itim"/>
                <a:cs typeface="Itim"/>
                <a:sym typeface="Itim"/>
              </a:defRPr>
            </a:lvl6pPr>
            <a:lvl7pPr lvl="6" rtl="0">
              <a:spcBef>
                <a:spcPts val="0"/>
              </a:spcBef>
              <a:spcAft>
                <a:spcPts val="0"/>
              </a:spcAft>
              <a:buNone/>
              <a:defRPr sz="2400" b="1">
                <a:solidFill>
                  <a:schemeClr val="lt1"/>
                </a:solidFill>
                <a:latin typeface="Itim"/>
                <a:ea typeface="Itim"/>
                <a:cs typeface="Itim"/>
                <a:sym typeface="Itim"/>
              </a:defRPr>
            </a:lvl7pPr>
            <a:lvl8pPr lvl="7" rtl="0">
              <a:spcBef>
                <a:spcPts val="0"/>
              </a:spcBef>
              <a:spcAft>
                <a:spcPts val="0"/>
              </a:spcAft>
              <a:buNone/>
              <a:defRPr sz="2400" b="1">
                <a:solidFill>
                  <a:schemeClr val="lt1"/>
                </a:solidFill>
                <a:latin typeface="Itim"/>
                <a:ea typeface="Itim"/>
                <a:cs typeface="Itim"/>
                <a:sym typeface="Itim"/>
              </a:defRPr>
            </a:lvl8pPr>
            <a:lvl9pPr lvl="8" rtl="0">
              <a:spcBef>
                <a:spcPts val="0"/>
              </a:spcBef>
              <a:spcAft>
                <a:spcPts val="0"/>
              </a:spcAft>
              <a:buNone/>
              <a:defRPr sz="2400" b="1">
                <a:solidFill>
                  <a:schemeClr val="lt1"/>
                </a:solidFill>
                <a:latin typeface="Itim"/>
                <a:ea typeface="Itim"/>
                <a:cs typeface="Itim"/>
                <a:sym typeface="Itim"/>
              </a:defRPr>
            </a:lvl9pPr>
          </a:lstStyle>
          <a:p>
            <a:endParaRPr/>
          </a:p>
        </p:txBody>
      </p:sp>
      <p:sp>
        <p:nvSpPr>
          <p:cNvPr id="270" name="Google Shape;270;p13"/>
          <p:cNvSpPr txBox="1">
            <a:spLocks noGrp="1"/>
          </p:cNvSpPr>
          <p:nvPr>
            <p:ph type="subTitle" idx="4"/>
          </p:nvPr>
        </p:nvSpPr>
        <p:spPr>
          <a:xfrm>
            <a:off x="1945500" y="3324163"/>
            <a:ext cx="1828800" cy="9144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400">
                <a:solidFill>
                  <a:schemeClr val="dk2"/>
                </a:solidFill>
              </a:defRPr>
            </a:lvl1pPr>
            <a:lvl2pPr lvl="1" rtl="0">
              <a:spcBef>
                <a:spcPts val="0"/>
              </a:spcBef>
              <a:spcAft>
                <a:spcPts val="0"/>
              </a:spcAft>
              <a:buNone/>
              <a:defRPr sz="1400">
                <a:solidFill>
                  <a:schemeClr val="dk2"/>
                </a:solidFill>
              </a:defRPr>
            </a:lvl2pPr>
            <a:lvl3pPr lvl="2" rtl="0">
              <a:spcBef>
                <a:spcPts val="0"/>
              </a:spcBef>
              <a:spcAft>
                <a:spcPts val="0"/>
              </a:spcAft>
              <a:buNone/>
              <a:defRPr sz="1400">
                <a:solidFill>
                  <a:schemeClr val="dk2"/>
                </a:solidFill>
              </a:defRPr>
            </a:lvl3pPr>
            <a:lvl4pPr lvl="3" rtl="0">
              <a:spcBef>
                <a:spcPts val="0"/>
              </a:spcBef>
              <a:spcAft>
                <a:spcPts val="0"/>
              </a:spcAft>
              <a:buNone/>
              <a:defRPr sz="1400">
                <a:solidFill>
                  <a:schemeClr val="dk2"/>
                </a:solidFill>
              </a:defRPr>
            </a:lvl4pPr>
            <a:lvl5pPr lvl="4" rtl="0">
              <a:spcBef>
                <a:spcPts val="0"/>
              </a:spcBef>
              <a:spcAft>
                <a:spcPts val="0"/>
              </a:spcAft>
              <a:buNone/>
              <a:defRPr sz="1400">
                <a:solidFill>
                  <a:schemeClr val="dk2"/>
                </a:solidFill>
              </a:defRPr>
            </a:lvl5pPr>
            <a:lvl6pPr lvl="5" rtl="0">
              <a:spcBef>
                <a:spcPts val="0"/>
              </a:spcBef>
              <a:spcAft>
                <a:spcPts val="0"/>
              </a:spcAft>
              <a:buNone/>
              <a:defRPr sz="1400">
                <a:solidFill>
                  <a:schemeClr val="dk2"/>
                </a:solidFill>
              </a:defRPr>
            </a:lvl6pPr>
            <a:lvl7pPr lvl="6" rtl="0">
              <a:spcBef>
                <a:spcPts val="0"/>
              </a:spcBef>
              <a:spcAft>
                <a:spcPts val="0"/>
              </a:spcAft>
              <a:buNone/>
              <a:defRPr sz="1400">
                <a:solidFill>
                  <a:schemeClr val="dk2"/>
                </a:solidFill>
              </a:defRPr>
            </a:lvl7pPr>
            <a:lvl8pPr lvl="7" rtl="0">
              <a:spcBef>
                <a:spcPts val="0"/>
              </a:spcBef>
              <a:spcAft>
                <a:spcPts val="0"/>
              </a:spcAft>
              <a:buNone/>
              <a:defRPr sz="1400">
                <a:solidFill>
                  <a:schemeClr val="dk2"/>
                </a:solidFill>
              </a:defRPr>
            </a:lvl8pPr>
            <a:lvl9pPr lvl="8" rtl="0">
              <a:spcBef>
                <a:spcPts val="0"/>
              </a:spcBef>
              <a:spcAft>
                <a:spcPts val="0"/>
              </a:spcAft>
              <a:buNone/>
              <a:defRPr sz="1400">
                <a:solidFill>
                  <a:schemeClr val="dk2"/>
                </a:solidFill>
              </a:defRPr>
            </a:lvl9pPr>
          </a:lstStyle>
          <a:p>
            <a:endParaRPr/>
          </a:p>
        </p:txBody>
      </p:sp>
      <p:sp>
        <p:nvSpPr>
          <p:cNvPr id="271" name="Google Shape;271;p13"/>
          <p:cNvSpPr txBox="1">
            <a:spLocks noGrp="1"/>
          </p:cNvSpPr>
          <p:nvPr>
            <p:ph type="subTitle" idx="5"/>
          </p:nvPr>
        </p:nvSpPr>
        <p:spPr>
          <a:xfrm>
            <a:off x="4457700" y="1551450"/>
            <a:ext cx="2740800" cy="36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400" b="1">
                <a:solidFill>
                  <a:schemeClr val="lt1"/>
                </a:solidFill>
                <a:latin typeface="Itim"/>
                <a:ea typeface="Itim"/>
                <a:cs typeface="Itim"/>
                <a:sym typeface="Itim"/>
              </a:defRPr>
            </a:lvl1pPr>
            <a:lvl2pPr lvl="1" algn="r" rtl="0">
              <a:spcBef>
                <a:spcPts val="0"/>
              </a:spcBef>
              <a:spcAft>
                <a:spcPts val="0"/>
              </a:spcAft>
              <a:buNone/>
              <a:defRPr sz="2400" b="1">
                <a:solidFill>
                  <a:schemeClr val="lt1"/>
                </a:solidFill>
                <a:latin typeface="Itim"/>
                <a:ea typeface="Itim"/>
                <a:cs typeface="Itim"/>
                <a:sym typeface="Itim"/>
              </a:defRPr>
            </a:lvl2pPr>
            <a:lvl3pPr lvl="2" algn="r" rtl="0">
              <a:spcBef>
                <a:spcPts val="0"/>
              </a:spcBef>
              <a:spcAft>
                <a:spcPts val="0"/>
              </a:spcAft>
              <a:buNone/>
              <a:defRPr sz="2400" b="1">
                <a:solidFill>
                  <a:schemeClr val="lt1"/>
                </a:solidFill>
                <a:latin typeface="Itim"/>
                <a:ea typeface="Itim"/>
                <a:cs typeface="Itim"/>
                <a:sym typeface="Itim"/>
              </a:defRPr>
            </a:lvl3pPr>
            <a:lvl4pPr lvl="3" algn="r" rtl="0">
              <a:spcBef>
                <a:spcPts val="0"/>
              </a:spcBef>
              <a:spcAft>
                <a:spcPts val="0"/>
              </a:spcAft>
              <a:buNone/>
              <a:defRPr sz="2400" b="1">
                <a:solidFill>
                  <a:schemeClr val="lt1"/>
                </a:solidFill>
                <a:latin typeface="Itim"/>
                <a:ea typeface="Itim"/>
                <a:cs typeface="Itim"/>
                <a:sym typeface="Itim"/>
              </a:defRPr>
            </a:lvl4pPr>
            <a:lvl5pPr lvl="4" algn="r" rtl="0">
              <a:spcBef>
                <a:spcPts val="0"/>
              </a:spcBef>
              <a:spcAft>
                <a:spcPts val="0"/>
              </a:spcAft>
              <a:buNone/>
              <a:defRPr sz="2400" b="1">
                <a:solidFill>
                  <a:schemeClr val="lt1"/>
                </a:solidFill>
                <a:latin typeface="Itim"/>
                <a:ea typeface="Itim"/>
                <a:cs typeface="Itim"/>
                <a:sym typeface="Itim"/>
              </a:defRPr>
            </a:lvl5pPr>
            <a:lvl6pPr lvl="5" algn="r" rtl="0">
              <a:spcBef>
                <a:spcPts val="0"/>
              </a:spcBef>
              <a:spcAft>
                <a:spcPts val="0"/>
              </a:spcAft>
              <a:buNone/>
              <a:defRPr sz="2400" b="1">
                <a:solidFill>
                  <a:schemeClr val="lt1"/>
                </a:solidFill>
                <a:latin typeface="Itim"/>
                <a:ea typeface="Itim"/>
                <a:cs typeface="Itim"/>
                <a:sym typeface="Itim"/>
              </a:defRPr>
            </a:lvl6pPr>
            <a:lvl7pPr lvl="6" algn="r" rtl="0">
              <a:spcBef>
                <a:spcPts val="0"/>
              </a:spcBef>
              <a:spcAft>
                <a:spcPts val="0"/>
              </a:spcAft>
              <a:buNone/>
              <a:defRPr sz="2400" b="1">
                <a:solidFill>
                  <a:schemeClr val="lt1"/>
                </a:solidFill>
                <a:latin typeface="Itim"/>
                <a:ea typeface="Itim"/>
                <a:cs typeface="Itim"/>
                <a:sym typeface="Itim"/>
              </a:defRPr>
            </a:lvl7pPr>
            <a:lvl8pPr lvl="7" algn="r" rtl="0">
              <a:spcBef>
                <a:spcPts val="0"/>
              </a:spcBef>
              <a:spcAft>
                <a:spcPts val="0"/>
              </a:spcAft>
              <a:buNone/>
              <a:defRPr sz="2400" b="1">
                <a:solidFill>
                  <a:schemeClr val="lt1"/>
                </a:solidFill>
                <a:latin typeface="Itim"/>
                <a:ea typeface="Itim"/>
                <a:cs typeface="Itim"/>
                <a:sym typeface="Itim"/>
              </a:defRPr>
            </a:lvl8pPr>
            <a:lvl9pPr lvl="8" algn="r" rtl="0">
              <a:spcBef>
                <a:spcPts val="0"/>
              </a:spcBef>
              <a:spcAft>
                <a:spcPts val="0"/>
              </a:spcAft>
              <a:buNone/>
              <a:defRPr sz="2400" b="1">
                <a:solidFill>
                  <a:schemeClr val="lt1"/>
                </a:solidFill>
                <a:latin typeface="Itim"/>
                <a:ea typeface="Itim"/>
                <a:cs typeface="Itim"/>
                <a:sym typeface="Itim"/>
              </a:defRPr>
            </a:lvl9pPr>
          </a:lstStyle>
          <a:p>
            <a:endParaRPr/>
          </a:p>
        </p:txBody>
      </p:sp>
      <p:sp>
        <p:nvSpPr>
          <p:cNvPr id="272" name="Google Shape;272;p13"/>
          <p:cNvSpPr txBox="1">
            <a:spLocks noGrp="1"/>
          </p:cNvSpPr>
          <p:nvPr>
            <p:ph type="subTitle" idx="6"/>
          </p:nvPr>
        </p:nvSpPr>
        <p:spPr>
          <a:xfrm>
            <a:off x="5369700" y="1879413"/>
            <a:ext cx="1828800" cy="9144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solidFill>
                  <a:schemeClr val="dk2"/>
                </a:solidFill>
              </a:defRPr>
            </a:lvl1pPr>
            <a:lvl2pPr lvl="1" algn="r" rtl="0">
              <a:spcBef>
                <a:spcPts val="0"/>
              </a:spcBef>
              <a:spcAft>
                <a:spcPts val="0"/>
              </a:spcAft>
              <a:buNone/>
              <a:defRPr sz="1400">
                <a:solidFill>
                  <a:schemeClr val="dk2"/>
                </a:solidFill>
              </a:defRPr>
            </a:lvl2pPr>
            <a:lvl3pPr lvl="2" algn="r" rtl="0">
              <a:spcBef>
                <a:spcPts val="0"/>
              </a:spcBef>
              <a:spcAft>
                <a:spcPts val="0"/>
              </a:spcAft>
              <a:buNone/>
              <a:defRPr sz="1400">
                <a:solidFill>
                  <a:schemeClr val="dk2"/>
                </a:solidFill>
              </a:defRPr>
            </a:lvl3pPr>
            <a:lvl4pPr lvl="3" algn="r" rtl="0">
              <a:spcBef>
                <a:spcPts val="0"/>
              </a:spcBef>
              <a:spcAft>
                <a:spcPts val="0"/>
              </a:spcAft>
              <a:buNone/>
              <a:defRPr sz="1400">
                <a:solidFill>
                  <a:schemeClr val="dk2"/>
                </a:solidFill>
              </a:defRPr>
            </a:lvl4pPr>
            <a:lvl5pPr lvl="4" algn="r" rtl="0">
              <a:spcBef>
                <a:spcPts val="0"/>
              </a:spcBef>
              <a:spcAft>
                <a:spcPts val="0"/>
              </a:spcAft>
              <a:buNone/>
              <a:defRPr sz="1400">
                <a:solidFill>
                  <a:schemeClr val="dk2"/>
                </a:solidFill>
              </a:defRPr>
            </a:lvl5pPr>
            <a:lvl6pPr lvl="5" algn="r" rtl="0">
              <a:spcBef>
                <a:spcPts val="0"/>
              </a:spcBef>
              <a:spcAft>
                <a:spcPts val="0"/>
              </a:spcAft>
              <a:buNone/>
              <a:defRPr sz="1400">
                <a:solidFill>
                  <a:schemeClr val="dk2"/>
                </a:solidFill>
              </a:defRPr>
            </a:lvl6pPr>
            <a:lvl7pPr lvl="6" algn="r" rtl="0">
              <a:spcBef>
                <a:spcPts val="0"/>
              </a:spcBef>
              <a:spcAft>
                <a:spcPts val="0"/>
              </a:spcAft>
              <a:buNone/>
              <a:defRPr sz="1400">
                <a:solidFill>
                  <a:schemeClr val="dk2"/>
                </a:solidFill>
              </a:defRPr>
            </a:lvl7pPr>
            <a:lvl8pPr lvl="7" algn="r" rtl="0">
              <a:spcBef>
                <a:spcPts val="0"/>
              </a:spcBef>
              <a:spcAft>
                <a:spcPts val="0"/>
              </a:spcAft>
              <a:buNone/>
              <a:defRPr sz="1400">
                <a:solidFill>
                  <a:schemeClr val="dk2"/>
                </a:solidFill>
              </a:defRPr>
            </a:lvl8pPr>
            <a:lvl9pPr lvl="8" algn="r" rtl="0">
              <a:spcBef>
                <a:spcPts val="0"/>
              </a:spcBef>
              <a:spcAft>
                <a:spcPts val="0"/>
              </a:spcAft>
              <a:buNone/>
              <a:defRPr sz="1400">
                <a:solidFill>
                  <a:schemeClr val="dk2"/>
                </a:solidFill>
              </a:defRPr>
            </a:lvl9pPr>
          </a:lstStyle>
          <a:p>
            <a:endParaRPr/>
          </a:p>
        </p:txBody>
      </p:sp>
      <p:sp>
        <p:nvSpPr>
          <p:cNvPr id="273" name="Google Shape;273;p13"/>
          <p:cNvSpPr txBox="1">
            <a:spLocks noGrp="1"/>
          </p:cNvSpPr>
          <p:nvPr>
            <p:ph type="subTitle" idx="7"/>
          </p:nvPr>
        </p:nvSpPr>
        <p:spPr>
          <a:xfrm>
            <a:off x="4457700" y="2990704"/>
            <a:ext cx="2740800" cy="36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400" b="1">
                <a:solidFill>
                  <a:schemeClr val="lt1"/>
                </a:solidFill>
                <a:latin typeface="Itim"/>
                <a:ea typeface="Itim"/>
                <a:cs typeface="Itim"/>
                <a:sym typeface="Itim"/>
              </a:defRPr>
            </a:lvl1pPr>
            <a:lvl2pPr lvl="1" algn="r" rtl="0">
              <a:spcBef>
                <a:spcPts val="0"/>
              </a:spcBef>
              <a:spcAft>
                <a:spcPts val="0"/>
              </a:spcAft>
              <a:buNone/>
              <a:defRPr sz="2400" b="1">
                <a:solidFill>
                  <a:schemeClr val="lt1"/>
                </a:solidFill>
                <a:latin typeface="Itim"/>
                <a:ea typeface="Itim"/>
                <a:cs typeface="Itim"/>
                <a:sym typeface="Itim"/>
              </a:defRPr>
            </a:lvl2pPr>
            <a:lvl3pPr lvl="2" algn="r" rtl="0">
              <a:spcBef>
                <a:spcPts val="0"/>
              </a:spcBef>
              <a:spcAft>
                <a:spcPts val="0"/>
              </a:spcAft>
              <a:buNone/>
              <a:defRPr sz="2400" b="1">
                <a:solidFill>
                  <a:schemeClr val="lt1"/>
                </a:solidFill>
                <a:latin typeface="Itim"/>
                <a:ea typeface="Itim"/>
                <a:cs typeface="Itim"/>
                <a:sym typeface="Itim"/>
              </a:defRPr>
            </a:lvl3pPr>
            <a:lvl4pPr lvl="3" algn="r" rtl="0">
              <a:spcBef>
                <a:spcPts val="0"/>
              </a:spcBef>
              <a:spcAft>
                <a:spcPts val="0"/>
              </a:spcAft>
              <a:buNone/>
              <a:defRPr sz="2400" b="1">
                <a:solidFill>
                  <a:schemeClr val="lt1"/>
                </a:solidFill>
                <a:latin typeface="Itim"/>
                <a:ea typeface="Itim"/>
                <a:cs typeface="Itim"/>
                <a:sym typeface="Itim"/>
              </a:defRPr>
            </a:lvl4pPr>
            <a:lvl5pPr lvl="4" algn="r" rtl="0">
              <a:spcBef>
                <a:spcPts val="0"/>
              </a:spcBef>
              <a:spcAft>
                <a:spcPts val="0"/>
              </a:spcAft>
              <a:buNone/>
              <a:defRPr sz="2400" b="1">
                <a:solidFill>
                  <a:schemeClr val="lt1"/>
                </a:solidFill>
                <a:latin typeface="Itim"/>
                <a:ea typeface="Itim"/>
                <a:cs typeface="Itim"/>
                <a:sym typeface="Itim"/>
              </a:defRPr>
            </a:lvl5pPr>
            <a:lvl6pPr lvl="5" algn="r" rtl="0">
              <a:spcBef>
                <a:spcPts val="0"/>
              </a:spcBef>
              <a:spcAft>
                <a:spcPts val="0"/>
              </a:spcAft>
              <a:buNone/>
              <a:defRPr sz="2400" b="1">
                <a:solidFill>
                  <a:schemeClr val="lt1"/>
                </a:solidFill>
                <a:latin typeface="Itim"/>
                <a:ea typeface="Itim"/>
                <a:cs typeface="Itim"/>
                <a:sym typeface="Itim"/>
              </a:defRPr>
            </a:lvl6pPr>
            <a:lvl7pPr lvl="6" algn="r" rtl="0">
              <a:spcBef>
                <a:spcPts val="0"/>
              </a:spcBef>
              <a:spcAft>
                <a:spcPts val="0"/>
              </a:spcAft>
              <a:buNone/>
              <a:defRPr sz="2400" b="1">
                <a:solidFill>
                  <a:schemeClr val="lt1"/>
                </a:solidFill>
                <a:latin typeface="Itim"/>
                <a:ea typeface="Itim"/>
                <a:cs typeface="Itim"/>
                <a:sym typeface="Itim"/>
              </a:defRPr>
            </a:lvl7pPr>
            <a:lvl8pPr lvl="7" algn="r" rtl="0">
              <a:spcBef>
                <a:spcPts val="0"/>
              </a:spcBef>
              <a:spcAft>
                <a:spcPts val="0"/>
              </a:spcAft>
              <a:buNone/>
              <a:defRPr sz="2400" b="1">
                <a:solidFill>
                  <a:schemeClr val="lt1"/>
                </a:solidFill>
                <a:latin typeface="Itim"/>
                <a:ea typeface="Itim"/>
                <a:cs typeface="Itim"/>
                <a:sym typeface="Itim"/>
              </a:defRPr>
            </a:lvl8pPr>
            <a:lvl9pPr lvl="8" algn="r" rtl="0">
              <a:spcBef>
                <a:spcPts val="0"/>
              </a:spcBef>
              <a:spcAft>
                <a:spcPts val="0"/>
              </a:spcAft>
              <a:buNone/>
              <a:defRPr sz="2400" b="1">
                <a:solidFill>
                  <a:schemeClr val="lt1"/>
                </a:solidFill>
                <a:latin typeface="Itim"/>
                <a:ea typeface="Itim"/>
                <a:cs typeface="Itim"/>
                <a:sym typeface="Itim"/>
              </a:defRPr>
            </a:lvl9pPr>
          </a:lstStyle>
          <a:p>
            <a:endParaRPr/>
          </a:p>
        </p:txBody>
      </p:sp>
      <p:sp>
        <p:nvSpPr>
          <p:cNvPr id="274" name="Google Shape;274;p13"/>
          <p:cNvSpPr txBox="1">
            <a:spLocks noGrp="1"/>
          </p:cNvSpPr>
          <p:nvPr>
            <p:ph type="subTitle" idx="8"/>
          </p:nvPr>
        </p:nvSpPr>
        <p:spPr>
          <a:xfrm>
            <a:off x="5369700" y="3324163"/>
            <a:ext cx="1828800" cy="9144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solidFill>
                  <a:schemeClr val="dk2"/>
                </a:solidFill>
              </a:defRPr>
            </a:lvl1pPr>
            <a:lvl2pPr lvl="1" algn="r" rtl="0">
              <a:spcBef>
                <a:spcPts val="0"/>
              </a:spcBef>
              <a:spcAft>
                <a:spcPts val="0"/>
              </a:spcAft>
              <a:buNone/>
              <a:defRPr sz="1400">
                <a:solidFill>
                  <a:schemeClr val="dk2"/>
                </a:solidFill>
              </a:defRPr>
            </a:lvl2pPr>
            <a:lvl3pPr lvl="2" algn="r" rtl="0">
              <a:spcBef>
                <a:spcPts val="0"/>
              </a:spcBef>
              <a:spcAft>
                <a:spcPts val="0"/>
              </a:spcAft>
              <a:buNone/>
              <a:defRPr sz="1400">
                <a:solidFill>
                  <a:schemeClr val="dk2"/>
                </a:solidFill>
              </a:defRPr>
            </a:lvl3pPr>
            <a:lvl4pPr lvl="3" algn="r" rtl="0">
              <a:spcBef>
                <a:spcPts val="0"/>
              </a:spcBef>
              <a:spcAft>
                <a:spcPts val="0"/>
              </a:spcAft>
              <a:buNone/>
              <a:defRPr sz="1400">
                <a:solidFill>
                  <a:schemeClr val="dk2"/>
                </a:solidFill>
              </a:defRPr>
            </a:lvl4pPr>
            <a:lvl5pPr lvl="4" algn="r" rtl="0">
              <a:spcBef>
                <a:spcPts val="0"/>
              </a:spcBef>
              <a:spcAft>
                <a:spcPts val="0"/>
              </a:spcAft>
              <a:buNone/>
              <a:defRPr sz="1400">
                <a:solidFill>
                  <a:schemeClr val="dk2"/>
                </a:solidFill>
              </a:defRPr>
            </a:lvl5pPr>
            <a:lvl6pPr lvl="5" algn="r" rtl="0">
              <a:spcBef>
                <a:spcPts val="0"/>
              </a:spcBef>
              <a:spcAft>
                <a:spcPts val="0"/>
              </a:spcAft>
              <a:buNone/>
              <a:defRPr sz="1400">
                <a:solidFill>
                  <a:schemeClr val="dk2"/>
                </a:solidFill>
              </a:defRPr>
            </a:lvl6pPr>
            <a:lvl7pPr lvl="6" algn="r" rtl="0">
              <a:spcBef>
                <a:spcPts val="0"/>
              </a:spcBef>
              <a:spcAft>
                <a:spcPts val="0"/>
              </a:spcAft>
              <a:buNone/>
              <a:defRPr sz="1400">
                <a:solidFill>
                  <a:schemeClr val="dk2"/>
                </a:solidFill>
              </a:defRPr>
            </a:lvl7pPr>
            <a:lvl8pPr lvl="7" algn="r" rtl="0">
              <a:spcBef>
                <a:spcPts val="0"/>
              </a:spcBef>
              <a:spcAft>
                <a:spcPts val="0"/>
              </a:spcAft>
              <a:buNone/>
              <a:defRPr sz="1400">
                <a:solidFill>
                  <a:schemeClr val="dk2"/>
                </a:solidFill>
              </a:defRPr>
            </a:lvl8pPr>
            <a:lvl9pPr lvl="8" algn="r" rtl="0">
              <a:spcBef>
                <a:spcPts val="0"/>
              </a:spcBef>
              <a:spcAft>
                <a:spcPts val="0"/>
              </a:spcAft>
              <a:buNone/>
              <a:defRPr sz="1400">
                <a:solidFill>
                  <a:schemeClr val="dk2"/>
                </a:solidFill>
              </a:defRPr>
            </a:lvl9pPr>
          </a:lstStyle>
          <a:p>
            <a:endParaRPr/>
          </a:p>
        </p:txBody>
      </p:sp>
      <p:sp>
        <p:nvSpPr>
          <p:cNvPr id="275" name="Google Shape;275;p13"/>
          <p:cNvSpPr txBox="1">
            <a:spLocks noGrp="1"/>
          </p:cNvSpPr>
          <p:nvPr>
            <p:ph type="title" idx="9" hasCustomPrompt="1"/>
          </p:nvPr>
        </p:nvSpPr>
        <p:spPr>
          <a:xfrm>
            <a:off x="971046" y="1405200"/>
            <a:ext cx="740700" cy="658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3600">
                <a:solidFill>
                  <a:schemeClr val="lt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276" name="Google Shape;276;p13"/>
          <p:cNvSpPr txBox="1">
            <a:spLocks noGrp="1"/>
          </p:cNvSpPr>
          <p:nvPr>
            <p:ph type="title" idx="13" hasCustomPrompt="1"/>
          </p:nvPr>
        </p:nvSpPr>
        <p:spPr>
          <a:xfrm>
            <a:off x="971046" y="2844475"/>
            <a:ext cx="740700" cy="658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3600">
                <a:solidFill>
                  <a:schemeClr val="lt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277" name="Google Shape;277;p13"/>
          <p:cNvSpPr txBox="1">
            <a:spLocks noGrp="1"/>
          </p:cNvSpPr>
          <p:nvPr>
            <p:ph type="title" idx="14" hasCustomPrompt="1"/>
          </p:nvPr>
        </p:nvSpPr>
        <p:spPr>
          <a:xfrm>
            <a:off x="7432254" y="1405200"/>
            <a:ext cx="740700" cy="658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36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8" name="Google Shape;278;p13"/>
          <p:cNvSpPr txBox="1">
            <a:spLocks noGrp="1"/>
          </p:cNvSpPr>
          <p:nvPr>
            <p:ph type="title" idx="15" hasCustomPrompt="1"/>
          </p:nvPr>
        </p:nvSpPr>
        <p:spPr>
          <a:xfrm>
            <a:off x="7432254" y="2844475"/>
            <a:ext cx="740700" cy="658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36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grpSp>
        <p:nvGrpSpPr>
          <p:cNvPr id="279" name="Google Shape;279;p13"/>
          <p:cNvGrpSpPr/>
          <p:nvPr/>
        </p:nvGrpSpPr>
        <p:grpSpPr>
          <a:xfrm rot="-5400000" flipH="1">
            <a:off x="7994901" y="-691879"/>
            <a:ext cx="457215" cy="1840961"/>
            <a:chOff x="341244" y="189297"/>
            <a:chExt cx="838004" cy="3374195"/>
          </a:xfrm>
        </p:grpSpPr>
        <p:sp>
          <p:nvSpPr>
            <p:cNvPr id="280" name="Google Shape;280;p13"/>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3"/>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3"/>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3"/>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3"/>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3"/>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3"/>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3"/>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 name="Google Shape;288;p13"/>
          <p:cNvGrpSpPr/>
          <p:nvPr/>
        </p:nvGrpSpPr>
        <p:grpSpPr>
          <a:xfrm rot="5400000">
            <a:off x="688154" y="3998111"/>
            <a:ext cx="457253" cy="1833537"/>
            <a:chOff x="1448006" y="189297"/>
            <a:chExt cx="854359" cy="3374195"/>
          </a:xfrm>
        </p:grpSpPr>
        <p:sp>
          <p:nvSpPr>
            <p:cNvPr id="289" name="Google Shape;289;p13"/>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3"/>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3"/>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3"/>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3"/>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3"/>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3"/>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six columns">
  <p:cSld name="CUSTOM_2">
    <p:spTree>
      <p:nvGrpSpPr>
        <p:cNvPr id="1" name="Shape 321"/>
        <p:cNvGrpSpPr/>
        <p:nvPr/>
      </p:nvGrpSpPr>
      <p:grpSpPr>
        <a:xfrm>
          <a:off x="0" y="0"/>
          <a:ext cx="0" cy="0"/>
          <a:chOff x="0" y="0"/>
          <a:chExt cx="0" cy="0"/>
        </a:xfrm>
      </p:grpSpPr>
      <p:grpSp>
        <p:nvGrpSpPr>
          <p:cNvPr id="322" name="Google Shape;322;p15"/>
          <p:cNvGrpSpPr/>
          <p:nvPr/>
        </p:nvGrpSpPr>
        <p:grpSpPr>
          <a:xfrm rot="5400000">
            <a:off x="691884" y="-691879"/>
            <a:ext cx="457215" cy="1840961"/>
            <a:chOff x="341244" y="189297"/>
            <a:chExt cx="838004" cy="3374195"/>
          </a:xfrm>
        </p:grpSpPr>
        <p:sp>
          <p:nvSpPr>
            <p:cNvPr id="323" name="Google Shape;323;p15"/>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5"/>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5"/>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5"/>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5"/>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5"/>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5"/>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5"/>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15"/>
          <p:cNvGrpSpPr/>
          <p:nvPr/>
        </p:nvGrpSpPr>
        <p:grpSpPr>
          <a:xfrm rot="-5400000" flipH="1">
            <a:off x="7998594" y="3998111"/>
            <a:ext cx="457253" cy="1833537"/>
            <a:chOff x="1448006" y="189297"/>
            <a:chExt cx="854359" cy="3374195"/>
          </a:xfrm>
        </p:grpSpPr>
        <p:sp>
          <p:nvSpPr>
            <p:cNvPr id="332" name="Google Shape;332;p15"/>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5"/>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5"/>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5"/>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5"/>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5"/>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5"/>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 name="Google Shape;339;p15"/>
          <p:cNvSpPr txBox="1">
            <a:spLocks noGrp="1"/>
          </p:cNvSpPr>
          <p:nvPr>
            <p:ph type="title"/>
          </p:nvPr>
        </p:nvSpPr>
        <p:spPr>
          <a:xfrm>
            <a:off x="726300" y="542925"/>
            <a:ext cx="7691400" cy="4572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sz="3200"/>
            </a:lvl1pPr>
            <a:lvl2pPr lvl="1" algn="ctr">
              <a:spcBef>
                <a:spcPts val="0"/>
              </a:spcBef>
              <a:spcAft>
                <a:spcPts val="0"/>
              </a:spcAft>
              <a:buNone/>
              <a:defRPr sz="3200"/>
            </a:lvl2pPr>
            <a:lvl3pPr lvl="2" algn="ctr">
              <a:spcBef>
                <a:spcPts val="0"/>
              </a:spcBef>
              <a:spcAft>
                <a:spcPts val="0"/>
              </a:spcAft>
              <a:buNone/>
              <a:defRPr sz="3200"/>
            </a:lvl3pPr>
            <a:lvl4pPr lvl="3" algn="ctr">
              <a:spcBef>
                <a:spcPts val="0"/>
              </a:spcBef>
              <a:spcAft>
                <a:spcPts val="0"/>
              </a:spcAft>
              <a:buNone/>
              <a:defRPr sz="3200"/>
            </a:lvl4pPr>
            <a:lvl5pPr lvl="4" algn="ctr">
              <a:spcBef>
                <a:spcPts val="0"/>
              </a:spcBef>
              <a:spcAft>
                <a:spcPts val="0"/>
              </a:spcAft>
              <a:buNone/>
              <a:defRPr sz="3200"/>
            </a:lvl5pPr>
            <a:lvl6pPr lvl="5" algn="ctr">
              <a:spcBef>
                <a:spcPts val="0"/>
              </a:spcBef>
              <a:spcAft>
                <a:spcPts val="0"/>
              </a:spcAft>
              <a:buNone/>
              <a:defRPr sz="3200"/>
            </a:lvl6pPr>
            <a:lvl7pPr lvl="6" algn="ctr">
              <a:spcBef>
                <a:spcPts val="0"/>
              </a:spcBef>
              <a:spcAft>
                <a:spcPts val="0"/>
              </a:spcAft>
              <a:buNone/>
              <a:defRPr sz="3200"/>
            </a:lvl7pPr>
            <a:lvl8pPr lvl="7" algn="ctr">
              <a:spcBef>
                <a:spcPts val="0"/>
              </a:spcBef>
              <a:spcAft>
                <a:spcPts val="0"/>
              </a:spcAft>
              <a:buNone/>
              <a:defRPr sz="3200"/>
            </a:lvl8pPr>
            <a:lvl9pPr lvl="8" algn="ctr">
              <a:spcBef>
                <a:spcPts val="0"/>
              </a:spcBef>
              <a:spcAft>
                <a:spcPts val="0"/>
              </a:spcAft>
              <a:buNone/>
              <a:defRPr sz="3200"/>
            </a:lvl9pPr>
          </a:lstStyle>
          <a:p>
            <a:endParaRPr/>
          </a:p>
        </p:txBody>
      </p:sp>
      <p:sp>
        <p:nvSpPr>
          <p:cNvPr id="340" name="Google Shape;340;p15"/>
          <p:cNvSpPr txBox="1">
            <a:spLocks noGrp="1"/>
          </p:cNvSpPr>
          <p:nvPr>
            <p:ph type="subTitle" idx="1"/>
          </p:nvPr>
        </p:nvSpPr>
        <p:spPr>
          <a:xfrm>
            <a:off x="1384075" y="1960124"/>
            <a:ext cx="17118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00">
                <a:solidFill>
                  <a:schemeClr val="lt1"/>
                </a:solidFill>
                <a:latin typeface="Fredoka One"/>
                <a:ea typeface="Fredoka One"/>
                <a:cs typeface="Fredoka One"/>
                <a:sym typeface="Fredoka One"/>
              </a:defRPr>
            </a:lvl1pPr>
            <a:lvl2pPr lvl="1" algn="ctr" rtl="0">
              <a:spcBef>
                <a:spcPts val="0"/>
              </a:spcBef>
              <a:spcAft>
                <a:spcPts val="0"/>
              </a:spcAft>
              <a:buNone/>
              <a:defRPr sz="2100">
                <a:solidFill>
                  <a:schemeClr val="lt1"/>
                </a:solidFill>
                <a:latin typeface="Fredoka One"/>
                <a:ea typeface="Fredoka One"/>
                <a:cs typeface="Fredoka One"/>
                <a:sym typeface="Fredoka One"/>
              </a:defRPr>
            </a:lvl2pPr>
            <a:lvl3pPr lvl="2" algn="ctr" rtl="0">
              <a:spcBef>
                <a:spcPts val="0"/>
              </a:spcBef>
              <a:spcAft>
                <a:spcPts val="0"/>
              </a:spcAft>
              <a:buNone/>
              <a:defRPr sz="2100">
                <a:solidFill>
                  <a:schemeClr val="lt1"/>
                </a:solidFill>
                <a:latin typeface="Fredoka One"/>
                <a:ea typeface="Fredoka One"/>
                <a:cs typeface="Fredoka One"/>
                <a:sym typeface="Fredoka One"/>
              </a:defRPr>
            </a:lvl3pPr>
            <a:lvl4pPr lvl="3" algn="ctr" rtl="0">
              <a:spcBef>
                <a:spcPts val="0"/>
              </a:spcBef>
              <a:spcAft>
                <a:spcPts val="0"/>
              </a:spcAft>
              <a:buNone/>
              <a:defRPr sz="2100">
                <a:solidFill>
                  <a:schemeClr val="lt1"/>
                </a:solidFill>
                <a:latin typeface="Fredoka One"/>
                <a:ea typeface="Fredoka One"/>
                <a:cs typeface="Fredoka One"/>
                <a:sym typeface="Fredoka One"/>
              </a:defRPr>
            </a:lvl4pPr>
            <a:lvl5pPr lvl="4" algn="ctr" rtl="0">
              <a:spcBef>
                <a:spcPts val="0"/>
              </a:spcBef>
              <a:spcAft>
                <a:spcPts val="0"/>
              </a:spcAft>
              <a:buNone/>
              <a:defRPr sz="2100">
                <a:solidFill>
                  <a:schemeClr val="lt1"/>
                </a:solidFill>
                <a:latin typeface="Fredoka One"/>
                <a:ea typeface="Fredoka One"/>
                <a:cs typeface="Fredoka One"/>
                <a:sym typeface="Fredoka One"/>
              </a:defRPr>
            </a:lvl5pPr>
            <a:lvl6pPr lvl="5" algn="ctr" rtl="0">
              <a:spcBef>
                <a:spcPts val="0"/>
              </a:spcBef>
              <a:spcAft>
                <a:spcPts val="0"/>
              </a:spcAft>
              <a:buNone/>
              <a:defRPr sz="2100">
                <a:solidFill>
                  <a:schemeClr val="lt1"/>
                </a:solidFill>
                <a:latin typeface="Fredoka One"/>
                <a:ea typeface="Fredoka One"/>
                <a:cs typeface="Fredoka One"/>
                <a:sym typeface="Fredoka One"/>
              </a:defRPr>
            </a:lvl6pPr>
            <a:lvl7pPr lvl="6" algn="ctr" rtl="0">
              <a:spcBef>
                <a:spcPts val="0"/>
              </a:spcBef>
              <a:spcAft>
                <a:spcPts val="0"/>
              </a:spcAft>
              <a:buNone/>
              <a:defRPr sz="2100">
                <a:solidFill>
                  <a:schemeClr val="lt1"/>
                </a:solidFill>
                <a:latin typeface="Fredoka One"/>
                <a:ea typeface="Fredoka One"/>
                <a:cs typeface="Fredoka One"/>
                <a:sym typeface="Fredoka One"/>
              </a:defRPr>
            </a:lvl7pPr>
            <a:lvl8pPr lvl="7" algn="ctr" rtl="0">
              <a:spcBef>
                <a:spcPts val="0"/>
              </a:spcBef>
              <a:spcAft>
                <a:spcPts val="0"/>
              </a:spcAft>
              <a:buNone/>
              <a:defRPr sz="2100">
                <a:solidFill>
                  <a:schemeClr val="lt1"/>
                </a:solidFill>
                <a:latin typeface="Fredoka One"/>
                <a:ea typeface="Fredoka One"/>
                <a:cs typeface="Fredoka One"/>
                <a:sym typeface="Fredoka One"/>
              </a:defRPr>
            </a:lvl8pPr>
            <a:lvl9pPr lvl="8" algn="ctr" rtl="0">
              <a:spcBef>
                <a:spcPts val="0"/>
              </a:spcBef>
              <a:spcAft>
                <a:spcPts val="0"/>
              </a:spcAft>
              <a:buNone/>
              <a:defRPr sz="2100">
                <a:solidFill>
                  <a:schemeClr val="lt1"/>
                </a:solidFill>
                <a:latin typeface="Fredoka One"/>
                <a:ea typeface="Fredoka One"/>
                <a:cs typeface="Fredoka One"/>
                <a:sym typeface="Fredoka One"/>
              </a:defRPr>
            </a:lvl9pPr>
          </a:lstStyle>
          <a:p>
            <a:endParaRPr/>
          </a:p>
        </p:txBody>
      </p:sp>
      <p:sp>
        <p:nvSpPr>
          <p:cNvPr id="341" name="Google Shape;341;p15"/>
          <p:cNvSpPr txBox="1">
            <a:spLocks noGrp="1"/>
          </p:cNvSpPr>
          <p:nvPr>
            <p:ph type="subTitle" idx="2"/>
          </p:nvPr>
        </p:nvSpPr>
        <p:spPr>
          <a:xfrm>
            <a:off x="1384075" y="2289303"/>
            <a:ext cx="17118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42" name="Google Shape;342;p15"/>
          <p:cNvSpPr txBox="1">
            <a:spLocks noGrp="1"/>
          </p:cNvSpPr>
          <p:nvPr>
            <p:ph type="subTitle" idx="3"/>
          </p:nvPr>
        </p:nvSpPr>
        <p:spPr>
          <a:xfrm>
            <a:off x="3716100" y="1960124"/>
            <a:ext cx="17118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00">
                <a:solidFill>
                  <a:schemeClr val="lt1"/>
                </a:solidFill>
                <a:latin typeface="Fredoka One"/>
                <a:ea typeface="Fredoka One"/>
                <a:cs typeface="Fredoka One"/>
                <a:sym typeface="Fredoka One"/>
              </a:defRPr>
            </a:lvl1pPr>
            <a:lvl2pPr lvl="1" algn="ctr" rtl="0">
              <a:spcBef>
                <a:spcPts val="0"/>
              </a:spcBef>
              <a:spcAft>
                <a:spcPts val="0"/>
              </a:spcAft>
              <a:buNone/>
              <a:defRPr sz="2100">
                <a:solidFill>
                  <a:schemeClr val="lt1"/>
                </a:solidFill>
                <a:latin typeface="Fredoka One"/>
                <a:ea typeface="Fredoka One"/>
                <a:cs typeface="Fredoka One"/>
                <a:sym typeface="Fredoka One"/>
              </a:defRPr>
            </a:lvl2pPr>
            <a:lvl3pPr lvl="2" algn="ctr" rtl="0">
              <a:spcBef>
                <a:spcPts val="0"/>
              </a:spcBef>
              <a:spcAft>
                <a:spcPts val="0"/>
              </a:spcAft>
              <a:buNone/>
              <a:defRPr sz="2100">
                <a:solidFill>
                  <a:schemeClr val="lt1"/>
                </a:solidFill>
                <a:latin typeface="Fredoka One"/>
                <a:ea typeface="Fredoka One"/>
                <a:cs typeface="Fredoka One"/>
                <a:sym typeface="Fredoka One"/>
              </a:defRPr>
            </a:lvl3pPr>
            <a:lvl4pPr lvl="3" algn="ctr" rtl="0">
              <a:spcBef>
                <a:spcPts val="0"/>
              </a:spcBef>
              <a:spcAft>
                <a:spcPts val="0"/>
              </a:spcAft>
              <a:buNone/>
              <a:defRPr sz="2100">
                <a:solidFill>
                  <a:schemeClr val="lt1"/>
                </a:solidFill>
                <a:latin typeface="Fredoka One"/>
                <a:ea typeface="Fredoka One"/>
                <a:cs typeface="Fredoka One"/>
                <a:sym typeface="Fredoka One"/>
              </a:defRPr>
            </a:lvl4pPr>
            <a:lvl5pPr lvl="4" algn="ctr" rtl="0">
              <a:spcBef>
                <a:spcPts val="0"/>
              </a:spcBef>
              <a:spcAft>
                <a:spcPts val="0"/>
              </a:spcAft>
              <a:buNone/>
              <a:defRPr sz="2100">
                <a:solidFill>
                  <a:schemeClr val="lt1"/>
                </a:solidFill>
                <a:latin typeface="Fredoka One"/>
                <a:ea typeface="Fredoka One"/>
                <a:cs typeface="Fredoka One"/>
                <a:sym typeface="Fredoka One"/>
              </a:defRPr>
            </a:lvl5pPr>
            <a:lvl6pPr lvl="5" algn="ctr" rtl="0">
              <a:spcBef>
                <a:spcPts val="0"/>
              </a:spcBef>
              <a:spcAft>
                <a:spcPts val="0"/>
              </a:spcAft>
              <a:buNone/>
              <a:defRPr sz="2100">
                <a:solidFill>
                  <a:schemeClr val="lt1"/>
                </a:solidFill>
                <a:latin typeface="Fredoka One"/>
                <a:ea typeface="Fredoka One"/>
                <a:cs typeface="Fredoka One"/>
                <a:sym typeface="Fredoka One"/>
              </a:defRPr>
            </a:lvl6pPr>
            <a:lvl7pPr lvl="6" algn="ctr" rtl="0">
              <a:spcBef>
                <a:spcPts val="0"/>
              </a:spcBef>
              <a:spcAft>
                <a:spcPts val="0"/>
              </a:spcAft>
              <a:buNone/>
              <a:defRPr sz="2100">
                <a:solidFill>
                  <a:schemeClr val="lt1"/>
                </a:solidFill>
                <a:latin typeface="Fredoka One"/>
                <a:ea typeface="Fredoka One"/>
                <a:cs typeface="Fredoka One"/>
                <a:sym typeface="Fredoka One"/>
              </a:defRPr>
            </a:lvl7pPr>
            <a:lvl8pPr lvl="7" algn="ctr" rtl="0">
              <a:spcBef>
                <a:spcPts val="0"/>
              </a:spcBef>
              <a:spcAft>
                <a:spcPts val="0"/>
              </a:spcAft>
              <a:buNone/>
              <a:defRPr sz="2100">
                <a:solidFill>
                  <a:schemeClr val="lt1"/>
                </a:solidFill>
                <a:latin typeface="Fredoka One"/>
                <a:ea typeface="Fredoka One"/>
                <a:cs typeface="Fredoka One"/>
                <a:sym typeface="Fredoka One"/>
              </a:defRPr>
            </a:lvl8pPr>
            <a:lvl9pPr lvl="8" algn="ctr" rtl="0">
              <a:spcBef>
                <a:spcPts val="0"/>
              </a:spcBef>
              <a:spcAft>
                <a:spcPts val="0"/>
              </a:spcAft>
              <a:buNone/>
              <a:defRPr sz="2100">
                <a:solidFill>
                  <a:schemeClr val="lt1"/>
                </a:solidFill>
                <a:latin typeface="Fredoka One"/>
                <a:ea typeface="Fredoka One"/>
                <a:cs typeface="Fredoka One"/>
                <a:sym typeface="Fredoka One"/>
              </a:defRPr>
            </a:lvl9pPr>
          </a:lstStyle>
          <a:p>
            <a:endParaRPr/>
          </a:p>
        </p:txBody>
      </p:sp>
      <p:sp>
        <p:nvSpPr>
          <p:cNvPr id="343" name="Google Shape;343;p15"/>
          <p:cNvSpPr txBox="1">
            <a:spLocks noGrp="1"/>
          </p:cNvSpPr>
          <p:nvPr>
            <p:ph type="subTitle" idx="4"/>
          </p:nvPr>
        </p:nvSpPr>
        <p:spPr>
          <a:xfrm>
            <a:off x="3716100" y="2289303"/>
            <a:ext cx="17118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44" name="Google Shape;344;p15"/>
          <p:cNvSpPr txBox="1">
            <a:spLocks noGrp="1"/>
          </p:cNvSpPr>
          <p:nvPr>
            <p:ph type="subTitle" idx="5"/>
          </p:nvPr>
        </p:nvSpPr>
        <p:spPr>
          <a:xfrm>
            <a:off x="6048125" y="1960124"/>
            <a:ext cx="17118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00">
                <a:solidFill>
                  <a:schemeClr val="lt1"/>
                </a:solidFill>
                <a:latin typeface="Fredoka One"/>
                <a:ea typeface="Fredoka One"/>
                <a:cs typeface="Fredoka One"/>
                <a:sym typeface="Fredoka One"/>
              </a:defRPr>
            </a:lvl1pPr>
            <a:lvl2pPr lvl="1" algn="ctr" rtl="0">
              <a:spcBef>
                <a:spcPts val="0"/>
              </a:spcBef>
              <a:spcAft>
                <a:spcPts val="0"/>
              </a:spcAft>
              <a:buNone/>
              <a:defRPr sz="2100">
                <a:solidFill>
                  <a:schemeClr val="lt1"/>
                </a:solidFill>
                <a:latin typeface="Fredoka One"/>
                <a:ea typeface="Fredoka One"/>
                <a:cs typeface="Fredoka One"/>
                <a:sym typeface="Fredoka One"/>
              </a:defRPr>
            </a:lvl2pPr>
            <a:lvl3pPr lvl="2" algn="ctr" rtl="0">
              <a:spcBef>
                <a:spcPts val="0"/>
              </a:spcBef>
              <a:spcAft>
                <a:spcPts val="0"/>
              </a:spcAft>
              <a:buNone/>
              <a:defRPr sz="2100">
                <a:solidFill>
                  <a:schemeClr val="lt1"/>
                </a:solidFill>
                <a:latin typeface="Fredoka One"/>
                <a:ea typeface="Fredoka One"/>
                <a:cs typeface="Fredoka One"/>
                <a:sym typeface="Fredoka One"/>
              </a:defRPr>
            </a:lvl3pPr>
            <a:lvl4pPr lvl="3" algn="ctr" rtl="0">
              <a:spcBef>
                <a:spcPts val="0"/>
              </a:spcBef>
              <a:spcAft>
                <a:spcPts val="0"/>
              </a:spcAft>
              <a:buNone/>
              <a:defRPr sz="2100">
                <a:solidFill>
                  <a:schemeClr val="lt1"/>
                </a:solidFill>
                <a:latin typeface="Fredoka One"/>
                <a:ea typeface="Fredoka One"/>
                <a:cs typeface="Fredoka One"/>
                <a:sym typeface="Fredoka One"/>
              </a:defRPr>
            </a:lvl4pPr>
            <a:lvl5pPr lvl="4" algn="ctr" rtl="0">
              <a:spcBef>
                <a:spcPts val="0"/>
              </a:spcBef>
              <a:spcAft>
                <a:spcPts val="0"/>
              </a:spcAft>
              <a:buNone/>
              <a:defRPr sz="2100">
                <a:solidFill>
                  <a:schemeClr val="lt1"/>
                </a:solidFill>
                <a:latin typeface="Fredoka One"/>
                <a:ea typeface="Fredoka One"/>
                <a:cs typeface="Fredoka One"/>
                <a:sym typeface="Fredoka One"/>
              </a:defRPr>
            </a:lvl5pPr>
            <a:lvl6pPr lvl="5" algn="ctr" rtl="0">
              <a:spcBef>
                <a:spcPts val="0"/>
              </a:spcBef>
              <a:spcAft>
                <a:spcPts val="0"/>
              </a:spcAft>
              <a:buNone/>
              <a:defRPr sz="2100">
                <a:solidFill>
                  <a:schemeClr val="lt1"/>
                </a:solidFill>
                <a:latin typeface="Fredoka One"/>
                <a:ea typeface="Fredoka One"/>
                <a:cs typeface="Fredoka One"/>
                <a:sym typeface="Fredoka One"/>
              </a:defRPr>
            </a:lvl6pPr>
            <a:lvl7pPr lvl="6" algn="ctr" rtl="0">
              <a:spcBef>
                <a:spcPts val="0"/>
              </a:spcBef>
              <a:spcAft>
                <a:spcPts val="0"/>
              </a:spcAft>
              <a:buNone/>
              <a:defRPr sz="2100">
                <a:solidFill>
                  <a:schemeClr val="lt1"/>
                </a:solidFill>
                <a:latin typeface="Fredoka One"/>
                <a:ea typeface="Fredoka One"/>
                <a:cs typeface="Fredoka One"/>
                <a:sym typeface="Fredoka One"/>
              </a:defRPr>
            </a:lvl7pPr>
            <a:lvl8pPr lvl="7" algn="ctr" rtl="0">
              <a:spcBef>
                <a:spcPts val="0"/>
              </a:spcBef>
              <a:spcAft>
                <a:spcPts val="0"/>
              </a:spcAft>
              <a:buNone/>
              <a:defRPr sz="2100">
                <a:solidFill>
                  <a:schemeClr val="lt1"/>
                </a:solidFill>
                <a:latin typeface="Fredoka One"/>
                <a:ea typeface="Fredoka One"/>
                <a:cs typeface="Fredoka One"/>
                <a:sym typeface="Fredoka One"/>
              </a:defRPr>
            </a:lvl8pPr>
            <a:lvl9pPr lvl="8" algn="ctr" rtl="0">
              <a:spcBef>
                <a:spcPts val="0"/>
              </a:spcBef>
              <a:spcAft>
                <a:spcPts val="0"/>
              </a:spcAft>
              <a:buNone/>
              <a:defRPr sz="2100">
                <a:solidFill>
                  <a:schemeClr val="lt1"/>
                </a:solidFill>
                <a:latin typeface="Fredoka One"/>
                <a:ea typeface="Fredoka One"/>
                <a:cs typeface="Fredoka One"/>
                <a:sym typeface="Fredoka One"/>
              </a:defRPr>
            </a:lvl9pPr>
          </a:lstStyle>
          <a:p>
            <a:endParaRPr/>
          </a:p>
        </p:txBody>
      </p:sp>
      <p:sp>
        <p:nvSpPr>
          <p:cNvPr id="345" name="Google Shape;345;p15"/>
          <p:cNvSpPr txBox="1">
            <a:spLocks noGrp="1"/>
          </p:cNvSpPr>
          <p:nvPr>
            <p:ph type="subTitle" idx="6"/>
          </p:nvPr>
        </p:nvSpPr>
        <p:spPr>
          <a:xfrm>
            <a:off x="6048125" y="2289303"/>
            <a:ext cx="17118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46" name="Google Shape;346;p15"/>
          <p:cNvSpPr txBox="1">
            <a:spLocks noGrp="1"/>
          </p:cNvSpPr>
          <p:nvPr>
            <p:ph type="subTitle" idx="7"/>
          </p:nvPr>
        </p:nvSpPr>
        <p:spPr>
          <a:xfrm>
            <a:off x="1384075" y="3742480"/>
            <a:ext cx="17118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00">
                <a:solidFill>
                  <a:schemeClr val="lt1"/>
                </a:solidFill>
                <a:latin typeface="Fredoka One"/>
                <a:ea typeface="Fredoka One"/>
                <a:cs typeface="Fredoka One"/>
                <a:sym typeface="Fredoka One"/>
              </a:defRPr>
            </a:lvl1pPr>
            <a:lvl2pPr lvl="1" algn="ctr" rtl="0">
              <a:spcBef>
                <a:spcPts val="0"/>
              </a:spcBef>
              <a:spcAft>
                <a:spcPts val="0"/>
              </a:spcAft>
              <a:buNone/>
              <a:defRPr sz="2100">
                <a:solidFill>
                  <a:schemeClr val="lt1"/>
                </a:solidFill>
                <a:latin typeface="Fredoka One"/>
                <a:ea typeface="Fredoka One"/>
                <a:cs typeface="Fredoka One"/>
                <a:sym typeface="Fredoka One"/>
              </a:defRPr>
            </a:lvl2pPr>
            <a:lvl3pPr lvl="2" algn="ctr" rtl="0">
              <a:spcBef>
                <a:spcPts val="0"/>
              </a:spcBef>
              <a:spcAft>
                <a:spcPts val="0"/>
              </a:spcAft>
              <a:buNone/>
              <a:defRPr sz="2100">
                <a:solidFill>
                  <a:schemeClr val="lt1"/>
                </a:solidFill>
                <a:latin typeface="Fredoka One"/>
                <a:ea typeface="Fredoka One"/>
                <a:cs typeface="Fredoka One"/>
                <a:sym typeface="Fredoka One"/>
              </a:defRPr>
            </a:lvl3pPr>
            <a:lvl4pPr lvl="3" algn="ctr" rtl="0">
              <a:spcBef>
                <a:spcPts val="0"/>
              </a:spcBef>
              <a:spcAft>
                <a:spcPts val="0"/>
              </a:spcAft>
              <a:buNone/>
              <a:defRPr sz="2100">
                <a:solidFill>
                  <a:schemeClr val="lt1"/>
                </a:solidFill>
                <a:latin typeface="Fredoka One"/>
                <a:ea typeface="Fredoka One"/>
                <a:cs typeface="Fredoka One"/>
                <a:sym typeface="Fredoka One"/>
              </a:defRPr>
            </a:lvl4pPr>
            <a:lvl5pPr lvl="4" algn="ctr" rtl="0">
              <a:spcBef>
                <a:spcPts val="0"/>
              </a:spcBef>
              <a:spcAft>
                <a:spcPts val="0"/>
              </a:spcAft>
              <a:buNone/>
              <a:defRPr sz="2100">
                <a:solidFill>
                  <a:schemeClr val="lt1"/>
                </a:solidFill>
                <a:latin typeface="Fredoka One"/>
                <a:ea typeface="Fredoka One"/>
                <a:cs typeface="Fredoka One"/>
                <a:sym typeface="Fredoka One"/>
              </a:defRPr>
            </a:lvl5pPr>
            <a:lvl6pPr lvl="5" algn="ctr" rtl="0">
              <a:spcBef>
                <a:spcPts val="0"/>
              </a:spcBef>
              <a:spcAft>
                <a:spcPts val="0"/>
              </a:spcAft>
              <a:buNone/>
              <a:defRPr sz="2100">
                <a:solidFill>
                  <a:schemeClr val="lt1"/>
                </a:solidFill>
                <a:latin typeface="Fredoka One"/>
                <a:ea typeface="Fredoka One"/>
                <a:cs typeface="Fredoka One"/>
                <a:sym typeface="Fredoka One"/>
              </a:defRPr>
            </a:lvl6pPr>
            <a:lvl7pPr lvl="6" algn="ctr" rtl="0">
              <a:spcBef>
                <a:spcPts val="0"/>
              </a:spcBef>
              <a:spcAft>
                <a:spcPts val="0"/>
              </a:spcAft>
              <a:buNone/>
              <a:defRPr sz="2100">
                <a:solidFill>
                  <a:schemeClr val="lt1"/>
                </a:solidFill>
                <a:latin typeface="Fredoka One"/>
                <a:ea typeface="Fredoka One"/>
                <a:cs typeface="Fredoka One"/>
                <a:sym typeface="Fredoka One"/>
              </a:defRPr>
            </a:lvl7pPr>
            <a:lvl8pPr lvl="7" algn="ctr" rtl="0">
              <a:spcBef>
                <a:spcPts val="0"/>
              </a:spcBef>
              <a:spcAft>
                <a:spcPts val="0"/>
              </a:spcAft>
              <a:buNone/>
              <a:defRPr sz="2100">
                <a:solidFill>
                  <a:schemeClr val="lt1"/>
                </a:solidFill>
                <a:latin typeface="Fredoka One"/>
                <a:ea typeface="Fredoka One"/>
                <a:cs typeface="Fredoka One"/>
                <a:sym typeface="Fredoka One"/>
              </a:defRPr>
            </a:lvl8pPr>
            <a:lvl9pPr lvl="8" algn="ctr" rtl="0">
              <a:spcBef>
                <a:spcPts val="0"/>
              </a:spcBef>
              <a:spcAft>
                <a:spcPts val="0"/>
              </a:spcAft>
              <a:buNone/>
              <a:defRPr sz="2100">
                <a:solidFill>
                  <a:schemeClr val="lt1"/>
                </a:solidFill>
                <a:latin typeface="Fredoka One"/>
                <a:ea typeface="Fredoka One"/>
                <a:cs typeface="Fredoka One"/>
                <a:sym typeface="Fredoka One"/>
              </a:defRPr>
            </a:lvl9pPr>
          </a:lstStyle>
          <a:p>
            <a:endParaRPr/>
          </a:p>
        </p:txBody>
      </p:sp>
      <p:sp>
        <p:nvSpPr>
          <p:cNvPr id="347" name="Google Shape;347;p15"/>
          <p:cNvSpPr txBox="1">
            <a:spLocks noGrp="1"/>
          </p:cNvSpPr>
          <p:nvPr>
            <p:ph type="subTitle" idx="8"/>
          </p:nvPr>
        </p:nvSpPr>
        <p:spPr>
          <a:xfrm>
            <a:off x="1384075" y="4071658"/>
            <a:ext cx="17118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48" name="Google Shape;348;p15"/>
          <p:cNvSpPr txBox="1">
            <a:spLocks noGrp="1"/>
          </p:cNvSpPr>
          <p:nvPr>
            <p:ph type="subTitle" idx="9"/>
          </p:nvPr>
        </p:nvSpPr>
        <p:spPr>
          <a:xfrm>
            <a:off x="3716100" y="3742480"/>
            <a:ext cx="17118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00">
                <a:solidFill>
                  <a:schemeClr val="lt1"/>
                </a:solidFill>
                <a:latin typeface="Fredoka One"/>
                <a:ea typeface="Fredoka One"/>
                <a:cs typeface="Fredoka One"/>
                <a:sym typeface="Fredoka One"/>
              </a:defRPr>
            </a:lvl1pPr>
            <a:lvl2pPr lvl="1" algn="ctr" rtl="0">
              <a:spcBef>
                <a:spcPts val="0"/>
              </a:spcBef>
              <a:spcAft>
                <a:spcPts val="0"/>
              </a:spcAft>
              <a:buNone/>
              <a:defRPr sz="2100">
                <a:solidFill>
                  <a:schemeClr val="lt1"/>
                </a:solidFill>
                <a:latin typeface="Fredoka One"/>
                <a:ea typeface="Fredoka One"/>
                <a:cs typeface="Fredoka One"/>
                <a:sym typeface="Fredoka One"/>
              </a:defRPr>
            </a:lvl2pPr>
            <a:lvl3pPr lvl="2" algn="ctr" rtl="0">
              <a:spcBef>
                <a:spcPts val="0"/>
              </a:spcBef>
              <a:spcAft>
                <a:spcPts val="0"/>
              </a:spcAft>
              <a:buNone/>
              <a:defRPr sz="2100">
                <a:solidFill>
                  <a:schemeClr val="lt1"/>
                </a:solidFill>
                <a:latin typeface="Fredoka One"/>
                <a:ea typeface="Fredoka One"/>
                <a:cs typeface="Fredoka One"/>
                <a:sym typeface="Fredoka One"/>
              </a:defRPr>
            </a:lvl3pPr>
            <a:lvl4pPr lvl="3" algn="ctr" rtl="0">
              <a:spcBef>
                <a:spcPts val="0"/>
              </a:spcBef>
              <a:spcAft>
                <a:spcPts val="0"/>
              </a:spcAft>
              <a:buNone/>
              <a:defRPr sz="2100">
                <a:solidFill>
                  <a:schemeClr val="lt1"/>
                </a:solidFill>
                <a:latin typeface="Fredoka One"/>
                <a:ea typeface="Fredoka One"/>
                <a:cs typeface="Fredoka One"/>
                <a:sym typeface="Fredoka One"/>
              </a:defRPr>
            </a:lvl4pPr>
            <a:lvl5pPr lvl="4" algn="ctr" rtl="0">
              <a:spcBef>
                <a:spcPts val="0"/>
              </a:spcBef>
              <a:spcAft>
                <a:spcPts val="0"/>
              </a:spcAft>
              <a:buNone/>
              <a:defRPr sz="2100">
                <a:solidFill>
                  <a:schemeClr val="lt1"/>
                </a:solidFill>
                <a:latin typeface="Fredoka One"/>
                <a:ea typeface="Fredoka One"/>
                <a:cs typeface="Fredoka One"/>
                <a:sym typeface="Fredoka One"/>
              </a:defRPr>
            </a:lvl5pPr>
            <a:lvl6pPr lvl="5" algn="ctr" rtl="0">
              <a:spcBef>
                <a:spcPts val="0"/>
              </a:spcBef>
              <a:spcAft>
                <a:spcPts val="0"/>
              </a:spcAft>
              <a:buNone/>
              <a:defRPr sz="2100">
                <a:solidFill>
                  <a:schemeClr val="lt1"/>
                </a:solidFill>
                <a:latin typeface="Fredoka One"/>
                <a:ea typeface="Fredoka One"/>
                <a:cs typeface="Fredoka One"/>
                <a:sym typeface="Fredoka One"/>
              </a:defRPr>
            </a:lvl6pPr>
            <a:lvl7pPr lvl="6" algn="ctr" rtl="0">
              <a:spcBef>
                <a:spcPts val="0"/>
              </a:spcBef>
              <a:spcAft>
                <a:spcPts val="0"/>
              </a:spcAft>
              <a:buNone/>
              <a:defRPr sz="2100">
                <a:solidFill>
                  <a:schemeClr val="lt1"/>
                </a:solidFill>
                <a:latin typeface="Fredoka One"/>
                <a:ea typeface="Fredoka One"/>
                <a:cs typeface="Fredoka One"/>
                <a:sym typeface="Fredoka One"/>
              </a:defRPr>
            </a:lvl7pPr>
            <a:lvl8pPr lvl="7" algn="ctr" rtl="0">
              <a:spcBef>
                <a:spcPts val="0"/>
              </a:spcBef>
              <a:spcAft>
                <a:spcPts val="0"/>
              </a:spcAft>
              <a:buNone/>
              <a:defRPr sz="2100">
                <a:solidFill>
                  <a:schemeClr val="lt1"/>
                </a:solidFill>
                <a:latin typeface="Fredoka One"/>
                <a:ea typeface="Fredoka One"/>
                <a:cs typeface="Fredoka One"/>
                <a:sym typeface="Fredoka One"/>
              </a:defRPr>
            </a:lvl8pPr>
            <a:lvl9pPr lvl="8" algn="ctr" rtl="0">
              <a:spcBef>
                <a:spcPts val="0"/>
              </a:spcBef>
              <a:spcAft>
                <a:spcPts val="0"/>
              </a:spcAft>
              <a:buNone/>
              <a:defRPr sz="2100">
                <a:solidFill>
                  <a:schemeClr val="lt1"/>
                </a:solidFill>
                <a:latin typeface="Fredoka One"/>
                <a:ea typeface="Fredoka One"/>
                <a:cs typeface="Fredoka One"/>
                <a:sym typeface="Fredoka One"/>
              </a:defRPr>
            </a:lvl9pPr>
          </a:lstStyle>
          <a:p>
            <a:endParaRPr/>
          </a:p>
        </p:txBody>
      </p:sp>
      <p:sp>
        <p:nvSpPr>
          <p:cNvPr id="349" name="Google Shape;349;p15"/>
          <p:cNvSpPr txBox="1">
            <a:spLocks noGrp="1"/>
          </p:cNvSpPr>
          <p:nvPr>
            <p:ph type="subTitle" idx="13"/>
          </p:nvPr>
        </p:nvSpPr>
        <p:spPr>
          <a:xfrm>
            <a:off x="3716100" y="4071658"/>
            <a:ext cx="17118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50" name="Google Shape;350;p15"/>
          <p:cNvSpPr txBox="1">
            <a:spLocks noGrp="1"/>
          </p:cNvSpPr>
          <p:nvPr>
            <p:ph type="subTitle" idx="14"/>
          </p:nvPr>
        </p:nvSpPr>
        <p:spPr>
          <a:xfrm>
            <a:off x="6048125" y="3742480"/>
            <a:ext cx="1711800" cy="36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00">
                <a:solidFill>
                  <a:schemeClr val="lt1"/>
                </a:solidFill>
                <a:latin typeface="Fredoka One"/>
                <a:ea typeface="Fredoka One"/>
                <a:cs typeface="Fredoka One"/>
                <a:sym typeface="Fredoka One"/>
              </a:defRPr>
            </a:lvl1pPr>
            <a:lvl2pPr lvl="1" algn="ctr" rtl="0">
              <a:spcBef>
                <a:spcPts val="0"/>
              </a:spcBef>
              <a:spcAft>
                <a:spcPts val="0"/>
              </a:spcAft>
              <a:buNone/>
              <a:defRPr sz="2100">
                <a:solidFill>
                  <a:schemeClr val="lt1"/>
                </a:solidFill>
                <a:latin typeface="Fredoka One"/>
                <a:ea typeface="Fredoka One"/>
                <a:cs typeface="Fredoka One"/>
                <a:sym typeface="Fredoka One"/>
              </a:defRPr>
            </a:lvl2pPr>
            <a:lvl3pPr lvl="2" algn="ctr" rtl="0">
              <a:spcBef>
                <a:spcPts val="0"/>
              </a:spcBef>
              <a:spcAft>
                <a:spcPts val="0"/>
              </a:spcAft>
              <a:buNone/>
              <a:defRPr sz="2100">
                <a:solidFill>
                  <a:schemeClr val="lt1"/>
                </a:solidFill>
                <a:latin typeface="Fredoka One"/>
                <a:ea typeface="Fredoka One"/>
                <a:cs typeface="Fredoka One"/>
                <a:sym typeface="Fredoka One"/>
              </a:defRPr>
            </a:lvl3pPr>
            <a:lvl4pPr lvl="3" algn="ctr" rtl="0">
              <a:spcBef>
                <a:spcPts val="0"/>
              </a:spcBef>
              <a:spcAft>
                <a:spcPts val="0"/>
              </a:spcAft>
              <a:buNone/>
              <a:defRPr sz="2100">
                <a:solidFill>
                  <a:schemeClr val="lt1"/>
                </a:solidFill>
                <a:latin typeface="Fredoka One"/>
                <a:ea typeface="Fredoka One"/>
                <a:cs typeface="Fredoka One"/>
                <a:sym typeface="Fredoka One"/>
              </a:defRPr>
            </a:lvl4pPr>
            <a:lvl5pPr lvl="4" algn="ctr" rtl="0">
              <a:spcBef>
                <a:spcPts val="0"/>
              </a:spcBef>
              <a:spcAft>
                <a:spcPts val="0"/>
              </a:spcAft>
              <a:buNone/>
              <a:defRPr sz="2100">
                <a:solidFill>
                  <a:schemeClr val="lt1"/>
                </a:solidFill>
                <a:latin typeface="Fredoka One"/>
                <a:ea typeface="Fredoka One"/>
                <a:cs typeface="Fredoka One"/>
                <a:sym typeface="Fredoka One"/>
              </a:defRPr>
            </a:lvl5pPr>
            <a:lvl6pPr lvl="5" algn="ctr" rtl="0">
              <a:spcBef>
                <a:spcPts val="0"/>
              </a:spcBef>
              <a:spcAft>
                <a:spcPts val="0"/>
              </a:spcAft>
              <a:buNone/>
              <a:defRPr sz="2100">
                <a:solidFill>
                  <a:schemeClr val="lt1"/>
                </a:solidFill>
                <a:latin typeface="Fredoka One"/>
                <a:ea typeface="Fredoka One"/>
                <a:cs typeface="Fredoka One"/>
                <a:sym typeface="Fredoka One"/>
              </a:defRPr>
            </a:lvl6pPr>
            <a:lvl7pPr lvl="6" algn="ctr" rtl="0">
              <a:spcBef>
                <a:spcPts val="0"/>
              </a:spcBef>
              <a:spcAft>
                <a:spcPts val="0"/>
              </a:spcAft>
              <a:buNone/>
              <a:defRPr sz="2100">
                <a:solidFill>
                  <a:schemeClr val="lt1"/>
                </a:solidFill>
                <a:latin typeface="Fredoka One"/>
                <a:ea typeface="Fredoka One"/>
                <a:cs typeface="Fredoka One"/>
                <a:sym typeface="Fredoka One"/>
              </a:defRPr>
            </a:lvl7pPr>
            <a:lvl8pPr lvl="7" algn="ctr" rtl="0">
              <a:spcBef>
                <a:spcPts val="0"/>
              </a:spcBef>
              <a:spcAft>
                <a:spcPts val="0"/>
              </a:spcAft>
              <a:buNone/>
              <a:defRPr sz="2100">
                <a:solidFill>
                  <a:schemeClr val="lt1"/>
                </a:solidFill>
                <a:latin typeface="Fredoka One"/>
                <a:ea typeface="Fredoka One"/>
                <a:cs typeface="Fredoka One"/>
                <a:sym typeface="Fredoka One"/>
              </a:defRPr>
            </a:lvl8pPr>
            <a:lvl9pPr lvl="8" algn="ctr" rtl="0">
              <a:spcBef>
                <a:spcPts val="0"/>
              </a:spcBef>
              <a:spcAft>
                <a:spcPts val="0"/>
              </a:spcAft>
              <a:buNone/>
              <a:defRPr sz="2100">
                <a:solidFill>
                  <a:schemeClr val="lt1"/>
                </a:solidFill>
                <a:latin typeface="Fredoka One"/>
                <a:ea typeface="Fredoka One"/>
                <a:cs typeface="Fredoka One"/>
                <a:sym typeface="Fredoka One"/>
              </a:defRPr>
            </a:lvl9pPr>
          </a:lstStyle>
          <a:p>
            <a:endParaRPr/>
          </a:p>
        </p:txBody>
      </p:sp>
      <p:sp>
        <p:nvSpPr>
          <p:cNvPr id="351" name="Google Shape;351;p15"/>
          <p:cNvSpPr txBox="1">
            <a:spLocks noGrp="1"/>
          </p:cNvSpPr>
          <p:nvPr>
            <p:ph type="subTitle" idx="15"/>
          </p:nvPr>
        </p:nvSpPr>
        <p:spPr>
          <a:xfrm>
            <a:off x="6048125" y="4071658"/>
            <a:ext cx="17118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one column">
  <p:cSld name="ONE_COLUMN_TEXT_1">
    <p:spTree>
      <p:nvGrpSpPr>
        <p:cNvPr id="1" name="Shape 420"/>
        <p:cNvGrpSpPr/>
        <p:nvPr/>
      </p:nvGrpSpPr>
      <p:grpSpPr>
        <a:xfrm>
          <a:off x="0" y="0"/>
          <a:ext cx="0" cy="0"/>
          <a:chOff x="0" y="0"/>
          <a:chExt cx="0" cy="0"/>
        </a:xfrm>
      </p:grpSpPr>
      <p:sp>
        <p:nvSpPr>
          <p:cNvPr id="421" name="Google Shape;421;p18"/>
          <p:cNvSpPr txBox="1">
            <a:spLocks noGrp="1"/>
          </p:cNvSpPr>
          <p:nvPr>
            <p:ph type="title"/>
          </p:nvPr>
        </p:nvSpPr>
        <p:spPr>
          <a:xfrm>
            <a:off x="726300" y="542925"/>
            <a:ext cx="7691400" cy="45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422" name="Google Shape;422;p18"/>
          <p:cNvSpPr txBox="1">
            <a:spLocks noGrp="1"/>
          </p:cNvSpPr>
          <p:nvPr>
            <p:ph type="subTitle" idx="1"/>
          </p:nvPr>
        </p:nvSpPr>
        <p:spPr>
          <a:xfrm>
            <a:off x="6013150" y="1909000"/>
            <a:ext cx="2404500" cy="36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400" b="1">
                <a:solidFill>
                  <a:schemeClr val="lt1"/>
                </a:solidFill>
                <a:latin typeface="Itim"/>
                <a:ea typeface="Itim"/>
                <a:cs typeface="Itim"/>
                <a:sym typeface="Itim"/>
              </a:defRPr>
            </a:lvl1pPr>
            <a:lvl2pPr lvl="1" algn="r" rtl="0">
              <a:spcBef>
                <a:spcPts val="0"/>
              </a:spcBef>
              <a:spcAft>
                <a:spcPts val="0"/>
              </a:spcAft>
              <a:buNone/>
              <a:defRPr sz="2400" b="1">
                <a:solidFill>
                  <a:schemeClr val="lt1"/>
                </a:solidFill>
                <a:latin typeface="Itim"/>
                <a:ea typeface="Itim"/>
                <a:cs typeface="Itim"/>
                <a:sym typeface="Itim"/>
              </a:defRPr>
            </a:lvl2pPr>
            <a:lvl3pPr lvl="2" algn="r" rtl="0">
              <a:spcBef>
                <a:spcPts val="0"/>
              </a:spcBef>
              <a:spcAft>
                <a:spcPts val="0"/>
              </a:spcAft>
              <a:buNone/>
              <a:defRPr sz="2400" b="1">
                <a:solidFill>
                  <a:schemeClr val="lt1"/>
                </a:solidFill>
                <a:latin typeface="Itim"/>
                <a:ea typeface="Itim"/>
                <a:cs typeface="Itim"/>
                <a:sym typeface="Itim"/>
              </a:defRPr>
            </a:lvl3pPr>
            <a:lvl4pPr lvl="3" algn="r" rtl="0">
              <a:spcBef>
                <a:spcPts val="0"/>
              </a:spcBef>
              <a:spcAft>
                <a:spcPts val="0"/>
              </a:spcAft>
              <a:buNone/>
              <a:defRPr sz="2400" b="1">
                <a:solidFill>
                  <a:schemeClr val="lt1"/>
                </a:solidFill>
                <a:latin typeface="Itim"/>
                <a:ea typeface="Itim"/>
                <a:cs typeface="Itim"/>
                <a:sym typeface="Itim"/>
              </a:defRPr>
            </a:lvl4pPr>
            <a:lvl5pPr lvl="4" algn="r" rtl="0">
              <a:spcBef>
                <a:spcPts val="0"/>
              </a:spcBef>
              <a:spcAft>
                <a:spcPts val="0"/>
              </a:spcAft>
              <a:buNone/>
              <a:defRPr sz="2400" b="1">
                <a:solidFill>
                  <a:schemeClr val="lt1"/>
                </a:solidFill>
                <a:latin typeface="Itim"/>
                <a:ea typeface="Itim"/>
                <a:cs typeface="Itim"/>
                <a:sym typeface="Itim"/>
              </a:defRPr>
            </a:lvl5pPr>
            <a:lvl6pPr lvl="5" algn="r" rtl="0">
              <a:spcBef>
                <a:spcPts val="0"/>
              </a:spcBef>
              <a:spcAft>
                <a:spcPts val="0"/>
              </a:spcAft>
              <a:buNone/>
              <a:defRPr sz="2400" b="1">
                <a:solidFill>
                  <a:schemeClr val="lt1"/>
                </a:solidFill>
                <a:latin typeface="Itim"/>
                <a:ea typeface="Itim"/>
                <a:cs typeface="Itim"/>
                <a:sym typeface="Itim"/>
              </a:defRPr>
            </a:lvl6pPr>
            <a:lvl7pPr lvl="6" algn="r" rtl="0">
              <a:spcBef>
                <a:spcPts val="0"/>
              </a:spcBef>
              <a:spcAft>
                <a:spcPts val="0"/>
              </a:spcAft>
              <a:buNone/>
              <a:defRPr sz="2400" b="1">
                <a:solidFill>
                  <a:schemeClr val="lt1"/>
                </a:solidFill>
                <a:latin typeface="Itim"/>
                <a:ea typeface="Itim"/>
                <a:cs typeface="Itim"/>
                <a:sym typeface="Itim"/>
              </a:defRPr>
            </a:lvl7pPr>
            <a:lvl8pPr lvl="7" algn="r" rtl="0">
              <a:spcBef>
                <a:spcPts val="0"/>
              </a:spcBef>
              <a:spcAft>
                <a:spcPts val="0"/>
              </a:spcAft>
              <a:buNone/>
              <a:defRPr sz="2400" b="1">
                <a:solidFill>
                  <a:schemeClr val="lt1"/>
                </a:solidFill>
                <a:latin typeface="Itim"/>
                <a:ea typeface="Itim"/>
                <a:cs typeface="Itim"/>
                <a:sym typeface="Itim"/>
              </a:defRPr>
            </a:lvl8pPr>
            <a:lvl9pPr lvl="8" algn="r" rtl="0">
              <a:spcBef>
                <a:spcPts val="0"/>
              </a:spcBef>
              <a:spcAft>
                <a:spcPts val="0"/>
              </a:spcAft>
              <a:buNone/>
              <a:defRPr sz="2400" b="1">
                <a:solidFill>
                  <a:schemeClr val="lt1"/>
                </a:solidFill>
                <a:latin typeface="Itim"/>
                <a:ea typeface="Itim"/>
                <a:cs typeface="Itim"/>
                <a:sym typeface="Itim"/>
              </a:defRPr>
            </a:lvl9pPr>
          </a:lstStyle>
          <a:p>
            <a:endParaRPr/>
          </a:p>
        </p:txBody>
      </p:sp>
      <p:sp>
        <p:nvSpPr>
          <p:cNvPr id="423" name="Google Shape;423;p18"/>
          <p:cNvSpPr txBox="1">
            <a:spLocks noGrp="1"/>
          </p:cNvSpPr>
          <p:nvPr>
            <p:ph type="subTitle" idx="2"/>
          </p:nvPr>
        </p:nvSpPr>
        <p:spPr>
          <a:xfrm>
            <a:off x="5657950" y="2291525"/>
            <a:ext cx="2759700" cy="9144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grpSp>
        <p:nvGrpSpPr>
          <p:cNvPr id="424" name="Google Shape;424;p18"/>
          <p:cNvGrpSpPr/>
          <p:nvPr/>
        </p:nvGrpSpPr>
        <p:grpSpPr>
          <a:xfrm rot="-5400000" flipH="1">
            <a:off x="7994901" y="-691879"/>
            <a:ext cx="457215" cy="1840961"/>
            <a:chOff x="341244" y="189297"/>
            <a:chExt cx="838004" cy="3374195"/>
          </a:xfrm>
        </p:grpSpPr>
        <p:sp>
          <p:nvSpPr>
            <p:cNvPr id="425" name="Google Shape;425;p18"/>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8"/>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8"/>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8"/>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8"/>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8"/>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8"/>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8"/>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 name="Google Shape;433;p18"/>
          <p:cNvGrpSpPr/>
          <p:nvPr/>
        </p:nvGrpSpPr>
        <p:grpSpPr>
          <a:xfrm rot="5400000">
            <a:off x="688154" y="3998111"/>
            <a:ext cx="457253" cy="1833537"/>
            <a:chOff x="1448006" y="189297"/>
            <a:chExt cx="854359" cy="3374195"/>
          </a:xfrm>
        </p:grpSpPr>
        <p:sp>
          <p:nvSpPr>
            <p:cNvPr id="434" name="Google Shape;434;p18"/>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8"/>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8"/>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8"/>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8"/>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8"/>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8"/>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6225" y="441350"/>
            <a:ext cx="7691400" cy="572700"/>
          </a:xfrm>
          <a:prstGeom prst="rect">
            <a:avLst/>
          </a:prstGeom>
          <a:noFill/>
          <a:ln>
            <a:noFill/>
          </a:ln>
        </p:spPr>
        <p:txBody>
          <a:bodyPr spcFirstLastPara="1" wrap="square" lIns="91425" tIns="91425" rIns="91425" bIns="91425" anchor="t" anchorCtr="0">
            <a:noAutofit/>
          </a:bodyPr>
          <a:lstStyle>
            <a:lvl1pPr lvl="0" algn="ctr">
              <a:lnSpc>
                <a:spcPct val="80000"/>
              </a:lnSpc>
              <a:spcBef>
                <a:spcPts val="0"/>
              </a:spcBef>
              <a:spcAft>
                <a:spcPts val="0"/>
              </a:spcAft>
              <a:buClr>
                <a:schemeClr val="lt1"/>
              </a:buClr>
              <a:buSzPts val="3000"/>
              <a:buFont typeface="Passion One"/>
              <a:buNone/>
              <a:defRPr sz="3000">
                <a:solidFill>
                  <a:schemeClr val="lt1"/>
                </a:solidFill>
                <a:latin typeface="Passion One"/>
                <a:ea typeface="Passion One"/>
                <a:cs typeface="Passion One"/>
                <a:sym typeface="Passion One"/>
              </a:defRPr>
            </a:lvl1pPr>
            <a:lvl2pPr lvl="1" algn="ctr">
              <a:lnSpc>
                <a:spcPct val="80000"/>
              </a:lnSpc>
              <a:spcBef>
                <a:spcPts val="0"/>
              </a:spcBef>
              <a:spcAft>
                <a:spcPts val="0"/>
              </a:spcAft>
              <a:buClr>
                <a:schemeClr val="dk2"/>
              </a:buClr>
              <a:buSzPts val="3000"/>
              <a:buFont typeface="Passion One"/>
              <a:buNone/>
              <a:defRPr sz="3000" b="1">
                <a:solidFill>
                  <a:schemeClr val="dk2"/>
                </a:solidFill>
                <a:latin typeface="Passion One"/>
                <a:ea typeface="Passion One"/>
                <a:cs typeface="Passion One"/>
                <a:sym typeface="Passion One"/>
              </a:defRPr>
            </a:lvl2pPr>
            <a:lvl3pPr lvl="2" algn="ctr">
              <a:lnSpc>
                <a:spcPct val="80000"/>
              </a:lnSpc>
              <a:spcBef>
                <a:spcPts val="0"/>
              </a:spcBef>
              <a:spcAft>
                <a:spcPts val="0"/>
              </a:spcAft>
              <a:buClr>
                <a:schemeClr val="dk2"/>
              </a:buClr>
              <a:buSzPts val="3000"/>
              <a:buFont typeface="Passion One"/>
              <a:buNone/>
              <a:defRPr sz="3000" b="1">
                <a:solidFill>
                  <a:schemeClr val="dk2"/>
                </a:solidFill>
                <a:latin typeface="Passion One"/>
                <a:ea typeface="Passion One"/>
                <a:cs typeface="Passion One"/>
                <a:sym typeface="Passion One"/>
              </a:defRPr>
            </a:lvl3pPr>
            <a:lvl4pPr lvl="3" algn="ctr">
              <a:lnSpc>
                <a:spcPct val="80000"/>
              </a:lnSpc>
              <a:spcBef>
                <a:spcPts val="0"/>
              </a:spcBef>
              <a:spcAft>
                <a:spcPts val="0"/>
              </a:spcAft>
              <a:buClr>
                <a:schemeClr val="dk2"/>
              </a:buClr>
              <a:buSzPts val="3000"/>
              <a:buFont typeface="Passion One"/>
              <a:buNone/>
              <a:defRPr sz="3000" b="1">
                <a:solidFill>
                  <a:schemeClr val="dk2"/>
                </a:solidFill>
                <a:latin typeface="Passion One"/>
                <a:ea typeface="Passion One"/>
                <a:cs typeface="Passion One"/>
                <a:sym typeface="Passion One"/>
              </a:defRPr>
            </a:lvl4pPr>
            <a:lvl5pPr lvl="4" algn="ctr">
              <a:lnSpc>
                <a:spcPct val="80000"/>
              </a:lnSpc>
              <a:spcBef>
                <a:spcPts val="0"/>
              </a:spcBef>
              <a:spcAft>
                <a:spcPts val="0"/>
              </a:spcAft>
              <a:buClr>
                <a:schemeClr val="dk2"/>
              </a:buClr>
              <a:buSzPts val="3000"/>
              <a:buFont typeface="Passion One"/>
              <a:buNone/>
              <a:defRPr sz="3000" b="1">
                <a:solidFill>
                  <a:schemeClr val="dk2"/>
                </a:solidFill>
                <a:latin typeface="Passion One"/>
                <a:ea typeface="Passion One"/>
                <a:cs typeface="Passion One"/>
                <a:sym typeface="Passion One"/>
              </a:defRPr>
            </a:lvl5pPr>
            <a:lvl6pPr lvl="5" algn="ctr">
              <a:lnSpc>
                <a:spcPct val="80000"/>
              </a:lnSpc>
              <a:spcBef>
                <a:spcPts val="0"/>
              </a:spcBef>
              <a:spcAft>
                <a:spcPts val="0"/>
              </a:spcAft>
              <a:buClr>
                <a:schemeClr val="dk2"/>
              </a:buClr>
              <a:buSzPts val="3000"/>
              <a:buFont typeface="Passion One"/>
              <a:buNone/>
              <a:defRPr sz="3000" b="1">
                <a:solidFill>
                  <a:schemeClr val="dk2"/>
                </a:solidFill>
                <a:latin typeface="Passion One"/>
                <a:ea typeface="Passion One"/>
                <a:cs typeface="Passion One"/>
                <a:sym typeface="Passion One"/>
              </a:defRPr>
            </a:lvl6pPr>
            <a:lvl7pPr lvl="6" algn="ctr">
              <a:lnSpc>
                <a:spcPct val="80000"/>
              </a:lnSpc>
              <a:spcBef>
                <a:spcPts val="0"/>
              </a:spcBef>
              <a:spcAft>
                <a:spcPts val="0"/>
              </a:spcAft>
              <a:buClr>
                <a:schemeClr val="dk2"/>
              </a:buClr>
              <a:buSzPts val="3000"/>
              <a:buFont typeface="Passion One"/>
              <a:buNone/>
              <a:defRPr sz="3000" b="1">
                <a:solidFill>
                  <a:schemeClr val="dk2"/>
                </a:solidFill>
                <a:latin typeface="Passion One"/>
                <a:ea typeface="Passion One"/>
                <a:cs typeface="Passion One"/>
                <a:sym typeface="Passion One"/>
              </a:defRPr>
            </a:lvl7pPr>
            <a:lvl8pPr lvl="7" algn="ctr">
              <a:lnSpc>
                <a:spcPct val="80000"/>
              </a:lnSpc>
              <a:spcBef>
                <a:spcPts val="0"/>
              </a:spcBef>
              <a:spcAft>
                <a:spcPts val="0"/>
              </a:spcAft>
              <a:buClr>
                <a:schemeClr val="dk2"/>
              </a:buClr>
              <a:buSzPts val="3000"/>
              <a:buFont typeface="Passion One"/>
              <a:buNone/>
              <a:defRPr sz="3000" b="1">
                <a:solidFill>
                  <a:schemeClr val="dk2"/>
                </a:solidFill>
                <a:latin typeface="Passion One"/>
                <a:ea typeface="Passion One"/>
                <a:cs typeface="Passion One"/>
                <a:sym typeface="Passion One"/>
              </a:defRPr>
            </a:lvl8pPr>
            <a:lvl9pPr lvl="8" algn="ctr">
              <a:lnSpc>
                <a:spcPct val="80000"/>
              </a:lnSpc>
              <a:spcBef>
                <a:spcPts val="0"/>
              </a:spcBef>
              <a:spcAft>
                <a:spcPts val="0"/>
              </a:spcAft>
              <a:buClr>
                <a:schemeClr val="dk2"/>
              </a:buClr>
              <a:buSzPts val="3000"/>
              <a:buFont typeface="Passion One"/>
              <a:buNone/>
              <a:defRPr sz="3000" b="1">
                <a:solidFill>
                  <a:schemeClr val="dk2"/>
                </a:solidFill>
                <a:latin typeface="Passion One"/>
                <a:ea typeface="Passion One"/>
                <a:cs typeface="Passion One"/>
                <a:sym typeface="Passion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dk2"/>
              </a:buClr>
              <a:buSzPts val="1600"/>
              <a:buFont typeface="Nunito SemiBold"/>
              <a:buChar char="●"/>
              <a:defRPr sz="1600">
                <a:solidFill>
                  <a:schemeClr val="dk2"/>
                </a:solidFill>
                <a:latin typeface="Nunito SemiBold"/>
                <a:ea typeface="Nunito SemiBold"/>
                <a:cs typeface="Nunito SemiBold"/>
                <a:sym typeface="Nunito SemiBold"/>
              </a:defRPr>
            </a:lvl1pPr>
            <a:lvl2pPr marL="914400" lvl="1" indent="-330200">
              <a:lnSpc>
                <a:spcPct val="100000"/>
              </a:lnSpc>
              <a:spcBef>
                <a:spcPts val="0"/>
              </a:spcBef>
              <a:spcAft>
                <a:spcPts val="0"/>
              </a:spcAft>
              <a:buClr>
                <a:schemeClr val="dk2"/>
              </a:buClr>
              <a:buSzPts val="1600"/>
              <a:buFont typeface="Nunito SemiBold"/>
              <a:buChar char="○"/>
              <a:defRPr sz="1600">
                <a:solidFill>
                  <a:schemeClr val="dk2"/>
                </a:solidFill>
                <a:latin typeface="Nunito SemiBold"/>
                <a:ea typeface="Nunito SemiBold"/>
                <a:cs typeface="Nunito SemiBold"/>
                <a:sym typeface="Nunito SemiBold"/>
              </a:defRPr>
            </a:lvl2pPr>
            <a:lvl3pPr marL="1371600" lvl="2" indent="-330200">
              <a:lnSpc>
                <a:spcPct val="100000"/>
              </a:lnSpc>
              <a:spcBef>
                <a:spcPts val="0"/>
              </a:spcBef>
              <a:spcAft>
                <a:spcPts val="0"/>
              </a:spcAft>
              <a:buClr>
                <a:schemeClr val="dk2"/>
              </a:buClr>
              <a:buSzPts val="1600"/>
              <a:buFont typeface="Nunito SemiBold"/>
              <a:buChar char="■"/>
              <a:defRPr sz="1600">
                <a:solidFill>
                  <a:schemeClr val="dk2"/>
                </a:solidFill>
                <a:latin typeface="Nunito SemiBold"/>
                <a:ea typeface="Nunito SemiBold"/>
                <a:cs typeface="Nunito SemiBold"/>
                <a:sym typeface="Nunito SemiBold"/>
              </a:defRPr>
            </a:lvl3pPr>
            <a:lvl4pPr marL="1828800" lvl="3" indent="-330200">
              <a:lnSpc>
                <a:spcPct val="100000"/>
              </a:lnSpc>
              <a:spcBef>
                <a:spcPts val="0"/>
              </a:spcBef>
              <a:spcAft>
                <a:spcPts val="0"/>
              </a:spcAft>
              <a:buClr>
                <a:schemeClr val="dk2"/>
              </a:buClr>
              <a:buSzPts val="1600"/>
              <a:buFont typeface="Nunito SemiBold"/>
              <a:buChar char="●"/>
              <a:defRPr sz="1600">
                <a:solidFill>
                  <a:schemeClr val="dk2"/>
                </a:solidFill>
                <a:latin typeface="Nunito SemiBold"/>
                <a:ea typeface="Nunito SemiBold"/>
                <a:cs typeface="Nunito SemiBold"/>
                <a:sym typeface="Nunito SemiBold"/>
              </a:defRPr>
            </a:lvl4pPr>
            <a:lvl5pPr marL="2286000" lvl="4" indent="-330200">
              <a:lnSpc>
                <a:spcPct val="100000"/>
              </a:lnSpc>
              <a:spcBef>
                <a:spcPts val="0"/>
              </a:spcBef>
              <a:spcAft>
                <a:spcPts val="0"/>
              </a:spcAft>
              <a:buClr>
                <a:schemeClr val="dk2"/>
              </a:buClr>
              <a:buSzPts val="1600"/>
              <a:buFont typeface="Nunito SemiBold"/>
              <a:buChar char="○"/>
              <a:defRPr sz="1600">
                <a:solidFill>
                  <a:schemeClr val="dk2"/>
                </a:solidFill>
                <a:latin typeface="Nunito SemiBold"/>
                <a:ea typeface="Nunito SemiBold"/>
                <a:cs typeface="Nunito SemiBold"/>
                <a:sym typeface="Nunito SemiBold"/>
              </a:defRPr>
            </a:lvl5pPr>
            <a:lvl6pPr marL="2743200" lvl="5" indent="-330200">
              <a:lnSpc>
                <a:spcPct val="100000"/>
              </a:lnSpc>
              <a:spcBef>
                <a:spcPts val="0"/>
              </a:spcBef>
              <a:spcAft>
                <a:spcPts val="0"/>
              </a:spcAft>
              <a:buClr>
                <a:schemeClr val="dk2"/>
              </a:buClr>
              <a:buSzPts val="1600"/>
              <a:buFont typeface="Nunito SemiBold"/>
              <a:buChar char="■"/>
              <a:defRPr sz="1600">
                <a:solidFill>
                  <a:schemeClr val="dk2"/>
                </a:solidFill>
                <a:latin typeface="Nunito SemiBold"/>
                <a:ea typeface="Nunito SemiBold"/>
                <a:cs typeface="Nunito SemiBold"/>
                <a:sym typeface="Nunito SemiBold"/>
              </a:defRPr>
            </a:lvl6pPr>
            <a:lvl7pPr marL="3200400" lvl="6" indent="-330200">
              <a:lnSpc>
                <a:spcPct val="100000"/>
              </a:lnSpc>
              <a:spcBef>
                <a:spcPts val="0"/>
              </a:spcBef>
              <a:spcAft>
                <a:spcPts val="0"/>
              </a:spcAft>
              <a:buClr>
                <a:schemeClr val="dk2"/>
              </a:buClr>
              <a:buSzPts val="1600"/>
              <a:buFont typeface="Nunito SemiBold"/>
              <a:buChar char="●"/>
              <a:defRPr sz="1600">
                <a:solidFill>
                  <a:schemeClr val="dk2"/>
                </a:solidFill>
                <a:latin typeface="Nunito SemiBold"/>
                <a:ea typeface="Nunito SemiBold"/>
                <a:cs typeface="Nunito SemiBold"/>
                <a:sym typeface="Nunito SemiBold"/>
              </a:defRPr>
            </a:lvl7pPr>
            <a:lvl8pPr marL="3657600" lvl="7" indent="-330200">
              <a:lnSpc>
                <a:spcPct val="100000"/>
              </a:lnSpc>
              <a:spcBef>
                <a:spcPts val="0"/>
              </a:spcBef>
              <a:spcAft>
                <a:spcPts val="0"/>
              </a:spcAft>
              <a:buClr>
                <a:schemeClr val="dk2"/>
              </a:buClr>
              <a:buSzPts val="1600"/>
              <a:buFont typeface="Nunito SemiBold"/>
              <a:buChar char="○"/>
              <a:defRPr sz="1600">
                <a:solidFill>
                  <a:schemeClr val="dk2"/>
                </a:solidFill>
                <a:latin typeface="Nunito SemiBold"/>
                <a:ea typeface="Nunito SemiBold"/>
                <a:cs typeface="Nunito SemiBold"/>
                <a:sym typeface="Nunito SemiBold"/>
              </a:defRPr>
            </a:lvl8pPr>
            <a:lvl9pPr marL="4114800" lvl="8" indent="-330200">
              <a:lnSpc>
                <a:spcPct val="100000"/>
              </a:lnSpc>
              <a:spcBef>
                <a:spcPts val="0"/>
              </a:spcBef>
              <a:spcAft>
                <a:spcPts val="0"/>
              </a:spcAft>
              <a:buClr>
                <a:schemeClr val="dk2"/>
              </a:buClr>
              <a:buSzPts val="1600"/>
              <a:buFont typeface="Nunito SemiBold"/>
              <a:buChar char="■"/>
              <a:defRPr sz="1600">
                <a:solidFill>
                  <a:schemeClr val="dk2"/>
                </a:solidFill>
                <a:latin typeface="Nunito SemiBold"/>
                <a:ea typeface="Nunito SemiBold"/>
                <a:cs typeface="Nunito SemiBold"/>
                <a:sym typeface="Nunito SemiBold"/>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4" r:id="rId4"/>
    <p:sldLayoutId id="2147483655" r:id="rId5"/>
    <p:sldLayoutId id="2147483658" r:id="rId6"/>
    <p:sldLayoutId id="2147483659" r:id="rId7"/>
    <p:sldLayoutId id="2147483661" r:id="rId8"/>
    <p:sldLayoutId id="2147483664" r:id="rId9"/>
    <p:sldLayoutId id="2147483668" r:id="rId10"/>
    <p:sldLayoutId id="2147483669" r:id="rId11"/>
    <p:sldLayoutId id="2147483670"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3.svg"/><Relationship Id="rId9" Type="http://schemas.openxmlformats.org/officeDocument/2006/relationships/image" Target="../media/image17.png"/></Relationships>
</file>

<file path=ppt/slides/_rels/slide16.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3.svg"/><Relationship Id="rId9" Type="http://schemas.openxmlformats.org/officeDocument/2006/relationships/image" Target="../media/image1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3.xml"/><Relationship Id="rId5" Type="http://schemas.openxmlformats.org/officeDocument/2006/relationships/image" Target="../media/image21.png"/><Relationship Id="rId4" Type="http://schemas.openxmlformats.org/officeDocument/2006/relationships/image" Target="../media/image20.png"/></Relationships>
</file>

<file path=ppt/slides/_rels/slide19.xml.rels><?xml version="1.0" encoding="UTF-8" standalone="yes"?>
<Relationships xmlns="http://schemas.openxmlformats.org/package/2006/relationships"><Relationship Id="rId3" Type="http://schemas.openxmlformats.org/officeDocument/2006/relationships/image" Target="../media/image23.gif"/><Relationship Id="rId2" Type="http://schemas.openxmlformats.org/officeDocument/2006/relationships/image" Target="../media/image22.gif"/><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5.gif"/><Relationship Id="rId2" Type="http://schemas.openxmlformats.org/officeDocument/2006/relationships/image" Target="../media/image24.gif"/><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8.xml"/><Relationship Id="rId5" Type="http://schemas.openxmlformats.org/officeDocument/2006/relationships/image" Target="../media/image27.png"/><Relationship Id="rId4" Type="http://schemas.openxmlformats.org/officeDocument/2006/relationships/image" Target="../media/image26.png"/></Relationships>
</file>

<file path=ppt/slides/_rels/slide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2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9.xml"/><Relationship Id="rId4" Type="http://schemas.openxmlformats.org/officeDocument/2006/relationships/image" Target="../media/image30.svg"/></Relationships>
</file>

<file path=ppt/slides/_rels/slide24.xml.rels><?xml version="1.0" encoding="UTF-8" standalone="yes"?>
<Relationships xmlns="http://schemas.openxmlformats.org/package/2006/relationships"><Relationship Id="rId8" Type="http://schemas.openxmlformats.org/officeDocument/2006/relationships/image" Target="../media/image30.wmf"/><Relationship Id="rId3" Type="http://schemas.openxmlformats.org/officeDocument/2006/relationships/image" Target="../media/image31.png"/><Relationship Id="rId7" Type="http://schemas.openxmlformats.org/officeDocument/2006/relationships/oleObject" Target="../embeddings/oleObject2.bin"/><Relationship Id="rId12" Type="http://schemas.openxmlformats.org/officeDocument/2006/relationships/image" Target="../media/image36.png"/><Relationship Id="rId2" Type="http://schemas.openxmlformats.org/officeDocument/2006/relationships/slideLayout" Target="../slideLayouts/slideLayout3.xml"/><Relationship Id="rId1" Type="http://schemas.openxmlformats.org/officeDocument/2006/relationships/vmlDrawing" Target="../drawings/vmlDrawing1.vml"/><Relationship Id="rId6" Type="http://schemas.openxmlformats.org/officeDocument/2006/relationships/image" Target="../media/image29.wmf"/><Relationship Id="rId11" Type="http://schemas.openxmlformats.org/officeDocument/2006/relationships/image" Target="../media/image35.png"/><Relationship Id="rId5" Type="http://schemas.openxmlformats.org/officeDocument/2006/relationships/oleObject" Target="../embeddings/oleObject1.bin"/><Relationship Id="rId10" Type="http://schemas.openxmlformats.org/officeDocument/2006/relationships/image" Target="../media/image34.png"/><Relationship Id="rId4" Type="http://schemas.openxmlformats.org/officeDocument/2006/relationships/image" Target="../media/image32.jpeg"/><Relationship Id="rId9" Type="http://schemas.openxmlformats.org/officeDocument/2006/relationships/image" Target="../media/image33.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3.xml"/><Relationship Id="rId6" Type="http://schemas.openxmlformats.org/officeDocument/2006/relationships/image" Target="../media/image5.jpeg"/><Relationship Id="rId5" Type="http://schemas.openxmlformats.org/officeDocument/2006/relationships/image" Target="../media/image4.png"/><Relationship Id="rId4" Type="http://schemas.openxmlformats.org/officeDocument/2006/relationships/image" Target="../media/image3.jpeg"/></Relationships>
</file>

<file path=ppt/slides/_rels/slide3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3.xml"/><Relationship Id="rId6" Type="http://schemas.openxmlformats.org/officeDocument/2006/relationships/image" Target="../media/image5.jpeg"/><Relationship Id="rId5" Type="http://schemas.openxmlformats.org/officeDocument/2006/relationships/image" Target="../media/image4.png"/><Relationship Id="rId4" Type="http://schemas.openxmlformats.org/officeDocument/2006/relationships/image" Target="../media/image3.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9.png"/><Relationship Id="rId2" Type="http://schemas.microsoft.com/office/2007/relationships/media" Target="../media/media1.mp4"/><Relationship Id="rId1" Type="http://schemas.openxmlformats.org/officeDocument/2006/relationships/video" Target="NULL" TargetMode="External"/><Relationship Id="rId6" Type="http://schemas.openxmlformats.org/officeDocument/2006/relationships/image" Target="../media/image8.jpeg"/><Relationship Id="rId5" Type="http://schemas.openxmlformats.org/officeDocument/2006/relationships/image" Target="../media/image7.jpeg"/><Relationship Id="rId4" Type="http://schemas.openxmlformats.org/officeDocument/2006/relationships/image" Target="../media/image6.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93"/>
        <p:cNvGrpSpPr/>
        <p:nvPr/>
      </p:nvGrpSpPr>
      <p:grpSpPr>
        <a:xfrm>
          <a:off x="0" y="0"/>
          <a:ext cx="0" cy="0"/>
          <a:chOff x="0" y="0"/>
          <a:chExt cx="0" cy="0"/>
        </a:xfrm>
      </p:grpSpPr>
      <p:sp>
        <p:nvSpPr>
          <p:cNvPr id="594" name="Google Shape;594;p27"/>
          <p:cNvSpPr txBox="1">
            <a:spLocks noGrp="1"/>
          </p:cNvSpPr>
          <p:nvPr>
            <p:ph type="ctrTitle"/>
          </p:nvPr>
        </p:nvSpPr>
        <p:spPr>
          <a:xfrm>
            <a:off x="730046" y="230445"/>
            <a:ext cx="7812866" cy="140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6600"/>
                </a:solidFill>
                <a:latin typeface="UTM Cookies" panose="02040603050506020204" pitchFamily="18" charset="0"/>
              </a:rPr>
              <a:t>CHƯƠNG 1: </a:t>
            </a:r>
            <a:br>
              <a:rPr lang="en" sz="3600" dirty="0">
                <a:solidFill>
                  <a:srgbClr val="FF6600"/>
                </a:solidFill>
                <a:latin typeface="UTM Cookies" panose="02040603050506020204" pitchFamily="18" charset="0"/>
              </a:rPr>
            </a:br>
            <a:r>
              <a:rPr lang="en" sz="3600" dirty="0">
                <a:solidFill>
                  <a:srgbClr val="FF6600"/>
                </a:solidFill>
                <a:latin typeface="UTM Cookies" panose="02040603050506020204" pitchFamily="18" charset="0"/>
              </a:rPr>
              <a:t>MỞ ĐẦU VỀ KHOA HỌC TỰ NHIÊN</a:t>
            </a:r>
            <a:endParaRPr sz="3600" dirty="0">
              <a:solidFill>
                <a:srgbClr val="FF6600"/>
              </a:solidFill>
              <a:latin typeface="UTM Cookies" panose="02040603050506020204" pitchFamily="18" charset="0"/>
            </a:endParaRPr>
          </a:p>
        </p:txBody>
      </p:sp>
      <p:sp>
        <p:nvSpPr>
          <p:cNvPr id="595" name="Google Shape;595;p27"/>
          <p:cNvSpPr txBox="1">
            <a:spLocks noGrp="1"/>
          </p:cNvSpPr>
          <p:nvPr>
            <p:ph type="subTitle" idx="1"/>
          </p:nvPr>
        </p:nvSpPr>
        <p:spPr>
          <a:xfrm>
            <a:off x="3613357" y="1938318"/>
            <a:ext cx="4649412" cy="266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sz="2800" dirty="0" err="1">
                <a:latin typeface="#9Slide07 SVNDessert Menu Scrip" panose="00000500000000000000" pitchFamily="2" charset="0"/>
              </a:rPr>
              <a:t>Bài</a:t>
            </a:r>
            <a:r>
              <a:rPr lang="en" sz="2800" dirty="0">
                <a:latin typeface="#9Slide07 SVNDessert Menu Scrip" panose="00000500000000000000" pitchFamily="2" charset="0"/>
              </a:rPr>
              <a:t> 1: GIỚI THIỆU VỀ KHOA HỌC TỰ NHIÊN</a:t>
            </a:r>
            <a:endParaRPr sz="2800" dirty="0">
              <a:latin typeface="#9Slide07 SVNDessert Menu Scrip" panose="00000500000000000000" pitchFamily="2" charset="0"/>
            </a:endParaRPr>
          </a:p>
        </p:txBody>
      </p:sp>
      <p:sp>
        <p:nvSpPr>
          <p:cNvPr id="4" name="Google Shape;595;p27">
            <a:extLst>
              <a:ext uri="{FF2B5EF4-FFF2-40B4-BE49-F238E27FC236}">
                <a16:creationId xmlns="" xmlns:a16="http://schemas.microsoft.com/office/drawing/2014/main" id="{F31E5581-6CA6-421B-9FDB-E7354FBB9137}"/>
              </a:ext>
            </a:extLst>
          </p:cNvPr>
          <p:cNvSpPr txBox="1">
            <a:spLocks/>
          </p:cNvSpPr>
          <p:nvPr/>
        </p:nvSpPr>
        <p:spPr>
          <a:xfrm>
            <a:off x="4925961" y="2719982"/>
            <a:ext cx="3344182" cy="266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2"/>
              </a:buClr>
              <a:buSzPts val="2400"/>
              <a:buFont typeface="Arial"/>
              <a:buNone/>
              <a:defRPr sz="1600" b="0" i="0" u="none" strike="noStrike" cap="none">
                <a:solidFill>
                  <a:schemeClr val="dk2"/>
                </a:solidFill>
                <a:latin typeface="Nunito SemiBold"/>
                <a:ea typeface="Nunito SemiBold"/>
                <a:cs typeface="Nunito SemiBold"/>
                <a:sym typeface="Nunito SemiBold"/>
              </a:defRPr>
            </a:lvl1pPr>
            <a:lvl2pPr marL="914400" marR="0" lvl="1"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2pPr>
            <a:lvl3pPr marL="1371600" marR="0" lvl="2"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3pPr>
            <a:lvl4pPr marL="1828800" marR="0" lvl="3"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4pPr>
            <a:lvl5pPr marL="2286000" marR="0" lvl="4"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5pPr>
            <a:lvl6pPr marL="2743200" marR="0" lvl="5"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6pPr>
            <a:lvl7pPr marL="3200400" marR="0" lvl="6"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7pPr>
            <a:lvl8pPr marL="3657600" marR="0" lvl="7"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8pPr>
            <a:lvl9pPr marL="4114800" marR="0" lvl="8"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9pPr>
          </a:lstStyle>
          <a:p>
            <a:pPr marL="0" indent="0"/>
            <a:r>
              <a:rPr lang="en-US" sz="2000" dirty="0" smtClean="0">
                <a:latin typeface="#9Slide07 IcielBaliho Script" pitchFamily="2" charset="-93"/>
              </a:rPr>
              <a:t>GV: LƯƠNG THỊ KIM YẾN</a:t>
            </a:r>
            <a:endParaRPr lang="en-US" sz="2000" dirty="0">
              <a:latin typeface="#9Slide07 IcielBaliho Script" pitchFamily="2" charset="-93"/>
            </a:endParaRPr>
          </a:p>
        </p:txBody>
      </p:sp>
    </p:spTree>
  </p:cSld>
  <p:clrMapOvr>
    <a:masterClrMapping/>
  </p:clrMapOvr>
  <p:transition spd="slow">
    <p:push dir="u"/>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aphic 15">
            <a:extLst>
              <a:ext uri="{FF2B5EF4-FFF2-40B4-BE49-F238E27FC236}">
                <a16:creationId xmlns="" xmlns:a16="http://schemas.microsoft.com/office/drawing/2014/main" id="{D79DE833-E866-48C7-AD43-F5521EA9E9A9}"/>
              </a:ext>
            </a:extLst>
          </p:cNvPr>
          <p:cNvGrpSpPr/>
          <p:nvPr/>
        </p:nvGrpSpPr>
        <p:grpSpPr>
          <a:xfrm rot="19906012">
            <a:off x="4437990" y="699281"/>
            <a:ext cx="4334949" cy="4113875"/>
            <a:chOff x="5628025" y="1289017"/>
            <a:chExt cx="4250897" cy="4034110"/>
          </a:xfrm>
        </p:grpSpPr>
        <p:sp>
          <p:nvSpPr>
            <p:cNvPr id="12" name="Freeform: Shape 11">
              <a:extLst>
                <a:ext uri="{FF2B5EF4-FFF2-40B4-BE49-F238E27FC236}">
                  <a16:creationId xmlns="" xmlns:a16="http://schemas.microsoft.com/office/drawing/2014/main" id="{91F4E191-0A01-4F99-89DD-6D418F136D4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C72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12">
              <a:extLst>
                <a:ext uri="{FF2B5EF4-FFF2-40B4-BE49-F238E27FC236}">
                  <a16:creationId xmlns="" xmlns:a16="http://schemas.microsoft.com/office/drawing/2014/main" id="{CECAC1AD-38BA-4B5B-8A88-314941A08BE1}"/>
                </a:ext>
              </a:extLst>
            </p:cNvPr>
            <p:cNvSpPr/>
            <p:nvPr/>
          </p:nvSpPr>
          <p:spPr>
            <a:xfrm>
              <a:off x="5628025" y="1289017"/>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 name="Text Box 99">
            <a:extLst>
              <a:ext uri="{FF2B5EF4-FFF2-40B4-BE49-F238E27FC236}">
                <a16:creationId xmlns="" xmlns:a16="http://schemas.microsoft.com/office/drawing/2014/main" id="{3C26B7F7-758F-46DB-A8F8-480AD0C6E311}"/>
              </a:ext>
            </a:extLst>
          </p:cNvPr>
          <p:cNvSpPr txBox="1"/>
          <p:nvPr/>
        </p:nvSpPr>
        <p:spPr>
          <a:xfrm>
            <a:off x="4941319" y="2044769"/>
            <a:ext cx="3665532" cy="1384995"/>
          </a:xfrm>
          <a:prstGeom prst="rect">
            <a:avLst/>
          </a:prstGeom>
          <a:noFill/>
          <a:ln w="9525">
            <a:noFill/>
          </a:ln>
        </p:spPr>
        <p:txBody>
          <a:bodyPr wrap="square">
            <a:spAutoFit/>
            <a:scene3d>
              <a:camera prst="orthographicFront"/>
              <a:lightRig rig="threePt" dir="t"/>
            </a:scene3d>
          </a:bodyPr>
          <a:lstStyle/>
          <a:p>
            <a:pPr algn="ctr">
              <a:defRPr/>
            </a:pPr>
            <a:r>
              <a:rPr lang="en-US" sz="2800" dirty="0">
                <a:solidFill>
                  <a:srgbClr val="223572"/>
                </a:solidFill>
                <a:latin typeface="#9Slide07 IcielBaliho Script" pitchFamily="2" charset="-93"/>
                <a:cs typeface="Arial" panose="020B0604020202020204" pitchFamily="34" charset="0"/>
                <a:sym typeface="+mn-ea"/>
              </a:rPr>
              <a:t>Khoa </a:t>
            </a:r>
            <a:r>
              <a:rPr lang="en-US" sz="2800" dirty="0" err="1">
                <a:solidFill>
                  <a:srgbClr val="223572"/>
                </a:solidFill>
                <a:latin typeface="#9Slide07 IcielBaliho Script" pitchFamily="2" charset="-93"/>
                <a:cs typeface="Arial" panose="020B0604020202020204" pitchFamily="34" charset="0"/>
                <a:sym typeface="+mn-ea"/>
              </a:rPr>
              <a:t>học</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tự</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nhiên</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có</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nhiệm</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vụ</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tìm</a:t>
            </a:r>
            <a:r>
              <a:rPr lang="en-US" sz="2800" dirty="0">
                <a:solidFill>
                  <a:srgbClr val="223572"/>
                </a:solidFill>
                <a:latin typeface="#9Slide07 IcielBaliho Script" pitchFamily="2" charset="-93"/>
                <a:cs typeface="Arial" panose="020B0604020202020204" pitchFamily="34" charset="0"/>
                <a:sym typeface="+mn-ea"/>
              </a:rPr>
              <a:t> ra </a:t>
            </a:r>
            <a:r>
              <a:rPr lang="en-US" sz="2800" dirty="0" err="1">
                <a:solidFill>
                  <a:srgbClr val="223572"/>
                </a:solidFill>
                <a:latin typeface="#9Slide07 IcielBaliho Script" pitchFamily="2" charset="-93"/>
                <a:cs typeface="Arial" panose="020B0604020202020204" pitchFamily="34" charset="0"/>
                <a:sym typeface="+mn-ea"/>
              </a:rPr>
              <a:t>các</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quy</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luật</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của</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hiện</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tượng</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tự</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nhiên</a:t>
            </a:r>
            <a:endParaRPr lang="en-US" sz="2800" dirty="0">
              <a:solidFill>
                <a:srgbClr val="223572"/>
              </a:solidFill>
              <a:latin typeface="#9Slide07 IcielBaliho Script" pitchFamily="2" charset="-93"/>
            </a:endParaRPr>
          </a:p>
        </p:txBody>
      </p:sp>
      <p:grpSp>
        <p:nvGrpSpPr>
          <p:cNvPr id="4" name="Graphic 2">
            <a:extLst>
              <a:ext uri="{FF2B5EF4-FFF2-40B4-BE49-F238E27FC236}">
                <a16:creationId xmlns="" xmlns:a16="http://schemas.microsoft.com/office/drawing/2014/main" id="{6B6E841F-947C-41C7-A304-697F6515AF25}"/>
              </a:ext>
            </a:extLst>
          </p:cNvPr>
          <p:cNvGrpSpPr/>
          <p:nvPr/>
        </p:nvGrpSpPr>
        <p:grpSpPr>
          <a:xfrm>
            <a:off x="645149" y="1043217"/>
            <a:ext cx="3664256" cy="2465907"/>
            <a:chOff x="645149" y="1043217"/>
            <a:chExt cx="3664256" cy="2465907"/>
          </a:xfrm>
        </p:grpSpPr>
        <p:sp>
          <p:nvSpPr>
            <p:cNvPr id="5" name="Freeform: Shape 4">
              <a:extLst>
                <a:ext uri="{FF2B5EF4-FFF2-40B4-BE49-F238E27FC236}">
                  <a16:creationId xmlns="" xmlns:a16="http://schemas.microsoft.com/office/drawing/2014/main" id="{DC969955-AA5D-48F0-A21C-CBA648F23BD0}"/>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6" name="Freeform: Shape 5">
              <a:extLst>
                <a:ext uri="{FF2B5EF4-FFF2-40B4-BE49-F238E27FC236}">
                  <a16:creationId xmlns="" xmlns:a16="http://schemas.microsoft.com/office/drawing/2014/main" id="{FA9E1A81-6F2C-4228-B1EB-ED8AF0F9733B}"/>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7" name="Freeform: Shape 6">
              <a:extLst>
                <a:ext uri="{FF2B5EF4-FFF2-40B4-BE49-F238E27FC236}">
                  <a16:creationId xmlns="" xmlns:a16="http://schemas.microsoft.com/office/drawing/2014/main" id="{D5063394-0A89-4E51-86D2-7C9756F53D2B}"/>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8" name="Freeform: Shape 7">
              <a:extLst>
                <a:ext uri="{FF2B5EF4-FFF2-40B4-BE49-F238E27FC236}">
                  <a16:creationId xmlns="" xmlns:a16="http://schemas.microsoft.com/office/drawing/2014/main" id="{E7D2D3B4-FD32-4268-8D75-7228B7F127A4}"/>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9" name="Freeform: Shape 8">
              <a:extLst>
                <a:ext uri="{FF2B5EF4-FFF2-40B4-BE49-F238E27FC236}">
                  <a16:creationId xmlns="" xmlns:a16="http://schemas.microsoft.com/office/drawing/2014/main" id="{E7C97F90-5495-439B-99E1-2C4420B664FB}"/>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0" name="Freeform: Shape 9">
              <a:extLst>
                <a:ext uri="{FF2B5EF4-FFF2-40B4-BE49-F238E27FC236}">
                  <a16:creationId xmlns="" xmlns:a16="http://schemas.microsoft.com/office/drawing/2014/main" id="{A74EC7A7-CA83-418F-8BCF-156574CF4F81}"/>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5" name="Freeform: Shape 14">
              <a:extLst>
                <a:ext uri="{FF2B5EF4-FFF2-40B4-BE49-F238E27FC236}">
                  <a16:creationId xmlns="" xmlns:a16="http://schemas.microsoft.com/office/drawing/2014/main" id="{FC2234BB-E624-463B-9F89-5D9BA988BD6B}"/>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16" name="Freeform: Shape 115">
              <a:extLst>
                <a:ext uri="{FF2B5EF4-FFF2-40B4-BE49-F238E27FC236}">
                  <a16:creationId xmlns="" xmlns:a16="http://schemas.microsoft.com/office/drawing/2014/main" id="{F1A7F429-16F3-4901-80CA-922FF016D207}"/>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17" name="Freeform: Shape 116">
              <a:extLst>
                <a:ext uri="{FF2B5EF4-FFF2-40B4-BE49-F238E27FC236}">
                  <a16:creationId xmlns="" xmlns:a16="http://schemas.microsoft.com/office/drawing/2014/main" id="{A4D4E7E2-3612-47B8-BDAC-0C575F6AB3B9}"/>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18" name="Freeform: Shape 117">
              <a:extLst>
                <a:ext uri="{FF2B5EF4-FFF2-40B4-BE49-F238E27FC236}">
                  <a16:creationId xmlns="" xmlns:a16="http://schemas.microsoft.com/office/drawing/2014/main" id="{3DA0DF04-79FC-4DF9-8963-D17D61713D6D}"/>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endParaRPr lang="en-US"/>
            </a:p>
          </p:txBody>
        </p:sp>
        <p:sp>
          <p:nvSpPr>
            <p:cNvPr id="119" name="Freeform: Shape 118">
              <a:extLst>
                <a:ext uri="{FF2B5EF4-FFF2-40B4-BE49-F238E27FC236}">
                  <a16:creationId xmlns="" xmlns:a16="http://schemas.microsoft.com/office/drawing/2014/main" id="{76E8EC85-F8B1-41C0-8FB4-2C77ED7DA672}"/>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endParaRPr lang="en-US"/>
            </a:p>
          </p:txBody>
        </p:sp>
        <p:sp>
          <p:nvSpPr>
            <p:cNvPr id="120" name="Freeform: Shape 119">
              <a:extLst>
                <a:ext uri="{FF2B5EF4-FFF2-40B4-BE49-F238E27FC236}">
                  <a16:creationId xmlns="" xmlns:a16="http://schemas.microsoft.com/office/drawing/2014/main" id="{D43AD8FF-0D69-4344-9030-0D5E17C603C9}"/>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endParaRPr lang="en-US"/>
            </a:p>
          </p:txBody>
        </p:sp>
        <p:sp>
          <p:nvSpPr>
            <p:cNvPr id="121" name="Freeform: Shape 120">
              <a:extLst>
                <a:ext uri="{FF2B5EF4-FFF2-40B4-BE49-F238E27FC236}">
                  <a16:creationId xmlns="" xmlns:a16="http://schemas.microsoft.com/office/drawing/2014/main" id="{E4278516-CA54-4670-954E-0CBDEE51D26A}"/>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endParaRPr lang="en-US"/>
            </a:p>
          </p:txBody>
        </p:sp>
        <p:sp>
          <p:nvSpPr>
            <p:cNvPr id="122" name="Freeform: Shape 121">
              <a:extLst>
                <a:ext uri="{FF2B5EF4-FFF2-40B4-BE49-F238E27FC236}">
                  <a16:creationId xmlns="" xmlns:a16="http://schemas.microsoft.com/office/drawing/2014/main" id="{26347802-2B78-4448-8306-FB12B672EF6E}"/>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endParaRPr lang="en-US"/>
            </a:p>
          </p:txBody>
        </p:sp>
        <p:sp>
          <p:nvSpPr>
            <p:cNvPr id="123" name="Freeform: Shape 122">
              <a:extLst>
                <a:ext uri="{FF2B5EF4-FFF2-40B4-BE49-F238E27FC236}">
                  <a16:creationId xmlns="" xmlns:a16="http://schemas.microsoft.com/office/drawing/2014/main" id="{3F89FD38-59D0-4D5F-B5BA-03DEFE56117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endParaRPr lang="en-US"/>
            </a:p>
          </p:txBody>
        </p:sp>
        <p:sp>
          <p:nvSpPr>
            <p:cNvPr id="124" name="Freeform: Shape 123">
              <a:extLst>
                <a:ext uri="{FF2B5EF4-FFF2-40B4-BE49-F238E27FC236}">
                  <a16:creationId xmlns="" xmlns:a16="http://schemas.microsoft.com/office/drawing/2014/main" id="{AB6DEA52-3DDC-4972-890F-876A6BA37C3A}"/>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endParaRPr lang="en-US"/>
            </a:p>
          </p:txBody>
        </p:sp>
        <p:sp>
          <p:nvSpPr>
            <p:cNvPr id="125" name="Freeform: Shape 124">
              <a:extLst>
                <a:ext uri="{FF2B5EF4-FFF2-40B4-BE49-F238E27FC236}">
                  <a16:creationId xmlns="" xmlns:a16="http://schemas.microsoft.com/office/drawing/2014/main" id="{90240471-4FC5-4B3E-8C40-AE7EA0818E5E}"/>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endParaRPr lang="en-US"/>
            </a:p>
          </p:txBody>
        </p:sp>
        <p:sp>
          <p:nvSpPr>
            <p:cNvPr id="126" name="Freeform: Shape 125">
              <a:extLst>
                <a:ext uri="{FF2B5EF4-FFF2-40B4-BE49-F238E27FC236}">
                  <a16:creationId xmlns="" xmlns:a16="http://schemas.microsoft.com/office/drawing/2014/main" id="{42AE7833-F703-415A-A6B0-BFED8F68EC9C}"/>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endParaRPr lang="en-US"/>
            </a:p>
          </p:txBody>
        </p:sp>
        <p:sp>
          <p:nvSpPr>
            <p:cNvPr id="127" name="Freeform: Shape 126">
              <a:extLst>
                <a:ext uri="{FF2B5EF4-FFF2-40B4-BE49-F238E27FC236}">
                  <a16:creationId xmlns="" xmlns:a16="http://schemas.microsoft.com/office/drawing/2014/main" id="{BC68F612-3272-4E7B-9009-F90B2FA00D4C}"/>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endParaRPr lang="en-US"/>
            </a:p>
          </p:txBody>
        </p:sp>
        <p:sp>
          <p:nvSpPr>
            <p:cNvPr id="128" name="Freeform: Shape 127">
              <a:extLst>
                <a:ext uri="{FF2B5EF4-FFF2-40B4-BE49-F238E27FC236}">
                  <a16:creationId xmlns="" xmlns:a16="http://schemas.microsoft.com/office/drawing/2014/main" id="{A53615F6-B3A8-47E5-BEF6-24DFD0A6569C}"/>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endParaRPr lang="en-US"/>
            </a:p>
          </p:txBody>
        </p:sp>
        <p:sp>
          <p:nvSpPr>
            <p:cNvPr id="129" name="Freeform: Shape 128">
              <a:extLst>
                <a:ext uri="{FF2B5EF4-FFF2-40B4-BE49-F238E27FC236}">
                  <a16:creationId xmlns="" xmlns:a16="http://schemas.microsoft.com/office/drawing/2014/main" id="{99F1241D-C7B7-485D-9DCC-A0FD8BFB0BE5}"/>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endParaRPr lang="en-US"/>
            </a:p>
          </p:txBody>
        </p:sp>
        <p:sp>
          <p:nvSpPr>
            <p:cNvPr id="130" name="Freeform: Shape 129">
              <a:extLst>
                <a:ext uri="{FF2B5EF4-FFF2-40B4-BE49-F238E27FC236}">
                  <a16:creationId xmlns="" xmlns:a16="http://schemas.microsoft.com/office/drawing/2014/main" id="{1801EAF1-3437-46F7-A3B9-AC4EC7849445}"/>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endParaRPr lang="en-US"/>
            </a:p>
          </p:txBody>
        </p:sp>
        <p:sp>
          <p:nvSpPr>
            <p:cNvPr id="131" name="Freeform: Shape 130">
              <a:extLst>
                <a:ext uri="{FF2B5EF4-FFF2-40B4-BE49-F238E27FC236}">
                  <a16:creationId xmlns="" xmlns:a16="http://schemas.microsoft.com/office/drawing/2014/main" id="{6BD34B65-E883-4AD0-9DAD-0D0446CEB30F}"/>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endParaRPr lang="en-US"/>
            </a:p>
          </p:txBody>
        </p:sp>
        <p:sp>
          <p:nvSpPr>
            <p:cNvPr id="132" name="Freeform: Shape 131">
              <a:extLst>
                <a:ext uri="{FF2B5EF4-FFF2-40B4-BE49-F238E27FC236}">
                  <a16:creationId xmlns="" xmlns:a16="http://schemas.microsoft.com/office/drawing/2014/main" id="{7CA52358-E7F6-4CE6-8B42-4EC5E8BBEDB6}"/>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endParaRPr lang="en-US"/>
            </a:p>
          </p:txBody>
        </p:sp>
        <p:sp>
          <p:nvSpPr>
            <p:cNvPr id="133" name="Freeform: Shape 132">
              <a:extLst>
                <a:ext uri="{FF2B5EF4-FFF2-40B4-BE49-F238E27FC236}">
                  <a16:creationId xmlns="" xmlns:a16="http://schemas.microsoft.com/office/drawing/2014/main" id="{CDA89DC7-7FE8-41EC-80B0-4A42D9A8D811}"/>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endParaRPr lang="en-US"/>
            </a:p>
          </p:txBody>
        </p:sp>
        <p:sp>
          <p:nvSpPr>
            <p:cNvPr id="134" name="Freeform: Shape 133">
              <a:extLst>
                <a:ext uri="{FF2B5EF4-FFF2-40B4-BE49-F238E27FC236}">
                  <a16:creationId xmlns="" xmlns:a16="http://schemas.microsoft.com/office/drawing/2014/main" id="{B7B1EE71-6C34-4F43-9FFB-77DA149584AA}"/>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endParaRPr lang="en-US"/>
            </a:p>
          </p:txBody>
        </p:sp>
        <p:sp>
          <p:nvSpPr>
            <p:cNvPr id="135" name="Freeform: Shape 134">
              <a:extLst>
                <a:ext uri="{FF2B5EF4-FFF2-40B4-BE49-F238E27FC236}">
                  <a16:creationId xmlns="" xmlns:a16="http://schemas.microsoft.com/office/drawing/2014/main" id="{BE6C8ADD-5C6F-4BC2-8688-BFBBA924190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endParaRPr lang="en-US"/>
            </a:p>
          </p:txBody>
        </p:sp>
        <p:sp>
          <p:nvSpPr>
            <p:cNvPr id="136" name="Freeform: Shape 135">
              <a:extLst>
                <a:ext uri="{FF2B5EF4-FFF2-40B4-BE49-F238E27FC236}">
                  <a16:creationId xmlns="" xmlns:a16="http://schemas.microsoft.com/office/drawing/2014/main" id="{56041DAF-DBD1-4608-8173-EDB18F33238C}"/>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endParaRPr lang="en-US"/>
            </a:p>
          </p:txBody>
        </p:sp>
        <p:sp>
          <p:nvSpPr>
            <p:cNvPr id="137" name="Freeform: Shape 136">
              <a:extLst>
                <a:ext uri="{FF2B5EF4-FFF2-40B4-BE49-F238E27FC236}">
                  <a16:creationId xmlns="" xmlns:a16="http://schemas.microsoft.com/office/drawing/2014/main" id="{6841A584-C990-4A74-B132-FFF020D034AC}"/>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endParaRPr lang="en-US"/>
            </a:p>
          </p:txBody>
        </p:sp>
      </p:grpSp>
      <p:grpSp>
        <p:nvGrpSpPr>
          <p:cNvPr id="139" name="Graphic 2">
            <a:extLst>
              <a:ext uri="{FF2B5EF4-FFF2-40B4-BE49-F238E27FC236}">
                <a16:creationId xmlns="" xmlns:a16="http://schemas.microsoft.com/office/drawing/2014/main" id="{C26B3D8C-29B7-4F19-B2F8-9498617E798A}"/>
              </a:ext>
            </a:extLst>
          </p:cNvPr>
          <p:cNvGrpSpPr/>
          <p:nvPr/>
        </p:nvGrpSpPr>
        <p:grpSpPr>
          <a:xfrm>
            <a:off x="382555" y="651588"/>
            <a:ext cx="3898473" cy="2927081"/>
            <a:chOff x="382555" y="651588"/>
            <a:chExt cx="3898473" cy="2927081"/>
          </a:xfrm>
        </p:grpSpPr>
        <p:sp>
          <p:nvSpPr>
            <p:cNvPr id="140" name="Freeform: Shape 139">
              <a:extLst>
                <a:ext uri="{FF2B5EF4-FFF2-40B4-BE49-F238E27FC236}">
                  <a16:creationId xmlns="" xmlns:a16="http://schemas.microsoft.com/office/drawing/2014/main" id="{56147983-D366-45DB-9781-CD8515C5E886}"/>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endParaRPr lang="en-US"/>
            </a:p>
          </p:txBody>
        </p:sp>
        <p:sp>
          <p:nvSpPr>
            <p:cNvPr id="141" name="Freeform: Shape 140">
              <a:extLst>
                <a:ext uri="{FF2B5EF4-FFF2-40B4-BE49-F238E27FC236}">
                  <a16:creationId xmlns="" xmlns:a16="http://schemas.microsoft.com/office/drawing/2014/main" id="{B4BCD8F3-C8B5-41DE-8DD2-010D078163DD}"/>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endParaRPr lang="en-US"/>
            </a:p>
          </p:txBody>
        </p:sp>
        <p:sp>
          <p:nvSpPr>
            <p:cNvPr id="142" name="Freeform: Shape 141">
              <a:extLst>
                <a:ext uri="{FF2B5EF4-FFF2-40B4-BE49-F238E27FC236}">
                  <a16:creationId xmlns="" xmlns:a16="http://schemas.microsoft.com/office/drawing/2014/main" id="{9254A26C-3A3F-4B6A-8E2F-277E36884096}"/>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endParaRPr lang="en-US"/>
            </a:p>
          </p:txBody>
        </p:sp>
        <p:sp>
          <p:nvSpPr>
            <p:cNvPr id="143" name="Freeform: Shape 142">
              <a:extLst>
                <a:ext uri="{FF2B5EF4-FFF2-40B4-BE49-F238E27FC236}">
                  <a16:creationId xmlns="" xmlns:a16="http://schemas.microsoft.com/office/drawing/2014/main" id="{2C279BF9-BAEF-4917-B34C-3252C14C8AC1}"/>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endParaRPr lang="en-US"/>
            </a:p>
          </p:txBody>
        </p:sp>
        <p:sp>
          <p:nvSpPr>
            <p:cNvPr id="144" name="Freeform: Shape 143">
              <a:extLst>
                <a:ext uri="{FF2B5EF4-FFF2-40B4-BE49-F238E27FC236}">
                  <a16:creationId xmlns="" xmlns:a16="http://schemas.microsoft.com/office/drawing/2014/main" id="{02816B6D-01C7-431C-A861-8F5188A1C385}"/>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endParaRPr lang="en-US"/>
            </a:p>
          </p:txBody>
        </p:sp>
        <p:sp>
          <p:nvSpPr>
            <p:cNvPr id="145" name="Freeform: Shape 144">
              <a:extLst>
                <a:ext uri="{FF2B5EF4-FFF2-40B4-BE49-F238E27FC236}">
                  <a16:creationId xmlns="" xmlns:a16="http://schemas.microsoft.com/office/drawing/2014/main" id="{EC22AE19-7527-491E-A996-428D6AA4EDCC}"/>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FFFF">
                <a:alpha val="50000"/>
              </a:srgbClr>
            </a:solidFill>
            <a:ln w="8363" cap="flat">
              <a:noFill/>
              <a:prstDash val="solid"/>
              <a:miter/>
            </a:ln>
          </p:spPr>
          <p:txBody>
            <a:bodyPr rtlCol="0" anchor="ctr"/>
            <a:lstStyle/>
            <a:p>
              <a:endParaRPr lang="en-US"/>
            </a:p>
          </p:txBody>
        </p:sp>
        <p:sp>
          <p:nvSpPr>
            <p:cNvPr id="146" name="Freeform: Shape 145">
              <a:extLst>
                <a:ext uri="{FF2B5EF4-FFF2-40B4-BE49-F238E27FC236}">
                  <a16:creationId xmlns="" xmlns:a16="http://schemas.microsoft.com/office/drawing/2014/main" id="{59CF4CC3-C767-4199-96B3-981782E87D61}"/>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endParaRPr lang="en-US"/>
            </a:p>
          </p:txBody>
        </p:sp>
        <p:sp>
          <p:nvSpPr>
            <p:cNvPr id="147" name="Freeform: Shape 146">
              <a:extLst>
                <a:ext uri="{FF2B5EF4-FFF2-40B4-BE49-F238E27FC236}">
                  <a16:creationId xmlns="" xmlns:a16="http://schemas.microsoft.com/office/drawing/2014/main" id="{BF9DC56A-BA31-446F-89FE-15AA48FFA738}"/>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FFFF">
                <a:alpha val="50000"/>
              </a:srgbClr>
            </a:solidFill>
            <a:ln w="8363" cap="flat">
              <a:noFill/>
              <a:prstDash val="solid"/>
              <a:miter/>
            </a:ln>
          </p:spPr>
          <p:txBody>
            <a:bodyPr rtlCol="0" anchor="ctr"/>
            <a:lstStyle/>
            <a:p>
              <a:endParaRPr lang="en-US"/>
            </a:p>
          </p:txBody>
        </p:sp>
        <p:sp>
          <p:nvSpPr>
            <p:cNvPr id="148" name="Freeform: Shape 147">
              <a:extLst>
                <a:ext uri="{FF2B5EF4-FFF2-40B4-BE49-F238E27FC236}">
                  <a16:creationId xmlns="" xmlns:a16="http://schemas.microsoft.com/office/drawing/2014/main" id="{F79243D9-7AEB-4DE6-BCD1-8AA75520A528}"/>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endParaRPr lang="en-US"/>
            </a:p>
          </p:txBody>
        </p:sp>
        <p:sp>
          <p:nvSpPr>
            <p:cNvPr id="149" name="Freeform: Shape 148">
              <a:extLst>
                <a:ext uri="{FF2B5EF4-FFF2-40B4-BE49-F238E27FC236}">
                  <a16:creationId xmlns="" xmlns:a16="http://schemas.microsoft.com/office/drawing/2014/main" id="{B8567D3D-2155-437D-B3A5-60DE34E02547}"/>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endParaRPr lang="en-US"/>
            </a:p>
          </p:txBody>
        </p:sp>
        <p:grpSp>
          <p:nvGrpSpPr>
            <p:cNvPr id="150" name="Graphic 2">
              <a:extLst>
                <a:ext uri="{FF2B5EF4-FFF2-40B4-BE49-F238E27FC236}">
                  <a16:creationId xmlns="" xmlns:a16="http://schemas.microsoft.com/office/drawing/2014/main" id="{F4C69600-DAEE-424A-88B4-C8DA8D73F5B5}"/>
                </a:ext>
              </a:extLst>
            </p:cNvPr>
            <p:cNvGrpSpPr/>
            <p:nvPr/>
          </p:nvGrpSpPr>
          <p:grpSpPr>
            <a:xfrm>
              <a:off x="2696047" y="1112678"/>
              <a:ext cx="383001" cy="562688"/>
              <a:chOff x="2696047" y="1112678"/>
              <a:chExt cx="383001" cy="562688"/>
            </a:xfrm>
          </p:grpSpPr>
          <p:sp>
            <p:nvSpPr>
              <p:cNvPr id="151" name="Freeform: Shape 150">
                <a:extLst>
                  <a:ext uri="{FF2B5EF4-FFF2-40B4-BE49-F238E27FC236}">
                    <a16:creationId xmlns="" xmlns:a16="http://schemas.microsoft.com/office/drawing/2014/main" id="{EAAA6435-8482-4388-A71C-BFCB96DE8B05}"/>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endParaRPr lang="en-US"/>
              </a:p>
            </p:txBody>
          </p:sp>
          <p:sp>
            <p:nvSpPr>
              <p:cNvPr id="152" name="Freeform: Shape 151">
                <a:extLst>
                  <a:ext uri="{FF2B5EF4-FFF2-40B4-BE49-F238E27FC236}">
                    <a16:creationId xmlns="" xmlns:a16="http://schemas.microsoft.com/office/drawing/2014/main" id="{02A1BD52-ACBF-4161-9514-2AA75E022A4D}"/>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endParaRPr lang="en-US"/>
              </a:p>
            </p:txBody>
          </p:sp>
        </p:grpSp>
        <p:sp>
          <p:nvSpPr>
            <p:cNvPr id="153" name="Freeform: Shape 152">
              <a:extLst>
                <a:ext uri="{FF2B5EF4-FFF2-40B4-BE49-F238E27FC236}">
                  <a16:creationId xmlns="" xmlns:a16="http://schemas.microsoft.com/office/drawing/2014/main" id="{0E1D8F1D-87FB-4558-9D3C-7652160EAAAF}"/>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FC727"/>
            </a:solidFill>
            <a:ln w="8363" cap="flat">
              <a:noFill/>
              <a:prstDash val="solid"/>
              <a:miter/>
            </a:ln>
          </p:spPr>
          <p:txBody>
            <a:bodyPr rtlCol="0" anchor="ctr"/>
            <a:lstStyle/>
            <a:p>
              <a:endParaRPr lang="en-US"/>
            </a:p>
          </p:txBody>
        </p:sp>
        <p:sp>
          <p:nvSpPr>
            <p:cNvPr id="154" name="Freeform: Shape 153">
              <a:extLst>
                <a:ext uri="{FF2B5EF4-FFF2-40B4-BE49-F238E27FC236}">
                  <a16:creationId xmlns="" xmlns:a16="http://schemas.microsoft.com/office/drawing/2014/main" id="{522AD304-597C-4B59-B110-8CAD95C4CE20}"/>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endParaRPr lang="en-US"/>
            </a:p>
          </p:txBody>
        </p:sp>
        <p:sp>
          <p:nvSpPr>
            <p:cNvPr id="155" name="Freeform: Shape 154">
              <a:extLst>
                <a:ext uri="{FF2B5EF4-FFF2-40B4-BE49-F238E27FC236}">
                  <a16:creationId xmlns="" xmlns:a16="http://schemas.microsoft.com/office/drawing/2014/main" id="{3D2A244D-29DD-4576-B23B-7FBC982062E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endParaRPr lang="en-US"/>
            </a:p>
          </p:txBody>
        </p:sp>
        <p:sp>
          <p:nvSpPr>
            <p:cNvPr id="156" name="Freeform: Shape 155">
              <a:extLst>
                <a:ext uri="{FF2B5EF4-FFF2-40B4-BE49-F238E27FC236}">
                  <a16:creationId xmlns="" xmlns:a16="http://schemas.microsoft.com/office/drawing/2014/main" id="{1A3C1D06-3560-407B-81DE-C2508D87C1E8}"/>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endParaRPr lang="en-US"/>
            </a:p>
          </p:txBody>
        </p:sp>
        <p:sp>
          <p:nvSpPr>
            <p:cNvPr id="157" name="Freeform: Shape 156">
              <a:extLst>
                <a:ext uri="{FF2B5EF4-FFF2-40B4-BE49-F238E27FC236}">
                  <a16:creationId xmlns="" xmlns:a16="http://schemas.microsoft.com/office/drawing/2014/main" id="{FB0EBFDF-1E7B-4D22-BCEB-C786FFC15BBD}"/>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endParaRPr lang="en-US"/>
            </a:p>
          </p:txBody>
        </p:sp>
        <p:sp>
          <p:nvSpPr>
            <p:cNvPr id="158" name="Freeform: Shape 157">
              <a:extLst>
                <a:ext uri="{FF2B5EF4-FFF2-40B4-BE49-F238E27FC236}">
                  <a16:creationId xmlns="" xmlns:a16="http://schemas.microsoft.com/office/drawing/2014/main" id="{DC6E432C-4A39-4BAA-8F33-D3D078393BE3}"/>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endParaRPr lang="en-US"/>
            </a:p>
          </p:txBody>
        </p:sp>
        <p:sp>
          <p:nvSpPr>
            <p:cNvPr id="159" name="Freeform: Shape 158">
              <a:extLst>
                <a:ext uri="{FF2B5EF4-FFF2-40B4-BE49-F238E27FC236}">
                  <a16:creationId xmlns="" xmlns:a16="http://schemas.microsoft.com/office/drawing/2014/main" id="{0DF3D1A8-4466-4AC6-94BF-593ACF731C45}"/>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endParaRPr lang="en-US"/>
            </a:p>
          </p:txBody>
        </p:sp>
        <p:sp>
          <p:nvSpPr>
            <p:cNvPr id="160" name="Freeform: Shape 159">
              <a:extLst>
                <a:ext uri="{FF2B5EF4-FFF2-40B4-BE49-F238E27FC236}">
                  <a16:creationId xmlns="" xmlns:a16="http://schemas.microsoft.com/office/drawing/2014/main" id="{C73AE6EC-ABC8-46D4-BFB0-16B1E40F389F}"/>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endParaRPr lang="en-US"/>
            </a:p>
          </p:txBody>
        </p:sp>
        <p:sp>
          <p:nvSpPr>
            <p:cNvPr id="161" name="Freeform: Shape 160">
              <a:extLst>
                <a:ext uri="{FF2B5EF4-FFF2-40B4-BE49-F238E27FC236}">
                  <a16:creationId xmlns="" xmlns:a16="http://schemas.microsoft.com/office/drawing/2014/main" id="{8F4B2F34-280D-4789-A6C0-07210414A09D}"/>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endParaRPr lang="en-US"/>
            </a:p>
          </p:txBody>
        </p:sp>
        <p:sp>
          <p:nvSpPr>
            <p:cNvPr id="162" name="Freeform: Shape 161">
              <a:extLst>
                <a:ext uri="{FF2B5EF4-FFF2-40B4-BE49-F238E27FC236}">
                  <a16:creationId xmlns="" xmlns:a16="http://schemas.microsoft.com/office/drawing/2014/main" id="{22F168B2-4BBD-4095-B0A9-3C8D1B10E9DD}"/>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endParaRPr lang="en-US"/>
            </a:p>
          </p:txBody>
        </p:sp>
        <p:sp>
          <p:nvSpPr>
            <p:cNvPr id="163" name="Freeform: Shape 162">
              <a:extLst>
                <a:ext uri="{FF2B5EF4-FFF2-40B4-BE49-F238E27FC236}">
                  <a16:creationId xmlns="" xmlns:a16="http://schemas.microsoft.com/office/drawing/2014/main" id="{C69A6CF0-2D59-44D2-AA29-5A5E30E5D885}"/>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endParaRPr lang="en-US"/>
            </a:p>
          </p:txBody>
        </p:sp>
        <p:sp>
          <p:nvSpPr>
            <p:cNvPr id="164" name="Freeform: Shape 163">
              <a:extLst>
                <a:ext uri="{FF2B5EF4-FFF2-40B4-BE49-F238E27FC236}">
                  <a16:creationId xmlns="" xmlns:a16="http://schemas.microsoft.com/office/drawing/2014/main" id="{AA411465-D54A-4350-B606-5E4BBECF6D58}"/>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endParaRPr lang="en-US"/>
            </a:p>
          </p:txBody>
        </p:sp>
        <p:sp>
          <p:nvSpPr>
            <p:cNvPr id="165" name="Freeform: Shape 164">
              <a:extLst>
                <a:ext uri="{FF2B5EF4-FFF2-40B4-BE49-F238E27FC236}">
                  <a16:creationId xmlns="" xmlns:a16="http://schemas.microsoft.com/office/drawing/2014/main" id="{031A8C48-5CB0-413C-BB17-AEE4A11C5FCA}"/>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endParaRPr lang="en-US"/>
            </a:p>
          </p:txBody>
        </p:sp>
        <p:sp>
          <p:nvSpPr>
            <p:cNvPr id="166" name="Freeform: Shape 165">
              <a:extLst>
                <a:ext uri="{FF2B5EF4-FFF2-40B4-BE49-F238E27FC236}">
                  <a16:creationId xmlns="" xmlns:a16="http://schemas.microsoft.com/office/drawing/2014/main" id="{9A7890F1-C1DA-43D0-993E-258F7C0917FF}"/>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endParaRPr lang="en-US"/>
            </a:p>
          </p:txBody>
        </p:sp>
        <p:sp>
          <p:nvSpPr>
            <p:cNvPr id="167" name="Freeform: Shape 166">
              <a:extLst>
                <a:ext uri="{FF2B5EF4-FFF2-40B4-BE49-F238E27FC236}">
                  <a16:creationId xmlns="" xmlns:a16="http://schemas.microsoft.com/office/drawing/2014/main" id="{E0E926DA-7C54-4E00-BE34-00A877378330}"/>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endParaRPr lang="en-US"/>
            </a:p>
          </p:txBody>
        </p:sp>
        <p:sp>
          <p:nvSpPr>
            <p:cNvPr id="168" name="Freeform: Shape 167">
              <a:extLst>
                <a:ext uri="{FF2B5EF4-FFF2-40B4-BE49-F238E27FC236}">
                  <a16:creationId xmlns="" xmlns:a16="http://schemas.microsoft.com/office/drawing/2014/main" id="{FBD0BDA1-300A-4935-AD91-0674FF6A5A4E}"/>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endParaRPr lang="en-US"/>
            </a:p>
          </p:txBody>
        </p:sp>
        <p:sp>
          <p:nvSpPr>
            <p:cNvPr id="169" name="Freeform: Shape 168">
              <a:extLst>
                <a:ext uri="{FF2B5EF4-FFF2-40B4-BE49-F238E27FC236}">
                  <a16:creationId xmlns="" xmlns:a16="http://schemas.microsoft.com/office/drawing/2014/main" id="{0C57BB7F-B90A-4BFB-A5DC-9ADDE07E1DF8}"/>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endParaRPr lang="en-US"/>
            </a:p>
          </p:txBody>
        </p:sp>
        <p:sp>
          <p:nvSpPr>
            <p:cNvPr id="170" name="Freeform: Shape 169">
              <a:extLst>
                <a:ext uri="{FF2B5EF4-FFF2-40B4-BE49-F238E27FC236}">
                  <a16:creationId xmlns="" xmlns:a16="http://schemas.microsoft.com/office/drawing/2014/main" id="{42D9EF92-6267-4B04-BEAC-FB72EF334BEA}"/>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endParaRPr lang="en-US"/>
            </a:p>
          </p:txBody>
        </p:sp>
        <p:sp>
          <p:nvSpPr>
            <p:cNvPr id="171" name="Freeform: Shape 170">
              <a:extLst>
                <a:ext uri="{FF2B5EF4-FFF2-40B4-BE49-F238E27FC236}">
                  <a16:creationId xmlns="" xmlns:a16="http://schemas.microsoft.com/office/drawing/2014/main" id="{A6E058CB-F630-46E9-9AC3-25B1DA46922B}"/>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endParaRPr lang="en-US"/>
            </a:p>
          </p:txBody>
        </p:sp>
        <p:sp>
          <p:nvSpPr>
            <p:cNvPr id="172" name="Freeform: Shape 171">
              <a:extLst>
                <a:ext uri="{FF2B5EF4-FFF2-40B4-BE49-F238E27FC236}">
                  <a16:creationId xmlns="" xmlns:a16="http://schemas.microsoft.com/office/drawing/2014/main" id="{1F706E25-1183-417D-8363-7B8563DDB4B4}"/>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endParaRPr lang="en-US"/>
            </a:p>
          </p:txBody>
        </p:sp>
        <p:sp>
          <p:nvSpPr>
            <p:cNvPr id="173" name="Freeform: Shape 172">
              <a:extLst>
                <a:ext uri="{FF2B5EF4-FFF2-40B4-BE49-F238E27FC236}">
                  <a16:creationId xmlns="" xmlns:a16="http://schemas.microsoft.com/office/drawing/2014/main" id="{F2162E3C-3A3A-446D-9185-E725818443FC}"/>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endParaRPr lang="en-US"/>
            </a:p>
          </p:txBody>
        </p:sp>
        <p:sp>
          <p:nvSpPr>
            <p:cNvPr id="174" name="Freeform: Shape 173">
              <a:extLst>
                <a:ext uri="{FF2B5EF4-FFF2-40B4-BE49-F238E27FC236}">
                  <a16:creationId xmlns="" xmlns:a16="http://schemas.microsoft.com/office/drawing/2014/main" id="{3F2D764E-9E95-4421-A8D3-EB76EE2195BD}"/>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endParaRPr lang="en-US"/>
            </a:p>
          </p:txBody>
        </p:sp>
        <p:sp>
          <p:nvSpPr>
            <p:cNvPr id="175" name="Freeform: Shape 174">
              <a:extLst>
                <a:ext uri="{FF2B5EF4-FFF2-40B4-BE49-F238E27FC236}">
                  <a16:creationId xmlns="" xmlns:a16="http://schemas.microsoft.com/office/drawing/2014/main" id="{B0D4CB2E-26D9-4E7C-96CA-8672752F7951}"/>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endParaRPr lang="en-US"/>
            </a:p>
          </p:txBody>
        </p:sp>
        <p:sp>
          <p:nvSpPr>
            <p:cNvPr id="176" name="Freeform: Shape 175">
              <a:extLst>
                <a:ext uri="{FF2B5EF4-FFF2-40B4-BE49-F238E27FC236}">
                  <a16:creationId xmlns="" xmlns:a16="http://schemas.microsoft.com/office/drawing/2014/main" id="{A1F86345-E5E9-4E84-A225-F7C374F0920D}"/>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endParaRPr lang="en-US"/>
            </a:p>
          </p:txBody>
        </p:sp>
        <p:sp>
          <p:nvSpPr>
            <p:cNvPr id="177" name="Freeform: Shape 176">
              <a:extLst>
                <a:ext uri="{FF2B5EF4-FFF2-40B4-BE49-F238E27FC236}">
                  <a16:creationId xmlns="" xmlns:a16="http://schemas.microsoft.com/office/drawing/2014/main" id="{ABE50799-FF59-4FB1-851C-E31665B6E391}"/>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endParaRPr lang="en-US"/>
            </a:p>
          </p:txBody>
        </p:sp>
        <p:sp>
          <p:nvSpPr>
            <p:cNvPr id="178" name="Freeform: Shape 177">
              <a:extLst>
                <a:ext uri="{FF2B5EF4-FFF2-40B4-BE49-F238E27FC236}">
                  <a16:creationId xmlns="" xmlns:a16="http://schemas.microsoft.com/office/drawing/2014/main" id="{94DAD8CC-F9D4-4F37-8BF7-BFDE47EC4AC9}"/>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endParaRPr lang="en-US"/>
            </a:p>
          </p:txBody>
        </p:sp>
        <p:sp>
          <p:nvSpPr>
            <p:cNvPr id="179" name="Freeform: Shape 178">
              <a:extLst>
                <a:ext uri="{FF2B5EF4-FFF2-40B4-BE49-F238E27FC236}">
                  <a16:creationId xmlns="" xmlns:a16="http://schemas.microsoft.com/office/drawing/2014/main" id="{444D0CF0-5D05-4599-BECC-D75E6A365C97}"/>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endParaRPr lang="en-US"/>
            </a:p>
          </p:txBody>
        </p:sp>
        <p:sp>
          <p:nvSpPr>
            <p:cNvPr id="180" name="Freeform: Shape 179">
              <a:extLst>
                <a:ext uri="{FF2B5EF4-FFF2-40B4-BE49-F238E27FC236}">
                  <a16:creationId xmlns="" xmlns:a16="http://schemas.microsoft.com/office/drawing/2014/main" id="{2C14A4E7-1A9C-4DB2-9B5C-55ACB5AE8AC2}"/>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endParaRPr lang="en-US"/>
            </a:p>
          </p:txBody>
        </p:sp>
        <p:sp>
          <p:nvSpPr>
            <p:cNvPr id="181" name="Freeform: Shape 180">
              <a:extLst>
                <a:ext uri="{FF2B5EF4-FFF2-40B4-BE49-F238E27FC236}">
                  <a16:creationId xmlns="" xmlns:a16="http://schemas.microsoft.com/office/drawing/2014/main" id="{2C018BA3-6F44-4CED-9F8F-1ABD6F296C66}"/>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endParaRPr lang="en-US"/>
            </a:p>
          </p:txBody>
        </p:sp>
        <p:sp>
          <p:nvSpPr>
            <p:cNvPr id="182" name="Freeform: Shape 181">
              <a:extLst>
                <a:ext uri="{FF2B5EF4-FFF2-40B4-BE49-F238E27FC236}">
                  <a16:creationId xmlns="" xmlns:a16="http://schemas.microsoft.com/office/drawing/2014/main" id="{86B4FD15-DBE1-4A1D-9378-F7EEA27E917F}"/>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endParaRPr lang="en-US"/>
            </a:p>
          </p:txBody>
        </p:sp>
        <p:sp>
          <p:nvSpPr>
            <p:cNvPr id="183" name="Freeform: Shape 182">
              <a:extLst>
                <a:ext uri="{FF2B5EF4-FFF2-40B4-BE49-F238E27FC236}">
                  <a16:creationId xmlns="" xmlns:a16="http://schemas.microsoft.com/office/drawing/2014/main" id="{DC5227C7-BDE3-4542-943F-F500EDC3AE9A}"/>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endParaRPr lang="en-US"/>
            </a:p>
          </p:txBody>
        </p:sp>
        <p:sp>
          <p:nvSpPr>
            <p:cNvPr id="184" name="Freeform: Shape 183">
              <a:extLst>
                <a:ext uri="{FF2B5EF4-FFF2-40B4-BE49-F238E27FC236}">
                  <a16:creationId xmlns="" xmlns:a16="http://schemas.microsoft.com/office/drawing/2014/main" id="{C93027E2-0BF3-4747-9921-1DEC8C228561}"/>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endParaRPr lang="en-US"/>
            </a:p>
          </p:txBody>
        </p:sp>
        <p:sp>
          <p:nvSpPr>
            <p:cNvPr id="185" name="Freeform: Shape 184">
              <a:extLst>
                <a:ext uri="{FF2B5EF4-FFF2-40B4-BE49-F238E27FC236}">
                  <a16:creationId xmlns="" xmlns:a16="http://schemas.microsoft.com/office/drawing/2014/main" id="{19B1D03B-70FC-4ACE-8A3B-EF2E5433AEA4}"/>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endParaRPr lang="en-US"/>
            </a:p>
          </p:txBody>
        </p:sp>
        <p:sp>
          <p:nvSpPr>
            <p:cNvPr id="186" name="Freeform: Shape 185">
              <a:extLst>
                <a:ext uri="{FF2B5EF4-FFF2-40B4-BE49-F238E27FC236}">
                  <a16:creationId xmlns="" xmlns:a16="http://schemas.microsoft.com/office/drawing/2014/main" id="{E28E5324-DA8F-4483-8998-17AE607E7C5A}"/>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endParaRPr lang="en-US"/>
            </a:p>
          </p:txBody>
        </p:sp>
        <p:sp>
          <p:nvSpPr>
            <p:cNvPr id="187" name="Freeform: Shape 186">
              <a:extLst>
                <a:ext uri="{FF2B5EF4-FFF2-40B4-BE49-F238E27FC236}">
                  <a16:creationId xmlns="" xmlns:a16="http://schemas.microsoft.com/office/drawing/2014/main" id="{218B82F1-5165-45F6-A7B0-7E59C31C9D35}"/>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endParaRPr lang="en-US"/>
            </a:p>
          </p:txBody>
        </p:sp>
        <p:sp>
          <p:nvSpPr>
            <p:cNvPr id="188" name="Freeform: Shape 187">
              <a:extLst>
                <a:ext uri="{FF2B5EF4-FFF2-40B4-BE49-F238E27FC236}">
                  <a16:creationId xmlns="" xmlns:a16="http://schemas.microsoft.com/office/drawing/2014/main" id="{A43AC1D4-B5B9-46B9-8F90-02A6B4E22E26}"/>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endParaRPr lang="en-US"/>
            </a:p>
          </p:txBody>
        </p:sp>
        <p:sp>
          <p:nvSpPr>
            <p:cNvPr id="189" name="Freeform: Shape 188">
              <a:extLst>
                <a:ext uri="{FF2B5EF4-FFF2-40B4-BE49-F238E27FC236}">
                  <a16:creationId xmlns="" xmlns:a16="http://schemas.microsoft.com/office/drawing/2014/main" id="{C7CC7BB8-21B4-4F5E-BA8B-C58CE3FE32AC}"/>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endParaRPr lang="en-US"/>
            </a:p>
          </p:txBody>
        </p:sp>
        <p:sp>
          <p:nvSpPr>
            <p:cNvPr id="190" name="Freeform: Shape 189">
              <a:extLst>
                <a:ext uri="{FF2B5EF4-FFF2-40B4-BE49-F238E27FC236}">
                  <a16:creationId xmlns="" xmlns:a16="http://schemas.microsoft.com/office/drawing/2014/main" id="{121AE6B3-FA45-4682-905F-DF5737FFD11D}"/>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endParaRPr lang="en-US"/>
            </a:p>
          </p:txBody>
        </p:sp>
        <p:sp>
          <p:nvSpPr>
            <p:cNvPr id="191" name="Freeform: Shape 190">
              <a:extLst>
                <a:ext uri="{FF2B5EF4-FFF2-40B4-BE49-F238E27FC236}">
                  <a16:creationId xmlns="" xmlns:a16="http://schemas.microsoft.com/office/drawing/2014/main" id="{576A033F-A610-48DE-87B4-A69A5797A3D7}"/>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endParaRPr lang="en-US"/>
            </a:p>
          </p:txBody>
        </p:sp>
        <p:sp>
          <p:nvSpPr>
            <p:cNvPr id="192" name="Freeform: Shape 191">
              <a:extLst>
                <a:ext uri="{FF2B5EF4-FFF2-40B4-BE49-F238E27FC236}">
                  <a16:creationId xmlns="" xmlns:a16="http://schemas.microsoft.com/office/drawing/2014/main" id="{3F221A63-6581-4A2B-A8E7-2CFFD61753EF}"/>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endParaRPr lang="en-US"/>
            </a:p>
          </p:txBody>
        </p:sp>
        <p:sp>
          <p:nvSpPr>
            <p:cNvPr id="193" name="Freeform: Shape 192">
              <a:extLst>
                <a:ext uri="{FF2B5EF4-FFF2-40B4-BE49-F238E27FC236}">
                  <a16:creationId xmlns="" xmlns:a16="http://schemas.microsoft.com/office/drawing/2014/main" id="{C94718D0-29BF-4466-8CE9-CC675BEFE127}"/>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endParaRPr lang="en-US"/>
            </a:p>
          </p:txBody>
        </p:sp>
        <p:sp>
          <p:nvSpPr>
            <p:cNvPr id="194" name="Freeform: Shape 193">
              <a:extLst>
                <a:ext uri="{FF2B5EF4-FFF2-40B4-BE49-F238E27FC236}">
                  <a16:creationId xmlns="" xmlns:a16="http://schemas.microsoft.com/office/drawing/2014/main" id="{2C9E61EA-31CF-46FE-BB02-CC9DBAADD3B9}"/>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endParaRPr lang="en-US"/>
            </a:p>
          </p:txBody>
        </p:sp>
        <p:sp>
          <p:nvSpPr>
            <p:cNvPr id="195" name="Freeform: Shape 194">
              <a:extLst>
                <a:ext uri="{FF2B5EF4-FFF2-40B4-BE49-F238E27FC236}">
                  <a16:creationId xmlns="" xmlns:a16="http://schemas.microsoft.com/office/drawing/2014/main" id="{49425362-289E-4DEB-83C9-D66B3AFB7ADC}"/>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endParaRPr lang="en-US"/>
            </a:p>
          </p:txBody>
        </p:sp>
        <p:sp>
          <p:nvSpPr>
            <p:cNvPr id="196" name="Freeform: Shape 195">
              <a:extLst>
                <a:ext uri="{FF2B5EF4-FFF2-40B4-BE49-F238E27FC236}">
                  <a16:creationId xmlns="" xmlns:a16="http://schemas.microsoft.com/office/drawing/2014/main" id="{861BF5F8-C6EA-4EB5-8662-A67199D01806}"/>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endParaRPr lang="en-US"/>
            </a:p>
          </p:txBody>
        </p:sp>
        <p:sp>
          <p:nvSpPr>
            <p:cNvPr id="197" name="Freeform: Shape 196">
              <a:extLst>
                <a:ext uri="{FF2B5EF4-FFF2-40B4-BE49-F238E27FC236}">
                  <a16:creationId xmlns="" xmlns:a16="http://schemas.microsoft.com/office/drawing/2014/main" id="{695569D4-4CE4-490F-90EA-9A3CA8D9A530}"/>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endParaRPr lang="en-US"/>
            </a:p>
          </p:txBody>
        </p:sp>
        <p:sp>
          <p:nvSpPr>
            <p:cNvPr id="198" name="Freeform: Shape 197">
              <a:extLst>
                <a:ext uri="{FF2B5EF4-FFF2-40B4-BE49-F238E27FC236}">
                  <a16:creationId xmlns="" xmlns:a16="http://schemas.microsoft.com/office/drawing/2014/main" id="{24575D9A-8021-4A2F-9B61-98CF1C0ABDF6}"/>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endParaRPr lang="en-US"/>
            </a:p>
          </p:txBody>
        </p:sp>
        <p:sp>
          <p:nvSpPr>
            <p:cNvPr id="199" name="Freeform: Shape 198">
              <a:extLst>
                <a:ext uri="{FF2B5EF4-FFF2-40B4-BE49-F238E27FC236}">
                  <a16:creationId xmlns="" xmlns:a16="http://schemas.microsoft.com/office/drawing/2014/main" id="{E69C04DB-E02C-4137-BA86-7FAEFD82BA89}"/>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endParaRPr lang="en-US"/>
            </a:p>
          </p:txBody>
        </p:sp>
        <p:sp>
          <p:nvSpPr>
            <p:cNvPr id="200" name="Freeform: Shape 199">
              <a:extLst>
                <a:ext uri="{FF2B5EF4-FFF2-40B4-BE49-F238E27FC236}">
                  <a16:creationId xmlns="" xmlns:a16="http://schemas.microsoft.com/office/drawing/2014/main" id="{93CCBCD5-9D9E-4C43-8A91-8B06328E90DF}"/>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endParaRPr lang="en-US"/>
            </a:p>
          </p:txBody>
        </p:sp>
        <p:sp>
          <p:nvSpPr>
            <p:cNvPr id="201" name="Freeform: Shape 200">
              <a:extLst>
                <a:ext uri="{FF2B5EF4-FFF2-40B4-BE49-F238E27FC236}">
                  <a16:creationId xmlns="" xmlns:a16="http://schemas.microsoft.com/office/drawing/2014/main" id="{55D71933-D14A-453F-82D6-038A354C167D}"/>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endParaRPr lang="en-US"/>
            </a:p>
          </p:txBody>
        </p:sp>
        <p:sp>
          <p:nvSpPr>
            <p:cNvPr id="202" name="Freeform: Shape 201">
              <a:extLst>
                <a:ext uri="{FF2B5EF4-FFF2-40B4-BE49-F238E27FC236}">
                  <a16:creationId xmlns="" xmlns:a16="http://schemas.microsoft.com/office/drawing/2014/main" id="{C58807DC-09C9-46B0-A98A-A9D3067FFA9E}"/>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endParaRPr lang="en-US"/>
            </a:p>
          </p:txBody>
        </p:sp>
        <p:sp>
          <p:nvSpPr>
            <p:cNvPr id="203" name="Freeform: Shape 202">
              <a:extLst>
                <a:ext uri="{FF2B5EF4-FFF2-40B4-BE49-F238E27FC236}">
                  <a16:creationId xmlns="" xmlns:a16="http://schemas.microsoft.com/office/drawing/2014/main" id="{BB35FF3A-4537-400A-96EE-CD341A49A986}"/>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endParaRPr lang="en-US"/>
            </a:p>
          </p:txBody>
        </p:sp>
        <p:sp>
          <p:nvSpPr>
            <p:cNvPr id="204" name="Freeform: Shape 203">
              <a:extLst>
                <a:ext uri="{FF2B5EF4-FFF2-40B4-BE49-F238E27FC236}">
                  <a16:creationId xmlns="" xmlns:a16="http://schemas.microsoft.com/office/drawing/2014/main" id="{3EDBD182-763F-43B7-83DC-D45CE0E79027}"/>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endParaRPr lang="en-US"/>
            </a:p>
          </p:txBody>
        </p:sp>
        <p:sp>
          <p:nvSpPr>
            <p:cNvPr id="205" name="Freeform: Shape 204">
              <a:extLst>
                <a:ext uri="{FF2B5EF4-FFF2-40B4-BE49-F238E27FC236}">
                  <a16:creationId xmlns="" xmlns:a16="http://schemas.microsoft.com/office/drawing/2014/main" id="{D2430099-646C-4158-BCFB-038EA3C9500A}"/>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06" name="Freeform: Shape 205">
              <a:extLst>
                <a:ext uri="{FF2B5EF4-FFF2-40B4-BE49-F238E27FC236}">
                  <a16:creationId xmlns="" xmlns:a16="http://schemas.microsoft.com/office/drawing/2014/main" id="{2A59A388-63F9-479B-9851-EDD956ABB2A6}"/>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endParaRPr lang="en-US"/>
            </a:p>
          </p:txBody>
        </p:sp>
        <p:sp>
          <p:nvSpPr>
            <p:cNvPr id="207" name="Freeform: Shape 206">
              <a:extLst>
                <a:ext uri="{FF2B5EF4-FFF2-40B4-BE49-F238E27FC236}">
                  <a16:creationId xmlns="" xmlns:a16="http://schemas.microsoft.com/office/drawing/2014/main" id="{AC7F43F7-15CD-4D03-9F79-A43E9771FD70}"/>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endParaRPr lang="en-US"/>
            </a:p>
          </p:txBody>
        </p:sp>
        <p:sp>
          <p:nvSpPr>
            <p:cNvPr id="208" name="Freeform: Shape 207">
              <a:extLst>
                <a:ext uri="{FF2B5EF4-FFF2-40B4-BE49-F238E27FC236}">
                  <a16:creationId xmlns="" xmlns:a16="http://schemas.microsoft.com/office/drawing/2014/main" id="{B4D0145F-A40E-4A2A-8C3B-19182B70A44D}"/>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endParaRPr lang="en-US"/>
            </a:p>
          </p:txBody>
        </p:sp>
        <p:sp>
          <p:nvSpPr>
            <p:cNvPr id="209" name="Freeform: Shape 208">
              <a:extLst>
                <a:ext uri="{FF2B5EF4-FFF2-40B4-BE49-F238E27FC236}">
                  <a16:creationId xmlns="" xmlns:a16="http://schemas.microsoft.com/office/drawing/2014/main" id="{91FEBCA2-1A87-400F-B141-55D3B3CDE32A}"/>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endParaRPr lang="en-US"/>
            </a:p>
          </p:txBody>
        </p:sp>
        <p:sp>
          <p:nvSpPr>
            <p:cNvPr id="210" name="Freeform: Shape 209">
              <a:extLst>
                <a:ext uri="{FF2B5EF4-FFF2-40B4-BE49-F238E27FC236}">
                  <a16:creationId xmlns="" xmlns:a16="http://schemas.microsoft.com/office/drawing/2014/main" id="{C1260E98-8157-4A8D-9EE2-123354C3BF35}"/>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11" name="Freeform: Shape 210">
              <a:extLst>
                <a:ext uri="{FF2B5EF4-FFF2-40B4-BE49-F238E27FC236}">
                  <a16:creationId xmlns="" xmlns:a16="http://schemas.microsoft.com/office/drawing/2014/main" id="{B44D36F7-B1E5-4021-AAB5-28B578012C5F}"/>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endParaRPr lang="en-US"/>
            </a:p>
          </p:txBody>
        </p:sp>
        <p:sp>
          <p:nvSpPr>
            <p:cNvPr id="212" name="Freeform: Shape 211">
              <a:extLst>
                <a:ext uri="{FF2B5EF4-FFF2-40B4-BE49-F238E27FC236}">
                  <a16:creationId xmlns="" xmlns:a16="http://schemas.microsoft.com/office/drawing/2014/main" id="{FEB09290-9E95-4B0E-AB4E-FCD114B99D7B}"/>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endParaRPr lang="en-US"/>
            </a:p>
          </p:txBody>
        </p:sp>
        <p:sp>
          <p:nvSpPr>
            <p:cNvPr id="213" name="Freeform: Shape 212">
              <a:extLst>
                <a:ext uri="{FF2B5EF4-FFF2-40B4-BE49-F238E27FC236}">
                  <a16:creationId xmlns="" xmlns:a16="http://schemas.microsoft.com/office/drawing/2014/main" id="{5F7D3FED-1FB1-4154-B726-FA9C3219FB74}"/>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endParaRPr lang="en-US"/>
            </a:p>
          </p:txBody>
        </p:sp>
        <p:sp>
          <p:nvSpPr>
            <p:cNvPr id="214" name="Freeform: Shape 213">
              <a:extLst>
                <a:ext uri="{FF2B5EF4-FFF2-40B4-BE49-F238E27FC236}">
                  <a16:creationId xmlns="" xmlns:a16="http://schemas.microsoft.com/office/drawing/2014/main" id="{41FCAA80-2A79-401A-93C1-4D8991EC3641}"/>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215" name="Freeform: Shape 214">
              <a:extLst>
                <a:ext uri="{FF2B5EF4-FFF2-40B4-BE49-F238E27FC236}">
                  <a16:creationId xmlns="" xmlns:a16="http://schemas.microsoft.com/office/drawing/2014/main" id="{2E8FF6E0-200F-442F-A79A-82EBEC813713}"/>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endParaRPr lang="en-US"/>
            </a:p>
          </p:txBody>
        </p:sp>
        <p:sp>
          <p:nvSpPr>
            <p:cNvPr id="216" name="Freeform: Shape 215">
              <a:extLst>
                <a:ext uri="{FF2B5EF4-FFF2-40B4-BE49-F238E27FC236}">
                  <a16:creationId xmlns="" xmlns:a16="http://schemas.microsoft.com/office/drawing/2014/main" id="{DA22DEE4-054E-4F03-A615-2DCEB85390E2}"/>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endParaRPr lang="en-US"/>
            </a:p>
          </p:txBody>
        </p:sp>
        <p:sp>
          <p:nvSpPr>
            <p:cNvPr id="217" name="Freeform: Shape 216">
              <a:extLst>
                <a:ext uri="{FF2B5EF4-FFF2-40B4-BE49-F238E27FC236}">
                  <a16:creationId xmlns="" xmlns:a16="http://schemas.microsoft.com/office/drawing/2014/main" id="{F48EC289-2789-45B6-AE69-6D7D29CFBEF2}"/>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endParaRPr lang="en-US"/>
            </a:p>
          </p:txBody>
        </p:sp>
        <p:sp>
          <p:nvSpPr>
            <p:cNvPr id="218" name="Freeform: Shape 217">
              <a:extLst>
                <a:ext uri="{FF2B5EF4-FFF2-40B4-BE49-F238E27FC236}">
                  <a16:creationId xmlns="" xmlns:a16="http://schemas.microsoft.com/office/drawing/2014/main" id="{95E532B6-B307-429F-BAEF-20CB91DE8AB7}"/>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endParaRPr lang="en-US"/>
            </a:p>
          </p:txBody>
        </p:sp>
        <p:sp>
          <p:nvSpPr>
            <p:cNvPr id="219" name="Freeform: Shape 218">
              <a:extLst>
                <a:ext uri="{FF2B5EF4-FFF2-40B4-BE49-F238E27FC236}">
                  <a16:creationId xmlns="" xmlns:a16="http://schemas.microsoft.com/office/drawing/2014/main" id="{05F01F1F-188E-4D5D-9756-5E07910E31D4}"/>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endParaRPr lang="en-US"/>
            </a:p>
          </p:txBody>
        </p:sp>
        <p:sp>
          <p:nvSpPr>
            <p:cNvPr id="220" name="Freeform: Shape 219">
              <a:extLst>
                <a:ext uri="{FF2B5EF4-FFF2-40B4-BE49-F238E27FC236}">
                  <a16:creationId xmlns="" xmlns:a16="http://schemas.microsoft.com/office/drawing/2014/main" id="{81D42ED6-D8BB-4664-B1EE-44BFC1F5BD68}"/>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endParaRPr lang="en-US"/>
            </a:p>
          </p:txBody>
        </p:sp>
        <p:sp>
          <p:nvSpPr>
            <p:cNvPr id="221" name="Freeform: Shape 220">
              <a:extLst>
                <a:ext uri="{FF2B5EF4-FFF2-40B4-BE49-F238E27FC236}">
                  <a16:creationId xmlns="" xmlns:a16="http://schemas.microsoft.com/office/drawing/2014/main" id="{C35FD3DC-ECF7-46AD-B175-67A3544C7940}"/>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endParaRPr lang="en-US"/>
            </a:p>
          </p:txBody>
        </p:sp>
        <p:sp>
          <p:nvSpPr>
            <p:cNvPr id="222" name="Freeform: Shape 221">
              <a:extLst>
                <a:ext uri="{FF2B5EF4-FFF2-40B4-BE49-F238E27FC236}">
                  <a16:creationId xmlns="" xmlns:a16="http://schemas.microsoft.com/office/drawing/2014/main" id="{F7C28F63-2516-4E4F-A19A-2BEF73E1498B}"/>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endParaRPr lang="en-US"/>
            </a:p>
          </p:txBody>
        </p:sp>
        <p:sp>
          <p:nvSpPr>
            <p:cNvPr id="223" name="Freeform: Shape 222">
              <a:extLst>
                <a:ext uri="{FF2B5EF4-FFF2-40B4-BE49-F238E27FC236}">
                  <a16:creationId xmlns="" xmlns:a16="http://schemas.microsoft.com/office/drawing/2014/main" id="{2BCDE070-4C20-4556-9DD1-18DF62252125}"/>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endParaRPr lang="en-US"/>
            </a:p>
          </p:txBody>
        </p:sp>
        <p:sp>
          <p:nvSpPr>
            <p:cNvPr id="224" name="Freeform: Shape 223">
              <a:extLst>
                <a:ext uri="{FF2B5EF4-FFF2-40B4-BE49-F238E27FC236}">
                  <a16:creationId xmlns="" xmlns:a16="http://schemas.microsoft.com/office/drawing/2014/main" id="{8D5B98DE-2DFB-4741-AED4-E856735849F8}"/>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endParaRPr lang="en-US"/>
            </a:p>
          </p:txBody>
        </p:sp>
        <p:sp>
          <p:nvSpPr>
            <p:cNvPr id="225" name="Freeform: Shape 224">
              <a:extLst>
                <a:ext uri="{FF2B5EF4-FFF2-40B4-BE49-F238E27FC236}">
                  <a16:creationId xmlns="" xmlns:a16="http://schemas.microsoft.com/office/drawing/2014/main" id="{BB908E55-014C-421F-8E45-ADBBB2B140CA}"/>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endParaRPr lang="en-US"/>
            </a:p>
          </p:txBody>
        </p:sp>
        <p:sp>
          <p:nvSpPr>
            <p:cNvPr id="226" name="Freeform: Shape 225">
              <a:extLst>
                <a:ext uri="{FF2B5EF4-FFF2-40B4-BE49-F238E27FC236}">
                  <a16:creationId xmlns="" xmlns:a16="http://schemas.microsoft.com/office/drawing/2014/main" id="{A8B28960-E3A3-47CE-A851-5E113F06348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endParaRPr lang="en-US"/>
            </a:p>
          </p:txBody>
        </p:sp>
        <p:sp>
          <p:nvSpPr>
            <p:cNvPr id="227" name="Freeform: Shape 226">
              <a:extLst>
                <a:ext uri="{FF2B5EF4-FFF2-40B4-BE49-F238E27FC236}">
                  <a16:creationId xmlns="" xmlns:a16="http://schemas.microsoft.com/office/drawing/2014/main" id="{AC3E9BC0-CDCD-49FC-96C2-7ED16F2D37CA}"/>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endParaRPr lang="en-US"/>
            </a:p>
          </p:txBody>
        </p:sp>
        <p:sp>
          <p:nvSpPr>
            <p:cNvPr id="228" name="Freeform: Shape 227">
              <a:extLst>
                <a:ext uri="{FF2B5EF4-FFF2-40B4-BE49-F238E27FC236}">
                  <a16:creationId xmlns="" xmlns:a16="http://schemas.microsoft.com/office/drawing/2014/main" id="{6329591A-6ACA-447C-A281-9350E66BE904}"/>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endParaRPr lang="en-US"/>
            </a:p>
          </p:txBody>
        </p:sp>
        <p:sp>
          <p:nvSpPr>
            <p:cNvPr id="229" name="Freeform: Shape 228">
              <a:extLst>
                <a:ext uri="{FF2B5EF4-FFF2-40B4-BE49-F238E27FC236}">
                  <a16:creationId xmlns="" xmlns:a16="http://schemas.microsoft.com/office/drawing/2014/main" id="{9D10FCFF-3804-4943-9B0E-CE2DF388A82D}"/>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endParaRPr lang="en-US"/>
            </a:p>
          </p:txBody>
        </p:sp>
        <p:sp>
          <p:nvSpPr>
            <p:cNvPr id="230" name="Freeform: Shape 229">
              <a:extLst>
                <a:ext uri="{FF2B5EF4-FFF2-40B4-BE49-F238E27FC236}">
                  <a16:creationId xmlns="" xmlns:a16="http://schemas.microsoft.com/office/drawing/2014/main" id="{244E2A8D-2007-4790-94BD-50D0949C9DA5}"/>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endParaRPr lang="en-US"/>
            </a:p>
          </p:txBody>
        </p:sp>
        <p:sp>
          <p:nvSpPr>
            <p:cNvPr id="231" name="Freeform: Shape 230">
              <a:extLst>
                <a:ext uri="{FF2B5EF4-FFF2-40B4-BE49-F238E27FC236}">
                  <a16:creationId xmlns="" xmlns:a16="http://schemas.microsoft.com/office/drawing/2014/main" id="{436DFD1A-76CB-4FB9-96C6-A292BFFF8BB8}"/>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endParaRPr lang="en-US"/>
            </a:p>
          </p:txBody>
        </p:sp>
        <p:sp>
          <p:nvSpPr>
            <p:cNvPr id="232" name="Freeform: Shape 231">
              <a:extLst>
                <a:ext uri="{FF2B5EF4-FFF2-40B4-BE49-F238E27FC236}">
                  <a16:creationId xmlns="" xmlns:a16="http://schemas.microsoft.com/office/drawing/2014/main" id="{CB1A00FA-0AF9-4D59-9250-638F80579351}"/>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endParaRPr lang="en-US"/>
            </a:p>
          </p:txBody>
        </p:sp>
        <p:sp>
          <p:nvSpPr>
            <p:cNvPr id="233" name="Freeform: Shape 232">
              <a:extLst>
                <a:ext uri="{FF2B5EF4-FFF2-40B4-BE49-F238E27FC236}">
                  <a16:creationId xmlns="" xmlns:a16="http://schemas.microsoft.com/office/drawing/2014/main" id="{FDA09F0F-2FD2-434C-9320-0406A2682493}"/>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endParaRPr lang="en-US"/>
            </a:p>
          </p:txBody>
        </p:sp>
        <p:sp>
          <p:nvSpPr>
            <p:cNvPr id="234" name="Freeform: Shape 233">
              <a:extLst>
                <a:ext uri="{FF2B5EF4-FFF2-40B4-BE49-F238E27FC236}">
                  <a16:creationId xmlns="" xmlns:a16="http://schemas.microsoft.com/office/drawing/2014/main" id="{C6998F76-2D16-4FC1-854E-0C3C8B66EC36}"/>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endParaRPr lang="en-US"/>
            </a:p>
          </p:txBody>
        </p:sp>
        <p:sp>
          <p:nvSpPr>
            <p:cNvPr id="235" name="Freeform: Shape 234">
              <a:extLst>
                <a:ext uri="{FF2B5EF4-FFF2-40B4-BE49-F238E27FC236}">
                  <a16:creationId xmlns="" xmlns:a16="http://schemas.microsoft.com/office/drawing/2014/main" id="{432E10A3-BA72-4C61-BC10-0AEA4B74800C}"/>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endParaRPr lang="en-US"/>
            </a:p>
          </p:txBody>
        </p:sp>
        <p:sp>
          <p:nvSpPr>
            <p:cNvPr id="236" name="Freeform: Shape 235">
              <a:extLst>
                <a:ext uri="{FF2B5EF4-FFF2-40B4-BE49-F238E27FC236}">
                  <a16:creationId xmlns="" xmlns:a16="http://schemas.microsoft.com/office/drawing/2014/main" id="{1061B4E3-94D1-4107-87E9-5612822D41CF}"/>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endParaRPr lang="en-US"/>
            </a:p>
          </p:txBody>
        </p:sp>
        <p:sp>
          <p:nvSpPr>
            <p:cNvPr id="237" name="Freeform: Shape 236">
              <a:extLst>
                <a:ext uri="{FF2B5EF4-FFF2-40B4-BE49-F238E27FC236}">
                  <a16:creationId xmlns="" xmlns:a16="http://schemas.microsoft.com/office/drawing/2014/main" id="{FF4088D1-6AC8-4AE9-B37B-A8AC5DD17060}"/>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endParaRPr lang="en-US"/>
            </a:p>
          </p:txBody>
        </p:sp>
        <p:sp>
          <p:nvSpPr>
            <p:cNvPr id="238" name="Freeform: Shape 237">
              <a:extLst>
                <a:ext uri="{FF2B5EF4-FFF2-40B4-BE49-F238E27FC236}">
                  <a16:creationId xmlns="" xmlns:a16="http://schemas.microsoft.com/office/drawing/2014/main" id="{797BACBA-C42E-47DD-A8CC-E757DF729D3E}"/>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endParaRPr lang="en-US"/>
            </a:p>
          </p:txBody>
        </p:sp>
        <p:sp>
          <p:nvSpPr>
            <p:cNvPr id="239" name="Freeform: Shape 238">
              <a:extLst>
                <a:ext uri="{FF2B5EF4-FFF2-40B4-BE49-F238E27FC236}">
                  <a16:creationId xmlns="" xmlns:a16="http://schemas.microsoft.com/office/drawing/2014/main" id="{F5E3AB47-6895-424F-9A92-23861238975A}"/>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endParaRPr lang="en-US"/>
            </a:p>
          </p:txBody>
        </p:sp>
        <p:sp>
          <p:nvSpPr>
            <p:cNvPr id="240" name="Freeform: Shape 239">
              <a:extLst>
                <a:ext uri="{FF2B5EF4-FFF2-40B4-BE49-F238E27FC236}">
                  <a16:creationId xmlns="" xmlns:a16="http://schemas.microsoft.com/office/drawing/2014/main" id="{E8A299DF-70BA-41BB-AF4B-44FEEDA175EE}"/>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endParaRPr lang="en-US"/>
            </a:p>
          </p:txBody>
        </p:sp>
        <p:sp>
          <p:nvSpPr>
            <p:cNvPr id="241" name="Freeform: Shape 240">
              <a:extLst>
                <a:ext uri="{FF2B5EF4-FFF2-40B4-BE49-F238E27FC236}">
                  <a16:creationId xmlns="" xmlns:a16="http://schemas.microsoft.com/office/drawing/2014/main" id="{9CDC8827-B786-4A22-853E-CBC55E1597A2}"/>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endParaRPr lang="en-US"/>
            </a:p>
          </p:txBody>
        </p:sp>
        <p:sp>
          <p:nvSpPr>
            <p:cNvPr id="242" name="Freeform: Shape 241">
              <a:extLst>
                <a:ext uri="{FF2B5EF4-FFF2-40B4-BE49-F238E27FC236}">
                  <a16:creationId xmlns="" xmlns:a16="http://schemas.microsoft.com/office/drawing/2014/main" id="{7C0081BD-B45F-429C-AA91-A47F772D078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endParaRPr lang="en-US"/>
            </a:p>
          </p:txBody>
        </p:sp>
        <p:sp>
          <p:nvSpPr>
            <p:cNvPr id="243" name="Freeform: Shape 242">
              <a:extLst>
                <a:ext uri="{FF2B5EF4-FFF2-40B4-BE49-F238E27FC236}">
                  <a16:creationId xmlns="" xmlns:a16="http://schemas.microsoft.com/office/drawing/2014/main" id="{C757784A-A553-4CDC-A462-4D9C0D480A17}"/>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endParaRPr lang="en-US"/>
            </a:p>
          </p:txBody>
        </p:sp>
        <p:sp>
          <p:nvSpPr>
            <p:cNvPr id="244" name="Freeform: Shape 243">
              <a:extLst>
                <a:ext uri="{FF2B5EF4-FFF2-40B4-BE49-F238E27FC236}">
                  <a16:creationId xmlns="" xmlns:a16="http://schemas.microsoft.com/office/drawing/2014/main" id="{1B1A84FA-3F1B-4008-B044-28D7C8748DF0}"/>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endParaRPr lang="en-US"/>
            </a:p>
          </p:txBody>
        </p:sp>
        <p:sp>
          <p:nvSpPr>
            <p:cNvPr id="245" name="Freeform: Shape 244">
              <a:extLst>
                <a:ext uri="{FF2B5EF4-FFF2-40B4-BE49-F238E27FC236}">
                  <a16:creationId xmlns="" xmlns:a16="http://schemas.microsoft.com/office/drawing/2014/main" id="{228F0615-752F-4C2A-9F5E-2F1F9F786231}"/>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endParaRPr lang="en-US"/>
            </a:p>
          </p:txBody>
        </p:sp>
        <p:sp>
          <p:nvSpPr>
            <p:cNvPr id="246" name="Freeform: Shape 245">
              <a:extLst>
                <a:ext uri="{FF2B5EF4-FFF2-40B4-BE49-F238E27FC236}">
                  <a16:creationId xmlns="" xmlns:a16="http://schemas.microsoft.com/office/drawing/2014/main" id="{91BA8595-2F22-43F9-91E9-7FDB0D2F5F3B}"/>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endParaRPr lang="en-US"/>
            </a:p>
          </p:txBody>
        </p:sp>
        <p:sp>
          <p:nvSpPr>
            <p:cNvPr id="247" name="Freeform: Shape 246">
              <a:extLst>
                <a:ext uri="{FF2B5EF4-FFF2-40B4-BE49-F238E27FC236}">
                  <a16:creationId xmlns="" xmlns:a16="http://schemas.microsoft.com/office/drawing/2014/main" id="{B67EDAB1-EAC4-42CC-8159-2725B2188780}"/>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endParaRPr lang="en-US"/>
            </a:p>
          </p:txBody>
        </p:sp>
        <p:sp>
          <p:nvSpPr>
            <p:cNvPr id="248" name="Freeform: Shape 247">
              <a:extLst>
                <a:ext uri="{FF2B5EF4-FFF2-40B4-BE49-F238E27FC236}">
                  <a16:creationId xmlns="" xmlns:a16="http://schemas.microsoft.com/office/drawing/2014/main" id="{92D54C54-5DA7-42FF-A13E-EB75BF51497F}"/>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endParaRPr lang="en-US"/>
            </a:p>
          </p:txBody>
        </p:sp>
        <p:sp>
          <p:nvSpPr>
            <p:cNvPr id="249" name="Freeform: Shape 248">
              <a:extLst>
                <a:ext uri="{FF2B5EF4-FFF2-40B4-BE49-F238E27FC236}">
                  <a16:creationId xmlns="" xmlns:a16="http://schemas.microsoft.com/office/drawing/2014/main" id="{895216E7-A607-48D3-8293-0DEF68E47326}"/>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endParaRPr lang="en-US"/>
            </a:p>
          </p:txBody>
        </p:sp>
        <p:sp>
          <p:nvSpPr>
            <p:cNvPr id="250" name="Freeform: Shape 249">
              <a:extLst>
                <a:ext uri="{FF2B5EF4-FFF2-40B4-BE49-F238E27FC236}">
                  <a16:creationId xmlns="" xmlns:a16="http://schemas.microsoft.com/office/drawing/2014/main" id="{AD5BB50C-0DBD-4AF2-9A3B-1EECEF82E39E}"/>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endParaRPr lang="en-US"/>
            </a:p>
          </p:txBody>
        </p:sp>
        <p:sp>
          <p:nvSpPr>
            <p:cNvPr id="251" name="Freeform: Shape 250">
              <a:extLst>
                <a:ext uri="{FF2B5EF4-FFF2-40B4-BE49-F238E27FC236}">
                  <a16:creationId xmlns="" xmlns:a16="http://schemas.microsoft.com/office/drawing/2014/main" id="{D4DB808B-D5EF-4DA6-B7D3-8ACE48248051}"/>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endParaRPr lang="en-US"/>
            </a:p>
          </p:txBody>
        </p:sp>
        <p:sp>
          <p:nvSpPr>
            <p:cNvPr id="252" name="Freeform: Shape 251">
              <a:extLst>
                <a:ext uri="{FF2B5EF4-FFF2-40B4-BE49-F238E27FC236}">
                  <a16:creationId xmlns="" xmlns:a16="http://schemas.microsoft.com/office/drawing/2014/main" id="{746737B3-5EE0-40B6-97AD-53D696EFADC9}"/>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endParaRPr lang="en-US"/>
            </a:p>
          </p:txBody>
        </p:sp>
        <p:sp>
          <p:nvSpPr>
            <p:cNvPr id="253" name="Freeform: Shape 252">
              <a:extLst>
                <a:ext uri="{FF2B5EF4-FFF2-40B4-BE49-F238E27FC236}">
                  <a16:creationId xmlns="" xmlns:a16="http://schemas.microsoft.com/office/drawing/2014/main" id="{F459EF54-C44B-4378-83ED-461D2EF23F6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254" name="Freeform: Shape 253">
              <a:extLst>
                <a:ext uri="{FF2B5EF4-FFF2-40B4-BE49-F238E27FC236}">
                  <a16:creationId xmlns="" xmlns:a16="http://schemas.microsoft.com/office/drawing/2014/main" id="{977AD7CE-030A-428B-9BD8-073899CCC66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endParaRPr lang="en-US"/>
            </a:p>
          </p:txBody>
        </p:sp>
        <p:sp>
          <p:nvSpPr>
            <p:cNvPr id="255" name="Freeform: Shape 254">
              <a:extLst>
                <a:ext uri="{FF2B5EF4-FFF2-40B4-BE49-F238E27FC236}">
                  <a16:creationId xmlns="" xmlns:a16="http://schemas.microsoft.com/office/drawing/2014/main" id="{52D5F12B-9137-4A8B-B6A1-B437A9FE9D3E}"/>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endParaRPr lang="en-US"/>
            </a:p>
          </p:txBody>
        </p:sp>
        <p:sp>
          <p:nvSpPr>
            <p:cNvPr id="256" name="Freeform: Shape 255">
              <a:extLst>
                <a:ext uri="{FF2B5EF4-FFF2-40B4-BE49-F238E27FC236}">
                  <a16:creationId xmlns="" xmlns:a16="http://schemas.microsoft.com/office/drawing/2014/main" id="{69420933-4CE0-40BC-8E72-D0B1FC40BF7B}"/>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endParaRPr lang="en-US"/>
            </a:p>
          </p:txBody>
        </p:sp>
        <p:sp>
          <p:nvSpPr>
            <p:cNvPr id="257" name="Freeform: Shape 256">
              <a:extLst>
                <a:ext uri="{FF2B5EF4-FFF2-40B4-BE49-F238E27FC236}">
                  <a16:creationId xmlns="" xmlns:a16="http://schemas.microsoft.com/office/drawing/2014/main" id="{CEF8F514-BCD4-4545-8499-0B411E1B596D}"/>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endParaRPr lang="en-US"/>
            </a:p>
          </p:txBody>
        </p:sp>
        <p:sp>
          <p:nvSpPr>
            <p:cNvPr id="258" name="Freeform: Shape 257">
              <a:extLst>
                <a:ext uri="{FF2B5EF4-FFF2-40B4-BE49-F238E27FC236}">
                  <a16:creationId xmlns="" xmlns:a16="http://schemas.microsoft.com/office/drawing/2014/main" id="{4127BEC6-94CB-499B-BFFB-76F1282622EA}"/>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endParaRPr lang="en-US"/>
            </a:p>
          </p:txBody>
        </p:sp>
        <p:sp>
          <p:nvSpPr>
            <p:cNvPr id="259" name="Freeform: Shape 258">
              <a:extLst>
                <a:ext uri="{FF2B5EF4-FFF2-40B4-BE49-F238E27FC236}">
                  <a16:creationId xmlns="" xmlns:a16="http://schemas.microsoft.com/office/drawing/2014/main" id="{DFEC2BC3-4EEC-4C93-B113-D6F6F48CB747}"/>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60" name="Freeform: Shape 259">
              <a:extLst>
                <a:ext uri="{FF2B5EF4-FFF2-40B4-BE49-F238E27FC236}">
                  <a16:creationId xmlns="" xmlns:a16="http://schemas.microsoft.com/office/drawing/2014/main" id="{2D3DC578-F662-4F65-BB80-56F79718F259}"/>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61" name="Freeform: Shape 260">
              <a:extLst>
                <a:ext uri="{FF2B5EF4-FFF2-40B4-BE49-F238E27FC236}">
                  <a16:creationId xmlns="" xmlns:a16="http://schemas.microsoft.com/office/drawing/2014/main" id="{F2B8D4FE-855C-4B5F-A1E5-1C2E030AA807}"/>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endParaRPr lang="en-US"/>
            </a:p>
          </p:txBody>
        </p:sp>
        <p:sp>
          <p:nvSpPr>
            <p:cNvPr id="262" name="Freeform: Shape 261">
              <a:extLst>
                <a:ext uri="{FF2B5EF4-FFF2-40B4-BE49-F238E27FC236}">
                  <a16:creationId xmlns="" xmlns:a16="http://schemas.microsoft.com/office/drawing/2014/main" id="{FF979623-7A56-4608-8600-9C4FB5CB4266}"/>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endParaRPr lang="en-US"/>
            </a:p>
          </p:txBody>
        </p:sp>
        <p:sp>
          <p:nvSpPr>
            <p:cNvPr id="263" name="Freeform: Shape 262">
              <a:extLst>
                <a:ext uri="{FF2B5EF4-FFF2-40B4-BE49-F238E27FC236}">
                  <a16:creationId xmlns="" xmlns:a16="http://schemas.microsoft.com/office/drawing/2014/main" id="{3B07F2AB-F066-4021-A995-C7FC31B0582F}"/>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264" name="Freeform: Shape 263">
              <a:extLst>
                <a:ext uri="{FF2B5EF4-FFF2-40B4-BE49-F238E27FC236}">
                  <a16:creationId xmlns="" xmlns:a16="http://schemas.microsoft.com/office/drawing/2014/main" id="{D897CD74-6CD6-49B9-AA7C-4715F84D71DB}"/>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endParaRPr lang="en-US"/>
            </a:p>
          </p:txBody>
        </p:sp>
        <p:sp>
          <p:nvSpPr>
            <p:cNvPr id="265" name="Freeform: Shape 264">
              <a:extLst>
                <a:ext uri="{FF2B5EF4-FFF2-40B4-BE49-F238E27FC236}">
                  <a16:creationId xmlns="" xmlns:a16="http://schemas.microsoft.com/office/drawing/2014/main" id="{37B22F50-07EE-46CC-A67B-81F164535CB7}"/>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endParaRPr lang="en-US"/>
            </a:p>
          </p:txBody>
        </p:sp>
        <p:sp>
          <p:nvSpPr>
            <p:cNvPr id="266" name="Freeform: Shape 265">
              <a:extLst>
                <a:ext uri="{FF2B5EF4-FFF2-40B4-BE49-F238E27FC236}">
                  <a16:creationId xmlns="" xmlns:a16="http://schemas.microsoft.com/office/drawing/2014/main" id="{F33F6392-C984-46B1-B4AB-715C2D93D816}"/>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endParaRPr lang="en-US"/>
            </a:p>
          </p:txBody>
        </p:sp>
        <p:sp>
          <p:nvSpPr>
            <p:cNvPr id="267" name="Freeform: Shape 266">
              <a:extLst>
                <a:ext uri="{FF2B5EF4-FFF2-40B4-BE49-F238E27FC236}">
                  <a16:creationId xmlns="" xmlns:a16="http://schemas.microsoft.com/office/drawing/2014/main" id="{9A48F05C-A918-49C0-8BD8-F306B4B2B7F9}"/>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endParaRPr lang="en-US"/>
            </a:p>
          </p:txBody>
        </p:sp>
        <p:sp>
          <p:nvSpPr>
            <p:cNvPr id="268" name="Freeform: Shape 267">
              <a:extLst>
                <a:ext uri="{FF2B5EF4-FFF2-40B4-BE49-F238E27FC236}">
                  <a16:creationId xmlns="" xmlns:a16="http://schemas.microsoft.com/office/drawing/2014/main" id="{31C37A13-C168-4A50-A57F-C7AED18831AD}"/>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endParaRPr lang="en-US"/>
            </a:p>
          </p:txBody>
        </p:sp>
        <p:sp>
          <p:nvSpPr>
            <p:cNvPr id="269" name="Freeform: Shape 268">
              <a:extLst>
                <a:ext uri="{FF2B5EF4-FFF2-40B4-BE49-F238E27FC236}">
                  <a16:creationId xmlns="" xmlns:a16="http://schemas.microsoft.com/office/drawing/2014/main" id="{5CDC6153-CBD6-423B-BFCD-4150809818B9}"/>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endParaRPr lang="en-US"/>
            </a:p>
          </p:txBody>
        </p:sp>
        <p:sp>
          <p:nvSpPr>
            <p:cNvPr id="270" name="Freeform: Shape 269">
              <a:extLst>
                <a:ext uri="{FF2B5EF4-FFF2-40B4-BE49-F238E27FC236}">
                  <a16:creationId xmlns="" xmlns:a16="http://schemas.microsoft.com/office/drawing/2014/main" id="{3F8357CD-AFC6-4701-BA1D-37220911451F}"/>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endParaRPr lang="en-US"/>
            </a:p>
          </p:txBody>
        </p:sp>
        <p:sp>
          <p:nvSpPr>
            <p:cNvPr id="271" name="Freeform: Shape 270">
              <a:extLst>
                <a:ext uri="{FF2B5EF4-FFF2-40B4-BE49-F238E27FC236}">
                  <a16:creationId xmlns="" xmlns:a16="http://schemas.microsoft.com/office/drawing/2014/main" id="{1E3C7BCF-D6DE-4A7E-ACB5-1598DC7448B3}"/>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endParaRPr lang="en-US"/>
            </a:p>
          </p:txBody>
        </p:sp>
        <p:sp>
          <p:nvSpPr>
            <p:cNvPr id="272" name="Freeform: Shape 271">
              <a:extLst>
                <a:ext uri="{FF2B5EF4-FFF2-40B4-BE49-F238E27FC236}">
                  <a16:creationId xmlns="" xmlns:a16="http://schemas.microsoft.com/office/drawing/2014/main" id="{790CBA60-79ED-4F4F-9957-FF71E78E03E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endParaRPr lang="en-US"/>
            </a:p>
          </p:txBody>
        </p:sp>
        <p:sp>
          <p:nvSpPr>
            <p:cNvPr id="273" name="Freeform: Shape 272">
              <a:extLst>
                <a:ext uri="{FF2B5EF4-FFF2-40B4-BE49-F238E27FC236}">
                  <a16:creationId xmlns="" xmlns:a16="http://schemas.microsoft.com/office/drawing/2014/main" id="{52D1093A-9FBF-4FEA-8B85-01A8F93EAEE3}"/>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endParaRPr lang="en-US"/>
            </a:p>
          </p:txBody>
        </p:sp>
        <p:sp>
          <p:nvSpPr>
            <p:cNvPr id="274" name="Freeform: Shape 273">
              <a:extLst>
                <a:ext uri="{FF2B5EF4-FFF2-40B4-BE49-F238E27FC236}">
                  <a16:creationId xmlns="" xmlns:a16="http://schemas.microsoft.com/office/drawing/2014/main" id="{6A533E45-A97F-4AEA-9BCA-F48FC95C22DE}"/>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endParaRPr lang="en-US"/>
            </a:p>
          </p:txBody>
        </p:sp>
        <p:sp>
          <p:nvSpPr>
            <p:cNvPr id="275" name="Freeform: Shape 274">
              <a:extLst>
                <a:ext uri="{FF2B5EF4-FFF2-40B4-BE49-F238E27FC236}">
                  <a16:creationId xmlns="" xmlns:a16="http://schemas.microsoft.com/office/drawing/2014/main" id="{BDC93728-0DAB-4138-ACB7-D6AAE1915235}"/>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endParaRPr lang="en-US"/>
            </a:p>
          </p:txBody>
        </p:sp>
        <p:sp>
          <p:nvSpPr>
            <p:cNvPr id="276" name="Freeform: Shape 275">
              <a:extLst>
                <a:ext uri="{FF2B5EF4-FFF2-40B4-BE49-F238E27FC236}">
                  <a16:creationId xmlns="" xmlns:a16="http://schemas.microsoft.com/office/drawing/2014/main" id="{740E6055-9440-43C7-B5C1-09ED6385186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endParaRPr lang="en-US"/>
            </a:p>
          </p:txBody>
        </p:sp>
        <p:sp>
          <p:nvSpPr>
            <p:cNvPr id="277" name="Freeform: Shape 276">
              <a:extLst>
                <a:ext uri="{FF2B5EF4-FFF2-40B4-BE49-F238E27FC236}">
                  <a16:creationId xmlns="" xmlns:a16="http://schemas.microsoft.com/office/drawing/2014/main" id="{F128FAC9-740C-489A-9DC9-2E957BC5B36B}"/>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endParaRPr lang="en-US"/>
            </a:p>
          </p:txBody>
        </p:sp>
        <p:sp>
          <p:nvSpPr>
            <p:cNvPr id="278" name="Freeform: Shape 277">
              <a:extLst>
                <a:ext uri="{FF2B5EF4-FFF2-40B4-BE49-F238E27FC236}">
                  <a16:creationId xmlns="" xmlns:a16="http://schemas.microsoft.com/office/drawing/2014/main" id="{3CD816AB-B2C1-4D57-9515-68B7C2752397}"/>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endParaRPr lang="en-US"/>
            </a:p>
          </p:txBody>
        </p:sp>
        <p:sp>
          <p:nvSpPr>
            <p:cNvPr id="279" name="Freeform: Shape 278">
              <a:extLst>
                <a:ext uri="{FF2B5EF4-FFF2-40B4-BE49-F238E27FC236}">
                  <a16:creationId xmlns="" xmlns:a16="http://schemas.microsoft.com/office/drawing/2014/main" id="{718FF8A9-4EFE-4981-9A11-077AA26B2423}"/>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endParaRPr lang="en-US"/>
            </a:p>
          </p:txBody>
        </p:sp>
        <p:sp>
          <p:nvSpPr>
            <p:cNvPr id="280" name="Freeform: Shape 279">
              <a:extLst>
                <a:ext uri="{FF2B5EF4-FFF2-40B4-BE49-F238E27FC236}">
                  <a16:creationId xmlns="" xmlns:a16="http://schemas.microsoft.com/office/drawing/2014/main" id="{BD829193-377F-4FEE-A65F-D71F344B6BFC}"/>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endParaRPr lang="en-US"/>
            </a:p>
          </p:txBody>
        </p:sp>
        <p:sp>
          <p:nvSpPr>
            <p:cNvPr id="281" name="Freeform: Shape 280">
              <a:extLst>
                <a:ext uri="{FF2B5EF4-FFF2-40B4-BE49-F238E27FC236}">
                  <a16:creationId xmlns="" xmlns:a16="http://schemas.microsoft.com/office/drawing/2014/main" id="{C94951B6-E007-4E5D-B87E-702E5F14B749}"/>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endParaRPr lang="en-US"/>
            </a:p>
          </p:txBody>
        </p:sp>
        <p:sp>
          <p:nvSpPr>
            <p:cNvPr id="282" name="Freeform: Shape 281">
              <a:extLst>
                <a:ext uri="{FF2B5EF4-FFF2-40B4-BE49-F238E27FC236}">
                  <a16:creationId xmlns="" xmlns:a16="http://schemas.microsoft.com/office/drawing/2014/main" id="{CCE3A3E4-8343-4667-87A4-9CBD264B1D09}"/>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83" name="Freeform: Shape 282">
              <a:extLst>
                <a:ext uri="{FF2B5EF4-FFF2-40B4-BE49-F238E27FC236}">
                  <a16:creationId xmlns="" xmlns:a16="http://schemas.microsoft.com/office/drawing/2014/main" id="{144B6A4F-351E-4AB7-8E8A-5B4F85C4ED06}"/>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84" name="Freeform: Shape 283">
              <a:extLst>
                <a:ext uri="{FF2B5EF4-FFF2-40B4-BE49-F238E27FC236}">
                  <a16:creationId xmlns="" xmlns:a16="http://schemas.microsoft.com/office/drawing/2014/main" id="{CFB8EFA4-269A-4292-9AE3-036A7D978EDF}"/>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endParaRPr lang="en-US"/>
            </a:p>
          </p:txBody>
        </p:sp>
        <p:sp>
          <p:nvSpPr>
            <p:cNvPr id="285" name="Freeform: Shape 284">
              <a:extLst>
                <a:ext uri="{FF2B5EF4-FFF2-40B4-BE49-F238E27FC236}">
                  <a16:creationId xmlns="" xmlns:a16="http://schemas.microsoft.com/office/drawing/2014/main" id="{2B985EA8-D781-47FC-84AB-758EF3F75BE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286" name="Freeform: Shape 285">
              <a:extLst>
                <a:ext uri="{FF2B5EF4-FFF2-40B4-BE49-F238E27FC236}">
                  <a16:creationId xmlns="" xmlns:a16="http://schemas.microsoft.com/office/drawing/2014/main" id="{59245C7B-9F76-4FE5-8EB6-1CD4E42029AC}"/>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87" name="Freeform: Shape 286">
              <a:extLst>
                <a:ext uri="{FF2B5EF4-FFF2-40B4-BE49-F238E27FC236}">
                  <a16:creationId xmlns="" xmlns:a16="http://schemas.microsoft.com/office/drawing/2014/main" id="{57390A57-21ED-4C54-BE95-166F5992A20F}"/>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endParaRPr lang="en-US"/>
            </a:p>
          </p:txBody>
        </p:sp>
        <p:sp>
          <p:nvSpPr>
            <p:cNvPr id="288" name="Freeform: Shape 287">
              <a:extLst>
                <a:ext uri="{FF2B5EF4-FFF2-40B4-BE49-F238E27FC236}">
                  <a16:creationId xmlns="" xmlns:a16="http://schemas.microsoft.com/office/drawing/2014/main" id="{7159DE80-A830-4DDA-A01A-BC0344F249EB}"/>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endParaRPr lang="en-US"/>
            </a:p>
          </p:txBody>
        </p:sp>
        <p:sp>
          <p:nvSpPr>
            <p:cNvPr id="289" name="Freeform: Shape 288">
              <a:extLst>
                <a:ext uri="{FF2B5EF4-FFF2-40B4-BE49-F238E27FC236}">
                  <a16:creationId xmlns="" xmlns:a16="http://schemas.microsoft.com/office/drawing/2014/main" id="{B453FCC4-2A1C-48AA-806B-F5FDBECEF3BA}"/>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90" name="Freeform: Shape 289">
              <a:extLst>
                <a:ext uri="{FF2B5EF4-FFF2-40B4-BE49-F238E27FC236}">
                  <a16:creationId xmlns="" xmlns:a16="http://schemas.microsoft.com/office/drawing/2014/main" id="{F0025671-B475-4769-A451-6B37BDD2A1DD}"/>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endParaRPr lang="en-US"/>
            </a:p>
          </p:txBody>
        </p:sp>
        <p:sp>
          <p:nvSpPr>
            <p:cNvPr id="291" name="Freeform: Shape 290">
              <a:extLst>
                <a:ext uri="{FF2B5EF4-FFF2-40B4-BE49-F238E27FC236}">
                  <a16:creationId xmlns="" xmlns:a16="http://schemas.microsoft.com/office/drawing/2014/main" id="{985043F0-97A1-42B8-A610-2FC462E9DEFD}"/>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endParaRPr lang="en-US"/>
            </a:p>
          </p:txBody>
        </p:sp>
        <p:sp>
          <p:nvSpPr>
            <p:cNvPr id="292" name="Freeform: Shape 291">
              <a:extLst>
                <a:ext uri="{FF2B5EF4-FFF2-40B4-BE49-F238E27FC236}">
                  <a16:creationId xmlns="" xmlns:a16="http://schemas.microsoft.com/office/drawing/2014/main" id="{CBA48FB8-15E3-4F5C-9EBB-FFA060EDDF59}"/>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endParaRPr lang="en-US"/>
            </a:p>
          </p:txBody>
        </p:sp>
        <p:sp>
          <p:nvSpPr>
            <p:cNvPr id="293" name="Freeform: Shape 292">
              <a:extLst>
                <a:ext uri="{FF2B5EF4-FFF2-40B4-BE49-F238E27FC236}">
                  <a16:creationId xmlns="" xmlns:a16="http://schemas.microsoft.com/office/drawing/2014/main" id="{97407F09-4D63-488A-A552-E7A440B9A4B4}"/>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endParaRPr lang="en-US"/>
            </a:p>
          </p:txBody>
        </p:sp>
        <p:sp>
          <p:nvSpPr>
            <p:cNvPr id="294" name="Freeform: Shape 293">
              <a:extLst>
                <a:ext uri="{FF2B5EF4-FFF2-40B4-BE49-F238E27FC236}">
                  <a16:creationId xmlns="" xmlns:a16="http://schemas.microsoft.com/office/drawing/2014/main" id="{CE592838-B1AA-4B7A-B546-2D7D600F7B64}"/>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endParaRPr lang="en-US"/>
            </a:p>
          </p:txBody>
        </p:sp>
        <p:sp>
          <p:nvSpPr>
            <p:cNvPr id="295" name="Freeform: Shape 294">
              <a:extLst>
                <a:ext uri="{FF2B5EF4-FFF2-40B4-BE49-F238E27FC236}">
                  <a16:creationId xmlns="" xmlns:a16="http://schemas.microsoft.com/office/drawing/2014/main" id="{94FF90A6-35AB-4316-A15D-38AB6A271688}"/>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296" name="Freeform: Shape 295">
              <a:extLst>
                <a:ext uri="{FF2B5EF4-FFF2-40B4-BE49-F238E27FC236}">
                  <a16:creationId xmlns="" xmlns:a16="http://schemas.microsoft.com/office/drawing/2014/main" id="{F161BC1C-C848-4747-AA57-6E4CCE5E735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endParaRPr lang="en-US"/>
            </a:p>
          </p:txBody>
        </p:sp>
        <p:sp>
          <p:nvSpPr>
            <p:cNvPr id="297" name="Freeform: Shape 296">
              <a:extLst>
                <a:ext uri="{FF2B5EF4-FFF2-40B4-BE49-F238E27FC236}">
                  <a16:creationId xmlns="" xmlns:a16="http://schemas.microsoft.com/office/drawing/2014/main" id="{ABE3D8D4-33C2-4643-8892-9620C9A5731A}"/>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endParaRPr lang="en-US"/>
            </a:p>
          </p:txBody>
        </p:sp>
        <p:sp>
          <p:nvSpPr>
            <p:cNvPr id="298" name="Freeform: Shape 297">
              <a:extLst>
                <a:ext uri="{FF2B5EF4-FFF2-40B4-BE49-F238E27FC236}">
                  <a16:creationId xmlns="" xmlns:a16="http://schemas.microsoft.com/office/drawing/2014/main" id="{E5506773-87C1-4F62-927A-4B8DA1569D49}"/>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endParaRPr lang="en-US"/>
            </a:p>
          </p:txBody>
        </p:sp>
        <p:sp>
          <p:nvSpPr>
            <p:cNvPr id="299" name="Freeform: Shape 298">
              <a:extLst>
                <a:ext uri="{FF2B5EF4-FFF2-40B4-BE49-F238E27FC236}">
                  <a16:creationId xmlns="" xmlns:a16="http://schemas.microsoft.com/office/drawing/2014/main" id="{E74E4DCA-18BE-47D8-8EE7-1E1BC936D00F}"/>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endParaRPr lang="en-US"/>
            </a:p>
          </p:txBody>
        </p:sp>
        <p:sp>
          <p:nvSpPr>
            <p:cNvPr id="300" name="Freeform: Shape 299">
              <a:extLst>
                <a:ext uri="{FF2B5EF4-FFF2-40B4-BE49-F238E27FC236}">
                  <a16:creationId xmlns="" xmlns:a16="http://schemas.microsoft.com/office/drawing/2014/main" id="{73B9C344-B91A-45DE-8A62-9AC854859D5F}"/>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endParaRPr lang="en-US"/>
            </a:p>
          </p:txBody>
        </p:sp>
        <p:sp>
          <p:nvSpPr>
            <p:cNvPr id="301" name="Freeform: Shape 300">
              <a:extLst>
                <a:ext uri="{FF2B5EF4-FFF2-40B4-BE49-F238E27FC236}">
                  <a16:creationId xmlns="" xmlns:a16="http://schemas.microsoft.com/office/drawing/2014/main" id="{36C89AB2-6157-4BC4-A2D9-768C131E54A9}"/>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endParaRPr lang="en-US"/>
            </a:p>
          </p:txBody>
        </p:sp>
        <p:sp>
          <p:nvSpPr>
            <p:cNvPr id="302" name="Freeform: Shape 301">
              <a:extLst>
                <a:ext uri="{FF2B5EF4-FFF2-40B4-BE49-F238E27FC236}">
                  <a16:creationId xmlns="" xmlns:a16="http://schemas.microsoft.com/office/drawing/2014/main" id="{D81E411F-8D76-4614-8D50-DBBFC0526D78}"/>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endParaRPr lang="en-US"/>
            </a:p>
          </p:txBody>
        </p:sp>
        <p:sp>
          <p:nvSpPr>
            <p:cNvPr id="303" name="Freeform: Shape 302">
              <a:extLst>
                <a:ext uri="{FF2B5EF4-FFF2-40B4-BE49-F238E27FC236}">
                  <a16:creationId xmlns="" xmlns:a16="http://schemas.microsoft.com/office/drawing/2014/main" id="{58958656-B690-4A03-A90D-D88F8492E67D}"/>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endParaRPr lang="en-US"/>
            </a:p>
          </p:txBody>
        </p:sp>
        <p:sp>
          <p:nvSpPr>
            <p:cNvPr id="304" name="Freeform: Shape 303">
              <a:extLst>
                <a:ext uri="{FF2B5EF4-FFF2-40B4-BE49-F238E27FC236}">
                  <a16:creationId xmlns="" xmlns:a16="http://schemas.microsoft.com/office/drawing/2014/main" id="{DD76F928-348B-4549-9E91-BEE8FF04F32D}"/>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endParaRPr lang="en-US"/>
            </a:p>
          </p:txBody>
        </p:sp>
        <p:sp>
          <p:nvSpPr>
            <p:cNvPr id="305" name="Freeform: Shape 304">
              <a:extLst>
                <a:ext uri="{FF2B5EF4-FFF2-40B4-BE49-F238E27FC236}">
                  <a16:creationId xmlns="" xmlns:a16="http://schemas.microsoft.com/office/drawing/2014/main" id="{434B9569-6FF2-4E8C-8943-AC5C76B3D351}"/>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endParaRPr lang="en-US"/>
            </a:p>
          </p:txBody>
        </p:sp>
        <p:sp>
          <p:nvSpPr>
            <p:cNvPr id="306" name="Freeform: Shape 305">
              <a:extLst>
                <a:ext uri="{FF2B5EF4-FFF2-40B4-BE49-F238E27FC236}">
                  <a16:creationId xmlns="" xmlns:a16="http://schemas.microsoft.com/office/drawing/2014/main" id="{03BAA4D0-F38E-4637-BA72-79348081235E}"/>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endParaRPr lang="en-US"/>
            </a:p>
          </p:txBody>
        </p:sp>
        <p:sp>
          <p:nvSpPr>
            <p:cNvPr id="307" name="Freeform: Shape 306">
              <a:extLst>
                <a:ext uri="{FF2B5EF4-FFF2-40B4-BE49-F238E27FC236}">
                  <a16:creationId xmlns="" xmlns:a16="http://schemas.microsoft.com/office/drawing/2014/main" id="{1E4EE20E-C620-476F-B9A4-70AACF565E30}"/>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endParaRPr lang="en-US"/>
            </a:p>
          </p:txBody>
        </p:sp>
        <p:sp>
          <p:nvSpPr>
            <p:cNvPr id="308" name="Freeform: Shape 307">
              <a:extLst>
                <a:ext uri="{FF2B5EF4-FFF2-40B4-BE49-F238E27FC236}">
                  <a16:creationId xmlns="" xmlns:a16="http://schemas.microsoft.com/office/drawing/2014/main" id="{9068023C-B77D-4BE1-AC0B-F4F3DFEB9868}"/>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endParaRPr lang="en-US"/>
            </a:p>
          </p:txBody>
        </p:sp>
        <p:sp>
          <p:nvSpPr>
            <p:cNvPr id="309" name="Freeform: Shape 308">
              <a:extLst>
                <a:ext uri="{FF2B5EF4-FFF2-40B4-BE49-F238E27FC236}">
                  <a16:creationId xmlns="" xmlns:a16="http://schemas.microsoft.com/office/drawing/2014/main" id="{1C39FAB6-9F5C-43AB-A801-F5A9B314DCA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endParaRPr lang="en-US"/>
            </a:p>
          </p:txBody>
        </p:sp>
        <p:sp>
          <p:nvSpPr>
            <p:cNvPr id="310" name="Freeform: Shape 309">
              <a:extLst>
                <a:ext uri="{FF2B5EF4-FFF2-40B4-BE49-F238E27FC236}">
                  <a16:creationId xmlns="" xmlns:a16="http://schemas.microsoft.com/office/drawing/2014/main" id="{D85ECA67-2A68-4595-8F52-9C79C9A9F85A}"/>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endParaRPr lang="en-US"/>
            </a:p>
          </p:txBody>
        </p:sp>
        <p:sp>
          <p:nvSpPr>
            <p:cNvPr id="311" name="Freeform: Shape 310">
              <a:extLst>
                <a:ext uri="{FF2B5EF4-FFF2-40B4-BE49-F238E27FC236}">
                  <a16:creationId xmlns="" xmlns:a16="http://schemas.microsoft.com/office/drawing/2014/main" id="{AB2260C0-6B2B-4179-AC5E-D6F4577385E4}"/>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endParaRPr lang="en-US"/>
            </a:p>
          </p:txBody>
        </p:sp>
        <p:sp>
          <p:nvSpPr>
            <p:cNvPr id="312" name="Freeform: Shape 311">
              <a:extLst>
                <a:ext uri="{FF2B5EF4-FFF2-40B4-BE49-F238E27FC236}">
                  <a16:creationId xmlns="" xmlns:a16="http://schemas.microsoft.com/office/drawing/2014/main" id="{E5B937D4-960C-4C98-B5F9-894408BFBB3C}"/>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endParaRPr lang="en-US"/>
            </a:p>
          </p:txBody>
        </p:sp>
        <p:sp>
          <p:nvSpPr>
            <p:cNvPr id="313" name="Freeform: Shape 312">
              <a:extLst>
                <a:ext uri="{FF2B5EF4-FFF2-40B4-BE49-F238E27FC236}">
                  <a16:creationId xmlns="" xmlns:a16="http://schemas.microsoft.com/office/drawing/2014/main" id="{5B75DFFA-C4F4-49F5-BFBB-432184ABEF4E}"/>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endParaRPr lang="en-US"/>
            </a:p>
          </p:txBody>
        </p:sp>
        <p:sp>
          <p:nvSpPr>
            <p:cNvPr id="314" name="Freeform: Shape 313">
              <a:extLst>
                <a:ext uri="{FF2B5EF4-FFF2-40B4-BE49-F238E27FC236}">
                  <a16:creationId xmlns="" xmlns:a16="http://schemas.microsoft.com/office/drawing/2014/main" id="{55408484-0F5C-4A83-8462-A4644E36ACCC}"/>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endParaRPr lang="en-US"/>
            </a:p>
          </p:txBody>
        </p:sp>
        <p:sp>
          <p:nvSpPr>
            <p:cNvPr id="315" name="Freeform: Shape 314">
              <a:extLst>
                <a:ext uri="{FF2B5EF4-FFF2-40B4-BE49-F238E27FC236}">
                  <a16:creationId xmlns="" xmlns:a16="http://schemas.microsoft.com/office/drawing/2014/main" id="{437AF154-0F4A-4DA7-B74A-DBA1CEC3FB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endParaRPr lang="en-US"/>
            </a:p>
          </p:txBody>
        </p:sp>
        <p:sp>
          <p:nvSpPr>
            <p:cNvPr id="316" name="Freeform: Shape 315">
              <a:extLst>
                <a:ext uri="{FF2B5EF4-FFF2-40B4-BE49-F238E27FC236}">
                  <a16:creationId xmlns="" xmlns:a16="http://schemas.microsoft.com/office/drawing/2014/main" id="{63482434-C6CC-4F57-8469-E64A3ED848DB}"/>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endParaRPr lang="en-US"/>
            </a:p>
          </p:txBody>
        </p:sp>
        <p:sp>
          <p:nvSpPr>
            <p:cNvPr id="317" name="Freeform: Shape 316">
              <a:extLst>
                <a:ext uri="{FF2B5EF4-FFF2-40B4-BE49-F238E27FC236}">
                  <a16:creationId xmlns="" xmlns:a16="http://schemas.microsoft.com/office/drawing/2014/main" id="{4B954A83-CABD-473A-B10E-E53126A805BC}"/>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18" name="Freeform: Shape 317">
              <a:extLst>
                <a:ext uri="{FF2B5EF4-FFF2-40B4-BE49-F238E27FC236}">
                  <a16:creationId xmlns="" xmlns:a16="http://schemas.microsoft.com/office/drawing/2014/main" id="{3D1FCD45-A499-4CC3-9A12-5EF009EF563F}"/>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endParaRPr lang="en-US"/>
            </a:p>
          </p:txBody>
        </p:sp>
        <p:sp>
          <p:nvSpPr>
            <p:cNvPr id="319" name="Freeform: Shape 318">
              <a:extLst>
                <a:ext uri="{FF2B5EF4-FFF2-40B4-BE49-F238E27FC236}">
                  <a16:creationId xmlns="" xmlns:a16="http://schemas.microsoft.com/office/drawing/2014/main" id="{6889A501-053B-4EFA-9555-DAFE605AA9BC}"/>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endParaRPr lang="en-US"/>
            </a:p>
          </p:txBody>
        </p:sp>
        <p:sp>
          <p:nvSpPr>
            <p:cNvPr id="320" name="Freeform: Shape 319">
              <a:extLst>
                <a:ext uri="{FF2B5EF4-FFF2-40B4-BE49-F238E27FC236}">
                  <a16:creationId xmlns="" xmlns:a16="http://schemas.microsoft.com/office/drawing/2014/main" id="{C117B12D-AB02-40DB-A4A2-FA43A5FFE281}"/>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endParaRPr lang="en-US"/>
            </a:p>
          </p:txBody>
        </p:sp>
        <p:sp>
          <p:nvSpPr>
            <p:cNvPr id="321" name="Freeform: Shape 320">
              <a:extLst>
                <a:ext uri="{FF2B5EF4-FFF2-40B4-BE49-F238E27FC236}">
                  <a16:creationId xmlns="" xmlns:a16="http://schemas.microsoft.com/office/drawing/2014/main" id="{F37CCFC9-206B-4A18-B38C-206DBC0335BC}"/>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322" name="Freeform: Shape 321">
              <a:extLst>
                <a:ext uri="{FF2B5EF4-FFF2-40B4-BE49-F238E27FC236}">
                  <a16:creationId xmlns="" xmlns:a16="http://schemas.microsoft.com/office/drawing/2014/main" id="{315553C0-04A2-4122-B0F0-1890DF93D0C2}"/>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23" name="Freeform: Shape 322">
              <a:extLst>
                <a:ext uri="{FF2B5EF4-FFF2-40B4-BE49-F238E27FC236}">
                  <a16:creationId xmlns="" xmlns:a16="http://schemas.microsoft.com/office/drawing/2014/main" id="{C84A406C-4BF2-4CA8-8C6E-7125939A1FBF}"/>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endParaRPr lang="en-US"/>
            </a:p>
          </p:txBody>
        </p:sp>
        <p:sp>
          <p:nvSpPr>
            <p:cNvPr id="324" name="Freeform: Shape 323">
              <a:extLst>
                <a:ext uri="{FF2B5EF4-FFF2-40B4-BE49-F238E27FC236}">
                  <a16:creationId xmlns="" xmlns:a16="http://schemas.microsoft.com/office/drawing/2014/main" id="{BE8A7A19-D988-494E-BD4B-534C0DF58D5E}"/>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25" name="Freeform: Shape 324">
              <a:extLst>
                <a:ext uri="{FF2B5EF4-FFF2-40B4-BE49-F238E27FC236}">
                  <a16:creationId xmlns="" xmlns:a16="http://schemas.microsoft.com/office/drawing/2014/main" id="{967C0299-12A0-4E1D-9A97-E6863E52DF79}"/>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endParaRPr lang="en-US"/>
            </a:p>
          </p:txBody>
        </p:sp>
        <p:sp>
          <p:nvSpPr>
            <p:cNvPr id="326" name="Freeform: Shape 325">
              <a:extLst>
                <a:ext uri="{FF2B5EF4-FFF2-40B4-BE49-F238E27FC236}">
                  <a16:creationId xmlns="" xmlns:a16="http://schemas.microsoft.com/office/drawing/2014/main" id="{74B963BA-8EA2-4E1E-B9D7-271A048A76AE}"/>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endParaRPr lang="en-US"/>
            </a:p>
          </p:txBody>
        </p:sp>
        <p:sp>
          <p:nvSpPr>
            <p:cNvPr id="327" name="Freeform: Shape 326">
              <a:extLst>
                <a:ext uri="{FF2B5EF4-FFF2-40B4-BE49-F238E27FC236}">
                  <a16:creationId xmlns="" xmlns:a16="http://schemas.microsoft.com/office/drawing/2014/main" id="{D5710E30-467C-423F-A9EB-EDDD13E2A3E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28" name="Freeform: Shape 327">
              <a:extLst>
                <a:ext uri="{FF2B5EF4-FFF2-40B4-BE49-F238E27FC236}">
                  <a16:creationId xmlns="" xmlns:a16="http://schemas.microsoft.com/office/drawing/2014/main" id="{7C9AC469-0005-4CC7-991C-B19BF2B0D607}"/>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endParaRPr lang="en-US"/>
            </a:p>
          </p:txBody>
        </p:sp>
        <p:sp>
          <p:nvSpPr>
            <p:cNvPr id="329" name="Freeform: Shape 328">
              <a:extLst>
                <a:ext uri="{FF2B5EF4-FFF2-40B4-BE49-F238E27FC236}">
                  <a16:creationId xmlns="" xmlns:a16="http://schemas.microsoft.com/office/drawing/2014/main" id="{A270E889-CC4F-4D78-8B30-59E935DFEDEB}"/>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330" name="Freeform: Shape 329">
              <a:extLst>
                <a:ext uri="{FF2B5EF4-FFF2-40B4-BE49-F238E27FC236}">
                  <a16:creationId xmlns="" xmlns:a16="http://schemas.microsoft.com/office/drawing/2014/main" id="{FF7AAE45-C953-414E-9CA1-FEE9109E703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endParaRPr lang="en-US"/>
            </a:p>
          </p:txBody>
        </p:sp>
        <p:sp>
          <p:nvSpPr>
            <p:cNvPr id="331" name="Freeform: Shape 330">
              <a:extLst>
                <a:ext uri="{FF2B5EF4-FFF2-40B4-BE49-F238E27FC236}">
                  <a16:creationId xmlns="" xmlns:a16="http://schemas.microsoft.com/office/drawing/2014/main" id="{E73EE680-8EA1-4B1D-B9D7-0DC96A8B6C38}"/>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endParaRPr lang="en-US"/>
            </a:p>
          </p:txBody>
        </p:sp>
        <p:sp>
          <p:nvSpPr>
            <p:cNvPr id="332" name="Freeform: Shape 331">
              <a:extLst>
                <a:ext uri="{FF2B5EF4-FFF2-40B4-BE49-F238E27FC236}">
                  <a16:creationId xmlns="" xmlns:a16="http://schemas.microsoft.com/office/drawing/2014/main" id="{4FF4F414-ED52-46EF-8548-F4D03DDBA31A}"/>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3" name="Freeform: Shape 332">
              <a:extLst>
                <a:ext uri="{FF2B5EF4-FFF2-40B4-BE49-F238E27FC236}">
                  <a16:creationId xmlns="" xmlns:a16="http://schemas.microsoft.com/office/drawing/2014/main" id="{5668344D-D88D-4E01-81CD-549308F23ED8}"/>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4" name="Freeform: Shape 333">
              <a:extLst>
                <a:ext uri="{FF2B5EF4-FFF2-40B4-BE49-F238E27FC236}">
                  <a16:creationId xmlns="" xmlns:a16="http://schemas.microsoft.com/office/drawing/2014/main" id="{EB77B2E8-2620-4565-945A-1FB2869C0CAF}"/>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5" name="Freeform: Shape 334">
              <a:extLst>
                <a:ext uri="{FF2B5EF4-FFF2-40B4-BE49-F238E27FC236}">
                  <a16:creationId xmlns="" xmlns:a16="http://schemas.microsoft.com/office/drawing/2014/main" id="{8CD4E889-43B1-4C42-B1E7-A3FC412000F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36" name="Freeform: Shape 335">
              <a:extLst>
                <a:ext uri="{FF2B5EF4-FFF2-40B4-BE49-F238E27FC236}">
                  <a16:creationId xmlns="" xmlns:a16="http://schemas.microsoft.com/office/drawing/2014/main" id="{C18C8345-77F9-43A0-B721-75B30BB15FB9}"/>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7" name="Freeform: Shape 336">
              <a:extLst>
                <a:ext uri="{FF2B5EF4-FFF2-40B4-BE49-F238E27FC236}">
                  <a16:creationId xmlns="" xmlns:a16="http://schemas.microsoft.com/office/drawing/2014/main" id="{10DABEA9-8260-4C80-8C17-7401AA12E751}"/>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8" name="Freeform: Shape 337">
              <a:extLst>
                <a:ext uri="{FF2B5EF4-FFF2-40B4-BE49-F238E27FC236}">
                  <a16:creationId xmlns="" xmlns:a16="http://schemas.microsoft.com/office/drawing/2014/main" id="{230BE6E1-4143-4F0A-947F-5BF2364B6BDB}"/>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endParaRPr lang="en-US"/>
            </a:p>
          </p:txBody>
        </p:sp>
        <p:sp>
          <p:nvSpPr>
            <p:cNvPr id="339" name="Freeform: Shape 338">
              <a:extLst>
                <a:ext uri="{FF2B5EF4-FFF2-40B4-BE49-F238E27FC236}">
                  <a16:creationId xmlns="" xmlns:a16="http://schemas.microsoft.com/office/drawing/2014/main" id="{90F49EC8-4747-4120-878C-1EE1D3983175}"/>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340" name="Freeform: Shape 339">
              <a:extLst>
                <a:ext uri="{FF2B5EF4-FFF2-40B4-BE49-F238E27FC236}">
                  <a16:creationId xmlns="" xmlns:a16="http://schemas.microsoft.com/office/drawing/2014/main" id="{193F4E45-C9D8-457B-ABEE-F3BF925D941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41" name="Freeform: Shape 340">
              <a:extLst>
                <a:ext uri="{FF2B5EF4-FFF2-40B4-BE49-F238E27FC236}">
                  <a16:creationId xmlns="" xmlns:a16="http://schemas.microsoft.com/office/drawing/2014/main" id="{2B58FB0B-2EC8-48D4-B13E-E0B41361D4A0}"/>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42" name="Freeform: Shape 341">
              <a:extLst>
                <a:ext uri="{FF2B5EF4-FFF2-40B4-BE49-F238E27FC236}">
                  <a16:creationId xmlns="" xmlns:a16="http://schemas.microsoft.com/office/drawing/2014/main" id="{86974C50-AEC4-4F08-A08E-48AFF071B723}"/>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343" name="Freeform: Shape 342">
              <a:extLst>
                <a:ext uri="{FF2B5EF4-FFF2-40B4-BE49-F238E27FC236}">
                  <a16:creationId xmlns="" xmlns:a16="http://schemas.microsoft.com/office/drawing/2014/main" id="{8847751F-7596-4C7F-8A67-9E4E899502E3}"/>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44" name="Freeform: Shape 343">
              <a:extLst>
                <a:ext uri="{FF2B5EF4-FFF2-40B4-BE49-F238E27FC236}">
                  <a16:creationId xmlns="" xmlns:a16="http://schemas.microsoft.com/office/drawing/2014/main" id="{4A5013ED-99A0-4BCD-B9FE-77BF28D7D3D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45" name="Freeform: Shape 344">
              <a:extLst>
                <a:ext uri="{FF2B5EF4-FFF2-40B4-BE49-F238E27FC236}">
                  <a16:creationId xmlns="" xmlns:a16="http://schemas.microsoft.com/office/drawing/2014/main" id="{27940FC3-ACB4-4AB1-B996-B4270A6E96DC}"/>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46" name="Freeform: Shape 345">
              <a:extLst>
                <a:ext uri="{FF2B5EF4-FFF2-40B4-BE49-F238E27FC236}">
                  <a16:creationId xmlns="" xmlns:a16="http://schemas.microsoft.com/office/drawing/2014/main" id="{F3638AA4-14E3-4FE0-A1EA-2D29B0144DF7}"/>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endParaRPr lang="en-US"/>
            </a:p>
          </p:txBody>
        </p:sp>
        <p:sp>
          <p:nvSpPr>
            <p:cNvPr id="347" name="Freeform: Shape 346">
              <a:extLst>
                <a:ext uri="{FF2B5EF4-FFF2-40B4-BE49-F238E27FC236}">
                  <a16:creationId xmlns="" xmlns:a16="http://schemas.microsoft.com/office/drawing/2014/main" id="{A4C5AC12-190C-4FA4-82C1-D59FBC8C2BAC}"/>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348" name="Freeform: Shape 347">
              <a:extLst>
                <a:ext uri="{FF2B5EF4-FFF2-40B4-BE49-F238E27FC236}">
                  <a16:creationId xmlns="" xmlns:a16="http://schemas.microsoft.com/office/drawing/2014/main" id="{728E952E-27F3-41B5-8E09-6A1AE781174F}"/>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endParaRPr lang="en-US"/>
            </a:p>
          </p:txBody>
        </p:sp>
        <p:sp>
          <p:nvSpPr>
            <p:cNvPr id="349" name="Freeform: Shape 348">
              <a:extLst>
                <a:ext uri="{FF2B5EF4-FFF2-40B4-BE49-F238E27FC236}">
                  <a16:creationId xmlns="" xmlns:a16="http://schemas.microsoft.com/office/drawing/2014/main" id="{50DF1AA1-4E90-4325-BD32-AFC211C96626}"/>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0" name="Freeform: Shape 349">
              <a:extLst>
                <a:ext uri="{FF2B5EF4-FFF2-40B4-BE49-F238E27FC236}">
                  <a16:creationId xmlns="" xmlns:a16="http://schemas.microsoft.com/office/drawing/2014/main" id="{B930254A-AD30-4E48-9E58-9BBF7D8B56B5}"/>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endParaRPr lang="en-US"/>
            </a:p>
          </p:txBody>
        </p:sp>
        <p:sp>
          <p:nvSpPr>
            <p:cNvPr id="351" name="Freeform: Shape 350">
              <a:extLst>
                <a:ext uri="{FF2B5EF4-FFF2-40B4-BE49-F238E27FC236}">
                  <a16:creationId xmlns="" xmlns:a16="http://schemas.microsoft.com/office/drawing/2014/main" id="{893BE2BE-A925-4416-8A6E-5F5FF9939845}"/>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endParaRPr lang="en-US"/>
            </a:p>
          </p:txBody>
        </p:sp>
        <p:sp>
          <p:nvSpPr>
            <p:cNvPr id="352" name="Freeform: Shape 351">
              <a:extLst>
                <a:ext uri="{FF2B5EF4-FFF2-40B4-BE49-F238E27FC236}">
                  <a16:creationId xmlns="" xmlns:a16="http://schemas.microsoft.com/office/drawing/2014/main" id="{B6175442-1D4E-4F87-A532-E6CEE7A86975}"/>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endParaRPr lang="en-US"/>
            </a:p>
          </p:txBody>
        </p:sp>
        <p:sp>
          <p:nvSpPr>
            <p:cNvPr id="353" name="Freeform: Shape 352">
              <a:extLst>
                <a:ext uri="{FF2B5EF4-FFF2-40B4-BE49-F238E27FC236}">
                  <a16:creationId xmlns="" xmlns:a16="http://schemas.microsoft.com/office/drawing/2014/main" id="{B9B8583B-659A-45C9-87E1-5CB6E29CFAB8}"/>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endParaRPr lang="en-US"/>
            </a:p>
          </p:txBody>
        </p:sp>
        <p:sp>
          <p:nvSpPr>
            <p:cNvPr id="354" name="Freeform: Shape 353">
              <a:extLst>
                <a:ext uri="{FF2B5EF4-FFF2-40B4-BE49-F238E27FC236}">
                  <a16:creationId xmlns="" xmlns:a16="http://schemas.microsoft.com/office/drawing/2014/main" id="{974C08EC-0D14-4D20-BC89-2D22C9F9B584}"/>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5" name="Freeform: Shape 354">
              <a:extLst>
                <a:ext uri="{FF2B5EF4-FFF2-40B4-BE49-F238E27FC236}">
                  <a16:creationId xmlns="" xmlns:a16="http://schemas.microsoft.com/office/drawing/2014/main" id="{7ABBBEF7-F531-4BA5-B946-2B2380157389}"/>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6" name="Freeform: Shape 355">
              <a:extLst>
                <a:ext uri="{FF2B5EF4-FFF2-40B4-BE49-F238E27FC236}">
                  <a16:creationId xmlns="" xmlns:a16="http://schemas.microsoft.com/office/drawing/2014/main" id="{56EE91F6-CC26-49C6-8244-8D6163B16A02}"/>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endParaRPr lang="en-US"/>
            </a:p>
          </p:txBody>
        </p:sp>
        <p:sp>
          <p:nvSpPr>
            <p:cNvPr id="357" name="Freeform: Shape 356">
              <a:extLst>
                <a:ext uri="{FF2B5EF4-FFF2-40B4-BE49-F238E27FC236}">
                  <a16:creationId xmlns="" xmlns:a16="http://schemas.microsoft.com/office/drawing/2014/main" id="{4CDB9214-FA23-4696-9B7D-88DF62ED75F3}"/>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8" name="Freeform: Shape 357">
              <a:extLst>
                <a:ext uri="{FF2B5EF4-FFF2-40B4-BE49-F238E27FC236}">
                  <a16:creationId xmlns="" xmlns:a16="http://schemas.microsoft.com/office/drawing/2014/main" id="{C515B0F4-A020-4EF2-8A3F-CFEB51FFBEC6}"/>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9" name="Freeform: Shape 358">
              <a:extLst>
                <a:ext uri="{FF2B5EF4-FFF2-40B4-BE49-F238E27FC236}">
                  <a16:creationId xmlns="" xmlns:a16="http://schemas.microsoft.com/office/drawing/2014/main" id="{7E440BA9-AB78-491A-A9A1-2705E6477F08}"/>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0" name="Freeform: Shape 359">
              <a:extLst>
                <a:ext uri="{FF2B5EF4-FFF2-40B4-BE49-F238E27FC236}">
                  <a16:creationId xmlns="" xmlns:a16="http://schemas.microsoft.com/office/drawing/2014/main" id="{A81594BE-FD11-42CB-AC17-D81321290803}"/>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endParaRPr lang="en-US"/>
            </a:p>
          </p:txBody>
        </p:sp>
        <p:sp>
          <p:nvSpPr>
            <p:cNvPr id="361" name="Freeform: Shape 360">
              <a:extLst>
                <a:ext uri="{FF2B5EF4-FFF2-40B4-BE49-F238E27FC236}">
                  <a16:creationId xmlns="" xmlns:a16="http://schemas.microsoft.com/office/drawing/2014/main" id="{AFAE1FF2-80D0-4814-9C4A-B885F3B65CC3}"/>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2" name="Freeform: Shape 361">
              <a:extLst>
                <a:ext uri="{FF2B5EF4-FFF2-40B4-BE49-F238E27FC236}">
                  <a16:creationId xmlns="" xmlns:a16="http://schemas.microsoft.com/office/drawing/2014/main" id="{B5A406BC-1D2B-4C21-AA0D-B5A66E108C3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endParaRPr lang="en-US"/>
            </a:p>
          </p:txBody>
        </p:sp>
        <p:sp>
          <p:nvSpPr>
            <p:cNvPr id="363" name="Freeform: Shape 362">
              <a:extLst>
                <a:ext uri="{FF2B5EF4-FFF2-40B4-BE49-F238E27FC236}">
                  <a16:creationId xmlns="" xmlns:a16="http://schemas.microsoft.com/office/drawing/2014/main" id="{F7573F34-09DB-45A0-B2EF-F36E665F8F09}"/>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4" name="Freeform: Shape 363">
              <a:extLst>
                <a:ext uri="{FF2B5EF4-FFF2-40B4-BE49-F238E27FC236}">
                  <a16:creationId xmlns="" xmlns:a16="http://schemas.microsoft.com/office/drawing/2014/main" id="{978BDC79-1B70-47D9-BF43-7CE5A4673E1C}"/>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5" name="Freeform: Shape 364">
              <a:extLst>
                <a:ext uri="{FF2B5EF4-FFF2-40B4-BE49-F238E27FC236}">
                  <a16:creationId xmlns="" xmlns:a16="http://schemas.microsoft.com/office/drawing/2014/main" id="{340807E5-2503-4E43-9092-AE79D295DC0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66" name="Freeform: Shape 365">
              <a:extLst>
                <a:ext uri="{FF2B5EF4-FFF2-40B4-BE49-F238E27FC236}">
                  <a16:creationId xmlns="" xmlns:a16="http://schemas.microsoft.com/office/drawing/2014/main" id="{93772980-C0CA-4616-9EE7-AC8B2233107E}"/>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7" name="Freeform: Shape 366">
              <a:extLst>
                <a:ext uri="{FF2B5EF4-FFF2-40B4-BE49-F238E27FC236}">
                  <a16:creationId xmlns="" xmlns:a16="http://schemas.microsoft.com/office/drawing/2014/main" id="{7BF8A13C-5634-4ACF-ADF8-A2A7D864E4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68" name="Freeform: Shape 367">
              <a:extLst>
                <a:ext uri="{FF2B5EF4-FFF2-40B4-BE49-F238E27FC236}">
                  <a16:creationId xmlns="" xmlns:a16="http://schemas.microsoft.com/office/drawing/2014/main" id="{C52BC113-70F1-44DE-9F30-8492228E8755}"/>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9" name="Freeform: Shape 368">
              <a:extLst>
                <a:ext uri="{FF2B5EF4-FFF2-40B4-BE49-F238E27FC236}">
                  <a16:creationId xmlns="" xmlns:a16="http://schemas.microsoft.com/office/drawing/2014/main" id="{B51E58DC-9F32-443F-9D80-ACB522656DC4}"/>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0" name="Freeform: Shape 369">
              <a:extLst>
                <a:ext uri="{FF2B5EF4-FFF2-40B4-BE49-F238E27FC236}">
                  <a16:creationId xmlns="" xmlns:a16="http://schemas.microsoft.com/office/drawing/2014/main" id="{C32F6722-0D0C-4F40-97DE-B00627284F14}"/>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1" name="Freeform: Shape 370">
              <a:extLst>
                <a:ext uri="{FF2B5EF4-FFF2-40B4-BE49-F238E27FC236}">
                  <a16:creationId xmlns="" xmlns:a16="http://schemas.microsoft.com/office/drawing/2014/main" id="{A314A55E-9E86-4114-9190-A8880A0207E5}"/>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2" name="Freeform: Shape 371">
              <a:extLst>
                <a:ext uri="{FF2B5EF4-FFF2-40B4-BE49-F238E27FC236}">
                  <a16:creationId xmlns="" xmlns:a16="http://schemas.microsoft.com/office/drawing/2014/main" id="{8F3F3390-8D28-448D-A188-06A8346FA281}"/>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endParaRPr lang="en-US"/>
            </a:p>
          </p:txBody>
        </p:sp>
        <p:sp>
          <p:nvSpPr>
            <p:cNvPr id="373" name="Freeform: Shape 372">
              <a:extLst>
                <a:ext uri="{FF2B5EF4-FFF2-40B4-BE49-F238E27FC236}">
                  <a16:creationId xmlns="" xmlns:a16="http://schemas.microsoft.com/office/drawing/2014/main" id="{407860CE-3C75-4001-A093-3A2E6A02B71E}"/>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endParaRPr lang="en-US"/>
            </a:p>
          </p:txBody>
        </p:sp>
        <p:sp>
          <p:nvSpPr>
            <p:cNvPr id="374" name="Freeform: Shape 373">
              <a:extLst>
                <a:ext uri="{FF2B5EF4-FFF2-40B4-BE49-F238E27FC236}">
                  <a16:creationId xmlns="" xmlns:a16="http://schemas.microsoft.com/office/drawing/2014/main" id="{1991A4B1-C569-4B8D-A7E4-D6B571341A53}"/>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endParaRPr lang="en-US"/>
            </a:p>
          </p:txBody>
        </p:sp>
        <p:sp>
          <p:nvSpPr>
            <p:cNvPr id="375" name="Freeform: Shape 374">
              <a:extLst>
                <a:ext uri="{FF2B5EF4-FFF2-40B4-BE49-F238E27FC236}">
                  <a16:creationId xmlns="" xmlns:a16="http://schemas.microsoft.com/office/drawing/2014/main" id="{267443A3-AF48-4F42-B566-4279EB816A18}"/>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6" name="Freeform: Shape 375">
              <a:extLst>
                <a:ext uri="{FF2B5EF4-FFF2-40B4-BE49-F238E27FC236}">
                  <a16:creationId xmlns="" xmlns:a16="http://schemas.microsoft.com/office/drawing/2014/main" id="{498B1AAC-9234-4CDE-BC01-3C4857B0A3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77" name="Freeform: Shape 376">
              <a:extLst>
                <a:ext uri="{FF2B5EF4-FFF2-40B4-BE49-F238E27FC236}">
                  <a16:creationId xmlns="" xmlns:a16="http://schemas.microsoft.com/office/drawing/2014/main" id="{0721B117-3624-4140-B81D-4E0722730256}"/>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8" name="Freeform: Shape 377">
              <a:extLst>
                <a:ext uri="{FF2B5EF4-FFF2-40B4-BE49-F238E27FC236}">
                  <a16:creationId xmlns="" xmlns:a16="http://schemas.microsoft.com/office/drawing/2014/main" id="{3197DA35-AFF1-4C0F-9A6B-E948013506D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9" name="Freeform: Shape 378">
              <a:extLst>
                <a:ext uri="{FF2B5EF4-FFF2-40B4-BE49-F238E27FC236}">
                  <a16:creationId xmlns="" xmlns:a16="http://schemas.microsoft.com/office/drawing/2014/main" id="{EB34D71C-5FD0-4A39-8DB5-810CFBE22704}"/>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80" name="Freeform: Shape 379">
              <a:extLst>
                <a:ext uri="{FF2B5EF4-FFF2-40B4-BE49-F238E27FC236}">
                  <a16:creationId xmlns="" xmlns:a16="http://schemas.microsoft.com/office/drawing/2014/main" id="{2F0C0303-821B-4755-8CF3-995D334B95AE}"/>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endParaRPr lang="en-US"/>
            </a:p>
          </p:txBody>
        </p:sp>
        <p:sp>
          <p:nvSpPr>
            <p:cNvPr id="381" name="Freeform: Shape 380">
              <a:extLst>
                <a:ext uri="{FF2B5EF4-FFF2-40B4-BE49-F238E27FC236}">
                  <a16:creationId xmlns="" xmlns:a16="http://schemas.microsoft.com/office/drawing/2014/main" id="{882F6E6B-7592-444F-A182-899C54262097}"/>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endParaRPr lang="en-US"/>
            </a:p>
          </p:txBody>
        </p:sp>
        <p:sp>
          <p:nvSpPr>
            <p:cNvPr id="382" name="Freeform: Shape 381">
              <a:extLst>
                <a:ext uri="{FF2B5EF4-FFF2-40B4-BE49-F238E27FC236}">
                  <a16:creationId xmlns="" xmlns:a16="http://schemas.microsoft.com/office/drawing/2014/main" id="{54A65798-64DC-4883-9F16-9A223880605A}"/>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endParaRPr lang="en-US"/>
            </a:p>
          </p:txBody>
        </p:sp>
        <p:sp>
          <p:nvSpPr>
            <p:cNvPr id="383" name="Freeform: Shape 382">
              <a:extLst>
                <a:ext uri="{FF2B5EF4-FFF2-40B4-BE49-F238E27FC236}">
                  <a16:creationId xmlns="" xmlns:a16="http://schemas.microsoft.com/office/drawing/2014/main" id="{58DC2BBE-EB55-4DFC-A147-E2471933440F}"/>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endParaRPr lang="en-US"/>
            </a:p>
          </p:txBody>
        </p:sp>
        <p:sp>
          <p:nvSpPr>
            <p:cNvPr id="384" name="Freeform: Shape 383">
              <a:extLst>
                <a:ext uri="{FF2B5EF4-FFF2-40B4-BE49-F238E27FC236}">
                  <a16:creationId xmlns="" xmlns:a16="http://schemas.microsoft.com/office/drawing/2014/main" id="{46FF04B5-4190-4FA7-914F-E63500E761B3}"/>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endParaRPr lang="en-US"/>
            </a:p>
          </p:txBody>
        </p:sp>
        <p:sp>
          <p:nvSpPr>
            <p:cNvPr id="385" name="Freeform: Shape 384">
              <a:extLst>
                <a:ext uri="{FF2B5EF4-FFF2-40B4-BE49-F238E27FC236}">
                  <a16:creationId xmlns="" xmlns:a16="http://schemas.microsoft.com/office/drawing/2014/main" id="{8AEF5267-A7A6-45BC-A768-8D65135172FD}"/>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86" name="Freeform: Shape 385">
              <a:extLst>
                <a:ext uri="{FF2B5EF4-FFF2-40B4-BE49-F238E27FC236}">
                  <a16:creationId xmlns="" xmlns:a16="http://schemas.microsoft.com/office/drawing/2014/main" id="{3B20BAF5-702E-4410-825B-B36966F99E01}"/>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endParaRPr lang="en-US"/>
            </a:p>
          </p:txBody>
        </p:sp>
        <p:sp>
          <p:nvSpPr>
            <p:cNvPr id="387" name="Freeform: Shape 386">
              <a:extLst>
                <a:ext uri="{FF2B5EF4-FFF2-40B4-BE49-F238E27FC236}">
                  <a16:creationId xmlns="" xmlns:a16="http://schemas.microsoft.com/office/drawing/2014/main" id="{A18CA87A-CC51-4DFE-BF15-3F1A480999D5}"/>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88" name="Freeform: Shape 387">
              <a:extLst>
                <a:ext uri="{FF2B5EF4-FFF2-40B4-BE49-F238E27FC236}">
                  <a16:creationId xmlns="" xmlns:a16="http://schemas.microsoft.com/office/drawing/2014/main" id="{90C10479-94B6-4E08-96B7-85F31865B1DC}"/>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89" name="Freeform: Shape 388">
              <a:extLst>
                <a:ext uri="{FF2B5EF4-FFF2-40B4-BE49-F238E27FC236}">
                  <a16:creationId xmlns="" xmlns:a16="http://schemas.microsoft.com/office/drawing/2014/main" id="{77EB163D-5DBC-40B1-A3AD-46F7845770D6}"/>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endParaRPr lang="en-US"/>
            </a:p>
          </p:txBody>
        </p:sp>
        <p:sp>
          <p:nvSpPr>
            <p:cNvPr id="390" name="Freeform: Shape 389">
              <a:extLst>
                <a:ext uri="{FF2B5EF4-FFF2-40B4-BE49-F238E27FC236}">
                  <a16:creationId xmlns="" xmlns:a16="http://schemas.microsoft.com/office/drawing/2014/main" id="{F90EA354-F94E-4C8F-83FF-D689B56994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endParaRPr lang="en-US"/>
            </a:p>
          </p:txBody>
        </p:sp>
        <p:sp>
          <p:nvSpPr>
            <p:cNvPr id="391" name="Freeform: Shape 390">
              <a:extLst>
                <a:ext uri="{FF2B5EF4-FFF2-40B4-BE49-F238E27FC236}">
                  <a16:creationId xmlns="" xmlns:a16="http://schemas.microsoft.com/office/drawing/2014/main" id="{2E6F22A0-464E-4237-877D-804736A92693}"/>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endParaRPr lang="en-US"/>
            </a:p>
          </p:txBody>
        </p:sp>
        <p:sp>
          <p:nvSpPr>
            <p:cNvPr id="392" name="Freeform: Shape 391">
              <a:extLst>
                <a:ext uri="{FF2B5EF4-FFF2-40B4-BE49-F238E27FC236}">
                  <a16:creationId xmlns="" xmlns:a16="http://schemas.microsoft.com/office/drawing/2014/main" id="{B067C3E1-49A3-42B4-A933-1C209AA449A5}"/>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93" name="Freeform: Shape 392">
              <a:extLst>
                <a:ext uri="{FF2B5EF4-FFF2-40B4-BE49-F238E27FC236}">
                  <a16:creationId xmlns="" xmlns:a16="http://schemas.microsoft.com/office/drawing/2014/main" id="{797860E0-641C-4C83-8DF1-58564145E03C}"/>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endParaRPr lang="en-US"/>
            </a:p>
          </p:txBody>
        </p:sp>
        <p:sp>
          <p:nvSpPr>
            <p:cNvPr id="394" name="Freeform: Shape 393">
              <a:extLst>
                <a:ext uri="{FF2B5EF4-FFF2-40B4-BE49-F238E27FC236}">
                  <a16:creationId xmlns="" xmlns:a16="http://schemas.microsoft.com/office/drawing/2014/main" id="{C6634FEC-A19A-4411-A680-35E73E77BD73}"/>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endParaRPr lang="en-US"/>
            </a:p>
          </p:txBody>
        </p:sp>
        <p:sp>
          <p:nvSpPr>
            <p:cNvPr id="395" name="Freeform: Shape 394">
              <a:extLst>
                <a:ext uri="{FF2B5EF4-FFF2-40B4-BE49-F238E27FC236}">
                  <a16:creationId xmlns="" xmlns:a16="http://schemas.microsoft.com/office/drawing/2014/main" id="{35C9DFCB-98A8-4B90-9FC1-677089CA7372}"/>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96" name="Freeform: Shape 395">
              <a:extLst>
                <a:ext uri="{FF2B5EF4-FFF2-40B4-BE49-F238E27FC236}">
                  <a16:creationId xmlns="" xmlns:a16="http://schemas.microsoft.com/office/drawing/2014/main" id="{97AE1E1E-65C2-4DE6-A736-A243EEF00669}"/>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endParaRPr lang="en-US"/>
            </a:p>
          </p:txBody>
        </p:sp>
        <p:sp>
          <p:nvSpPr>
            <p:cNvPr id="397" name="Freeform: Shape 396">
              <a:extLst>
                <a:ext uri="{FF2B5EF4-FFF2-40B4-BE49-F238E27FC236}">
                  <a16:creationId xmlns="" xmlns:a16="http://schemas.microsoft.com/office/drawing/2014/main" id="{E597DE55-2E74-4D3A-A030-22AF92D7FEC4}"/>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endParaRPr lang="en-US"/>
            </a:p>
          </p:txBody>
        </p:sp>
        <p:sp>
          <p:nvSpPr>
            <p:cNvPr id="398" name="Freeform: Shape 397">
              <a:extLst>
                <a:ext uri="{FF2B5EF4-FFF2-40B4-BE49-F238E27FC236}">
                  <a16:creationId xmlns="" xmlns:a16="http://schemas.microsoft.com/office/drawing/2014/main" id="{16B1EF90-6C36-40DA-95C3-A53C8DFF422C}"/>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99" name="Freeform: Shape 398">
              <a:extLst>
                <a:ext uri="{FF2B5EF4-FFF2-40B4-BE49-F238E27FC236}">
                  <a16:creationId xmlns="" xmlns:a16="http://schemas.microsoft.com/office/drawing/2014/main" id="{552094B9-0A5D-4CB9-A4E2-D50F9EB76ED0}"/>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endParaRPr lang="en-US"/>
            </a:p>
          </p:txBody>
        </p:sp>
        <p:sp>
          <p:nvSpPr>
            <p:cNvPr id="400" name="Freeform: Shape 399">
              <a:extLst>
                <a:ext uri="{FF2B5EF4-FFF2-40B4-BE49-F238E27FC236}">
                  <a16:creationId xmlns="" xmlns:a16="http://schemas.microsoft.com/office/drawing/2014/main" id="{4CB09AA9-2AE0-4FA5-9F9D-511759157AE9}"/>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endParaRPr lang="en-US"/>
            </a:p>
          </p:txBody>
        </p:sp>
        <p:sp>
          <p:nvSpPr>
            <p:cNvPr id="401" name="Freeform: Shape 400">
              <a:extLst>
                <a:ext uri="{FF2B5EF4-FFF2-40B4-BE49-F238E27FC236}">
                  <a16:creationId xmlns="" xmlns:a16="http://schemas.microsoft.com/office/drawing/2014/main" id="{DE813BC4-7E55-4D83-ADB1-5EF16A0FB87F}"/>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402" name="Freeform: Shape 401">
              <a:extLst>
                <a:ext uri="{FF2B5EF4-FFF2-40B4-BE49-F238E27FC236}">
                  <a16:creationId xmlns="" xmlns:a16="http://schemas.microsoft.com/office/drawing/2014/main" id="{68A34E95-2CA2-4884-8401-154AD8BFC17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03" name="Freeform: Shape 402">
              <a:extLst>
                <a:ext uri="{FF2B5EF4-FFF2-40B4-BE49-F238E27FC236}">
                  <a16:creationId xmlns="" xmlns:a16="http://schemas.microsoft.com/office/drawing/2014/main" id="{18380748-3703-4E68-8007-FE8BC531A19F}"/>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04" name="Freeform: Shape 403">
              <a:extLst>
                <a:ext uri="{FF2B5EF4-FFF2-40B4-BE49-F238E27FC236}">
                  <a16:creationId xmlns="" xmlns:a16="http://schemas.microsoft.com/office/drawing/2014/main" id="{C6DCF673-7385-47C3-B088-807D5BB68299}"/>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05" name="Freeform: Shape 404">
              <a:extLst>
                <a:ext uri="{FF2B5EF4-FFF2-40B4-BE49-F238E27FC236}">
                  <a16:creationId xmlns="" xmlns:a16="http://schemas.microsoft.com/office/drawing/2014/main" id="{12195627-6F11-4D14-BD2D-D27EC4CD404E}"/>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endParaRPr lang="en-US"/>
            </a:p>
          </p:txBody>
        </p:sp>
        <p:sp>
          <p:nvSpPr>
            <p:cNvPr id="406" name="Freeform: Shape 405">
              <a:extLst>
                <a:ext uri="{FF2B5EF4-FFF2-40B4-BE49-F238E27FC236}">
                  <a16:creationId xmlns="" xmlns:a16="http://schemas.microsoft.com/office/drawing/2014/main" id="{B7EE27B0-E096-4D77-9DE6-6245D9383A40}"/>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endParaRPr lang="en-US"/>
            </a:p>
          </p:txBody>
        </p:sp>
        <p:sp>
          <p:nvSpPr>
            <p:cNvPr id="407" name="Freeform: Shape 406">
              <a:extLst>
                <a:ext uri="{FF2B5EF4-FFF2-40B4-BE49-F238E27FC236}">
                  <a16:creationId xmlns="" xmlns:a16="http://schemas.microsoft.com/office/drawing/2014/main" id="{ABDB797F-61E1-49A8-8153-D1CA107966CD}"/>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endParaRPr lang="en-US"/>
            </a:p>
          </p:txBody>
        </p:sp>
        <p:sp>
          <p:nvSpPr>
            <p:cNvPr id="408" name="Freeform: Shape 407">
              <a:extLst>
                <a:ext uri="{FF2B5EF4-FFF2-40B4-BE49-F238E27FC236}">
                  <a16:creationId xmlns="" xmlns:a16="http://schemas.microsoft.com/office/drawing/2014/main" id="{A1A4190F-C81E-4E90-8C82-BB7DA5BCEECD}"/>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09" name="Freeform: Shape 408">
              <a:extLst>
                <a:ext uri="{FF2B5EF4-FFF2-40B4-BE49-F238E27FC236}">
                  <a16:creationId xmlns="" xmlns:a16="http://schemas.microsoft.com/office/drawing/2014/main" id="{4C4E6A94-8248-42C6-B879-2443E79B68EB}"/>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10" name="Freeform: Shape 409">
              <a:extLst>
                <a:ext uri="{FF2B5EF4-FFF2-40B4-BE49-F238E27FC236}">
                  <a16:creationId xmlns="" xmlns:a16="http://schemas.microsoft.com/office/drawing/2014/main" id="{2DA3075A-EC2F-4C74-9E98-4CE1CA3DE339}"/>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endParaRPr lang="en-US"/>
            </a:p>
          </p:txBody>
        </p:sp>
        <p:sp>
          <p:nvSpPr>
            <p:cNvPr id="411" name="Freeform: Shape 410">
              <a:extLst>
                <a:ext uri="{FF2B5EF4-FFF2-40B4-BE49-F238E27FC236}">
                  <a16:creationId xmlns="" xmlns:a16="http://schemas.microsoft.com/office/drawing/2014/main" id="{C86DC333-D968-4497-A7C2-68E3EC7EFD2C}"/>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endParaRPr lang="en-US"/>
            </a:p>
          </p:txBody>
        </p:sp>
        <p:sp>
          <p:nvSpPr>
            <p:cNvPr id="412" name="Freeform: Shape 411">
              <a:extLst>
                <a:ext uri="{FF2B5EF4-FFF2-40B4-BE49-F238E27FC236}">
                  <a16:creationId xmlns="" xmlns:a16="http://schemas.microsoft.com/office/drawing/2014/main" id="{50CCC2CD-EE59-4768-9D47-7EFDD66EFBA8}"/>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endParaRPr lang="en-US"/>
            </a:p>
          </p:txBody>
        </p:sp>
        <p:sp>
          <p:nvSpPr>
            <p:cNvPr id="413" name="Freeform: Shape 412">
              <a:extLst>
                <a:ext uri="{FF2B5EF4-FFF2-40B4-BE49-F238E27FC236}">
                  <a16:creationId xmlns="" xmlns:a16="http://schemas.microsoft.com/office/drawing/2014/main" id="{3144D96E-5F38-48E7-B399-531EA9DC720D}"/>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14" name="Freeform: Shape 413">
              <a:extLst>
                <a:ext uri="{FF2B5EF4-FFF2-40B4-BE49-F238E27FC236}">
                  <a16:creationId xmlns="" xmlns:a16="http://schemas.microsoft.com/office/drawing/2014/main" id="{ABD970D3-7A77-4F06-B38C-3646183A3D5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15" name="Freeform: Shape 414">
              <a:extLst>
                <a:ext uri="{FF2B5EF4-FFF2-40B4-BE49-F238E27FC236}">
                  <a16:creationId xmlns="" xmlns:a16="http://schemas.microsoft.com/office/drawing/2014/main" id="{466E0C48-CDEA-4B3D-B17F-5ACA9923C50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16" name="Freeform: Shape 415">
              <a:extLst>
                <a:ext uri="{FF2B5EF4-FFF2-40B4-BE49-F238E27FC236}">
                  <a16:creationId xmlns="" xmlns:a16="http://schemas.microsoft.com/office/drawing/2014/main" id="{7154B71E-5E78-4291-8495-DDBDDD34A46A}"/>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endParaRPr lang="en-US"/>
            </a:p>
          </p:txBody>
        </p:sp>
        <p:sp>
          <p:nvSpPr>
            <p:cNvPr id="417" name="Freeform: Shape 416">
              <a:extLst>
                <a:ext uri="{FF2B5EF4-FFF2-40B4-BE49-F238E27FC236}">
                  <a16:creationId xmlns="" xmlns:a16="http://schemas.microsoft.com/office/drawing/2014/main" id="{4C8AC259-E7D8-47D4-8398-7416E20C94DE}"/>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endParaRPr lang="en-US"/>
            </a:p>
          </p:txBody>
        </p:sp>
        <p:sp>
          <p:nvSpPr>
            <p:cNvPr id="418" name="Freeform: Shape 417">
              <a:extLst>
                <a:ext uri="{FF2B5EF4-FFF2-40B4-BE49-F238E27FC236}">
                  <a16:creationId xmlns="" xmlns:a16="http://schemas.microsoft.com/office/drawing/2014/main" id="{C4D638D0-5632-4479-A4FA-3DCB776268E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19" name="Freeform: Shape 418">
              <a:extLst>
                <a:ext uri="{FF2B5EF4-FFF2-40B4-BE49-F238E27FC236}">
                  <a16:creationId xmlns="" xmlns:a16="http://schemas.microsoft.com/office/drawing/2014/main" id="{9E5F529E-77DE-4A1E-A7BB-75623A7400D9}"/>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endParaRPr lang="en-US"/>
            </a:p>
          </p:txBody>
        </p:sp>
        <p:sp>
          <p:nvSpPr>
            <p:cNvPr id="420" name="Freeform: Shape 419">
              <a:extLst>
                <a:ext uri="{FF2B5EF4-FFF2-40B4-BE49-F238E27FC236}">
                  <a16:creationId xmlns="" xmlns:a16="http://schemas.microsoft.com/office/drawing/2014/main" id="{D18DAD6A-0F1F-4219-8EB8-034751869224}"/>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421" name="Freeform: Shape 420">
              <a:extLst>
                <a:ext uri="{FF2B5EF4-FFF2-40B4-BE49-F238E27FC236}">
                  <a16:creationId xmlns="" xmlns:a16="http://schemas.microsoft.com/office/drawing/2014/main" id="{D42EDECF-7EBD-4435-952D-4978F61A9A30}"/>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2" name="Freeform: Shape 421">
              <a:extLst>
                <a:ext uri="{FF2B5EF4-FFF2-40B4-BE49-F238E27FC236}">
                  <a16:creationId xmlns="" xmlns:a16="http://schemas.microsoft.com/office/drawing/2014/main" id="{1FE91943-5C1F-4312-A428-37C971F6727B}"/>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3" name="Freeform: Shape 422">
              <a:extLst>
                <a:ext uri="{FF2B5EF4-FFF2-40B4-BE49-F238E27FC236}">
                  <a16:creationId xmlns="" xmlns:a16="http://schemas.microsoft.com/office/drawing/2014/main" id="{9BE74759-2BB2-4E72-8B55-407EF69E0041}"/>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424" name="Freeform: Shape 423">
              <a:extLst>
                <a:ext uri="{FF2B5EF4-FFF2-40B4-BE49-F238E27FC236}">
                  <a16:creationId xmlns="" xmlns:a16="http://schemas.microsoft.com/office/drawing/2014/main" id="{A2ED7DB6-3D00-47F0-B8D6-FB1F82969436}"/>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5" name="Freeform: Shape 424">
              <a:extLst>
                <a:ext uri="{FF2B5EF4-FFF2-40B4-BE49-F238E27FC236}">
                  <a16:creationId xmlns="" xmlns:a16="http://schemas.microsoft.com/office/drawing/2014/main" id="{8884A492-E702-4D30-8CDB-F2BF2CF25A18}"/>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6" name="Freeform: Shape 425">
              <a:extLst>
                <a:ext uri="{FF2B5EF4-FFF2-40B4-BE49-F238E27FC236}">
                  <a16:creationId xmlns="" xmlns:a16="http://schemas.microsoft.com/office/drawing/2014/main" id="{15C3B7B3-09A3-43CE-B8B5-097341A7F821}"/>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7" name="Freeform: Shape 426">
              <a:extLst>
                <a:ext uri="{FF2B5EF4-FFF2-40B4-BE49-F238E27FC236}">
                  <a16:creationId xmlns="" xmlns:a16="http://schemas.microsoft.com/office/drawing/2014/main" id="{C47A161E-58CC-4454-98B4-75101E8543E9}"/>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endParaRPr lang="en-US"/>
            </a:p>
          </p:txBody>
        </p:sp>
        <p:sp>
          <p:nvSpPr>
            <p:cNvPr id="428" name="Freeform: Shape 427">
              <a:extLst>
                <a:ext uri="{FF2B5EF4-FFF2-40B4-BE49-F238E27FC236}">
                  <a16:creationId xmlns="" xmlns:a16="http://schemas.microsoft.com/office/drawing/2014/main" id="{0FF254AE-8CBD-48A6-ACC1-BDD5CD3F4FF4}"/>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endParaRPr lang="en-US"/>
            </a:p>
          </p:txBody>
        </p:sp>
        <p:sp>
          <p:nvSpPr>
            <p:cNvPr id="429" name="Freeform: Shape 428">
              <a:extLst>
                <a:ext uri="{FF2B5EF4-FFF2-40B4-BE49-F238E27FC236}">
                  <a16:creationId xmlns="" xmlns:a16="http://schemas.microsoft.com/office/drawing/2014/main" id="{7E3FD52F-6EC0-49DE-8571-A75615775165}"/>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endParaRPr lang="en-US"/>
            </a:p>
          </p:txBody>
        </p:sp>
        <p:sp>
          <p:nvSpPr>
            <p:cNvPr id="430" name="Freeform: Shape 429">
              <a:extLst>
                <a:ext uri="{FF2B5EF4-FFF2-40B4-BE49-F238E27FC236}">
                  <a16:creationId xmlns="" xmlns:a16="http://schemas.microsoft.com/office/drawing/2014/main" id="{1F12F798-0EE2-4F62-9D25-7CDFCB8E410B}"/>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1" name="Freeform: Shape 430">
              <a:extLst>
                <a:ext uri="{FF2B5EF4-FFF2-40B4-BE49-F238E27FC236}">
                  <a16:creationId xmlns="" xmlns:a16="http://schemas.microsoft.com/office/drawing/2014/main" id="{91ADF4EF-091B-4A2F-877A-C30BAEE336F7}"/>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endParaRPr lang="en-US"/>
            </a:p>
          </p:txBody>
        </p:sp>
        <p:sp>
          <p:nvSpPr>
            <p:cNvPr id="432" name="Freeform: Shape 431">
              <a:extLst>
                <a:ext uri="{FF2B5EF4-FFF2-40B4-BE49-F238E27FC236}">
                  <a16:creationId xmlns="" xmlns:a16="http://schemas.microsoft.com/office/drawing/2014/main" id="{4E38EDC2-776D-4B3C-84A5-F8FE5F1FF236}"/>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3" name="Freeform: Shape 432">
              <a:extLst>
                <a:ext uri="{FF2B5EF4-FFF2-40B4-BE49-F238E27FC236}">
                  <a16:creationId xmlns="" xmlns:a16="http://schemas.microsoft.com/office/drawing/2014/main" id="{B1F82F5F-A34B-4A7C-9D1C-0FC37C06E900}"/>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endParaRPr lang="en-US"/>
            </a:p>
          </p:txBody>
        </p:sp>
        <p:sp>
          <p:nvSpPr>
            <p:cNvPr id="434" name="Freeform: Shape 433">
              <a:extLst>
                <a:ext uri="{FF2B5EF4-FFF2-40B4-BE49-F238E27FC236}">
                  <a16:creationId xmlns="" xmlns:a16="http://schemas.microsoft.com/office/drawing/2014/main" id="{EBC146D2-2677-4650-886D-68084794BC6D}"/>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endParaRPr lang="en-US"/>
            </a:p>
          </p:txBody>
        </p:sp>
        <p:sp>
          <p:nvSpPr>
            <p:cNvPr id="435" name="Freeform: Shape 434">
              <a:extLst>
                <a:ext uri="{FF2B5EF4-FFF2-40B4-BE49-F238E27FC236}">
                  <a16:creationId xmlns="" xmlns:a16="http://schemas.microsoft.com/office/drawing/2014/main" id="{40FCE623-65CF-4484-854E-840F77E573F2}"/>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6" name="Freeform: Shape 435">
              <a:extLst>
                <a:ext uri="{FF2B5EF4-FFF2-40B4-BE49-F238E27FC236}">
                  <a16:creationId xmlns="" xmlns:a16="http://schemas.microsoft.com/office/drawing/2014/main" id="{CB17FBA4-57CC-4E53-AE1C-4860F7FFD460}"/>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7" name="Freeform: Shape 436">
              <a:extLst>
                <a:ext uri="{FF2B5EF4-FFF2-40B4-BE49-F238E27FC236}">
                  <a16:creationId xmlns="" xmlns:a16="http://schemas.microsoft.com/office/drawing/2014/main" id="{33A28DD5-C884-49A9-9E38-C6CAA2516D69}"/>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endParaRPr lang="en-US"/>
            </a:p>
          </p:txBody>
        </p:sp>
        <p:sp>
          <p:nvSpPr>
            <p:cNvPr id="438" name="Freeform: Shape 437">
              <a:extLst>
                <a:ext uri="{FF2B5EF4-FFF2-40B4-BE49-F238E27FC236}">
                  <a16:creationId xmlns="" xmlns:a16="http://schemas.microsoft.com/office/drawing/2014/main" id="{C52ED454-3513-41F6-9B3B-E34689EA18AA}"/>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9" name="Freeform: Shape 438">
              <a:extLst>
                <a:ext uri="{FF2B5EF4-FFF2-40B4-BE49-F238E27FC236}">
                  <a16:creationId xmlns="" xmlns:a16="http://schemas.microsoft.com/office/drawing/2014/main" id="{00FDCD51-0FD1-45C2-99BB-1F49EF047D98}"/>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0" name="Freeform: Shape 439">
              <a:extLst>
                <a:ext uri="{FF2B5EF4-FFF2-40B4-BE49-F238E27FC236}">
                  <a16:creationId xmlns="" xmlns:a16="http://schemas.microsoft.com/office/drawing/2014/main" id="{29E09F81-3838-4A39-A288-C50608BD243E}"/>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1" name="Freeform: Shape 440">
              <a:extLst>
                <a:ext uri="{FF2B5EF4-FFF2-40B4-BE49-F238E27FC236}">
                  <a16:creationId xmlns="" xmlns:a16="http://schemas.microsoft.com/office/drawing/2014/main" id="{565A91FC-872F-4B82-9A84-E391A86A2166}"/>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2" name="Freeform: Shape 441">
              <a:extLst>
                <a:ext uri="{FF2B5EF4-FFF2-40B4-BE49-F238E27FC236}">
                  <a16:creationId xmlns="" xmlns:a16="http://schemas.microsoft.com/office/drawing/2014/main" id="{71D934A8-635C-4A07-996A-185CEA661270}"/>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3" name="Freeform: Shape 442">
              <a:extLst>
                <a:ext uri="{FF2B5EF4-FFF2-40B4-BE49-F238E27FC236}">
                  <a16:creationId xmlns="" xmlns:a16="http://schemas.microsoft.com/office/drawing/2014/main" id="{D405A5FD-85D1-4BF1-9ADB-BA6CF43C586A}"/>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endParaRPr lang="en-US"/>
            </a:p>
          </p:txBody>
        </p:sp>
        <p:sp>
          <p:nvSpPr>
            <p:cNvPr id="444" name="Freeform: Shape 443">
              <a:extLst>
                <a:ext uri="{FF2B5EF4-FFF2-40B4-BE49-F238E27FC236}">
                  <a16:creationId xmlns="" xmlns:a16="http://schemas.microsoft.com/office/drawing/2014/main" id="{2F811766-3847-485A-BE0B-9543E4FF8591}"/>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5" name="Freeform: Shape 444">
              <a:extLst>
                <a:ext uri="{FF2B5EF4-FFF2-40B4-BE49-F238E27FC236}">
                  <a16:creationId xmlns="" xmlns:a16="http://schemas.microsoft.com/office/drawing/2014/main" id="{D1C94AA4-A7DA-4B69-A2FE-EE855107BAB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46" name="Freeform: Shape 445">
              <a:extLst>
                <a:ext uri="{FF2B5EF4-FFF2-40B4-BE49-F238E27FC236}">
                  <a16:creationId xmlns="" xmlns:a16="http://schemas.microsoft.com/office/drawing/2014/main" id="{6E7E865E-6601-4C18-A055-3F69A6561B5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47" name="Freeform: Shape 446">
              <a:extLst>
                <a:ext uri="{FF2B5EF4-FFF2-40B4-BE49-F238E27FC236}">
                  <a16:creationId xmlns="" xmlns:a16="http://schemas.microsoft.com/office/drawing/2014/main" id="{0E87B354-4011-4584-98B3-52AC70291D91}"/>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8" name="Freeform: Shape 447">
              <a:extLst>
                <a:ext uri="{FF2B5EF4-FFF2-40B4-BE49-F238E27FC236}">
                  <a16:creationId xmlns="" xmlns:a16="http://schemas.microsoft.com/office/drawing/2014/main" id="{299C4C45-69A0-48F0-9A6C-D9E8146BCC24}"/>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49" name="Freeform: Shape 448">
              <a:extLst>
                <a:ext uri="{FF2B5EF4-FFF2-40B4-BE49-F238E27FC236}">
                  <a16:creationId xmlns="" xmlns:a16="http://schemas.microsoft.com/office/drawing/2014/main" id="{89A05824-803B-4207-B644-DC136241231B}"/>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50" name="Freeform: Shape 449">
              <a:extLst>
                <a:ext uri="{FF2B5EF4-FFF2-40B4-BE49-F238E27FC236}">
                  <a16:creationId xmlns="" xmlns:a16="http://schemas.microsoft.com/office/drawing/2014/main" id="{311E8D6B-B292-4790-965F-D22E2680C60F}"/>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endParaRPr lang="en-US"/>
            </a:p>
          </p:txBody>
        </p:sp>
        <p:sp>
          <p:nvSpPr>
            <p:cNvPr id="451" name="Freeform: Shape 450">
              <a:extLst>
                <a:ext uri="{FF2B5EF4-FFF2-40B4-BE49-F238E27FC236}">
                  <a16:creationId xmlns="" xmlns:a16="http://schemas.microsoft.com/office/drawing/2014/main" id="{E009B922-9F5C-4B9B-BB72-8D6D03CD89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52" name="Freeform: Shape 451">
              <a:extLst>
                <a:ext uri="{FF2B5EF4-FFF2-40B4-BE49-F238E27FC236}">
                  <a16:creationId xmlns="" xmlns:a16="http://schemas.microsoft.com/office/drawing/2014/main" id="{D44C7090-AF4C-499E-A527-44717030C53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53" name="Freeform: Shape 452">
              <a:extLst>
                <a:ext uri="{FF2B5EF4-FFF2-40B4-BE49-F238E27FC236}">
                  <a16:creationId xmlns="" xmlns:a16="http://schemas.microsoft.com/office/drawing/2014/main" id="{DE44B845-3E0B-401F-A509-E526A069B4EE}"/>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454" name="Freeform: Shape 453">
              <a:extLst>
                <a:ext uri="{FF2B5EF4-FFF2-40B4-BE49-F238E27FC236}">
                  <a16:creationId xmlns="" xmlns:a16="http://schemas.microsoft.com/office/drawing/2014/main" id="{27989B80-B67E-49C9-A7E2-C4BCEDA26A01}"/>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endParaRPr lang="en-US"/>
            </a:p>
          </p:txBody>
        </p:sp>
        <p:sp>
          <p:nvSpPr>
            <p:cNvPr id="455" name="Freeform: Shape 454">
              <a:extLst>
                <a:ext uri="{FF2B5EF4-FFF2-40B4-BE49-F238E27FC236}">
                  <a16:creationId xmlns="" xmlns:a16="http://schemas.microsoft.com/office/drawing/2014/main" id="{5812F749-95EE-4B1C-B79A-AE3A2CA0BA4E}"/>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endParaRPr lang="en-US"/>
            </a:p>
          </p:txBody>
        </p:sp>
        <p:sp>
          <p:nvSpPr>
            <p:cNvPr id="456" name="Freeform: Shape 455">
              <a:extLst>
                <a:ext uri="{FF2B5EF4-FFF2-40B4-BE49-F238E27FC236}">
                  <a16:creationId xmlns="" xmlns:a16="http://schemas.microsoft.com/office/drawing/2014/main" id="{F00D2CF1-E214-4B21-A818-15A2D6B6A577}"/>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57" name="Freeform: Shape 456">
              <a:extLst>
                <a:ext uri="{FF2B5EF4-FFF2-40B4-BE49-F238E27FC236}">
                  <a16:creationId xmlns="" xmlns:a16="http://schemas.microsoft.com/office/drawing/2014/main" id="{865F3A61-9039-49E0-8EAC-D8898A2358E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58" name="Freeform: Shape 457">
              <a:extLst>
                <a:ext uri="{FF2B5EF4-FFF2-40B4-BE49-F238E27FC236}">
                  <a16:creationId xmlns="" xmlns:a16="http://schemas.microsoft.com/office/drawing/2014/main" id="{2B3A7BBB-24E0-4739-B8AD-17B3AA4E0456}"/>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459" name="Freeform: Shape 458">
              <a:extLst>
                <a:ext uri="{FF2B5EF4-FFF2-40B4-BE49-F238E27FC236}">
                  <a16:creationId xmlns="" xmlns:a16="http://schemas.microsoft.com/office/drawing/2014/main" id="{E1C2B7BE-8B74-4938-98E9-6D9D98161367}"/>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60" name="Freeform: Shape 459">
              <a:extLst>
                <a:ext uri="{FF2B5EF4-FFF2-40B4-BE49-F238E27FC236}">
                  <a16:creationId xmlns="" xmlns:a16="http://schemas.microsoft.com/office/drawing/2014/main" id="{A6A37822-DC56-407B-BC12-3351D3375B0E}"/>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61" name="Freeform: Shape 460">
              <a:extLst>
                <a:ext uri="{FF2B5EF4-FFF2-40B4-BE49-F238E27FC236}">
                  <a16:creationId xmlns="" xmlns:a16="http://schemas.microsoft.com/office/drawing/2014/main" id="{E968D7D8-EEEE-497F-9E6C-C86B74FCF1E5}"/>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endParaRPr lang="en-US"/>
            </a:p>
          </p:txBody>
        </p:sp>
        <p:sp>
          <p:nvSpPr>
            <p:cNvPr id="462" name="Freeform: Shape 461">
              <a:extLst>
                <a:ext uri="{FF2B5EF4-FFF2-40B4-BE49-F238E27FC236}">
                  <a16:creationId xmlns="" xmlns:a16="http://schemas.microsoft.com/office/drawing/2014/main" id="{DB603F9C-EC58-4160-A388-24ED34E1270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63" name="Freeform: Shape 462">
              <a:extLst>
                <a:ext uri="{FF2B5EF4-FFF2-40B4-BE49-F238E27FC236}">
                  <a16:creationId xmlns="" xmlns:a16="http://schemas.microsoft.com/office/drawing/2014/main" id="{E7CE7A10-6493-4D7B-ABF6-3D1171BADE6A}"/>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64" name="Freeform: Shape 463">
              <a:extLst>
                <a:ext uri="{FF2B5EF4-FFF2-40B4-BE49-F238E27FC236}">
                  <a16:creationId xmlns="" xmlns:a16="http://schemas.microsoft.com/office/drawing/2014/main" id="{113FA2C8-4EB6-4EA7-BDDB-CA3142E7067E}"/>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endParaRPr lang="en-US"/>
            </a:p>
          </p:txBody>
        </p:sp>
        <p:sp>
          <p:nvSpPr>
            <p:cNvPr id="465" name="Freeform: Shape 464">
              <a:extLst>
                <a:ext uri="{FF2B5EF4-FFF2-40B4-BE49-F238E27FC236}">
                  <a16:creationId xmlns="" xmlns:a16="http://schemas.microsoft.com/office/drawing/2014/main" id="{DCC3511D-BFA8-4EEE-8E6D-7E923C216526}"/>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endParaRPr lang="en-US"/>
            </a:p>
          </p:txBody>
        </p:sp>
        <p:sp>
          <p:nvSpPr>
            <p:cNvPr id="466" name="Freeform: Shape 465">
              <a:extLst>
                <a:ext uri="{FF2B5EF4-FFF2-40B4-BE49-F238E27FC236}">
                  <a16:creationId xmlns="" xmlns:a16="http://schemas.microsoft.com/office/drawing/2014/main" id="{FAD35FE0-2846-447C-971D-E874EF0833BB}"/>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67" name="Freeform: Shape 466">
              <a:extLst>
                <a:ext uri="{FF2B5EF4-FFF2-40B4-BE49-F238E27FC236}">
                  <a16:creationId xmlns="" xmlns:a16="http://schemas.microsoft.com/office/drawing/2014/main" id="{5A87430F-E188-482A-8974-4C237DB11FB6}"/>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endParaRPr lang="en-US"/>
            </a:p>
          </p:txBody>
        </p:sp>
        <p:sp>
          <p:nvSpPr>
            <p:cNvPr id="468" name="Freeform: Shape 467">
              <a:extLst>
                <a:ext uri="{FF2B5EF4-FFF2-40B4-BE49-F238E27FC236}">
                  <a16:creationId xmlns="" xmlns:a16="http://schemas.microsoft.com/office/drawing/2014/main" id="{D3082748-3ABD-498E-B4D0-EF4C36FF32CC}"/>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469" name="Freeform: Shape 468">
              <a:extLst>
                <a:ext uri="{FF2B5EF4-FFF2-40B4-BE49-F238E27FC236}">
                  <a16:creationId xmlns="" xmlns:a16="http://schemas.microsoft.com/office/drawing/2014/main" id="{F9B10C45-5D30-4E63-BAB6-8B3AE789D1DF}"/>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70" name="Freeform: Shape 469">
              <a:extLst>
                <a:ext uri="{FF2B5EF4-FFF2-40B4-BE49-F238E27FC236}">
                  <a16:creationId xmlns="" xmlns:a16="http://schemas.microsoft.com/office/drawing/2014/main" id="{251BBE40-2A36-40A6-A02B-96AF15A6FDE2}"/>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endParaRPr lang="en-US"/>
            </a:p>
          </p:txBody>
        </p:sp>
        <p:sp>
          <p:nvSpPr>
            <p:cNvPr id="471" name="Freeform: Shape 470">
              <a:extLst>
                <a:ext uri="{FF2B5EF4-FFF2-40B4-BE49-F238E27FC236}">
                  <a16:creationId xmlns="" xmlns:a16="http://schemas.microsoft.com/office/drawing/2014/main" id="{10746BEA-F1BE-4981-872F-EEA24B0DE7AF}"/>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endParaRPr lang="en-US"/>
            </a:p>
          </p:txBody>
        </p:sp>
        <p:sp>
          <p:nvSpPr>
            <p:cNvPr id="472" name="Freeform: Shape 471">
              <a:extLst>
                <a:ext uri="{FF2B5EF4-FFF2-40B4-BE49-F238E27FC236}">
                  <a16:creationId xmlns="" xmlns:a16="http://schemas.microsoft.com/office/drawing/2014/main" id="{53A08E48-F5A4-49B1-ACDF-E07A1F3F3732}"/>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endParaRPr lang="en-US"/>
            </a:p>
          </p:txBody>
        </p:sp>
        <p:sp>
          <p:nvSpPr>
            <p:cNvPr id="473" name="Freeform: Shape 472">
              <a:extLst>
                <a:ext uri="{FF2B5EF4-FFF2-40B4-BE49-F238E27FC236}">
                  <a16:creationId xmlns="" xmlns:a16="http://schemas.microsoft.com/office/drawing/2014/main" id="{038065F4-0CD0-49D6-B3E8-45A611A8D929}"/>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74" name="Freeform: Shape 473">
              <a:extLst>
                <a:ext uri="{FF2B5EF4-FFF2-40B4-BE49-F238E27FC236}">
                  <a16:creationId xmlns="" xmlns:a16="http://schemas.microsoft.com/office/drawing/2014/main" id="{4BE53B21-77E4-4EA7-BBB3-3A16DDE53CCC}"/>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endParaRPr lang="en-US"/>
            </a:p>
          </p:txBody>
        </p:sp>
        <p:sp>
          <p:nvSpPr>
            <p:cNvPr id="475" name="Freeform: Shape 474">
              <a:extLst>
                <a:ext uri="{FF2B5EF4-FFF2-40B4-BE49-F238E27FC236}">
                  <a16:creationId xmlns="" xmlns:a16="http://schemas.microsoft.com/office/drawing/2014/main" id="{391C6658-8808-4A83-B414-4A4086F22E4D}"/>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76" name="Freeform: Shape 475">
              <a:extLst>
                <a:ext uri="{FF2B5EF4-FFF2-40B4-BE49-F238E27FC236}">
                  <a16:creationId xmlns="" xmlns:a16="http://schemas.microsoft.com/office/drawing/2014/main" id="{66E76D58-A6D0-4213-8503-AA80E54F01B0}"/>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77" name="Freeform: Shape 476">
              <a:extLst>
                <a:ext uri="{FF2B5EF4-FFF2-40B4-BE49-F238E27FC236}">
                  <a16:creationId xmlns="" xmlns:a16="http://schemas.microsoft.com/office/drawing/2014/main" id="{7D7F9E7F-D4C3-457D-9F89-3D9880BF5CD5}"/>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endParaRPr lang="en-US"/>
            </a:p>
          </p:txBody>
        </p:sp>
        <p:sp>
          <p:nvSpPr>
            <p:cNvPr id="478" name="Freeform: Shape 477">
              <a:extLst>
                <a:ext uri="{FF2B5EF4-FFF2-40B4-BE49-F238E27FC236}">
                  <a16:creationId xmlns="" xmlns:a16="http://schemas.microsoft.com/office/drawing/2014/main" id="{3AE1B13F-CF66-4E5B-AFBF-F35E6D28185E}"/>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endParaRPr lang="en-US"/>
            </a:p>
          </p:txBody>
        </p:sp>
        <p:sp>
          <p:nvSpPr>
            <p:cNvPr id="479" name="Freeform: Shape 478">
              <a:extLst>
                <a:ext uri="{FF2B5EF4-FFF2-40B4-BE49-F238E27FC236}">
                  <a16:creationId xmlns="" xmlns:a16="http://schemas.microsoft.com/office/drawing/2014/main" id="{8E13A485-149D-424E-B14A-A1EBD5801A52}"/>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endParaRPr lang="en-US"/>
            </a:p>
          </p:txBody>
        </p:sp>
        <p:sp>
          <p:nvSpPr>
            <p:cNvPr id="480" name="Freeform: Shape 479">
              <a:extLst>
                <a:ext uri="{FF2B5EF4-FFF2-40B4-BE49-F238E27FC236}">
                  <a16:creationId xmlns="" xmlns:a16="http://schemas.microsoft.com/office/drawing/2014/main" id="{64774A47-CEF1-42E5-A532-CA99873A7859}"/>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endParaRPr lang="en-US"/>
            </a:p>
          </p:txBody>
        </p:sp>
        <p:sp>
          <p:nvSpPr>
            <p:cNvPr id="481" name="Freeform: Shape 480">
              <a:extLst>
                <a:ext uri="{FF2B5EF4-FFF2-40B4-BE49-F238E27FC236}">
                  <a16:creationId xmlns="" xmlns:a16="http://schemas.microsoft.com/office/drawing/2014/main" id="{D5FD8576-BAE4-4B1E-AA4E-E67C7A6D82BD}"/>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endParaRPr lang="en-US"/>
            </a:p>
          </p:txBody>
        </p:sp>
        <p:sp>
          <p:nvSpPr>
            <p:cNvPr id="482" name="Freeform: Shape 481">
              <a:extLst>
                <a:ext uri="{FF2B5EF4-FFF2-40B4-BE49-F238E27FC236}">
                  <a16:creationId xmlns="" xmlns:a16="http://schemas.microsoft.com/office/drawing/2014/main" id="{35957758-06BF-4864-8D0C-60492DB6CA71}"/>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483" name="Freeform: Shape 482">
              <a:extLst>
                <a:ext uri="{FF2B5EF4-FFF2-40B4-BE49-F238E27FC236}">
                  <a16:creationId xmlns="" xmlns:a16="http://schemas.microsoft.com/office/drawing/2014/main" id="{0A51665B-B1A3-4D32-A2AD-AC4131F4196C}"/>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endParaRPr lang="en-US"/>
            </a:p>
          </p:txBody>
        </p:sp>
        <p:sp>
          <p:nvSpPr>
            <p:cNvPr id="484" name="Freeform: Shape 483">
              <a:extLst>
                <a:ext uri="{FF2B5EF4-FFF2-40B4-BE49-F238E27FC236}">
                  <a16:creationId xmlns="" xmlns:a16="http://schemas.microsoft.com/office/drawing/2014/main" id="{29E9674E-5666-4713-8A8F-5B4181929836}"/>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endParaRPr lang="en-US"/>
            </a:p>
          </p:txBody>
        </p:sp>
        <p:sp>
          <p:nvSpPr>
            <p:cNvPr id="485" name="Freeform: Shape 484">
              <a:extLst>
                <a:ext uri="{FF2B5EF4-FFF2-40B4-BE49-F238E27FC236}">
                  <a16:creationId xmlns="" xmlns:a16="http://schemas.microsoft.com/office/drawing/2014/main" id="{843E23EA-E088-42D8-98E7-4C5634A465B5}"/>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endParaRPr lang="en-US"/>
            </a:p>
          </p:txBody>
        </p:sp>
        <p:sp>
          <p:nvSpPr>
            <p:cNvPr id="486" name="Freeform: Shape 485">
              <a:extLst>
                <a:ext uri="{FF2B5EF4-FFF2-40B4-BE49-F238E27FC236}">
                  <a16:creationId xmlns="" xmlns:a16="http://schemas.microsoft.com/office/drawing/2014/main" id="{A3093D1A-287A-43E8-96C8-041776CE47BD}"/>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endParaRPr lang="en-US"/>
            </a:p>
          </p:txBody>
        </p:sp>
        <p:sp>
          <p:nvSpPr>
            <p:cNvPr id="487" name="Freeform: Shape 486">
              <a:extLst>
                <a:ext uri="{FF2B5EF4-FFF2-40B4-BE49-F238E27FC236}">
                  <a16:creationId xmlns="" xmlns:a16="http://schemas.microsoft.com/office/drawing/2014/main" id="{FB3A3918-DE61-48FC-9DDF-9B6C9E26A852}"/>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endParaRPr lang="en-US"/>
            </a:p>
          </p:txBody>
        </p:sp>
        <p:sp>
          <p:nvSpPr>
            <p:cNvPr id="488" name="Freeform: Shape 487">
              <a:extLst>
                <a:ext uri="{FF2B5EF4-FFF2-40B4-BE49-F238E27FC236}">
                  <a16:creationId xmlns="" xmlns:a16="http://schemas.microsoft.com/office/drawing/2014/main" id="{6B0115A7-27DA-4E64-BA43-10BE5A76FEAE}"/>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endParaRPr lang="en-US"/>
            </a:p>
          </p:txBody>
        </p:sp>
        <p:sp>
          <p:nvSpPr>
            <p:cNvPr id="489" name="Freeform: Shape 488">
              <a:extLst>
                <a:ext uri="{FF2B5EF4-FFF2-40B4-BE49-F238E27FC236}">
                  <a16:creationId xmlns="" xmlns:a16="http://schemas.microsoft.com/office/drawing/2014/main" id="{C0F9BF52-973B-45FF-B6A1-7D9DE4EED4B2}"/>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endParaRPr lang="en-US"/>
            </a:p>
          </p:txBody>
        </p:sp>
        <p:sp>
          <p:nvSpPr>
            <p:cNvPr id="490" name="Freeform: Shape 489">
              <a:extLst>
                <a:ext uri="{FF2B5EF4-FFF2-40B4-BE49-F238E27FC236}">
                  <a16:creationId xmlns="" xmlns:a16="http://schemas.microsoft.com/office/drawing/2014/main" id="{0CC144FE-AE38-4FB3-97E4-ABAA886AF67E}"/>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endParaRPr lang="en-US"/>
            </a:p>
          </p:txBody>
        </p:sp>
        <p:sp>
          <p:nvSpPr>
            <p:cNvPr id="491" name="Freeform: Shape 490">
              <a:extLst>
                <a:ext uri="{FF2B5EF4-FFF2-40B4-BE49-F238E27FC236}">
                  <a16:creationId xmlns="" xmlns:a16="http://schemas.microsoft.com/office/drawing/2014/main" id="{8E7424CE-9A25-4652-8FA8-FB7A35A9BB08}"/>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endParaRPr lang="en-US"/>
            </a:p>
          </p:txBody>
        </p:sp>
        <p:sp>
          <p:nvSpPr>
            <p:cNvPr id="492" name="Freeform: Shape 491">
              <a:extLst>
                <a:ext uri="{FF2B5EF4-FFF2-40B4-BE49-F238E27FC236}">
                  <a16:creationId xmlns="" xmlns:a16="http://schemas.microsoft.com/office/drawing/2014/main" id="{9B95B500-C7F1-46CC-BB82-DED590FE99E6}"/>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endParaRPr lang="en-US"/>
            </a:p>
          </p:txBody>
        </p:sp>
        <p:sp>
          <p:nvSpPr>
            <p:cNvPr id="493" name="Freeform: Shape 492">
              <a:extLst>
                <a:ext uri="{FF2B5EF4-FFF2-40B4-BE49-F238E27FC236}">
                  <a16:creationId xmlns="" xmlns:a16="http://schemas.microsoft.com/office/drawing/2014/main" id="{22DF436D-66A1-4E07-A615-E3142412DA84}"/>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endParaRPr lang="en-US"/>
            </a:p>
          </p:txBody>
        </p:sp>
        <p:sp>
          <p:nvSpPr>
            <p:cNvPr id="494" name="Freeform: Shape 493">
              <a:extLst>
                <a:ext uri="{FF2B5EF4-FFF2-40B4-BE49-F238E27FC236}">
                  <a16:creationId xmlns="" xmlns:a16="http://schemas.microsoft.com/office/drawing/2014/main" id="{94C4CE20-3924-4726-BC03-393363977ECA}"/>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endParaRPr lang="en-US"/>
            </a:p>
          </p:txBody>
        </p:sp>
        <p:sp>
          <p:nvSpPr>
            <p:cNvPr id="495" name="Freeform: Shape 494">
              <a:extLst>
                <a:ext uri="{FF2B5EF4-FFF2-40B4-BE49-F238E27FC236}">
                  <a16:creationId xmlns="" xmlns:a16="http://schemas.microsoft.com/office/drawing/2014/main" id="{7215D13B-47A7-4D05-99B9-30F3823B5F6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endParaRPr lang="en-US"/>
            </a:p>
          </p:txBody>
        </p:sp>
        <p:sp>
          <p:nvSpPr>
            <p:cNvPr id="496" name="Freeform: Shape 495">
              <a:extLst>
                <a:ext uri="{FF2B5EF4-FFF2-40B4-BE49-F238E27FC236}">
                  <a16:creationId xmlns="" xmlns:a16="http://schemas.microsoft.com/office/drawing/2014/main" id="{DFF9EC35-6700-4103-825F-56211B445F5C}"/>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497" name="Freeform: Shape 496">
              <a:extLst>
                <a:ext uri="{FF2B5EF4-FFF2-40B4-BE49-F238E27FC236}">
                  <a16:creationId xmlns="" xmlns:a16="http://schemas.microsoft.com/office/drawing/2014/main" id="{D11BAF30-DE4F-4FC8-9CFA-F09879157079}"/>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498" name="Freeform: Shape 497">
              <a:extLst>
                <a:ext uri="{FF2B5EF4-FFF2-40B4-BE49-F238E27FC236}">
                  <a16:creationId xmlns="" xmlns:a16="http://schemas.microsoft.com/office/drawing/2014/main" id="{F2220F2C-65DB-4F36-BAD0-AD2B8896CF71}"/>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endParaRPr lang="en-US"/>
            </a:p>
          </p:txBody>
        </p:sp>
        <p:sp>
          <p:nvSpPr>
            <p:cNvPr id="499" name="Freeform: Shape 498">
              <a:extLst>
                <a:ext uri="{FF2B5EF4-FFF2-40B4-BE49-F238E27FC236}">
                  <a16:creationId xmlns="" xmlns:a16="http://schemas.microsoft.com/office/drawing/2014/main" id="{A2D4B30E-8AD0-4C68-AA28-D626B03BA677}"/>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endParaRPr lang="en-US"/>
            </a:p>
          </p:txBody>
        </p:sp>
        <p:sp>
          <p:nvSpPr>
            <p:cNvPr id="500" name="Freeform: Shape 499">
              <a:extLst>
                <a:ext uri="{FF2B5EF4-FFF2-40B4-BE49-F238E27FC236}">
                  <a16:creationId xmlns="" xmlns:a16="http://schemas.microsoft.com/office/drawing/2014/main" id="{D8DD3D4F-EF15-46ED-9BA5-1516C650697C}"/>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endParaRPr lang="en-US"/>
            </a:p>
          </p:txBody>
        </p:sp>
        <p:sp>
          <p:nvSpPr>
            <p:cNvPr id="501" name="Freeform: Shape 500">
              <a:extLst>
                <a:ext uri="{FF2B5EF4-FFF2-40B4-BE49-F238E27FC236}">
                  <a16:creationId xmlns="" xmlns:a16="http://schemas.microsoft.com/office/drawing/2014/main" id="{1A943D67-620C-4C03-AA52-246A80AF94B6}"/>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endParaRPr lang="en-US"/>
            </a:p>
          </p:txBody>
        </p:sp>
        <p:sp>
          <p:nvSpPr>
            <p:cNvPr id="502" name="Freeform: Shape 501">
              <a:extLst>
                <a:ext uri="{FF2B5EF4-FFF2-40B4-BE49-F238E27FC236}">
                  <a16:creationId xmlns="" xmlns:a16="http://schemas.microsoft.com/office/drawing/2014/main" id="{9B5628E4-C56A-460B-9A34-B7C598E54E3C}"/>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503" name="Freeform: Shape 502">
              <a:extLst>
                <a:ext uri="{FF2B5EF4-FFF2-40B4-BE49-F238E27FC236}">
                  <a16:creationId xmlns="" xmlns:a16="http://schemas.microsoft.com/office/drawing/2014/main" id="{3DB85618-A42B-4E58-8446-1A688D04BAB6}"/>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04" name="Freeform: Shape 503">
              <a:extLst>
                <a:ext uri="{FF2B5EF4-FFF2-40B4-BE49-F238E27FC236}">
                  <a16:creationId xmlns="" xmlns:a16="http://schemas.microsoft.com/office/drawing/2014/main" id="{4A2039E8-FF86-4731-8B87-D05AD44638E8}"/>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endParaRPr lang="en-US"/>
            </a:p>
          </p:txBody>
        </p:sp>
        <p:sp>
          <p:nvSpPr>
            <p:cNvPr id="505" name="Freeform: Shape 504">
              <a:extLst>
                <a:ext uri="{FF2B5EF4-FFF2-40B4-BE49-F238E27FC236}">
                  <a16:creationId xmlns="" xmlns:a16="http://schemas.microsoft.com/office/drawing/2014/main" id="{B44D5146-7235-477E-A649-63F6BEE533F6}"/>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endParaRPr lang="en-US"/>
            </a:p>
          </p:txBody>
        </p:sp>
        <p:sp>
          <p:nvSpPr>
            <p:cNvPr id="506" name="Freeform: Shape 505">
              <a:extLst>
                <a:ext uri="{FF2B5EF4-FFF2-40B4-BE49-F238E27FC236}">
                  <a16:creationId xmlns="" xmlns:a16="http://schemas.microsoft.com/office/drawing/2014/main" id="{3921CFF8-0BE4-4421-8F17-0100A59A4804}"/>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endParaRPr lang="en-US"/>
            </a:p>
          </p:txBody>
        </p:sp>
        <p:sp>
          <p:nvSpPr>
            <p:cNvPr id="507" name="Freeform: Shape 506">
              <a:extLst>
                <a:ext uri="{FF2B5EF4-FFF2-40B4-BE49-F238E27FC236}">
                  <a16:creationId xmlns="" xmlns:a16="http://schemas.microsoft.com/office/drawing/2014/main" id="{CC013B63-835D-4914-A358-434D10736B24}"/>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endParaRPr lang="en-US"/>
            </a:p>
          </p:txBody>
        </p:sp>
        <p:sp>
          <p:nvSpPr>
            <p:cNvPr id="508" name="Freeform: Shape 507">
              <a:extLst>
                <a:ext uri="{FF2B5EF4-FFF2-40B4-BE49-F238E27FC236}">
                  <a16:creationId xmlns="" xmlns:a16="http://schemas.microsoft.com/office/drawing/2014/main" id="{92C21AAB-7358-4A61-A257-10DBBBCBCA33}"/>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endParaRPr lang="en-US"/>
            </a:p>
          </p:txBody>
        </p:sp>
        <p:sp>
          <p:nvSpPr>
            <p:cNvPr id="509" name="Freeform: Shape 508">
              <a:extLst>
                <a:ext uri="{FF2B5EF4-FFF2-40B4-BE49-F238E27FC236}">
                  <a16:creationId xmlns="" xmlns:a16="http://schemas.microsoft.com/office/drawing/2014/main" id="{3FE07C78-F886-447C-9BCE-9EC77DCC22CB}"/>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endParaRPr lang="en-US"/>
            </a:p>
          </p:txBody>
        </p:sp>
        <p:sp>
          <p:nvSpPr>
            <p:cNvPr id="510" name="Freeform: Shape 509">
              <a:extLst>
                <a:ext uri="{FF2B5EF4-FFF2-40B4-BE49-F238E27FC236}">
                  <a16:creationId xmlns="" xmlns:a16="http://schemas.microsoft.com/office/drawing/2014/main" id="{31FC4727-E906-4367-BBA4-E0100C6DD84C}"/>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endParaRPr lang="en-US"/>
            </a:p>
          </p:txBody>
        </p:sp>
        <p:sp>
          <p:nvSpPr>
            <p:cNvPr id="511" name="Freeform: Shape 510">
              <a:extLst>
                <a:ext uri="{FF2B5EF4-FFF2-40B4-BE49-F238E27FC236}">
                  <a16:creationId xmlns="" xmlns:a16="http://schemas.microsoft.com/office/drawing/2014/main" id="{411802C7-8EC5-47DC-8CF0-4A175EE5F885}"/>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512" name="Freeform: Shape 511">
              <a:extLst>
                <a:ext uri="{FF2B5EF4-FFF2-40B4-BE49-F238E27FC236}">
                  <a16:creationId xmlns="" xmlns:a16="http://schemas.microsoft.com/office/drawing/2014/main" id="{0C25DA00-C4FE-4B0C-8EDF-5B14B7BA1F67}"/>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endParaRPr lang="en-US"/>
            </a:p>
          </p:txBody>
        </p:sp>
        <p:sp>
          <p:nvSpPr>
            <p:cNvPr id="513" name="Freeform: Shape 512">
              <a:extLst>
                <a:ext uri="{FF2B5EF4-FFF2-40B4-BE49-F238E27FC236}">
                  <a16:creationId xmlns="" xmlns:a16="http://schemas.microsoft.com/office/drawing/2014/main" id="{F9B4652E-F58F-46C9-99E0-925A101A7505}"/>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endParaRPr lang="en-US"/>
            </a:p>
          </p:txBody>
        </p:sp>
        <p:sp>
          <p:nvSpPr>
            <p:cNvPr id="514" name="Freeform: Shape 513">
              <a:extLst>
                <a:ext uri="{FF2B5EF4-FFF2-40B4-BE49-F238E27FC236}">
                  <a16:creationId xmlns="" xmlns:a16="http://schemas.microsoft.com/office/drawing/2014/main" id="{8F413AB6-2A93-4038-BA30-D4E6EF0234B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endParaRPr lang="en-US"/>
            </a:p>
          </p:txBody>
        </p:sp>
        <p:sp>
          <p:nvSpPr>
            <p:cNvPr id="515" name="Freeform: Shape 514">
              <a:extLst>
                <a:ext uri="{FF2B5EF4-FFF2-40B4-BE49-F238E27FC236}">
                  <a16:creationId xmlns="" xmlns:a16="http://schemas.microsoft.com/office/drawing/2014/main" id="{83302A1C-9BEC-488A-983E-37D20511D90C}"/>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endParaRPr lang="en-US"/>
            </a:p>
          </p:txBody>
        </p:sp>
        <p:sp>
          <p:nvSpPr>
            <p:cNvPr id="516" name="Freeform: Shape 515">
              <a:extLst>
                <a:ext uri="{FF2B5EF4-FFF2-40B4-BE49-F238E27FC236}">
                  <a16:creationId xmlns="" xmlns:a16="http://schemas.microsoft.com/office/drawing/2014/main" id="{4818ED3B-ABB9-4E6B-AF92-346150F53DFD}"/>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endParaRPr lang="en-US"/>
            </a:p>
          </p:txBody>
        </p:sp>
        <p:sp>
          <p:nvSpPr>
            <p:cNvPr id="517" name="Freeform: Shape 516">
              <a:extLst>
                <a:ext uri="{FF2B5EF4-FFF2-40B4-BE49-F238E27FC236}">
                  <a16:creationId xmlns="" xmlns:a16="http://schemas.microsoft.com/office/drawing/2014/main" id="{AA68EDAD-B28F-4876-9A82-7B6092540B8C}"/>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endParaRPr lang="en-US"/>
            </a:p>
          </p:txBody>
        </p:sp>
        <p:sp>
          <p:nvSpPr>
            <p:cNvPr id="518" name="Freeform: Shape 517">
              <a:extLst>
                <a:ext uri="{FF2B5EF4-FFF2-40B4-BE49-F238E27FC236}">
                  <a16:creationId xmlns="" xmlns:a16="http://schemas.microsoft.com/office/drawing/2014/main" id="{18CE20E3-23D5-4BC2-A289-D54EA8455928}"/>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endParaRPr lang="en-US"/>
            </a:p>
          </p:txBody>
        </p:sp>
        <p:sp>
          <p:nvSpPr>
            <p:cNvPr id="519" name="Freeform: Shape 518">
              <a:extLst>
                <a:ext uri="{FF2B5EF4-FFF2-40B4-BE49-F238E27FC236}">
                  <a16:creationId xmlns="" xmlns:a16="http://schemas.microsoft.com/office/drawing/2014/main" id="{66755330-AF27-4975-9B55-B394E23C730F}"/>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endParaRPr lang="en-US"/>
            </a:p>
          </p:txBody>
        </p:sp>
        <p:sp>
          <p:nvSpPr>
            <p:cNvPr id="520" name="Freeform: Shape 519">
              <a:extLst>
                <a:ext uri="{FF2B5EF4-FFF2-40B4-BE49-F238E27FC236}">
                  <a16:creationId xmlns="" xmlns:a16="http://schemas.microsoft.com/office/drawing/2014/main" id="{D286E36C-B745-4FD5-961C-6CFC4BD250B0}"/>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endParaRPr lang="en-US"/>
            </a:p>
          </p:txBody>
        </p:sp>
        <p:sp>
          <p:nvSpPr>
            <p:cNvPr id="521" name="Freeform: Shape 520">
              <a:extLst>
                <a:ext uri="{FF2B5EF4-FFF2-40B4-BE49-F238E27FC236}">
                  <a16:creationId xmlns="" xmlns:a16="http://schemas.microsoft.com/office/drawing/2014/main" id="{E8A80A94-F982-4A1F-9016-D5FC0437C630}"/>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endParaRPr lang="en-US"/>
            </a:p>
          </p:txBody>
        </p:sp>
        <p:sp>
          <p:nvSpPr>
            <p:cNvPr id="522" name="Freeform: Shape 521">
              <a:extLst>
                <a:ext uri="{FF2B5EF4-FFF2-40B4-BE49-F238E27FC236}">
                  <a16:creationId xmlns="" xmlns:a16="http://schemas.microsoft.com/office/drawing/2014/main" id="{903580BA-6741-4AF9-AF1C-C2B1C1CC9600}"/>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endParaRPr lang="en-US"/>
            </a:p>
          </p:txBody>
        </p:sp>
        <p:sp>
          <p:nvSpPr>
            <p:cNvPr id="523" name="Freeform: Shape 522">
              <a:extLst>
                <a:ext uri="{FF2B5EF4-FFF2-40B4-BE49-F238E27FC236}">
                  <a16:creationId xmlns="" xmlns:a16="http://schemas.microsoft.com/office/drawing/2014/main" id="{DBBCFFA0-DBB8-4FD4-82BB-936BEDC5EBA9}"/>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endParaRPr lang="en-US"/>
            </a:p>
          </p:txBody>
        </p:sp>
        <p:sp>
          <p:nvSpPr>
            <p:cNvPr id="524" name="Freeform: Shape 523">
              <a:extLst>
                <a:ext uri="{FF2B5EF4-FFF2-40B4-BE49-F238E27FC236}">
                  <a16:creationId xmlns="" xmlns:a16="http://schemas.microsoft.com/office/drawing/2014/main" id="{6FD608EC-7E7B-4534-9E64-DBCCBA4708EC}"/>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endParaRPr lang="en-US"/>
            </a:p>
          </p:txBody>
        </p:sp>
        <p:sp>
          <p:nvSpPr>
            <p:cNvPr id="525" name="Freeform: Shape 524">
              <a:extLst>
                <a:ext uri="{FF2B5EF4-FFF2-40B4-BE49-F238E27FC236}">
                  <a16:creationId xmlns="" xmlns:a16="http://schemas.microsoft.com/office/drawing/2014/main" id="{DD228FDA-F7F8-4B4F-B051-5B70548D2E33}"/>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endParaRPr lang="en-US"/>
            </a:p>
          </p:txBody>
        </p:sp>
        <p:sp>
          <p:nvSpPr>
            <p:cNvPr id="526" name="Freeform: Shape 525">
              <a:extLst>
                <a:ext uri="{FF2B5EF4-FFF2-40B4-BE49-F238E27FC236}">
                  <a16:creationId xmlns="" xmlns:a16="http://schemas.microsoft.com/office/drawing/2014/main" id="{8613BFC5-BF8A-446F-B585-BADD07824C8E}"/>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endParaRPr lang="en-US"/>
            </a:p>
          </p:txBody>
        </p:sp>
        <p:sp>
          <p:nvSpPr>
            <p:cNvPr id="527" name="Freeform: Shape 526">
              <a:extLst>
                <a:ext uri="{FF2B5EF4-FFF2-40B4-BE49-F238E27FC236}">
                  <a16:creationId xmlns="" xmlns:a16="http://schemas.microsoft.com/office/drawing/2014/main" id="{98E57BC1-542C-44C5-8CE6-774E2D9395BB}"/>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endParaRPr lang="en-US"/>
            </a:p>
          </p:txBody>
        </p:sp>
        <p:sp>
          <p:nvSpPr>
            <p:cNvPr id="528" name="Freeform: Shape 527">
              <a:extLst>
                <a:ext uri="{FF2B5EF4-FFF2-40B4-BE49-F238E27FC236}">
                  <a16:creationId xmlns="" xmlns:a16="http://schemas.microsoft.com/office/drawing/2014/main" id="{3661AF8E-08D7-4801-8068-1F1B943F906B}"/>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29" name="Freeform: Shape 528">
              <a:extLst>
                <a:ext uri="{FF2B5EF4-FFF2-40B4-BE49-F238E27FC236}">
                  <a16:creationId xmlns="" xmlns:a16="http://schemas.microsoft.com/office/drawing/2014/main" id="{78CCBAB4-4B5F-4F17-BEE5-71F69A43199F}"/>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endParaRPr lang="en-US"/>
            </a:p>
          </p:txBody>
        </p:sp>
        <p:sp>
          <p:nvSpPr>
            <p:cNvPr id="530" name="Freeform: Shape 529">
              <a:extLst>
                <a:ext uri="{FF2B5EF4-FFF2-40B4-BE49-F238E27FC236}">
                  <a16:creationId xmlns="" xmlns:a16="http://schemas.microsoft.com/office/drawing/2014/main" id="{D25ED962-7FA8-4A4B-96F9-428272E45BA8}"/>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endParaRPr lang="en-US"/>
            </a:p>
          </p:txBody>
        </p:sp>
        <p:sp>
          <p:nvSpPr>
            <p:cNvPr id="531" name="Freeform: Shape 530">
              <a:extLst>
                <a:ext uri="{FF2B5EF4-FFF2-40B4-BE49-F238E27FC236}">
                  <a16:creationId xmlns="" xmlns:a16="http://schemas.microsoft.com/office/drawing/2014/main" id="{1A35F6FE-FB80-47C3-8062-98ED27164E50}"/>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endParaRPr lang="en-US"/>
            </a:p>
          </p:txBody>
        </p:sp>
        <p:sp>
          <p:nvSpPr>
            <p:cNvPr id="532" name="Freeform: Shape 531">
              <a:extLst>
                <a:ext uri="{FF2B5EF4-FFF2-40B4-BE49-F238E27FC236}">
                  <a16:creationId xmlns="" xmlns:a16="http://schemas.microsoft.com/office/drawing/2014/main" id="{C4A5B889-E620-4145-B1D1-00152730C0ED}"/>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endParaRPr lang="en-US"/>
            </a:p>
          </p:txBody>
        </p:sp>
        <p:sp>
          <p:nvSpPr>
            <p:cNvPr id="533" name="Freeform: Shape 532">
              <a:extLst>
                <a:ext uri="{FF2B5EF4-FFF2-40B4-BE49-F238E27FC236}">
                  <a16:creationId xmlns="" xmlns:a16="http://schemas.microsoft.com/office/drawing/2014/main" id="{69E2DCD9-ACD4-45FC-869A-85C40AB32F25}"/>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endParaRPr lang="en-US"/>
            </a:p>
          </p:txBody>
        </p:sp>
        <p:sp>
          <p:nvSpPr>
            <p:cNvPr id="534" name="Freeform: Shape 533">
              <a:extLst>
                <a:ext uri="{FF2B5EF4-FFF2-40B4-BE49-F238E27FC236}">
                  <a16:creationId xmlns="" xmlns:a16="http://schemas.microsoft.com/office/drawing/2014/main" id="{2CC8E86E-771D-48C3-97E6-F2247EC3ED1E}"/>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endParaRPr lang="en-US"/>
            </a:p>
          </p:txBody>
        </p:sp>
        <p:sp>
          <p:nvSpPr>
            <p:cNvPr id="535" name="Freeform: Shape 534">
              <a:extLst>
                <a:ext uri="{FF2B5EF4-FFF2-40B4-BE49-F238E27FC236}">
                  <a16:creationId xmlns="" xmlns:a16="http://schemas.microsoft.com/office/drawing/2014/main" id="{D1BF5C71-A022-4970-88B9-121E07E41EEA}"/>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endParaRPr lang="en-US"/>
            </a:p>
          </p:txBody>
        </p:sp>
        <p:sp>
          <p:nvSpPr>
            <p:cNvPr id="536" name="Freeform: Shape 535">
              <a:extLst>
                <a:ext uri="{FF2B5EF4-FFF2-40B4-BE49-F238E27FC236}">
                  <a16:creationId xmlns="" xmlns:a16="http://schemas.microsoft.com/office/drawing/2014/main" id="{723094F8-75D1-4873-9CB5-A787755C14D1}"/>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endParaRPr lang="en-US"/>
            </a:p>
          </p:txBody>
        </p:sp>
        <p:sp>
          <p:nvSpPr>
            <p:cNvPr id="537" name="Freeform: Shape 536">
              <a:extLst>
                <a:ext uri="{FF2B5EF4-FFF2-40B4-BE49-F238E27FC236}">
                  <a16:creationId xmlns="" xmlns:a16="http://schemas.microsoft.com/office/drawing/2014/main" id="{D3072F33-B371-4F7C-911B-B8F92B0C88A8}"/>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endParaRPr lang="en-US"/>
            </a:p>
          </p:txBody>
        </p:sp>
        <p:sp>
          <p:nvSpPr>
            <p:cNvPr id="538" name="Freeform: Shape 537">
              <a:extLst>
                <a:ext uri="{FF2B5EF4-FFF2-40B4-BE49-F238E27FC236}">
                  <a16:creationId xmlns="" xmlns:a16="http://schemas.microsoft.com/office/drawing/2014/main" id="{E1F398E5-B1A8-4FF2-8AB3-847E46DF5610}"/>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39" name="Freeform: Shape 538">
              <a:extLst>
                <a:ext uri="{FF2B5EF4-FFF2-40B4-BE49-F238E27FC236}">
                  <a16:creationId xmlns="" xmlns:a16="http://schemas.microsoft.com/office/drawing/2014/main" id="{BA5BB96E-9864-44F0-85BA-32D514ED4F16}"/>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endParaRPr lang="en-US"/>
            </a:p>
          </p:txBody>
        </p:sp>
        <p:sp>
          <p:nvSpPr>
            <p:cNvPr id="540" name="Freeform: Shape 539">
              <a:extLst>
                <a:ext uri="{FF2B5EF4-FFF2-40B4-BE49-F238E27FC236}">
                  <a16:creationId xmlns="" xmlns:a16="http://schemas.microsoft.com/office/drawing/2014/main" id="{B73F9EA3-CCEB-4440-8AEB-FC8C21B88F42}"/>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endParaRPr lang="en-US"/>
            </a:p>
          </p:txBody>
        </p:sp>
        <p:sp>
          <p:nvSpPr>
            <p:cNvPr id="541" name="Freeform: Shape 540">
              <a:extLst>
                <a:ext uri="{FF2B5EF4-FFF2-40B4-BE49-F238E27FC236}">
                  <a16:creationId xmlns="" xmlns:a16="http://schemas.microsoft.com/office/drawing/2014/main" id="{45BD7EE9-C43C-459D-82F5-CCD25CBAB1CE}"/>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endParaRPr lang="en-US"/>
            </a:p>
          </p:txBody>
        </p:sp>
        <p:sp>
          <p:nvSpPr>
            <p:cNvPr id="542" name="Freeform: Shape 541">
              <a:extLst>
                <a:ext uri="{FF2B5EF4-FFF2-40B4-BE49-F238E27FC236}">
                  <a16:creationId xmlns="" xmlns:a16="http://schemas.microsoft.com/office/drawing/2014/main" id="{A74B86AA-B5AC-42B1-B235-174FFB426E19}"/>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endParaRPr lang="en-US"/>
            </a:p>
          </p:txBody>
        </p:sp>
        <p:sp>
          <p:nvSpPr>
            <p:cNvPr id="543" name="Freeform: Shape 542">
              <a:extLst>
                <a:ext uri="{FF2B5EF4-FFF2-40B4-BE49-F238E27FC236}">
                  <a16:creationId xmlns="" xmlns:a16="http://schemas.microsoft.com/office/drawing/2014/main" id="{53393C9F-67E6-4688-9B65-4DBD1D6A6F28}"/>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endParaRPr lang="en-US"/>
            </a:p>
          </p:txBody>
        </p:sp>
        <p:sp>
          <p:nvSpPr>
            <p:cNvPr id="544" name="Freeform: Shape 543">
              <a:extLst>
                <a:ext uri="{FF2B5EF4-FFF2-40B4-BE49-F238E27FC236}">
                  <a16:creationId xmlns="" xmlns:a16="http://schemas.microsoft.com/office/drawing/2014/main" id="{0C5E353C-F6A0-4513-AD55-75DA357FD06B}"/>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endParaRPr lang="en-US"/>
            </a:p>
          </p:txBody>
        </p:sp>
        <p:sp>
          <p:nvSpPr>
            <p:cNvPr id="545" name="Freeform: Shape 544">
              <a:extLst>
                <a:ext uri="{FF2B5EF4-FFF2-40B4-BE49-F238E27FC236}">
                  <a16:creationId xmlns="" xmlns:a16="http://schemas.microsoft.com/office/drawing/2014/main" id="{899DC3D2-5F24-48B2-BC5F-44CD1409A594}"/>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endParaRPr lang="en-US"/>
            </a:p>
          </p:txBody>
        </p:sp>
        <p:sp>
          <p:nvSpPr>
            <p:cNvPr id="546" name="Freeform: Shape 545">
              <a:extLst>
                <a:ext uri="{FF2B5EF4-FFF2-40B4-BE49-F238E27FC236}">
                  <a16:creationId xmlns="" xmlns:a16="http://schemas.microsoft.com/office/drawing/2014/main" id="{E8E9F09A-F156-418F-8C98-366D435A9F54}"/>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endParaRPr lang="en-US"/>
            </a:p>
          </p:txBody>
        </p:sp>
        <p:sp>
          <p:nvSpPr>
            <p:cNvPr id="547" name="Freeform: Shape 546">
              <a:extLst>
                <a:ext uri="{FF2B5EF4-FFF2-40B4-BE49-F238E27FC236}">
                  <a16:creationId xmlns="" xmlns:a16="http://schemas.microsoft.com/office/drawing/2014/main" id="{89812BB6-D17F-4CDE-BAA9-CA4FA3474AED}"/>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endParaRPr lang="en-US"/>
            </a:p>
          </p:txBody>
        </p:sp>
        <p:sp>
          <p:nvSpPr>
            <p:cNvPr id="548" name="Freeform: Shape 547">
              <a:extLst>
                <a:ext uri="{FF2B5EF4-FFF2-40B4-BE49-F238E27FC236}">
                  <a16:creationId xmlns="" xmlns:a16="http://schemas.microsoft.com/office/drawing/2014/main" id="{2D448DF4-2447-4E05-9967-AFA072EFC20B}"/>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endParaRPr lang="en-US"/>
            </a:p>
          </p:txBody>
        </p:sp>
        <p:sp>
          <p:nvSpPr>
            <p:cNvPr id="549" name="Freeform: Shape 548">
              <a:extLst>
                <a:ext uri="{FF2B5EF4-FFF2-40B4-BE49-F238E27FC236}">
                  <a16:creationId xmlns="" xmlns:a16="http://schemas.microsoft.com/office/drawing/2014/main" id="{2A46FEAD-F8A0-45C9-ACEA-03F758F95BC1}"/>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endParaRPr lang="en-US"/>
            </a:p>
          </p:txBody>
        </p:sp>
        <p:sp>
          <p:nvSpPr>
            <p:cNvPr id="550" name="Freeform: Shape 549">
              <a:extLst>
                <a:ext uri="{FF2B5EF4-FFF2-40B4-BE49-F238E27FC236}">
                  <a16:creationId xmlns="" xmlns:a16="http://schemas.microsoft.com/office/drawing/2014/main" id="{3579EB11-F154-4833-A8EC-522C091DC225}"/>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endParaRPr lang="en-US"/>
            </a:p>
          </p:txBody>
        </p:sp>
        <p:sp>
          <p:nvSpPr>
            <p:cNvPr id="551" name="Freeform: Shape 550">
              <a:extLst>
                <a:ext uri="{FF2B5EF4-FFF2-40B4-BE49-F238E27FC236}">
                  <a16:creationId xmlns="" xmlns:a16="http://schemas.microsoft.com/office/drawing/2014/main" id="{3B770D94-ACEA-4AE7-9643-A79948C88CC7}"/>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endParaRPr lang="en-US"/>
            </a:p>
          </p:txBody>
        </p:sp>
        <p:sp>
          <p:nvSpPr>
            <p:cNvPr id="552" name="Freeform: Shape 551">
              <a:extLst>
                <a:ext uri="{FF2B5EF4-FFF2-40B4-BE49-F238E27FC236}">
                  <a16:creationId xmlns="" xmlns:a16="http://schemas.microsoft.com/office/drawing/2014/main" id="{7B02D573-6440-4220-99FB-783244BD8549}"/>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endParaRPr lang="en-US"/>
            </a:p>
          </p:txBody>
        </p:sp>
        <p:sp>
          <p:nvSpPr>
            <p:cNvPr id="553" name="Freeform: Shape 552">
              <a:extLst>
                <a:ext uri="{FF2B5EF4-FFF2-40B4-BE49-F238E27FC236}">
                  <a16:creationId xmlns="" xmlns:a16="http://schemas.microsoft.com/office/drawing/2014/main" id="{AA4A3EBF-FDFA-4A17-AFF7-11F0EE0E85FB}"/>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endParaRPr lang="en-US"/>
            </a:p>
          </p:txBody>
        </p:sp>
        <p:sp>
          <p:nvSpPr>
            <p:cNvPr id="554" name="Freeform: Shape 553">
              <a:extLst>
                <a:ext uri="{FF2B5EF4-FFF2-40B4-BE49-F238E27FC236}">
                  <a16:creationId xmlns="" xmlns:a16="http://schemas.microsoft.com/office/drawing/2014/main" id="{D6E262B0-5E3C-43BB-BECE-F546AB9896FF}"/>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endParaRPr lang="en-US"/>
            </a:p>
          </p:txBody>
        </p:sp>
        <p:sp>
          <p:nvSpPr>
            <p:cNvPr id="555" name="Freeform: Shape 554">
              <a:extLst>
                <a:ext uri="{FF2B5EF4-FFF2-40B4-BE49-F238E27FC236}">
                  <a16:creationId xmlns="" xmlns:a16="http://schemas.microsoft.com/office/drawing/2014/main" id="{EFC8152A-3B38-4625-9122-52C677A84A4C}"/>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endParaRPr lang="en-US"/>
            </a:p>
          </p:txBody>
        </p:sp>
        <p:sp>
          <p:nvSpPr>
            <p:cNvPr id="556" name="Freeform: Shape 555">
              <a:extLst>
                <a:ext uri="{FF2B5EF4-FFF2-40B4-BE49-F238E27FC236}">
                  <a16:creationId xmlns="" xmlns:a16="http://schemas.microsoft.com/office/drawing/2014/main" id="{E427BE88-E724-4063-92FA-72FA304B745B}"/>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endParaRPr lang="en-US"/>
            </a:p>
          </p:txBody>
        </p:sp>
        <p:sp>
          <p:nvSpPr>
            <p:cNvPr id="557" name="Freeform: Shape 556">
              <a:extLst>
                <a:ext uri="{FF2B5EF4-FFF2-40B4-BE49-F238E27FC236}">
                  <a16:creationId xmlns="" xmlns:a16="http://schemas.microsoft.com/office/drawing/2014/main" id="{65961E11-7060-411F-B6B6-E87EBF574312}"/>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endParaRPr lang="en-US"/>
            </a:p>
          </p:txBody>
        </p:sp>
        <p:sp>
          <p:nvSpPr>
            <p:cNvPr id="558" name="Freeform: Shape 557">
              <a:extLst>
                <a:ext uri="{FF2B5EF4-FFF2-40B4-BE49-F238E27FC236}">
                  <a16:creationId xmlns="" xmlns:a16="http://schemas.microsoft.com/office/drawing/2014/main" id="{C07ACAAA-C4B1-4240-85C2-500FBC7A9A63}"/>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endParaRPr lang="en-US"/>
            </a:p>
          </p:txBody>
        </p:sp>
        <p:sp>
          <p:nvSpPr>
            <p:cNvPr id="559" name="Freeform: Shape 558">
              <a:extLst>
                <a:ext uri="{FF2B5EF4-FFF2-40B4-BE49-F238E27FC236}">
                  <a16:creationId xmlns="" xmlns:a16="http://schemas.microsoft.com/office/drawing/2014/main" id="{7021CE79-44A6-4CA4-9B42-0F24ED80834E}"/>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endParaRPr lang="en-US"/>
            </a:p>
          </p:txBody>
        </p:sp>
        <p:sp>
          <p:nvSpPr>
            <p:cNvPr id="560" name="Freeform: Shape 559">
              <a:extLst>
                <a:ext uri="{FF2B5EF4-FFF2-40B4-BE49-F238E27FC236}">
                  <a16:creationId xmlns="" xmlns:a16="http://schemas.microsoft.com/office/drawing/2014/main" id="{114DE549-BF0F-434D-ABC4-66545B09DE17}"/>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endParaRPr lang="en-US"/>
            </a:p>
          </p:txBody>
        </p:sp>
        <p:sp>
          <p:nvSpPr>
            <p:cNvPr id="561" name="Freeform: Shape 560">
              <a:extLst>
                <a:ext uri="{FF2B5EF4-FFF2-40B4-BE49-F238E27FC236}">
                  <a16:creationId xmlns="" xmlns:a16="http://schemas.microsoft.com/office/drawing/2014/main" id="{AC283BCE-BA74-4238-A189-9BCFB850910B}"/>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endParaRPr lang="en-US"/>
            </a:p>
          </p:txBody>
        </p:sp>
        <p:sp>
          <p:nvSpPr>
            <p:cNvPr id="562" name="Freeform: Shape 561">
              <a:extLst>
                <a:ext uri="{FF2B5EF4-FFF2-40B4-BE49-F238E27FC236}">
                  <a16:creationId xmlns="" xmlns:a16="http://schemas.microsoft.com/office/drawing/2014/main" id="{A0ED2F21-2094-4DEA-AE5C-62FFC274F3F9}"/>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endParaRPr lang="en-US"/>
            </a:p>
          </p:txBody>
        </p:sp>
        <p:sp>
          <p:nvSpPr>
            <p:cNvPr id="563" name="Freeform: Shape 562">
              <a:extLst>
                <a:ext uri="{FF2B5EF4-FFF2-40B4-BE49-F238E27FC236}">
                  <a16:creationId xmlns="" xmlns:a16="http://schemas.microsoft.com/office/drawing/2014/main" id="{7352BC9F-A078-410F-BF62-D6A3BA8F0853}"/>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564" name="Freeform: Shape 563">
              <a:extLst>
                <a:ext uri="{FF2B5EF4-FFF2-40B4-BE49-F238E27FC236}">
                  <a16:creationId xmlns="" xmlns:a16="http://schemas.microsoft.com/office/drawing/2014/main" id="{87AA2ED6-4BC9-4269-9596-AFC14BDB8B16}"/>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565" name="Freeform: Shape 564">
              <a:extLst>
                <a:ext uri="{FF2B5EF4-FFF2-40B4-BE49-F238E27FC236}">
                  <a16:creationId xmlns="" xmlns:a16="http://schemas.microsoft.com/office/drawing/2014/main" id="{1488F7EA-83EE-4015-8C52-6A5D13B9A71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endParaRPr lang="en-US"/>
            </a:p>
          </p:txBody>
        </p:sp>
        <p:sp>
          <p:nvSpPr>
            <p:cNvPr id="566" name="Freeform: Shape 565">
              <a:extLst>
                <a:ext uri="{FF2B5EF4-FFF2-40B4-BE49-F238E27FC236}">
                  <a16:creationId xmlns="" xmlns:a16="http://schemas.microsoft.com/office/drawing/2014/main" id="{27252675-CC64-410F-86A1-17AD15FDB914}"/>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endParaRPr lang="en-US"/>
            </a:p>
          </p:txBody>
        </p:sp>
        <p:sp>
          <p:nvSpPr>
            <p:cNvPr id="567" name="Freeform: Shape 566">
              <a:extLst>
                <a:ext uri="{FF2B5EF4-FFF2-40B4-BE49-F238E27FC236}">
                  <a16:creationId xmlns="" xmlns:a16="http://schemas.microsoft.com/office/drawing/2014/main" id="{846FA434-5239-49FC-A989-3168D626D17C}"/>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68" name="Freeform: Shape 567">
              <a:extLst>
                <a:ext uri="{FF2B5EF4-FFF2-40B4-BE49-F238E27FC236}">
                  <a16:creationId xmlns="" xmlns:a16="http://schemas.microsoft.com/office/drawing/2014/main" id="{34636FF9-B892-4CF4-BB5F-972CC2066552}"/>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endParaRPr lang="en-US"/>
            </a:p>
          </p:txBody>
        </p:sp>
        <p:sp>
          <p:nvSpPr>
            <p:cNvPr id="569" name="Freeform: Shape 568">
              <a:extLst>
                <a:ext uri="{FF2B5EF4-FFF2-40B4-BE49-F238E27FC236}">
                  <a16:creationId xmlns="" xmlns:a16="http://schemas.microsoft.com/office/drawing/2014/main" id="{5B98163D-A715-4424-B749-2C3D9CEDBCF7}"/>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endParaRPr lang="en-US"/>
            </a:p>
          </p:txBody>
        </p:sp>
        <p:sp>
          <p:nvSpPr>
            <p:cNvPr id="570" name="Freeform: Shape 569">
              <a:extLst>
                <a:ext uri="{FF2B5EF4-FFF2-40B4-BE49-F238E27FC236}">
                  <a16:creationId xmlns="" xmlns:a16="http://schemas.microsoft.com/office/drawing/2014/main" id="{B04642B4-0851-4A30-8243-6C4C4AEC5AC7}"/>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endParaRPr lang="en-US"/>
            </a:p>
          </p:txBody>
        </p:sp>
        <p:sp>
          <p:nvSpPr>
            <p:cNvPr id="571" name="Freeform: Shape 570">
              <a:extLst>
                <a:ext uri="{FF2B5EF4-FFF2-40B4-BE49-F238E27FC236}">
                  <a16:creationId xmlns="" xmlns:a16="http://schemas.microsoft.com/office/drawing/2014/main" id="{9EF7317F-0688-4A79-91E8-4FEFCD7ADA9E}"/>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endParaRPr lang="en-US"/>
            </a:p>
          </p:txBody>
        </p:sp>
        <p:sp>
          <p:nvSpPr>
            <p:cNvPr id="572" name="Freeform: Shape 571">
              <a:extLst>
                <a:ext uri="{FF2B5EF4-FFF2-40B4-BE49-F238E27FC236}">
                  <a16:creationId xmlns="" xmlns:a16="http://schemas.microsoft.com/office/drawing/2014/main" id="{B0BA9F13-3F17-4C1D-BB3A-F388705A59C6}"/>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endParaRPr lang="en-US"/>
            </a:p>
          </p:txBody>
        </p:sp>
        <p:sp>
          <p:nvSpPr>
            <p:cNvPr id="573" name="Freeform: Shape 572">
              <a:extLst>
                <a:ext uri="{FF2B5EF4-FFF2-40B4-BE49-F238E27FC236}">
                  <a16:creationId xmlns="" xmlns:a16="http://schemas.microsoft.com/office/drawing/2014/main" id="{F3841D90-46B4-4A88-B8E6-A0E0037D71FA}"/>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endParaRPr lang="en-US"/>
            </a:p>
          </p:txBody>
        </p:sp>
        <p:sp>
          <p:nvSpPr>
            <p:cNvPr id="574" name="Freeform: Shape 573">
              <a:extLst>
                <a:ext uri="{FF2B5EF4-FFF2-40B4-BE49-F238E27FC236}">
                  <a16:creationId xmlns="" xmlns:a16="http://schemas.microsoft.com/office/drawing/2014/main" id="{558A42EB-419F-409C-8740-1D5CA7B34C17}"/>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endParaRPr lang="en-US"/>
            </a:p>
          </p:txBody>
        </p:sp>
        <p:sp>
          <p:nvSpPr>
            <p:cNvPr id="575" name="Freeform: Shape 574">
              <a:extLst>
                <a:ext uri="{FF2B5EF4-FFF2-40B4-BE49-F238E27FC236}">
                  <a16:creationId xmlns="" xmlns:a16="http://schemas.microsoft.com/office/drawing/2014/main" id="{C900E3B1-C296-4E52-970D-CA8598B2F9D3}"/>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76" name="Freeform: Shape 575">
              <a:extLst>
                <a:ext uri="{FF2B5EF4-FFF2-40B4-BE49-F238E27FC236}">
                  <a16:creationId xmlns="" xmlns:a16="http://schemas.microsoft.com/office/drawing/2014/main" id="{CA8AF41C-2B21-4288-BE0B-D2648FA90343}"/>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endParaRPr lang="en-US"/>
            </a:p>
          </p:txBody>
        </p:sp>
        <p:sp>
          <p:nvSpPr>
            <p:cNvPr id="577" name="Freeform: Shape 576">
              <a:extLst>
                <a:ext uri="{FF2B5EF4-FFF2-40B4-BE49-F238E27FC236}">
                  <a16:creationId xmlns="" xmlns:a16="http://schemas.microsoft.com/office/drawing/2014/main" id="{DEEAC0BA-CBC0-4160-A837-4AC770E2FC9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578" name="Freeform: Shape 577">
              <a:extLst>
                <a:ext uri="{FF2B5EF4-FFF2-40B4-BE49-F238E27FC236}">
                  <a16:creationId xmlns="" xmlns:a16="http://schemas.microsoft.com/office/drawing/2014/main" id="{C864D5C0-2BFA-4D6D-A58F-4DB87B033D9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579" name="Freeform: Shape 578">
              <a:extLst>
                <a:ext uri="{FF2B5EF4-FFF2-40B4-BE49-F238E27FC236}">
                  <a16:creationId xmlns="" xmlns:a16="http://schemas.microsoft.com/office/drawing/2014/main" id="{69536B98-8C46-42BD-BF6D-E83A33B25D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endParaRPr lang="en-US"/>
            </a:p>
          </p:txBody>
        </p:sp>
        <p:sp>
          <p:nvSpPr>
            <p:cNvPr id="580" name="Freeform: Shape 579">
              <a:extLst>
                <a:ext uri="{FF2B5EF4-FFF2-40B4-BE49-F238E27FC236}">
                  <a16:creationId xmlns="" xmlns:a16="http://schemas.microsoft.com/office/drawing/2014/main" id="{66A92ACF-93D4-442C-8D9C-170C659AD1A3}"/>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endParaRPr lang="en-US"/>
            </a:p>
          </p:txBody>
        </p:sp>
        <p:sp>
          <p:nvSpPr>
            <p:cNvPr id="581" name="Freeform: Shape 580">
              <a:extLst>
                <a:ext uri="{FF2B5EF4-FFF2-40B4-BE49-F238E27FC236}">
                  <a16:creationId xmlns="" xmlns:a16="http://schemas.microsoft.com/office/drawing/2014/main" id="{CB7C8ABF-DE40-48BB-9244-C2F8F92AC6E7}"/>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endParaRPr lang="en-US"/>
            </a:p>
          </p:txBody>
        </p:sp>
        <p:sp>
          <p:nvSpPr>
            <p:cNvPr id="582" name="Freeform: Shape 581">
              <a:extLst>
                <a:ext uri="{FF2B5EF4-FFF2-40B4-BE49-F238E27FC236}">
                  <a16:creationId xmlns="" xmlns:a16="http://schemas.microsoft.com/office/drawing/2014/main" id="{595A4243-9813-4C5C-B25C-21F57B91A732}"/>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583" name="Freeform: Shape 582">
              <a:extLst>
                <a:ext uri="{FF2B5EF4-FFF2-40B4-BE49-F238E27FC236}">
                  <a16:creationId xmlns="" xmlns:a16="http://schemas.microsoft.com/office/drawing/2014/main" id="{5A1FFE7F-C2C9-4CF7-A9B1-D28209CE5A57}"/>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84" name="Freeform: Shape 583">
              <a:extLst>
                <a:ext uri="{FF2B5EF4-FFF2-40B4-BE49-F238E27FC236}">
                  <a16:creationId xmlns="" xmlns:a16="http://schemas.microsoft.com/office/drawing/2014/main" id="{2469F8BC-8159-436E-AFEF-6D5B7CDF4508}"/>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585" name="Freeform: Shape 584">
              <a:extLst>
                <a:ext uri="{FF2B5EF4-FFF2-40B4-BE49-F238E27FC236}">
                  <a16:creationId xmlns="" xmlns:a16="http://schemas.microsoft.com/office/drawing/2014/main" id="{5E057365-59AC-4F59-A5DB-0642AACF309D}"/>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586" name="Freeform: Shape 585">
              <a:extLst>
                <a:ext uri="{FF2B5EF4-FFF2-40B4-BE49-F238E27FC236}">
                  <a16:creationId xmlns="" xmlns:a16="http://schemas.microsoft.com/office/drawing/2014/main" id="{E470AACD-D3EE-49D5-A246-41E75F6DDF03}"/>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endParaRPr lang="en-US"/>
            </a:p>
          </p:txBody>
        </p:sp>
        <p:sp>
          <p:nvSpPr>
            <p:cNvPr id="587" name="Freeform: Shape 586">
              <a:extLst>
                <a:ext uri="{FF2B5EF4-FFF2-40B4-BE49-F238E27FC236}">
                  <a16:creationId xmlns="" xmlns:a16="http://schemas.microsoft.com/office/drawing/2014/main" id="{73F7C186-F3EE-4D88-A378-4730952ED693}"/>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88" name="Freeform: Shape 587">
              <a:extLst>
                <a:ext uri="{FF2B5EF4-FFF2-40B4-BE49-F238E27FC236}">
                  <a16:creationId xmlns="" xmlns:a16="http://schemas.microsoft.com/office/drawing/2014/main" id="{A720295C-C595-40A5-B1BF-53311287B77C}"/>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89" name="Freeform: Shape 588">
              <a:extLst>
                <a:ext uri="{FF2B5EF4-FFF2-40B4-BE49-F238E27FC236}">
                  <a16:creationId xmlns="" xmlns:a16="http://schemas.microsoft.com/office/drawing/2014/main" id="{E627FDD1-BD06-4786-8517-62D546729941}"/>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endParaRPr lang="en-US"/>
            </a:p>
          </p:txBody>
        </p:sp>
        <p:sp>
          <p:nvSpPr>
            <p:cNvPr id="590" name="Freeform: Shape 589">
              <a:extLst>
                <a:ext uri="{FF2B5EF4-FFF2-40B4-BE49-F238E27FC236}">
                  <a16:creationId xmlns="" xmlns:a16="http://schemas.microsoft.com/office/drawing/2014/main" id="{5665270B-DE3E-4FA4-B7D1-94AD4B2ECC7A}"/>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endParaRPr lang="en-US"/>
            </a:p>
          </p:txBody>
        </p:sp>
        <p:sp>
          <p:nvSpPr>
            <p:cNvPr id="591" name="Freeform: Shape 590">
              <a:extLst>
                <a:ext uri="{FF2B5EF4-FFF2-40B4-BE49-F238E27FC236}">
                  <a16:creationId xmlns="" xmlns:a16="http://schemas.microsoft.com/office/drawing/2014/main" id="{8AC827D9-E5BC-4680-A570-4A623B6DFFD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endParaRPr lang="en-US"/>
            </a:p>
          </p:txBody>
        </p:sp>
        <p:sp>
          <p:nvSpPr>
            <p:cNvPr id="592" name="Freeform: Shape 591">
              <a:extLst>
                <a:ext uri="{FF2B5EF4-FFF2-40B4-BE49-F238E27FC236}">
                  <a16:creationId xmlns="" xmlns:a16="http://schemas.microsoft.com/office/drawing/2014/main" id="{AD99644D-2CA2-405A-BA5E-BE9176656B13}"/>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93" name="Freeform: Shape 592">
              <a:extLst>
                <a:ext uri="{FF2B5EF4-FFF2-40B4-BE49-F238E27FC236}">
                  <a16:creationId xmlns="" xmlns:a16="http://schemas.microsoft.com/office/drawing/2014/main" id="{75B00453-C629-4283-B136-961CB0910292}"/>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endParaRPr lang="en-US"/>
            </a:p>
          </p:txBody>
        </p:sp>
        <p:sp>
          <p:nvSpPr>
            <p:cNvPr id="594" name="Freeform: Shape 593">
              <a:extLst>
                <a:ext uri="{FF2B5EF4-FFF2-40B4-BE49-F238E27FC236}">
                  <a16:creationId xmlns="" xmlns:a16="http://schemas.microsoft.com/office/drawing/2014/main" id="{2E932067-FD0A-4314-B282-D571CCF1BF68}"/>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endParaRPr lang="en-US"/>
            </a:p>
          </p:txBody>
        </p:sp>
        <p:sp>
          <p:nvSpPr>
            <p:cNvPr id="595" name="Freeform: Shape 594">
              <a:extLst>
                <a:ext uri="{FF2B5EF4-FFF2-40B4-BE49-F238E27FC236}">
                  <a16:creationId xmlns="" xmlns:a16="http://schemas.microsoft.com/office/drawing/2014/main" id="{67DC48A5-3488-4E43-ADAA-430646C4DFB5}"/>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endParaRPr lang="en-US"/>
            </a:p>
          </p:txBody>
        </p:sp>
        <p:sp>
          <p:nvSpPr>
            <p:cNvPr id="596" name="Freeform: Shape 595">
              <a:extLst>
                <a:ext uri="{FF2B5EF4-FFF2-40B4-BE49-F238E27FC236}">
                  <a16:creationId xmlns="" xmlns:a16="http://schemas.microsoft.com/office/drawing/2014/main" id="{5F0EC61F-94D8-4455-AE3A-0988D533F2EE}"/>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endParaRPr lang="en-US"/>
            </a:p>
          </p:txBody>
        </p:sp>
        <p:sp>
          <p:nvSpPr>
            <p:cNvPr id="597" name="Freeform: Shape 596">
              <a:extLst>
                <a:ext uri="{FF2B5EF4-FFF2-40B4-BE49-F238E27FC236}">
                  <a16:creationId xmlns="" xmlns:a16="http://schemas.microsoft.com/office/drawing/2014/main" id="{DF577779-DA64-4A54-892C-FDEEE0DD3938}"/>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98" name="Freeform: Shape 597">
              <a:extLst>
                <a:ext uri="{FF2B5EF4-FFF2-40B4-BE49-F238E27FC236}">
                  <a16:creationId xmlns="" xmlns:a16="http://schemas.microsoft.com/office/drawing/2014/main" id="{288A2F44-E04B-4942-88E7-5C04DC83123D}"/>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99" name="Freeform: Shape 598">
              <a:extLst>
                <a:ext uri="{FF2B5EF4-FFF2-40B4-BE49-F238E27FC236}">
                  <a16:creationId xmlns="" xmlns:a16="http://schemas.microsoft.com/office/drawing/2014/main" id="{11464936-07B2-41A7-B6A4-7581633FB826}"/>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endParaRPr lang="en-US"/>
            </a:p>
          </p:txBody>
        </p:sp>
        <p:sp>
          <p:nvSpPr>
            <p:cNvPr id="600" name="Freeform: Shape 599">
              <a:extLst>
                <a:ext uri="{FF2B5EF4-FFF2-40B4-BE49-F238E27FC236}">
                  <a16:creationId xmlns="" xmlns:a16="http://schemas.microsoft.com/office/drawing/2014/main" id="{21C7B297-FF77-482D-A2F9-BA0AB0487866}"/>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1" name="Freeform: Shape 600">
              <a:extLst>
                <a:ext uri="{FF2B5EF4-FFF2-40B4-BE49-F238E27FC236}">
                  <a16:creationId xmlns="" xmlns:a16="http://schemas.microsoft.com/office/drawing/2014/main" id="{87FA10C3-A323-4A95-B61A-F66E91D607B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endParaRPr lang="en-US"/>
            </a:p>
          </p:txBody>
        </p:sp>
        <p:sp>
          <p:nvSpPr>
            <p:cNvPr id="602" name="Freeform: Shape 601">
              <a:extLst>
                <a:ext uri="{FF2B5EF4-FFF2-40B4-BE49-F238E27FC236}">
                  <a16:creationId xmlns="" xmlns:a16="http://schemas.microsoft.com/office/drawing/2014/main" id="{4001DAE5-7F93-49CD-A5E1-66B8A416F75C}"/>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3" name="Freeform: Shape 602">
              <a:extLst>
                <a:ext uri="{FF2B5EF4-FFF2-40B4-BE49-F238E27FC236}">
                  <a16:creationId xmlns="" xmlns:a16="http://schemas.microsoft.com/office/drawing/2014/main" id="{5A28DAAC-F3BD-48C8-8141-EDBC135F77A2}"/>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endParaRPr lang="en-US"/>
            </a:p>
          </p:txBody>
        </p:sp>
        <p:sp>
          <p:nvSpPr>
            <p:cNvPr id="604" name="Freeform: Shape 603">
              <a:extLst>
                <a:ext uri="{FF2B5EF4-FFF2-40B4-BE49-F238E27FC236}">
                  <a16:creationId xmlns="" xmlns:a16="http://schemas.microsoft.com/office/drawing/2014/main" id="{E65A9386-3E73-4CB5-9F43-36CC4F20FD3E}"/>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5" name="Freeform: Shape 604">
              <a:extLst>
                <a:ext uri="{FF2B5EF4-FFF2-40B4-BE49-F238E27FC236}">
                  <a16:creationId xmlns="" xmlns:a16="http://schemas.microsoft.com/office/drawing/2014/main" id="{77BC6B69-B5F8-426D-A6EA-3918015B04C8}"/>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endParaRPr lang="en-US"/>
            </a:p>
          </p:txBody>
        </p:sp>
        <p:sp>
          <p:nvSpPr>
            <p:cNvPr id="606" name="Freeform: Shape 605">
              <a:extLst>
                <a:ext uri="{FF2B5EF4-FFF2-40B4-BE49-F238E27FC236}">
                  <a16:creationId xmlns="" xmlns:a16="http://schemas.microsoft.com/office/drawing/2014/main" id="{89A3636E-8415-41CA-BD8A-CE3EE81781EC}"/>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7" name="Freeform: Shape 606">
              <a:extLst>
                <a:ext uri="{FF2B5EF4-FFF2-40B4-BE49-F238E27FC236}">
                  <a16:creationId xmlns="" xmlns:a16="http://schemas.microsoft.com/office/drawing/2014/main" id="{A6B68278-1768-4BBE-9FD3-1B444AC0CF4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8" name="Freeform: Shape 607">
              <a:extLst>
                <a:ext uri="{FF2B5EF4-FFF2-40B4-BE49-F238E27FC236}">
                  <a16:creationId xmlns="" xmlns:a16="http://schemas.microsoft.com/office/drawing/2014/main" id="{455F9FA1-C752-4F57-8F79-0164AACE5700}"/>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609" name="Freeform: Shape 608">
              <a:extLst>
                <a:ext uri="{FF2B5EF4-FFF2-40B4-BE49-F238E27FC236}">
                  <a16:creationId xmlns="" xmlns:a16="http://schemas.microsoft.com/office/drawing/2014/main" id="{3ED7C18C-AE0B-4057-851C-E3B6B53C8261}"/>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10" name="Freeform: Shape 609">
              <a:extLst>
                <a:ext uri="{FF2B5EF4-FFF2-40B4-BE49-F238E27FC236}">
                  <a16:creationId xmlns="" xmlns:a16="http://schemas.microsoft.com/office/drawing/2014/main" id="{514E165F-8C5A-4A43-A7AD-B6B1100D987A}"/>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611" name="Freeform: Shape 610">
              <a:extLst>
                <a:ext uri="{FF2B5EF4-FFF2-40B4-BE49-F238E27FC236}">
                  <a16:creationId xmlns="" xmlns:a16="http://schemas.microsoft.com/office/drawing/2014/main" id="{F5418B91-C551-4F3B-B424-18DB07C8D9F6}"/>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12" name="Freeform: Shape 611">
              <a:extLst>
                <a:ext uri="{FF2B5EF4-FFF2-40B4-BE49-F238E27FC236}">
                  <a16:creationId xmlns="" xmlns:a16="http://schemas.microsoft.com/office/drawing/2014/main" id="{BBA19768-EFE0-4509-9575-E5C5F6B9899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13" name="Freeform: Shape 612">
              <a:extLst>
                <a:ext uri="{FF2B5EF4-FFF2-40B4-BE49-F238E27FC236}">
                  <a16:creationId xmlns="" xmlns:a16="http://schemas.microsoft.com/office/drawing/2014/main" id="{EE42E7E2-94B4-442F-8670-81D91812B901}"/>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14" name="Freeform: Shape 613">
              <a:extLst>
                <a:ext uri="{FF2B5EF4-FFF2-40B4-BE49-F238E27FC236}">
                  <a16:creationId xmlns="" xmlns:a16="http://schemas.microsoft.com/office/drawing/2014/main" id="{32863A82-6F0F-47AC-BCC9-94DFB5C0566B}"/>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15" name="Freeform: Shape 614">
              <a:extLst>
                <a:ext uri="{FF2B5EF4-FFF2-40B4-BE49-F238E27FC236}">
                  <a16:creationId xmlns="" xmlns:a16="http://schemas.microsoft.com/office/drawing/2014/main" id="{B701B995-4F34-42E4-ABB9-518196AD67ED}"/>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endParaRPr lang="en-US"/>
            </a:p>
          </p:txBody>
        </p:sp>
        <p:sp>
          <p:nvSpPr>
            <p:cNvPr id="616" name="Freeform: Shape 615">
              <a:extLst>
                <a:ext uri="{FF2B5EF4-FFF2-40B4-BE49-F238E27FC236}">
                  <a16:creationId xmlns="" xmlns:a16="http://schemas.microsoft.com/office/drawing/2014/main" id="{7F235D80-9812-42B8-8504-D96E81499100}"/>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endParaRPr lang="en-US"/>
            </a:p>
          </p:txBody>
        </p:sp>
        <p:sp>
          <p:nvSpPr>
            <p:cNvPr id="617" name="Freeform: Shape 616">
              <a:extLst>
                <a:ext uri="{FF2B5EF4-FFF2-40B4-BE49-F238E27FC236}">
                  <a16:creationId xmlns="" xmlns:a16="http://schemas.microsoft.com/office/drawing/2014/main" id="{EF1BDB2F-F071-4E2D-A4B8-7445099E43F3}"/>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endParaRPr lang="en-US"/>
            </a:p>
          </p:txBody>
        </p:sp>
        <p:sp>
          <p:nvSpPr>
            <p:cNvPr id="618" name="Freeform: Shape 617">
              <a:extLst>
                <a:ext uri="{FF2B5EF4-FFF2-40B4-BE49-F238E27FC236}">
                  <a16:creationId xmlns="" xmlns:a16="http://schemas.microsoft.com/office/drawing/2014/main" id="{860AC339-33EC-42E6-B098-1EC74D99580A}"/>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19" name="Freeform: Shape 618">
              <a:extLst>
                <a:ext uri="{FF2B5EF4-FFF2-40B4-BE49-F238E27FC236}">
                  <a16:creationId xmlns="" xmlns:a16="http://schemas.microsoft.com/office/drawing/2014/main" id="{F908B87E-42CA-41BD-92A8-6280A185BF5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20" name="Freeform: Shape 619">
              <a:extLst>
                <a:ext uri="{FF2B5EF4-FFF2-40B4-BE49-F238E27FC236}">
                  <a16:creationId xmlns="" xmlns:a16="http://schemas.microsoft.com/office/drawing/2014/main" id="{ACE759DE-86CC-4CDB-8BA9-8D6FCB0E394A}"/>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21" name="Freeform: Shape 620">
              <a:extLst>
                <a:ext uri="{FF2B5EF4-FFF2-40B4-BE49-F238E27FC236}">
                  <a16:creationId xmlns="" xmlns:a16="http://schemas.microsoft.com/office/drawing/2014/main" id="{8A93A6FD-F0E0-42EA-94E8-0A47D8CB8707}"/>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22" name="Freeform: Shape 621">
              <a:extLst>
                <a:ext uri="{FF2B5EF4-FFF2-40B4-BE49-F238E27FC236}">
                  <a16:creationId xmlns="" xmlns:a16="http://schemas.microsoft.com/office/drawing/2014/main" id="{D71516ED-9707-4C8C-A2A0-910D110FF658}"/>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23" name="Freeform: Shape 622">
              <a:extLst>
                <a:ext uri="{FF2B5EF4-FFF2-40B4-BE49-F238E27FC236}">
                  <a16:creationId xmlns="" xmlns:a16="http://schemas.microsoft.com/office/drawing/2014/main" id="{02B07794-B97A-44B5-8854-1D1DE3F2896D}"/>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endParaRPr lang="en-US"/>
            </a:p>
          </p:txBody>
        </p:sp>
        <p:sp>
          <p:nvSpPr>
            <p:cNvPr id="624" name="Freeform: Shape 623">
              <a:extLst>
                <a:ext uri="{FF2B5EF4-FFF2-40B4-BE49-F238E27FC236}">
                  <a16:creationId xmlns="" xmlns:a16="http://schemas.microsoft.com/office/drawing/2014/main" id="{FFFE0BF6-CC9F-4CAC-9503-34998BBC68C2}"/>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endParaRPr lang="en-US"/>
            </a:p>
          </p:txBody>
        </p:sp>
        <p:sp>
          <p:nvSpPr>
            <p:cNvPr id="625" name="Freeform: Shape 624">
              <a:extLst>
                <a:ext uri="{FF2B5EF4-FFF2-40B4-BE49-F238E27FC236}">
                  <a16:creationId xmlns="" xmlns:a16="http://schemas.microsoft.com/office/drawing/2014/main" id="{C830D1CB-0D1D-4AFD-AE11-5D94F5A62CE5}"/>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endParaRPr lang="en-US"/>
            </a:p>
          </p:txBody>
        </p:sp>
        <p:sp>
          <p:nvSpPr>
            <p:cNvPr id="626" name="Freeform: Shape 625">
              <a:extLst>
                <a:ext uri="{FF2B5EF4-FFF2-40B4-BE49-F238E27FC236}">
                  <a16:creationId xmlns="" xmlns:a16="http://schemas.microsoft.com/office/drawing/2014/main" id="{DD5B3FFF-BF51-4169-83A4-A48B9B539876}"/>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endParaRPr lang="en-US"/>
            </a:p>
          </p:txBody>
        </p:sp>
        <p:sp>
          <p:nvSpPr>
            <p:cNvPr id="627" name="Freeform: Shape 626">
              <a:extLst>
                <a:ext uri="{FF2B5EF4-FFF2-40B4-BE49-F238E27FC236}">
                  <a16:creationId xmlns="" xmlns:a16="http://schemas.microsoft.com/office/drawing/2014/main" id="{EDE27899-CDEA-4C7D-807B-27A7E93E8FA0}"/>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endParaRPr lang="en-US"/>
            </a:p>
          </p:txBody>
        </p:sp>
        <p:sp>
          <p:nvSpPr>
            <p:cNvPr id="628" name="Freeform: Shape 627">
              <a:extLst>
                <a:ext uri="{FF2B5EF4-FFF2-40B4-BE49-F238E27FC236}">
                  <a16:creationId xmlns="" xmlns:a16="http://schemas.microsoft.com/office/drawing/2014/main" id="{F43FA05E-B584-4C05-BAAC-199846DCD295}"/>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629" name="Freeform: Shape 628">
              <a:extLst>
                <a:ext uri="{FF2B5EF4-FFF2-40B4-BE49-F238E27FC236}">
                  <a16:creationId xmlns="" xmlns:a16="http://schemas.microsoft.com/office/drawing/2014/main" id="{4374FCA9-A937-4CB3-BD74-A774665B3721}"/>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endParaRPr lang="en-US"/>
            </a:p>
          </p:txBody>
        </p:sp>
        <p:sp>
          <p:nvSpPr>
            <p:cNvPr id="630" name="Freeform: Shape 629">
              <a:extLst>
                <a:ext uri="{FF2B5EF4-FFF2-40B4-BE49-F238E27FC236}">
                  <a16:creationId xmlns="" xmlns:a16="http://schemas.microsoft.com/office/drawing/2014/main" id="{2D562F79-D6D9-4DF2-BDF8-E68A65FB1540}"/>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endParaRPr lang="en-US"/>
            </a:p>
          </p:txBody>
        </p:sp>
        <p:sp>
          <p:nvSpPr>
            <p:cNvPr id="631" name="Freeform: Shape 630">
              <a:extLst>
                <a:ext uri="{FF2B5EF4-FFF2-40B4-BE49-F238E27FC236}">
                  <a16:creationId xmlns="" xmlns:a16="http://schemas.microsoft.com/office/drawing/2014/main" id="{E81D15C9-045A-4E9B-8D3F-26E5B489C1F0}"/>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32" name="Freeform: Shape 631">
              <a:extLst>
                <a:ext uri="{FF2B5EF4-FFF2-40B4-BE49-F238E27FC236}">
                  <a16:creationId xmlns="" xmlns:a16="http://schemas.microsoft.com/office/drawing/2014/main" id="{E054086B-1442-43EB-91D0-1628737A346C}"/>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endParaRPr lang="en-US"/>
            </a:p>
          </p:txBody>
        </p:sp>
        <p:sp>
          <p:nvSpPr>
            <p:cNvPr id="633" name="Freeform: Shape 632">
              <a:extLst>
                <a:ext uri="{FF2B5EF4-FFF2-40B4-BE49-F238E27FC236}">
                  <a16:creationId xmlns="" xmlns:a16="http://schemas.microsoft.com/office/drawing/2014/main" id="{5053CB06-9BEF-4A82-8C34-73C220F4204E}"/>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endParaRPr lang="en-US"/>
            </a:p>
          </p:txBody>
        </p:sp>
        <p:sp>
          <p:nvSpPr>
            <p:cNvPr id="634" name="Freeform: Shape 633">
              <a:extLst>
                <a:ext uri="{FF2B5EF4-FFF2-40B4-BE49-F238E27FC236}">
                  <a16:creationId xmlns="" xmlns:a16="http://schemas.microsoft.com/office/drawing/2014/main" id="{910A818C-B63C-42E8-BBCF-E80BAE66D59E}"/>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endParaRPr lang="en-US"/>
            </a:p>
          </p:txBody>
        </p:sp>
        <p:sp>
          <p:nvSpPr>
            <p:cNvPr id="635" name="Freeform: Shape 634">
              <a:extLst>
                <a:ext uri="{FF2B5EF4-FFF2-40B4-BE49-F238E27FC236}">
                  <a16:creationId xmlns="" xmlns:a16="http://schemas.microsoft.com/office/drawing/2014/main" id="{7C14B5D7-9FA3-493C-8FCA-92BA76413E5C}"/>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36" name="Freeform: Shape 635">
              <a:extLst>
                <a:ext uri="{FF2B5EF4-FFF2-40B4-BE49-F238E27FC236}">
                  <a16:creationId xmlns="" xmlns:a16="http://schemas.microsoft.com/office/drawing/2014/main" id="{B60FEEC4-865F-442D-9E76-1D12DE732C0D}"/>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endParaRPr lang="en-US"/>
            </a:p>
          </p:txBody>
        </p:sp>
        <p:sp>
          <p:nvSpPr>
            <p:cNvPr id="637" name="Freeform: Shape 636">
              <a:extLst>
                <a:ext uri="{FF2B5EF4-FFF2-40B4-BE49-F238E27FC236}">
                  <a16:creationId xmlns="" xmlns:a16="http://schemas.microsoft.com/office/drawing/2014/main" id="{B3287F2F-A4CC-4064-88AE-B9A597A7CDD1}"/>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endParaRPr lang="en-US"/>
            </a:p>
          </p:txBody>
        </p:sp>
        <p:sp>
          <p:nvSpPr>
            <p:cNvPr id="638" name="Freeform: Shape 637">
              <a:extLst>
                <a:ext uri="{FF2B5EF4-FFF2-40B4-BE49-F238E27FC236}">
                  <a16:creationId xmlns="" xmlns:a16="http://schemas.microsoft.com/office/drawing/2014/main" id="{144826A5-FD1C-4DCA-B7CB-9B2D52AFE85E}"/>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639" name="Freeform: Shape 638">
              <a:extLst>
                <a:ext uri="{FF2B5EF4-FFF2-40B4-BE49-F238E27FC236}">
                  <a16:creationId xmlns="" xmlns:a16="http://schemas.microsoft.com/office/drawing/2014/main" id="{4A0DD321-812F-442F-9653-8AA1F88C5112}"/>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endParaRPr lang="en-US"/>
            </a:p>
          </p:txBody>
        </p:sp>
        <p:sp>
          <p:nvSpPr>
            <p:cNvPr id="640" name="Freeform: Shape 639">
              <a:extLst>
                <a:ext uri="{FF2B5EF4-FFF2-40B4-BE49-F238E27FC236}">
                  <a16:creationId xmlns="" xmlns:a16="http://schemas.microsoft.com/office/drawing/2014/main" id="{11AB58FE-1F52-4E8B-B760-314434BDB6CF}"/>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endParaRPr lang="en-US"/>
            </a:p>
          </p:txBody>
        </p:sp>
        <p:sp>
          <p:nvSpPr>
            <p:cNvPr id="641" name="Freeform: Shape 640">
              <a:extLst>
                <a:ext uri="{FF2B5EF4-FFF2-40B4-BE49-F238E27FC236}">
                  <a16:creationId xmlns="" xmlns:a16="http://schemas.microsoft.com/office/drawing/2014/main" id="{0CA8408F-25DD-49EF-A36F-DE27B2776D26}"/>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endParaRPr lang="en-US"/>
            </a:p>
          </p:txBody>
        </p:sp>
        <p:sp>
          <p:nvSpPr>
            <p:cNvPr id="642" name="Freeform: Shape 641">
              <a:extLst>
                <a:ext uri="{FF2B5EF4-FFF2-40B4-BE49-F238E27FC236}">
                  <a16:creationId xmlns="" xmlns:a16="http://schemas.microsoft.com/office/drawing/2014/main" id="{02CAC0B3-97E2-4D86-9EE1-0643729983DA}"/>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endParaRPr lang="en-US"/>
            </a:p>
          </p:txBody>
        </p:sp>
        <p:sp>
          <p:nvSpPr>
            <p:cNvPr id="643" name="Freeform: Shape 642">
              <a:extLst>
                <a:ext uri="{FF2B5EF4-FFF2-40B4-BE49-F238E27FC236}">
                  <a16:creationId xmlns="" xmlns:a16="http://schemas.microsoft.com/office/drawing/2014/main" id="{7D2F32C0-7628-4D0E-9033-C3AA4D4378B1}"/>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endParaRPr lang="en-US"/>
            </a:p>
          </p:txBody>
        </p:sp>
        <p:sp>
          <p:nvSpPr>
            <p:cNvPr id="644" name="Freeform: Shape 643">
              <a:extLst>
                <a:ext uri="{FF2B5EF4-FFF2-40B4-BE49-F238E27FC236}">
                  <a16:creationId xmlns="" xmlns:a16="http://schemas.microsoft.com/office/drawing/2014/main" id="{E731788E-E566-4669-BA5B-550DE03CAB3C}"/>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645" name="Freeform: Shape 644">
              <a:extLst>
                <a:ext uri="{FF2B5EF4-FFF2-40B4-BE49-F238E27FC236}">
                  <a16:creationId xmlns="" xmlns:a16="http://schemas.microsoft.com/office/drawing/2014/main" id="{908543E8-C7B8-41B8-AB87-B4C9BBF6CF9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46" name="Freeform: Shape 645">
              <a:extLst>
                <a:ext uri="{FF2B5EF4-FFF2-40B4-BE49-F238E27FC236}">
                  <a16:creationId xmlns="" xmlns:a16="http://schemas.microsoft.com/office/drawing/2014/main" id="{AC0B02F7-C89F-4E67-A113-AD0E527F89CE}"/>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endParaRPr lang="en-US"/>
            </a:p>
          </p:txBody>
        </p:sp>
        <p:sp>
          <p:nvSpPr>
            <p:cNvPr id="647" name="Freeform: Shape 646">
              <a:extLst>
                <a:ext uri="{FF2B5EF4-FFF2-40B4-BE49-F238E27FC236}">
                  <a16:creationId xmlns="" xmlns:a16="http://schemas.microsoft.com/office/drawing/2014/main" id="{6AFDDFF1-FA57-40A9-B298-654A4DCDCB9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48" name="Freeform: Shape 647">
              <a:extLst>
                <a:ext uri="{FF2B5EF4-FFF2-40B4-BE49-F238E27FC236}">
                  <a16:creationId xmlns="" xmlns:a16="http://schemas.microsoft.com/office/drawing/2014/main" id="{A5F2C160-8E73-46E5-B184-F9B1B32814F3}"/>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endParaRPr lang="en-US"/>
            </a:p>
          </p:txBody>
        </p:sp>
        <p:sp>
          <p:nvSpPr>
            <p:cNvPr id="649" name="Freeform: Shape 648">
              <a:extLst>
                <a:ext uri="{FF2B5EF4-FFF2-40B4-BE49-F238E27FC236}">
                  <a16:creationId xmlns="" xmlns:a16="http://schemas.microsoft.com/office/drawing/2014/main" id="{E10E52D1-1541-49A9-81CC-9CD47BCB7FA5}"/>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endParaRPr lang="en-US"/>
            </a:p>
          </p:txBody>
        </p:sp>
        <p:sp>
          <p:nvSpPr>
            <p:cNvPr id="650" name="Freeform: Shape 649">
              <a:extLst>
                <a:ext uri="{FF2B5EF4-FFF2-40B4-BE49-F238E27FC236}">
                  <a16:creationId xmlns="" xmlns:a16="http://schemas.microsoft.com/office/drawing/2014/main" id="{2EDBB637-8CE6-4DE1-8501-EE13DD05177A}"/>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endParaRPr lang="en-US"/>
            </a:p>
          </p:txBody>
        </p:sp>
        <p:sp>
          <p:nvSpPr>
            <p:cNvPr id="651" name="Freeform: Shape 650">
              <a:extLst>
                <a:ext uri="{FF2B5EF4-FFF2-40B4-BE49-F238E27FC236}">
                  <a16:creationId xmlns="" xmlns:a16="http://schemas.microsoft.com/office/drawing/2014/main" id="{5EB14C4C-C63D-455E-BEBA-0ED3D8961EC6}"/>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endParaRPr lang="en-US"/>
            </a:p>
          </p:txBody>
        </p:sp>
        <p:sp>
          <p:nvSpPr>
            <p:cNvPr id="652" name="Freeform: Shape 651">
              <a:extLst>
                <a:ext uri="{FF2B5EF4-FFF2-40B4-BE49-F238E27FC236}">
                  <a16:creationId xmlns="" xmlns:a16="http://schemas.microsoft.com/office/drawing/2014/main" id="{41EC1AA6-2FBD-4670-8002-D618509BC2C7}"/>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endParaRPr lang="en-US"/>
            </a:p>
          </p:txBody>
        </p:sp>
        <p:sp>
          <p:nvSpPr>
            <p:cNvPr id="653" name="Freeform: Shape 652">
              <a:extLst>
                <a:ext uri="{FF2B5EF4-FFF2-40B4-BE49-F238E27FC236}">
                  <a16:creationId xmlns="" xmlns:a16="http://schemas.microsoft.com/office/drawing/2014/main" id="{984AE6DC-1B6F-4BDD-BAC9-1169F5F784E9}"/>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endParaRPr lang="en-US"/>
            </a:p>
          </p:txBody>
        </p:sp>
        <p:sp>
          <p:nvSpPr>
            <p:cNvPr id="654" name="Freeform: Shape 653">
              <a:extLst>
                <a:ext uri="{FF2B5EF4-FFF2-40B4-BE49-F238E27FC236}">
                  <a16:creationId xmlns="" xmlns:a16="http://schemas.microsoft.com/office/drawing/2014/main" id="{5C6ACE8A-632B-4A23-A91D-C27B2795A38A}"/>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endParaRPr lang="en-US"/>
            </a:p>
          </p:txBody>
        </p:sp>
        <p:sp>
          <p:nvSpPr>
            <p:cNvPr id="655" name="Freeform: Shape 654">
              <a:extLst>
                <a:ext uri="{FF2B5EF4-FFF2-40B4-BE49-F238E27FC236}">
                  <a16:creationId xmlns="" xmlns:a16="http://schemas.microsoft.com/office/drawing/2014/main" id="{8EC9EDFA-A104-4AF0-8FFF-4C596A916614}"/>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endParaRPr lang="en-US"/>
            </a:p>
          </p:txBody>
        </p:sp>
        <p:sp>
          <p:nvSpPr>
            <p:cNvPr id="656" name="Freeform: Shape 655">
              <a:extLst>
                <a:ext uri="{FF2B5EF4-FFF2-40B4-BE49-F238E27FC236}">
                  <a16:creationId xmlns="" xmlns:a16="http://schemas.microsoft.com/office/drawing/2014/main" id="{0C58E03C-3E79-4A13-A9A3-0EF95020B506}"/>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57" name="Freeform: Shape 656">
              <a:extLst>
                <a:ext uri="{FF2B5EF4-FFF2-40B4-BE49-F238E27FC236}">
                  <a16:creationId xmlns="" xmlns:a16="http://schemas.microsoft.com/office/drawing/2014/main" id="{67E1DC3D-AD03-4C1D-81D5-BF78B97FA2CB}"/>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endParaRPr lang="en-US"/>
            </a:p>
          </p:txBody>
        </p:sp>
        <p:sp>
          <p:nvSpPr>
            <p:cNvPr id="658" name="Freeform: Shape 657">
              <a:extLst>
                <a:ext uri="{FF2B5EF4-FFF2-40B4-BE49-F238E27FC236}">
                  <a16:creationId xmlns="" xmlns:a16="http://schemas.microsoft.com/office/drawing/2014/main" id="{DE2D0D80-2904-4741-B610-0968E980618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59" name="Freeform: Shape 658">
              <a:extLst>
                <a:ext uri="{FF2B5EF4-FFF2-40B4-BE49-F238E27FC236}">
                  <a16:creationId xmlns="" xmlns:a16="http://schemas.microsoft.com/office/drawing/2014/main" id="{4946D349-F951-45D0-9AC1-EE22A6B2F45E}"/>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60" name="Freeform: Shape 659">
              <a:extLst>
                <a:ext uri="{FF2B5EF4-FFF2-40B4-BE49-F238E27FC236}">
                  <a16:creationId xmlns="" xmlns:a16="http://schemas.microsoft.com/office/drawing/2014/main" id="{B225AF48-37F8-4825-8C6D-7C57C134A766}"/>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endParaRPr lang="en-US"/>
            </a:p>
          </p:txBody>
        </p:sp>
        <p:sp>
          <p:nvSpPr>
            <p:cNvPr id="661" name="Freeform: Shape 660">
              <a:extLst>
                <a:ext uri="{FF2B5EF4-FFF2-40B4-BE49-F238E27FC236}">
                  <a16:creationId xmlns="" xmlns:a16="http://schemas.microsoft.com/office/drawing/2014/main" id="{3E1CBB56-CE46-412B-8DE1-A516C611F721}"/>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62" name="Freeform: Shape 661">
              <a:extLst>
                <a:ext uri="{FF2B5EF4-FFF2-40B4-BE49-F238E27FC236}">
                  <a16:creationId xmlns="" xmlns:a16="http://schemas.microsoft.com/office/drawing/2014/main" id="{2A94A320-64CE-4F53-9E50-3F70763A962B}"/>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endParaRPr lang="en-US"/>
            </a:p>
          </p:txBody>
        </p:sp>
        <p:sp>
          <p:nvSpPr>
            <p:cNvPr id="663" name="Freeform: Shape 662">
              <a:extLst>
                <a:ext uri="{FF2B5EF4-FFF2-40B4-BE49-F238E27FC236}">
                  <a16:creationId xmlns="" xmlns:a16="http://schemas.microsoft.com/office/drawing/2014/main" id="{263A8B1B-3BD3-4D9C-9C0B-AACA58A119F6}"/>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664" name="Freeform: Shape 663">
              <a:extLst>
                <a:ext uri="{FF2B5EF4-FFF2-40B4-BE49-F238E27FC236}">
                  <a16:creationId xmlns="" xmlns:a16="http://schemas.microsoft.com/office/drawing/2014/main" id="{88255A69-8FFC-43DB-BED0-7B3855CE520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65" name="Freeform: Shape 664">
              <a:extLst>
                <a:ext uri="{FF2B5EF4-FFF2-40B4-BE49-F238E27FC236}">
                  <a16:creationId xmlns="" xmlns:a16="http://schemas.microsoft.com/office/drawing/2014/main" id="{F7DBC75F-A22B-4D40-9814-0708EDBAC995}"/>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66" name="Freeform: Shape 665">
              <a:extLst>
                <a:ext uri="{FF2B5EF4-FFF2-40B4-BE49-F238E27FC236}">
                  <a16:creationId xmlns="" xmlns:a16="http://schemas.microsoft.com/office/drawing/2014/main" id="{1C6C867C-79A3-48A7-870B-C2D48F551FF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667" name="Freeform: Shape 666">
              <a:extLst>
                <a:ext uri="{FF2B5EF4-FFF2-40B4-BE49-F238E27FC236}">
                  <a16:creationId xmlns="" xmlns:a16="http://schemas.microsoft.com/office/drawing/2014/main" id="{02F8F02B-C13D-4813-9E61-3A52AC89E076}"/>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68" name="Freeform: Shape 667">
              <a:extLst>
                <a:ext uri="{FF2B5EF4-FFF2-40B4-BE49-F238E27FC236}">
                  <a16:creationId xmlns="" xmlns:a16="http://schemas.microsoft.com/office/drawing/2014/main" id="{EBED051A-C4CB-4ED9-906D-72AF8BF9B064}"/>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69" name="Freeform: Shape 668">
              <a:extLst>
                <a:ext uri="{FF2B5EF4-FFF2-40B4-BE49-F238E27FC236}">
                  <a16:creationId xmlns="" xmlns:a16="http://schemas.microsoft.com/office/drawing/2014/main" id="{16963B55-294C-4F86-972E-60E91278A1EE}"/>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70" name="Freeform: Shape 669">
              <a:extLst>
                <a:ext uri="{FF2B5EF4-FFF2-40B4-BE49-F238E27FC236}">
                  <a16:creationId xmlns="" xmlns:a16="http://schemas.microsoft.com/office/drawing/2014/main" id="{D5F65C85-3D93-4F3B-A3DB-B7BB1A3E5A97}"/>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endParaRPr lang="en-US"/>
            </a:p>
          </p:txBody>
        </p:sp>
        <p:sp>
          <p:nvSpPr>
            <p:cNvPr id="671" name="Freeform: Shape 670">
              <a:extLst>
                <a:ext uri="{FF2B5EF4-FFF2-40B4-BE49-F238E27FC236}">
                  <a16:creationId xmlns="" xmlns:a16="http://schemas.microsoft.com/office/drawing/2014/main" id="{053ECC7A-4F3C-4C34-9EC4-D2D230BF73B5}"/>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endParaRPr lang="en-US"/>
            </a:p>
          </p:txBody>
        </p:sp>
        <p:sp>
          <p:nvSpPr>
            <p:cNvPr id="672" name="Freeform: Shape 671">
              <a:extLst>
                <a:ext uri="{FF2B5EF4-FFF2-40B4-BE49-F238E27FC236}">
                  <a16:creationId xmlns="" xmlns:a16="http://schemas.microsoft.com/office/drawing/2014/main" id="{11B6BCDD-79E7-41D4-B374-74D276ACA4F1}"/>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endParaRPr lang="en-US"/>
            </a:p>
          </p:txBody>
        </p:sp>
        <p:sp>
          <p:nvSpPr>
            <p:cNvPr id="673" name="Freeform: Shape 672">
              <a:extLst>
                <a:ext uri="{FF2B5EF4-FFF2-40B4-BE49-F238E27FC236}">
                  <a16:creationId xmlns="" xmlns:a16="http://schemas.microsoft.com/office/drawing/2014/main" id="{F1DC9E71-9A7A-48DA-98CC-64D2140FE46E}"/>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74" name="Freeform: Shape 673">
              <a:extLst>
                <a:ext uri="{FF2B5EF4-FFF2-40B4-BE49-F238E27FC236}">
                  <a16:creationId xmlns="" xmlns:a16="http://schemas.microsoft.com/office/drawing/2014/main" id="{8CEBCF07-7309-4510-92B9-006072768055}"/>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endParaRPr lang="en-US"/>
            </a:p>
          </p:txBody>
        </p:sp>
        <p:sp>
          <p:nvSpPr>
            <p:cNvPr id="675" name="Freeform: Shape 674">
              <a:extLst>
                <a:ext uri="{FF2B5EF4-FFF2-40B4-BE49-F238E27FC236}">
                  <a16:creationId xmlns="" xmlns:a16="http://schemas.microsoft.com/office/drawing/2014/main" id="{DCF88151-6780-4B79-82D5-F4E6A01D3702}"/>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endParaRPr lang="en-US"/>
            </a:p>
          </p:txBody>
        </p:sp>
        <p:sp>
          <p:nvSpPr>
            <p:cNvPr id="676" name="Freeform: Shape 675">
              <a:extLst>
                <a:ext uri="{FF2B5EF4-FFF2-40B4-BE49-F238E27FC236}">
                  <a16:creationId xmlns="" xmlns:a16="http://schemas.microsoft.com/office/drawing/2014/main" id="{0B53177E-5B82-497E-BA33-19E95DAE2BCB}"/>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endParaRPr lang="en-US"/>
            </a:p>
          </p:txBody>
        </p:sp>
        <p:sp>
          <p:nvSpPr>
            <p:cNvPr id="677" name="Freeform: Shape 676">
              <a:extLst>
                <a:ext uri="{FF2B5EF4-FFF2-40B4-BE49-F238E27FC236}">
                  <a16:creationId xmlns="" xmlns:a16="http://schemas.microsoft.com/office/drawing/2014/main" id="{E35C8984-667A-4EB5-9A48-C48DFA2440E3}"/>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endParaRPr lang="en-US"/>
            </a:p>
          </p:txBody>
        </p:sp>
        <p:sp>
          <p:nvSpPr>
            <p:cNvPr id="678" name="Freeform: Shape 677">
              <a:extLst>
                <a:ext uri="{FF2B5EF4-FFF2-40B4-BE49-F238E27FC236}">
                  <a16:creationId xmlns="" xmlns:a16="http://schemas.microsoft.com/office/drawing/2014/main" id="{9ED703DD-E2C0-4468-A488-DF51EB7EAF0D}"/>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79" name="Freeform: Shape 678">
              <a:extLst>
                <a:ext uri="{FF2B5EF4-FFF2-40B4-BE49-F238E27FC236}">
                  <a16:creationId xmlns="" xmlns:a16="http://schemas.microsoft.com/office/drawing/2014/main" id="{E3E35F59-7CF0-428D-9677-223C35C9F001}"/>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80" name="Freeform: Shape 679">
              <a:extLst>
                <a:ext uri="{FF2B5EF4-FFF2-40B4-BE49-F238E27FC236}">
                  <a16:creationId xmlns="" xmlns:a16="http://schemas.microsoft.com/office/drawing/2014/main" id="{C83BD71F-A99F-427D-99FB-F7669C1DDD88}"/>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endParaRPr lang="en-US"/>
            </a:p>
          </p:txBody>
        </p:sp>
        <p:sp>
          <p:nvSpPr>
            <p:cNvPr id="681" name="Freeform: Shape 680">
              <a:extLst>
                <a:ext uri="{FF2B5EF4-FFF2-40B4-BE49-F238E27FC236}">
                  <a16:creationId xmlns="" xmlns:a16="http://schemas.microsoft.com/office/drawing/2014/main" id="{0D451605-F9EC-4410-B7C6-3EDB4A856C29}"/>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82" name="Freeform: Shape 681">
              <a:extLst>
                <a:ext uri="{FF2B5EF4-FFF2-40B4-BE49-F238E27FC236}">
                  <a16:creationId xmlns="" xmlns:a16="http://schemas.microsoft.com/office/drawing/2014/main" id="{6084E161-5C2B-4C7F-A0C6-DA316D100A73}"/>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83" name="Freeform: Shape 682">
              <a:extLst>
                <a:ext uri="{FF2B5EF4-FFF2-40B4-BE49-F238E27FC236}">
                  <a16:creationId xmlns="" xmlns:a16="http://schemas.microsoft.com/office/drawing/2014/main" id="{7676774D-68F0-4911-84C7-BD99708D8346}"/>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endParaRPr lang="en-US"/>
            </a:p>
          </p:txBody>
        </p:sp>
        <p:sp>
          <p:nvSpPr>
            <p:cNvPr id="684" name="Freeform: Shape 683">
              <a:extLst>
                <a:ext uri="{FF2B5EF4-FFF2-40B4-BE49-F238E27FC236}">
                  <a16:creationId xmlns="" xmlns:a16="http://schemas.microsoft.com/office/drawing/2014/main" id="{42C65E6A-A2CC-4BF2-88ED-3E77AA74A193}"/>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endParaRPr lang="en-US"/>
            </a:p>
          </p:txBody>
        </p:sp>
        <p:sp>
          <p:nvSpPr>
            <p:cNvPr id="685" name="Freeform: Shape 684">
              <a:extLst>
                <a:ext uri="{FF2B5EF4-FFF2-40B4-BE49-F238E27FC236}">
                  <a16:creationId xmlns="" xmlns:a16="http://schemas.microsoft.com/office/drawing/2014/main" id="{F87FF59A-3690-45B8-96C0-14C2838FC10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86" name="Freeform: Shape 685">
              <a:extLst>
                <a:ext uri="{FF2B5EF4-FFF2-40B4-BE49-F238E27FC236}">
                  <a16:creationId xmlns="" xmlns:a16="http://schemas.microsoft.com/office/drawing/2014/main" id="{A02E6983-9864-43EF-9AD1-1CBF307F9AD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endParaRPr lang="en-US"/>
            </a:p>
          </p:txBody>
        </p:sp>
        <p:sp>
          <p:nvSpPr>
            <p:cNvPr id="687" name="Freeform: Shape 686">
              <a:extLst>
                <a:ext uri="{FF2B5EF4-FFF2-40B4-BE49-F238E27FC236}">
                  <a16:creationId xmlns="" xmlns:a16="http://schemas.microsoft.com/office/drawing/2014/main" id="{B8115325-9A5A-4689-96A6-35FC756AD54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88" name="Freeform: Shape 687">
              <a:extLst>
                <a:ext uri="{FF2B5EF4-FFF2-40B4-BE49-F238E27FC236}">
                  <a16:creationId xmlns="" xmlns:a16="http://schemas.microsoft.com/office/drawing/2014/main" id="{DCDC7ACB-D449-4FC5-B808-487DE2E7689D}"/>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89" name="Freeform: Shape 688">
              <a:extLst>
                <a:ext uri="{FF2B5EF4-FFF2-40B4-BE49-F238E27FC236}">
                  <a16:creationId xmlns="" xmlns:a16="http://schemas.microsoft.com/office/drawing/2014/main" id="{7B1EE20A-B3A0-4FE8-9121-6D1ED0618AF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90" name="Freeform: Shape 689">
              <a:extLst>
                <a:ext uri="{FF2B5EF4-FFF2-40B4-BE49-F238E27FC236}">
                  <a16:creationId xmlns="" xmlns:a16="http://schemas.microsoft.com/office/drawing/2014/main" id="{04571166-0241-4B2D-B579-688794FAED27}"/>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91" name="Freeform: Shape 690">
              <a:extLst>
                <a:ext uri="{FF2B5EF4-FFF2-40B4-BE49-F238E27FC236}">
                  <a16:creationId xmlns="" xmlns:a16="http://schemas.microsoft.com/office/drawing/2014/main" id="{6F642231-9617-44FC-B05E-C960C492C2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92" name="Freeform: Shape 691">
              <a:extLst>
                <a:ext uri="{FF2B5EF4-FFF2-40B4-BE49-F238E27FC236}">
                  <a16:creationId xmlns="" xmlns:a16="http://schemas.microsoft.com/office/drawing/2014/main" id="{91EEEE66-EFB4-4D37-ADB6-6EF0AC1A107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93" name="Freeform: Shape 692">
              <a:extLst>
                <a:ext uri="{FF2B5EF4-FFF2-40B4-BE49-F238E27FC236}">
                  <a16:creationId xmlns="" xmlns:a16="http://schemas.microsoft.com/office/drawing/2014/main" id="{59F7B2F5-30BF-43FA-9D21-9A154944F056}"/>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endParaRPr lang="en-US"/>
            </a:p>
          </p:txBody>
        </p:sp>
        <p:sp>
          <p:nvSpPr>
            <p:cNvPr id="694" name="Freeform: Shape 693">
              <a:extLst>
                <a:ext uri="{FF2B5EF4-FFF2-40B4-BE49-F238E27FC236}">
                  <a16:creationId xmlns="" xmlns:a16="http://schemas.microsoft.com/office/drawing/2014/main" id="{644C70B4-DF28-4A58-84C8-366496549FCA}"/>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95" name="Freeform: Shape 694">
              <a:extLst>
                <a:ext uri="{FF2B5EF4-FFF2-40B4-BE49-F238E27FC236}">
                  <a16:creationId xmlns="" xmlns:a16="http://schemas.microsoft.com/office/drawing/2014/main" id="{E7E63181-4A07-420E-A953-97E2E4B5AE37}"/>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96" name="Freeform: Shape 695">
              <a:extLst>
                <a:ext uri="{FF2B5EF4-FFF2-40B4-BE49-F238E27FC236}">
                  <a16:creationId xmlns="" xmlns:a16="http://schemas.microsoft.com/office/drawing/2014/main" id="{B0E89CDE-C59F-454E-AE94-424B62F4E504}"/>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endParaRPr lang="en-US"/>
            </a:p>
          </p:txBody>
        </p:sp>
        <p:sp>
          <p:nvSpPr>
            <p:cNvPr id="697" name="Freeform: Shape 696">
              <a:extLst>
                <a:ext uri="{FF2B5EF4-FFF2-40B4-BE49-F238E27FC236}">
                  <a16:creationId xmlns="" xmlns:a16="http://schemas.microsoft.com/office/drawing/2014/main" id="{699FE4D9-D2D9-418D-80F0-C8CE1400F262}"/>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endParaRPr lang="en-US"/>
            </a:p>
          </p:txBody>
        </p:sp>
        <p:sp>
          <p:nvSpPr>
            <p:cNvPr id="698" name="Freeform: Shape 697">
              <a:extLst>
                <a:ext uri="{FF2B5EF4-FFF2-40B4-BE49-F238E27FC236}">
                  <a16:creationId xmlns="" xmlns:a16="http://schemas.microsoft.com/office/drawing/2014/main" id="{C570839A-81D6-4E7F-B9A1-852F0145B789}"/>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endParaRPr lang="en-US"/>
            </a:p>
          </p:txBody>
        </p:sp>
        <p:sp>
          <p:nvSpPr>
            <p:cNvPr id="699" name="Freeform: Shape 698">
              <a:extLst>
                <a:ext uri="{FF2B5EF4-FFF2-40B4-BE49-F238E27FC236}">
                  <a16:creationId xmlns="" xmlns:a16="http://schemas.microsoft.com/office/drawing/2014/main" id="{7E8E4DA2-664D-43AF-90C4-A56AE14C2931}"/>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00" name="Freeform: Shape 699">
              <a:extLst>
                <a:ext uri="{FF2B5EF4-FFF2-40B4-BE49-F238E27FC236}">
                  <a16:creationId xmlns="" xmlns:a16="http://schemas.microsoft.com/office/drawing/2014/main" id="{690B9600-867A-4F2D-B6CB-BB8328FDA6D5}"/>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701" name="Freeform: Shape 700">
              <a:extLst>
                <a:ext uri="{FF2B5EF4-FFF2-40B4-BE49-F238E27FC236}">
                  <a16:creationId xmlns="" xmlns:a16="http://schemas.microsoft.com/office/drawing/2014/main" id="{18BB06C6-028E-46E3-8A42-3407F2343300}"/>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702" name="Freeform: Shape 701">
              <a:extLst>
                <a:ext uri="{FF2B5EF4-FFF2-40B4-BE49-F238E27FC236}">
                  <a16:creationId xmlns="" xmlns:a16="http://schemas.microsoft.com/office/drawing/2014/main" id="{811AB4F5-937E-48D0-AD52-F0058F64B146}"/>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endParaRPr lang="en-US"/>
            </a:p>
          </p:txBody>
        </p:sp>
        <p:sp>
          <p:nvSpPr>
            <p:cNvPr id="703" name="Freeform: Shape 702">
              <a:extLst>
                <a:ext uri="{FF2B5EF4-FFF2-40B4-BE49-F238E27FC236}">
                  <a16:creationId xmlns="" xmlns:a16="http://schemas.microsoft.com/office/drawing/2014/main" id="{3CAA1203-6F5D-4FE6-9715-C92D79F29C9D}"/>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704" name="Freeform: Shape 703">
              <a:extLst>
                <a:ext uri="{FF2B5EF4-FFF2-40B4-BE49-F238E27FC236}">
                  <a16:creationId xmlns="" xmlns:a16="http://schemas.microsoft.com/office/drawing/2014/main" id="{7BF87B79-636E-4D2D-84DF-B5A9B60A10E7}"/>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endParaRPr lang="en-US"/>
            </a:p>
          </p:txBody>
        </p:sp>
        <p:sp>
          <p:nvSpPr>
            <p:cNvPr id="705" name="Freeform: Shape 704">
              <a:extLst>
                <a:ext uri="{FF2B5EF4-FFF2-40B4-BE49-F238E27FC236}">
                  <a16:creationId xmlns="" xmlns:a16="http://schemas.microsoft.com/office/drawing/2014/main" id="{B54139D1-BC99-49F4-B202-5429A7C15331}"/>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706" name="Freeform: Shape 705">
              <a:extLst>
                <a:ext uri="{FF2B5EF4-FFF2-40B4-BE49-F238E27FC236}">
                  <a16:creationId xmlns="" xmlns:a16="http://schemas.microsoft.com/office/drawing/2014/main" id="{AE254FF5-BA2E-4521-A2A0-AD508DA6FC16}"/>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endParaRPr lang="en-US"/>
            </a:p>
          </p:txBody>
        </p:sp>
        <p:sp>
          <p:nvSpPr>
            <p:cNvPr id="707" name="Freeform: Shape 706">
              <a:extLst>
                <a:ext uri="{FF2B5EF4-FFF2-40B4-BE49-F238E27FC236}">
                  <a16:creationId xmlns="" xmlns:a16="http://schemas.microsoft.com/office/drawing/2014/main" id="{51713934-AD8F-4BAB-BF0D-6CB5F0A719CA}"/>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endParaRPr lang="en-US"/>
            </a:p>
          </p:txBody>
        </p:sp>
        <p:sp>
          <p:nvSpPr>
            <p:cNvPr id="708" name="Freeform: Shape 707">
              <a:extLst>
                <a:ext uri="{FF2B5EF4-FFF2-40B4-BE49-F238E27FC236}">
                  <a16:creationId xmlns="" xmlns:a16="http://schemas.microsoft.com/office/drawing/2014/main" id="{5D62D0F9-79F5-4A26-B4B3-46FDDB61A69F}"/>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endParaRPr lang="en-US"/>
            </a:p>
          </p:txBody>
        </p:sp>
        <p:sp>
          <p:nvSpPr>
            <p:cNvPr id="709" name="Freeform: Shape 708">
              <a:extLst>
                <a:ext uri="{FF2B5EF4-FFF2-40B4-BE49-F238E27FC236}">
                  <a16:creationId xmlns="" xmlns:a16="http://schemas.microsoft.com/office/drawing/2014/main" id="{1B94DC32-A677-423C-843D-1C689EB35AFB}"/>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10" name="Freeform: Shape 709">
              <a:extLst>
                <a:ext uri="{FF2B5EF4-FFF2-40B4-BE49-F238E27FC236}">
                  <a16:creationId xmlns="" xmlns:a16="http://schemas.microsoft.com/office/drawing/2014/main" id="{6638CB3D-C7C0-4A17-A520-75B0D6412B58}"/>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endParaRPr lang="en-US"/>
            </a:p>
          </p:txBody>
        </p:sp>
        <p:sp>
          <p:nvSpPr>
            <p:cNvPr id="711" name="Freeform: Shape 710">
              <a:extLst>
                <a:ext uri="{FF2B5EF4-FFF2-40B4-BE49-F238E27FC236}">
                  <a16:creationId xmlns="" xmlns:a16="http://schemas.microsoft.com/office/drawing/2014/main" id="{1EE8505A-5BE9-423C-BA88-5A22AD832CC6}"/>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endParaRPr lang="en-US"/>
            </a:p>
          </p:txBody>
        </p:sp>
        <p:sp>
          <p:nvSpPr>
            <p:cNvPr id="712" name="Freeform: Shape 711">
              <a:extLst>
                <a:ext uri="{FF2B5EF4-FFF2-40B4-BE49-F238E27FC236}">
                  <a16:creationId xmlns="" xmlns:a16="http://schemas.microsoft.com/office/drawing/2014/main" id="{42484FB2-40E5-4F87-BAC2-F1B2DE79A6A1}"/>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endParaRPr lang="en-US"/>
            </a:p>
          </p:txBody>
        </p:sp>
        <p:sp>
          <p:nvSpPr>
            <p:cNvPr id="713" name="Freeform: Shape 712">
              <a:extLst>
                <a:ext uri="{FF2B5EF4-FFF2-40B4-BE49-F238E27FC236}">
                  <a16:creationId xmlns="" xmlns:a16="http://schemas.microsoft.com/office/drawing/2014/main" id="{903F8839-340E-4A2F-BB3D-E8092997A6E0}"/>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endParaRPr lang="en-US"/>
            </a:p>
          </p:txBody>
        </p:sp>
        <p:sp>
          <p:nvSpPr>
            <p:cNvPr id="714" name="Freeform: Shape 713">
              <a:extLst>
                <a:ext uri="{FF2B5EF4-FFF2-40B4-BE49-F238E27FC236}">
                  <a16:creationId xmlns="" xmlns:a16="http://schemas.microsoft.com/office/drawing/2014/main" id="{905FE121-8C35-428D-BEAB-04E7A46FC141}"/>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endParaRPr lang="en-US"/>
            </a:p>
          </p:txBody>
        </p:sp>
        <p:sp>
          <p:nvSpPr>
            <p:cNvPr id="715" name="Freeform: Shape 714">
              <a:extLst>
                <a:ext uri="{FF2B5EF4-FFF2-40B4-BE49-F238E27FC236}">
                  <a16:creationId xmlns="" xmlns:a16="http://schemas.microsoft.com/office/drawing/2014/main" id="{17A17926-CAD6-4881-A256-5D2015619274}"/>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endParaRPr lang="en-US"/>
            </a:p>
          </p:txBody>
        </p:sp>
        <p:sp>
          <p:nvSpPr>
            <p:cNvPr id="716" name="Freeform: Shape 715">
              <a:extLst>
                <a:ext uri="{FF2B5EF4-FFF2-40B4-BE49-F238E27FC236}">
                  <a16:creationId xmlns="" xmlns:a16="http://schemas.microsoft.com/office/drawing/2014/main" id="{DCC90C32-E2DC-4BC5-BEF2-9AA92B0612E6}"/>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17" name="Freeform: Shape 716">
              <a:extLst>
                <a:ext uri="{FF2B5EF4-FFF2-40B4-BE49-F238E27FC236}">
                  <a16:creationId xmlns="" xmlns:a16="http://schemas.microsoft.com/office/drawing/2014/main" id="{AA3EEB49-F0BF-45DC-8C81-25A2A85959DF}"/>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endParaRPr lang="en-US"/>
            </a:p>
          </p:txBody>
        </p:sp>
        <p:sp>
          <p:nvSpPr>
            <p:cNvPr id="718" name="Freeform: Shape 717">
              <a:extLst>
                <a:ext uri="{FF2B5EF4-FFF2-40B4-BE49-F238E27FC236}">
                  <a16:creationId xmlns="" xmlns:a16="http://schemas.microsoft.com/office/drawing/2014/main" id="{2A0A0385-F073-4C2A-B09D-2E943364B998}"/>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endParaRPr lang="en-US"/>
            </a:p>
          </p:txBody>
        </p:sp>
        <p:sp>
          <p:nvSpPr>
            <p:cNvPr id="719" name="Freeform: Shape 718">
              <a:extLst>
                <a:ext uri="{FF2B5EF4-FFF2-40B4-BE49-F238E27FC236}">
                  <a16:creationId xmlns="" xmlns:a16="http://schemas.microsoft.com/office/drawing/2014/main" id="{A26A03B7-F9FD-4B86-9A77-DF33196E3D5E}"/>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20" name="Freeform: Shape 719">
              <a:extLst>
                <a:ext uri="{FF2B5EF4-FFF2-40B4-BE49-F238E27FC236}">
                  <a16:creationId xmlns="" xmlns:a16="http://schemas.microsoft.com/office/drawing/2014/main" id="{1ABB845F-F468-4DB0-A228-2EE4AE1AF616}"/>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endParaRPr lang="en-US"/>
            </a:p>
          </p:txBody>
        </p:sp>
        <p:sp>
          <p:nvSpPr>
            <p:cNvPr id="721" name="Freeform: Shape 720">
              <a:extLst>
                <a:ext uri="{FF2B5EF4-FFF2-40B4-BE49-F238E27FC236}">
                  <a16:creationId xmlns="" xmlns:a16="http://schemas.microsoft.com/office/drawing/2014/main" id="{A3B6D2A5-81A1-486F-A633-C585BE02FB62}"/>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endParaRPr lang="en-US"/>
            </a:p>
          </p:txBody>
        </p:sp>
        <p:sp>
          <p:nvSpPr>
            <p:cNvPr id="722" name="Freeform: Shape 721">
              <a:extLst>
                <a:ext uri="{FF2B5EF4-FFF2-40B4-BE49-F238E27FC236}">
                  <a16:creationId xmlns="" xmlns:a16="http://schemas.microsoft.com/office/drawing/2014/main" id="{4011452A-368A-42D3-8BE1-729EB8DD8F80}"/>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endParaRPr lang="en-US"/>
            </a:p>
          </p:txBody>
        </p:sp>
        <p:sp>
          <p:nvSpPr>
            <p:cNvPr id="723" name="Freeform: Shape 722">
              <a:extLst>
                <a:ext uri="{FF2B5EF4-FFF2-40B4-BE49-F238E27FC236}">
                  <a16:creationId xmlns="" xmlns:a16="http://schemas.microsoft.com/office/drawing/2014/main" id="{49C5C2C0-DBEF-4104-AD17-579B2F061035}"/>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endParaRPr lang="en-US"/>
            </a:p>
          </p:txBody>
        </p:sp>
        <p:sp>
          <p:nvSpPr>
            <p:cNvPr id="724" name="Freeform: Shape 723">
              <a:extLst>
                <a:ext uri="{FF2B5EF4-FFF2-40B4-BE49-F238E27FC236}">
                  <a16:creationId xmlns="" xmlns:a16="http://schemas.microsoft.com/office/drawing/2014/main" id="{0B6ACC24-EF32-4C87-BC0F-553321ACE853}"/>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endParaRPr lang="en-US"/>
            </a:p>
          </p:txBody>
        </p:sp>
        <p:sp>
          <p:nvSpPr>
            <p:cNvPr id="725" name="Freeform: Shape 724">
              <a:extLst>
                <a:ext uri="{FF2B5EF4-FFF2-40B4-BE49-F238E27FC236}">
                  <a16:creationId xmlns="" xmlns:a16="http://schemas.microsoft.com/office/drawing/2014/main" id="{3AECF853-19B0-43E2-AF88-FDA359C33300}"/>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endParaRPr lang="en-US"/>
            </a:p>
          </p:txBody>
        </p:sp>
        <p:sp>
          <p:nvSpPr>
            <p:cNvPr id="726" name="Freeform: Shape 725">
              <a:extLst>
                <a:ext uri="{FF2B5EF4-FFF2-40B4-BE49-F238E27FC236}">
                  <a16:creationId xmlns="" xmlns:a16="http://schemas.microsoft.com/office/drawing/2014/main" id="{9385FB18-1896-48B3-AF65-7767B2E9C498}"/>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endParaRPr lang="en-US"/>
            </a:p>
          </p:txBody>
        </p:sp>
        <p:sp>
          <p:nvSpPr>
            <p:cNvPr id="727" name="Freeform: Shape 726">
              <a:extLst>
                <a:ext uri="{FF2B5EF4-FFF2-40B4-BE49-F238E27FC236}">
                  <a16:creationId xmlns="" xmlns:a16="http://schemas.microsoft.com/office/drawing/2014/main" id="{02500642-B0C2-4548-9FF8-9064EA6414B6}"/>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endParaRPr lang="en-US"/>
            </a:p>
          </p:txBody>
        </p:sp>
        <p:sp>
          <p:nvSpPr>
            <p:cNvPr id="728" name="Freeform: Shape 727">
              <a:extLst>
                <a:ext uri="{FF2B5EF4-FFF2-40B4-BE49-F238E27FC236}">
                  <a16:creationId xmlns="" xmlns:a16="http://schemas.microsoft.com/office/drawing/2014/main" id="{AC818BED-EF45-4DF7-B8DA-B4F2EED62386}"/>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endParaRPr lang="en-US"/>
            </a:p>
          </p:txBody>
        </p:sp>
        <p:sp>
          <p:nvSpPr>
            <p:cNvPr id="729" name="Freeform: Shape 728">
              <a:extLst>
                <a:ext uri="{FF2B5EF4-FFF2-40B4-BE49-F238E27FC236}">
                  <a16:creationId xmlns="" xmlns:a16="http://schemas.microsoft.com/office/drawing/2014/main" id="{C646FF22-4724-4FF4-8E7C-696C08818A6D}"/>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endParaRPr lang="en-US"/>
            </a:p>
          </p:txBody>
        </p:sp>
        <p:sp>
          <p:nvSpPr>
            <p:cNvPr id="730" name="Freeform: Shape 729">
              <a:extLst>
                <a:ext uri="{FF2B5EF4-FFF2-40B4-BE49-F238E27FC236}">
                  <a16:creationId xmlns="" xmlns:a16="http://schemas.microsoft.com/office/drawing/2014/main" id="{CB5664CB-FA77-4181-A114-92553D3E98DD}"/>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endParaRPr lang="en-US"/>
            </a:p>
          </p:txBody>
        </p:sp>
        <p:sp>
          <p:nvSpPr>
            <p:cNvPr id="731" name="Freeform: Shape 730">
              <a:extLst>
                <a:ext uri="{FF2B5EF4-FFF2-40B4-BE49-F238E27FC236}">
                  <a16:creationId xmlns="" xmlns:a16="http://schemas.microsoft.com/office/drawing/2014/main" id="{77278272-87DA-49F1-90D4-3ABA06824511}"/>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endParaRPr lang="en-US"/>
            </a:p>
          </p:txBody>
        </p:sp>
        <p:sp>
          <p:nvSpPr>
            <p:cNvPr id="732" name="Freeform: Shape 731">
              <a:extLst>
                <a:ext uri="{FF2B5EF4-FFF2-40B4-BE49-F238E27FC236}">
                  <a16:creationId xmlns="" xmlns:a16="http://schemas.microsoft.com/office/drawing/2014/main" id="{3B767D5B-B4D4-437D-8FA4-EBDE506E627C}"/>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endParaRPr lang="en-US"/>
            </a:p>
          </p:txBody>
        </p:sp>
        <p:sp>
          <p:nvSpPr>
            <p:cNvPr id="733" name="Freeform: Shape 732">
              <a:extLst>
                <a:ext uri="{FF2B5EF4-FFF2-40B4-BE49-F238E27FC236}">
                  <a16:creationId xmlns="" xmlns:a16="http://schemas.microsoft.com/office/drawing/2014/main" id="{4022EBCA-5DE5-4DD4-AFC0-2442CEF716E3}"/>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endParaRPr lang="en-US"/>
            </a:p>
          </p:txBody>
        </p:sp>
        <p:sp>
          <p:nvSpPr>
            <p:cNvPr id="734" name="Freeform: Shape 733">
              <a:extLst>
                <a:ext uri="{FF2B5EF4-FFF2-40B4-BE49-F238E27FC236}">
                  <a16:creationId xmlns="" xmlns:a16="http://schemas.microsoft.com/office/drawing/2014/main" id="{F911B3FE-5828-4144-93AA-96B272B3F40F}"/>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endParaRPr lang="en-US"/>
            </a:p>
          </p:txBody>
        </p:sp>
        <p:sp>
          <p:nvSpPr>
            <p:cNvPr id="735" name="Freeform: Shape 734">
              <a:extLst>
                <a:ext uri="{FF2B5EF4-FFF2-40B4-BE49-F238E27FC236}">
                  <a16:creationId xmlns="" xmlns:a16="http://schemas.microsoft.com/office/drawing/2014/main" id="{43A73940-E37E-4202-A7C6-71CE9A00ED70}"/>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endParaRPr lang="en-US"/>
            </a:p>
          </p:txBody>
        </p:sp>
        <p:sp>
          <p:nvSpPr>
            <p:cNvPr id="736" name="Freeform: Shape 735">
              <a:extLst>
                <a:ext uri="{FF2B5EF4-FFF2-40B4-BE49-F238E27FC236}">
                  <a16:creationId xmlns="" xmlns:a16="http://schemas.microsoft.com/office/drawing/2014/main" id="{E562C28E-5E58-469F-94B4-0CC01CDE4810}"/>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endParaRPr lang="en-US"/>
            </a:p>
          </p:txBody>
        </p:sp>
        <p:sp>
          <p:nvSpPr>
            <p:cNvPr id="737" name="Freeform: Shape 736">
              <a:extLst>
                <a:ext uri="{FF2B5EF4-FFF2-40B4-BE49-F238E27FC236}">
                  <a16:creationId xmlns="" xmlns:a16="http://schemas.microsoft.com/office/drawing/2014/main" id="{53FADC2F-86DB-4F0B-B956-A1A7982FC5A2}"/>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endParaRPr lang="en-US"/>
            </a:p>
          </p:txBody>
        </p:sp>
        <p:sp>
          <p:nvSpPr>
            <p:cNvPr id="738" name="Freeform: Shape 737">
              <a:extLst>
                <a:ext uri="{FF2B5EF4-FFF2-40B4-BE49-F238E27FC236}">
                  <a16:creationId xmlns="" xmlns:a16="http://schemas.microsoft.com/office/drawing/2014/main" id="{E675B92D-F9E6-4858-B16E-239ADA2B2BD3}"/>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endParaRPr lang="en-US"/>
            </a:p>
          </p:txBody>
        </p:sp>
        <p:sp>
          <p:nvSpPr>
            <p:cNvPr id="739" name="Freeform: Shape 738">
              <a:extLst>
                <a:ext uri="{FF2B5EF4-FFF2-40B4-BE49-F238E27FC236}">
                  <a16:creationId xmlns="" xmlns:a16="http://schemas.microsoft.com/office/drawing/2014/main" id="{32DA1FF8-768D-4C34-B1A3-67D866B92867}"/>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endParaRPr lang="en-US"/>
            </a:p>
          </p:txBody>
        </p:sp>
        <p:sp>
          <p:nvSpPr>
            <p:cNvPr id="740" name="Freeform: Shape 739">
              <a:extLst>
                <a:ext uri="{FF2B5EF4-FFF2-40B4-BE49-F238E27FC236}">
                  <a16:creationId xmlns="" xmlns:a16="http://schemas.microsoft.com/office/drawing/2014/main" id="{F6E64959-997A-467D-969A-89666DAEFAC8}"/>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endParaRPr lang="en-US"/>
            </a:p>
          </p:txBody>
        </p:sp>
        <p:sp>
          <p:nvSpPr>
            <p:cNvPr id="741" name="Freeform: Shape 740">
              <a:extLst>
                <a:ext uri="{FF2B5EF4-FFF2-40B4-BE49-F238E27FC236}">
                  <a16:creationId xmlns="" xmlns:a16="http://schemas.microsoft.com/office/drawing/2014/main" id="{28F5844A-0767-4650-A261-769AC149613C}"/>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endParaRPr lang="en-US"/>
            </a:p>
          </p:txBody>
        </p:sp>
        <p:sp>
          <p:nvSpPr>
            <p:cNvPr id="742" name="Freeform: Shape 741">
              <a:extLst>
                <a:ext uri="{FF2B5EF4-FFF2-40B4-BE49-F238E27FC236}">
                  <a16:creationId xmlns="" xmlns:a16="http://schemas.microsoft.com/office/drawing/2014/main" id="{886BDE08-0129-44D7-9C58-848CED7D5D3A}"/>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endParaRPr lang="en-US"/>
            </a:p>
          </p:txBody>
        </p:sp>
        <p:sp>
          <p:nvSpPr>
            <p:cNvPr id="743" name="Freeform: Shape 742">
              <a:extLst>
                <a:ext uri="{FF2B5EF4-FFF2-40B4-BE49-F238E27FC236}">
                  <a16:creationId xmlns="" xmlns:a16="http://schemas.microsoft.com/office/drawing/2014/main" id="{A8CC3029-47FD-4442-95A3-852897E07F16}"/>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endParaRPr lang="en-US"/>
            </a:p>
          </p:txBody>
        </p:sp>
        <p:sp>
          <p:nvSpPr>
            <p:cNvPr id="744" name="Freeform: Shape 743">
              <a:extLst>
                <a:ext uri="{FF2B5EF4-FFF2-40B4-BE49-F238E27FC236}">
                  <a16:creationId xmlns="" xmlns:a16="http://schemas.microsoft.com/office/drawing/2014/main" id="{3FE84F99-3979-4FA1-B1EA-A7BDBD23AD1C}"/>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endParaRPr lang="en-US"/>
            </a:p>
          </p:txBody>
        </p:sp>
        <p:sp>
          <p:nvSpPr>
            <p:cNvPr id="745" name="Freeform: Shape 744">
              <a:extLst>
                <a:ext uri="{FF2B5EF4-FFF2-40B4-BE49-F238E27FC236}">
                  <a16:creationId xmlns="" xmlns:a16="http://schemas.microsoft.com/office/drawing/2014/main" id="{E9856768-449B-442B-A7B7-953C26F4364C}"/>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endParaRPr lang="en-US"/>
            </a:p>
          </p:txBody>
        </p:sp>
        <p:sp>
          <p:nvSpPr>
            <p:cNvPr id="746" name="Freeform: Shape 745">
              <a:extLst>
                <a:ext uri="{FF2B5EF4-FFF2-40B4-BE49-F238E27FC236}">
                  <a16:creationId xmlns="" xmlns:a16="http://schemas.microsoft.com/office/drawing/2014/main" id="{D80176D1-31B2-42F3-92DC-E9C4F5827347}"/>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endParaRPr lang="en-US"/>
            </a:p>
          </p:txBody>
        </p:sp>
        <p:sp>
          <p:nvSpPr>
            <p:cNvPr id="747" name="Freeform: Shape 746">
              <a:extLst>
                <a:ext uri="{FF2B5EF4-FFF2-40B4-BE49-F238E27FC236}">
                  <a16:creationId xmlns="" xmlns:a16="http://schemas.microsoft.com/office/drawing/2014/main" id="{9270AB10-7869-44BA-9DCE-CF3ABEC88445}"/>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endParaRPr lang="en-US"/>
            </a:p>
          </p:txBody>
        </p:sp>
        <p:sp>
          <p:nvSpPr>
            <p:cNvPr id="748" name="Freeform: Shape 747">
              <a:extLst>
                <a:ext uri="{FF2B5EF4-FFF2-40B4-BE49-F238E27FC236}">
                  <a16:creationId xmlns="" xmlns:a16="http://schemas.microsoft.com/office/drawing/2014/main" id="{5CB93453-F569-4E4A-B075-D54622C1373F}"/>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749" name="Freeform: Shape 748">
              <a:extLst>
                <a:ext uri="{FF2B5EF4-FFF2-40B4-BE49-F238E27FC236}">
                  <a16:creationId xmlns="" xmlns:a16="http://schemas.microsoft.com/office/drawing/2014/main" id="{DFD93390-A0F9-49F8-ACE6-D6E0721A03C6}"/>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endParaRPr lang="en-US"/>
            </a:p>
          </p:txBody>
        </p:sp>
        <p:sp>
          <p:nvSpPr>
            <p:cNvPr id="750" name="Freeform: Shape 749">
              <a:extLst>
                <a:ext uri="{FF2B5EF4-FFF2-40B4-BE49-F238E27FC236}">
                  <a16:creationId xmlns="" xmlns:a16="http://schemas.microsoft.com/office/drawing/2014/main" id="{5111E76C-2F02-43EA-92F3-E96C65CD79D5}"/>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endParaRPr lang="en-US"/>
            </a:p>
          </p:txBody>
        </p:sp>
        <p:sp>
          <p:nvSpPr>
            <p:cNvPr id="751" name="Freeform: Shape 750">
              <a:extLst>
                <a:ext uri="{FF2B5EF4-FFF2-40B4-BE49-F238E27FC236}">
                  <a16:creationId xmlns="" xmlns:a16="http://schemas.microsoft.com/office/drawing/2014/main" id="{0F3ACDE2-B61A-4A6B-B0D6-9ACCDFAFAF3D}"/>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endParaRPr lang="en-US"/>
            </a:p>
          </p:txBody>
        </p:sp>
        <p:sp>
          <p:nvSpPr>
            <p:cNvPr id="752" name="Freeform: Shape 751">
              <a:extLst>
                <a:ext uri="{FF2B5EF4-FFF2-40B4-BE49-F238E27FC236}">
                  <a16:creationId xmlns="" xmlns:a16="http://schemas.microsoft.com/office/drawing/2014/main" id="{57A90181-1C40-4604-8332-643F1BB11A67}"/>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endParaRPr lang="en-US"/>
            </a:p>
          </p:txBody>
        </p:sp>
        <p:sp>
          <p:nvSpPr>
            <p:cNvPr id="753" name="Freeform: Shape 752">
              <a:extLst>
                <a:ext uri="{FF2B5EF4-FFF2-40B4-BE49-F238E27FC236}">
                  <a16:creationId xmlns="" xmlns:a16="http://schemas.microsoft.com/office/drawing/2014/main" id="{A8F84816-68C4-45FA-894E-72A2466B4755}"/>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endParaRPr lang="en-US"/>
            </a:p>
          </p:txBody>
        </p:sp>
        <p:sp>
          <p:nvSpPr>
            <p:cNvPr id="754" name="Freeform: Shape 753">
              <a:extLst>
                <a:ext uri="{FF2B5EF4-FFF2-40B4-BE49-F238E27FC236}">
                  <a16:creationId xmlns="" xmlns:a16="http://schemas.microsoft.com/office/drawing/2014/main" id="{77AC5267-7758-4805-AE15-4DC4B60BBCD5}"/>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endParaRPr lang="en-US"/>
            </a:p>
          </p:txBody>
        </p:sp>
        <p:sp>
          <p:nvSpPr>
            <p:cNvPr id="755" name="Freeform: Shape 754">
              <a:extLst>
                <a:ext uri="{FF2B5EF4-FFF2-40B4-BE49-F238E27FC236}">
                  <a16:creationId xmlns="" xmlns:a16="http://schemas.microsoft.com/office/drawing/2014/main" id="{3809653D-EAE2-49B1-A56A-3B62C3C1B0C9}"/>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endParaRPr lang="en-US"/>
            </a:p>
          </p:txBody>
        </p:sp>
        <p:sp>
          <p:nvSpPr>
            <p:cNvPr id="756" name="Freeform: Shape 755">
              <a:extLst>
                <a:ext uri="{FF2B5EF4-FFF2-40B4-BE49-F238E27FC236}">
                  <a16:creationId xmlns="" xmlns:a16="http://schemas.microsoft.com/office/drawing/2014/main" id="{CF61B2C4-3821-4CFF-88E0-C26EFC026658}"/>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endParaRPr lang="en-US"/>
            </a:p>
          </p:txBody>
        </p:sp>
        <p:sp>
          <p:nvSpPr>
            <p:cNvPr id="757" name="Freeform: Shape 756">
              <a:extLst>
                <a:ext uri="{FF2B5EF4-FFF2-40B4-BE49-F238E27FC236}">
                  <a16:creationId xmlns="" xmlns:a16="http://schemas.microsoft.com/office/drawing/2014/main" id="{3841165B-9E87-4CDE-BA8F-5A159E341CCF}"/>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endParaRPr lang="en-US"/>
            </a:p>
          </p:txBody>
        </p:sp>
        <p:sp>
          <p:nvSpPr>
            <p:cNvPr id="758" name="Freeform: Shape 757">
              <a:extLst>
                <a:ext uri="{FF2B5EF4-FFF2-40B4-BE49-F238E27FC236}">
                  <a16:creationId xmlns="" xmlns:a16="http://schemas.microsoft.com/office/drawing/2014/main" id="{0FF52B2A-F9A8-4B30-9292-AAEAC64C5EC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endParaRPr lang="en-US"/>
            </a:p>
          </p:txBody>
        </p:sp>
        <p:sp>
          <p:nvSpPr>
            <p:cNvPr id="759" name="Freeform: Shape 758">
              <a:extLst>
                <a:ext uri="{FF2B5EF4-FFF2-40B4-BE49-F238E27FC236}">
                  <a16:creationId xmlns="" xmlns:a16="http://schemas.microsoft.com/office/drawing/2014/main" id="{BEB952AB-96EB-41FC-987B-5CAA155A1909}"/>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endParaRPr lang="en-US"/>
            </a:p>
          </p:txBody>
        </p:sp>
        <p:sp>
          <p:nvSpPr>
            <p:cNvPr id="760" name="Freeform: Shape 759">
              <a:extLst>
                <a:ext uri="{FF2B5EF4-FFF2-40B4-BE49-F238E27FC236}">
                  <a16:creationId xmlns="" xmlns:a16="http://schemas.microsoft.com/office/drawing/2014/main" id="{13A834B2-8AAE-4D62-AD3D-777BD31F3ACF}"/>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endParaRPr lang="en-US"/>
            </a:p>
          </p:txBody>
        </p:sp>
        <p:sp>
          <p:nvSpPr>
            <p:cNvPr id="761" name="Freeform: Shape 760">
              <a:extLst>
                <a:ext uri="{FF2B5EF4-FFF2-40B4-BE49-F238E27FC236}">
                  <a16:creationId xmlns="" xmlns:a16="http://schemas.microsoft.com/office/drawing/2014/main" id="{BE5B7ACB-FF62-4905-B949-4AAB69BE5A54}"/>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endParaRPr lang="en-US"/>
            </a:p>
          </p:txBody>
        </p:sp>
        <p:sp>
          <p:nvSpPr>
            <p:cNvPr id="762" name="Freeform: Shape 761">
              <a:extLst>
                <a:ext uri="{FF2B5EF4-FFF2-40B4-BE49-F238E27FC236}">
                  <a16:creationId xmlns="" xmlns:a16="http://schemas.microsoft.com/office/drawing/2014/main" id="{44535C2D-2429-4206-92CA-93E5A76B0510}"/>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endParaRPr lang="en-US"/>
            </a:p>
          </p:txBody>
        </p:sp>
        <p:sp>
          <p:nvSpPr>
            <p:cNvPr id="763" name="Freeform: Shape 762">
              <a:extLst>
                <a:ext uri="{FF2B5EF4-FFF2-40B4-BE49-F238E27FC236}">
                  <a16:creationId xmlns="" xmlns:a16="http://schemas.microsoft.com/office/drawing/2014/main" id="{26F19588-7F75-4267-A868-EAE76AD990D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endParaRPr lang="en-US"/>
            </a:p>
          </p:txBody>
        </p:sp>
        <p:sp>
          <p:nvSpPr>
            <p:cNvPr id="764" name="Freeform: Shape 763">
              <a:extLst>
                <a:ext uri="{FF2B5EF4-FFF2-40B4-BE49-F238E27FC236}">
                  <a16:creationId xmlns="" xmlns:a16="http://schemas.microsoft.com/office/drawing/2014/main" id="{B1F519E3-A78E-4F97-8723-F582CC0F1D2A}"/>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endParaRPr lang="en-US"/>
            </a:p>
          </p:txBody>
        </p:sp>
        <p:sp>
          <p:nvSpPr>
            <p:cNvPr id="765" name="Freeform: Shape 764">
              <a:extLst>
                <a:ext uri="{FF2B5EF4-FFF2-40B4-BE49-F238E27FC236}">
                  <a16:creationId xmlns="" xmlns:a16="http://schemas.microsoft.com/office/drawing/2014/main" id="{743D8E6C-9F1B-4253-B4FE-DA8C5F55A68B}"/>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endParaRPr lang="en-US"/>
            </a:p>
          </p:txBody>
        </p:sp>
        <p:sp>
          <p:nvSpPr>
            <p:cNvPr id="766" name="Freeform: Shape 765">
              <a:extLst>
                <a:ext uri="{FF2B5EF4-FFF2-40B4-BE49-F238E27FC236}">
                  <a16:creationId xmlns="" xmlns:a16="http://schemas.microsoft.com/office/drawing/2014/main" id="{1A24DE32-647E-4035-A2DF-55535B13EDF8}"/>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endParaRPr lang="en-US"/>
            </a:p>
          </p:txBody>
        </p:sp>
        <p:sp>
          <p:nvSpPr>
            <p:cNvPr id="767" name="Freeform: Shape 766">
              <a:extLst>
                <a:ext uri="{FF2B5EF4-FFF2-40B4-BE49-F238E27FC236}">
                  <a16:creationId xmlns="" xmlns:a16="http://schemas.microsoft.com/office/drawing/2014/main" id="{5C73160C-E531-4BCA-926C-B5EEC7F832F1}"/>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endParaRPr lang="en-US"/>
            </a:p>
          </p:txBody>
        </p:sp>
        <p:sp>
          <p:nvSpPr>
            <p:cNvPr id="768" name="Freeform: Shape 767">
              <a:extLst>
                <a:ext uri="{FF2B5EF4-FFF2-40B4-BE49-F238E27FC236}">
                  <a16:creationId xmlns="" xmlns:a16="http://schemas.microsoft.com/office/drawing/2014/main" id="{8B012910-B5CD-44D8-98DC-2E366AC7FD24}"/>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endParaRPr lang="en-US"/>
            </a:p>
          </p:txBody>
        </p:sp>
        <p:sp>
          <p:nvSpPr>
            <p:cNvPr id="769" name="Freeform: Shape 768">
              <a:extLst>
                <a:ext uri="{FF2B5EF4-FFF2-40B4-BE49-F238E27FC236}">
                  <a16:creationId xmlns="" xmlns:a16="http://schemas.microsoft.com/office/drawing/2014/main" id="{F3CC3427-0414-469D-9EB4-4805858A3E3F}"/>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endParaRPr lang="en-US"/>
            </a:p>
          </p:txBody>
        </p:sp>
        <p:sp>
          <p:nvSpPr>
            <p:cNvPr id="770" name="Freeform: Shape 769">
              <a:extLst>
                <a:ext uri="{FF2B5EF4-FFF2-40B4-BE49-F238E27FC236}">
                  <a16:creationId xmlns="" xmlns:a16="http://schemas.microsoft.com/office/drawing/2014/main" id="{78BB71FA-0093-44BD-9D7D-89DBF162C76E}"/>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endParaRPr lang="en-US"/>
            </a:p>
          </p:txBody>
        </p:sp>
        <p:sp>
          <p:nvSpPr>
            <p:cNvPr id="771" name="Freeform: Shape 770">
              <a:extLst>
                <a:ext uri="{FF2B5EF4-FFF2-40B4-BE49-F238E27FC236}">
                  <a16:creationId xmlns="" xmlns:a16="http://schemas.microsoft.com/office/drawing/2014/main" id="{3F21BE68-43D0-443E-B820-FD8C002C49D1}"/>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endParaRPr lang="en-US"/>
            </a:p>
          </p:txBody>
        </p:sp>
        <p:sp>
          <p:nvSpPr>
            <p:cNvPr id="772" name="Freeform: Shape 771">
              <a:extLst>
                <a:ext uri="{FF2B5EF4-FFF2-40B4-BE49-F238E27FC236}">
                  <a16:creationId xmlns="" xmlns:a16="http://schemas.microsoft.com/office/drawing/2014/main" id="{EC10D45F-E976-4AEF-85F2-1277C08D2F1F}"/>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endParaRPr lang="en-US"/>
            </a:p>
          </p:txBody>
        </p:sp>
        <p:sp>
          <p:nvSpPr>
            <p:cNvPr id="773" name="Freeform: Shape 772">
              <a:extLst>
                <a:ext uri="{FF2B5EF4-FFF2-40B4-BE49-F238E27FC236}">
                  <a16:creationId xmlns="" xmlns:a16="http://schemas.microsoft.com/office/drawing/2014/main" id="{2CD170EE-297A-4936-B5C8-E3FD62FDE8AA}"/>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74" name="Freeform: Shape 773">
              <a:extLst>
                <a:ext uri="{FF2B5EF4-FFF2-40B4-BE49-F238E27FC236}">
                  <a16:creationId xmlns="" xmlns:a16="http://schemas.microsoft.com/office/drawing/2014/main" id="{A93CEC3D-5A34-47DC-A309-5A4809D9EDBB}"/>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775" name="Freeform: Shape 774">
              <a:extLst>
                <a:ext uri="{FF2B5EF4-FFF2-40B4-BE49-F238E27FC236}">
                  <a16:creationId xmlns="" xmlns:a16="http://schemas.microsoft.com/office/drawing/2014/main" id="{8E86E690-7192-4FD1-A5BA-C6389CF87C9B}"/>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endParaRPr lang="en-US"/>
            </a:p>
          </p:txBody>
        </p:sp>
        <p:sp>
          <p:nvSpPr>
            <p:cNvPr id="776" name="Freeform: Shape 775">
              <a:extLst>
                <a:ext uri="{FF2B5EF4-FFF2-40B4-BE49-F238E27FC236}">
                  <a16:creationId xmlns="" xmlns:a16="http://schemas.microsoft.com/office/drawing/2014/main" id="{7D03200B-46C3-47C1-BF10-696D87232768}"/>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endParaRPr lang="en-US"/>
            </a:p>
          </p:txBody>
        </p:sp>
        <p:sp>
          <p:nvSpPr>
            <p:cNvPr id="777" name="Freeform: Shape 776">
              <a:extLst>
                <a:ext uri="{FF2B5EF4-FFF2-40B4-BE49-F238E27FC236}">
                  <a16:creationId xmlns="" xmlns:a16="http://schemas.microsoft.com/office/drawing/2014/main" id="{C552AA24-C91A-436A-8834-91B9A599EF4C}"/>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endParaRPr lang="en-US"/>
            </a:p>
          </p:txBody>
        </p:sp>
        <p:sp>
          <p:nvSpPr>
            <p:cNvPr id="778" name="Freeform: Shape 777">
              <a:extLst>
                <a:ext uri="{FF2B5EF4-FFF2-40B4-BE49-F238E27FC236}">
                  <a16:creationId xmlns="" xmlns:a16="http://schemas.microsoft.com/office/drawing/2014/main" id="{FEA79E1B-925D-47B7-89FF-56E0C08C0D43}"/>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endParaRPr lang="en-US"/>
            </a:p>
          </p:txBody>
        </p:sp>
        <p:sp>
          <p:nvSpPr>
            <p:cNvPr id="779" name="Freeform: Shape 778">
              <a:extLst>
                <a:ext uri="{FF2B5EF4-FFF2-40B4-BE49-F238E27FC236}">
                  <a16:creationId xmlns="" xmlns:a16="http://schemas.microsoft.com/office/drawing/2014/main" id="{725D173F-6A85-45E4-9639-0B30D9FF2189}"/>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endParaRPr lang="en-US"/>
            </a:p>
          </p:txBody>
        </p:sp>
        <p:sp>
          <p:nvSpPr>
            <p:cNvPr id="780" name="Freeform: Shape 779">
              <a:extLst>
                <a:ext uri="{FF2B5EF4-FFF2-40B4-BE49-F238E27FC236}">
                  <a16:creationId xmlns="" xmlns:a16="http://schemas.microsoft.com/office/drawing/2014/main" id="{B6D04198-CD4D-4EB5-A019-26BA1AAD3F57}"/>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endParaRPr lang="en-US"/>
            </a:p>
          </p:txBody>
        </p:sp>
        <p:sp>
          <p:nvSpPr>
            <p:cNvPr id="781" name="Freeform: Shape 780">
              <a:extLst>
                <a:ext uri="{FF2B5EF4-FFF2-40B4-BE49-F238E27FC236}">
                  <a16:creationId xmlns="" xmlns:a16="http://schemas.microsoft.com/office/drawing/2014/main" id="{9ECF5BC7-3382-4059-ACE4-33733545EC47}"/>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endParaRPr lang="en-US"/>
            </a:p>
          </p:txBody>
        </p:sp>
        <p:sp>
          <p:nvSpPr>
            <p:cNvPr id="782" name="Freeform: Shape 781">
              <a:extLst>
                <a:ext uri="{FF2B5EF4-FFF2-40B4-BE49-F238E27FC236}">
                  <a16:creationId xmlns="" xmlns:a16="http://schemas.microsoft.com/office/drawing/2014/main" id="{0C4549D0-09FA-4B06-B650-7E00932DB4BB}"/>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endParaRPr lang="en-US"/>
            </a:p>
          </p:txBody>
        </p:sp>
        <p:sp>
          <p:nvSpPr>
            <p:cNvPr id="783" name="Freeform: Shape 782">
              <a:extLst>
                <a:ext uri="{FF2B5EF4-FFF2-40B4-BE49-F238E27FC236}">
                  <a16:creationId xmlns="" xmlns:a16="http://schemas.microsoft.com/office/drawing/2014/main" id="{523C038C-E633-4D97-9081-BEBAE157A8DE}"/>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84" name="Freeform: Shape 783">
              <a:extLst>
                <a:ext uri="{FF2B5EF4-FFF2-40B4-BE49-F238E27FC236}">
                  <a16:creationId xmlns="" xmlns:a16="http://schemas.microsoft.com/office/drawing/2014/main" id="{49867635-6728-4416-BDFA-A985BAE01AC0}"/>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endParaRPr lang="en-US"/>
            </a:p>
          </p:txBody>
        </p:sp>
        <p:sp>
          <p:nvSpPr>
            <p:cNvPr id="785" name="Freeform: Shape 784">
              <a:extLst>
                <a:ext uri="{FF2B5EF4-FFF2-40B4-BE49-F238E27FC236}">
                  <a16:creationId xmlns="" xmlns:a16="http://schemas.microsoft.com/office/drawing/2014/main" id="{AB327300-E29E-471B-8301-28E83D45E3BE}"/>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endParaRPr lang="en-US"/>
            </a:p>
          </p:txBody>
        </p:sp>
        <p:sp>
          <p:nvSpPr>
            <p:cNvPr id="786" name="Freeform: Shape 785">
              <a:extLst>
                <a:ext uri="{FF2B5EF4-FFF2-40B4-BE49-F238E27FC236}">
                  <a16:creationId xmlns="" xmlns:a16="http://schemas.microsoft.com/office/drawing/2014/main" id="{51019658-C766-44A7-ADDA-598178B7F9A4}"/>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endParaRPr lang="en-US"/>
            </a:p>
          </p:txBody>
        </p:sp>
        <p:sp>
          <p:nvSpPr>
            <p:cNvPr id="787" name="Freeform: Shape 786">
              <a:extLst>
                <a:ext uri="{FF2B5EF4-FFF2-40B4-BE49-F238E27FC236}">
                  <a16:creationId xmlns="" xmlns:a16="http://schemas.microsoft.com/office/drawing/2014/main" id="{FEA251CE-41CC-46A8-B8A9-215CA3F6C4AB}"/>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endParaRPr lang="en-US"/>
            </a:p>
          </p:txBody>
        </p:sp>
        <p:sp>
          <p:nvSpPr>
            <p:cNvPr id="788" name="Freeform: Shape 787">
              <a:extLst>
                <a:ext uri="{FF2B5EF4-FFF2-40B4-BE49-F238E27FC236}">
                  <a16:creationId xmlns="" xmlns:a16="http://schemas.microsoft.com/office/drawing/2014/main" id="{7E9A4FD5-6F92-4E53-B51B-BD9C5FC598E4}"/>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endParaRPr lang="en-US"/>
            </a:p>
          </p:txBody>
        </p:sp>
        <p:sp>
          <p:nvSpPr>
            <p:cNvPr id="789" name="Freeform: Shape 788">
              <a:extLst>
                <a:ext uri="{FF2B5EF4-FFF2-40B4-BE49-F238E27FC236}">
                  <a16:creationId xmlns="" xmlns:a16="http://schemas.microsoft.com/office/drawing/2014/main" id="{050D680B-E50E-4618-BEEE-C5EE3FFB268A}"/>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endParaRPr lang="en-US"/>
            </a:p>
          </p:txBody>
        </p:sp>
        <p:sp>
          <p:nvSpPr>
            <p:cNvPr id="790" name="Freeform: Shape 789">
              <a:extLst>
                <a:ext uri="{FF2B5EF4-FFF2-40B4-BE49-F238E27FC236}">
                  <a16:creationId xmlns="" xmlns:a16="http://schemas.microsoft.com/office/drawing/2014/main" id="{EDFC2302-2884-4BC6-905A-C87BC97E2934}"/>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endParaRPr lang="en-US"/>
            </a:p>
          </p:txBody>
        </p:sp>
        <p:sp>
          <p:nvSpPr>
            <p:cNvPr id="791" name="Freeform: Shape 790">
              <a:extLst>
                <a:ext uri="{FF2B5EF4-FFF2-40B4-BE49-F238E27FC236}">
                  <a16:creationId xmlns="" xmlns:a16="http://schemas.microsoft.com/office/drawing/2014/main" id="{F07B16B4-0F4B-4D6B-B3DF-3012C097CFD3}"/>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endParaRPr lang="en-US"/>
            </a:p>
          </p:txBody>
        </p:sp>
        <p:sp>
          <p:nvSpPr>
            <p:cNvPr id="792" name="Freeform: Shape 791">
              <a:extLst>
                <a:ext uri="{FF2B5EF4-FFF2-40B4-BE49-F238E27FC236}">
                  <a16:creationId xmlns="" xmlns:a16="http://schemas.microsoft.com/office/drawing/2014/main" id="{05B4C154-78CF-44CE-B108-49A1B564CA3E}"/>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endParaRPr lang="en-US"/>
            </a:p>
          </p:txBody>
        </p:sp>
        <p:sp>
          <p:nvSpPr>
            <p:cNvPr id="793" name="Freeform: Shape 792">
              <a:extLst>
                <a:ext uri="{FF2B5EF4-FFF2-40B4-BE49-F238E27FC236}">
                  <a16:creationId xmlns="" xmlns:a16="http://schemas.microsoft.com/office/drawing/2014/main" id="{72AAD9C9-8CED-4B08-89F0-14358387C4C4}"/>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endParaRPr lang="en-US"/>
            </a:p>
          </p:txBody>
        </p:sp>
        <p:sp>
          <p:nvSpPr>
            <p:cNvPr id="794" name="Freeform: Shape 793">
              <a:extLst>
                <a:ext uri="{FF2B5EF4-FFF2-40B4-BE49-F238E27FC236}">
                  <a16:creationId xmlns="" xmlns:a16="http://schemas.microsoft.com/office/drawing/2014/main" id="{9B5101BB-91F1-4B3E-8F3A-2D26D16B2D31}"/>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endParaRPr lang="en-US"/>
            </a:p>
          </p:txBody>
        </p:sp>
        <p:sp>
          <p:nvSpPr>
            <p:cNvPr id="795" name="Freeform: Shape 794">
              <a:extLst>
                <a:ext uri="{FF2B5EF4-FFF2-40B4-BE49-F238E27FC236}">
                  <a16:creationId xmlns="" xmlns:a16="http://schemas.microsoft.com/office/drawing/2014/main" id="{87DE5FAA-472C-44A8-8171-F38E5396E409}"/>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endParaRPr lang="en-US"/>
            </a:p>
          </p:txBody>
        </p:sp>
        <p:sp>
          <p:nvSpPr>
            <p:cNvPr id="796" name="Freeform: Shape 795">
              <a:extLst>
                <a:ext uri="{FF2B5EF4-FFF2-40B4-BE49-F238E27FC236}">
                  <a16:creationId xmlns="" xmlns:a16="http://schemas.microsoft.com/office/drawing/2014/main" id="{D9AF3AF2-086B-40B2-99C0-C71DAE3DAEE6}"/>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endParaRPr lang="en-US"/>
            </a:p>
          </p:txBody>
        </p:sp>
        <p:sp>
          <p:nvSpPr>
            <p:cNvPr id="797" name="Freeform: Shape 796">
              <a:extLst>
                <a:ext uri="{FF2B5EF4-FFF2-40B4-BE49-F238E27FC236}">
                  <a16:creationId xmlns="" xmlns:a16="http://schemas.microsoft.com/office/drawing/2014/main" id="{C9BF11E9-C6B7-4C7F-B93F-BB55AB7FC103}"/>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endParaRPr lang="en-US"/>
            </a:p>
          </p:txBody>
        </p:sp>
        <p:sp>
          <p:nvSpPr>
            <p:cNvPr id="798" name="Freeform: Shape 797">
              <a:extLst>
                <a:ext uri="{FF2B5EF4-FFF2-40B4-BE49-F238E27FC236}">
                  <a16:creationId xmlns="" xmlns:a16="http://schemas.microsoft.com/office/drawing/2014/main" id="{A45762B7-94C2-46E4-B588-1CB0BA221ACD}"/>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endParaRPr lang="en-US"/>
            </a:p>
          </p:txBody>
        </p:sp>
        <p:sp>
          <p:nvSpPr>
            <p:cNvPr id="799" name="Freeform: Shape 798">
              <a:extLst>
                <a:ext uri="{FF2B5EF4-FFF2-40B4-BE49-F238E27FC236}">
                  <a16:creationId xmlns="" xmlns:a16="http://schemas.microsoft.com/office/drawing/2014/main" id="{AE843EF6-E3B1-42F6-BA8D-9C25482454BF}"/>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endParaRPr lang="en-US"/>
            </a:p>
          </p:txBody>
        </p:sp>
        <p:sp>
          <p:nvSpPr>
            <p:cNvPr id="800" name="Freeform: Shape 799">
              <a:extLst>
                <a:ext uri="{FF2B5EF4-FFF2-40B4-BE49-F238E27FC236}">
                  <a16:creationId xmlns="" xmlns:a16="http://schemas.microsoft.com/office/drawing/2014/main" id="{05DDEFC0-E5A2-4285-8EB3-6A80145CD17E}"/>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endParaRPr lang="en-US"/>
            </a:p>
          </p:txBody>
        </p:sp>
        <p:sp>
          <p:nvSpPr>
            <p:cNvPr id="801" name="Freeform: Shape 800">
              <a:extLst>
                <a:ext uri="{FF2B5EF4-FFF2-40B4-BE49-F238E27FC236}">
                  <a16:creationId xmlns="" xmlns:a16="http://schemas.microsoft.com/office/drawing/2014/main" id="{BDF1B553-C2FB-4115-9202-B7AD1FFD3188}"/>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endParaRPr lang="en-US"/>
            </a:p>
          </p:txBody>
        </p:sp>
        <p:sp>
          <p:nvSpPr>
            <p:cNvPr id="802" name="Freeform: Shape 801">
              <a:extLst>
                <a:ext uri="{FF2B5EF4-FFF2-40B4-BE49-F238E27FC236}">
                  <a16:creationId xmlns="" xmlns:a16="http://schemas.microsoft.com/office/drawing/2014/main" id="{3626FC9D-3650-4744-8600-915AB5F9E6AC}"/>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endParaRPr lang="en-US"/>
            </a:p>
          </p:txBody>
        </p:sp>
        <p:sp>
          <p:nvSpPr>
            <p:cNvPr id="803" name="Freeform: Shape 802">
              <a:extLst>
                <a:ext uri="{FF2B5EF4-FFF2-40B4-BE49-F238E27FC236}">
                  <a16:creationId xmlns="" xmlns:a16="http://schemas.microsoft.com/office/drawing/2014/main" id="{D0EECD86-D00D-4885-8AD8-7A5219BC136B}"/>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endParaRPr lang="en-US"/>
            </a:p>
          </p:txBody>
        </p:sp>
        <p:sp>
          <p:nvSpPr>
            <p:cNvPr id="804" name="Freeform: Shape 803">
              <a:extLst>
                <a:ext uri="{FF2B5EF4-FFF2-40B4-BE49-F238E27FC236}">
                  <a16:creationId xmlns="" xmlns:a16="http://schemas.microsoft.com/office/drawing/2014/main" id="{49689AB8-6713-44D3-B5B6-F0EE4CB92172}"/>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endParaRPr lang="en-US"/>
            </a:p>
          </p:txBody>
        </p:sp>
        <p:sp>
          <p:nvSpPr>
            <p:cNvPr id="805" name="Freeform: Shape 804">
              <a:extLst>
                <a:ext uri="{FF2B5EF4-FFF2-40B4-BE49-F238E27FC236}">
                  <a16:creationId xmlns="" xmlns:a16="http://schemas.microsoft.com/office/drawing/2014/main" id="{F3937928-E474-48DC-8C5C-E5130E261714}"/>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endParaRPr lang="en-US"/>
            </a:p>
          </p:txBody>
        </p:sp>
        <p:sp>
          <p:nvSpPr>
            <p:cNvPr id="806" name="Freeform: Shape 805">
              <a:extLst>
                <a:ext uri="{FF2B5EF4-FFF2-40B4-BE49-F238E27FC236}">
                  <a16:creationId xmlns="" xmlns:a16="http://schemas.microsoft.com/office/drawing/2014/main" id="{0BC6194A-BA81-48B6-B3C3-E40FCB0F55E6}"/>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endParaRPr lang="en-US"/>
            </a:p>
          </p:txBody>
        </p:sp>
        <p:sp>
          <p:nvSpPr>
            <p:cNvPr id="807" name="Freeform: Shape 806">
              <a:extLst>
                <a:ext uri="{FF2B5EF4-FFF2-40B4-BE49-F238E27FC236}">
                  <a16:creationId xmlns="" xmlns:a16="http://schemas.microsoft.com/office/drawing/2014/main" id="{5A043820-0ACB-4A4B-8804-86AB2DD73C56}"/>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FC727"/>
            </a:solidFill>
            <a:ln w="8363" cap="flat">
              <a:noFill/>
              <a:prstDash val="solid"/>
              <a:miter/>
            </a:ln>
          </p:spPr>
          <p:txBody>
            <a:bodyPr rtlCol="0" anchor="ctr"/>
            <a:lstStyle/>
            <a:p>
              <a:endParaRPr lang="en-US"/>
            </a:p>
          </p:txBody>
        </p:sp>
        <p:sp>
          <p:nvSpPr>
            <p:cNvPr id="808" name="Freeform: Shape 807">
              <a:extLst>
                <a:ext uri="{FF2B5EF4-FFF2-40B4-BE49-F238E27FC236}">
                  <a16:creationId xmlns="" xmlns:a16="http://schemas.microsoft.com/office/drawing/2014/main" id="{DD3C2747-7AEC-41BF-89A5-7570BA9201E4}"/>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FC727"/>
            </a:solidFill>
            <a:ln w="8363" cap="flat">
              <a:noFill/>
              <a:prstDash val="solid"/>
              <a:miter/>
            </a:ln>
          </p:spPr>
          <p:txBody>
            <a:bodyPr rtlCol="0" anchor="ctr"/>
            <a:lstStyle/>
            <a:p>
              <a:endParaRPr lang="en-US"/>
            </a:p>
          </p:txBody>
        </p:sp>
        <p:sp>
          <p:nvSpPr>
            <p:cNvPr id="809" name="Freeform: Shape 808">
              <a:extLst>
                <a:ext uri="{FF2B5EF4-FFF2-40B4-BE49-F238E27FC236}">
                  <a16:creationId xmlns="" xmlns:a16="http://schemas.microsoft.com/office/drawing/2014/main" id="{F7F46A45-0DC9-44EC-A3F1-B62E67C5E7F2}"/>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endParaRPr lang="en-US"/>
            </a:p>
          </p:txBody>
        </p:sp>
        <p:sp>
          <p:nvSpPr>
            <p:cNvPr id="810" name="Freeform: Shape 809">
              <a:extLst>
                <a:ext uri="{FF2B5EF4-FFF2-40B4-BE49-F238E27FC236}">
                  <a16:creationId xmlns="" xmlns:a16="http://schemas.microsoft.com/office/drawing/2014/main" id="{6C99F87F-E9E5-4701-A691-67E81198A7D6}"/>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endParaRPr lang="en-US"/>
            </a:p>
          </p:txBody>
        </p:sp>
        <p:sp>
          <p:nvSpPr>
            <p:cNvPr id="811" name="Freeform: Shape 810">
              <a:extLst>
                <a:ext uri="{FF2B5EF4-FFF2-40B4-BE49-F238E27FC236}">
                  <a16:creationId xmlns="" xmlns:a16="http://schemas.microsoft.com/office/drawing/2014/main" id="{9C8B7229-F45E-4C08-BEA4-9273E511C1A6}"/>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endParaRPr lang="en-US"/>
            </a:p>
          </p:txBody>
        </p:sp>
        <p:sp>
          <p:nvSpPr>
            <p:cNvPr id="812" name="Freeform: Shape 811">
              <a:extLst>
                <a:ext uri="{FF2B5EF4-FFF2-40B4-BE49-F238E27FC236}">
                  <a16:creationId xmlns="" xmlns:a16="http://schemas.microsoft.com/office/drawing/2014/main" id="{58369A09-189D-4CC7-AA85-986F43D02A2B}"/>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endParaRPr lang="en-US"/>
            </a:p>
          </p:txBody>
        </p:sp>
        <p:sp>
          <p:nvSpPr>
            <p:cNvPr id="813" name="Freeform: Shape 812">
              <a:extLst>
                <a:ext uri="{FF2B5EF4-FFF2-40B4-BE49-F238E27FC236}">
                  <a16:creationId xmlns="" xmlns:a16="http://schemas.microsoft.com/office/drawing/2014/main" id="{33696756-F750-4FFF-882D-07618FD32263}"/>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endParaRPr lang="en-US"/>
            </a:p>
          </p:txBody>
        </p:sp>
        <p:sp>
          <p:nvSpPr>
            <p:cNvPr id="814" name="Freeform: Shape 813">
              <a:extLst>
                <a:ext uri="{FF2B5EF4-FFF2-40B4-BE49-F238E27FC236}">
                  <a16:creationId xmlns="" xmlns:a16="http://schemas.microsoft.com/office/drawing/2014/main" id="{85E0867B-87B5-40F1-B46E-D8D8B428DC53}"/>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endParaRPr lang="en-US"/>
            </a:p>
          </p:txBody>
        </p:sp>
        <p:sp>
          <p:nvSpPr>
            <p:cNvPr id="815" name="Freeform: Shape 814">
              <a:extLst>
                <a:ext uri="{FF2B5EF4-FFF2-40B4-BE49-F238E27FC236}">
                  <a16:creationId xmlns="" xmlns:a16="http://schemas.microsoft.com/office/drawing/2014/main" id="{7C7234EE-5C17-41BB-A65C-ECA21678753B}"/>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endParaRPr lang="en-US"/>
            </a:p>
          </p:txBody>
        </p:sp>
        <p:sp>
          <p:nvSpPr>
            <p:cNvPr id="816" name="Freeform: Shape 815">
              <a:extLst>
                <a:ext uri="{FF2B5EF4-FFF2-40B4-BE49-F238E27FC236}">
                  <a16:creationId xmlns="" xmlns:a16="http://schemas.microsoft.com/office/drawing/2014/main" id="{EE417735-80BD-4CB8-AAF3-2E66CD76128E}"/>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endParaRPr lang="en-US"/>
            </a:p>
          </p:txBody>
        </p:sp>
        <p:sp>
          <p:nvSpPr>
            <p:cNvPr id="817" name="Freeform: Shape 816">
              <a:extLst>
                <a:ext uri="{FF2B5EF4-FFF2-40B4-BE49-F238E27FC236}">
                  <a16:creationId xmlns="" xmlns:a16="http://schemas.microsoft.com/office/drawing/2014/main" id="{6F1C837D-6271-4FAF-941A-288D4C7D82CB}"/>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endParaRPr lang="en-US"/>
            </a:p>
          </p:txBody>
        </p:sp>
        <p:sp>
          <p:nvSpPr>
            <p:cNvPr id="818" name="Freeform: Shape 817">
              <a:extLst>
                <a:ext uri="{FF2B5EF4-FFF2-40B4-BE49-F238E27FC236}">
                  <a16:creationId xmlns="" xmlns:a16="http://schemas.microsoft.com/office/drawing/2014/main" id="{BE41CDC3-A358-45FB-B869-D1CF64CACB28}"/>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endParaRPr lang="en-US"/>
            </a:p>
          </p:txBody>
        </p:sp>
        <p:sp>
          <p:nvSpPr>
            <p:cNvPr id="819" name="Freeform: Shape 818">
              <a:extLst>
                <a:ext uri="{FF2B5EF4-FFF2-40B4-BE49-F238E27FC236}">
                  <a16:creationId xmlns="" xmlns:a16="http://schemas.microsoft.com/office/drawing/2014/main" id="{0DAD6C9A-F232-43FE-8ADE-F29DB1FB9FFA}"/>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endParaRPr lang="en-US"/>
            </a:p>
          </p:txBody>
        </p:sp>
        <p:sp>
          <p:nvSpPr>
            <p:cNvPr id="820" name="Freeform: Shape 819">
              <a:extLst>
                <a:ext uri="{FF2B5EF4-FFF2-40B4-BE49-F238E27FC236}">
                  <a16:creationId xmlns="" xmlns:a16="http://schemas.microsoft.com/office/drawing/2014/main" id="{3A2A7851-A41A-42C3-9F0B-351F5DA3E874}"/>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endParaRPr lang="en-US"/>
            </a:p>
          </p:txBody>
        </p:sp>
        <p:sp>
          <p:nvSpPr>
            <p:cNvPr id="821" name="Freeform: Shape 820">
              <a:extLst>
                <a:ext uri="{FF2B5EF4-FFF2-40B4-BE49-F238E27FC236}">
                  <a16:creationId xmlns="" xmlns:a16="http://schemas.microsoft.com/office/drawing/2014/main" id="{1926A5D7-3D1A-4933-93F6-6D5E54C832D0}"/>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endParaRPr lang="en-US"/>
            </a:p>
          </p:txBody>
        </p:sp>
        <p:sp>
          <p:nvSpPr>
            <p:cNvPr id="822" name="Freeform: Shape 821">
              <a:extLst>
                <a:ext uri="{FF2B5EF4-FFF2-40B4-BE49-F238E27FC236}">
                  <a16:creationId xmlns="" xmlns:a16="http://schemas.microsoft.com/office/drawing/2014/main" id="{C9016AA6-92CA-4E68-81F6-57E6960B2BE9}"/>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endParaRPr lang="en-US"/>
            </a:p>
          </p:txBody>
        </p:sp>
        <p:sp>
          <p:nvSpPr>
            <p:cNvPr id="823" name="Freeform: Shape 822">
              <a:extLst>
                <a:ext uri="{FF2B5EF4-FFF2-40B4-BE49-F238E27FC236}">
                  <a16:creationId xmlns="" xmlns:a16="http://schemas.microsoft.com/office/drawing/2014/main" id="{F5BBD7FF-8A91-4D2B-AF3B-9E868D5B5E09}"/>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endParaRPr lang="en-US"/>
            </a:p>
          </p:txBody>
        </p:sp>
        <p:sp>
          <p:nvSpPr>
            <p:cNvPr id="824" name="Freeform: Shape 823">
              <a:extLst>
                <a:ext uri="{FF2B5EF4-FFF2-40B4-BE49-F238E27FC236}">
                  <a16:creationId xmlns="" xmlns:a16="http://schemas.microsoft.com/office/drawing/2014/main" id="{19709336-4CA0-4EBF-A31D-9FC6999CDCE8}"/>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endParaRPr lang="en-US"/>
            </a:p>
          </p:txBody>
        </p:sp>
        <p:sp>
          <p:nvSpPr>
            <p:cNvPr id="825" name="Freeform: Shape 824">
              <a:extLst>
                <a:ext uri="{FF2B5EF4-FFF2-40B4-BE49-F238E27FC236}">
                  <a16:creationId xmlns="" xmlns:a16="http://schemas.microsoft.com/office/drawing/2014/main" id="{02F76CB9-DB13-48DF-8C5D-650AB7AED1AF}"/>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endParaRPr lang="en-US"/>
            </a:p>
          </p:txBody>
        </p:sp>
        <p:sp>
          <p:nvSpPr>
            <p:cNvPr id="826" name="Freeform: Shape 825">
              <a:extLst>
                <a:ext uri="{FF2B5EF4-FFF2-40B4-BE49-F238E27FC236}">
                  <a16:creationId xmlns="" xmlns:a16="http://schemas.microsoft.com/office/drawing/2014/main" id="{76BB9B37-BCD7-415E-A22B-F13315BA231E}"/>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endParaRPr lang="en-US"/>
            </a:p>
          </p:txBody>
        </p:sp>
        <p:sp>
          <p:nvSpPr>
            <p:cNvPr id="827" name="Freeform: Shape 826">
              <a:extLst>
                <a:ext uri="{FF2B5EF4-FFF2-40B4-BE49-F238E27FC236}">
                  <a16:creationId xmlns="" xmlns:a16="http://schemas.microsoft.com/office/drawing/2014/main" id="{95E3886B-44C1-47D4-AF12-BE87A96D9C0E}"/>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endParaRPr lang="en-US"/>
            </a:p>
          </p:txBody>
        </p:sp>
        <p:sp>
          <p:nvSpPr>
            <p:cNvPr id="828" name="Freeform: Shape 827">
              <a:extLst>
                <a:ext uri="{FF2B5EF4-FFF2-40B4-BE49-F238E27FC236}">
                  <a16:creationId xmlns="" xmlns:a16="http://schemas.microsoft.com/office/drawing/2014/main" id="{92231C91-6F05-401B-9CA4-5E65652CC5AB}"/>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endParaRPr lang="en-US"/>
            </a:p>
          </p:txBody>
        </p:sp>
        <p:sp>
          <p:nvSpPr>
            <p:cNvPr id="829" name="Freeform: Shape 828">
              <a:extLst>
                <a:ext uri="{FF2B5EF4-FFF2-40B4-BE49-F238E27FC236}">
                  <a16:creationId xmlns="" xmlns:a16="http://schemas.microsoft.com/office/drawing/2014/main" id="{AE038B60-DD9D-4830-B008-1C1333B0D36F}"/>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endParaRPr lang="en-US"/>
            </a:p>
          </p:txBody>
        </p:sp>
        <p:sp>
          <p:nvSpPr>
            <p:cNvPr id="830" name="Freeform: Shape 829">
              <a:extLst>
                <a:ext uri="{FF2B5EF4-FFF2-40B4-BE49-F238E27FC236}">
                  <a16:creationId xmlns="" xmlns:a16="http://schemas.microsoft.com/office/drawing/2014/main" id="{C10EB8E6-7659-4220-BB74-866E92B0F536}"/>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endParaRPr lang="en-US"/>
            </a:p>
          </p:txBody>
        </p:sp>
        <p:sp>
          <p:nvSpPr>
            <p:cNvPr id="831" name="Freeform: Shape 830">
              <a:extLst>
                <a:ext uri="{FF2B5EF4-FFF2-40B4-BE49-F238E27FC236}">
                  <a16:creationId xmlns="" xmlns:a16="http://schemas.microsoft.com/office/drawing/2014/main" id="{1F98AF6D-9E5D-4042-8E9C-88C7E58DD81F}"/>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endParaRPr lang="en-US"/>
            </a:p>
          </p:txBody>
        </p:sp>
        <p:sp>
          <p:nvSpPr>
            <p:cNvPr id="832" name="Freeform: Shape 831">
              <a:extLst>
                <a:ext uri="{FF2B5EF4-FFF2-40B4-BE49-F238E27FC236}">
                  <a16:creationId xmlns="" xmlns:a16="http://schemas.microsoft.com/office/drawing/2014/main" id="{39114965-BEE8-4440-ADFF-7B21C06AE441}"/>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endParaRPr lang="en-US"/>
            </a:p>
          </p:txBody>
        </p:sp>
        <p:sp>
          <p:nvSpPr>
            <p:cNvPr id="833" name="Freeform: Shape 832">
              <a:extLst>
                <a:ext uri="{FF2B5EF4-FFF2-40B4-BE49-F238E27FC236}">
                  <a16:creationId xmlns="" xmlns:a16="http://schemas.microsoft.com/office/drawing/2014/main" id="{90EA0886-D855-49C9-882C-3ACAEEB8B385}"/>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endParaRPr lang="en-US"/>
            </a:p>
          </p:txBody>
        </p:sp>
        <p:sp>
          <p:nvSpPr>
            <p:cNvPr id="834" name="Freeform: Shape 833">
              <a:extLst>
                <a:ext uri="{FF2B5EF4-FFF2-40B4-BE49-F238E27FC236}">
                  <a16:creationId xmlns="" xmlns:a16="http://schemas.microsoft.com/office/drawing/2014/main" id="{51DFB773-7E65-4415-A6C3-089CAA2E2B6E}"/>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endParaRPr lang="en-US"/>
            </a:p>
          </p:txBody>
        </p:sp>
        <p:sp>
          <p:nvSpPr>
            <p:cNvPr id="835" name="Freeform: Shape 834">
              <a:extLst>
                <a:ext uri="{FF2B5EF4-FFF2-40B4-BE49-F238E27FC236}">
                  <a16:creationId xmlns="" xmlns:a16="http://schemas.microsoft.com/office/drawing/2014/main" id="{33D5F707-06FA-42B2-811A-5BB3906628FE}"/>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endParaRPr lang="en-US"/>
            </a:p>
          </p:txBody>
        </p:sp>
        <p:sp>
          <p:nvSpPr>
            <p:cNvPr id="836" name="Freeform: Shape 835">
              <a:extLst>
                <a:ext uri="{FF2B5EF4-FFF2-40B4-BE49-F238E27FC236}">
                  <a16:creationId xmlns="" xmlns:a16="http://schemas.microsoft.com/office/drawing/2014/main" id="{BF9AC8AD-7481-4B54-963F-FF3904BF21FB}"/>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endParaRPr lang="en-US"/>
            </a:p>
          </p:txBody>
        </p:sp>
        <p:sp>
          <p:nvSpPr>
            <p:cNvPr id="837" name="Freeform: Shape 836">
              <a:extLst>
                <a:ext uri="{FF2B5EF4-FFF2-40B4-BE49-F238E27FC236}">
                  <a16:creationId xmlns="" xmlns:a16="http://schemas.microsoft.com/office/drawing/2014/main" id="{E27D7F31-C938-404C-BBCC-E7B32EDF7D32}"/>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endParaRPr lang="en-US"/>
            </a:p>
          </p:txBody>
        </p:sp>
        <p:sp>
          <p:nvSpPr>
            <p:cNvPr id="838" name="Freeform: Shape 837">
              <a:extLst>
                <a:ext uri="{FF2B5EF4-FFF2-40B4-BE49-F238E27FC236}">
                  <a16:creationId xmlns="" xmlns:a16="http://schemas.microsoft.com/office/drawing/2014/main" id="{BC0591D8-C71C-4731-B8F9-1EE49810D8AB}"/>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endParaRPr lang="en-US"/>
            </a:p>
          </p:txBody>
        </p:sp>
        <p:sp>
          <p:nvSpPr>
            <p:cNvPr id="839" name="Freeform: Shape 838">
              <a:extLst>
                <a:ext uri="{FF2B5EF4-FFF2-40B4-BE49-F238E27FC236}">
                  <a16:creationId xmlns="" xmlns:a16="http://schemas.microsoft.com/office/drawing/2014/main" id="{68440C94-FE1E-47C0-9CEB-1B7B2A449A23}"/>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endParaRPr lang="en-US"/>
            </a:p>
          </p:txBody>
        </p:sp>
        <p:sp>
          <p:nvSpPr>
            <p:cNvPr id="840" name="Freeform: Shape 839">
              <a:extLst>
                <a:ext uri="{FF2B5EF4-FFF2-40B4-BE49-F238E27FC236}">
                  <a16:creationId xmlns="" xmlns:a16="http://schemas.microsoft.com/office/drawing/2014/main" id="{FCC05E80-0B53-4656-A0AB-1767E47AD4AF}"/>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FC727"/>
            </a:solidFill>
            <a:ln w="8363" cap="flat">
              <a:noFill/>
              <a:prstDash val="solid"/>
              <a:miter/>
            </a:ln>
          </p:spPr>
          <p:txBody>
            <a:bodyPr rtlCol="0" anchor="ctr"/>
            <a:lstStyle/>
            <a:p>
              <a:endParaRPr lang="en-US"/>
            </a:p>
          </p:txBody>
        </p:sp>
        <p:sp>
          <p:nvSpPr>
            <p:cNvPr id="841" name="Freeform: Shape 840">
              <a:extLst>
                <a:ext uri="{FF2B5EF4-FFF2-40B4-BE49-F238E27FC236}">
                  <a16:creationId xmlns="" xmlns:a16="http://schemas.microsoft.com/office/drawing/2014/main" id="{DF8152AF-E4B6-4A5B-83FC-5B85DE7AEC72}"/>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endParaRPr lang="en-US"/>
            </a:p>
          </p:txBody>
        </p:sp>
        <p:sp>
          <p:nvSpPr>
            <p:cNvPr id="842" name="Freeform: Shape 841">
              <a:extLst>
                <a:ext uri="{FF2B5EF4-FFF2-40B4-BE49-F238E27FC236}">
                  <a16:creationId xmlns="" xmlns:a16="http://schemas.microsoft.com/office/drawing/2014/main" id="{541AE290-84C6-4177-946E-CA5EC6A935B6}"/>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endParaRPr lang="en-US"/>
            </a:p>
          </p:txBody>
        </p:sp>
      </p:grpSp>
      <p:grpSp>
        <p:nvGrpSpPr>
          <p:cNvPr id="843" name="Graphic 2">
            <a:extLst>
              <a:ext uri="{FF2B5EF4-FFF2-40B4-BE49-F238E27FC236}">
                <a16:creationId xmlns="" xmlns:a16="http://schemas.microsoft.com/office/drawing/2014/main" id="{F910314C-3B56-48FF-AF28-6C445A46158F}"/>
              </a:ext>
            </a:extLst>
          </p:cNvPr>
          <p:cNvGrpSpPr/>
          <p:nvPr/>
        </p:nvGrpSpPr>
        <p:grpSpPr>
          <a:xfrm>
            <a:off x="1399016" y="2032580"/>
            <a:ext cx="2446089" cy="2191798"/>
            <a:chOff x="1399016" y="2032580"/>
            <a:chExt cx="2446089" cy="2191798"/>
          </a:xfrm>
        </p:grpSpPr>
        <p:sp>
          <p:nvSpPr>
            <p:cNvPr id="844" name="Freeform: Shape 843">
              <a:extLst>
                <a:ext uri="{FF2B5EF4-FFF2-40B4-BE49-F238E27FC236}">
                  <a16:creationId xmlns="" xmlns:a16="http://schemas.microsoft.com/office/drawing/2014/main" id="{F983135A-4CB3-4C26-A7C6-92CF5FC9AB51}"/>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endParaRPr lang="en-US"/>
            </a:p>
          </p:txBody>
        </p:sp>
        <p:sp>
          <p:nvSpPr>
            <p:cNvPr id="845" name="Freeform: Shape 844">
              <a:extLst>
                <a:ext uri="{FF2B5EF4-FFF2-40B4-BE49-F238E27FC236}">
                  <a16:creationId xmlns="" xmlns:a16="http://schemas.microsoft.com/office/drawing/2014/main" id="{95BDA6DB-2EF8-40D9-912A-DCFFE9AA3259}"/>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endParaRPr lang="en-US"/>
            </a:p>
          </p:txBody>
        </p:sp>
        <p:sp>
          <p:nvSpPr>
            <p:cNvPr id="846" name="Freeform: Shape 845">
              <a:extLst>
                <a:ext uri="{FF2B5EF4-FFF2-40B4-BE49-F238E27FC236}">
                  <a16:creationId xmlns="" xmlns:a16="http://schemas.microsoft.com/office/drawing/2014/main" id="{403BF094-DAC1-4D64-AB1E-504B4F60403F}"/>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endParaRPr lang="en-US"/>
            </a:p>
          </p:txBody>
        </p:sp>
        <p:sp>
          <p:nvSpPr>
            <p:cNvPr id="847" name="Freeform: Shape 846">
              <a:extLst>
                <a:ext uri="{FF2B5EF4-FFF2-40B4-BE49-F238E27FC236}">
                  <a16:creationId xmlns="" xmlns:a16="http://schemas.microsoft.com/office/drawing/2014/main" id="{9588E876-BD4D-4B32-A221-E8FEBCBC2BDF}"/>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endParaRPr lang="en-US"/>
            </a:p>
          </p:txBody>
        </p:sp>
        <p:sp>
          <p:nvSpPr>
            <p:cNvPr id="848" name="Freeform: Shape 847">
              <a:extLst>
                <a:ext uri="{FF2B5EF4-FFF2-40B4-BE49-F238E27FC236}">
                  <a16:creationId xmlns="" xmlns:a16="http://schemas.microsoft.com/office/drawing/2014/main" id="{AB4B90EB-30FF-4CCB-AA7A-C0D61754DC15}"/>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endParaRPr lang="en-US"/>
            </a:p>
          </p:txBody>
        </p:sp>
        <p:sp>
          <p:nvSpPr>
            <p:cNvPr id="849" name="Freeform: Shape 848">
              <a:extLst>
                <a:ext uri="{FF2B5EF4-FFF2-40B4-BE49-F238E27FC236}">
                  <a16:creationId xmlns="" xmlns:a16="http://schemas.microsoft.com/office/drawing/2014/main" id="{2AC5624F-C678-41D1-8ACD-F866D44D5CD3}"/>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FC727"/>
            </a:solidFill>
            <a:ln w="8363" cap="flat">
              <a:noFill/>
              <a:prstDash val="solid"/>
              <a:miter/>
            </a:ln>
          </p:spPr>
          <p:txBody>
            <a:bodyPr rtlCol="0" anchor="ctr"/>
            <a:lstStyle/>
            <a:p>
              <a:endParaRPr lang="en-US"/>
            </a:p>
          </p:txBody>
        </p:sp>
        <p:sp>
          <p:nvSpPr>
            <p:cNvPr id="850" name="Freeform: Shape 849">
              <a:extLst>
                <a:ext uri="{FF2B5EF4-FFF2-40B4-BE49-F238E27FC236}">
                  <a16:creationId xmlns="" xmlns:a16="http://schemas.microsoft.com/office/drawing/2014/main" id="{E3204539-6B76-4CD9-9932-F2C3CA134358}"/>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endParaRPr lang="en-US"/>
            </a:p>
          </p:txBody>
        </p:sp>
        <p:sp>
          <p:nvSpPr>
            <p:cNvPr id="851" name="Freeform: Shape 850">
              <a:extLst>
                <a:ext uri="{FF2B5EF4-FFF2-40B4-BE49-F238E27FC236}">
                  <a16:creationId xmlns="" xmlns:a16="http://schemas.microsoft.com/office/drawing/2014/main" id="{74962150-A5E1-48AE-BC0E-B4723E9243D2}"/>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endParaRPr lang="en-US"/>
            </a:p>
          </p:txBody>
        </p:sp>
        <p:sp>
          <p:nvSpPr>
            <p:cNvPr id="852" name="Freeform: Shape 851">
              <a:extLst>
                <a:ext uri="{FF2B5EF4-FFF2-40B4-BE49-F238E27FC236}">
                  <a16:creationId xmlns="" xmlns:a16="http://schemas.microsoft.com/office/drawing/2014/main" id="{DE302F49-59F7-40FA-A780-BE57D77FD581}"/>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FC727"/>
            </a:solidFill>
            <a:ln w="8363" cap="flat">
              <a:noFill/>
              <a:prstDash val="solid"/>
              <a:miter/>
            </a:ln>
          </p:spPr>
          <p:txBody>
            <a:bodyPr rtlCol="0" anchor="ctr"/>
            <a:lstStyle/>
            <a:p>
              <a:endParaRPr lang="en-US"/>
            </a:p>
          </p:txBody>
        </p:sp>
        <p:sp>
          <p:nvSpPr>
            <p:cNvPr id="853" name="Freeform: Shape 852">
              <a:extLst>
                <a:ext uri="{FF2B5EF4-FFF2-40B4-BE49-F238E27FC236}">
                  <a16:creationId xmlns="" xmlns:a16="http://schemas.microsoft.com/office/drawing/2014/main" id="{6AA9B672-24DB-48B4-8750-5DA87A9F099D}"/>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endParaRPr lang="en-US"/>
            </a:p>
          </p:txBody>
        </p:sp>
        <p:sp>
          <p:nvSpPr>
            <p:cNvPr id="854" name="Freeform: Shape 853">
              <a:extLst>
                <a:ext uri="{FF2B5EF4-FFF2-40B4-BE49-F238E27FC236}">
                  <a16:creationId xmlns="" xmlns:a16="http://schemas.microsoft.com/office/drawing/2014/main" id="{ECD55C45-D78E-4D11-89E7-118D4C1D0EF9}"/>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endParaRPr lang="en-US"/>
            </a:p>
          </p:txBody>
        </p:sp>
        <p:sp>
          <p:nvSpPr>
            <p:cNvPr id="855" name="Freeform: Shape 854">
              <a:extLst>
                <a:ext uri="{FF2B5EF4-FFF2-40B4-BE49-F238E27FC236}">
                  <a16:creationId xmlns="" xmlns:a16="http://schemas.microsoft.com/office/drawing/2014/main" id="{D5F02C2B-53DF-48CC-96A7-F2A495CF0B1C}"/>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endParaRPr lang="en-US"/>
            </a:p>
          </p:txBody>
        </p:sp>
        <p:sp>
          <p:nvSpPr>
            <p:cNvPr id="856" name="Freeform: Shape 855">
              <a:extLst>
                <a:ext uri="{FF2B5EF4-FFF2-40B4-BE49-F238E27FC236}">
                  <a16:creationId xmlns="" xmlns:a16="http://schemas.microsoft.com/office/drawing/2014/main" id="{2104952B-BEEE-4BB3-93FD-1BAE44F48926}"/>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endParaRPr lang="en-US"/>
            </a:p>
          </p:txBody>
        </p:sp>
        <p:sp>
          <p:nvSpPr>
            <p:cNvPr id="857" name="Freeform: Shape 856">
              <a:extLst>
                <a:ext uri="{FF2B5EF4-FFF2-40B4-BE49-F238E27FC236}">
                  <a16:creationId xmlns="" xmlns:a16="http://schemas.microsoft.com/office/drawing/2014/main" id="{41D29AEE-390D-4196-B32B-96B24C83D831}"/>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endParaRPr lang="en-US"/>
            </a:p>
          </p:txBody>
        </p:sp>
        <p:sp>
          <p:nvSpPr>
            <p:cNvPr id="858" name="Freeform: Shape 857">
              <a:extLst>
                <a:ext uri="{FF2B5EF4-FFF2-40B4-BE49-F238E27FC236}">
                  <a16:creationId xmlns="" xmlns:a16="http://schemas.microsoft.com/office/drawing/2014/main" id="{17219A58-7BBF-4406-B772-2BCCA8DE7423}"/>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endParaRPr lang="en-US"/>
            </a:p>
          </p:txBody>
        </p:sp>
        <p:sp>
          <p:nvSpPr>
            <p:cNvPr id="859" name="Freeform: Shape 858">
              <a:extLst>
                <a:ext uri="{FF2B5EF4-FFF2-40B4-BE49-F238E27FC236}">
                  <a16:creationId xmlns="" xmlns:a16="http://schemas.microsoft.com/office/drawing/2014/main" id="{84390552-B036-43AC-BEF9-DA8725589A65}"/>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endParaRPr lang="en-US"/>
            </a:p>
          </p:txBody>
        </p:sp>
        <p:sp>
          <p:nvSpPr>
            <p:cNvPr id="860" name="Freeform: Shape 859">
              <a:extLst>
                <a:ext uri="{FF2B5EF4-FFF2-40B4-BE49-F238E27FC236}">
                  <a16:creationId xmlns="" xmlns:a16="http://schemas.microsoft.com/office/drawing/2014/main" id="{947758E3-111F-46E9-9BB0-D7D87D2DDA42}"/>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endParaRPr lang="en-US"/>
            </a:p>
          </p:txBody>
        </p:sp>
        <p:sp>
          <p:nvSpPr>
            <p:cNvPr id="861" name="Freeform: Shape 860">
              <a:extLst>
                <a:ext uri="{FF2B5EF4-FFF2-40B4-BE49-F238E27FC236}">
                  <a16:creationId xmlns="" xmlns:a16="http://schemas.microsoft.com/office/drawing/2014/main" id="{E0532C48-5070-4BFD-8ECB-F10C6D1EE2A9}"/>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endParaRPr lang="en-US"/>
            </a:p>
          </p:txBody>
        </p:sp>
        <p:sp>
          <p:nvSpPr>
            <p:cNvPr id="862" name="Freeform: Shape 861">
              <a:extLst>
                <a:ext uri="{FF2B5EF4-FFF2-40B4-BE49-F238E27FC236}">
                  <a16:creationId xmlns="" xmlns:a16="http://schemas.microsoft.com/office/drawing/2014/main" id="{129FAC69-ACD0-479B-A58D-0879A712CBFD}"/>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endParaRPr lang="en-US"/>
            </a:p>
          </p:txBody>
        </p:sp>
        <p:sp>
          <p:nvSpPr>
            <p:cNvPr id="863" name="Freeform: Shape 862">
              <a:extLst>
                <a:ext uri="{FF2B5EF4-FFF2-40B4-BE49-F238E27FC236}">
                  <a16:creationId xmlns="" xmlns:a16="http://schemas.microsoft.com/office/drawing/2014/main" id="{315E4CD7-0013-462D-B2F8-3E77ED253FE7}"/>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FC727"/>
            </a:solidFill>
            <a:ln w="8363" cap="flat">
              <a:noFill/>
              <a:prstDash val="solid"/>
              <a:miter/>
            </a:ln>
          </p:spPr>
          <p:txBody>
            <a:bodyPr rtlCol="0" anchor="ctr"/>
            <a:lstStyle/>
            <a:p>
              <a:endParaRPr lang="en-US"/>
            </a:p>
          </p:txBody>
        </p:sp>
        <p:sp>
          <p:nvSpPr>
            <p:cNvPr id="864" name="Freeform: Shape 863">
              <a:extLst>
                <a:ext uri="{FF2B5EF4-FFF2-40B4-BE49-F238E27FC236}">
                  <a16:creationId xmlns="" xmlns:a16="http://schemas.microsoft.com/office/drawing/2014/main" id="{338EB791-5EF8-4B83-A794-800AEFCACD6E}"/>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endParaRPr lang="en-US"/>
            </a:p>
          </p:txBody>
        </p:sp>
        <p:sp>
          <p:nvSpPr>
            <p:cNvPr id="865" name="Freeform: Shape 864">
              <a:extLst>
                <a:ext uri="{FF2B5EF4-FFF2-40B4-BE49-F238E27FC236}">
                  <a16:creationId xmlns="" xmlns:a16="http://schemas.microsoft.com/office/drawing/2014/main" id="{BE6C8098-6302-4BDE-B62E-0B927DC99D2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endParaRPr lang="en-US"/>
            </a:p>
          </p:txBody>
        </p:sp>
        <p:sp>
          <p:nvSpPr>
            <p:cNvPr id="866" name="Freeform: Shape 865">
              <a:extLst>
                <a:ext uri="{FF2B5EF4-FFF2-40B4-BE49-F238E27FC236}">
                  <a16:creationId xmlns="" xmlns:a16="http://schemas.microsoft.com/office/drawing/2014/main" id="{67A8335B-79B5-4B79-ADF3-4909E76B7A7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endParaRPr lang="en-US"/>
            </a:p>
          </p:txBody>
        </p:sp>
        <p:sp>
          <p:nvSpPr>
            <p:cNvPr id="867" name="Freeform: Shape 866">
              <a:extLst>
                <a:ext uri="{FF2B5EF4-FFF2-40B4-BE49-F238E27FC236}">
                  <a16:creationId xmlns="" xmlns:a16="http://schemas.microsoft.com/office/drawing/2014/main" id="{745B9105-DC4B-47DF-89B4-12D72C27E58E}"/>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endParaRPr lang="en-US"/>
            </a:p>
          </p:txBody>
        </p:sp>
        <p:sp>
          <p:nvSpPr>
            <p:cNvPr id="868" name="Freeform: Shape 867">
              <a:extLst>
                <a:ext uri="{FF2B5EF4-FFF2-40B4-BE49-F238E27FC236}">
                  <a16:creationId xmlns="" xmlns:a16="http://schemas.microsoft.com/office/drawing/2014/main" id="{84E9FD4F-5C20-4E5B-AA34-D3F4F9055699}"/>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endParaRPr lang="en-US"/>
            </a:p>
          </p:txBody>
        </p:sp>
        <p:sp>
          <p:nvSpPr>
            <p:cNvPr id="869" name="Freeform: Shape 868">
              <a:extLst>
                <a:ext uri="{FF2B5EF4-FFF2-40B4-BE49-F238E27FC236}">
                  <a16:creationId xmlns="" xmlns:a16="http://schemas.microsoft.com/office/drawing/2014/main" id="{10D191F6-18FB-4185-8BFC-5C0E25DAC34B}"/>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endParaRPr lang="en-US"/>
            </a:p>
          </p:txBody>
        </p:sp>
        <p:sp>
          <p:nvSpPr>
            <p:cNvPr id="870" name="Freeform: Shape 869">
              <a:extLst>
                <a:ext uri="{FF2B5EF4-FFF2-40B4-BE49-F238E27FC236}">
                  <a16:creationId xmlns="" xmlns:a16="http://schemas.microsoft.com/office/drawing/2014/main" id="{2349E1A4-5070-4D49-9C4C-656575615D64}"/>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endParaRPr lang="en-US"/>
            </a:p>
          </p:txBody>
        </p:sp>
        <p:sp>
          <p:nvSpPr>
            <p:cNvPr id="871" name="Freeform: Shape 870">
              <a:extLst>
                <a:ext uri="{FF2B5EF4-FFF2-40B4-BE49-F238E27FC236}">
                  <a16:creationId xmlns="" xmlns:a16="http://schemas.microsoft.com/office/drawing/2014/main" id="{86D228EE-087A-49E6-8D1E-D240347963A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endParaRPr lang="en-US"/>
            </a:p>
          </p:txBody>
        </p:sp>
        <p:sp>
          <p:nvSpPr>
            <p:cNvPr id="872" name="Freeform: Shape 871">
              <a:extLst>
                <a:ext uri="{FF2B5EF4-FFF2-40B4-BE49-F238E27FC236}">
                  <a16:creationId xmlns="" xmlns:a16="http://schemas.microsoft.com/office/drawing/2014/main" id="{2ED7DEEF-BB02-4641-98E1-1FDAB5F38822}"/>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endParaRPr lang="en-US"/>
            </a:p>
          </p:txBody>
        </p:sp>
        <p:sp>
          <p:nvSpPr>
            <p:cNvPr id="873" name="Freeform: Shape 872">
              <a:extLst>
                <a:ext uri="{FF2B5EF4-FFF2-40B4-BE49-F238E27FC236}">
                  <a16:creationId xmlns="" xmlns:a16="http://schemas.microsoft.com/office/drawing/2014/main" id="{39ACC0C6-AE6D-4D20-94E2-49002DA7FB6F}"/>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endParaRPr lang="en-US"/>
            </a:p>
          </p:txBody>
        </p:sp>
        <p:sp>
          <p:nvSpPr>
            <p:cNvPr id="874" name="Freeform: Shape 873">
              <a:extLst>
                <a:ext uri="{FF2B5EF4-FFF2-40B4-BE49-F238E27FC236}">
                  <a16:creationId xmlns="" xmlns:a16="http://schemas.microsoft.com/office/drawing/2014/main" id="{58144344-2EA3-42FB-83D8-E7490B2EF147}"/>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endParaRPr lang="en-US"/>
            </a:p>
          </p:txBody>
        </p:sp>
        <p:sp>
          <p:nvSpPr>
            <p:cNvPr id="875" name="Freeform: Shape 874">
              <a:extLst>
                <a:ext uri="{FF2B5EF4-FFF2-40B4-BE49-F238E27FC236}">
                  <a16:creationId xmlns="" xmlns:a16="http://schemas.microsoft.com/office/drawing/2014/main" id="{04C090EB-69FC-432B-8874-DB430B89F8A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endParaRPr lang="en-US"/>
            </a:p>
          </p:txBody>
        </p:sp>
        <p:sp>
          <p:nvSpPr>
            <p:cNvPr id="876" name="Freeform: Shape 875">
              <a:extLst>
                <a:ext uri="{FF2B5EF4-FFF2-40B4-BE49-F238E27FC236}">
                  <a16:creationId xmlns="" xmlns:a16="http://schemas.microsoft.com/office/drawing/2014/main" id="{CEB930AE-CE61-4CAE-84B6-DB7454EA04F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endParaRPr lang="en-US"/>
            </a:p>
          </p:txBody>
        </p:sp>
        <p:sp>
          <p:nvSpPr>
            <p:cNvPr id="877" name="Freeform: Shape 876">
              <a:extLst>
                <a:ext uri="{FF2B5EF4-FFF2-40B4-BE49-F238E27FC236}">
                  <a16:creationId xmlns="" xmlns:a16="http://schemas.microsoft.com/office/drawing/2014/main" id="{025FC638-4347-459F-B1A4-4C18297ACFC7}"/>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endParaRPr lang="en-US"/>
            </a:p>
          </p:txBody>
        </p:sp>
        <p:sp>
          <p:nvSpPr>
            <p:cNvPr id="878" name="Freeform: Shape 877">
              <a:extLst>
                <a:ext uri="{FF2B5EF4-FFF2-40B4-BE49-F238E27FC236}">
                  <a16:creationId xmlns="" xmlns:a16="http://schemas.microsoft.com/office/drawing/2014/main" id="{F4B29F71-FBFB-4171-8D00-A7306F26C2BE}"/>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endParaRPr lang="en-US"/>
            </a:p>
          </p:txBody>
        </p:sp>
        <p:sp>
          <p:nvSpPr>
            <p:cNvPr id="879" name="Freeform: Shape 878">
              <a:extLst>
                <a:ext uri="{FF2B5EF4-FFF2-40B4-BE49-F238E27FC236}">
                  <a16:creationId xmlns="" xmlns:a16="http://schemas.microsoft.com/office/drawing/2014/main" id="{CE8A9AB1-E057-43C1-960F-FC7605912F76}"/>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endParaRPr lang="en-US"/>
            </a:p>
          </p:txBody>
        </p:sp>
        <p:sp>
          <p:nvSpPr>
            <p:cNvPr id="880" name="Freeform: Shape 879">
              <a:extLst>
                <a:ext uri="{FF2B5EF4-FFF2-40B4-BE49-F238E27FC236}">
                  <a16:creationId xmlns="" xmlns:a16="http://schemas.microsoft.com/office/drawing/2014/main" id="{A032D3A6-B784-42E5-934A-1B713D487820}"/>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endParaRPr lang="en-US"/>
            </a:p>
          </p:txBody>
        </p:sp>
        <p:sp>
          <p:nvSpPr>
            <p:cNvPr id="881" name="Freeform: Shape 880">
              <a:extLst>
                <a:ext uri="{FF2B5EF4-FFF2-40B4-BE49-F238E27FC236}">
                  <a16:creationId xmlns="" xmlns:a16="http://schemas.microsoft.com/office/drawing/2014/main" id="{F89A051D-7DF8-4DE9-8A1A-7C33A9F8C4C3}"/>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endParaRPr lang="en-US"/>
            </a:p>
          </p:txBody>
        </p:sp>
        <p:sp>
          <p:nvSpPr>
            <p:cNvPr id="882" name="Freeform: Shape 881">
              <a:extLst>
                <a:ext uri="{FF2B5EF4-FFF2-40B4-BE49-F238E27FC236}">
                  <a16:creationId xmlns="" xmlns:a16="http://schemas.microsoft.com/office/drawing/2014/main" id="{0CE78298-48A8-46C0-86BB-BB1E0CF49524}"/>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endParaRPr lang="en-US"/>
            </a:p>
          </p:txBody>
        </p:sp>
        <p:sp>
          <p:nvSpPr>
            <p:cNvPr id="883" name="Freeform: Shape 882">
              <a:extLst>
                <a:ext uri="{FF2B5EF4-FFF2-40B4-BE49-F238E27FC236}">
                  <a16:creationId xmlns="" xmlns:a16="http://schemas.microsoft.com/office/drawing/2014/main" id="{ED016EB9-AA7F-4B8E-9A1B-8AEEFE67C94F}"/>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endParaRPr lang="en-US"/>
            </a:p>
          </p:txBody>
        </p:sp>
        <p:sp>
          <p:nvSpPr>
            <p:cNvPr id="884" name="Freeform: Shape 883">
              <a:extLst>
                <a:ext uri="{FF2B5EF4-FFF2-40B4-BE49-F238E27FC236}">
                  <a16:creationId xmlns="" xmlns:a16="http://schemas.microsoft.com/office/drawing/2014/main" id="{B223CD5E-C665-433D-A082-232874C0CA17}"/>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endParaRPr lang="en-US"/>
            </a:p>
          </p:txBody>
        </p:sp>
        <p:sp>
          <p:nvSpPr>
            <p:cNvPr id="885" name="Freeform: Shape 884">
              <a:extLst>
                <a:ext uri="{FF2B5EF4-FFF2-40B4-BE49-F238E27FC236}">
                  <a16:creationId xmlns="" xmlns:a16="http://schemas.microsoft.com/office/drawing/2014/main" id="{7795D634-9D7B-4344-A0A2-30254B5E7603}"/>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endParaRPr lang="en-US"/>
            </a:p>
          </p:txBody>
        </p:sp>
        <p:sp>
          <p:nvSpPr>
            <p:cNvPr id="886" name="Freeform: Shape 885">
              <a:extLst>
                <a:ext uri="{FF2B5EF4-FFF2-40B4-BE49-F238E27FC236}">
                  <a16:creationId xmlns="" xmlns:a16="http://schemas.microsoft.com/office/drawing/2014/main" id="{FF93B240-5A1F-4BF9-8E6E-935B87F44DAA}"/>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endParaRPr lang="en-US"/>
            </a:p>
          </p:txBody>
        </p:sp>
        <p:sp>
          <p:nvSpPr>
            <p:cNvPr id="887" name="Freeform: Shape 886">
              <a:extLst>
                <a:ext uri="{FF2B5EF4-FFF2-40B4-BE49-F238E27FC236}">
                  <a16:creationId xmlns="" xmlns:a16="http://schemas.microsoft.com/office/drawing/2014/main" id="{139BC833-7A97-4E19-87B4-9A1161D9F8B6}"/>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endParaRPr lang="en-US"/>
            </a:p>
          </p:txBody>
        </p:sp>
        <p:sp>
          <p:nvSpPr>
            <p:cNvPr id="888" name="Freeform: Shape 887">
              <a:extLst>
                <a:ext uri="{FF2B5EF4-FFF2-40B4-BE49-F238E27FC236}">
                  <a16:creationId xmlns="" xmlns:a16="http://schemas.microsoft.com/office/drawing/2014/main" id="{58BBC7DF-42B1-4D57-9C61-387201F36CD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endParaRPr lang="en-US"/>
            </a:p>
          </p:txBody>
        </p:sp>
        <p:sp>
          <p:nvSpPr>
            <p:cNvPr id="889" name="Freeform: Shape 888">
              <a:extLst>
                <a:ext uri="{FF2B5EF4-FFF2-40B4-BE49-F238E27FC236}">
                  <a16:creationId xmlns="" xmlns:a16="http://schemas.microsoft.com/office/drawing/2014/main" id="{FDDB6F22-C1D6-4DED-A6FE-9F8FAA439707}"/>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endParaRPr lang="en-US"/>
            </a:p>
          </p:txBody>
        </p:sp>
        <p:sp>
          <p:nvSpPr>
            <p:cNvPr id="890" name="Freeform: Shape 889">
              <a:extLst>
                <a:ext uri="{FF2B5EF4-FFF2-40B4-BE49-F238E27FC236}">
                  <a16:creationId xmlns="" xmlns:a16="http://schemas.microsoft.com/office/drawing/2014/main" id="{C6154CE7-BBC5-4886-9939-765E07ABBE52}"/>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endParaRPr lang="en-US"/>
            </a:p>
          </p:txBody>
        </p:sp>
        <p:sp>
          <p:nvSpPr>
            <p:cNvPr id="891" name="Freeform: Shape 890">
              <a:extLst>
                <a:ext uri="{FF2B5EF4-FFF2-40B4-BE49-F238E27FC236}">
                  <a16:creationId xmlns="" xmlns:a16="http://schemas.microsoft.com/office/drawing/2014/main" id="{931F1CC2-EECC-41A7-96CE-1EB45B2B9BDE}"/>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endParaRPr lang="en-US"/>
            </a:p>
          </p:txBody>
        </p:sp>
        <p:sp>
          <p:nvSpPr>
            <p:cNvPr id="892" name="Freeform: Shape 891">
              <a:extLst>
                <a:ext uri="{FF2B5EF4-FFF2-40B4-BE49-F238E27FC236}">
                  <a16:creationId xmlns="" xmlns:a16="http://schemas.microsoft.com/office/drawing/2014/main" id="{49B0CEEB-8A19-449E-8B91-78B8586CB894}"/>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endParaRPr lang="en-US"/>
            </a:p>
          </p:txBody>
        </p:sp>
        <p:sp>
          <p:nvSpPr>
            <p:cNvPr id="893" name="Freeform: Shape 892">
              <a:extLst>
                <a:ext uri="{FF2B5EF4-FFF2-40B4-BE49-F238E27FC236}">
                  <a16:creationId xmlns="" xmlns:a16="http://schemas.microsoft.com/office/drawing/2014/main" id="{D4992CE8-49CA-429A-A9F1-ED6D8B1C74EE}"/>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endParaRPr lang="en-US"/>
            </a:p>
          </p:txBody>
        </p:sp>
        <p:sp>
          <p:nvSpPr>
            <p:cNvPr id="894" name="Freeform: Shape 893">
              <a:extLst>
                <a:ext uri="{FF2B5EF4-FFF2-40B4-BE49-F238E27FC236}">
                  <a16:creationId xmlns="" xmlns:a16="http://schemas.microsoft.com/office/drawing/2014/main" id="{138E0EAF-3AA1-4FFE-AB6C-826BB60D36F7}"/>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endParaRPr lang="en-US"/>
            </a:p>
          </p:txBody>
        </p:sp>
      </p:grpSp>
      <p:grpSp>
        <p:nvGrpSpPr>
          <p:cNvPr id="895" name="Graphic 2">
            <a:extLst>
              <a:ext uri="{FF2B5EF4-FFF2-40B4-BE49-F238E27FC236}">
                <a16:creationId xmlns="" xmlns:a16="http://schemas.microsoft.com/office/drawing/2014/main" id="{457D576F-FDEB-45E0-BB5A-F7A1C6861900}"/>
              </a:ext>
            </a:extLst>
          </p:cNvPr>
          <p:cNvGrpSpPr/>
          <p:nvPr/>
        </p:nvGrpSpPr>
        <p:grpSpPr>
          <a:xfrm>
            <a:off x="2664964" y="3578166"/>
            <a:ext cx="1621650" cy="669305"/>
            <a:chOff x="2664964" y="3578166"/>
            <a:chExt cx="1621650" cy="669305"/>
          </a:xfrm>
        </p:grpSpPr>
        <p:sp>
          <p:nvSpPr>
            <p:cNvPr id="896" name="Freeform: Shape 895">
              <a:extLst>
                <a:ext uri="{FF2B5EF4-FFF2-40B4-BE49-F238E27FC236}">
                  <a16:creationId xmlns="" xmlns:a16="http://schemas.microsoft.com/office/drawing/2014/main" id="{96878D82-E33D-48D5-8D7D-4A5CD59816C9}"/>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endParaRPr lang="en-US"/>
            </a:p>
          </p:txBody>
        </p:sp>
        <p:sp>
          <p:nvSpPr>
            <p:cNvPr id="897" name="Freeform: Shape 896">
              <a:extLst>
                <a:ext uri="{FF2B5EF4-FFF2-40B4-BE49-F238E27FC236}">
                  <a16:creationId xmlns="" xmlns:a16="http://schemas.microsoft.com/office/drawing/2014/main" id="{B932A112-C942-4024-98E6-F1BF062C3034}"/>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endParaRPr lang="en-US"/>
            </a:p>
          </p:txBody>
        </p:sp>
        <p:sp>
          <p:nvSpPr>
            <p:cNvPr id="898" name="Freeform: Shape 897">
              <a:extLst>
                <a:ext uri="{FF2B5EF4-FFF2-40B4-BE49-F238E27FC236}">
                  <a16:creationId xmlns="" xmlns:a16="http://schemas.microsoft.com/office/drawing/2014/main" id="{DDAD92C0-90FC-4466-93F0-F1E22E18479E}"/>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endParaRPr lang="en-US"/>
            </a:p>
          </p:txBody>
        </p:sp>
        <p:sp>
          <p:nvSpPr>
            <p:cNvPr id="899" name="Freeform: Shape 898">
              <a:extLst>
                <a:ext uri="{FF2B5EF4-FFF2-40B4-BE49-F238E27FC236}">
                  <a16:creationId xmlns="" xmlns:a16="http://schemas.microsoft.com/office/drawing/2014/main" id="{37CC7C89-CFA1-4738-ABF2-5941EB9149B4}"/>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endParaRPr lang="en-US"/>
            </a:p>
          </p:txBody>
        </p:sp>
      </p:grpSp>
      <p:grpSp>
        <p:nvGrpSpPr>
          <p:cNvPr id="900" name="Graphic 2">
            <a:extLst>
              <a:ext uri="{FF2B5EF4-FFF2-40B4-BE49-F238E27FC236}">
                <a16:creationId xmlns="" xmlns:a16="http://schemas.microsoft.com/office/drawing/2014/main" id="{57C7ED47-9CC9-4940-BA90-B3FA3A1CC9FF}"/>
              </a:ext>
            </a:extLst>
          </p:cNvPr>
          <p:cNvGrpSpPr/>
          <p:nvPr/>
        </p:nvGrpSpPr>
        <p:grpSpPr>
          <a:xfrm>
            <a:off x="761615" y="3604476"/>
            <a:ext cx="956366" cy="635455"/>
            <a:chOff x="761615" y="3604476"/>
            <a:chExt cx="956366" cy="635455"/>
          </a:xfrm>
        </p:grpSpPr>
        <p:sp>
          <p:nvSpPr>
            <p:cNvPr id="901" name="Freeform: Shape 900">
              <a:extLst>
                <a:ext uri="{FF2B5EF4-FFF2-40B4-BE49-F238E27FC236}">
                  <a16:creationId xmlns="" xmlns:a16="http://schemas.microsoft.com/office/drawing/2014/main" id="{0FCB8401-F7AE-447A-B581-F5133433BC79}"/>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endParaRPr lang="en-US"/>
            </a:p>
          </p:txBody>
        </p:sp>
        <p:sp>
          <p:nvSpPr>
            <p:cNvPr id="902" name="Freeform: Shape 901">
              <a:extLst>
                <a:ext uri="{FF2B5EF4-FFF2-40B4-BE49-F238E27FC236}">
                  <a16:creationId xmlns="" xmlns:a16="http://schemas.microsoft.com/office/drawing/2014/main" id="{4C47CA18-61D7-44AC-B118-C003B22CE85B}"/>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endParaRPr lang="en-US"/>
            </a:p>
          </p:txBody>
        </p:sp>
        <p:sp>
          <p:nvSpPr>
            <p:cNvPr id="903" name="Freeform: Shape 902">
              <a:extLst>
                <a:ext uri="{FF2B5EF4-FFF2-40B4-BE49-F238E27FC236}">
                  <a16:creationId xmlns="" xmlns:a16="http://schemas.microsoft.com/office/drawing/2014/main" id="{5BF13770-56E3-43B1-B349-8CC7349D65D5}"/>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endParaRPr lang="en-US"/>
            </a:p>
          </p:txBody>
        </p:sp>
        <p:sp>
          <p:nvSpPr>
            <p:cNvPr id="904" name="Freeform: Shape 903">
              <a:extLst>
                <a:ext uri="{FF2B5EF4-FFF2-40B4-BE49-F238E27FC236}">
                  <a16:creationId xmlns="" xmlns:a16="http://schemas.microsoft.com/office/drawing/2014/main" id="{B4624D97-CAEB-4A0D-A0C3-E716C396124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endParaRPr lang="en-US"/>
            </a:p>
          </p:txBody>
        </p:sp>
        <p:sp>
          <p:nvSpPr>
            <p:cNvPr id="905" name="Freeform: Shape 904">
              <a:extLst>
                <a:ext uri="{FF2B5EF4-FFF2-40B4-BE49-F238E27FC236}">
                  <a16:creationId xmlns="" xmlns:a16="http://schemas.microsoft.com/office/drawing/2014/main" id="{931C09DB-8F07-4A58-9309-233A3D1C98E6}"/>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endParaRPr lang="en-US"/>
            </a:p>
          </p:txBody>
        </p:sp>
        <p:sp>
          <p:nvSpPr>
            <p:cNvPr id="906" name="Freeform: Shape 905">
              <a:extLst>
                <a:ext uri="{FF2B5EF4-FFF2-40B4-BE49-F238E27FC236}">
                  <a16:creationId xmlns="" xmlns:a16="http://schemas.microsoft.com/office/drawing/2014/main" id="{4E52F918-766D-4F11-882D-E46B13B230A9}"/>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endParaRPr lang="en-US"/>
            </a:p>
          </p:txBody>
        </p:sp>
        <p:sp>
          <p:nvSpPr>
            <p:cNvPr id="907" name="Freeform: Shape 906">
              <a:extLst>
                <a:ext uri="{FF2B5EF4-FFF2-40B4-BE49-F238E27FC236}">
                  <a16:creationId xmlns="" xmlns:a16="http://schemas.microsoft.com/office/drawing/2014/main" id="{F6564BA3-1DB3-4EF0-9FFE-0856E1362E2D}"/>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endParaRPr lang="en-US"/>
            </a:p>
          </p:txBody>
        </p:sp>
        <p:sp>
          <p:nvSpPr>
            <p:cNvPr id="908" name="Freeform: Shape 907">
              <a:extLst>
                <a:ext uri="{FF2B5EF4-FFF2-40B4-BE49-F238E27FC236}">
                  <a16:creationId xmlns="" xmlns:a16="http://schemas.microsoft.com/office/drawing/2014/main" id="{09F0DB92-97BD-4400-A9B3-69A35AE7B2A5}"/>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FC727"/>
            </a:solidFill>
            <a:ln w="8363" cap="flat">
              <a:noFill/>
              <a:prstDash val="solid"/>
              <a:miter/>
            </a:ln>
          </p:spPr>
          <p:txBody>
            <a:bodyPr rtlCol="0" anchor="ctr"/>
            <a:lstStyle/>
            <a:p>
              <a:endParaRPr lang="en-US"/>
            </a:p>
          </p:txBody>
        </p:sp>
        <p:sp>
          <p:nvSpPr>
            <p:cNvPr id="909" name="Freeform: Shape 908">
              <a:extLst>
                <a:ext uri="{FF2B5EF4-FFF2-40B4-BE49-F238E27FC236}">
                  <a16:creationId xmlns="" xmlns:a16="http://schemas.microsoft.com/office/drawing/2014/main" id="{68D104DC-C00C-49EA-80CB-579705F4487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endParaRPr lang="en-US"/>
            </a:p>
          </p:txBody>
        </p:sp>
        <p:sp>
          <p:nvSpPr>
            <p:cNvPr id="910" name="Freeform: Shape 909">
              <a:extLst>
                <a:ext uri="{FF2B5EF4-FFF2-40B4-BE49-F238E27FC236}">
                  <a16:creationId xmlns="" xmlns:a16="http://schemas.microsoft.com/office/drawing/2014/main" id="{319F8DDE-04CB-4906-81FD-42B67D109B04}"/>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endParaRPr lang="en-US"/>
            </a:p>
          </p:txBody>
        </p:sp>
        <p:sp>
          <p:nvSpPr>
            <p:cNvPr id="911" name="Freeform: Shape 910">
              <a:extLst>
                <a:ext uri="{FF2B5EF4-FFF2-40B4-BE49-F238E27FC236}">
                  <a16:creationId xmlns="" xmlns:a16="http://schemas.microsoft.com/office/drawing/2014/main" id="{63275C24-87B6-45E3-B6DD-7E8DD52586D4}"/>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endParaRPr lang="en-US"/>
            </a:p>
          </p:txBody>
        </p:sp>
        <p:sp>
          <p:nvSpPr>
            <p:cNvPr id="912" name="Freeform: Shape 911">
              <a:extLst>
                <a:ext uri="{FF2B5EF4-FFF2-40B4-BE49-F238E27FC236}">
                  <a16:creationId xmlns="" xmlns:a16="http://schemas.microsoft.com/office/drawing/2014/main" id="{998413FC-D91B-4528-BF66-4563870F07FA}"/>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endParaRPr lang="en-US"/>
            </a:p>
          </p:txBody>
        </p:sp>
        <p:sp>
          <p:nvSpPr>
            <p:cNvPr id="913" name="Freeform: Shape 912">
              <a:extLst>
                <a:ext uri="{FF2B5EF4-FFF2-40B4-BE49-F238E27FC236}">
                  <a16:creationId xmlns="" xmlns:a16="http://schemas.microsoft.com/office/drawing/2014/main" id="{C06965B3-FA08-423C-8027-8E7AF8058058}"/>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endParaRPr lang="en-US"/>
            </a:p>
          </p:txBody>
        </p:sp>
        <p:sp>
          <p:nvSpPr>
            <p:cNvPr id="914" name="Freeform: Shape 913">
              <a:extLst>
                <a:ext uri="{FF2B5EF4-FFF2-40B4-BE49-F238E27FC236}">
                  <a16:creationId xmlns="" xmlns:a16="http://schemas.microsoft.com/office/drawing/2014/main" id="{AD21E204-A0DA-4F48-B6C7-8578E8F2B83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endParaRPr lang="en-US"/>
            </a:p>
          </p:txBody>
        </p:sp>
        <p:sp>
          <p:nvSpPr>
            <p:cNvPr id="915" name="Freeform: Shape 914">
              <a:extLst>
                <a:ext uri="{FF2B5EF4-FFF2-40B4-BE49-F238E27FC236}">
                  <a16:creationId xmlns="" xmlns:a16="http://schemas.microsoft.com/office/drawing/2014/main" id="{633212F4-78EA-461D-ADA0-D5421C3A2C47}"/>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endParaRPr lang="en-US"/>
            </a:p>
          </p:txBody>
        </p:sp>
        <p:sp>
          <p:nvSpPr>
            <p:cNvPr id="916" name="Freeform: Shape 915">
              <a:extLst>
                <a:ext uri="{FF2B5EF4-FFF2-40B4-BE49-F238E27FC236}">
                  <a16:creationId xmlns="" xmlns:a16="http://schemas.microsoft.com/office/drawing/2014/main" id="{A6F975A3-5AE7-4DA5-9AB5-6B189924B3AE}"/>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endParaRPr lang="en-US"/>
            </a:p>
          </p:txBody>
        </p:sp>
        <p:sp>
          <p:nvSpPr>
            <p:cNvPr id="917" name="Freeform: Shape 916">
              <a:extLst>
                <a:ext uri="{FF2B5EF4-FFF2-40B4-BE49-F238E27FC236}">
                  <a16:creationId xmlns="" xmlns:a16="http://schemas.microsoft.com/office/drawing/2014/main" id="{FFEF3AD9-A009-48ED-88BD-61422E12B19F}"/>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endParaRPr lang="en-US"/>
            </a:p>
          </p:txBody>
        </p:sp>
        <p:sp>
          <p:nvSpPr>
            <p:cNvPr id="918" name="Freeform: Shape 917">
              <a:extLst>
                <a:ext uri="{FF2B5EF4-FFF2-40B4-BE49-F238E27FC236}">
                  <a16:creationId xmlns="" xmlns:a16="http://schemas.microsoft.com/office/drawing/2014/main" id="{008249EF-9E7B-42F4-A064-6D52E0C75375}"/>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endParaRPr lang="en-US"/>
            </a:p>
          </p:txBody>
        </p:sp>
        <p:sp>
          <p:nvSpPr>
            <p:cNvPr id="919" name="Freeform: Shape 918">
              <a:extLst>
                <a:ext uri="{FF2B5EF4-FFF2-40B4-BE49-F238E27FC236}">
                  <a16:creationId xmlns="" xmlns:a16="http://schemas.microsoft.com/office/drawing/2014/main" id="{4277E338-7564-4080-8338-9FF062B9CA94}"/>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endParaRPr lang="en-US"/>
            </a:p>
          </p:txBody>
        </p:sp>
        <p:sp>
          <p:nvSpPr>
            <p:cNvPr id="920" name="Freeform: Shape 919">
              <a:extLst>
                <a:ext uri="{FF2B5EF4-FFF2-40B4-BE49-F238E27FC236}">
                  <a16:creationId xmlns="" xmlns:a16="http://schemas.microsoft.com/office/drawing/2014/main" id="{4FA1EB5C-FAA0-4759-A4B4-D2440E76A453}"/>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endParaRPr lang="en-US"/>
            </a:p>
          </p:txBody>
        </p:sp>
        <p:sp>
          <p:nvSpPr>
            <p:cNvPr id="921" name="Freeform: Shape 920">
              <a:extLst>
                <a:ext uri="{FF2B5EF4-FFF2-40B4-BE49-F238E27FC236}">
                  <a16:creationId xmlns="" xmlns:a16="http://schemas.microsoft.com/office/drawing/2014/main" id="{25260CB8-9FF4-4555-BDB2-838C5AFABE4D}"/>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FC727"/>
            </a:solidFill>
            <a:ln w="8363" cap="flat">
              <a:noFill/>
              <a:prstDash val="solid"/>
              <a:miter/>
            </a:ln>
          </p:spPr>
          <p:txBody>
            <a:bodyPr rtlCol="0" anchor="ctr"/>
            <a:lstStyle/>
            <a:p>
              <a:endParaRPr lang="en-US"/>
            </a:p>
          </p:txBody>
        </p:sp>
        <p:sp>
          <p:nvSpPr>
            <p:cNvPr id="922" name="Freeform: Shape 921">
              <a:extLst>
                <a:ext uri="{FF2B5EF4-FFF2-40B4-BE49-F238E27FC236}">
                  <a16:creationId xmlns="" xmlns:a16="http://schemas.microsoft.com/office/drawing/2014/main" id="{CE1C45E1-2A41-454A-8F81-8E3570EBD44C}"/>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endParaRPr lang="en-US"/>
            </a:p>
          </p:txBody>
        </p:sp>
        <p:sp>
          <p:nvSpPr>
            <p:cNvPr id="923" name="Freeform: Shape 922">
              <a:extLst>
                <a:ext uri="{FF2B5EF4-FFF2-40B4-BE49-F238E27FC236}">
                  <a16:creationId xmlns="" xmlns:a16="http://schemas.microsoft.com/office/drawing/2014/main" id="{BF8EFEFC-3B95-4C98-A4BF-A758DB17603C}"/>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endParaRPr lang="en-US"/>
            </a:p>
          </p:txBody>
        </p:sp>
        <p:sp>
          <p:nvSpPr>
            <p:cNvPr id="924" name="Freeform: Shape 923">
              <a:extLst>
                <a:ext uri="{FF2B5EF4-FFF2-40B4-BE49-F238E27FC236}">
                  <a16:creationId xmlns="" xmlns:a16="http://schemas.microsoft.com/office/drawing/2014/main" id="{B28F1DEE-5854-473B-B842-5422E959A738}"/>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endParaRPr lang="en-US"/>
            </a:p>
          </p:txBody>
        </p:sp>
        <p:sp>
          <p:nvSpPr>
            <p:cNvPr id="925" name="Freeform: Shape 924">
              <a:extLst>
                <a:ext uri="{FF2B5EF4-FFF2-40B4-BE49-F238E27FC236}">
                  <a16:creationId xmlns="" xmlns:a16="http://schemas.microsoft.com/office/drawing/2014/main" id="{125F206E-72CC-408C-9E86-32F08DD9B9F5}"/>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endParaRPr lang="en-US"/>
            </a:p>
          </p:txBody>
        </p:sp>
        <p:sp>
          <p:nvSpPr>
            <p:cNvPr id="926" name="Freeform: Shape 925">
              <a:extLst>
                <a:ext uri="{FF2B5EF4-FFF2-40B4-BE49-F238E27FC236}">
                  <a16:creationId xmlns="" xmlns:a16="http://schemas.microsoft.com/office/drawing/2014/main" id="{BE982ACC-63FF-48DD-8F96-03D24538A14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endParaRPr lang="en-US"/>
            </a:p>
          </p:txBody>
        </p:sp>
        <p:sp>
          <p:nvSpPr>
            <p:cNvPr id="927" name="Freeform: Shape 926">
              <a:extLst>
                <a:ext uri="{FF2B5EF4-FFF2-40B4-BE49-F238E27FC236}">
                  <a16:creationId xmlns="" xmlns:a16="http://schemas.microsoft.com/office/drawing/2014/main" id="{3C50D204-179B-45D1-9EF6-8CDDB695DB43}"/>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endParaRPr lang="en-US"/>
            </a:p>
          </p:txBody>
        </p:sp>
        <p:sp>
          <p:nvSpPr>
            <p:cNvPr id="928" name="Freeform: Shape 927">
              <a:extLst>
                <a:ext uri="{FF2B5EF4-FFF2-40B4-BE49-F238E27FC236}">
                  <a16:creationId xmlns="" xmlns:a16="http://schemas.microsoft.com/office/drawing/2014/main" id="{7E0EC088-AF3E-44EF-8E08-E41132BE21F0}"/>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endParaRPr lang="en-US"/>
            </a:p>
          </p:txBody>
        </p:sp>
        <p:sp>
          <p:nvSpPr>
            <p:cNvPr id="929" name="Freeform: Shape 928">
              <a:extLst>
                <a:ext uri="{FF2B5EF4-FFF2-40B4-BE49-F238E27FC236}">
                  <a16:creationId xmlns="" xmlns:a16="http://schemas.microsoft.com/office/drawing/2014/main" id="{3D4C765E-F93C-4031-85C1-927D40E55FC9}"/>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endParaRPr lang="en-US"/>
            </a:p>
          </p:txBody>
        </p:sp>
        <p:sp>
          <p:nvSpPr>
            <p:cNvPr id="930" name="Freeform: Shape 929">
              <a:extLst>
                <a:ext uri="{FF2B5EF4-FFF2-40B4-BE49-F238E27FC236}">
                  <a16:creationId xmlns="" xmlns:a16="http://schemas.microsoft.com/office/drawing/2014/main" id="{AD79D527-249A-4B65-AC29-1C88E77DD8F2}"/>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endParaRPr lang="en-US"/>
            </a:p>
          </p:txBody>
        </p:sp>
        <p:sp>
          <p:nvSpPr>
            <p:cNvPr id="931" name="Freeform: Shape 930">
              <a:extLst>
                <a:ext uri="{FF2B5EF4-FFF2-40B4-BE49-F238E27FC236}">
                  <a16:creationId xmlns="" xmlns:a16="http://schemas.microsoft.com/office/drawing/2014/main" id="{998BF1AE-1277-45ED-A889-AC5F98272CCD}"/>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endParaRPr lang="en-US"/>
            </a:p>
          </p:txBody>
        </p:sp>
        <p:sp>
          <p:nvSpPr>
            <p:cNvPr id="932" name="Freeform: Shape 931">
              <a:extLst>
                <a:ext uri="{FF2B5EF4-FFF2-40B4-BE49-F238E27FC236}">
                  <a16:creationId xmlns="" xmlns:a16="http://schemas.microsoft.com/office/drawing/2014/main" id="{AB5A4417-BBCD-4323-9945-86B88F2F7B5D}"/>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endParaRPr lang="en-US"/>
            </a:p>
          </p:txBody>
        </p:sp>
        <p:sp>
          <p:nvSpPr>
            <p:cNvPr id="933" name="Freeform: Shape 932">
              <a:extLst>
                <a:ext uri="{FF2B5EF4-FFF2-40B4-BE49-F238E27FC236}">
                  <a16:creationId xmlns="" xmlns:a16="http://schemas.microsoft.com/office/drawing/2014/main" id="{E23A7DDE-20B5-4B38-81FB-35FDA1E84333}"/>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endParaRPr lang="en-US"/>
            </a:p>
          </p:txBody>
        </p:sp>
        <p:sp>
          <p:nvSpPr>
            <p:cNvPr id="934" name="Freeform: Shape 933">
              <a:extLst>
                <a:ext uri="{FF2B5EF4-FFF2-40B4-BE49-F238E27FC236}">
                  <a16:creationId xmlns="" xmlns:a16="http://schemas.microsoft.com/office/drawing/2014/main" id="{12F6EAD2-5BB8-46C3-BF4A-87DA84269CD8}"/>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endParaRPr lang="en-US"/>
            </a:p>
          </p:txBody>
        </p:sp>
        <p:sp>
          <p:nvSpPr>
            <p:cNvPr id="935" name="Freeform: Shape 934">
              <a:extLst>
                <a:ext uri="{FF2B5EF4-FFF2-40B4-BE49-F238E27FC236}">
                  <a16:creationId xmlns="" xmlns:a16="http://schemas.microsoft.com/office/drawing/2014/main" id="{F0BE0294-1870-4ECF-A85B-114BCA950D11}"/>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endParaRPr lang="en-US"/>
            </a:p>
          </p:txBody>
        </p:sp>
        <p:sp>
          <p:nvSpPr>
            <p:cNvPr id="936" name="Freeform: Shape 935">
              <a:extLst>
                <a:ext uri="{FF2B5EF4-FFF2-40B4-BE49-F238E27FC236}">
                  <a16:creationId xmlns="" xmlns:a16="http://schemas.microsoft.com/office/drawing/2014/main" id="{211DC39D-0085-4153-ACEB-70F9BE5CA730}"/>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endParaRPr lang="en-US"/>
            </a:p>
          </p:txBody>
        </p:sp>
        <p:sp>
          <p:nvSpPr>
            <p:cNvPr id="937" name="Freeform: Shape 936">
              <a:extLst>
                <a:ext uri="{FF2B5EF4-FFF2-40B4-BE49-F238E27FC236}">
                  <a16:creationId xmlns="" xmlns:a16="http://schemas.microsoft.com/office/drawing/2014/main" id="{B5FE56B9-7B5E-48CD-B743-93850C047D4C}"/>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endParaRPr lang="en-US"/>
            </a:p>
          </p:txBody>
        </p:sp>
        <p:sp>
          <p:nvSpPr>
            <p:cNvPr id="938" name="Freeform: Shape 937">
              <a:extLst>
                <a:ext uri="{FF2B5EF4-FFF2-40B4-BE49-F238E27FC236}">
                  <a16:creationId xmlns="" xmlns:a16="http://schemas.microsoft.com/office/drawing/2014/main" id="{17EFEB57-AE6B-4DA5-BC83-EF86E192E5FC}"/>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endParaRPr lang="en-US"/>
            </a:p>
          </p:txBody>
        </p:sp>
        <p:sp>
          <p:nvSpPr>
            <p:cNvPr id="939" name="Freeform: Shape 938">
              <a:extLst>
                <a:ext uri="{FF2B5EF4-FFF2-40B4-BE49-F238E27FC236}">
                  <a16:creationId xmlns="" xmlns:a16="http://schemas.microsoft.com/office/drawing/2014/main" id="{512773FF-ED20-4E04-9767-05835AB93930}"/>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endParaRPr lang="en-US"/>
            </a:p>
          </p:txBody>
        </p:sp>
        <p:sp>
          <p:nvSpPr>
            <p:cNvPr id="940" name="Freeform: Shape 939">
              <a:extLst>
                <a:ext uri="{FF2B5EF4-FFF2-40B4-BE49-F238E27FC236}">
                  <a16:creationId xmlns="" xmlns:a16="http://schemas.microsoft.com/office/drawing/2014/main" id="{810D61EC-B636-4859-BFA3-64433A31B961}"/>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FC727"/>
            </a:solidFill>
            <a:ln w="8363" cap="flat">
              <a:noFill/>
              <a:prstDash val="solid"/>
              <a:miter/>
            </a:ln>
          </p:spPr>
          <p:txBody>
            <a:bodyPr rtlCol="0" anchor="ctr"/>
            <a:lstStyle/>
            <a:p>
              <a:endParaRPr lang="en-US"/>
            </a:p>
          </p:txBody>
        </p:sp>
        <p:sp>
          <p:nvSpPr>
            <p:cNvPr id="941" name="Freeform: Shape 940">
              <a:extLst>
                <a:ext uri="{FF2B5EF4-FFF2-40B4-BE49-F238E27FC236}">
                  <a16:creationId xmlns="" xmlns:a16="http://schemas.microsoft.com/office/drawing/2014/main" id="{45012CA9-F662-40F6-9C9D-E54D501818AE}"/>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endParaRPr lang="en-US"/>
            </a:p>
          </p:txBody>
        </p:sp>
        <p:sp>
          <p:nvSpPr>
            <p:cNvPr id="942" name="Freeform: Shape 941">
              <a:extLst>
                <a:ext uri="{FF2B5EF4-FFF2-40B4-BE49-F238E27FC236}">
                  <a16:creationId xmlns="" xmlns:a16="http://schemas.microsoft.com/office/drawing/2014/main" id="{D5A21C40-3E03-4FF6-BDAB-EDA7BBF83670}"/>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endParaRPr lang="en-US"/>
            </a:p>
          </p:txBody>
        </p:sp>
        <p:sp>
          <p:nvSpPr>
            <p:cNvPr id="943" name="Freeform: Shape 942">
              <a:extLst>
                <a:ext uri="{FF2B5EF4-FFF2-40B4-BE49-F238E27FC236}">
                  <a16:creationId xmlns="" xmlns:a16="http://schemas.microsoft.com/office/drawing/2014/main" id="{B49F7014-3C09-427F-A529-D1A20875F040}"/>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endParaRPr lang="en-US"/>
            </a:p>
          </p:txBody>
        </p:sp>
        <p:sp>
          <p:nvSpPr>
            <p:cNvPr id="944" name="Freeform: Shape 943">
              <a:extLst>
                <a:ext uri="{FF2B5EF4-FFF2-40B4-BE49-F238E27FC236}">
                  <a16:creationId xmlns="" xmlns:a16="http://schemas.microsoft.com/office/drawing/2014/main" id="{458D3106-C5D9-498B-B99D-010F9140602B}"/>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endParaRPr lang="en-US"/>
            </a:p>
          </p:txBody>
        </p:sp>
        <p:sp>
          <p:nvSpPr>
            <p:cNvPr id="945" name="Freeform: Shape 944">
              <a:extLst>
                <a:ext uri="{FF2B5EF4-FFF2-40B4-BE49-F238E27FC236}">
                  <a16:creationId xmlns="" xmlns:a16="http://schemas.microsoft.com/office/drawing/2014/main" id="{C5253435-19DC-4535-AF8E-4E6136065FE1}"/>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endParaRPr lang="en-US"/>
            </a:p>
          </p:txBody>
        </p:sp>
        <p:sp>
          <p:nvSpPr>
            <p:cNvPr id="946" name="Freeform: Shape 945">
              <a:extLst>
                <a:ext uri="{FF2B5EF4-FFF2-40B4-BE49-F238E27FC236}">
                  <a16:creationId xmlns="" xmlns:a16="http://schemas.microsoft.com/office/drawing/2014/main" id="{F2090328-C2D8-4925-A0CB-950C9345D6B2}"/>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endParaRPr lang="en-US"/>
            </a:p>
          </p:txBody>
        </p:sp>
      </p:grpSp>
      <p:sp>
        <p:nvSpPr>
          <p:cNvPr id="138" name="Freeform: Shape 137">
            <a:extLst>
              <a:ext uri="{FF2B5EF4-FFF2-40B4-BE49-F238E27FC236}">
                <a16:creationId xmlns="" xmlns:a16="http://schemas.microsoft.com/office/drawing/2014/main" id="{43D1118F-FDD2-41A5-A2F2-E3BE4DE4DDF6}"/>
              </a:ext>
            </a:extLst>
          </p:cNvPr>
          <p:cNvSpPr/>
          <p:nvPr/>
        </p:nvSpPr>
        <p:spPr>
          <a:xfrm>
            <a:off x="728770" y="4168040"/>
            <a:ext cx="3497013" cy="8295"/>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endParaRPr lang="en-US"/>
          </a:p>
        </p:txBody>
      </p:sp>
    </p:spTree>
    <p:extLst>
      <p:ext uri="{BB962C8B-B14F-4D97-AF65-F5344CB8AC3E}">
        <p14:creationId xmlns:p14="http://schemas.microsoft.com/office/powerpoint/2010/main" val="1886406163"/>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8" fill="hold" nodeType="withEffect" p14:presetBounceEnd="38000">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14:bounceEnd="38000">
                                          <p:cBhvr additive="base">
                                            <p:cTn id="13" dur="1000" fill="hold"/>
                                            <p:tgtEl>
                                              <p:spTgt spid="4"/>
                                            </p:tgtEl>
                                            <p:attrNameLst>
                                              <p:attrName>ppt_x</p:attrName>
                                            </p:attrNameLst>
                                          </p:cBhvr>
                                          <p:tavLst>
                                            <p:tav tm="0">
                                              <p:val>
                                                <p:strVal val="0-#ppt_w/2"/>
                                              </p:val>
                                            </p:tav>
                                            <p:tav tm="100000">
                                              <p:val>
                                                <p:strVal val="#ppt_x"/>
                                              </p:val>
                                            </p:tav>
                                          </p:tavLst>
                                        </p:anim>
                                        <p:anim calcmode="lin" valueType="num" p14:bounceEnd="38000">
                                          <p:cBhvr additive="base">
                                            <p:cTn id="14" dur="10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14:presetBounceEnd="38000">
                                      <p:stCondLst>
                                        <p:cond delay="0"/>
                                      </p:stCondLst>
                                      <p:childTnLst>
                                        <p:set>
                                          <p:cBhvr>
                                            <p:cTn id="16" dur="1" fill="hold">
                                              <p:stCondLst>
                                                <p:cond delay="0"/>
                                              </p:stCondLst>
                                            </p:cTn>
                                            <p:tgtEl>
                                              <p:spTgt spid="139"/>
                                            </p:tgtEl>
                                            <p:attrNameLst>
                                              <p:attrName>style.visibility</p:attrName>
                                            </p:attrNameLst>
                                          </p:cBhvr>
                                          <p:to>
                                            <p:strVal val="visible"/>
                                          </p:to>
                                        </p:set>
                                        <p:anim calcmode="lin" valueType="num" p14:bounceEnd="38000">
                                          <p:cBhvr additive="base">
                                            <p:cTn id="17" dur="1000" fill="hold"/>
                                            <p:tgtEl>
                                              <p:spTgt spid="139"/>
                                            </p:tgtEl>
                                            <p:attrNameLst>
                                              <p:attrName>ppt_x</p:attrName>
                                            </p:attrNameLst>
                                          </p:cBhvr>
                                          <p:tavLst>
                                            <p:tav tm="0">
                                              <p:val>
                                                <p:strVal val="0-#ppt_w/2"/>
                                              </p:val>
                                            </p:tav>
                                            <p:tav tm="100000">
                                              <p:val>
                                                <p:strVal val="#ppt_x"/>
                                              </p:val>
                                            </p:tav>
                                          </p:tavLst>
                                        </p:anim>
                                        <p:anim calcmode="lin" valueType="num" p14:bounceEnd="38000">
                                          <p:cBhvr additive="base">
                                            <p:cTn id="18" dur="1000" fill="hold"/>
                                            <p:tgtEl>
                                              <p:spTgt spid="13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14:presetBounceEnd="38000">
                                      <p:stCondLst>
                                        <p:cond delay="0"/>
                                      </p:stCondLst>
                                      <p:childTnLst>
                                        <p:set>
                                          <p:cBhvr>
                                            <p:cTn id="20" dur="1" fill="hold">
                                              <p:stCondLst>
                                                <p:cond delay="0"/>
                                              </p:stCondLst>
                                            </p:cTn>
                                            <p:tgtEl>
                                              <p:spTgt spid="843"/>
                                            </p:tgtEl>
                                            <p:attrNameLst>
                                              <p:attrName>style.visibility</p:attrName>
                                            </p:attrNameLst>
                                          </p:cBhvr>
                                          <p:to>
                                            <p:strVal val="visible"/>
                                          </p:to>
                                        </p:set>
                                        <p:anim calcmode="lin" valueType="num" p14:bounceEnd="38000">
                                          <p:cBhvr additive="base">
                                            <p:cTn id="21" dur="1000" fill="hold"/>
                                            <p:tgtEl>
                                              <p:spTgt spid="843"/>
                                            </p:tgtEl>
                                            <p:attrNameLst>
                                              <p:attrName>ppt_x</p:attrName>
                                            </p:attrNameLst>
                                          </p:cBhvr>
                                          <p:tavLst>
                                            <p:tav tm="0">
                                              <p:val>
                                                <p:strVal val="0-#ppt_w/2"/>
                                              </p:val>
                                            </p:tav>
                                            <p:tav tm="100000">
                                              <p:val>
                                                <p:strVal val="#ppt_x"/>
                                              </p:val>
                                            </p:tav>
                                          </p:tavLst>
                                        </p:anim>
                                        <p:anim calcmode="lin" valueType="num" p14:bounceEnd="38000">
                                          <p:cBhvr additive="base">
                                            <p:cTn id="22" dur="1000" fill="hold"/>
                                            <p:tgtEl>
                                              <p:spTgt spid="84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14:presetBounceEnd="38000">
                                      <p:stCondLst>
                                        <p:cond delay="0"/>
                                      </p:stCondLst>
                                      <p:childTnLst>
                                        <p:set>
                                          <p:cBhvr>
                                            <p:cTn id="24" dur="1" fill="hold">
                                              <p:stCondLst>
                                                <p:cond delay="0"/>
                                              </p:stCondLst>
                                            </p:cTn>
                                            <p:tgtEl>
                                              <p:spTgt spid="895"/>
                                            </p:tgtEl>
                                            <p:attrNameLst>
                                              <p:attrName>style.visibility</p:attrName>
                                            </p:attrNameLst>
                                          </p:cBhvr>
                                          <p:to>
                                            <p:strVal val="visible"/>
                                          </p:to>
                                        </p:set>
                                        <p:anim calcmode="lin" valueType="num" p14:bounceEnd="38000">
                                          <p:cBhvr additive="base">
                                            <p:cTn id="25" dur="1000" fill="hold"/>
                                            <p:tgtEl>
                                              <p:spTgt spid="895"/>
                                            </p:tgtEl>
                                            <p:attrNameLst>
                                              <p:attrName>ppt_x</p:attrName>
                                            </p:attrNameLst>
                                          </p:cBhvr>
                                          <p:tavLst>
                                            <p:tav tm="0">
                                              <p:val>
                                                <p:strVal val="0-#ppt_w/2"/>
                                              </p:val>
                                            </p:tav>
                                            <p:tav tm="100000">
                                              <p:val>
                                                <p:strVal val="#ppt_x"/>
                                              </p:val>
                                            </p:tav>
                                          </p:tavLst>
                                        </p:anim>
                                        <p:anim calcmode="lin" valueType="num" p14:bounceEnd="38000">
                                          <p:cBhvr additive="base">
                                            <p:cTn id="26" dur="1000" fill="hold"/>
                                            <p:tgtEl>
                                              <p:spTgt spid="895"/>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14:presetBounceEnd="38000">
                                      <p:stCondLst>
                                        <p:cond delay="0"/>
                                      </p:stCondLst>
                                      <p:childTnLst>
                                        <p:set>
                                          <p:cBhvr>
                                            <p:cTn id="28" dur="1" fill="hold">
                                              <p:stCondLst>
                                                <p:cond delay="0"/>
                                              </p:stCondLst>
                                            </p:cTn>
                                            <p:tgtEl>
                                              <p:spTgt spid="900"/>
                                            </p:tgtEl>
                                            <p:attrNameLst>
                                              <p:attrName>style.visibility</p:attrName>
                                            </p:attrNameLst>
                                          </p:cBhvr>
                                          <p:to>
                                            <p:strVal val="visible"/>
                                          </p:to>
                                        </p:set>
                                        <p:anim calcmode="lin" valueType="num" p14:bounceEnd="38000">
                                          <p:cBhvr additive="base">
                                            <p:cTn id="29" dur="1000" fill="hold"/>
                                            <p:tgtEl>
                                              <p:spTgt spid="900"/>
                                            </p:tgtEl>
                                            <p:attrNameLst>
                                              <p:attrName>ppt_x</p:attrName>
                                            </p:attrNameLst>
                                          </p:cBhvr>
                                          <p:tavLst>
                                            <p:tav tm="0">
                                              <p:val>
                                                <p:strVal val="0-#ppt_w/2"/>
                                              </p:val>
                                            </p:tav>
                                            <p:tav tm="100000">
                                              <p:val>
                                                <p:strVal val="#ppt_x"/>
                                              </p:val>
                                            </p:tav>
                                          </p:tavLst>
                                        </p:anim>
                                        <p:anim calcmode="lin" valueType="num" p14:bounceEnd="38000">
                                          <p:cBhvr additive="base">
                                            <p:cTn id="30" dur="1000" fill="hold"/>
                                            <p:tgtEl>
                                              <p:spTgt spid="900"/>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38000">
                                      <p:stCondLst>
                                        <p:cond delay="0"/>
                                      </p:stCondLst>
                                      <p:childTnLst>
                                        <p:set>
                                          <p:cBhvr>
                                            <p:cTn id="32" dur="1" fill="hold">
                                              <p:stCondLst>
                                                <p:cond delay="0"/>
                                              </p:stCondLst>
                                            </p:cTn>
                                            <p:tgtEl>
                                              <p:spTgt spid="138"/>
                                            </p:tgtEl>
                                            <p:attrNameLst>
                                              <p:attrName>style.visibility</p:attrName>
                                            </p:attrNameLst>
                                          </p:cBhvr>
                                          <p:to>
                                            <p:strVal val="visible"/>
                                          </p:to>
                                        </p:set>
                                        <p:anim calcmode="lin" valueType="num" p14:bounceEnd="38000">
                                          <p:cBhvr additive="base">
                                            <p:cTn id="33" dur="1000" fill="hold"/>
                                            <p:tgtEl>
                                              <p:spTgt spid="138"/>
                                            </p:tgtEl>
                                            <p:attrNameLst>
                                              <p:attrName>ppt_x</p:attrName>
                                            </p:attrNameLst>
                                          </p:cBhvr>
                                          <p:tavLst>
                                            <p:tav tm="0">
                                              <p:val>
                                                <p:strVal val="0-#ppt_w/2"/>
                                              </p:val>
                                            </p:tav>
                                            <p:tav tm="100000">
                                              <p:val>
                                                <p:strVal val="#ppt_x"/>
                                              </p:val>
                                            </p:tav>
                                          </p:tavLst>
                                        </p:anim>
                                        <p:anim calcmode="lin" valueType="num" p14:bounceEnd="38000">
                                          <p:cBhvr additive="base">
                                            <p:cTn id="34" dur="1000" fill="hold"/>
                                            <p:tgtEl>
                                              <p:spTgt spid="1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38"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8"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1000" fill="hold"/>
                                            <p:tgtEl>
                                              <p:spTgt spid="4"/>
                                            </p:tgtEl>
                                            <p:attrNameLst>
                                              <p:attrName>ppt_x</p:attrName>
                                            </p:attrNameLst>
                                          </p:cBhvr>
                                          <p:tavLst>
                                            <p:tav tm="0">
                                              <p:val>
                                                <p:strVal val="0-#ppt_w/2"/>
                                              </p:val>
                                            </p:tav>
                                            <p:tav tm="100000">
                                              <p:val>
                                                <p:strVal val="#ppt_x"/>
                                              </p:val>
                                            </p:tav>
                                          </p:tavLst>
                                        </p:anim>
                                        <p:anim calcmode="lin" valueType="num">
                                          <p:cBhvr additive="base">
                                            <p:cTn id="14" dur="10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39"/>
                                            </p:tgtEl>
                                            <p:attrNameLst>
                                              <p:attrName>style.visibility</p:attrName>
                                            </p:attrNameLst>
                                          </p:cBhvr>
                                          <p:to>
                                            <p:strVal val="visible"/>
                                          </p:to>
                                        </p:set>
                                        <p:anim calcmode="lin" valueType="num">
                                          <p:cBhvr additive="base">
                                            <p:cTn id="17" dur="1000" fill="hold"/>
                                            <p:tgtEl>
                                              <p:spTgt spid="139"/>
                                            </p:tgtEl>
                                            <p:attrNameLst>
                                              <p:attrName>ppt_x</p:attrName>
                                            </p:attrNameLst>
                                          </p:cBhvr>
                                          <p:tavLst>
                                            <p:tav tm="0">
                                              <p:val>
                                                <p:strVal val="0-#ppt_w/2"/>
                                              </p:val>
                                            </p:tav>
                                            <p:tav tm="100000">
                                              <p:val>
                                                <p:strVal val="#ppt_x"/>
                                              </p:val>
                                            </p:tav>
                                          </p:tavLst>
                                        </p:anim>
                                        <p:anim calcmode="lin" valueType="num">
                                          <p:cBhvr additive="base">
                                            <p:cTn id="18" dur="1000" fill="hold"/>
                                            <p:tgtEl>
                                              <p:spTgt spid="13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843"/>
                                            </p:tgtEl>
                                            <p:attrNameLst>
                                              <p:attrName>style.visibility</p:attrName>
                                            </p:attrNameLst>
                                          </p:cBhvr>
                                          <p:to>
                                            <p:strVal val="visible"/>
                                          </p:to>
                                        </p:set>
                                        <p:anim calcmode="lin" valueType="num">
                                          <p:cBhvr additive="base">
                                            <p:cTn id="21" dur="1000" fill="hold"/>
                                            <p:tgtEl>
                                              <p:spTgt spid="843"/>
                                            </p:tgtEl>
                                            <p:attrNameLst>
                                              <p:attrName>ppt_x</p:attrName>
                                            </p:attrNameLst>
                                          </p:cBhvr>
                                          <p:tavLst>
                                            <p:tav tm="0">
                                              <p:val>
                                                <p:strVal val="0-#ppt_w/2"/>
                                              </p:val>
                                            </p:tav>
                                            <p:tav tm="100000">
                                              <p:val>
                                                <p:strVal val="#ppt_x"/>
                                              </p:val>
                                            </p:tav>
                                          </p:tavLst>
                                        </p:anim>
                                        <p:anim calcmode="lin" valueType="num">
                                          <p:cBhvr additive="base">
                                            <p:cTn id="22" dur="1000" fill="hold"/>
                                            <p:tgtEl>
                                              <p:spTgt spid="84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895"/>
                                            </p:tgtEl>
                                            <p:attrNameLst>
                                              <p:attrName>style.visibility</p:attrName>
                                            </p:attrNameLst>
                                          </p:cBhvr>
                                          <p:to>
                                            <p:strVal val="visible"/>
                                          </p:to>
                                        </p:set>
                                        <p:anim calcmode="lin" valueType="num">
                                          <p:cBhvr additive="base">
                                            <p:cTn id="25" dur="1000" fill="hold"/>
                                            <p:tgtEl>
                                              <p:spTgt spid="895"/>
                                            </p:tgtEl>
                                            <p:attrNameLst>
                                              <p:attrName>ppt_x</p:attrName>
                                            </p:attrNameLst>
                                          </p:cBhvr>
                                          <p:tavLst>
                                            <p:tav tm="0">
                                              <p:val>
                                                <p:strVal val="0-#ppt_w/2"/>
                                              </p:val>
                                            </p:tav>
                                            <p:tav tm="100000">
                                              <p:val>
                                                <p:strVal val="#ppt_x"/>
                                              </p:val>
                                            </p:tav>
                                          </p:tavLst>
                                        </p:anim>
                                        <p:anim calcmode="lin" valueType="num">
                                          <p:cBhvr additive="base">
                                            <p:cTn id="26" dur="1000" fill="hold"/>
                                            <p:tgtEl>
                                              <p:spTgt spid="895"/>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900"/>
                                            </p:tgtEl>
                                            <p:attrNameLst>
                                              <p:attrName>style.visibility</p:attrName>
                                            </p:attrNameLst>
                                          </p:cBhvr>
                                          <p:to>
                                            <p:strVal val="visible"/>
                                          </p:to>
                                        </p:set>
                                        <p:anim calcmode="lin" valueType="num">
                                          <p:cBhvr additive="base">
                                            <p:cTn id="29" dur="1000" fill="hold"/>
                                            <p:tgtEl>
                                              <p:spTgt spid="900"/>
                                            </p:tgtEl>
                                            <p:attrNameLst>
                                              <p:attrName>ppt_x</p:attrName>
                                            </p:attrNameLst>
                                          </p:cBhvr>
                                          <p:tavLst>
                                            <p:tav tm="0">
                                              <p:val>
                                                <p:strVal val="0-#ppt_w/2"/>
                                              </p:val>
                                            </p:tav>
                                            <p:tav tm="100000">
                                              <p:val>
                                                <p:strVal val="#ppt_x"/>
                                              </p:val>
                                            </p:tav>
                                          </p:tavLst>
                                        </p:anim>
                                        <p:anim calcmode="lin" valueType="num">
                                          <p:cBhvr additive="base">
                                            <p:cTn id="30" dur="1000" fill="hold"/>
                                            <p:tgtEl>
                                              <p:spTgt spid="900"/>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38"/>
                                            </p:tgtEl>
                                            <p:attrNameLst>
                                              <p:attrName>style.visibility</p:attrName>
                                            </p:attrNameLst>
                                          </p:cBhvr>
                                          <p:to>
                                            <p:strVal val="visible"/>
                                          </p:to>
                                        </p:set>
                                        <p:anim calcmode="lin" valueType="num">
                                          <p:cBhvr additive="base">
                                            <p:cTn id="33" dur="1000" fill="hold"/>
                                            <p:tgtEl>
                                              <p:spTgt spid="138"/>
                                            </p:tgtEl>
                                            <p:attrNameLst>
                                              <p:attrName>ppt_x</p:attrName>
                                            </p:attrNameLst>
                                          </p:cBhvr>
                                          <p:tavLst>
                                            <p:tav tm="0">
                                              <p:val>
                                                <p:strVal val="0-#ppt_w/2"/>
                                              </p:val>
                                            </p:tav>
                                            <p:tav tm="100000">
                                              <p:val>
                                                <p:strVal val="#ppt_x"/>
                                              </p:val>
                                            </p:tav>
                                          </p:tavLst>
                                        </p:anim>
                                        <p:anim calcmode="lin" valueType="num">
                                          <p:cBhvr additive="base">
                                            <p:cTn id="34" dur="1000" fill="hold"/>
                                            <p:tgtEl>
                                              <p:spTgt spid="1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38" grpId="0" animBg="1"/>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Shape 15">
            <a:extLst>
              <a:ext uri="{FF2B5EF4-FFF2-40B4-BE49-F238E27FC236}">
                <a16:creationId xmlns="" xmlns:a16="http://schemas.microsoft.com/office/drawing/2014/main" id="{79FD99EA-3428-456D-85CB-0BA73B209B7B}"/>
              </a:ext>
            </a:extLst>
          </p:cNvPr>
          <p:cNvSpPr/>
          <p:nvPr/>
        </p:nvSpPr>
        <p:spPr>
          <a:xfrm>
            <a:off x="3210102" y="1008513"/>
            <a:ext cx="2918059" cy="2810640"/>
          </a:xfrm>
          <a:custGeom>
            <a:avLst/>
            <a:gdLst>
              <a:gd name="connsiteX0" fmla="*/ 1767403 w 2918059"/>
              <a:gd name="connsiteY0" fmla="*/ 2810641 h 2810640"/>
              <a:gd name="connsiteX1" fmla="*/ 2918060 w 2918059"/>
              <a:gd name="connsiteY1" fmla="*/ 1405321 h 2810640"/>
              <a:gd name="connsiteX2" fmla="*/ 1767403 w 2918059"/>
              <a:gd name="connsiteY2" fmla="*/ 0 h 2810640"/>
              <a:gd name="connsiteX3" fmla="*/ 1330238 w 2918059"/>
              <a:gd name="connsiteY3" fmla="*/ 104700 h 2810640"/>
              <a:gd name="connsiteX4" fmla="*/ 771702 w 2918059"/>
              <a:gd name="connsiteY4" fmla="*/ 205132 h 2810640"/>
              <a:gd name="connsiteX5" fmla="*/ 360955 w 2918059"/>
              <a:gd name="connsiteY5" fmla="*/ 283013 h 2810640"/>
              <a:gd name="connsiteX6" fmla="*/ 218562 w 2918059"/>
              <a:gd name="connsiteY6" fmla="*/ 1700495 h 2810640"/>
              <a:gd name="connsiteX7" fmla="*/ 674653 w 2918059"/>
              <a:gd name="connsiteY7" fmla="*/ 2180425 h 2810640"/>
              <a:gd name="connsiteX8" fmla="*/ 1009694 w 2918059"/>
              <a:gd name="connsiteY8" fmla="*/ 2462794 h 2810640"/>
              <a:gd name="connsiteX9" fmla="*/ 1767403 w 2918059"/>
              <a:gd name="connsiteY9" fmla="*/ 2810641 h 281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8059" h="2810640">
                <a:moveTo>
                  <a:pt x="1767403" y="2810641"/>
                </a:moveTo>
                <a:cubicBezTo>
                  <a:pt x="2402853" y="2810641"/>
                  <a:pt x="2918060" y="2181472"/>
                  <a:pt x="2918060" y="1405321"/>
                </a:cubicBezTo>
                <a:cubicBezTo>
                  <a:pt x="2918060" y="629169"/>
                  <a:pt x="2402773" y="0"/>
                  <a:pt x="1767403" y="0"/>
                </a:cubicBezTo>
                <a:cubicBezTo>
                  <a:pt x="1615491" y="136"/>
                  <a:pt x="1465737" y="36002"/>
                  <a:pt x="1330238" y="104700"/>
                </a:cubicBezTo>
                <a:cubicBezTo>
                  <a:pt x="1159416" y="190394"/>
                  <a:pt x="964270" y="223173"/>
                  <a:pt x="771702" y="205132"/>
                </a:cubicBezTo>
                <a:cubicBezTo>
                  <a:pt x="625686" y="191441"/>
                  <a:pt x="484582" y="215602"/>
                  <a:pt x="360955" y="283013"/>
                </a:cubicBezTo>
                <a:cubicBezTo>
                  <a:pt x="-57847" y="510857"/>
                  <a:pt x="-121392" y="1145422"/>
                  <a:pt x="218562" y="1700495"/>
                </a:cubicBezTo>
                <a:cubicBezTo>
                  <a:pt x="341867" y="1901842"/>
                  <a:pt x="501414" y="2065094"/>
                  <a:pt x="674653" y="2180425"/>
                </a:cubicBezTo>
                <a:cubicBezTo>
                  <a:pt x="796847" y="2261319"/>
                  <a:pt x="909271" y="2356072"/>
                  <a:pt x="1009694" y="2462794"/>
                </a:cubicBezTo>
                <a:cubicBezTo>
                  <a:pt x="1211685" y="2679041"/>
                  <a:pt x="1476980" y="2810641"/>
                  <a:pt x="1767403" y="2810641"/>
                </a:cubicBezTo>
                <a:close/>
              </a:path>
            </a:pathLst>
          </a:custGeom>
          <a:solidFill>
            <a:srgbClr val="455A64"/>
          </a:solidFill>
          <a:ln w="8039" cap="flat">
            <a:noFill/>
            <a:prstDash val="solid"/>
            <a:miter/>
          </a:ln>
        </p:spPr>
        <p:txBody>
          <a:bodyPr rtlCol="0" anchor="ctr"/>
          <a:lstStyle/>
          <a:p>
            <a:endParaRPr lang="en-US"/>
          </a:p>
        </p:txBody>
      </p:sp>
      <p:sp>
        <p:nvSpPr>
          <p:cNvPr id="14" name="Text Box 99">
            <a:extLst>
              <a:ext uri="{FF2B5EF4-FFF2-40B4-BE49-F238E27FC236}">
                <a16:creationId xmlns="" xmlns:a16="http://schemas.microsoft.com/office/drawing/2014/main" id="{3C26B7F7-758F-46DB-A8F8-480AD0C6E311}"/>
              </a:ext>
            </a:extLst>
          </p:cNvPr>
          <p:cNvSpPr txBox="1"/>
          <p:nvPr/>
        </p:nvSpPr>
        <p:spPr>
          <a:xfrm>
            <a:off x="2359658" y="264513"/>
            <a:ext cx="4695290" cy="646331"/>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a:ln>
                  <a:noFill/>
                </a:ln>
                <a:solidFill>
                  <a:srgbClr val="FF6600"/>
                </a:solidFill>
                <a:effectLst/>
                <a:uLnTx/>
                <a:uFillTx/>
                <a:latin typeface="UTM Cookies" panose="02040603050506020204" pitchFamily="18" charset="0"/>
                <a:cs typeface="Arial" panose="020B0604020202020204" pitchFamily="34" charset="0"/>
                <a:sym typeface="+mn-ea"/>
              </a:rPr>
              <a:t>KHOA HỌC</a:t>
            </a:r>
            <a:r>
              <a:rPr kumimoji="0" lang="en-US" sz="3600" b="1" i="0" u="none" strike="noStrike" kern="0" cap="none" spc="0" normalizeH="0" noProof="0" dirty="0">
                <a:ln>
                  <a:noFill/>
                </a:ln>
                <a:solidFill>
                  <a:srgbClr val="FF6600"/>
                </a:solidFill>
                <a:effectLst/>
                <a:uLnTx/>
                <a:uFillTx/>
                <a:latin typeface="UTM Cookies" panose="02040603050506020204" pitchFamily="18" charset="0"/>
                <a:cs typeface="Arial" panose="020B0604020202020204" pitchFamily="34" charset="0"/>
                <a:sym typeface="+mn-ea"/>
              </a:rPr>
              <a:t> TỰ NHIÊN</a:t>
            </a:r>
            <a:endParaRPr kumimoji="0" lang="en-US" sz="3600" b="1" i="0" u="none" strike="noStrike" kern="0" cap="none" spc="0" normalizeH="0" baseline="0" noProof="0" dirty="0">
              <a:ln>
                <a:noFill/>
              </a:ln>
              <a:solidFill>
                <a:srgbClr val="FF6600"/>
              </a:solidFill>
              <a:effectLst/>
              <a:uLnTx/>
              <a:uFillTx/>
              <a:latin typeface="UTM Cookies" panose="02040603050506020204" pitchFamily="18" charset="0"/>
              <a:sym typeface="Arial"/>
            </a:endParaRPr>
          </a:p>
        </p:txBody>
      </p:sp>
      <p:grpSp>
        <p:nvGrpSpPr>
          <p:cNvPr id="17" name="Graphic 2">
            <a:extLst>
              <a:ext uri="{FF2B5EF4-FFF2-40B4-BE49-F238E27FC236}">
                <a16:creationId xmlns="" xmlns:a16="http://schemas.microsoft.com/office/drawing/2014/main" id="{4EA4DD57-B960-49A4-8051-9948DAA7B23B}"/>
              </a:ext>
            </a:extLst>
          </p:cNvPr>
          <p:cNvGrpSpPr/>
          <p:nvPr/>
        </p:nvGrpSpPr>
        <p:grpSpPr>
          <a:xfrm>
            <a:off x="3150483" y="2317630"/>
            <a:ext cx="2533668" cy="2007952"/>
            <a:chOff x="3091294" y="2389123"/>
            <a:chExt cx="2533668" cy="2007952"/>
          </a:xfrm>
        </p:grpSpPr>
        <p:sp>
          <p:nvSpPr>
            <p:cNvPr id="18" name="Freeform: Shape 17">
              <a:extLst>
                <a:ext uri="{FF2B5EF4-FFF2-40B4-BE49-F238E27FC236}">
                  <a16:creationId xmlns="" xmlns:a16="http://schemas.microsoft.com/office/drawing/2014/main" id="{C3A603D9-6B89-44C0-9469-8F00556864E5}"/>
                </a:ext>
              </a:extLst>
            </p:cNvPr>
            <p:cNvSpPr/>
            <p:nvPr/>
          </p:nvSpPr>
          <p:spPr>
            <a:xfrm>
              <a:off x="3091374" y="2389123"/>
              <a:ext cx="2533587" cy="2007952"/>
            </a:xfrm>
            <a:custGeom>
              <a:avLst/>
              <a:gdLst>
                <a:gd name="connsiteX0" fmla="*/ 2533588 w 2533587"/>
                <a:gd name="connsiteY0" fmla="*/ 731413 h 2007952"/>
                <a:gd name="connsiteX1" fmla="*/ 2533588 w 2533587"/>
                <a:gd name="connsiteY1" fmla="*/ 742124 h 2007952"/>
                <a:gd name="connsiteX2" fmla="*/ 1265828 w 2533587"/>
                <a:gd name="connsiteY2" fmla="*/ 2007952 h 2007952"/>
                <a:gd name="connsiteX3" fmla="*/ 0 w 2533587"/>
                <a:gd name="connsiteY3" fmla="*/ 740191 h 2007952"/>
                <a:gd name="connsiteX4" fmla="*/ 0 w 2533587"/>
                <a:gd name="connsiteY4" fmla="*/ 731413 h 2007952"/>
                <a:gd name="connsiteX5" fmla="*/ 0 w 2533587"/>
                <a:gd name="connsiteY5" fmla="*/ 722634 h 2007952"/>
                <a:gd name="connsiteX6" fmla="*/ 370962 w 2533587"/>
                <a:gd name="connsiteY6" fmla="*/ 214193 h 2007952"/>
                <a:gd name="connsiteX7" fmla="*/ 2162627 w 2533587"/>
                <a:gd name="connsiteY7" fmla="*/ 214193 h 2007952"/>
                <a:gd name="connsiteX8" fmla="*/ 2533508 w 2533587"/>
                <a:gd name="connsiteY8" fmla="*/ 720701 h 2007952"/>
                <a:gd name="connsiteX9" fmla="*/ 2533588 w 2533587"/>
                <a:gd name="connsiteY9" fmla="*/ 731413 h 20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3587" h="2007952">
                  <a:moveTo>
                    <a:pt x="2533588" y="731413"/>
                  </a:moveTo>
                  <a:cubicBezTo>
                    <a:pt x="2533588" y="734956"/>
                    <a:pt x="2533588" y="738580"/>
                    <a:pt x="2533588" y="742124"/>
                  </a:cubicBezTo>
                  <a:cubicBezTo>
                    <a:pt x="2533057" y="1441756"/>
                    <a:pt x="1965460" y="2008483"/>
                    <a:pt x="1265828" y="2007952"/>
                  </a:cubicBezTo>
                  <a:cubicBezTo>
                    <a:pt x="566196" y="2007420"/>
                    <a:pt x="-534" y="1439823"/>
                    <a:pt x="0" y="740191"/>
                  </a:cubicBezTo>
                  <a:cubicBezTo>
                    <a:pt x="0" y="737292"/>
                    <a:pt x="0" y="734312"/>
                    <a:pt x="0" y="731413"/>
                  </a:cubicBezTo>
                  <a:cubicBezTo>
                    <a:pt x="0" y="728513"/>
                    <a:pt x="0" y="725533"/>
                    <a:pt x="0" y="722634"/>
                  </a:cubicBezTo>
                  <a:cubicBezTo>
                    <a:pt x="3705" y="538361"/>
                    <a:pt x="127574" y="355136"/>
                    <a:pt x="370962" y="214193"/>
                  </a:cubicBezTo>
                  <a:cubicBezTo>
                    <a:pt x="865711" y="-71398"/>
                    <a:pt x="1667636" y="-71398"/>
                    <a:pt x="2162627" y="214193"/>
                  </a:cubicBezTo>
                  <a:cubicBezTo>
                    <a:pt x="2405209" y="354411"/>
                    <a:pt x="2528917" y="537153"/>
                    <a:pt x="2533508" y="720701"/>
                  </a:cubicBezTo>
                  <a:cubicBezTo>
                    <a:pt x="2533588" y="724245"/>
                    <a:pt x="2533588" y="727869"/>
                    <a:pt x="2533588" y="731413"/>
                  </a:cubicBezTo>
                  <a:close/>
                </a:path>
              </a:pathLst>
            </a:custGeom>
            <a:solidFill>
              <a:srgbClr val="7E57C2"/>
            </a:solidFill>
            <a:ln w="8039" cap="flat">
              <a:noFill/>
              <a:prstDash val="solid"/>
              <a:miter/>
            </a:ln>
          </p:spPr>
          <p:txBody>
            <a:bodyPr rtlCol="0" anchor="ctr"/>
            <a:lstStyle/>
            <a:p>
              <a:endParaRPr lang="en-US"/>
            </a:p>
          </p:txBody>
        </p:sp>
        <p:sp>
          <p:nvSpPr>
            <p:cNvPr id="19" name="Freeform: Shape 18">
              <a:extLst>
                <a:ext uri="{FF2B5EF4-FFF2-40B4-BE49-F238E27FC236}">
                  <a16:creationId xmlns="" xmlns:a16="http://schemas.microsoft.com/office/drawing/2014/main" id="{F1AA3485-0188-4E13-B2DF-94D50B37BE63}"/>
                </a:ext>
              </a:extLst>
            </p:cNvPr>
            <p:cNvSpPr/>
            <p:nvPr/>
          </p:nvSpPr>
          <p:spPr>
            <a:xfrm>
              <a:off x="3152101" y="3509377"/>
              <a:ext cx="549459" cy="636900"/>
            </a:xfrm>
            <a:custGeom>
              <a:avLst/>
              <a:gdLst>
                <a:gd name="connsiteX0" fmla="*/ 530025 w 549459"/>
                <a:gd name="connsiteY0" fmla="*/ 328195 h 636900"/>
                <a:gd name="connsiteX1" fmla="*/ 448440 w 549459"/>
                <a:gd name="connsiteY1" fmla="*/ 297591 h 636900"/>
                <a:gd name="connsiteX2" fmla="*/ 170017 w 549459"/>
                <a:gd name="connsiteY2" fmla="*/ 115493 h 636900"/>
                <a:gd name="connsiteX3" fmla="*/ 78847 w 549459"/>
                <a:gd name="connsiteY3" fmla="*/ 26014 h 636900"/>
                <a:gd name="connsiteX4" fmla="*/ 0 w 549459"/>
                <a:gd name="connsiteY4" fmla="*/ 0 h 636900"/>
                <a:gd name="connsiteX5" fmla="*/ 462453 w 549459"/>
                <a:gd name="connsiteY5" fmla="*/ 636900 h 636900"/>
                <a:gd name="connsiteX6" fmla="*/ 490723 w 549459"/>
                <a:gd name="connsiteY6" fmla="*/ 560388 h 636900"/>
                <a:gd name="connsiteX7" fmla="*/ 532844 w 549459"/>
                <a:gd name="connsiteY7" fmla="*/ 506830 h 636900"/>
                <a:gd name="connsiteX8" fmla="*/ 542187 w 549459"/>
                <a:gd name="connsiteY8" fmla="*/ 366451 h 636900"/>
                <a:gd name="connsiteX9" fmla="*/ 530025 w 549459"/>
                <a:gd name="connsiteY9" fmla="*/ 328195 h 63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9459" h="636900">
                  <a:moveTo>
                    <a:pt x="530025" y="328195"/>
                  </a:moveTo>
                  <a:cubicBezTo>
                    <a:pt x="513032" y="303551"/>
                    <a:pt x="478159" y="301779"/>
                    <a:pt x="448440" y="297591"/>
                  </a:cubicBezTo>
                  <a:cubicBezTo>
                    <a:pt x="336169" y="281966"/>
                    <a:pt x="244596" y="200944"/>
                    <a:pt x="170017" y="115493"/>
                  </a:cubicBezTo>
                  <a:cubicBezTo>
                    <a:pt x="141909" y="83277"/>
                    <a:pt x="114607" y="49451"/>
                    <a:pt x="78847" y="26014"/>
                  </a:cubicBezTo>
                  <a:cubicBezTo>
                    <a:pt x="55465" y="10245"/>
                    <a:pt x="28177" y="1240"/>
                    <a:pt x="0" y="0"/>
                  </a:cubicBezTo>
                  <a:cubicBezTo>
                    <a:pt x="82755" y="255944"/>
                    <a:pt x="244701" y="478980"/>
                    <a:pt x="462453" y="636900"/>
                  </a:cubicBezTo>
                  <a:cubicBezTo>
                    <a:pt x="464934" y="609340"/>
                    <a:pt x="474687" y="582939"/>
                    <a:pt x="490723" y="560388"/>
                  </a:cubicBezTo>
                  <a:cubicBezTo>
                    <a:pt x="504092" y="541945"/>
                    <a:pt x="521488" y="526482"/>
                    <a:pt x="532844" y="506830"/>
                  </a:cubicBezTo>
                  <a:cubicBezTo>
                    <a:pt x="557006" y="465353"/>
                    <a:pt x="549838" y="413727"/>
                    <a:pt x="542187" y="366451"/>
                  </a:cubicBezTo>
                  <a:cubicBezTo>
                    <a:pt x="541059" y="352945"/>
                    <a:pt x="536903" y="339874"/>
                    <a:pt x="530025" y="328195"/>
                  </a:cubicBezTo>
                  <a:close/>
                </a:path>
              </a:pathLst>
            </a:custGeom>
            <a:solidFill>
              <a:srgbClr val="7E57C2"/>
            </a:solidFill>
            <a:ln w="8039" cap="flat">
              <a:noFill/>
              <a:prstDash val="solid"/>
              <a:miter/>
            </a:ln>
          </p:spPr>
          <p:txBody>
            <a:bodyPr rtlCol="0" anchor="ctr"/>
            <a:lstStyle/>
            <a:p>
              <a:endParaRPr lang="en-US"/>
            </a:p>
          </p:txBody>
        </p:sp>
        <p:sp>
          <p:nvSpPr>
            <p:cNvPr id="20" name="Freeform: Shape 19">
              <a:extLst>
                <a:ext uri="{FF2B5EF4-FFF2-40B4-BE49-F238E27FC236}">
                  <a16:creationId xmlns="" xmlns:a16="http://schemas.microsoft.com/office/drawing/2014/main" id="{16D8D1D9-BB57-492D-AA24-DF8BFF8AEF58}"/>
                </a:ext>
              </a:extLst>
            </p:cNvPr>
            <p:cNvSpPr/>
            <p:nvPr/>
          </p:nvSpPr>
          <p:spPr>
            <a:xfrm>
              <a:off x="3152101" y="3509377"/>
              <a:ext cx="549459" cy="636900"/>
            </a:xfrm>
            <a:custGeom>
              <a:avLst/>
              <a:gdLst>
                <a:gd name="connsiteX0" fmla="*/ 530025 w 549459"/>
                <a:gd name="connsiteY0" fmla="*/ 328195 h 636900"/>
                <a:gd name="connsiteX1" fmla="*/ 448440 w 549459"/>
                <a:gd name="connsiteY1" fmla="*/ 297591 h 636900"/>
                <a:gd name="connsiteX2" fmla="*/ 170017 w 549459"/>
                <a:gd name="connsiteY2" fmla="*/ 115493 h 636900"/>
                <a:gd name="connsiteX3" fmla="*/ 78847 w 549459"/>
                <a:gd name="connsiteY3" fmla="*/ 26014 h 636900"/>
                <a:gd name="connsiteX4" fmla="*/ 0 w 549459"/>
                <a:gd name="connsiteY4" fmla="*/ 0 h 636900"/>
                <a:gd name="connsiteX5" fmla="*/ 462453 w 549459"/>
                <a:gd name="connsiteY5" fmla="*/ 636900 h 636900"/>
                <a:gd name="connsiteX6" fmla="*/ 490723 w 549459"/>
                <a:gd name="connsiteY6" fmla="*/ 560388 h 636900"/>
                <a:gd name="connsiteX7" fmla="*/ 532844 w 549459"/>
                <a:gd name="connsiteY7" fmla="*/ 506830 h 636900"/>
                <a:gd name="connsiteX8" fmla="*/ 542187 w 549459"/>
                <a:gd name="connsiteY8" fmla="*/ 366451 h 636900"/>
                <a:gd name="connsiteX9" fmla="*/ 530025 w 549459"/>
                <a:gd name="connsiteY9" fmla="*/ 328195 h 63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9459" h="636900">
                  <a:moveTo>
                    <a:pt x="530025" y="328195"/>
                  </a:moveTo>
                  <a:cubicBezTo>
                    <a:pt x="513032" y="303551"/>
                    <a:pt x="478159" y="301779"/>
                    <a:pt x="448440" y="297591"/>
                  </a:cubicBezTo>
                  <a:cubicBezTo>
                    <a:pt x="336169" y="281966"/>
                    <a:pt x="244596" y="200944"/>
                    <a:pt x="170017" y="115493"/>
                  </a:cubicBezTo>
                  <a:cubicBezTo>
                    <a:pt x="141909" y="83277"/>
                    <a:pt x="114607" y="49451"/>
                    <a:pt x="78847" y="26014"/>
                  </a:cubicBezTo>
                  <a:cubicBezTo>
                    <a:pt x="55465" y="10245"/>
                    <a:pt x="28177" y="1240"/>
                    <a:pt x="0" y="0"/>
                  </a:cubicBezTo>
                  <a:cubicBezTo>
                    <a:pt x="82755" y="255944"/>
                    <a:pt x="244701" y="478980"/>
                    <a:pt x="462453" y="636900"/>
                  </a:cubicBezTo>
                  <a:cubicBezTo>
                    <a:pt x="464934" y="609340"/>
                    <a:pt x="474687" y="582939"/>
                    <a:pt x="490723" y="560388"/>
                  </a:cubicBezTo>
                  <a:cubicBezTo>
                    <a:pt x="504092" y="541945"/>
                    <a:pt x="521488" y="526482"/>
                    <a:pt x="532844" y="506830"/>
                  </a:cubicBezTo>
                  <a:cubicBezTo>
                    <a:pt x="557006" y="465353"/>
                    <a:pt x="549838" y="413727"/>
                    <a:pt x="542187" y="366451"/>
                  </a:cubicBezTo>
                  <a:cubicBezTo>
                    <a:pt x="541059" y="352945"/>
                    <a:pt x="536903" y="339874"/>
                    <a:pt x="530025" y="328195"/>
                  </a:cubicBezTo>
                  <a:close/>
                </a:path>
              </a:pathLst>
            </a:custGeom>
            <a:solidFill>
              <a:srgbClr val="FFFFFF">
                <a:alpha val="30000"/>
              </a:srgbClr>
            </a:solidFill>
            <a:ln w="8039" cap="flat">
              <a:noFill/>
              <a:prstDash val="solid"/>
              <a:miter/>
            </a:ln>
          </p:spPr>
          <p:txBody>
            <a:bodyPr rtlCol="0" anchor="ctr"/>
            <a:lstStyle/>
            <a:p>
              <a:endParaRPr lang="en-US"/>
            </a:p>
          </p:txBody>
        </p:sp>
        <p:sp>
          <p:nvSpPr>
            <p:cNvPr id="21" name="Freeform: Shape 20">
              <a:extLst>
                <a:ext uri="{FF2B5EF4-FFF2-40B4-BE49-F238E27FC236}">
                  <a16:creationId xmlns="" xmlns:a16="http://schemas.microsoft.com/office/drawing/2014/main" id="{B39B9FE7-98B7-4701-B07B-C187CABFDFB6}"/>
                </a:ext>
              </a:extLst>
            </p:cNvPr>
            <p:cNvSpPr/>
            <p:nvPr/>
          </p:nvSpPr>
          <p:spPr>
            <a:xfrm>
              <a:off x="3769425" y="3935968"/>
              <a:ext cx="137689" cy="227271"/>
            </a:xfrm>
            <a:custGeom>
              <a:avLst/>
              <a:gdLst>
                <a:gd name="connsiteX0" fmla="*/ 33429 w 137689"/>
                <a:gd name="connsiteY0" fmla="*/ 47138 h 227271"/>
                <a:gd name="connsiteX1" fmla="*/ 1213 w 137689"/>
                <a:gd name="connsiteY1" fmla="*/ 95461 h 227271"/>
                <a:gd name="connsiteX2" fmla="*/ 25939 w 137689"/>
                <a:gd name="connsiteY2" fmla="*/ 166335 h 227271"/>
                <a:gd name="connsiteX3" fmla="*/ 70315 w 137689"/>
                <a:gd name="connsiteY3" fmla="*/ 219169 h 227271"/>
                <a:gd name="connsiteX4" fmla="*/ 86423 w 137689"/>
                <a:gd name="connsiteY4" fmla="*/ 227223 h 227271"/>
                <a:gd name="connsiteX5" fmla="*/ 107524 w 137689"/>
                <a:gd name="connsiteY5" fmla="*/ 186953 h 227271"/>
                <a:gd name="connsiteX6" fmla="*/ 108249 w 137689"/>
                <a:gd name="connsiteY6" fmla="*/ 135811 h 227271"/>
                <a:gd name="connsiteX7" fmla="*/ 123713 w 137689"/>
                <a:gd name="connsiteY7" fmla="*/ 123328 h 227271"/>
                <a:gd name="connsiteX8" fmla="*/ 134263 w 137689"/>
                <a:gd name="connsiteY8" fmla="*/ 68642 h 227271"/>
                <a:gd name="connsiteX9" fmla="*/ 101001 w 137689"/>
                <a:gd name="connsiteY9" fmla="*/ 20319 h 227271"/>
                <a:gd name="connsiteX10" fmla="*/ 33429 w 137689"/>
                <a:gd name="connsiteY10" fmla="*/ 47138 h 2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89" h="227271">
                  <a:moveTo>
                    <a:pt x="33429" y="47138"/>
                  </a:moveTo>
                  <a:cubicBezTo>
                    <a:pt x="21026" y="62279"/>
                    <a:pt x="5562" y="76293"/>
                    <a:pt x="1213" y="95461"/>
                  </a:cubicBezTo>
                  <a:cubicBezTo>
                    <a:pt x="-4505" y="120670"/>
                    <a:pt x="11039" y="145234"/>
                    <a:pt x="25939" y="166335"/>
                  </a:cubicBezTo>
                  <a:cubicBezTo>
                    <a:pt x="38333" y="185826"/>
                    <a:pt x="53257" y="203593"/>
                    <a:pt x="70315" y="219169"/>
                  </a:cubicBezTo>
                  <a:cubicBezTo>
                    <a:pt x="74729" y="223445"/>
                    <a:pt x="80351" y="226256"/>
                    <a:pt x="86423" y="227223"/>
                  </a:cubicBezTo>
                  <a:cubicBezTo>
                    <a:pt x="104061" y="228511"/>
                    <a:pt x="111068" y="204027"/>
                    <a:pt x="107524" y="186953"/>
                  </a:cubicBezTo>
                  <a:cubicBezTo>
                    <a:pt x="103981" y="169879"/>
                    <a:pt x="96893" y="149422"/>
                    <a:pt x="108249" y="135811"/>
                  </a:cubicBezTo>
                  <a:cubicBezTo>
                    <a:pt x="113073" y="131261"/>
                    <a:pt x="118244" y="127089"/>
                    <a:pt x="123713" y="123328"/>
                  </a:cubicBezTo>
                  <a:cubicBezTo>
                    <a:pt x="138532" y="110361"/>
                    <a:pt x="140706" y="87246"/>
                    <a:pt x="134263" y="68642"/>
                  </a:cubicBezTo>
                  <a:cubicBezTo>
                    <a:pt x="126459" y="50505"/>
                    <a:pt x="115159" y="34083"/>
                    <a:pt x="101001" y="20319"/>
                  </a:cubicBezTo>
                  <a:cubicBezTo>
                    <a:pt x="59443" y="-26394"/>
                    <a:pt x="57188" y="18144"/>
                    <a:pt x="33429" y="47138"/>
                  </a:cubicBezTo>
                  <a:close/>
                </a:path>
              </a:pathLst>
            </a:custGeom>
            <a:solidFill>
              <a:srgbClr val="7E57C2"/>
            </a:solidFill>
            <a:ln w="8039" cap="flat">
              <a:noFill/>
              <a:prstDash val="solid"/>
              <a:miter/>
            </a:ln>
          </p:spPr>
          <p:txBody>
            <a:bodyPr rtlCol="0" anchor="ctr"/>
            <a:lstStyle/>
            <a:p>
              <a:endParaRPr lang="en-US"/>
            </a:p>
          </p:txBody>
        </p:sp>
        <p:sp>
          <p:nvSpPr>
            <p:cNvPr id="22" name="Freeform: Shape 21">
              <a:extLst>
                <a:ext uri="{FF2B5EF4-FFF2-40B4-BE49-F238E27FC236}">
                  <a16:creationId xmlns="" xmlns:a16="http://schemas.microsoft.com/office/drawing/2014/main" id="{E05F8F18-CD01-43D6-8FCF-E67A08913A9B}"/>
                </a:ext>
              </a:extLst>
            </p:cNvPr>
            <p:cNvSpPr/>
            <p:nvPr/>
          </p:nvSpPr>
          <p:spPr>
            <a:xfrm>
              <a:off x="3769425" y="3935968"/>
              <a:ext cx="137689" cy="227271"/>
            </a:xfrm>
            <a:custGeom>
              <a:avLst/>
              <a:gdLst>
                <a:gd name="connsiteX0" fmla="*/ 33429 w 137689"/>
                <a:gd name="connsiteY0" fmla="*/ 47138 h 227271"/>
                <a:gd name="connsiteX1" fmla="*/ 1213 w 137689"/>
                <a:gd name="connsiteY1" fmla="*/ 95461 h 227271"/>
                <a:gd name="connsiteX2" fmla="*/ 25939 w 137689"/>
                <a:gd name="connsiteY2" fmla="*/ 166335 h 227271"/>
                <a:gd name="connsiteX3" fmla="*/ 70315 w 137689"/>
                <a:gd name="connsiteY3" fmla="*/ 219169 h 227271"/>
                <a:gd name="connsiteX4" fmla="*/ 86423 w 137689"/>
                <a:gd name="connsiteY4" fmla="*/ 227223 h 227271"/>
                <a:gd name="connsiteX5" fmla="*/ 107524 w 137689"/>
                <a:gd name="connsiteY5" fmla="*/ 186953 h 227271"/>
                <a:gd name="connsiteX6" fmla="*/ 108249 w 137689"/>
                <a:gd name="connsiteY6" fmla="*/ 135811 h 227271"/>
                <a:gd name="connsiteX7" fmla="*/ 123713 w 137689"/>
                <a:gd name="connsiteY7" fmla="*/ 123328 h 227271"/>
                <a:gd name="connsiteX8" fmla="*/ 134263 w 137689"/>
                <a:gd name="connsiteY8" fmla="*/ 68642 h 227271"/>
                <a:gd name="connsiteX9" fmla="*/ 101001 w 137689"/>
                <a:gd name="connsiteY9" fmla="*/ 20319 h 227271"/>
                <a:gd name="connsiteX10" fmla="*/ 33429 w 137689"/>
                <a:gd name="connsiteY10" fmla="*/ 47138 h 2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89" h="227271">
                  <a:moveTo>
                    <a:pt x="33429" y="47138"/>
                  </a:moveTo>
                  <a:cubicBezTo>
                    <a:pt x="21026" y="62279"/>
                    <a:pt x="5562" y="76293"/>
                    <a:pt x="1213" y="95461"/>
                  </a:cubicBezTo>
                  <a:cubicBezTo>
                    <a:pt x="-4505" y="120670"/>
                    <a:pt x="11039" y="145234"/>
                    <a:pt x="25939" y="166335"/>
                  </a:cubicBezTo>
                  <a:cubicBezTo>
                    <a:pt x="38333" y="185826"/>
                    <a:pt x="53257" y="203593"/>
                    <a:pt x="70315" y="219169"/>
                  </a:cubicBezTo>
                  <a:cubicBezTo>
                    <a:pt x="74729" y="223445"/>
                    <a:pt x="80351" y="226256"/>
                    <a:pt x="86423" y="227223"/>
                  </a:cubicBezTo>
                  <a:cubicBezTo>
                    <a:pt x="104061" y="228511"/>
                    <a:pt x="111068" y="204027"/>
                    <a:pt x="107524" y="186953"/>
                  </a:cubicBezTo>
                  <a:cubicBezTo>
                    <a:pt x="103981" y="169879"/>
                    <a:pt x="96893" y="149422"/>
                    <a:pt x="108249" y="135811"/>
                  </a:cubicBezTo>
                  <a:cubicBezTo>
                    <a:pt x="113073" y="131261"/>
                    <a:pt x="118244" y="127089"/>
                    <a:pt x="123713" y="123328"/>
                  </a:cubicBezTo>
                  <a:cubicBezTo>
                    <a:pt x="138532" y="110361"/>
                    <a:pt x="140706" y="87246"/>
                    <a:pt x="134263" y="68642"/>
                  </a:cubicBezTo>
                  <a:cubicBezTo>
                    <a:pt x="126459" y="50505"/>
                    <a:pt x="115159" y="34083"/>
                    <a:pt x="101001" y="20319"/>
                  </a:cubicBezTo>
                  <a:cubicBezTo>
                    <a:pt x="59443" y="-26394"/>
                    <a:pt x="57188" y="18144"/>
                    <a:pt x="33429" y="47138"/>
                  </a:cubicBezTo>
                  <a:close/>
                </a:path>
              </a:pathLst>
            </a:custGeom>
            <a:solidFill>
              <a:srgbClr val="FFFFFF">
                <a:alpha val="30000"/>
              </a:srgbClr>
            </a:solidFill>
            <a:ln w="8039" cap="flat">
              <a:noFill/>
              <a:prstDash val="solid"/>
              <a:miter/>
            </a:ln>
          </p:spPr>
          <p:txBody>
            <a:bodyPr rtlCol="0" anchor="ctr"/>
            <a:lstStyle/>
            <a:p>
              <a:endParaRPr lang="en-US"/>
            </a:p>
          </p:txBody>
        </p:sp>
        <p:sp>
          <p:nvSpPr>
            <p:cNvPr id="23" name="Freeform: Shape 22">
              <a:extLst>
                <a:ext uri="{FF2B5EF4-FFF2-40B4-BE49-F238E27FC236}">
                  <a16:creationId xmlns="" xmlns:a16="http://schemas.microsoft.com/office/drawing/2014/main" id="{DC4CEB5B-8C05-4A0D-90A3-9CB533C3588B}"/>
                </a:ext>
              </a:extLst>
            </p:cNvPr>
            <p:cNvSpPr/>
            <p:nvPr/>
          </p:nvSpPr>
          <p:spPr>
            <a:xfrm>
              <a:off x="3976254" y="3991522"/>
              <a:ext cx="1106038" cy="395728"/>
            </a:xfrm>
            <a:custGeom>
              <a:avLst/>
              <a:gdLst>
                <a:gd name="connsiteX0" fmla="*/ 381834 w 1106038"/>
                <a:gd name="connsiteY0" fmla="*/ 395727 h 395728"/>
                <a:gd name="connsiteX1" fmla="*/ 1106038 w 1106038"/>
                <a:gd name="connsiteY1" fmla="*/ 168447 h 395728"/>
                <a:gd name="connsiteX2" fmla="*/ 1028399 w 1106038"/>
                <a:gd name="connsiteY2" fmla="*/ 115452 h 395728"/>
                <a:gd name="connsiteX3" fmla="*/ 897202 w 1106038"/>
                <a:gd name="connsiteY3" fmla="*/ 78646 h 395728"/>
                <a:gd name="connsiteX4" fmla="*/ 754487 w 1106038"/>
                <a:gd name="connsiteY4" fmla="*/ 166111 h 395728"/>
                <a:gd name="connsiteX5" fmla="*/ 564657 w 1106038"/>
                <a:gd name="connsiteY5" fmla="*/ 128097 h 395728"/>
                <a:gd name="connsiteX6" fmla="*/ 443285 w 1106038"/>
                <a:gd name="connsiteY6" fmla="*/ 44739 h 395728"/>
                <a:gd name="connsiteX7" fmla="*/ 334075 w 1106038"/>
                <a:gd name="connsiteY7" fmla="*/ 28632 h 395728"/>
                <a:gd name="connsiteX8" fmla="*/ 310960 w 1106038"/>
                <a:gd name="connsiteY8" fmla="*/ 12524 h 395728"/>
                <a:gd name="connsiteX9" fmla="*/ 218743 w 1106038"/>
                <a:gd name="connsiteY9" fmla="*/ 6564 h 395728"/>
                <a:gd name="connsiteX10" fmla="*/ 208273 w 1106038"/>
                <a:gd name="connsiteY10" fmla="*/ 11638 h 395728"/>
                <a:gd name="connsiteX11" fmla="*/ 205938 w 1106038"/>
                <a:gd name="connsiteY11" fmla="*/ 20980 h 395728"/>
                <a:gd name="connsiteX12" fmla="*/ 212059 w 1106038"/>
                <a:gd name="connsiteY12" fmla="*/ 78163 h 395728"/>
                <a:gd name="connsiteX13" fmla="*/ 128862 w 1106038"/>
                <a:gd name="connsiteY13" fmla="*/ 174165 h 395728"/>
                <a:gd name="connsiteX14" fmla="*/ 0 w 1106038"/>
                <a:gd name="connsiteY14" fmla="*/ 337337 h 395728"/>
                <a:gd name="connsiteX15" fmla="*/ 381834 w 1106038"/>
                <a:gd name="connsiteY15" fmla="*/ 395727 h 39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6038" h="395728">
                  <a:moveTo>
                    <a:pt x="381834" y="395727"/>
                  </a:moveTo>
                  <a:cubicBezTo>
                    <a:pt x="640847" y="396130"/>
                    <a:pt x="893698" y="316775"/>
                    <a:pt x="1106038" y="168447"/>
                  </a:cubicBezTo>
                  <a:cubicBezTo>
                    <a:pt x="1082473" y="147611"/>
                    <a:pt x="1056387" y="129804"/>
                    <a:pt x="1028399" y="115452"/>
                  </a:cubicBezTo>
                  <a:cubicBezTo>
                    <a:pt x="988130" y="92901"/>
                    <a:pt x="942706" y="69465"/>
                    <a:pt x="897202" y="78646"/>
                  </a:cubicBezTo>
                  <a:cubicBezTo>
                    <a:pt x="842032" y="89841"/>
                    <a:pt x="806434" y="144607"/>
                    <a:pt x="754487" y="166111"/>
                  </a:cubicBezTo>
                  <a:cubicBezTo>
                    <a:pt x="692392" y="191803"/>
                    <a:pt x="620873" y="164984"/>
                    <a:pt x="564657" y="128097"/>
                  </a:cubicBezTo>
                  <a:cubicBezTo>
                    <a:pt x="523824" y="101358"/>
                    <a:pt x="486696" y="67290"/>
                    <a:pt x="443285" y="44739"/>
                  </a:cubicBezTo>
                  <a:cubicBezTo>
                    <a:pt x="401486" y="22994"/>
                    <a:pt x="373136" y="42162"/>
                    <a:pt x="334075" y="28632"/>
                  </a:cubicBezTo>
                  <a:cubicBezTo>
                    <a:pt x="325642" y="24395"/>
                    <a:pt x="317854" y="18967"/>
                    <a:pt x="310960" y="12524"/>
                  </a:cubicBezTo>
                  <a:cubicBezTo>
                    <a:pt x="285268" y="-6161"/>
                    <a:pt x="249831" y="-201"/>
                    <a:pt x="218743" y="6564"/>
                  </a:cubicBezTo>
                  <a:cubicBezTo>
                    <a:pt x="214773" y="6991"/>
                    <a:pt x="211068" y="8787"/>
                    <a:pt x="208273" y="11638"/>
                  </a:cubicBezTo>
                  <a:cubicBezTo>
                    <a:pt x="206558" y="14440"/>
                    <a:pt x="205744" y="17702"/>
                    <a:pt x="205938" y="20980"/>
                  </a:cubicBezTo>
                  <a:cubicBezTo>
                    <a:pt x="205938" y="40149"/>
                    <a:pt x="210689" y="59075"/>
                    <a:pt x="212059" y="78163"/>
                  </a:cubicBezTo>
                  <a:cubicBezTo>
                    <a:pt x="216327" y="136634"/>
                    <a:pt x="173883" y="153144"/>
                    <a:pt x="128862" y="174165"/>
                  </a:cubicBezTo>
                  <a:cubicBezTo>
                    <a:pt x="63465" y="204689"/>
                    <a:pt x="25611" y="267751"/>
                    <a:pt x="0" y="337337"/>
                  </a:cubicBezTo>
                  <a:cubicBezTo>
                    <a:pt x="123546" y="376213"/>
                    <a:pt x="252320" y="395904"/>
                    <a:pt x="381834" y="395727"/>
                  </a:cubicBezTo>
                  <a:close/>
                </a:path>
              </a:pathLst>
            </a:custGeom>
            <a:solidFill>
              <a:srgbClr val="7E57C2"/>
            </a:solidFill>
            <a:ln w="8039" cap="flat">
              <a:noFill/>
              <a:prstDash val="solid"/>
              <a:miter/>
            </a:ln>
          </p:spPr>
          <p:txBody>
            <a:bodyPr rtlCol="0" anchor="ctr"/>
            <a:lstStyle/>
            <a:p>
              <a:endParaRPr lang="en-US"/>
            </a:p>
          </p:txBody>
        </p:sp>
        <p:sp>
          <p:nvSpPr>
            <p:cNvPr id="24" name="Freeform: Shape 23">
              <a:extLst>
                <a:ext uri="{FF2B5EF4-FFF2-40B4-BE49-F238E27FC236}">
                  <a16:creationId xmlns="" xmlns:a16="http://schemas.microsoft.com/office/drawing/2014/main" id="{0872A32E-65EC-4F7F-8D37-8F957C075513}"/>
                </a:ext>
              </a:extLst>
            </p:cNvPr>
            <p:cNvSpPr/>
            <p:nvPr/>
          </p:nvSpPr>
          <p:spPr>
            <a:xfrm>
              <a:off x="3976254" y="3991522"/>
              <a:ext cx="1106038" cy="395728"/>
            </a:xfrm>
            <a:custGeom>
              <a:avLst/>
              <a:gdLst>
                <a:gd name="connsiteX0" fmla="*/ 381834 w 1106038"/>
                <a:gd name="connsiteY0" fmla="*/ 395727 h 395728"/>
                <a:gd name="connsiteX1" fmla="*/ 1106038 w 1106038"/>
                <a:gd name="connsiteY1" fmla="*/ 168447 h 395728"/>
                <a:gd name="connsiteX2" fmla="*/ 1028399 w 1106038"/>
                <a:gd name="connsiteY2" fmla="*/ 115452 h 395728"/>
                <a:gd name="connsiteX3" fmla="*/ 897202 w 1106038"/>
                <a:gd name="connsiteY3" fmla="*/ 78646 h 395728"/>
                <a:gd name="connsiteX4" fmla="*/ 754487 w 1106038"/>
                <a:gd name="connsiteY4" fmla="*/ 166111 h 395728"/>
                <a:gd name="connsiteX5" fmla="*/ 564657 w 1106038"/>
                <a:gd name="connsiteY5" fmla="*/ 128097 h 395728"/>
                <a:gd name="connsiteX6" fmla="*/ 443285 w 1106038"/>
                <a:gd name="connsiteY6" fmla="*/ 44739 h 395728"/>
                <a:gd name="connsiteX7" fmla="*/ 334075 w 1106038"/>
                <a:gd name="connsiteY7" fmla="*/ 28632 h 395728"/>
                <a:gd name="connsiteX8" fmla="*/ 310960 w 1106038"/>
                <a:gd name="connsiteY8" fmla="*/ 12524 h 395728"/>
                <a:gd name="connsiteX9" fmla="*/ 218743 w 1106038"/>
                <a:gd name="connsiteY9" fmla="*/ 6564 h 395728"/>
                <a:gd name="connsiteX10" fmla="*/ 208273 w 1106038"/>
                <a:gd name="connsiteY10" fmla="*/ 11638 h 395728"/>
                <a:gd name="connsiteX11" fmla="*/ 205938 w 1106038"/>
                <a:gd name="connsiteY11" fmla="*/ 20980 h 395728"/>
                <a:gd name="connsiteX12" fmla="*/ 212059 w 1106038"/>
                <a:gd name="connsiteY12" fmla="*/ 78163 h 395728"/>
                <a:gd name="connsiteX13" fmla="*/ 128862 w 1106038"/>
                <a:gd name="connsiteY13" fmla="*/ 174165 h 395728"/>
                <a:gd name="connsiteX14" fmla="*/ 0 w 1106038"/>
                <a:gd name="connsiteY14" fmla="*/ 337337 h 395728"/>
                <a:gd name="connsiteX15" fmla="*/ 381834 w 1106038"/>
                <a:gd name="connsiteY15" fmla="*/ 395727 h 39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6038" h="395728">
                  <a:moveTo>
                    <a:pt x="381834" y="395727"/>
                  </a:moveTo>
                  <a:cubicBezTo>
                    <a:pt x="640847" y="396130"/>
                    <a:pt x="893698" y="316775"/>
                    <a:pt x="1106038" y="168447"/>
                  </a:cubicBezTo>
                  <a:cubicBezTo>
                    <a:pt x="1082473" y="147611"/>
                    <a:pt x="1056387" y="129804"/>
                    <a:pt x="1028399" y="115452"/>
                  </a:cubicBezTo>
                  <a:cubicBezTo>
                    <a:pt x="988130" y="92901"/>
                    <a:pt x="942706" y="69465"/>
                    <a:pt x="897202" y="78646"/>
                  </a:cubicBezTo>
                  <a:cubicBezTo>
                    <a:pt x="842032" y="89841"/>
                    <a:pt x="806434" y="144607"/>
                    <a:pt x="754487" y="166111"/>
                  </a:cubicBezTo>
                  <a:cubicBezTo>
                    <a:pt x="692392" y="191803"/>
                    <a:pt x="620873" y="164984"/>
                    <a:pt x="564657" y="128097"/>
                  </a:cubicBezTo>
                  <a:cubicBezTo>
                    <a:pt x="523824" y="101358"/>
                    <a:pt x="486696" y="67290"/>
                    <a:pt x="443285" y="44739"/>
                  </a:cubicBezTo>
                  <a:cubicBezTo>
                    <a:pt x="401486" y="22994"/>
                    <a:pt x="373136" y="42162"/>
                    <a:pt x="334075" y="28632"/>
                  </a:cubicBezTo>
                  <a:cubicBezTo>
                    <a:pt x="325642" y="24395"/>
                    <a:pt x="317854" y="18967"/>
                    <a:pt x="310960" y="12524"/>
                  </a:cubicBezTo>
                  <a:cubicBezTo>
                    <a:pt x="285268" y="-6161"/>
                    <a:pt x="249831" y="-201"/>
                    <a:pt x="218743" y="6564"/>
                  </a:cubicBezTo>
                  <a:cubicBezTo>
                    <a:pt x="214773" y="6991"/>
                    <a:pt x="211068" y="8787"/>
                    <a:pt x="208273" y="11638"/>
                  </a:cubicBezTo>
                  <a:cubicBezTo>
                    <a:pt x="206558" y="14440"/>
                    <a:pt x="205744" y="17702"/>
                    <a:pt x="205938" y="20980"/>
                  </a:cubicBezTo>
                  <a:cubicBezTo>
                    <a:pt x="205938" y="40149"/>
                    <a:pt x="210689" y="59075"/>
                    <a:pt x="212059" y="78163"/>
                  </a:cubicBezTo>
                  <a:cubicBezTo>
                    <a:pt x="216327" y="136634"/>
                    <a:pt x="173883" y="153144"/>
                    <a:pt x="128862" y="174165"/>
                  </a:cubicBezTo>
                  <a:cubicBezTo>
                    <a:pt x="63465" y="204689"/>
                    <a:pt x="25611" y="267751"/>
                    <a:pt x="0" y="337337"/>
                  </a:cubicBezTo>
                  <a:cubicBezTo>
                    <a:pt x="123546" y="376213"/>
                    <a:pt x="252320" y="395904"/>
                    <a:pt x="381834" y="395727"/>
                  </a:cubicBezTo>
                  <a:close/>
                </a:path>
              </a:pathLst>
            </a:custGeom>
            <a:solidFill>
              <a:srgbClr val="FFFFFF">
                <a:alpha val="30000"/>
              </a:srgbClr>
            </a:solidFill>
            <a:ln w="8039" cap="flat">
              <a:noFill/>
              <a:prstDash val="solid"/>
              <a:miter/>
            </a:ln>
          </p:spPr>
          <p:txBody>
            <a:bodyPr rtlCol="0" anchor="ctr"/>
            <a:lstStyle/>
            <a:p>
              <a:endParaRPr lang="en-US"/>
            </a:p>
          </p:txBody>
        </p:sp>
        <p:sp>
          <p:nvSpPr>
            <p:cNvPr id="25" name="Freeform: Shape 24">
              <a:extLst>
                <a:ext uri="{FF2B5EF4-FFF2-40B4-BE49-F238E27FC236}">
                  <a16:creationId xmlns="" xmlns:a16="http://schemas.microsoft.com/office/drawing/2014/main" id="{623710C1-D58D-47DE-92F7-7E7F1B67C9A1}"/>
                </a:ext>
              </a:extLst>
            </p:cNvPr>
            <p:cNvSpPr/>
            <p:nvPr/>
          </p:nvSpPr>
          <p:spPr>
            <a:xfrm>
              <a:off x="4931280" y="3736974"/>
              <a:ext cx="382018" cy="285736"/>
            </a:xfrm>
            <a:custGeom>
              <a:avLst/>
              <a:gdLst>
                <a:gd name="connsiteX0" fmla="*/ 119119 w 382018"/>
                <a:gd name="connsiteY0" fmla="*/ 260951 h 285736"/>
                <a:gd name="connsiteX1" fmla="*/ 150046 w 382018"/>
                <a:gd name="connsiteY1" fmla="*/ 283663 h 285736"/>
                <a:gd name="connsiteX2" fmla="*/ 226719 w 382018"/>
                <a:gd name="connsiteY2" fmla="*/ 247099 h 285736"/>
                <a:gd name="connsiteX3" fmla="*/ 358883 w 382018"/>
                <a:gd name="connsiteY3" fmla="*/ 92384 h 285736"/>
                <a:gd name="connsiteX4" fmla="*/ 381998 w 382018"/>
                <a:gd name="connsiteY4" fmla="*/ 39872 h 285736"/>
                <a:gd name="connsiteX5" fmla="*/ 348655 w 382018"/>
                <a:gd name="connsiteY5" fmla="*/ 6 h 285736"/>
                <a:gd name="connsiteX6" fmla="*/ 316842 w 382018"/>
                <a:gd name="connsiteY6" fmla="*/ 23040 h 285736"/>
                <a:gd name="connsiteX7" fmla="*/ 299365 w 382018"/>
                <a:gd name="connsiteY7" fmla="*/ 60249 h 285736"/>
                <a:gd name="connsiteX8" fmla="*/ 217377 w 382018"/>
                <a:gd name="connsiteY8" fmla="*/ 99793 h 285736"/>
                <a:gd name="connsiteX9" fmla="*/ 177671 w 382018"/>
                <a:gd name="connsiteY9" fmla="*/ 86987 h 285736"/>
                <a:gd name="connsiteX10" fmla="*/ 95683 w 382018"/>
                <a:gd name="connsiteY10" fmla="*/ 67175 h 285736"/>
                <a:gd name="connsiteX11" fmla="*/ 19090 w 382018"/>
                <a:gd name="connsiteY11" fmla="*/ 97135 h 285736"/>
                <a:gd name="connsiteX12" fmla="*/ 119119 w 382018"/>
                <a:gd name="connsiteY12" fmla="*/ 260951 h 2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018" h="285736">
                  <a:moveTo>
                    <a:pt x="119119" y="260951"/>
                  </a:moveTo>
                  <a:cubicBezTo>
                    <a:pt x="127584" y="270761"/>
                    <a:pt x="138159" y="278525"/>
                    <a:pt x="150046" y="283663"/>
                  </a:cubicBezTo>
                  <a:cubicBezTo>
                    <a:pt x="178557" y="293006"/>
                    <a:pt x="206423" y="269005"/>
                    <a:pt x="226719" y="247099"/>
                  </a:cubicBezTo>
                  <a:cubicBezTo>
                    <a:pt x="273971" y="198348"/>
                    <a:pt x="318115" y="146675"/>
                    <a:pt x="358883" y="92384"/>
                  </a:cubicBezTo>
                  <a:cubicBezTo>
                    <a:pt x="370239" y="76276"/>
                    <a:pt x="381353" y="59282"/>
                    <a:pt x="381998" y="39872"/>
                  </a:cubicBezTo>
                  <a:cubicBezTo>
                    <a:pt x="382642" y="20462"/>
                    <a:pt x="368065" y="-397"/>
                    <a:pt x="348655" y="6"/>
                  </a:cubicBezTo>
                  <a:cubicBezTo>
                    <a:pt x="334851" y="1842"/>
                    <a:pt x="322899" y="10500"/>
                    <a:pt x="316842" y="23040"/>
                  </a:cubicBezTo>
                  <a:cubicBezTo>
                    <a:pt x="309996" y="34960"/>
                    <a:pt x="306211" y="48329"/>
                    <a:pt x="299365" y="60249"/>
                  </a:cubicBezTo>
                  <a:cubicBezTo>
                    <a:pt x="282339" y="88574"/>
                    <a:pt x="250140" y="104102"/>
                    <a:pt x="217377" y="99793"/>
                  </a:cubicBezTo>
                  <a:cubicBezTo>
                    <a:pt x="203701" y="97039"/>
                    <a:pt x="190380" y="92746"/>
                    <a:pt x="177671" y="86987"/>
                  </a:cubicBezTo>
                  <a:cubicBezTo>
                    <a:pt x="151762" y="75486"/>
                    <a:pt x="123984" y="68778"/>
                    <a:pt x="95683" y="67175"/>
                  </a:cubicBezTo>
                  <a:cubicBezTo>
                    <a:pt x="67051" y="65782"/>
                    <a:pt x="39177" y="76679"/>
                    <a:pt x="19090" y="97135"/>
                  </a:cubicBezTo>
                  <a:cubicBezTo>
                    <a:pt x="-47274" y="171473"/>
                    <a:pt x="77400" y="220521"/>
                    <a:pt x="119119" y="260951"/>
                  </a:cubicBezTo>
                  <a:close/>
                </a:path>
              </a:pathLst>
            </a:custGeom>
            <a:solidFill>
              <a:srgbClr val="7E57C2"/>
            </a:solidFill>
            <a:ln w="8039" cap="flat">
              <a:noFill/>
              <a:prstDash val="solid"/>
              <a:miter/>
            </a:ln>
          </p:spPr>
          <p:txBody>
            <a:bodyPr rtlCol="0" anchor="ctr"/>
            <a:lstStyle/>
            <a:p>
              <a:endParaRPr lang="en-US"/>
            </a:p>
          </p:txBody>
        </p:sp>
        <p:sp>
          <p:nvSpPr>
            <p:cNvPr id="26" name="Freeform: Shape 25">
              <a:extLst>
                <a:ext uri="{FF2B5EF4-FFF2-40B4-BE49-F238E27FC236}">
                  <a16:creationId xmlns="" xmlns:a16="http://schemas.microsoft.com/office/drawing/2014/main" id="{FEF6ABDB-0E99-4060-BC81-A47AC222CF80}"/>
                </a:ext>
              </a:extLst>
            </p:cNvPr>
            <p:cNvSpPr/>
            <p:nvPr/>
          </p:nvSpPr>
          <p:spPr>
            <a:xfrm>
              <a:off x="5352644" y="3602078"/>
              <a:ext cx="72468" cy="82780"/>
            </a:xfrm>
            <a:custGeom>
              <a:avLst/>
              <a:gdLst>
                <a:gd name="connsiteX0" fmla="*/ 50756 w 72468"/>
                <a:gd name="connsiteY0" fmla="*/ 77638 h 82780"/>
                <a:gd name="connsiteX1" fmla="*/ 72421 w 72468"/>
                <a:gd name="connsiteY1" fmla="*/ 48081 h 82780"/>
                <a:gd name="connsiteX2" fmla="*/ 69522 w 72468"/>
                <a:gd name="connsiteY2" fmla="*/ 30765 h 82780"/>
                <a:gd name="connsiteX3" fmla="*/ 13145 w 72468"/>
                <a:gd name="connsiteY3" fmla="*/ 14174 h 82780"/>
                <a:gd name="connsiteX4" fmla="*/ 12097 w 72468"/>
                <a:gd name="connsiteY4" fmla="*/ 27221 h 82780"/>
                <a:gd name="connsiteX5" fmla="*/ 2916 w 72468"/>
                <a:gd name="connsiteY5" fmla="*/ 67491 h 82780"/>
                <a:gd name="connsiteX6" fmla="*/ 50756 w 72468"/>
                <a:gd name="connsiteY6" fmla="*/ 77638 h 8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8" h="82780">
                  <a:moveTo>
                    <a:pt x="50756" y="77638"/>
                  </a:moveTo>
                  <a:cubicBezTo>
                    <a:pt x="62426" y="71985"/>
                    <a:pt x="70545" y="60911"/>
                    <a:pt x="72421" y="48081"/>
                  </a:cubicBezTo>
                  <a:cubicBezTo>
                    <a:pt x="72703" y="42169"/>
                    <a:pt x="71720" y="36266"/>
                    <a:pt x="69522" y="30765"/>
                  </a:cubicBezTo>
                  <a:cubicBezTo>
                    <a:pt x="63803" y="15382"/>
                    <a:pt x="20474" y="-19491"/>
                    <a:pt x="13145" y="14174"/>
                  </a:cubicBezTo>
                  <a:cubicBezTo>
                    <a:pt x="12259" y="18442"/>
                    <a:pt x="13145" y="23033"/>
                    <a:pt x="12097" y="27221"/>
                  </a:cubicBezTo>
                  <a:cubicBezTo>
                    <a:pt x="8071" y="42926"/>
                    <a:pt x="-6024" y="49933"/>
                    <a:pt x="2916" y="67491"/>
                  </a:cubicBezTo>
                  <a:cubicBezTo>
                    <a:pt x="11856" y="85048"/>
                    <a:pt x="34729" y="86095"/>
                    <a:pt x="50756" y="77638"/>
                  </a:cubicBezTo>
                  <a:close/>
                </a:path>
              </a:pathLst>
            </a:custGeom>
            <a:solidFill>
              <a:srgbClr val="7E57C2"/>
            </a:solidFill>
            <a:ln w="8039" cap="flat">
              <a:noFill/>
              <a:prstDash val="solid"/>
              <a:miter/>
            </a:ln>
          </p:spPr>
          <p:txBody>
            <a:bodyPr rtlCol="0" anchor="ctr"/>
            <a:lstStyle/>
            <a:p>
              <a:endParaRPr lang="en-US"/>
            </a:p>
          </p:txBody>
        </p:sp>
        <p:sp>
          <p:nvSpPr>
            <p:cNvPr id="27" name="Freeform: Shape 26">
              <a:extLst>
                <a:ext uri="{FF2B5EF4-FFF2-40B4-BE49-F238E27FC236}">
                  <a16:creationId xmlns="" xmlns:a16="http://schemas.microsoft.com/office/drawing/2014/main" id="{740CA39F-0D10-45E4-B3C9-CF4313D0C391}"/>
                </a:ext>
              </a:extLst>
            </p:cNvPr>
            <p:cNvSpPr/>
            <p:nvPr/>
          </p:nvSpPr>
          <p:spPr>
            <a:xfrm>
              <a:off x="4931280" y="3736974"/>
              <a:ext cx="382018" cy="285736"/>
            </a:xfrm>
            <a:custGeom>
              <a:avLst/>
              <a:gdLst>
                <a:gd name="connsiteX0" fmla="*/ 119119 w 382018"/>
                <a:gd name="connsiteY0" fmla="*/ 260951 h 285736"/>
                <a:gd name="connsiteX1" fmla="*/ 150046 w 382018"/>
                <a:gd name="connsiteY1" fmla="*/ 283663 h 285736"/>
                <a:gd name="connsiteX2" fmla="*/ 226719 w 382018"/>
                <a:gd name="connsiteY2" fmla="*/ 247099 h 285736"/>
                <a:gd name="connsiteX3" fmla="*/ 358883 w 382018"/>
                <a:gd name="connsiteY3" fmla="*/ 92384 h 285736"/>
                <a:gd name="connsiteX4" fmla="*/ 381998 w 382018"/>
                <a:gd name="connsiteY4" fmla="*/ 39872 h 285736"/>
                <a:gd name="connsiteX5" fmla="*/ 348655 w 382018"/>
                <a:gd name="connsiteY5" fmla="*/ 6 h 285736"/>
                <a:gd name="connsiteX6" fmla="*/ 316842 w 382018"/>
                <a:gd name="connsiteY6" fmla="*/ 23040 h 285736"/>
                <a:gd name="connsiteX7" fmla="*/ 299365 w 382018"/>
                <a:gd name="connsiteY7" fmla="*/ 60249 h 285736"/>
                <a:gd name="connsiteX8" fmla="*/ 217377 w 382018"/>
                <a:gd name="connsiteY8" fmla="*/ 99793 h 285736"/>
                <a:gd name="connsiteX9" fmla="*/ 177671 w 382018"/>
                <a:gd name="connsiteY9" fmla="*/ 86987 h 285736"/>
                <a:gd name="connsiteX10" fmla="*/ 95683 w 382018"/>
                <a:gd name="connsiteY10" fmla="*/ 67175 h 285736"/>
                <a:gd name="connsiteX11" fmla="*/ 19090 w 382018"/>
                <a:gd name="connsiteY11" fmla="*/ 97135 h 285736"/>
                <a:gd name="connsiteX12" fmla="*/ 119119 w 382018"/>
                <a:gd name="connsiteY12" fmla="*/ 260951 h 2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018" h="285736">
                  <a:moveTo>
                    <a:pt x="119119" y="260951"/>
                  </a:moveTo>
                  <a:cubicBezTo>
                    <a:pt x="127584" y="270761"/>
                    <a:pt x="138159" y="278525"/>
                    <a:pt x="150046" y="283663"/>
                  </a:cubicBezTo>
                  <a:cubicBezTo>
                    <a:pt x="178557" y="293006"/>
                    <a:pt x="206423" y="269005"/>
                    <a:pt x="226719" y="247099"/>
                  </a:cubicBezTo>
                  <a:cubicBezTo>
                    <a:pt x="273971" y="198348"/>
                    <a:pt x="318115" y="146675"/>
                    <a:pt x="358883" y="92384"/>
                  </a:cubicBezTo>
                  <a:cubicBezTo>
                    <a:pt x="370239" y="76276"/>
                    <a:pt x="381353" y="59282"/>
                    <a:pt x="381998" y="39872"/>
                  </a:cubicBezTo>
                  <a:cubicBezTo>
                    <a:pt x="382642" y="20462"/>
                    <a:pt x="368065" y="-397"/>
                    <a:pt x="348655" y="6"/>
                  </a:cubicBezTo>
                  <a:cubicBezTo>
                    <a:pt x="334851" y="1842"/>
                    <a:pt x="322899" y="10500"/>
                    <a:pt x="316842" y="23040"/>
                  </a:cubicBezTo>
                  <a:cubicBezTo>
                    <a:pt x="309996" y="34960"/>
                    <a:pt x="306211" y="48329"/>
                    <a:pt x="299365" y="60249"/>
                  </a:cubicBezTo>
                  <a:cubicBezTo>
                    <a:pt x="282339" y="88574"/>
                    <a:pt x="250140" y="104102"/>
                    <a:pt x="217377" y="99793"/>
                  </a:cubicBezTo>
                  <a:cubicBezTo>
                    <a:pt x="203701" y="97039"/>
                    <a:pt x="190380" y="92746"/>
                    <a:pt x="177671" y="86987"/>
                  </a:cubicBezTo>
                  <a:cubicBezTo>
                    <a:pt x="151762" y="75486"/>
                    <a:pt x="123984" y="68778"/>
                    <a:pt x="95683" y="67175"/>
                  </a:cubicBezTo>
                  <a:cubicBezTo>
                    <a:pt x="67051" y="65782"/>
                    <a:pt x="39177" y="76679"/>
                    <a:pt x="19090" y="97135"/>
                  </a:cubicBezTo>
                  <a:cubicBezTo>
                    <a:pt x="-47274" y="171473"/>
                    <a:pt x="77400" y="220521"/>
                    <a:pt x="119119" y="260951"/>
                  </a:cubicBezTo>
                  <a:close/>
                </a:path>
              </a:pathLst>
            </a:custGeom>
            <a:solidFill>
              <a:srgbClr val="FFFFFF">
                <a:alpha val="30000"/>
              </a:srgbClr>
            </a:solidFill>
            <a:ln w="8039" cap="flat">
              <a:noFill/>
              <a:prstDash val="solid"/>
              <a:miter/>
            </a:ln>
          </p:spPr>
          <p:txBody>
            <a:bodyPr rtlCol="0" anchor="ctr"/>
            <a:lstStyle/>
            <a:p>
              <a:endParaRPr lang="en-US"/>
            </a:p>
          </p:txBody>
        </p:sp>
        <p:sp>
          <p:nvSpPr>
            <p:cNvPr id="28" name="Freeform: Shape 27">
              <a:extLst>
                <a:ext uri="{FF2B5EF4-FFF2-40B4-BE49-F238E27FC236}">
                  <a16:creationId xmlns="" xmlns:a16="http://schemas.microsoft.com/office/drawing/2014/main" id="{5D7659BC-159E-443D-B23B-D6D08ED7FDA4}"/>
                </a:ext>
              </a:extLst>
            </p:cNvPr>
            <p:cNvSpPr/>
            <p:nvPr/>
          </p:nvSpPr>
          <p:spPr>
            <a:xfrm>
              <a:off x="5352644" y="3602078"/>
              <a:ext cx="72468" cy="82780"/>
            </a:xfrm>
            <a:custGeom>
              <a:avLst/>
              <a:gdLst>
                <a:gd name="connsiteX0" fmla="*/ 50756 w 72468"/>
                <a:gd name="connsiteY0" fmla="*/ 77638 h 82780"/>
                <a:gd name="connsiteX1" fmla="*/ 72421 w 72468"/>
                <a:gd name="connsiteY1" fmla="*/ 48081 h 82780"/>
                <a:gd name="connsiteX2" fmla="*/ 69522 w 72468"/>
                <a:gd name="connsiteY2" fmla="*/ 30765 h 82780"/>
                <a:gd name="connsiteX3" fmla="*/ 13145 w 72468"/>
                <a:gd name="connsiteY3" fmla="*/ 14174 h 82780"/>
                <a:gd name="connsiteX4" fmla="*/ 12097 w 72468"/>
                <a:gd name="connsiteY4" fmla="*/ 27221 h 82780"/>
                <a:gd name="connsiteX5" fmla="*/ 2916 w 72468"/>
                <a:gd name="connsiteY5" fmla="*/ 67491 h 82780"/>
                <a:gd name="connsiteX6" fmla="*/ 50756 w 72468"/>
                <a:gd name="connsiteY6" fmla="*/ 77638 h 8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8" h="82780">
                  <a:moveTo>
                    <a:pt x="50756" y="77638"/>
                  </a:moveTo>
                  <a:cubicBezTo>
                    <a:pt x="62426" y="71985"/>
                    <a:pt x="70545" y="60911"/>
                    <a:pt x="72421" y="48081"/>
                  </a:cubicBezTo>
                  <a:cubicBezTo>
                    <a:pt x="72703" y="42169"/>
                    <a:pt x="71720" y="36266"/>
                    <a:pt x="69522" y="30765"/>
                  </a:cubicBezTo>
                  <a:cubicBezTo>
                    <a:pt x="63803" y="15382"/>
                    <a:pt x="20474" y="-19491"/>
                    <a:pt x="13145" y="14174"/>
                  </a:cubicBezTo>
                  <a:cubicBezTo>
                    <a:pt x="12259" y="18442"/>
                    <a:pt x="13145" y="23033"/>
                    <a:pt x="12097" y="27221"/>
                  </a:cubicBezTo>
                  <a:cubicBezTo>
                    <a:pt x="8071" y="42926"/>
                    <a:pt x="-6024" y="49933"/>
                    <a:pt x="2916" y="67491"/>
                  </a:cubicBezTo>
                  <a:cubicBezTo>
                    <a:pt x="11856" y="85048"/>
                    <a:pt x="34729" y="86095"/>
                    <a:pt x="50756" y="77638"/>
                  </a:cubicBezTo>
                  <a:close/>
                </a:path>
              </a:pathLst>
            </a:custGeom>
            <a:solidFill>
              <a:srgbClr val="FFFFFF">
                <a:alpha val="30000"/>
              </a:srgbClr>
            </a:solidFill>
            <a:ln w="8039" cap="flat">
              <a:noFill/>
              <a:prstDash val="solid"/>
              <a:miter/>
            </a:ln>
          </p:spPr>
          <p:txBody>
            <a:bodyPr rtlCol="0" anchor="ctr"/>
            <a:lstStyle/>
            <a:p>
              <a:endParaRPr lang="en-US"/>
            </a:p>
          </p:txBody>
        </p:sp>
        <p:sp>
          <p:nvSpPr>
            <p:cNvPr id="29" name="Freeform: Shape 28">
              <a:extLst>
                <a:ext uri="{FF2B5EF4-FFF2-40B4-BE49-F238E27FC236}">
                  <a16:creationId xmlns="" xmlns:a16="http://schemas.microsoft.com/office/drawing/2014/main" id="{D346F1EE-0312-49A9-9E33-D427714C429A}"/>
                </a:ext>
              </a:extLst>
            </p:cNvPr>
            <p:cNvSpPr/>
            <p:nvPr/>
          </p:nvSpPr>
          <p:spPr>
            <a:xfrm>
              <a:off x="3091294" y="2389123"/>
              <a:ext cx="2533668" cy="1462885"/>
            </a:xfrm>
            <a:custGeom>
              <a:avLst/>
              <a:gdLst>
                <a:gd name="connsiteX0" fmla="*/ 2533668 w 2533668"/>
                <a:gd name="connsiteY0" fmla="*/ 731413 h 1462885"/>
                <a:gd name="connsiteX1" fmla="*/ 2533668 w 2533668"/>
                <a:gd name="connsiteY1" fmla="*/ 742124 h 1462885"/>
                <a:gd name="connsiteX2" fmla="*/ 2162787 w 2533668"/>
                <a:gd name="connsiteY2" fmla="*/ 1248632 h 1462885"/>
                <a:gd name="connsiteX3" fmla="*/ 371123 w 2533668"/>
                <a:gd name="connsiteY3" fmla="*/ 1248632 h 1462885"/>
                <a:gd name="connsiteX4" fmla="*/ 0 w 2533668"/>
                <a:gd name="connsiteY4" fmla="*/ 740191 h 1462885"/>
                <a:gd name="connsiteX5" fmla="*/ 0 w 2533668"/>
                <a:gd name="connsiteY5" fmla="*/ 731413 h 1462885"/>
                <a:gd name="connsiteX6" fmla="*/ 0 w 2533668"/>
                <a:gd name="connsiteY6" fmla="*/ 722634 h 1462885"/>
                <a:gd name="connsiteX7" fmla="*/ 371042 w 2533668"/>
                <a:gd name="connsiteY7" fmla="*/ 214193 h 1462885"/>
                <a:gd name="connsiteX8" fmla="*/ 2162707 w 2533668"/>
                <a:gd name="connsiteY8" fmla="*/ 214193 h 1462885"/>
                <a:gd name="connsiteX9" fmla="*/ 2533588 w 2533668"/>
                <a:gd name="connsiteY9" fmla="*/ 720701 h 1462885"/>
                <a:gd name="connsiteX10" fmla="*/ 2533668 w 2533668"/>
                <a:gd name="connsiteY10" fmla="*/ 731413 h 146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668" h="1462885">
                  <a:moveTo>
                    <a:pt x="2533668" y="731413"/>
                  </a:moveTo>
                  <a:cubicBezTo>
                    <a:pt x="2533668" y="734956"/>
                    <a:pt x="2533668" y="738580"/>
                    <a:pt x="2533668" y="742124"/>
                  </a:cubicBezTo>
                  <a:cubicBezTo>
                    <a:pt x="2529078" y="925753"/>
                    <a:pt x="2405370" y="1108495"/>
                    <a:pt x="2162787" y="1248632"/>
                  </a:cubicBezTo>
                  <a:cubicBezTo>
                    <a:pt x="1668038" y="1534303"/>
                    <a:pt x="866114" y="1534303"/>
                    <a:pt x="371123" y="1248632"/>
                  </a:cubicBezTo>
                  <a:cubicBezTo>
                    <a:pt x="127654" y="1108012"/>
                    <a:pt x="3785" y="924545"/>
                    <a:pt x="0" y="740191"/>
                  </a:cubicBezTo>
                  <a:cubicBezTo>
                    <a:pt x="0" y="737292"/>
                    <a:pt x="0" y="734312"/>
                    <a:pt x="0" y="731413"/>
                  </a:cubicBezTo>
                  <a:cubicBezTo>
                    <a:pt x="0" y="728513"/>
                    <a:pt x="0" y="725533"/>
                    <a:pt x="0" y="722634"/>
                  </a:cubicBezTo>
                  <a:cubicBezTo>
                    <a:pt x="3785" y="538361"/>
                    <a:pt x="127654" y="355136"/>
                    <a:pt x="371042" y="214193"/>
                  </a:cubicBezTo>
                  <a:cubicBezTo>
                    <a:pt x="865791" y="-71398"/>
                    <a:pt x="1667716" y="-71398"/>
                    <a:pt x="2162707" y="214193"/>
                  </a:cubicBezTo>
                  <a:cubicBezTo>
                    <a:pt x="2405289" y="354411"/>
                    <a:pt x="2528997" y="537153"/>
                    <a:pt x="2533588" y="720701"/>
                  </a:cubicBezTo>
                  <a:cubicBezTo>
                    <a:pt x="2533668" y="724245"/>
                    <a:pt x="2533668" y="727869"/>
                    <a:pt x="2533668" y="731413"/>
                  </a:cubicBezTo>
                  <a:close/>
                </a:path>
              </a:pathLst>
            </a:custGeom>
            <a:solidFill>
              <a:srgbClr val="7E57C2"/>
            </a:solidFill>
            <a:ln w="8039" cap="flat">
              <a:noFill/>
              <a:prstDash val="solid"/>
              <a:miter/>
            </a:ln>
          </p:spPr>
          <p:txBody>
            <a:bodyPr rtlCol="0" anchor="ctr"/>
            <a:lstStyle/>
            <a:p>
              <a:endParaRPr lang="en-US"/>
            </a:p>
          </p:txBody>
        </p:sp>
        <p:sp>
          <p:nvSpPr>
            <p:cNvPr id="30" name="Freeform: Shape 29">
              <a:extLst>
                <a:ext uri="{FF2B5EF4-FFF2-40B4-BE49-F238E27FC236}">
                  <a16:creationId xmlns="" xmlns:a16="http://schemas.microsoft.com/office/drawing/2014/main" id="{31EA9C1C-C3B4-4706-9FE3-8E5DBA2244A2}"/>
                </a:ext>
              </a:extLst>
            </p:cNvPr>
            <p:cNvSpPr/>
            <p:nvPr/>
          </p:nvSpPr>
          <p:spPr>
            <a:xfrm>
              <a:off x="3091294" y="2389123"/>
              <a:ext cx="2533668" cy="1462885"/>
            </a:xfrm>
            <a:custGeom>
              <a:avLst/>
              <a:gdLst>
                <a:gd name="connsiteX0" fmla="*/ 2533668 w 2533668"/>
                <a:gd name="connsiteY0" fmla="*/ 731413 h 1462885"/>
                <a:gd name="connsiteX1" fmla="*/ 2533668 w 2533668"/>
                <a:gd name="connsiteY1" fmla="*/ 742124 h 1462885"/>
                <a:gd name="connsiteX2" fmla="*/ 2162787 w 2533668"/>
                <a:gd name="connsiteY2" fmla="*/ 1248632 h 1462885"/>
                <a:gd name="connsiteX3" fmla="*/ 371123 w 2533668"/>
                <a:gd name="connsiteY3" fmla="*/ 1248632 h 1462885"/>
                <a:gd name="connsiteX4" fmla="*/ 0 w 2533668"/>
                <a:gd name="connsiteY4" fmla="*/ 740191 h 1462885"/>
                <a:gd name="connsiteX5" fmla="*/ 0 w 2533668"/>
                <a:gd name="connsiteY5" fmla="*/ 731413 h 1462885"/>
                <a:gd name="connsiteX6" fmla="*/ 0 w 2533668"/>
                <a:gd name="connsiteY6" fmla="*/ 722634 h 1462885"/>
                <a:gd name="connsiteX7" fmla="*/ 371042 w 2533668"/>
                <a:gd name="connsiteY7" fmla="*/ 214193 h 1462885"/>
                <a:gd name="connsiteX8" fmla="*/ 2162707 w 2533668"/>
                <a:gd name="connsiteY8" fmla="*/ 214193 h 1462885"/>
                <a:gd name="connsiteX9" fmla="*/ 2533588 w 2533668"/>
                <a:gd name="connsiteY9" fmla="*/ 720701 h 1462885"/>
                <a:gd name="connsiteX10" fmla="*/ 2533668 w 2533668"/>
                <a:gd name="connsiteY10" fmla="*/ 731413 h 146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668" h="1462885">
                  <a:moveTo>
                    <a:pt x="2533668" y="731413"/>
                  </a:moveTo>
                  <a:cubicBezTo>
                    <a:pt x="2533668" y="734956"/>
                    <a:pt x="2533668" y="738580"/>
                    <a:pt x="2533668" y="742124"/>
                  </a:cubicBezTo>
                  <a:cubicBezTo>
                    <a:pt x="2529078" y="925753"/>
                    <a:pt x="2405370" y="1108495"/>
                    <a:pt x="2162787" y="1248632"/>
                  </a:cubicBezTo>
                  <a:cubicBezTo>
                    <a:pt x="1668038" y="1534303"/>
                    <a:pt x="866114" y="1534303"/>
                    <a:pt x="371123" y="1248632"/>
                  </a:cubicBezTo>
                  <a:cubicBezTo>
                    <a:pt x="127654" y="1108012"/>
                    <a:pt x="3785" y="924545"/>
                    <a:pt x="0" y="740191"/>
                  </a:cubicBezTo>
                  <a:cubicBezTo>
                    <a:pt x="0" y="737292"/>
                    <a:pt x="0" y="734312"/>
                    <a:pt x="0" y="731413"/>
                  </a:cubicBezTo>
                  <a:cubicBezTo>
                    <a:pt x="0" y="728513"/>
                    <a:pt x="0" y="725533"/>
                    <a:pt x="0" y="722634"/>
                  </a:cubicBezTo>
                  <a:cubicBezTo>
                    <a:pt x="3785" y="538361"/>
                    <a:pt x="127654" y="355136"/>
                    <a:pt x="371042" y="214193"/>
                  </a:cubicBezTo>
                  <a:cubicBezTo>
                    <a:pt x="865791" y="-71398"/>
                    <a:pt x="1667716" y="-71398"/>
                    <a:pt x="2162707" y="214193"/>
                  </a:cubicBezTo>
                  <a:cubicBezTo>
                    <a:pt x="2405289" y="354411"/>
                    <a:pt x="2528997" y="537153"/>
                    <a:pt x="2533588" y="720701"/>
                  </a:cubicBezTo>
                  <a:cubicBezTo>
                    <a:pt x="2533668" y="724245"/>
                    <a:pt x="2533668" y="727869"/>
                    <a:pt x="2533668" y="731413"/>
                  </a:cubicBezTo>
                  <a:close/>
                </a:path>
              </a:pathLst>
            </a:custGeom>
            <a:solidFill>
              <a:srgbClr val="FFFFFF">
                <a:alpha val="30000"/>
              </a:srgbClr>
            </a:solidFill>
            <a:ln w="8039" cap="flat">
              <a:noFill/>
              <a:prstDash val="solid"/>
              <a:miter/>
            </a:ln>
          </p:spPr>
          <p:txBody>
            <a:bodyPr rtlCol="0" anchor="ctr"/>
            <a:lstStyle/>
            <a:p>
              <a:endParaRPr lang="en-US"/>
            </a:p>
          </p:txBody>
        </p:sp>
      </p:grpSp>
      <p:grpSp>
        <p:nvGrpSpPr>
          <p:cNvPr id="31" name="Graphic 2">
            <a:extLst>
              <a:ext uri="{FF2B5EF4-FFF2-40B4-BE49-F238E27FC236}">
                <a16:creationId xmlns="" xmlns:a16="http://schemas.microsoft.com/office/drawing/2014/main" id="{1D3006D5-A85E-4248-993D-FDDBDBD02089}"/>
              </a:ext>
            </a:extLst>
          </p:cNvPr>
          <p:cNvGrpSpPr/>
          <p:nvPr/>
        </p:nvGrpSpPr>
        <p:grpSpPr>
          <a:xfrm>
            <a:off x="4006061" y="2546874"/>
            <a:ext cx="1414668" cy="900777"/>
            <a:chOff x="3946872" y="2618367"/>
            <a:chExt cx="1414668" cy="900777"/>
          </a:xfrm>
          <a:solidFill>
            <a:srgbClr val="000000">
              <a:alpha val="20000"/>
            </a:srgbClr>
          </a:solidFill>
        </p:grpSpPr>
        <p:sp>
          <p:nvSpPr>
            <p:cNvPr id="947" name="Freeform: Shape 946">
              <a:extLst>
                <a:ext uri="{FF2B5EF4-FFF2-40B4-BE49-F238E27FC236}">
                  <a16:creationId xmlns="" xmlns:a16="http://schemas.microsoft.com/office/drawing/2014/main" id="{ACE251E2-62BB-4EF8-B8C5-F11AD0B0472D}"/>
                </a:ext>
              </a:extLst>
            </p:cNvPr>
            <p:cNvSpPr/>
            <p:nvPr/>
          </p:nvSpPr>
          <p:spPr>
            <a:xfrm rot="-1077000">
              <a:off x="3999110" y="2870488"/>
              <a:ext cx="1031540" cy="501917"/>
            </a:xfrm>
            <a:custGeom>
              <a:avLst/>
              <a:gdLst>
                <a:gd name="connsiteX0" fmla="*/ 1031540 w 1031540"/>
                <a:gd name="connsiteY0" fmla="*/ 250959 h 501917"/>
                <a:gd name="connsiteX1" fmla="*/ 515770 w 1031540"/>
                <a:gd name="connsiteY1" fmla="*/ 501918 h 501917"/>
                <a:gd name="connsiteX2" fmla="*/ 0 w 1031540"/>
                <a:gd name="connsiteY2" fmla="*/ 250959 h 501917"/>
                <a:gd name="connsiteX3" fmla="*/ 515770 w 1031540"/>
                <a:gd name="connsiteY3" fmla="*/ 0 h 501917"/>
                <a:gd name="connsiteX4" fmla="*/ 1031540 w 1031540"/>
                <a:gd name="connsiteY4" fmla="*/ 250959 h 50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540" h="501917">
                  <a:moveTo>
                    <a:pt x="1031540" y="250959"/>
                  </a:moveTo>
                  <a:cubicBezTo>
                    <a:pt x="1031540" y="389560"/>
                    <a:pt x="800622" y="501918"/>
                    <a:pt x="515770" y="501918"/>
                  </a:cubicBezTo>
                  <a:cubicBezTo>
                    <a:pt x="230918" y="501918"/>
                    <a:pt x="0" y="389560"/>
                    <a:pt x="0" y="250959"/>
                  </a:cubicBezTo>
                  <a:cubicBezTo>
                    <a:pt x="0" y="112358"/>
                    <a:pt x="230918" y="0"/>
                    <a:pt x="515770" y="0"/>
                  </a:cubicBezTo>
                  <a:cubicBezTo>
                    <a:pt x="800622" y="0"/>
                    <a:pt x="1031540" y="112358"/>
                    <a:pt x="1031540" y="250959"/>
                  </a:cubicBezTo>
                  <a:close/>
                </a:path>
              </a:pathLst>
            </a:custGeom>
            <a:solidFill>
              <a:srgbClr val="000000">
                <a:alpha val="20000"/>
              </a:srgbClr>
            </a:solidFill>
            <a:ln w="8039" cap="flat">
              <a:noFill/>
              <a:prstDash val="solid"/>
              <a:miter/>
            </a:ln>
          </p:spPr>
          <p:txBody>
            <a:bodyPr rtlCol="0" anchor="ctr"/>
            <a:lstStyle/>
            <a:p>
              <a:endParaRPr lang="en-US"/>
            </a:p>
          </p:txBody>
        </p:sp>
        <p:sp>
          <p:nvSpPr>
            <p:cNvPr id="948" name="Freeform: Shape 947">
              <a:extLst>
                <a:ext uri="{FF2B5EF4-FFF2-40B4-BE49-F238E27FC236}">
                  <a16:creationId xmlns="" xmlns:a16="http://schemas.microsoft.com/office/drawing/2014/main" id="{D2F55D6E-BBD8-4987-80AB-8616C7F9813B}"/>
                </a:ext>
              </a:extLst>
            </p:cNvPr>
            <p:cNvSpPr/>
            <p:nvPr/>
          </p:nvSpPr>
          <p:spPr>
            <a:xfrm>
              <a:off x="4814481" y="2618367"/>
              <a:ext cx="276771" cy="159326"/>
            </a:xfrm>
            <a:custGeom>
              <a:avLst/>
              <a:gdLst>
                <a:gd name="connsiteX0" fmla="*/ 236240 w 276771"/>
                <a:gd name="connsiteY0" fmla="*/ 23286 h 159326"/>
                <a:gd name="connsiteX1" fmla="*/ 236240 w 276771"/>
                <a:gd name="connsiteY1" fmla="*/ 136040 h 159326"/>
                <a:gd name="connsiteX2" fmla="*/ 40531 w 276771"/>
                <a:gd name="connsiteY2" fmla="*/ 136040 h 159326"/>
                <a:gd name="connsiteX3" fmla="*/ 40531 w 276771"/>
                <a:gd name="connsiteY3" fmla="*/ 23286 h 159326"/>
                <a:gd name="connsiteX4" fmla="*/ 236240 w 276771"/>
                <a:gd name="connsiteY4" fmla="*/ 23286 h 159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71" h="159326">
                  <a:moveTo>
                    <a:pt x="236240" y="23286"/>
                  </a:moveTo>
                  <a:cubicBezTo>
                    <a:pt x="290282" y="54454"/>
                    <a:pt x="290282" y="105113"/>
                    <a:pt x="236240" y="136040"/>
                  </a:cubicBezTo>
                  <a:cubicBezTo>
                    <a:pt x="182199" y="166967"/>
                    <a:pt x="94573" y="167209"/>
                    <a:pt x="40531" y="136040"/>
                  </a:cubicBezTo>
                  <a:cubicBezTo>
                    <a:pt x="-13510" y="104872"/>
                    <a:pt x="-13510" y="54213"/>
                    <a:pt x="40531" y="23286"/>
                  </a:cubicBezTo>
                  <a:cubicBezTo>
                    <a:pt x="94573" y="-7641"/>
                    <a:pt x="182199" y="-7883"/>
                    <a:pt x="236240" y="23286"/>
                  </a:cubicBezTo>
                  <a:close/>
                </a:path>
              </a:pathLst>
            </a:custGeom>
            <a:solidFill>
              <a:srgbClr val="000000">
                <a:alpha val="20000"/>
              </a:srgbClr>
            </a:solidFill>
            <a:ln w="8039" cap="flat">
              <a:noFill/>
              <a:prstDash val="solid"/>
              <a:miter/>
            </a:ln>
          </p:spPr>
          <p:txBody>
            <a:bodyPr rtlCol="0" anchor="ctr"/>
            <a:lstStyle/>
            <a:p>
              <a:endParaRPr lang="en-US"/>
            </a:p>
          </p:txBody>
        </p:sp>
        <p:sp>
          <p:nvSpPr>
            <p:cNvPr id="949" name="Freeform: Shape 948">
              <a:extLst>
                <a:ext uri="{FF2B5EF4-FFF2-40B4-BE49-F238E27FC236}">
                  <a16:creationId xmlns="" xmlns:a16="http://schemas.microsoft.com/office/drawing/2014/main" id="{EB6D7770-9C07-4F91-AA4D-9224D0E5FAED}"/>
                </a:ext>
              </a:extLst>
            </p:cNvPr>
            <p:cNvSpPr/>
            <p:nvPr/>
          </p:nvSpPr>
          <p:spPr>
            <a:xfrm>
              <a:off x="5084769" y="3162758"/>
              <a:ext cx="276771" cy="159295"/>
            </a:xfrm>
            <a:custGeom>
              <a:avLst/>
              <a:gdLst>
                <a:gd name="connsiteX0" fmla="*/ 236240 w 276771"/>
                <a:gd name="connsiteY0" fmla="*/ 23256 h 159295"/>
                <a:gd name="connsiteX1" fmla="*/ 236240 w 276771"/>
                <a:gd name="connsiteY1" fmla="*/ 136010 h 159295"/>
                <a:gd name="connsiteX2" fmla="*/ 40531 w 276771"/>
                <a:gd name="connsiteY2" fmla="*/ 136010 h 159295"/>
                <a:gd name="connsiteX3" fmla="*/ 40531 w 276771"/>
                <a:gd name="connsiteY3" fmla="*/ 23256 h 159295"/>
                <a:gd name="connsiteX4" fmla="*/ 236240 w 276771"/>
                <a:gd name="connsiteY4" fmla="*/ 23256 h 15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71" h="159295">
                  <a:moveTo>
                    <a:pt x="236240" y="23256"/>
                  </a:moveTo>
                  <a:cubicBezTo>
                    <a:pt x="290282" y="54505"/>
                    <a:pt x="290282" y="105083"/>
                    <a:pt x="236240" y="136010"/>
                  </a:cubicBezTo>
                  <a:cubicBezTo>
                    <a:pt x="182199" y="166937"/>
                    <a:pt x="94573" y="167178"/>
                    <a:pt x="40531" y="136010"/>
                  </a:cubicBezTo>
                  <a:cubicBezTo>
                    <a:pt x="-13510" y="104841"/>
                    <a:pt x="-13510" y="54263"/>
                    <a:pt x="40531" y="23256"/>
                  </a:cubicBezTo>
                  <a:cubicBezTo>
                    <a:pt x="94573" y="-7752"/>
                    <a:pt x="182199" y="-7752"/>
                    <a:pt x="236240" y="23256"/>
                  </a:cubicBezTo>
                  <a:close/>
                </a:path>
              </a:pathLst>
            </a:custGeom>
            <a:solidFill>
              <a:srgbClr val="000000">
                <a:alpha val="20000"/>
              </a:srgbClr>
            </a:solidFill>
            <a:ln w="8039" cap="flat">
              <a:noFill/>
              <a:prstDash val="solid"/>
              <a:miter/>
            </a:ln>
          </p:spPr>
          <p:txBody>
            <a:bodyPr rtlCol="0" anchor="ctr"/>
            <a:lstStyle/>
            <a:p>
              <a:endParaRPr lang="en-US"/>
            </a:p>
          </p:txBody>
        </p:sp>
      </p:grpSp>
      <p:grpSp>
        <p:nvGrpSpPr>
          <p:cNvPr id="950" name="Graphic 2">
            <a:extLst>
              <a:ext uri="{FF2B5EF4-FFF2-40B4-BE49-F238E27FC236}">
                <a16:creationId xmlns="" xmlns:a16="http://schemas.microsoft.com/office/drawing/2014/main" id="{931197FD-4AC8-4DEB-99CA-128BEEAC0BAB}"/>
              </a:ext>
            </a:extLst>
          </p:cNvPr>
          <p:cNvGrpSpPr/>
          <p:nvPr/>
        </p:nvGrpSpPr>
        <p:grpSpPr>
          <a:xfrm>
            <a:off x="4460285" y="900914"/>
            <a:ext cx="1287008" cy="2300991"/>
            <a:chOff x="4401096" y="972407"/>
            <a:chExt cx="1287008" cy="2300991"/>
          </a:xfrm>
        </p:grpSpPr>
        <p:sp>
          <p:nvSpPr>
            <p:cNvPr id="951" name="Freeform: Shape 950">
              <a:extLst>
                <a:ext uri="{FF2B5EF4-FFF2-40B4-BE49-F238E27FC236}">
                  <a16:creationId xmlns="" xmlns:a16="http://schemas.microsoft.com/office/drawing/2014/main" id="{2F1C88DD-87B4-4FE2-99B1-5EAF5FA4F0D1}"/>
                </a:ext>
              </a:extLst>
            </p:cNvPr>
            <p:cNvSpPr/>
            <p:nvPr/>
          </p:nvSpPr>
          <p:spPr>
            <a:xfrm>
              <a:off x="4879979" y="2485971"/>
              <a:ext cx="145826" cy="230582"/>
            </a:xfrm>
            <a:custGeom>
              <a:avLst/>
              <a:gdLst>
                <a:gd name="connsiteX0" fmla="*/ 145775 w 145826"/>
                <a:gd name="connsiteY0" fmla="*/ 186769 h 230582"/>
                <a:gd name="connsiteX1" fmla="*/ 145775 w 145826"/>
                <a:gd name="connsiteY1" fmla="*/ 0 h 230582"/>
                <a:gd name="connsiteX2" fmla="*/ 0 w 145826"/>
                <a:gd name="connsiteY2" fmla="*/ 0 h 230582"/>
                <a:gd name="connsiteX3" fmla="*/ 0 w 145826"/>
                <a:gd name="connsiteY3" fmla="*/ 188461 h 230582"/>
                <a:gd name="connsiteX4" fmla="*/ 21343 w 145826"/>
                <a:gd name="connsiteY4" fmla="*/ 218260 h 230582"/>
                <a:gd name="connsiteX5" fmla="*/ 124513 w 145826"/>
                <a:gd name="connsiteY5" fmla="*/ 218260 h 230582"/>
                <a:gd name="connsiteX6" fmla="*/ 145775 w 145826"/>
                <a:gd name="connsiteY6" fmla="*/ 186769 h 23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26" h="230582">
                  <a:moveTo>
                    <a:pt x="145775" y="186769"/>
                  </a:moveTo>
                  <a:lnTo>
                    <a:pt x="145775" y="0"/>
                  </a:lnTo>
                  <a:lnTo>
                    <a:pt x="0" y="0"/>
                  </a:lnTo>
                  <a:lnTo>
                    <a:pt x="0" y="188461"/>
                  </a:lnTo>
                  <a:cubicBezTo>
                    <a:pt x="0" y="199253"/>
                    <a:pt x="7087" y="209965"/>
                    <a:pt x="21343" y="218260"/>
                  </a:cubicBezTo>
                  <a:cubicBezTo>
                    <a:pt x="53768" y="234690"/>
                    <a:pt x="92088" y="234690"/>
                    <a:pt x="124513" y="218260"/>
                  </a:cubicBezTo>
                  <a:cubicBezTo>
                    <a:pt x="139493" y="209965"/>
                    <a:pt x="146500" y="198125"/>
                    <a:pt x="145775" y="186769"/>
                  </a:cubicBezTo>
                  <a:close/>
                </a:path>
              </a:pathLst>
            </a:custGeom>
            <a:solidFill>
              <a:srgbClr val="E6E6E6"/>
            </a:solidFill>
            <a:ln w="8039" cap="flat">
              <a:noFill/>
              <a:prstDash val="solid"/>
              <a:miter/>
            </a:ln>
          </p:spPr>
          <p:txBody>
            <a:bodyPr rtlCol="0" anchor="ctr"/>
            <a:lstStyle/>
            <a:p>
              <a:endParaRPr lang="en-US"/>
            </a:p>
          </p:txBody>
        </p:sp>
        <p:sp>
          <p:nvSpPr>
            <p:cNvPr id="952" name="Freeform: Shape 951">
              <a:extLst>
                <a:ext uri="{FF2B5EF4-FFF2-40B4-BE49-F238E27FC236}">
                  <a16:creationId xmlns="" xmlns:a16="http://schemas.microsoft.com/office/drawing/2014/main" id="{7BDB2481-D3A3-4563-A270-2D6E0AF573A3}"/>
                </a:ext>
              </a:extLst>
            </p:cNvPr>
            <p:cNvSpPr/>
            <p:nvPr/>
          </p:nvSpPr>
          <p:spPr>
            <a:xfrm>
              <a:off x="4879939" y="2443849"/>
              <a:ext cx="145936" cy="84243"/>
            </a:xfrm>
            <a:custGeom>
              <a:avLst/>
              <a:gdLst>
                <a:gd name="connsiteX0" fmla="*/ 124553 w 145936"/>
                <a:gd name="connsiteY0" fmla="*/ 12322 h 84243"/>
                <a:gd name="connsiteX1" fmla="*/ 124553 w 145936"/>
                <a:gd name="connsiteY1" fmla="*/ 71921 h 84243"/>
                <a:gd name="connsiteX2" fmla="*/ 21383 w 145936"/>
                <a:gd name="connsiteY2" fmla="*/ 71921 h 84243"/>
                <a:gd name="connsiteX3" fmla="*/ 21383 w 145936"/>
                <a:gd name="connsiteY3" fmla="*/ 12322 h 84243"/>
                <a:gd name="connsiteX4" fmla="*/ 124553 w 145936"/>
                <a:gd name="connsiteY4" fmla="*/ 12322 h 84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36" h="84243">
                  <a:moveTo>
                    <a:pt x="124553" y="12322"/>
                  </a:moveTo>
                  <a:cubicBezTo>
                    <a:pt x="153064" y="28833"/>
                    <a:pt x="153064" y="55491"/>
                    <a:pt x="124553" y="71921"/>
                  </a:cubicBezTo>
                  <a:cubicBezTo>
                    <a:pt x="92128" y="88351"/>
                    <a:pt x="53808" y="88351"/>
                    <a:pt x="21383" y="71921"/>
                  </a:cubicBezTo>
                  <a:cubicBezTo>
                    <a:pt x="-7128" y="55813"/>
                    <a:pt x="-7128" y="28833"/>
                    <a:pt x="21383" y="12322"/>
                  </a:cubicBezTo>
                  <a:cubicBezTo>
                    <a:pt x="53808" y="-4107"/>
                    <a:pt x="92128" y="-4107"/>
                    <a:pt x="124553" y="12322"/>
                  </a:cubicBezTo>
                  <a:close/>
                </a:path>
              </a:pathLst>
            </a:custGeom>
            <a:solidFill>
              <a:srgbClr val="F5F5F5"/>
            </a:solidFill>
            <a:ln w="8039" cap="flat">
              <a:noFill/>
              <a:prstDash val="solid"/>
              <a:miter/>
            </a:ln>
          </p:spPr>
          <p:txBody>
            <a:bodyPr rtlCol="0" anchor="ctr"/>
            <a:lstStyle/>
            <a:p>
              <a:endParaRPr lang="en-US"/>
            </a:p>
          </p:txBody>
        </p:sp>
        <p:sp>
          <p:nvSpPr>
            <p:cNvPr id="953" name="Freeform: Shape 952">
              <a:extLst>
                <a:ext uri="{FF2B5EF4-FFF2-40B4-BE49-F238E27FC236}">
                  <a16:creationId xmlns="" xmlns:a16="http://schemas.microsoft.com/office/drawing/2014/main" id="{E4CEF386-9C2E-40D0-9E3F-9DB97E0D3B40}"/>
                </a:ext>
              </a:extLst>
            </p:cNvPr>
            <p:cNvSpPr/>
            <p:nvPr/>
          </p:nvSpPr>
          <p:spPr>
            <a:xfrm>
              <a:off x="4927895" y="1592072"/>
              <a:ext cx="50019" cy="900946"/>
            </a:xfrm>
            <a:custGeom>
              <a:avLst/>
              <a:gdLst>
                <a:gd name="connsiteX0" fmla="*/ 39388 w 50019"/>
                <a:gd name="connsiteY0" fmla="*/ 898168 h 900946"/>
                <a:gd name="connsiteX1" fmla="*/ 39388 w 50019"/>
                <a:gd name="connsiteY1" fmla="*/ 898168 h 900946"/>
                <a:gd name="connsiteX2" fmla="*/ 10636 w 50019"/>
                <a:gd name="connsiteY2" fmla="*/ 898168 h 900946"/>
                <a:gd name="connsiteX3" fmla="*/ 10636 w 50019"/>
                <a:gd name="connsiteY3" fmla="*/ 898168 h 900946"/>
                <a:gd name="connsiteX4" fmla="*/ 5 w 50019"/>
                <a:gd name="connsiteY4" fmla="*/ 882060 h 900946"/>
                <a:gd name="connsiteX5" fmla="*/ 5 w 50019"/>
                <a:gd name="connsiteY5" fmla="*/ 0 h 900946"/>
                <a:gd name="connsiteX6" fmla="*/ 50019 w 50019"/>
                <a:gd name="connsiteY6" fmla="*/ 0 h 900946"/>
                <a:gd name="connsiteX7" fmla="*/ 50019 w 50019"/>
                <a:gd name="connsiteY7" fmla="*/ 882463 h 900946"/>
                <a:gd name="connsiteX8" fmla="*/ 39388 w 50019"/>
                <a:gd name="connsiteY8" fmla="*/ 898168 h 90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19" h="900946">
                  <a:moveTo>
                    <a:pt x="39388" y="898168"/>
                  </a:moveTo>
                  <a:lnTo>
                    <a:pt x="39388" y="898168"/>
                  </a:lnTo>
                  <a:cubicBezTo>
                    <a:pt x="30158" y="901873"/>
                    <a:pt x="19866" y="901873"/>
                    <a:pt x="10636" y="898168"/>
                  </a:cubicBezTo>
                  <a:lnTo>
                    <a:pt x="10636" y="898168"/>
                  </a:lnTo>
                  <a:cubicBezTo>
                    <a:pt x="4072" y="895542"/>
                    <a:pt x="-164" y="889124"/>
                    <a:pt x="5" y="882060"/>
                  </a:cubicBezTo>
                  <a:lnTo>
                    <a:pt x="5" y="0"/>
                  </a:lnTo>
                  <a:lnTo>
                    <a:pt x="50019" y="0"/>
                  </a:lnTo>
                  <a:lnTo>
                    <a:pt x="50019" y="882463"/>
                  </a:lnTo>
                  <a:cubicBezTo>
                    <a:pt x="50019" y="889381"/>
                    <a:pt x="45807" y="895599"/>
                    <a:pt x="39388" y="898168"/>
                  </a:cubicBezTo>
                  <a:close/>
                </a:path>
              </a:pathLst>
            </a:custGeom>
            <a:solidFill>
              <a:srgbClr val="E0E0E0"/>
            </a:solidFill>
            <a:ln w="8039" cap="flat">
              <a:noFill/>
              <a:prstDash val="solid"/>
              <a:miter/>
            </a:ln>
          </p:spPr>
          <p:txBody>
            <a:bodyPr rtlCol="0" anchor="ctr"/>
            <a:lstStyle/>
            <a:p>
              <a:endParaRPr lang="en-US"/>
            </a:p>
          </p:txBody>
        </p:sp>
        <p:sp>
          <p:nvSpPr>
            <p:cNvPr id="954" name="Freeform: Shape 953">
              <a:extLst>
                <a:ext uri="{FF2B5EF4-FFF2-40B4-BE49-F238E27FC236}">
                  <a16:creationId xmlns="" xmlns:a16="http://schemas.microsoft.com/office/drawing/2014/main" id="{2B101179-AB94-441E-BA28-351503AAB420}"/>
                </a:ext>
              </a:extLst>
            </p:cNvPr>
            <p:cNvSpPr/>
            <p:nvPr/>
          </p:nvSpPr>
          <p:spPr>
            <a:xfrm>
              <a:off x="4874744" y="1506701"/>
              <a:ext cx="146822" cy="141748"/>
            </a:xfrm>
            <a:custGeom>
              <a:avLst/>
              <a:gdLst>
                <a:gd name="connsiteX0" fmla="*/ 146822 w 146822"/>
                <a:gd name="connsiteY0" fmla="*/ 85613 h 141748"/>
                <a:gd name="connsiteX1" fmla="*/ 49693 w 146822"/>
                <a:gd name="connsiteY1" fmla="*/ 141748 h 141748"/>
                <a:gd name="connsiteX2" fmla="*/ 0 w 146822"/>
                <a:gd name="connsiteY2" fmla="*/ 56780 h 141748"/>
                <a:gd name="connsiteX3" fmla="*/ 98418 w 146822"/>
                <a:gd name="connsiteY3" fmla="*/ 0 h 141748"/>
                <a:gd name="connsiteX4" fmla="*/ 146822 w 146822"/>
                <a:gd name="connsiteY4" fmla="*/ 85613 h 141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822" h="141748">
                  <a:moveTo>
                    <a:pt x="146822" y="85613"/>
                  </a:moveTo>
                  <a:lnTo>
                    <a:pt x="49693" y="141748"/>
                  </a:lnTo>
                  <a:lnTo>
                    <a:pt x="0" y="56780"/>
                  </a:lnTo>
                  <a:lnTo>
                    <a:pt x="98418" y="0"/>
                  </a:lnTo>
                  <a:lnTo>
                    <a:pt x="146822" y="85613"/>
                  </a:lnTo>
                  <a:close/>
                </a:path>
              </a:pathLst>
            </a:custGeom>
            <a:solidFill>
              <a:srgbClr val="E0E0E0"/>
            </a:solidFill>
            <a:ln w="8039" cap="flat">
              <a:noFill/>
              <a:prstDash val="solid"/>
              <a:miter/>
            </a:ln>
          </p:spPr>
          <p:txBody>
            <a:bodyPr rtlCol="0" anchor="ctr"/>
            <a:lstStyle/>
            <a:p>
              <a:endParaRPr lang="en-US"/>
            </a:p>
          </p:txBody>
        </p:sp>
        <p:sp>
          <p:nvSpPr>
            <p:cNvPr id="955" name="Freeform: Shape 954">
              <a:extLst>
                <a:ext uri="{FF2B5EF4-FFF2-40B4-BE49-F238E27FC236}">
                  <a16:creationId xmlns="" xmlns:a16="http://schemas.microsoft.com/office/drawing/2014/main" id="{9B70580E-8980-4DB7-AC2C-6BDC21505B32}"/>
                </a:ext>
              </a:extLst>
            </p:cNvPr>
            <p:cNvSpPr/>
            <p:nvPr/>
          </p:nvSpPr>
          <p:spPr>
            <a:xfrm>
              <a:off x="4850905" y="972407"/>
              <a:ext cx="118311" cy="628685"/>
            </a:xfrm>
            <a:custGeom>
              <a:avLst/>
              <a:gdLst>
                <a:gd name="connsiteX0" fmla="*/ 118311 w 118311"/>
                <a:gd name="connsiteY0" fmla="*/ 348411 h 628685"/>
                <a:gd name="connsiteX1" fmla="*/ 59115 w 118311"/>
                <a:gd name="connsiteY1" fmla="*/ 628685 h 628685"/>
                <a:gd name="connsiteX2" fmla="*/ 0 w 118311"/>
                <a:gd name="connsiteY2" fmla="*/ 280033 h 628685"/>
                <a:gd name="connsiteX3" fmla="*/ 59357 w 118311"/>
                <a:gd name="connsiteY3" fmla="*/ 0 h 628685"/>
                <a:gd name="connsiteX4" fmla="*/ 118311 w 118311"/>
                <a:gd name="connsiteY4" fmla="*/ 348411 h 628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11" h="628685">
                  <a:moveTo>
                    <a:pt x="118311" y="348411"/>
                  </a:moveTo>
                  <a:cubicBezTo>
                    <a:pt x="118311" y="522052"/>
                    <a:pt x="59115" y="628685"/>
                    <a:pt x="59115" y="628685"/>
                  </a:cubicBezTo>
                  <a:cubicBezTo>
                    <a:pt x="59115" y="628685"/>
                    <a:pt x="0" y="453675"/>
                    <a:pt x="0" y="280033"/>
                  </a:cubicBezTo>
                  <a:cubicBezTo>
                    <a:pt x="0" y="106392"/>
                    <a:pt x="59357" y="0"/>
                    <a:pt x="59357" y="0"/>
                  </a:cubicBezTo>
                  <a:cubicBezTo>
                    <a:pt x="59357" y="0"/>
                    <a:pt x="118311" y="174769"/>
                    <a:pt x="118311" y="348411"/>
                  </a:cubicBezTo>
                  <a:close/>
                </a:path>
              </a:pathLst>
            </a:custGeom>
            <a:solidFill>
              <a:srgbClr val="EBEBEB"/>
            </a:solidFill>
            <a:ln w="8039" cap="flat">
              <a:noFill/>
              <a:prstDash val="solid"/>
              <a:miter/>
            </a:ln>
          </p:spPr>
          <p:txBody>
            <a:bodyPr rtlCol="0" anchor="ctr"/>
            <a:lstStyle/>
            <a:p>
              <a:endParaRPr lang="en-US"/>
            </a:p>
          </p:txBody>
        </p:sp>
        <p:sp>
          <p:nvSpPr>
            <p:cNvPr id="956" name="Freeform: Shape 955">
              <a:extLst>
                <a:ext uri="{FF2B5EF4-FFF2-40B4-BE49-F238E27FC236}">
                  <a16:creationId xmlns="" xmlns:a16="http://schemas.microsoft.com/office/drawing/2014/main" id="{6861B193-B040-4D66-9E84-8306B21F98C8}"/>
                </a:ext>
              </a:extLst>
            </p:cNvPr>
            <p:cNvSpPr/>
            <p:nvPr/>
          </p:nvSpPr>
          <p:spPr>
            <a:xfrm>
              <a:off x="4910262" y="1602461"/>
              <a:ext cx="509246" cy="516575"/>
            </a:xfrm>
            <a:custGeom>
              <a:avLst/>
              <a:gdLst>
                <a:gd name="connsiteX0" fmla="*/ 233562 w 509246"/>
                <a:gd name="connsiteY0" fmla="*/ 310074 h 516575"/>
                <a:gd name="connsiteX1" fmla="*/ 0 w 509246"/>
                <a:gd name="connsiteY1" fmla="*/ 0 h 516575"/>
                <a:gd name="connsiteX2" fmla="*/ 275684 w 509246"/>
                <a:gd name="connsiteY2" fmla="*/ 206421 h 516575"/>
                <a:gd name="connsiteX3" fmla="*/ 509247 w 509246"/>
                <a:gd name="connsiteY3" fmla="*/ 516575 h 516575"/>
                <a:gd name="connsiteX4" fmla="*/ 233562 w 509246"/>
                <a:gd name="connsiteY4" fmla="*/ 310074 h 51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246" h="516575">
                  <a:moveTo>
                    <a:pt x="233562" y="310074"/>
                  </a:moveTo>
                  <a:cubicBezTo>
                    <a:pt x="92861" y="167440"/>
                    <a:pt x="0" y="0"/>
                    <a:pt x="0" y="0"/>
                  </a:cubicBezTo>
                  <a:cubicBezTo>
                    <a:pt x="0" y="0"/>
                    <a:pt x="134983" y="63787"/>
                    <a:pt x="275684" y="206421"/>
                  </a:cubicBezTo>
                  <a:cubicBezTo>
                    <a:pt x="416385" y="349055"/>
                    <a:pt x="509247" y="516575"/>
                    <a:pt x="509247" y="516575"/>
                  </a:cubicBezTo>
                  <a:cubicBezTo>
                    <a:pt x="509247" y="516575"/>
                    <a:pt x="374183" y="452708"/>
                    <a:pt x="233562" y="310074"/>
                  </a:cubicBezTo>
                  <a:close/>
                </a:path>
              </a:pathLst>
            </a:custGeom>
            <a:solidFill>
              <a:srgbClr val="EBEBEB"/>
            </a:solidFill>
            <a:ln w="8039" cap="flat">
              <a:noFill/>
              <a:prstDash val="solid"/>
              <a:miter/>
            </a:ln>
          </p:spPr>
          <p:txBody>
            <a:bodyPr rtlCol="0" anchor="ctr"/>
            <a:lstStyle/>
            <a:p>
              <a:endParaRPr lang="en-US"/>
            </a:p>
          </p:txBody>
        </p:sp>
        <p:sp>
          <p:nvSpPr>
            <p:cNvPr id="957" name="Freeform: Shape 956">
              <a:extLst>
                <a:ext uri="{FF2B5EF4-FFF2-40B4-BE49-F238E27FC236}">
                  <a16:creationId xmlns="" xmlns:a16="http://schemas.microsoft.com/office/drawing/2014/main" id="{5AE8DE15-01FA-4A1D-96B7-B32F9EA6D28D}"/>
                </a:ext>
              </a:extLst>
            </p:cNvPr>
            <p:cNvSpPr/>
            <p:nvPr/>
          </p:nvSpPr>
          <p:spPr>
            <a:xfrm>
              <a:off x="4401096" y="1486610"/>
              <a:ext cx="509165" cy="160047"/>
            </a:xfrm>
            <a:custGeom>
              <a:avLst/>
              <a:gdLst>
                <a:gd name="connsiteX0" fmla="*/ 275604 w 509165"/>
                <a:gd name="connsiteY0" fmla="*/ 156040 h 160047"/>
                <a:gd name="connsiteX1" fmla="*/ 509166 w 509165"/>
                <a:gd name="connsiteY1" fmla="*/ 115771 h 160047"/>
                <a:gd name="connsiteX2" fmla="*/ 233562 w 509165"/>
                <a:gd name="connsiteY2" fmla="*/ 3983 h 160047"/>
                <a:gd name="connsiteX3" fmla="*/ 0 w 509165"/>
                <a:gd name="connsiteY3" fmla="*/ 44252 h 160047"/>
                <a:gd name="connsiteX4" fmla="*/ 275604 w 509165"/>
                <a:gd name="connsiteY4" fmla="*/ 156040 h 160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165" h="160047">
                  <a:moveTo>
                    <a:pt x="275604" y="156040"/>
                  </a:moveTo>
                  <a:cubicBezTo>
                    <a:pt x="416305" y="175853"/>
                    <a:pt x="509166" y="115771"/>
                    <a:pt x="509166" y="115771"/>
                  </a:cubicBezTo>
                  <a:cubicBezTo>
                    <a:pt x="509166" y="115771"/>
                    <a:pt x="374264" y="23715"/>
                    <a:pt x="233562" y="3983"/>
                  </a:cubicBezTo>
                  <a:cubicBezTo>
                    <a:pt x="92861" y="-15749"/>
                    <a:pt x="0" y="44252"/>
                    <a:pt x="0" y="44252"/>
                  </a:cubicBezTo>
                  <a:cubicBezTo>
                    <a:pt x="0" y="44252"/>
                    <a:pt x="134580" y="136308"/>
                    <a:pt x="275604" y="156040"/>
                  </a:cubicBezTo>
                  <a:close/>
                </a:path>
              </a:pathLst>
            </a:custGeom>
            <a:solidFill>
              <a:srgbClr val="EBEBEB"/>
            </a:solidFill>
            <a:ln w="8039" cap="flat">
              <a:noFill/>
              <a:prstDash val="solid"/>
              <a:miter/>
            </a:ln>
          </p:spPr>
          <p:txBody>
            <a:bodyPr rtlCol="0" anchor="ctr"/>
            <a:lstStyle/>
            <a:p>
              <a:endParaRPr lang="en-US"/>
            </a:p>
          </p:txBody>
        </p:sp>
        <p:sp>
          <p:nvSpPr>
            <p:cNvPr id="958" name="Freeform: Shape 957">
              <a:extLst>
                <a:ext uri="{FF2B5EF4-FFF2-40B4-BE49-F238E27FC236}">
                  <a16:creationId xmlns="" xmlns:a16="http://schemas.microsoft.com/office/drawing/2014/main" id="{32248B4B-FB6D-40A2-9A8A-5236D731C0AF}"/>
                </a:ext>
              </a:extLst>
            </p:cNvPr>
            <p:cNvSpPr/>
            <p:nvPr/>
          </p:nvSpPr>
          <p:spPr>
            <a:xfrm>
              <a:off x="4875227" y="1554937"/>
              <a:ext cx="69665" cy="89975"/>
            </a:xfrm>
            <a:custGeom>
              <a:avLst/>
              <a:gdLst>
                <a:gd name="connsiteX0" fmla="*/ 69666 w 69665"/>
                <a:gd name="connsiteY0" fmla="*/ 65082 h 89975"/>
                <a:gd name="connsiteX1" fmla="*/ 34793 w 69665"/>
                <a:gd name="connsiteY1" fmla="*/ 85217 h 89975"/>
                <a:gd name="connsiteX2" fmla="*/ 0 w 69665"/>
                <a:gd name="connsiteY2" fmla="*/ 24893 h 89975"/>
                <a:gd name="connsiteX3" fmla="*/ 34793 w 69665"/>
                <a:gd name="connsiteY3" fmla="*/ 4758 h 89975"/>
                <a:gd name="connsiteX4" fmla="*/ 69666 w 69665"/>
                <a:gd name="connsiteY4" fmla="*/ 65082 h 89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65" h="89975">
                  <a:moveTo>
                    <a:pt x="69666" y="65082"/>
                  </a:moveTo>
                  <a:cubicBezTo>
                    <a:pt x="69666" y="87311"/>
                    <a:pt x="54041" y="96331"/>
                    <a:pt x="34793" y="85217"/>
                  </a:cubicBezTo>
                  <a:cubicBezTo>
                    <a:pt x="14239" y="71815"/>
                    <a:pt x="1313" y="49401"/>
                    <a:pt x="0" y="24893"/>
                  </a:cubicBezTo>
                  <a:cubicBezTo>
                    <a:pt x="0" y="2664"/>
                    <a:pt x="15544" y="-6356"/>
                    <a:pt x="34793" y="4758"/>
                  </a:cubicBezTo>
                  <a:cubicBezTo>
                    <a:pt x="55370" y="18152"/>
                    <a:pt x="68329" y="40566"/>
                    <a:pt x="69666" y="65082"/>
                  </a:cubicBezTo>
                  <a:close/>
                </a:path>
              </a:pathLst>
            </a:custGeom>
            <a:solidFill>
              <a:srgbClr val="E0E0E0"/>
            </a:solidFill>
            <a:ln w="8039" cap="flat">
              <a:noFill/>
              <a:prstDash val="solid"/>
              <a:miter/>
            </a:ln>
          </p:spPr>
          <p:txBody>
            <a:bodyPr rtlCol="0" anchor="ctr"/>
            <a:lstStyle/>
            <a:p>
              <a:endParaRPr lang="en-US"/>
            </a:p>
          </p:txBody>
        </p:sp>
        <p:sp>
          <p:nvSpPr>
            <p:cNvPr id="959" name="Freeform: Shape 958">
              <a:extLst>
                <a:ext uri="{FF2B5EF4-FFF2-40B4-BE49-F238E27FC236}">
                  <a16:creationId xmlns="" xmlns:a16="http://schemas.microsoft.com/office/drawing/2014/main" id="{2FB7F572-10BF-4708-9945-0A6B2FBB81C5}"/>
                </a:ext>
              </a:extLst>
            </p:cNvPr>
            <p:cNvSpPr/>
            <p:nvPr/>
          </p:nvSpPr>
          <p:spPr>
            <a:xfrm>
              <a:off x="4863710" y="1561541"/>
              <a:ext cx="69665" cy="90055"/>
            </a:xfrm>
            <a:custGeom>
              <a:avLst/>
              <a:gdLst>
                <a:gd name="connsiteX0" fmla="*/ 69666 w 69665"/>
                <a:gd name="connsiteY0" fmla="*/ 65162 h 90055"/>
                <a:gd name="connsiteX1" fmla="*/ 34873 w 69665"/>
                <a:gd name="connsiteY1" fmla="*/ 85297 h 90055"/>
                <a:gd name="connsiteX2" fmla="*/ 0 w 69665"/>
                <a:gd name="connsiteY2" fmla="*/ 24893 h 90055"/>
                <a:gd name="connsiteX3" fmla="*/ 34873 w 69665"/>
                <a:gd name="connsiteY3" fmla="*/ 4758 h 90055"/>
                <a:gd name="connsiteX4" fmla="*/ 69666 w 69665"/>
                <a:gd name="connsiteY4" fmla="*/ 65162 h 9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65" h="90055">
                  <a:moveTo>
                    <a:pt x="69666" y="65162"/>
                  </a:moveTo>
                  <a:cubicBezTo>
                    <a:pt x="69666" y="87391"/>
                    <a:pt x="54122" y="96412"/>
                    <a:pt x="34873" y="85297"/>
                  </a:cubicBezTo>
                  <a:cubicBezTo>
                    <a:pt x="14296" y="71863"/>
                    <a:pt x="1337" y="49433"/>
                    <a:pt x="0" y="24893"/>
                  </a:cubicBezTo>
                  <a:cubicBezTo>
                    <a:pt x="0" y="2664"/>
                    <a:pt x="15625" y="-6356"/>
                    <a:pt x="34873" y="4758"/>
                  </a:cubicBezTo>
                  <a:cubicBezTo>
                    <a:pt x="55435" y="18200"/>
                    <a:pt x="68353" y="40630"/>
                    <a:pt x="69666" y="65162"/>
                  </a:cubicBezTo>
                  <a:close/>
                </a:path>
              </a:pathLst>
            </a:custGeom>
            <a:solidFill>
              <a:srgbClr val="EBEBEB"/>
            </a:solidFill>
            <a:ln w="8039" cap="flat">
              <a:noFill/>
              <a:prstDash val="solid"/>
              <a:miter/>
            </a:ln>
          </p:spPr>
          <p:txBody>
            <a:bodyPr rtlCol="0" anchor="ctr"/>
            <a:lstStyle/>
            <a:p>
              <a:endParaRPr lang="en-US"/>
            </a:p>
          </p:txBody>
        </p:sp>
        <p:sp>
          <p:nvSpPr>
            <p:cNvPr id="96" name="Freeform: Shape 95">
              <a:extLst>
                <a:ext uri="{FF2B5EF4-FFF2-40B4-BE49-F238E27FC236}">
                  <a16:creationId xmlns="" xmlns:a16="http://schemas.microsoft.com/office/drawing/2014/main" id="{B65EBE95-248C-4281-BDDD-0CA6C3E28F8D}"/>
                </a:ext>
              </a:extLst>
            </p:cNvPr>
            <p:cNvSpPr/>
            <p:nvPr/>
          </p:nvSpPr>
          <p:spPr>
            <a:xfrm>
              <a:off x="4963337" y="1504100"/>
              <a:ext cx="69746" cy="89991"/>
            </a:xfrm>
            <a:custGeom>
              <a:avLst/>
              <a:gdLst>
                <a:gd name="connsiteX0" fmla="*/ 69747 w 69746"/>
                <a:gd name="connsiteY0" fmla="*/ 65098 h 89991"/>
                <a:gd name="connsiteX1" fmla="*/ 34873 w 69746"/>
                <a:gd name="connsiteY1" fmla="*/ 85233 h 89991"/>
                <a:gd name="connsiteX2" fmla="*/ 0 w 69746"/>
                <a:gd name="connsiteY2" fmla="*/ 24829 h 89991"/>
                <a:gd name="connsiteX3" fmla="*/ 34873 w 69746"/>
                <a:gd name="connsiteY3" fmla="*/ 4775 h 89991"/>
                <a:gd name="connsiteX4" fmla="*/ 69747 w 69746"/>
                <a:gd name="connsiteY4" fmla="*/ 65098 h 89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46" h="89991">
                  <a:moveTo>
                    <a:pt x="69747" y="65098"/>
                  </a:moveTo>
                  <a:cubicBezTo>
                    <a:pt x="69747" y="87327"/>
                    <a:pt x="54122" y="96347"/>
                    <a:pt x="34873" y="85233"/>
                  </a:cubicBezTo>
                  <a:cubicBezTo>
                    <a:pt x="14296" y="71799"/>
                    <a:pt x="1345" y="49369"/>
                    <a:pt x="0" y="24829"/>
                  </a:cubicBezTo>
                  <a:cubicBezTo>
                    <a:pt x="0" y="2600"/>
                    <a:pt x="15625" y="-6339"/>
                    <a:pt x="34873" y="4775"/>
                  </a:cubicBezTo>
                  <a:cubicBezTo>
                    <a:pt x="55451" y="18169"/>
                    <a:pt x="68410" y="40582"/>
                    <a:pt x="69747" y="65098"/>
                  </a:cubicBezTo>
                  <a:close/>
                </a:path>
              </a:pathLst>
            </a:custGeom>
            <a:solidFill>
              <a:srgbClr val="E0E0E0"/>
            </a:solidFill>
            <a:ln w="8039" cap="flat">
              <a:noFill/>
              <a:prstDash val="solid"/>
              <a:miter/>
            </a:ln>
          </p:spPr>
          <p:txBody>
            <a:bodyPr rtlCol="0" anchor="ctr"/>
            <a:lstStyle/>
            <a:p>
              <a:endParaRPr lang="en-US"/>
            </a:p>
          </p:txBody>
        </p:sp>
        <p:sp>
          <p:nvSpPr>
            <p:cNvPr id="97" name="Freeform: Shape 96">
              <a:extLst>
                <a:ext uri="{FF2B5EF4-FFF2-40B4-BE49-F238E27FC236}">
                  <a16:creationId xmlns="" xmlns:a16="http://schemas.microsoft.com/office/drawing/2014/main" id="{84A2AFA3-E82C-4247-ADAA-184912DC6CF1}"/>
                </a:ext>
              </a:extLst>
            </p:cNvPr>
            <p:cNvSpPr/>
            <p:nvPr/>
          </p:nvSpPr>
          <p:spPr>
            <a:xfrm>
              <a:off x="4857751" y="1586573"/>
              <a:ext cx="46953" cy="60257"/>
            </a:xfrm>
            <a:custGeom>
              <a:avLst/>
              <a:gdLst>
                <a:gd name="connsiteX0" fmla="*/ 46954 w 46953"/>
                <a:gd name="connsiteY0" fmla="*/ 43513 h 60257"/>
                <a:gd name="connsiteX1" fmla="*/ 23517 w 46953"/>
                <a:gd name="connsiteY1" fmla="*/ 57043 h 60257"/>
                <a:gd name="connsiteX2" fmla="*/ 0 w 46953"/>
                <a:gd name="connsiteY2" fmla="*/ 16774 h 60257"/>
                <a:gd name="connsiteX3" fmla="*/ 23517 w 46953"/>
                <a:gd name="connsiteY3" fmla="*/ 3163 h 60257"/>
                <a:gd name="connsiteX4" fmla="*/ 46954 w 46953"/>
                <a:gd name="connsiteY4" fmla="*/ 43513 h 60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3" h="60257">
                  <a:moveTo>
                    <a:pt x="46954" y="43513"/>
                  </a:moveTo>
                  <a:cubicBezTo>
                    <a:pt x="46954" y="58493"/>
                    <a:pt x="36484" y="64533"/>
                    <a:pt x="23517" y="57043"/>
                  </a:cubicBezTo>
                  <a:cubicBezTo>
                    <a:pt x="9737" y="48112"/>
                    <a:pt x="1007" y="33164"/>
                    <a:pt x="0" y="16774"/>
                  </a:cubicBezTo>
                  <a:cubicBezTo>
                    <a:pt x="0" y="1794"/>
                    <a:pt x="10551" y="-4247"/>
                    <a:pt x="23517" y="3163"/>
                  </a:cubicBezTo>
                  <a:cubicBezTo>
                    <a:pt x="37281" y="12143"/>
                    <a:pt x="45971" y="27107"/>
                    <a:pt x="46954" y="43513"/>
                  </a:cubicBezTo>
                  <a:close/>
                </a:path>
              </a:pathLst>
            </a:custGeom>
            <a:solidFill>
              <a:srgbClr val="E0E0E0"/>
            </a:solidFill>
            <a:ln w="8039" cap="flat">
              <a:noFill/>
              <a:prstDash val="solid"/>
              <a:miter/>
            </a:ln>
          </p:spPr>
          <p:txBody>
            <a:bodyPr rtlCol="0" anchor="ctr"/>
            <a:lstStyle/>
            <a:p>
              <a:endParaRPr lang="en-US"/>
            </a:p>
          </p:txBody>
        </p:sp>
        <p:sp>
          <p:nvSpPr>
            <p:cNvPr id="98" name="Freeform: Shape 97">
              <a:extLst>
                <a:ext uri="{FF2B5EF4-FFF2-40B4-BE49-F238E27FC236}">
                  <a16:creationId xmlns="" xmlns:a16="http://schemas.microsoft.com/office/drawing/2014/main" id="{5EFBFFA3-5911-4BC2-9612-98BCE5D28FFB}"/>
                </a:ext>
              </a:extLst>
            </p:cNvPr>
            <p:cNvSpPr/>
            <p:nvPr/>
          </p:nvSpPr>
          <p:spPr>
            <a:xfrm>
              <a:off x="5148656" y="3042816"/>
              <a:ext cx="145826" cy="230582"/>
            </a:xfrm>
            <a:custGeom>
              <a:avLst/>
              <a:gdLst>
                <a:gd name="connsiteX0" fmla="*/ 145775 w 145826"/>
                <a:gd name="connsiteY0" fmla="*/ 186769 h 230582"/>
                <a:gd name="connsiteX1" fmla="*/ 145775 w 145826"/>
                <a:gd name="connsiteY1" fmla="*/ 0 h 230582"/>
                <a:gd name="connsiteX2" fmla="*/ 0 w 145826"/>
                <a:gd name="connsiteY2" fmla="*/ 0 h 230582"/>
                <a:gd name="connsiteX3" fmla="*/ 0 w 145826"/>
                <a:gd name="connsiteY3" fmla="*/ 188461 h 230582"/>
                <a:gd name="connsiteX4" fmla="*/ 21343 w 145826"/>
                <a:gd name="connsiteY4" fmla="*/ 218260 h 230582"/>
                <a:gd name="connsiteX5" fmla="*/ 124513 w 145826"/>
                <a:gd name="connsiteY5" fmla="*/ 218260 h 230582"/>
                <a:gd name="connsiteX6" fmla="*/ 145775 w 145826"/>
                <a:gd name="connsiteY6" fmla="*/ 186769 h 23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26" h="230582">
                  <a:moveTo>
                    <a:pt x="145775" y="186769"/>
                  </a:moveTo>
                  <a:lnTo>
                    <a:pt x="145775" y="0"/>
                  </a:lnTo>
                  <a:lnTo>
                    <a:pt x="0" y="0"/>
                  </a:lnTo>
                  <a:lnTo>
                    <a:pt x="0" y="188461"/>
                  </a:lnTo>
                  <a:cubicBezTo>
                    <a:pt x="0" y="199253"/>
                    <a:pt x="7087" y="209965"/>
                    <a:pt x="21343" y="218260"/>
                  </a:cubicBezTo>
                  <a:cubicBezTo>
                    <a:pt x="53768" y="234690"/>
                    <a:pt x="92088" y="234690"/>
                    <a:pt x="124513" y="218260"/>
                  </a:cubicBezTo>
                  <a:cubicBezTo>
                    <a:pt x="139493" y="209562"/>
                    <a:pt x="146500" y="198125"/>
                    <a:pt x="145775" y="186769"/>
                  </a:cubicBezTo>
                  <a:close/>
                </a:path>
              </a:pathLst>
            </a:custGeom>
            <a:solidFill>
              <a:srgbClr val="E6E6E6"/>
            </a:solidFill>
            <a:ln w="8039" cap="flat">
              <a:noFill/>
              <a:prstDash val="solid"/>
              <a:miter/>
            </a:ln>
          </p:spPr>
          <p:txBody>
            <a:bodyPr rtlCol="0" anchor="ctr"/>
            <a:lstStyle/>
            <a:p>
              <a:endParaRPr lang="en-US"/>
            </a:p>
          </p:txBody>
        </p:sp>
        <p:sp>
          <p:nvSpPr>
            <p:cNvPr id="99" name="Freeform: Shape 98">
              <a:extLst>
                <a:ext uri="{FF2B5EF4-FFF2-40B4-BE49-F238E27FC236}">
                  <a16:creationId xmlns="" xmlns:a16="http://schemas.microsoft.com/office/drawing/2014/main" id="{F0CDE86F-292E-4AA5-8853-5EE958413838}"/>
                </a:ext>
              </a:extLst>
            </p:cNvPr>
            <p:cNvSpPr/>
            <p:nvPr/>
          </p:nvSpPr>
          <p:spPr>
            <a:xfrm>
              <a:off x="5148656" y="3000694"/>
              <a:ext cx="145936" cy="84243"/>
            </a:xfrm>
            <a:custGeom>
              <a:avLst/>
              <a:gdLst>
                <a:gd name="connsiteX0" fmla="*/ 145936 w 145936"/>
                <a:gd name="connsiteY0" fmla="*/ 42122 h 84243"/>
                <a:gd name="connsiteX1" fmla="*/ 72968 w 145936"/>
                <a:gd name="connsiteY1" fmla="*/ 84244 h 84243"/>
                <a:gd name="connsiteX2" fmla="*/ 0 w 145936"/>
                <a:gd name="connsiteY2" fmla="*/ 42122 h 84243"/>
                <a:gd name="connsiteX3" fmla="*/ 72968 w 145936"/>
                <a:gd name="connsiteY3" fmla="*/ 0 h 84243"/>
                <a:gd name="connsiteX4" fmla="*/ 145936 w 145936"/>
                <a:gd name="connsiteY4" fmla="*/ 42122 h 84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36" h="84243">
                  <a:moveTo>
                    <a:pt x="145936" y="42122"/>
                  </a:moveTo>
                  <a:cubicBezTo>
                    <a:pt x="145936" y="65385"/>
                    <a:pt x="113267" y="84244"/>
                    <a:pt x="72968" y="84244"/>
                  </a:cubicBezTo>
                  <a:cubicBezTo>
                    <a:pt x="32669" y="84244"/>
                    <a:pt x="0" y="65385"/>
                    <a:pt x="0" y="42122"/>
                  </a:cubicBezTo>
                  <a:cubicBezTo>
                    <a:pt x="0" y="18859"/>
                    <a:pt x="32669" y="0"/>
                    <a:pt x="72968" y="0"/>
                  </a:cubicBezTo>
                  <a:cubicBezTo>
                    <a:pt x="113267" y="0"/>
                    <a:pt x="145936" y="18859"/>
                    <a:pt x="145936" y="42122"/>
                  </a:cubicBezTo>
                  <a:close/>
                </a:path>
              </a:pathLst>
            </a:custGeom>
            <a:solidFill>
              <a:srgbClr val="F5F5F5"/>
            </a:solidFill>
            <a:ln w="8039" cap="flat">
              <a:noFill/>
              <a:prstDash val="solid"/>
              <a:miter/>
            </a:ln>
          </p:spPr>
          <p:txBody>
            <a:bodyPr rtlCol="0" anchor="ctr"/>
            <a:lstStyle/>
            <a:p>
              <a:endParaRPr lang="en-US"/>
            </a:p>
          </p:txBody>
        </p:sp>
        <p:sp>
          <p:nvSpPr>
            <p:cNvPr id="100" name="Freeform: Shape 99">
              <a:extLst>
                <a:ext uri="{FF2B5EF4-FFF2-40B4-BE49-F238E27FC236}">
                  <a16:creationId xmlns="" xmlns:a16="http://schemas.microsoft.com/office/drawing/2014/main" id="{2AC7654E-0018-440A-B97A-A11A66B0663F}"/>
                </a:ext>
              </a:extLst>
            </p:cNvPr>
            <p:cNvSpPr/>
            <p:nvPr/>
          </p:nvSpPr>
          <p:spPr>
            <a:xfrm>
              <a:off x="5196572" y="2148917"/>
              <a:ext cx="50019" cy="900946"/>
            </a:xfrm>
            <a:custGeom>
              <a:avLst/>
              <a:gdLst>
                <a:gd name="connsiteX0" fmla="*/ 39388 w 50019"/>
                <a:gd name="connsiteY0" fmla="*/ 898168 h 900946"/>
                <a:gd name="connsiteX1" fmla="*/ 39388 w 50019"/>
                <a:gd name="connsiteY1" fmla="*/ 898168 h 900946"/>
                <a:gd name="connsiteX2" fmla="*/ 10636 w 50019"/>
                <a:gd name="connsiteY2" fmla="*/ 898168 h 900946"/>
                <a:gd name="connsiteX3" fmla="*/ 10636 w 50019"/>
                <a:gd name="connsiteY3" fmla="*/ 898168 h 900946"/>
                <a:gd name="connsiteX4" fmla="*/ 5 w 50019"/>
                <a:gd name="connsiteY4" fmla="*/ 882060 h 900946"/>
                <a:gd name="connsiteX5" fmla="*/ 5 w 50019"/>
                <a:gd name="connsiteY5" fmla="*/ 0 h 900946"/>
                <a:gd name="connsiteX6" fmla="*/ 50020 w 50019"/>
                <a:gd name="connsiteY6" fmla="*/ 0 h 900946"/>
                <a:gd name="connsiteX7" fmla="*/ 50020 w 50019"/>
                <a:gd name="connsiteY7" fmla="*/ 882463 h 900946"/>
                <a:gd name="connsiteX8" fmla="*/ 39388 w 50019"/>
                <a:gd name="connsiteY8" fmla="*/ 898168 h 90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19" h="900946">
                  <a:moveTo>
                    <a:pt x="39388" y="898168"/>
                  </a:moveTo>
                  <a:lnTo>
                    <a:pt x="39388" y="898168"/>
                  </a:lnTo>
                  <a:cubicBezTo>
                    <a:pt x="30159" y="901873"/>
                    <a:pt x="19866" y="901873"/>
                    <a:pt x="10636" y="898168"/>
                  </a:cubicBezTo>
                  <a:lnTo>
                    <a:pt x="10636" y="898168"/>
                  </a:lnTo>
                  <a:cubicBezTo>
                    <a:pt x="4072" y="895542"/>
                    <a:pt x="-164" y="889123"/>
                    <a:pt x="5" y="882060"/>
                  </a:cubicBezTo>
                  <a:lnTo>
                    <a:pt x="5" y="0"/>
                  </a:lnTo>
                  <a:lnTo>
                    <a:pt x="50020" y="0"/>
                  </a:lnTo>
                  <a:lnTo>
                    <a:pt x="50020" y="882463"/>
                  </a:lnTo>
                  <a:cubicBezTo>
                    <a:pt x="50020" y="889381"/>
                    <a:pt x="45807" y="895599"/>
                    <a:pt x="39388" y="898168"/>
                  </a:cubicBezTo>
                  <a:close/>
                </a:path>
              </a:pathLst>
            </a:custGeom>
            <a:solidFill>
              <a:srgbClr val="E0E0E0"/>
            </a:solidFill>
            <a:ln w="8039" cap="flat">
              <a:noFill/>
              <a:prstDash val="solid"/>
              <a:miter/>
            </a:ln>
          </p:spPr>
          <p:txBody>
            <a:bodyPr rtlCol="0" anchor="ctr"/>
            <a:lstStyle/>
            <a:p>
              <a:endParaRPr lang="en-US"/>
            </a:p>
          </p:txBody>
        </p:sp>
        <p:sp>
          <p:nvSpPr>
            <p:cNvPr id="101" name="Freeform: Shape 100">
              <a:extLst>
                <a:ext uri="{FF2B5EF4-FFF2-40B4-BE49-F238E27FC236}">
                  <a16:creationId xmlns="" xmlns:a16="http://schemas.microsoft.com/office/drawing/2014/main" id="{D8CAECBC-EA2E-4609-8773-1F94D1ACC5D7}"/>
                </a:ext>
              </a:extLst>
            </p:cNvPr>
            <p:cNvSpPr/>
            <p:nvPr/>
          </p:nvSpPr>
          <p:spPr>
            <a:xfrm>
              <a:off x="5143421" y="2063546"/>
              <a:ext cx="146821" cy="141748"/>
            </a:xfrm>
            <a:custGeom>
              <a:avLst/>
              <a:gdLst>
                <a:gd name="connsiteX0" fmla="*/ 146822 w 146821"/>
                <a:gd name="connsiteY0" fmla="*/ 85613 h 141748"/>
                <a:gd name="connsiteX1" fmla="*/ 49692 w 146821"/>
                <a:gd name="connsiteY1" fmla="*/ 141748 h 141748"/>
                <a:gd name="connsiteX2" fmla="*/ 0 w 146821"/>
                <a:gd name="connsiteY2" fmla="*/ 56780 h 141748"/>
                <a:gd name="connsiteX3" fmla="*/ 98418 w 146821"/>
                <a:gd name="connsiteY3" fmla="*/ 0 h 141748"/>
                <a:gd name="connsiteX4" fmla="*/ 146822 w 146821"/>
                <a:gd name="connsiteY4" fmla="*/ 85613 h 141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821" h="141748">
                  <a:moveTo>
                    <a:pt x="146822" y="85613"/>
                  </a:moveTo>
                  <a:lnTo>
                    <a:pt x="49692" y="141748"/>
                  </a:lnTo>
                  <a:lnTo>
                    <a:pt x="0" y="56780"/>
                  </a:lnTo>
                  <a:lnTo>
                    <a:pt x="98418" y="0"/>
                  </a:lnTo>
                  <a:lnTo>
                    <a:pt x="146822" y="85613"/>
                  </a:lnTo>
                  <a:close/>
                </a:path>
              </a:pathLst>
            </a:custGeom>
            <a:solidFill>
              <a:srgbClr val="E0E0E0"/>
            </a:solidFill>
            <a:ln w="8039" cap="flat">
              <a:noFill/>
              <a:prstDash val="solid"/>
              <a:miter/>
            </a:ln>
          </p:spPr>
          <p:txBody>
            <a:bodyPr rtlCol="0" anchor="ctr"/>
            <a:lstStyle/>
            <a:p>
              <a:endParaRPr lang="en-US"/>
            </a:p>
          </p:txBody>
        </p:sp>
        <p:sp>
          <p:nvSpPr>
            <p:cNvPr id="102" name="Freeform: Shape 101">
              <a:extLst>
                <a:ext uri="{FF2B5EF4-FFF2-40B4-BE49-F238E27FC236}">
                  <a16:creationId xmlns="" xmlns:a16="http://schemas.microsoft.com/office/drawing/2014/main" id="{3A1798D0-21F3-4D5B-8C3F-EFB6080BDAF4}"/>
                </a:ext>
              </a:extLst>
            </p:cNvPr>
            <p:cNvSpPr/>
            <p:nvPr/>
          </p:nvSpPr>
          <p:spPr>
            <a:xfrm>
              <a:off x="5119662" y="1529091"/>
              <a:ext cx="118311" cy="628846"/>
            </a:xfrm>
            <a:custGeom>
              <a:avLst/>
              <a:gdLst>
                <a:gd name="connsiteX0" fmla="*/ 118311 w 118311"/>
                <a:gd name="connsiteY0" fmla="*/ 348572 h 628846"/>
                <a:gd name="connsiteX1" fmla="*/ 59115 w 118311"/>
                <a:gd name="connsiteY1" fmla="*/ 628846 h 628846"/>
                <a:gd name="connsiteX2" fmla="*/ 0 w 118311"/>
                <a:gd name="connsiteY2" fmla="*/ 280194 h 628846"/>
                <a:gd name="connsiteX3" fmla="*/ 59196 w 118311"/>
                <a:gd name="connsiteY3" fmla="*/ 0 h 628846"/>
                <a:gd name="connsiteX4" fmla="*/ 118311 w 118311"/>
                <a:gd name="connsiteY4" fmla="*/ 348572 h 628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11" h="628846">
                  <a:moveTo>
                    <a:pt x="118311" y="348572"/>
                  </a:moveTo>
                  <a:cubicBezTo>
                    <a:pt x="118311" y="522213"/>
                    <a:pt x="59115" y="628846"/>
                    <a:pt x="59115" y="628846"/>
                  </a:cubicBezTo>
                  <a:cubicBezTo>
                    <a:pt x="59115" y="628846"/>
                    <a:pt x="0" y="453836"/>
                    <a:pt x="0" y="280194"/>
                  </a:cubicBezTo>
                  <a:cubicBezTo>
                    <a:pt x="0" y="106553"/>
                    <a:pt x="59196" y="0"/>
                    <a:pt x="59196" y="0"/>
                  </a:cubicBezTo>
                  <a:cubicBezTo>
                    <a:pt x="59196" y="0"/>
                    <a:pt x="118311" y="174930"/>
                    <a:pt x="118311" y="348572"/>
                  </a:cubicBezTo>
                  <a:close/>
                </a:path>
              </a:pathLst>
            </a:custGeom>
            <a:solidFill>
              <a:srgbClr val="EBEBEB"/>
            </a:solidFill>
            <a:ln w="8039" cap="flat">
              <a:noFill/>
              <a:prstDash val="solid"/>
              <a:miter/>
            </a:ln>
          </p:spPr>
          <p:txBody>
            <a:bodyPr rtlCol="0" anchor="ctr"/>
            <a:lstStyle/>
            <a:p>
              <a:endParaRPr lang="en-US"/>
            </a:p>
          </p:txBody>
        </p:sp>
        <p:sp>
          <p:nvSpPr>
            <p:cNvPr id="103" name="Freeform: Shape 102">
              <a:extLst>
                <a:ext uri="{FF2B5EF4-FFF2-40B4-BE49-F238E27FC236}">
                  <a16:creationId xmlns="" xmlns:a16="http://schemas.microsoft.com/office/drawing/2014/main" id="{AD79E755-DF57-44B5-BC56-410A93E94AB6}"/>
                </a:ext>
              </a:extLst>
            </p:cNvPr>
            <p:cNvSpPr/>
            <p:nvPr/>
          </p:nvSpPr>
          <p:spPr>
            <a:xfrm>
              <a:off x="5178939" y="2159306"/>
              <a:ext cx="509165" cy="516575"/>
            </a:xfrm>
            <a:custGeom>
              <a:avLst/>
              <a:gdLst>
                <a:gd name="connsiteX0" fmla="*/ 233562 w 509165"/>
                <a:gd name="connsiteY0" fmla="*/ 310074 h 516575"/>
                <a:gd name="connsiteX1" fmla="*/ 0 w 509165"/>
                <a:gd name="connsiteY1" fmla="*/ 0 h 516575"/>
                <a:gd name="connsiteX2" fmla="*/ 275604 w 509165"/>
                <a:gd name="connsiteY2" fmla="*/ 206421 h 516575"/>
                <a:gd name="connsiteX3" fmla="*/ 509166 w 509165"/>
                <a:gd name="connsiteY3" fmla="*/ 516575 h 516575"/>
                <a:gd name="connsiteX4" fmla="*/ 233562 w 509165"/>
                <a:gd name="connsiteY4" fmla="*/ 310074 h 51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165" h="516575">
                  <a:moveTo>
                    <a:pt x="233562" y="310074"/>
                  </a:moveTo>
                  <a:cubicBezTo>
                    <a:pt x="92861" y="167440"/>
                    <a:pt x="0" y="0"/>
                    <a:pt x="0" y="0"/>
                  </a:cubicBezTo>
                  <a:cubicBezTo>
                    <a:pt x="0" y="0"/>
                    <a:pt x="134902" y="63787"/>
                    <a:pt x="275604" y="206421"/>
                  </a:cubicBezTo>
                  <a:cubicBezTo>
                    <a:pt x="416305" y="349055"/>
                    <a:pt x="509166" y="516575"/>
                    <a:pt x="509166" y="516575"/>
                  </a:cubicBezTo>
                  <a:cubicBezTo>
                    <a:pt x="509166" y="516575"/>
                    <a:pt x="374183" y="452789"/>
                    <a:pt x="233562" y="310074"/>
                  </a:cubicBezTo>
                  <a:close/>
                </a:path>
              </a:pathLst>
            </a:custGeom>
            <a:solidFill>
              <a:srgbClr val="EBEBEB"/>
            </a:solidFill>
            <a:ln w="8039" cap="flat">
              <a:noFill/>
              <a:prstDash val="solid"/>
              <a:miter/>
            </a:ln>
          </p:spPr>
          <p:txBody>
            <a:bodyPr rtlCol="0" anchor="ctr"/>
            <a:lstStyle/>
            <a:p>
              <a:endParaRPr lang="en-US"/>
            </a:p>
          </p:txBody>
        </p:sp>
        <p:sp>
          <p:nvSpPr>
            <p:cNvPr id="104" name="Freeform: Shape 103">
              <a:extLst>
                <a:ext uri="{FF2B5EF4-FFF2-40B4-BE49-F238E27FC236}">
                  <a16:creationId xmlns="" xmlns:a16="http://schemas.microsoft.com/office/drawing/2014/main" id="{07A114F3-DAB8-424E-B93B-DF37D9E906EC}"/>
                </a:ext>
              </a:extLst>
            </p:cNvPr>
            <p:cNvSpPr/>
            <p:nvPr/>
          </p:nvSpPr>
          <p:spPr>
            <a:xfrm>
              <a:off x="4669290" y="2043455"/>
              <a:ext cx="509246" cy="160047"/>
            </a:xfrm>
            <a:custGeom>
              <a:avLst/>
              <a:gdLst>
                <a:gd name="connsiteX0" fmla="*/ 275684 w 509246"/>
                <a:gd name="connsiteY0" fmla="*/ 156040 h 160047"/>
                <a:gd name="connsiteX1" fmla="*/ 509247 w 509246"/>
                <a:gd name="connsiteY1" fmla="*/ 115771 h 160047"/>
                <a:gd name="connsiteX2" fmla="*/ 233562 w 509246"/>
                <a:gd name="connsiteY2" fmla="*/ 3983 h 160047"/>
                <a:gd name="connsiteX3" fmla="*/ 0 w 509246"/>
                <a:gd name="connsiteY3" fmla="*/ 44252 h 160047"/>
                <a:gd name="connsiteX4" fmla="*/ 275684 w 509246"/>
                <a:gd name="connsiteY4" fmla="*/ 156040 h 160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246" h="160047">
                  <a:moveTo>
                    <a:pt x="275684" y="156040"/>
                  </a:moveTo>
                  <a:cubicBezTo>
                    <a:pt x="416385" y="175853"/>
                    <a:pt x="509247" y="115771"/>
                    <a:pt x="509247" y="115771"/>
                  </a:cubicBezTo>
                  <a:cubicBezTo>
                    <a:pt x="509247" y="115771"/>
                    <a:pt x="374264" y="23715"/>
                    <a:pt x="233562" y="3983"/>
                  </a:cubicBezTo>
                  <a:cubicBezTo>
                    <a:pt x="92861" y="-15749"/>
                    <a:pt x="0" y="44252"/>
                    <a:pt x="0" y="44252"/>
                  </a:cubicBezTo>
                  <a:cubicBezTo>
                    <a:pt x="0" y="44252"/>
                    <a:pt x="135064" y="136308"/>
                    <a:pt x="275684" y="156040"/>
                  </a:cubicBezTo>
                  <a:close/>
                </a:path>
              </a:pathLst>
            </a:custGeom>
            <a:solidFill>
              <a:srgbClr val="EBEBEB"/>
            </a:solidFill>
            <a:ln w="8039" cap="flat">
              <a:noFill/>
              <a:prstDash val="solid"/>
              <a:miter/>
            </a:ln>
          </p:spPr>
          <p:txBody>
            <a:bodyPr rtlCol="0" anchor="ctr"/>
            <a:lstStyle/>
            <a:p>
              <a:endParaRPr lang="en-US"/>
            </a:p>
          </p:txBody>
        </p:sp>
        <p:sp>
          <p:nvSpPr>
            <p:cNvPr id="105" name="Freeform: Shape 104">
              <a:extLst>
                <a:ext uri="{FF2B5EF4-FFF2-40B4-BE49-F238E27FC236}">
                  <a16:creationId xmlns="" xmlns:a16="http://schemas.microsoft.com/office/drawing/2014/main" id="{64907A72-D7EF-432C-BDED-9B8FC0256AD1}"/>
                </a:ext>
              </a:extLst>
            </p:cNvPr>
            <p:cNvSpPr/>
            <p:nvPr/>
          </p:nvSpPr>
          <p:spPr>
            <a:xfrm>
              <a:off x="5143905" y="2111782"/>
              <a:ext cx="69665" cy="89975"/>
            </a:xfrm>
            <a:custGeom>
              <a:avLst/>
              <a:gdLst>
                <a:gd name="connsiteX0" fmla="*/ 69666 w 69665"/>
                <a:gd name="connsiteY0" fmla="*/ 65082 h 89975"/>
                <a:gd name="connsiteX1" fmla="*/ 34873 w 69665"/>
                <a:gd name="connsiteY1" fmla="*/ 85217 h 89975"/>
                <a:gd name="connsiteX2" fmla="*/ 0 w 69665"/>
                <a:gd name="connsiteY2" fmla="*/ 24893 h 89975"/>
                <a:gd name="connsiteX3" fmla="*/ 34873 w 69665"/>
                <a:gd name="connsiteY3" fmla="*/ 4758 h 89975"/>
                <a:gd name="connsiteX4" fmla="*/ 69666 w 69665"/>
                <a:gd name="connsiteY4" fmla="*/ 65082 h 89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65" h="89975">
                  <a:moveTo>
                    <a:pt x="69666" y="65082"/>
                  </a:moveTo>
                  <a:cubicBezTo>
                    <a:pt x="69666" y="87311"/>
                    <a:pt x="54122" y="96331"/>
                    <a:pt x="34873" y="85217"/>
                  </a:cubicBezTo>
                  <a:cubicBezTo>
                    <a:pt x="14296" y="71823"/>
                    <a:pt x="1337" y="49409"/>
                    <a:pt x="0" y="24893"/>
                  </a:cubicBezTo>
                  <a:cubicBezTo>
                    <a:pt x="0" y="2664"/>
                    <a:pt x="15625" y="-6356"/>
                    <a:pt x="34873" y="4758"/>
                  </a:cubicBezTo>
                  <a:cubicBezTo>
                    <a:pt x="55427" y="18160"/>
                    <a:pt x="68353" y="40574"/>
                    <a:pt x="69666" y="65082"/>
                  </a:cubicBezTo>
                  <a:close/>
                </a:path>
              </a:pathLst>
            </a:custGeom>
            <a:solidFill>
              <a:srgbClr val="E0E0E0"/>
            </a:solidFill>
            <a:ln w="8039" cap="flat">
              <a:noFill/>
              <a:prstDash val="solid"/>
              <a:miter/>
            </a:ln>
          </p:spPr>
          <p:txBody>
            <a:bodyPr rtlCol="0" anchor="ctr"/>
            <a:lstStyle/>
            <a:p>
              <a:endParaRPr lang="en-US"/>
            </a:p>
          </p:txBody>
        </p:sp>
        <p:sp>
          <p:nvSpPr>
            <p:cNvPr id="106" name="Freeform: Shape 105">
              <a:extLst>
                <a:ext uri="{FF2B5EF4-FFF2-40B4-BE49-F238E27FC236}">
                  <a16:creationId xmlns="" xmlns:a16="http://schemas.microsoft.com/office/drawing/2014/main" id="{2532DA59-71FA-4CCA-A496-C88FE0F10F15}"/>
                </a:ext>
              </a:extLst>
            </p:cNvPr>
            <p:cNvSpPr/>
            <p:nvPr/>
          </p:nvSpPr>
          <p:spPr>
            <a:xfrm>
              <a:off x="5132387" y="2118386"/>
              <a:ext cx="69746" cy="90055"/>
            </a:xfrm>
            <a:custGeom>
              <a:avLst/>
              <a:gdLst>
                <a:gd name="connsiteX0" fmla="*/ 69747 w 69746"/>
                <a:gd name="connsiteY0" fmla="*/ 65163 h 90055"/>
                <a:gd name="connsiteX1" fmla="*/ 34873 w 69746"/>
                <a:gd name="connsiteY1" fmla="*/ 85297 h 90055"/>
                <a:gd name="connsiteX2" fmla="*/ 0 w 69746"/>
                <a:gd name="connsiteY2" fmla="*/ 24893 h 90055"/>
                <a:gd name="connsiteX3" fmla="*/ 34873 w 69746"/>
                <a:gd name="connsiteY3" fmla="*/ 4758 h 90055"/>
                <a:gd name="connsiteX4" fmla="*/ 69747 w 69746"/>
                <a:gd name="connsiteY4" fmla="*/ 65163 h 9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46" h="90055">
                  <a:moveTo>
                    <a:pt x="69747" y="65163"/>
                  </a:moveTo>
                  <a:cubicBezTo>
                    <a:pt x="69747" y="87391"/>
                    <a:pt x="54122" y="96411"/>
                    <a:pt x="34873" y="85297"/>
                  </a:cubicBezTo>
                  <a:cubicBezTo>
                    <a:pt x="14296" y="71863"/>
                    <a:pt x="1337" y="49433"/>
                    <a:pt x="0" y="24893"/>
                  </a:cubicBezTo>
                  <a:cubicBezTo>
                    <a:pt x="0" y="2664"/>
                    <a:pt x="15625" y="-6356"/>
                    <a:pt x="34873" y="4758"/>
                  </a:cubicBezTo>
                  <a:cubicBezTo>
                    <a:pt x="55451" y="18192"/>
                    <a:pt x="68410" y="40622"/>
                    <a:pt x="69747" y="65163"/>
                  </a:cubicBezTo>
                  <a:close/>
                </a:path>
              </a:pathLst>
            </a:custGeom>
            <a:solidFill>
              <a:srgbClr val="EBEBEB"/>
            </a:solidFill>
            <a:ln w="8039" cap="flat">
              <a:noFill/>
              <a:prstDash val="solid"/>
              <a:miter/>
            </a:ln>
          </p:spPr>
          <p:txBody>
            <a:bodyPr rtlCol="0" anchor="ctr"/>
            <a:lstStyle/>
            <a:p>
              <a:endParaRPr lang="en-US"/>
            </a:p>
          </p:txBody>
        </p:sp>
        <p:sp>
          <p:nvSpPr>
            <p:cNvPr id="107" name="Freeform: Shape 106">
              <a:extLst>
                <a:ext uri="{FF2B5EF4-FFF2-40B4-BE49-F238E27FC236}">
                  <a16:creationId xmlns="" xmlns:a16="http://schemas.microsoft.com/office/drawing/2014/main" id="{8B8D81A3-C886-4067-8AE3-65ABF5D01A98}"/>
                </a:ext>
              </a:extLst>
            </p:cNvPr>
            <p:cNvSpPr/>
            <p:nvPr/>
          </p:nvSpPr>
          <p:spPr>
            <a:xfrm>
              <a:off x="5232094" y="2060945"/>
              <a:ext cx="69665" cy="89991"/>
            </a:xfrm>
            <a:custGeom>
              <a:avLst/>
              <a:gdLst>
                <a:gd name="connsiteX0" fmla="*/ 69666 w 69665"/>
                <a:gd name="connsiteY0" fmla="*/ 65099 h 89991"/>
                <a:gd name="connsiteX1" fmla="*/ 34793 w 69665"/>
                <a:gd name="connsiteY1" fmla="*/ 85233 h 89991"/>
                <a:gd name="connsiteX2" fmla="*/ 0 w 69665"/>
                <a:gd name="connsiteY2" fmla="*/ 24829 h 89991"/>
                <a:gd name="connsiteX3" fmla="*/ 34793 w 69665"/>
                <a:gd name="connsiteY3" fmla="*/ 4775 h 89991"/>
                <a:gd name="connsiteX4" fmla="*/ 69666 w 69665"/>
                <a:gd name="connsiteY4" fmla="*/ 65099 h 89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65" h="89991">
                  <a:moveTo>
                    <a:pt x="69666" y="65099"/>
                  </a:moveTo>
                  <a:cubicBezTo>
                    <a:pt x="69666" y="87327"/>
                    <a:pt x="54042" y="96347"/>
                    <a:pt x="34793" y="85233"/>
                  </a:cubicBezTo>
                  <a:cubicBezTo>
                    <a:pt x="14231" y="71791"/>
                    <a:pt x="1313" y="49361"/>
                    <a:pt x="0" y="24829"/>
                  </a:cubicBezTo>
                  <a:cubicBezTo>
                    <a:pt x="0" y="2600"/>
                    <a:pt x="15544" y="-6339"/>
                    <a:pt x="34793" y="4775"/>
                  </a:cubicBezTo>
                  <a:cubicBezTo>
                    <a:pt x="55370" y="18169"/>
                    <a:pt x="68329" y="40582"/>
                    <a:pt x="69666" y="65099"/>
                  </a:cubicBezTo>
                  <a:close/>
                </a:path>
              </a:pathLst>
            </a:custGeom>
            <a:solidFill>
              <a:srgbClr val="E0E0E0"/>
            </a:solidFill>
            <a:ln w="8039" cap="flat">
              <a:noFill/>
              <a:prstDash val="solid"/>
              <a:miter/>
            </a:ln>
          </p:spPr>
          <p:txBody>
            <a:bodyPr rtlCol="0" anchor="ctr"/>
            <a:lstStyle/>
            <a:p>
              <a:endParaRPr lang="en-US"/>
            </a:p>
          </p:txBody>
        </p:sp>
        <p:sp>
          <p:nvSpPr>
            <p:cNvPr id="108" name="Freeform: Shape 107">
              <a:extLst>
                <a:ext uri="{FF2B5EF4-FFF2-40B4-BE49-F238E27FC236}">
                  <a16:creationId xmlns="" xmlns:a16="http://schemas.microsoft.com/office/drawing/2014/main" id="{A4B3CC59-637F-4FDE-8ECF-90751C25F0D0}"/>
                </a:ext>
              </a:extLst>
            </p:cNvPr>
            <p:cNvSpPr/>
            <p:nvPr/>
          </p:nvSpPr>
          <p:spPr>
            <a:xfrm>
              <a:off x="5126508" y="2143418"/>
              <a:ext cx="46873" cy="60258"/>
            </a:xfrm>
            <a:custGeom>
              <a:avLst/>
              <a:gdLst>
                <a:gd name="connsiteX0" fmla="*/ 46874 w 46873"/>
                <a:gd name="connsiteY0" fmla="*/ 43513 h 60258"/>
                <a:gd name="connsiteX1" fmla="*/ 23437 w 46873"/>
                <a:gd name="connsiteY1" fmla="*/ 57043 h 60258"/>
                <a:gd name="connsiteX2" fmla="*/ 0 w 46873"/>
                <a:gd name="connsiteY2" fmla="*/ 16774 h 60258"/>
                <a:gd name="connsiteX3" fmla="*/ 23437 w 46873"/>
                <a:gd name="connsiteY3" fmla="*/ 3163 h 60258"/>
                <a:gd name="connsiteX4" fmla="*/ 46874 w 46873"/>
                <a:gd name="connsiteY4" fmla="*/ 43513 h 60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73" h="60258">
                  <a:moveTo>
                    <a:pt x="46874" y="43513"/>
                  </a:moveTo>
                  <a:cubicBezTo>
                    <a:pt x="46874" y="58493"/>
                    <a:pt x="36403" y="64533"/>
                    <a:pt x="23437" y="57043"/>
                  </a:cubicBezTo>
                  <a:cubicBezTo>
                    <a:pt x="9665" y="48112"/>
                    <a:pt x="966" y="33156"/>
                    <a:pt x="0" y="16774"/>
                  </a:cubicBezTo>
                  <a:cubicBezTo>
                    <a:pt x="0" y="1794"/>
                    <a:pt x="10470" y="-4247"/>
                    <a:pt x="23437" y="3163"/>
                  </a:cubicBezTo>
                  <a:cubicBezTo>
                    <a:pt x="37201" y="12143"/>
                    <a:pt x="45891" y="27107"/>
                    <a:pt x="46874" y="43513"/>
                  </a:cubicBezTo>
                  <a:close/>
                </a:path>
              </a:pathLst>
            </a:custGeom>
            <a:solidFill>
              <a:srgbClr val="E0E0E0"/>
            </a:solidFill>
            <a:ln w="8039" cap="flat">
              <a:noFill/>
              <a:prstDash val="solid"/>
              <a:miter/>
            </a:ln>
          </p:spPr>
          <p:txBody>
            <a:bodyPr rtlCol="0" anchor="ctr"/>
            <a:lstStyle/>
            <a:p>
              <a:endParaRPr lang="en-US"/>
            </a:p>
          </p:txBody>
        </p:sp>
      </p:grpSp>
      <p:grpSp>
        <p:nvGrpSpPr>
          <p:cNvPr id="109" name="Graphic 2">
            <a:extLst>
              <a:ext uri="{FF2B5EF4-FFF2-40B4-BE49-F238E27FC236}">
                <a16:creationId xmlns="" xmlns:a16="http://schemas.microsoft.com/office/drawing/2014/main" id="{6444C8FD-6D97-48C1-B899-273E56DD1DB7}"/>
              </a:ext>
            </a:extLst>
          </p:cNvPr>
          <p:cNvGrpSpPr/>
          <p:nvPr/>
        </p:nvGrpSpPr>
        <p:grpSpPr>
          <a:xfrm>
            <a:off x="3486008" y="2143546"/>
            <a:ext cx="849039" cy="670001"/>
            <a:chOff x="3426819" y="2215039"/>
            <a:chExt cx="849039" cy="670001"/>
          </a:xfrm>
        </p:grpSpPr>
        <p:sp>
          <p:nvSpPr>
            <p:cNvPr id="110" name="Freeform: Shape 109">
              <a:extLst>
                <a:ext uri="{FF2B5EF4-FFF2-40B4-BE49-F238E27FC236}">
                  <a16:creationId xmlns="" xmlns:a16="http://schemas.microsoft.com/office/drawing/2014/main" id="{D1C817D1-DBF4-475A-8E28-3CE7D538AAB8}"/>
                </a:ext>
              </a:extLst>
            </p:cNvPr>
            <p:cNvSpPr/>
            <p:nvPr/>
          </p:nvSpPr>
          <p:spPr>
            <a:xfrm>
              <a:off x="3518069" y="2221240"/>
              <a:ext cx="667585" cy="385458"/>
            </a:xfrm>
            <a:custGeom>
              <a:avLst/>
              <a:gdLst>
                <a:gd name="connsiteX0" fmla="*/ 667586 w 667585"/>
                <a:gd name="connsiteY0" fmla="*/ 154473 h 385458"/>
                <a:gd name="connsiteX1" fmla="*/ 267550 w 667585"/>
                <a:gd name="connsiteY1" fmla="*/ 385458 h 385458"/>
                <a:gd name="connsiteX2" fmla="*/ 0 w 667585"/>
                <a:gd name="connsiteY2" fmla="*/ 230985 h 385458"/>
                <a:gd name="connsiteX3" fmla="*/ 400036 w 667585"/>
                <a:gd name="connsiteY3" fmla="*/ 0 h 385458"/>
                <a:gd name="connsiteX4" fmla="*/ 667586 w 667585"/>
                <a:gd name="connsiteY4" fmla="*/ 154473 h 385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585" h="385458">
                  <a:moveTo>
                    <a:pt x="667586" y="154473"/>
                  </a:moveTo>
                  <a:lnTo>
                    <a:pt x="267550" y="385458"/>
                  </a:lnTo>
                  <a:lnTo>
                    <a:pt x="0" y="230985"/>
                  </a:lnTo>
                  <a:lnTo>
                    <a:pt x="400036" y="0"/>
                  </a:lnTo>
                  <a:lnTo>
                    <a:pt x="667586" y="154473"/>
                  </a:lnTo>
                  <a:close/>
                </a:path>
              </a:pathLst>
            </a:custGeom>
            <a:solidFill>
              <a:srgbClr val="7E57C2"/>
            </a:solidFill>
            <a:ln w="8039" cap="flat">
              <a:noFill/>
              <a:prstDash val="solid"/>
              <a:miter/>
            </a:ln>
          </p:spPr>
          <p:txBody>
            <a:bodyPr rtlCol="0" anchor="ctr"/>
            <a:lstStyle/>
            <a:p>
              <a:endParaRPr lang="en-US"/>
            </a:p>
          </p:txBody>
        </p:sp>
        <p:sp>
          <p:nvSpPr>
            <p:cNvPr id="111" name="Freeform: Shape 110">
              <a:extLst>
                <a:ext uri="{FF2B5EF4-FFF2-40B4-BE49-F238E27FC236}">
                  <a16:creationId xmlns="" xmlns:a16="http://schemas.microsoft.com/office/drawing/2014/main" id="{CCC0206D-B933-470B-81FA-838CC23AC6A8}"/>
                </a:ext>
              </a:extLst>
            </p:cNvPr>
            <p:cNvSpPr/>
            <p:nvPr/>
          </p:nvSpPr>
          <p:spPr>
            <a:xfrm>
              <a:off x="3518069" y="2221240"/>
              <a:ext cx="667585" cy="385458"/>
            </a:xfrm>
            <a:custGeom>
              <a:avLst/>
              <a:gdLst>
                <a:gd name="connsiteX0" fmla="*/ 667586 w 667585"/>
                <a:gd name="connsiteY0" fmla="*/ 154473 h 385458"/>
                <a:gd name="connsiteX1" fmla="*/ 267550 w 667585"/>
                <a:gd name="connsiteY1" fmla="*/ 385458 h 385458"/>
                <a:gd name="connsiteX2" fmla="*/ 0 w 667585"/>
                <a:gd name="connsiteY2" fmla="*/ 230985 h 385458"/>
                <a:gd name="connsiteX3" fmla="*/ 400036 w 667585"/>
                <a:gd name="connsiteY3" fmla="*/ 0 h 385458"/>
                <a:gd name="connsiteX4" fmla="*/ 667586 w 667585"/>
                <a:gd name="connsiteY4" fmla="*/ 154473 h 385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585" h="385458">
                  <a:moveTo>
                    <a:pt x="667586" y="154473"/>
                  </a:moveTo>
                  <a:lnTo>
                    <a:pt x="267550" y="385458"/>
                  </a:lnTo>
                  <a:lnTo>
                    <a:pt x="0" y="230985"/>
                  </a:lnTo>
                  <a:lnTo>
                    <a:pt x="400036" y="0"/>
                  </a:lnTo>
                  <a:lnTo>
                    <a:pt x="667586" y="154473"/>
                  </a:lnTo>
                  <a:close/>
                </a:path>
              </a:pathLst>
            </a:custGeom>
            <a:solidFill>
              <a:srgbClr val="000000">
                <a:alpha val="40000"/>
              </a:srgbClr>
            </a:solidFill>
            <a:ln w="8039" cap="flat">
              <a:noFill/>
              <a:prstDash val="solid"/>
              <a:miter/>
            </a:ln>
          </p:spPr>
          <p:txBody>
            <a:bodyPr rtlCol="0" anchor="ctr"/>
            <a:lstStyle/>
            <a:p>
              <a:endParaRPr lang="en-US"/>
            </a:p>
          </p:txBody>
        </p:sp>
        <p:sp>
          <p:nvSpPr>
            <p:cNvPr id="112" name="Freeform: Shape 111">
              <a:extLst>
                <a:ext uri="{FF2B5EF4-FFF2-40B4-BE49-F238E27FC236}">
                  <a16:creationId xmlns="" xmlns:a16="http://schemas.microsoft.com/office/drawing/2014/main" id="{226296C8-9FC8-4DE0-9857-9029CD126D23}"/>
                </a:ext>
              </a:extLst>
            </p:cNvPr>
            <p:cNvSpPr/>
            <p:nvPr/>
          </p:nvSpPr>
          <p:spPr>
            <a:xfrm>
              <a:off x="3918105" y="2221240"/>
              <a:ext cx="267549" cy="308946"/>
            </a:xfrm>
            <a:custGeom>
              <a:avLst/>
              <a:gdLst>
                <a:gd name="connsiteX0" fmla="*/ 0 w 267549"/>
                <a:gd name="connsiteY0" fmla="*/ 0 h 308946"/>
                <a:gd name="connsiteX1" fmla="*/ 0 w 267549"/>
                <a:gd name="connsiteY1" fmla="*/ 308947 h 308946"/>
                <a:gd name="connsiteX2" fmla="*/ 267550 w 267549"/>
                <a:gd name="connsiteY2" fmla="*/ 154473 h 308946"/>
                <a:gd name="connsiteX3" fmla="*/ 0 w 267549"/>
                <a:gd name="connsiteY3" fmla="*/ 0 h 308946"/>
              </a:gdLst>
              <a:ahLst/>
              <a:cxnLst>
                <a:cxn ang="0">
                  <a:pos x="connsiteX0" y="connsiteY0"/>
                </a:cxn>
                <a:cxn ang="0">
                  <a:pos x="connsiteX1" y="connsiteY1"/>
                </a:cxn>
                <a:cxn ang="0">
                  <a:pos x="connsiteX2" y="connsiteY2"/>
                </a:cxn>
                <a:cxn ang="0">
                  <a:pos x="connsiteX3" y="connsiteY3"/>
                </a:cxn>
              </a:cxnLst>
              <a:rect l="l" t="t" r="r" b="b"/>
              <a:pathLst>
                <a:path w="267549" h="308946">
                  <a:moveTo>
                    <a:pt x="0" y="0"/>
                  </a:moveTo>
                  <a:lnTo>
                    <a:pt x="0" y="308947"/>
                  </a:lnTo>
                  <a:lnTo>
                    <a:pt x="267550" y="154473"/>
                  </a:lnTo>
                  <a:lnTo>
                    <a:pt x="0" y="0"/>
                  </a:lnTo>
                  <a:close/>
                </a:path>
              </a:pathLst>
            </a:custGeom>
            <a:solidFill>
              <a:srgbClr val="7E57C2"/>
            </a:solidFill>
            <a:ln w="8039" cap="flat">
              <a:noFill/>
              <a:prstDash val="solid"/>
              <a:miter/>
            </a:ln>
          </p:spPr>
          <p:txBody>
            <a:bodyPr rtlCol="0" anchor="ctr"/>
            <a:lstStyle/>
            <a:p>
              <a:endParaRPr lang="en-US"/>
            </a:p>
          </p:txBody>
        </p:sp>
        <p:sp>
          <p:nvSpPr>
            <p:cNvPr id="113" name="Freeform: Shape 112">
              <a:extLst>
                <a:ext uri="{FF2B5EF4-FFF2-40B4-BE49-F238E27FC236}">
                  <a16:creationId xmlns="" xmlns:a16="http://schemas.microsoft.com/office/drawing/2014/main" id="{9827101C-5FCF-42B6-9213-4464F520A664}"/>
                </a:ext>
              </a:extLst>
            </p:cNvPr>
            <p:cNvSpPr/>
            <p:nvPr/>
          </p:nvSpPr>
          <p:spPr>
            <a:xfrm>
              <a:off x="3651844" y="2444172"/>
              <a:ext cx="189588" cy="121015"/>
            </a:xfrm>
            <a:custGeom>
              <a:avLst/>
              <a:gdLst>
                <a:gd name="connsiteX0" fmla="*/ 189588 w 189588"/>
                <a:gd name="connsiteY0" fmla="*/ 85452 h 121015"/>
                <a:gd name="connsiteX1" fmla="*/ 26014 w 189588"/>
                <a:gd name="connsiteY1" fmla="*/ 110821 h 121015"/>
                <a:gd name="connsiteX2" fmla="*/ 0 w 189588"/>
                <a:gd name="connsiteY2" fmla="*/ 85452 h 121015"/>
                <a:gd name="connsiteX3" fmla="*/ 27625 w 189588"/>
                <a:gd name="connsiteY3" fmla="*/ 22631 h 121015"/>
                <a:gd name="connsiteX4" fmla="*/ 94794 w 189588"/>
                <a:gd name="connsiteY4" fmla="*/ 0 h 121015"/>
                <a:gd name="connsiteX5" fmla="*/ 189588 w 189588"/>
                <a:gd name="connsiteY5" fmla="*/ 85452 h 12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588" h="121015">
                  <a:moveTo>
                    <a:pt x="189588" y="85452"/>
                  </a:moveTo>
                  <a:cubicBezTo>
                    <a:pt x="189588" y="121855"/>
                    <a:pt x="77961" y="130312"/>
                    <a:pt x="26014" y="110821"/>
                  </a:cubicBezTo>
                  <a:cubicBezTo>
                    <a:pt x="9906" y="104942"/>
                    <a:pt x="0" y="96566"/>
                    <a:pt x="0" y="85452"/>
                  </a:cubicBezTo>
                  <a:cubicBezTo>
                    <a:pt x="797" y="61741"/>
                    <a:pt x="10696" y="39247"/>
                    <a:pt x="27625" y="22631"/>
                  </a:cubicBezTo>
                  <a:cubicBezTo>
                    <a:pt x="41719" y="9745"/>
                    <a:pt x="62901" y="0"/>
                    <a:pt x="94794" y="0"/>
                  </a:cubicBezTo>
                  <a:cubicBezTo>
                    <a:pt x="183709" y="0"/>
                    <a:pt x="189588" y="74579"/>
                    <a:pt x="189588" y="85452"/>
                  </a:cubicBezTo>
                  <a:close/>
                </a:path>
              </a:pathLst>
            </a:custGeom>
            <a:solidFill>
              <a:srgbClr val="F5F5F5"/>
            </a:solidFill>
            <a:ln w="8039" cap="flat">
              <a:noFill/>
              <a:prstDash val="solid"/>
              <a:miter/>
            </a:ln>
          </p:spPr>
          <p:txBody>
            <a:bodyPr rtlCol="0" anchor="ctr"/>
            <a:lstStyle/>
            <a:p>
              <a:endParaRPr lang="en-US"/>
            </a:p>
          </p:txBody>
        </p:sp>
        <p:sp>
          <p:nvSpPr>
            <p:cNvPr id="114" name="Freeform: Shape 113">
              <a:extLst>
                <a:ext uri="{FF2B5EF4-FFF2-40B4-BE49-F238E27FC236}">
                  <a16:creationId xmlns="" xmlns:a16="http://schemas.microsoft.com/office/drawing/2014/main" id="{3B62B99B-9038-4923-ADBE-19674F2BB3AF}"/>
                </a:ext>
              </a:extLst>
            </p:cNvPr>
            <p:cNvSpPr/>
            <p:nvPr/>
          </p:nvSpPr>
          <p:spPr>
            <a:xfrm>
              <a:off x="3675281" y="2444282"/>
              <a:ext cx="142553" cy="82250"/>
            </a:xfrm>
            <a:custGeom>
              <a:avLst/>
              <a:gdLst>
                <a:gd name="connsiteX0" fmla="*/ 121533 w 142553"/>
                <a:gd name="connsiteY0" fmla="*/ 12051 h 82250"/>
                <a:gd name="connsiteX1" fmla="*/ 20779 w 142553"/>
                <a:gd name="connsiteY1" fmla="*/ 12051 h 82250"/>
                <a:gd name="connsiteX2" fmla="*/ 20779 w 142553"/>
                <a:gd name="connsiteY2" fmla="*/ 70200 h 82250"/>
                <a:gd name="connsiteX3" fmla="*/ 121533 w 142553"/>
                <a:gd name="connsiteY3" fmla="*/ 70200 h 82250"/>
                <a:gd name="connsiteX4" fmla="*/ 121533 w 142553"/>
                <a:gd name="connsiteY4" fmla="*/ 12051 h 8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3" h="82250">
                  <a:moveTo>
                    <a:pt x="121533" y="12051"/>
                  </a:moveTo>
                  <a:cubicBezTo>
                    <a:pt x="89873" y="-4017"/>
                    <a:pt x="52439" y="-4017"/>
                    <a:pt x="20779" y="12051"/>
                  </a:cubicBezTo>
                  <a:cubicBezTo>
                    <a:pt x="-7007" y="28158"/>
                    <a:pt x="-6846" y="54092"/>
                    <a:pt x="20779" y="70200"/>
                  </a:cubicBezTo>
                  <a:cubicBezTo>
                    <a:pt x="52439" y="86267"/>
                    <a:pt x="89873" y="86267"/>
                    <a:pt x="121533" y="70200"/>
                  </a:cubicBezTo>
                  <a:cubicBezTo>
                    <a:pt x="149641" y="54172"/>
                    <a:pt x="149480" y="28158"/>
                    <a:pt x="121533" y="12051"/>
                  </a:cubicBezTo>
                  <a:close/>
                </a:path>
              </a:pathLst>
            </a:custGeom>
            <a:solidFill>
              <a:srgbClr val="FAFAFA"/>
            </a:solidFill>
            <a:ln w="8039" cap="flat">
              <a:noFill/>
              <a:prstDash val="solid"/>
              <a:miter/>
            </a:ln>
          </p:spPr>
          <p:txBody>
            <a:bodyPr rtlCol="0" anchor="ctr"/>
            <a:lstStyle/>
            <a:p>
              <a:endParaRPr lang="en-US"/>
            </a:p>
          </p:txBody>
        </p:sp>
        <p:sp>
          <p:nvSpPr>
            <p:cNvPr id="115" name="Freeform: Shape 114">
              <a:extLst>
                <a:ext uri="{FF2B5EF4-FFF2-40B4-BE49-F238E27FC236}">
                  <a16:creationId xmlns="" xmlns:a16="http://schemas.microsoft.com/office/drawing/2014/main" id="{246870D9-9180-49FC-9C1E-D8AA986F7A51}"/>
                </a:ext>
              </a:extLst>
            </p:cNvPr>
            <p:cNvSpPr/>
            <p:nvPr/>
          </p:nvSpPr>
          <p:spPr>
            <a:xfrm>
              <a:off x="3679247" y="2438423"/>
              <a:ext cx="134640" cy="77780"/>
            </a:xfrm>
            <a:custGeom>
              <a:avLst/>
              <a:gdLst>
                <a:gd name="connsiteX0" fmla="*/ 114828 w 134640"/>
                <a:gd name="connsiteY0" fmla="*/ 11386 h 77780"/>
                <a:gd name="connsiteX1" fmla="*/ 19631 w 134640"/>
                <a:gd name="connsiteY1" fmla="*/ 11386 h 77780"/>
                <a:gd name="connsiteX2" fmla="*/ 19631 w 134640"/>
                <a:gd name="connsiteY2" fmla="*/ 66394 h 77780"/>
                <a:gd name="connsiteX3" fmla="*/ 114828 w 134640"/>
                <a:gd name="connsiteY3" fmla="*/ 66394 h 77780"/>
                <a:gd name="connsiteX4" fmla="*/ 114828 w 134640"/>
                <a:gd name="connsiteY4" fmla="*/ 11386 h 77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0" h="77780">
                  <a:moveTo>
                    <a:pt x="114828" y="11386"/>
                  </a:moveTo>
                  <a:cubicBezTo>
                    <a:pt x="84908" y="-3795"/>
                    <a:pt x="49551" y="-3795"/>
                    <a:pt x="19631" y="11386"/>
                  </a:cubicBezTo>
                  <a:cubicBezTo>
                    <a:pt x="-6624" y="26528"/>
                    <a:pt x="-6463" y="51172"/>
                    <a:pt x="19631" y="66394"/>
                  </a:cubicBezTo>
                  <a:cubicBezTo>
                    <a:pt x="49551" y="81576"/>
                    <a:pt x="84908" y="81576"/>
                    <a:pt x="114828" y="66394"/>
                  </a:cubicBezTo>
                  <a:cubicBezTo>
                    <a:pt x="141325" y="51253"/>
                    <a:pt x="141164" y="26608"/>
                    <a:pt x="114828" y="11386"/>
                  </a:cubicBezTo>
                  <a:close/>
                </a:path>
              </a:pathLst>
            </a:custGeom>
            <a:solidFill>
              <a:srgbClr val="E0E0E0"/>
            </a:solidFill>
            <a:ln w="8039" cap="flat">
              <a:noFill/>
              <a:prstDash val="solid"/>
              <a:miter/>
            </a:ln>
          </p:spPr>
          <p:txBody>
            <a:bodyPr rtlCol="0" anchor="ctr"/>
            <a:lstStyle/>
            <a:p>
              <a:endParaRPr lang="en-US"/>
            </a:p>
          </p:txBody>
        </p:sp>
        <p:sp>
          <p:nvSpPr>
            <p:cNvPr id="960" name="Freeform: Shape 959">
              <a:extLst>
                <a:ext uri="{FF2B5EF4-FFF2-40B4-BE49-F238E27FC236}">
                  <a16:creationId xmlns="" xmlns:a16="http://schemas.microsoft.com/office/drawing/2014/main" id="{D437904A-C153-4F0C-B5CB-9CCF375911A9}"/>
                </a:ext>
              </a:extLst>
            </p:cNvPr>
            <p:cNvSpPr/>
            <p:nvPr/>
          </p:nvSpPr>
          <p:spPr>
            <a:xfrm>
              <a:off x="3651844" y="2529623"/>
              <a:ext cx="189588" cy="218712"/>
            </a:xfrm>
            <a:custGeom>
              <a:avLst/>
              <a:gdLst>
                <a:gd name="connsiteX0" fmla="*/ 0 w 189588"/>
                <a:gd name="connsiteY0" fmla="*/ 0 h 218712"/>
                <a:gd name="connsiteX1" fmla="*/ 0 w 189588"/>
                <a:gd name="connsiteY1" fmla="*/ 163977 h 218712"/>
                <a:gd name="connsiteX2" fmla="*/ 27061 w 189588"/>
                <a:gd name="connsiteY2" fmla="*/ 201991 h 218712"/>
                <a:gd name="connsiteX3" fmla="*/ 27947 w 189588"/>
                <a:gd name="connsiteY3" fmla="*/ 202555 h 218712"/>
                <a:gd name="connsiteX4" fmla="*/ 161963 w 189588"/>
                <a:gd name="connsiteY4" fmla="*/ 202555 h 218712"/>
                <a:gd name="connsiteX5" fmla="*/ 189588 w 189588"/>
                <a:gd name="connsiteY5" fmla="*/ 163735 h 218712"/>
                <a:gd name="connsiteX6" fmla="*/ 189588 w 189588"/>
                <a:gd name="connsiteY6" fmla="*/ 0 h 218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588" h="218712">
                  <a:moveTo>
                    <a:pt x="0" y="0"/>
                  </a:moveTo>
                  <a:lnTo>
                    <a:pt x="0" y="163977"/>
                  </a:lnTo>
                  <a:cubicBezTo>
                    <a:pt x="0" y="177749"/>
                    <a:pt x="9181" y="191441"/>
                    <a:pt x="27061" y="201991"/>
                  </a:cubicBezTo>
                  <a:cubicBezTo>
                    <a:pt x="27327" y="202225"/>
                    <a:pt x="27625" y="202418"/>
                    <a:pt x="27947" y="202555"/>
                  </a:cubicBezTo>
                  <a:cubicBezTo>
                    <a:pt x="65075" y="224059"/>
                    <a:pt x="125077" y="224139"/>
                    <a:pt x="161963" y="202555"/>
                  </a:cubicBezTo>
                  <a:cubicBezTo>
                    <a:pt x="180487" y="191924"/>
                    <a:pt x="189669" y="177829"/>
                    <a:pt x="189588" y="163735"/>
                  </a:cubicBezTo>
                  <a:lnTo>
                    <a:pt x="189588" y="0"/>
                  </a:lnTo>
                  <a:close/>
                </a:path>
              </a:pathLst>
            </a:custGeom>
            <a:solidFill>
              <a:srgbClr val="F5F5F5"/>
            </a:solidFill>
            <a:ln w="8039" cap="flat">
              <a:noFill/>
              <a:prstDash val="solid"/>
              <a:miter/>
            </a:ln>
          </p:spPr>
          <p:txBody>
            <a:bodyPr rtlCol="0" anchor="ctr"/>
            <a:lstStyle/>
            <a:p>
              <a:endParaRPr lang="en-US"/>
            </a:p>
          </p:txBody>
        </p:sp>
        <p:sp>
          <p:nvSpPr>
            <p:cNvPr id="961" name="Freeform: Shape 960">
              <a:extLst>
                <a:ext uri="{FF2B5EF4-FFF2-40B4-BE49-F238E27FC236}">
                  <a16:creationId xmlns="" xmlns:a16="http://schemas.microsoft.com/office/drawing/2014/main" id="{312D1456-3FA6-4D78-9DA9-4B4A5C0ACFF3}"/>
                </a:ext>
              </a:extLst>
            </p:cNvPr>
            <p:cNvSpPr/>
            <p:nvPr/>
          </p:nvSpPr>
          <p:spPr>
            <a:xfrm>
              <a:off x="3675361" y="2422456"/>
              <a:ext cx="142473" cy="82330"/>
            </a:xfrm>
            <a:custGeom>
              <a:avLst/>
              <a:gdLst>
                <a:gd name="connsiteX0" fmla="*/ 142473 w 142473"/>
                <a:gd name="connsiteY0" fmla="*/ 41125 h 82330"/>
                <a:gd name="connsiteX1" fmla="*/ 142473 w 142473"/>
                <a:gd name="connsiteY1" fmla="*/ 31219 h 82330"/>
                <a:gd name="connsiteX2" fmla="*/ 140218 w 142473"/>
                <a:gd name="connsiteY2" fmla="*/ 31219 h 82330"/>
                <a:gd name="connsiteX3" fmla="*/ 121452 w 142473"/>
                <a:gd name="connsiteY3" fmla="*/ 12051 h 82330"/>
                <a:gd name="connsiteX4" fmla="*/ 20699 w 142473"/>
                <a:gd name="connsiteY4" fmla="*/ 12051 h 82330"/>
                <a:gd name="connsiteX5" fmla="*/ 1933 w 142473"/>
                <a:gd name="connsiteY5" fmla="*/ 31702 h 82330"/>
                <a:gd name="connsiteX6" fmla="*/ 0 w 142473"/>
                <a:gd name="connsiteY6" fmla="*/ 31702 h 82330"/>
                <a:gd name="connsiteX7" fmla="*/ 0 w 142473"/>
                <a:gd name="connsiteY7" fmla="*/ 42494 h 82330"/>
                <a:gd name="connsiteX8" fmla="*/ 0 w 142473"/>
                <a:gd name="connsiteY8" fmla="*/ 42494 h 82330"/>
                <a:gd name="connsiteX9" fmla="*/ 20940 w 142473"/>
                <a:gd name="connsiteY9" fmla="*/ 70280 h 82330"/>
                <a:gd name="connsiteX10" fmla="*/ 121694 w 142473"/>
                <a:gd name="connsiteY10" fmla="*/ 70280 h 82330"/>
                <a:gd name="connsiteX11" fmla="*/ 142393 w 142473"/>
                <a:gd name="connsiteY11" fmla="*/ 41125 h 8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73" h="82330">
                  <a:moveTo>
                    <a:pt x="142473" y="41125"/>
                  </a:moveTo>
                  <a:lnTo>
                    <a:pt x="142473" y="31219"/>
                  </a:lnTo>
                  <a:lnTo>
                    <a:pt x="140218" y="31219"/>
                  </a:lnTo>
                  <a:cubicBezTo>
                    <a:pt x="136175" y="22988"/>
                    <a:pt x="129595" y="16271"/>
                    <a:pt x="121452" y="12051"/>
                  </a:cubicBezTo>
                  <a:cubicBezTo>
                    <a:pt x="89793" y="-4017"/>
                    <a:pt x="52358" y="-4017"/>
                    <a:pt x="20699" y="12051"/>
                  </a:cubicBezTo>
                  <a:cubicBezTo>
                    <a:pt x="12403" y="16295"/>
                    <a:pt x="5791" y="23221"/>
                    <a:pt x="1933" y="31702"/>
                  </a:cubicBezTo>
                  <a:lnTo>
                    <a:pt x="0" y="31702"/>
                  </a:lnTo>
                  <a:lnTo>
                    <a:pt x="0" y="42494"/>
                  </a:lnTo>
                  <a:lnTo>
                    <a:pt x="0" y="42494"/>
                  </a:lnTo>
                  <a:cubicBezTo>
                    <a:pt x="1844" y="54696"/>
                    <a:pt x="9721" y="65142"/>
                    <a:pt x="20940" y="70280"/>
                  </a:cubicBezTo>
                  <a:cubicBezTo>
                    <a:pt x="52600" y="86348"/>
                    <a:pt x="90034" y="86348"/>
                    <a:pt x="121694" y="70280"/>
                  </a:cubicBezTo>
                  <a:cubicBezTo>
                    <a:pt x="135627" y="62226"/>
                    <a:pt x="142554" y="51676"/>
                    <a:pt x="142393" y="41125"/>
                  </a:cubicBezTo>
                  <a:close/>
                </a:path>
              </a:pathLst>
            </a:custGeom>
            <a:solidFill>
              <a:srgbClr val="263238"/>
            </a:solidFill>
            <a:ln w="8039" cap="flat">
              <a:noFill/>
              <a:prstDash val="solid"/>
              <a:miter/>
            </a:ln>
          </p:spPr>
          <p:txBody>
            <a:bodyPr rtlCol="0" anchor="ctr"/>
            <a:lstStyle/>
            <a:p>
              <a:endParaRPr lang="en-US"/>
            </a:p>
          </p:txBody>
        </p:sp>
        <p:sp>
          <p:nvSpPr>
            <p:cNvPr id="962" name="Freeform: Shape 961">
              <a:extLst>
                <a:ext uri="{FF2B5EF4-FFF2-40B4-BE49-F238E27FC236}">
                  <a16:creationId xmlns="" xmlns:a16="http://schemas.microsoft.com/office/drawing/2014/main" id="{42A518CF-B876-4F3C-BC78-45CC83387CA5}"/>
                </a:ext>
              </a:extLst>
            </p:cNvPr>
            <p:cNvSpPr/>
            <p:nvPr/>
          </p:nvSpPr>
          <p:spPr>
            <a:xfrm>
              <a:off x="3675281" y="2412923"/>
              <a:ext cx="142553" cy="82360"/>
            </a:xfrm>
            <a:custGeom>
              <a:avLst/>
              <a:gdLst>
                <a:gd name="connsiteX0" fmla="*/ 121533 w 142553"/>
                <a:gd name="connsiteY0" fmla="*/ 12081 h 82360"/>
                <a:gd name="connsiteX1" fmla="*/ 20779 w 142553"/>
                <a:gd name="connsiteY1" fmla="*/ 12081 h 82360"/>
                <a:gd name="connsiteX2" fmla="*/ 20779 w 142553"/>
                <a:gd name="connsiteY2" fmla="*/ 70310 h 82360"/>
                <a:gd name="connsiteX3" fmla="*/ 121533 w 142553"/>
                <a:gd name="connsiteY3" fmla="*/ 70310 h 82360"/>
                <a:gd name="connsiteX4" fmla="*/ 121533 w 142553"/>
                <a:gd name="connsiteY4" fmla="*/ 12081 h 82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53" h="82360">
                  <a:moveTo>
                    <a:pt x="121533" y="12081"/>
                  </a:moveTo>
                  <a:cubicBezTo>
                    <a:pt x="89881" y="-4027"/>
                    <a:pt x="52431" y="-4027"/>
                    <a:pt x="20779" y="12081"/>
                  </a:cubicBezTo>
                  <a:cubicBezTo>
                    <a:pt x="-7007" y="28189"/>
                    <a:pt x="-6846" y="54203"/>
                    <a:pt x="20779" y="70310"/>
                  </a:cubicBezTo>
                  <a:cubicBezTo>
                    <a:pt x="52439" y="86378"/>
                    <a:pt x="89873" y="86378"/>
                    <a:pt x="121533" y="70310"/>
                  </a:cubicBezTo>
                  <a:cubicBezTo>
                    <a:pt x="149641" y="54203"/>
                    <a:pt x="149480" y="28189"/>
                    <a:pt x="121533" y="12081"/>
                  </a:cubicBezTo>
                  <a:close/>
                </a:path>
              </a:pathLst>
            </a:custGeom>
            <a:solidFill>
              <a:srgbClr val="455A64"/>
            </a:solidFill>
            <a:ln w="8039" cap="flat">
              <a:noFill/>
              <a:prstDash val="solid"/>
              <a:miter/>
            </a:ln>
          </p:spPr>
          <p:txBody>
            <a:bodyPr rtlCol="0" anchor="ctr"/>
            <a:lstStyle/>
            <a:p>
              <a:endParaRPr lang="en-US"/>
            </a:p>
          </p:txBody>
        </p:sp>
        <p:sp>
          <p:nvSpPr>
            <p:cNvPr id="963" name="Freeform: Shape 962">
              <a:extLst>
                <a:ext uri="{FF2B5EF4-FFF2-40B4-BE49-F238E27FC236}">
                  <a16:creationId xmlns="" xmlns:a16="http://schemas.microsoft.com/office/drawing/2014/main" id="{4586E523-2C49-419A-BCFD-939E91C7D355}"/>
                </a:ext>
              </a:extLst>
            </p:cNvPr>
            <p:cNvSpPr/>
            <p:nvPr/>
          </p:nvSpPr>
          <p:spPr>
            <a:xfrm>
              <a:off x="3858023" y="2323122"/>
              <a:ext cx="189507" cy="120996"/>
            </a:xfrm>
            <a:custGeom>
              <a:avLst/>
              <a:gdLst>
                <a:gd name="connsiteX0" fmla="*/ 189508 w 189507"/>
                <a:gd name="connsiteY0" fmla="*/ 85452 h 120996"/>
                <a:gd name="connsiteX1" fmla="*/ 26014 w 189507"/>
                <a:gd name="connsiteY1" fmla="*/ 110821 h 120996"/>
                <a:gd name="connsiteX2" fmla="*/ 0 w 189507"/>
                <a:gd name="connsiteY2" fmla="*/ 85452 h 120996"/>
                <a:gd name="connsiteX3" fmla="*/ 27625 w 189507"/>
                <a:gd name="connsiteY3" fmla="*/ 22631 h 120996"/>
                <a:gd name="connsiteX4" fmla="*/ 94794 w 189507"/>
                <a:gd name="connsiteY4" fmla="*/ 0 h 120996"/>
                <a:gd name="connsiteX5" fmla="*/ 189508 w 189507"/>
                <a:gd name="connsiteY5" fmla="*/ 85452 h 120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507" h="120996">
                  <a:moveTo>
                    <a:pt x="189508" y="85452"/>
                  </a:moveTo>
                  <a:cubicBezTo>
                    <a:pt x="189508" y="121775"/>
                    <a:pt x="77881" y="130312"/>
                    <a:pt x="26014" y="110821"/>
                  </a:cubicBezTo>
                  <a:cubicBezTo>
                    <a:pt x="9906" y="104942"/>
                    <a:pt x="0" y="96566"/>
                    <a:pt x="0" y="85452"/>
                  </a:cubicBezTo>
                  <a:cubicBezTo>
                    <a:pt x="757" y="61733"/>
                    <a:pt x="10655" y="39222"/>
                    <a:pt x="27625" y="22631"/>
                  </a:cubicBezTo>
                  <a:cubicBezTo>
                    <a:pt x="41639" y="9745"/>
                    <a:pt x="62901" y="0"/>
                    <a:pt x="94794" y="0"/>
                  </a:cubicBezTo>
                  <a:cubicBezTo>
                    <a:pt x="183709" y="0"/>
                    <a:pt x="189508" y="74820"/>
                    <a:pt x="189508" y="85452"/>
                  </a:cubicBezTo>
                  <a:close/>
                </a:path>
              </a:pathLst>
            </a:custGeom>
            <a:solidFill>
              <a:srgbClr val="F5F5F5"/>
            </a:solidFill>
            <a:ln w="8039" cap="flat">
              <a:noFill/>
              <a:prstDash val="solid"/>
              <a:miter/>
            </a:ln>
          </p:spPr>
          <p:txBody>
            <a:bodyPr rtlCol="0" anchor="ctr"/>
            <a:lstStyle/>
            <a:p>
              <a:endParaRPr lang="en-US"/>
            </a:p>
          </p:txBody>
        </p:sp>
        <p:sp>
          <p:nvSpPr>
            <p:cNvPr id="964" name="Freeform: Shape 963">
              <a:extLst>
                <a:ext uri="{FF2B5EF4-FFF2-40B4-BE49-F238E27FC236}">
                  <a16:creationId xmlns="" xmlns:a16="http://schemas.microsoft.com/office/drawing/2014/main" id="{94A2720D-0795-44E2-A41B-048FFAAE4A3D}"/>
                </a:ext>
              </a:extLst>
            </p:cNvPr>
            <p:cNvSpPr/>
            <p:nvPr/>
          </p:nvSpPr>
          <p:spPr>
            <a:xfrm>
              <a:off x="3881460" y="2323202"/>
              <a:ext cx="142533" cy="82366"/>
            </a:xfrm>
            <a:custGeom>
              <a:avLst/>
              <a:gdLst>
                <a:gd name="connsiteX0" fmla="*/ 121533 w 142533"/>
                <a:gd name="connsiteY0" fmla="*/ 12081 h 82366"/>
                <a:gd name="connsiteX1" fmla="*/ 20779 w 142533"/>
                <a:gd name="connsiteY1" fmla="*/ 12081 h 82366"/>
                <a:gd name="connsiteX2" fmla="*/ 20779 w 142533"/>
                <a:gd name="connsiteY2" fmla="*/ 70310 h 82366"/>
                <a:gd name="connsiteX3" fmla="*/ 121614 w 142533"/>
                <a:gd name="connsiteY3" fmla="*/ 70310 h 82366"/>
                <a:gd name="connsiteX4" fmla="*/ 121533 w 142533"/>
                <a:gd name="connsiteY4" fmla="*/ 12081 h 82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33" h="82366">
                  <a:moveTo>
                    <a:pt x="121533" y="12081"/>
                  </a:moveTo>
                  <a:cubicBezTo>
                    <a:pt x="89881" y="-4027"/>
                    <a:pt x="52431" y="-4027"/>
                    <a:pt x="20779" y="12081"/>
                  </a:cubicBezTo>
                  <a:cubicBezTo>
                    <a:pt x="-7007" y="28189"/>
                    <a:pt x="-6846" y="54203"/>
                    <a:pt x="20779" y="70310"/>
                  </a:cubicBezTo>
                  <a:cubicBezTo>
                    <a:pt x="52471" y="86386"/>
                    <a:pt x="89922" y="86386"/>
                    <a:pt x="121614" y="70310"/>
                  </a:cubicBezTo>
                  <a:cubicBezTo>
                    <a:pt x="149561" y="54203"/>
                    <a:pt x="149480" y="28189"/>
                    <a:pt x="121533" y="12081"/>
                  </a:cubicBezTo>
                  <a:close/>
                </a:path>
              </a:pathLst>
            </a:custGeom>
            <a:solidFill>
              <a:srgbClr val="FAFAFA"/>
            </a:solidFill>
            <a:ln w="8039" cap="flat">
              <a:noFill/>
              <a:prstDash val="solid"/>
              <a:miter/>
            </a:ln>
          </p:spPr>
          <p:txBody>
            <a:bodyPr rtlCol="0" anchor="ctr"/>
            <a:lstStyle/>
            <a:p>
              <a:endParaRPr lang="en-US"/>
            </a:p>
          </p:txBody>
        </p:sp>
        <p:sp>
          <p:nvSpPr>
            <p:cNvPr id="965" name="Freeform: Shape 964">
              <a:extLst>
                <a:ext uri="{FF2B5EF4-FFF2-40B4-BE49-F238E27FC236}">
                  <a16:creationId xmlns="" xmlns:a16="http://schemas.microsoft.com/office/drawing/2014/main" id="{41993BCE-F74F-4794-A8BA-FF0C13EF8C1C}"/>
                </a:ext>
              </a:extLst>
            </p:cNvPr>
            <p:cNvSpPr/>
            <p:nvPr/>
          </p:nvSpPr>
          <p:spPr>
            <a:xfrm>
              <a:off x="3885406" y="2317373"/>
              <a:ext cx="134610" cy="77699"/>
            </a:xfrm>
            <a:custGeom>
              <a:avLst/>
              <a:gdLst>
                <a:gd name="connsiteX0" fmla="*/ 114768 w 134610"/>
                <a:gd name="connsiteY0" fmla="*/ 11386 h 77699"/>
                <a:gd name="connsiteX1" fmla="*/ 19571 w 134610"/>
                <a:gd name="connsiteY1" fmla="*/ 11386 h 77699"/>
                <a:gd name="connsiteX2" fmla="*/ 19571 w 134610"/>
                <a:gd name="connsiteY2" fmla="*/ 66314 h 77699"/>
                <a:gd name="connsiteX3" fmla="*/ 114768 w 134610"/>
                <a:gd name="connsiteY3" fmla="*/ 66314 h 77699"/>
                <a:gd name="connsiteX4" fmla="*/ 114768 w 134610"/>
                <a:gd name="connsiteY4" fmla="*/ 11386 h 77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10" h="77699">
                  <a:moveTo>
                    <a:pt x="114768" y="11386"/>
                  </a:moveTo>
                  <a:cubicBezTo>
                    <a:pt x="84848" y="-3795"/>
                    <a:pt x="49491" y="-3795"/>
                    <a:pt x="19571" y="11386"/>
                  </a:cubicBezTo>
                  <a:cubicBezTo>
                    <a:pt x="-6604" y="26527"/>
                    <a:pt x="-6443" y="51092"/>
                    <a:pt x="19571" y="66314"/>
                  </a:cubicBezTo>
                  <a:cubicBezTo>
                    <a:pt x="49491" y="81495"/>
                    <a:pt x="84848" y="81495"/>
                    <a:pt x="114768" y="66314"/>
                  </a:cubicBezTo>
                  <a:cubicBezTo>
                    <a:pt x="141265" y="51253"/>
                    <a:pt x="141185" y="26608"/>
                    <a:pt x="114768" y="11386"/>
                  </a:cubicBezTo>
                  <a:close/>
                </a:path>
              </a:pathLst>
            </a:custGeom>
            <a:solidFill>
              <a:srgbClr val="E0E0E0"/>
            </a:solidFill>
            <a:ln w="8039" cap="flat">
              <a:noFill/>
              <a:prstDash val="solid"/>
              <a:miter/>
            </a:ln>
          </p:spPr>
          <p:txBody>
            <a:bodyPr rtlCol="0" anchor="ctr"/>
            <a:lstStyle/>
            <a:p>
              <a:endParaRPr lang="en-US"/>
            </a:p>
          </p:txBody>
        </p:sp>
        <p:sp>
          <p:nvSpPr>
            <p:cNvPr id="966" name="Freeform: Shape 965">
              <a:extLst>
                <a:ext uri="{FF2B5EF4-FFF2-40B4-BE49-F238E27FC236}">
                  <a16:creationId xmlns="" xmlns:a16="http://schemas.microsoft.com/office/drawing/2014/main" id="{EA27A703-C576-4F10-A08F-B94F1A124EA1}"/>
                </a:ext>
              </a:extLst>
            </p:cNvPr>
            <p:cNvSpPr/>
            <p:nvPr/>
          </p:nvSpPr>
          <p:spPr>
            <a:xfrm>
              <a:off x="3858023" y="2408574"/>
              <a:ext cx="189508" cy="218712"/>
            </a:xfrm>
            <a:custGeom>
              <a:avLst/>
              <a:gdLst>
                <a:gd name="connsiteX0" fmla="*/ 0 w 189508"/>
                <a:gd name="connsiteY0" fmla="*/ 0 h 218712"/>
                <a:gd name="connsiteX1" fmla="*/ 0 w 189508"/>
                <a:gd name="connsiteY1" fmla="*/ 163977 h 218712"/>
                <a:gd name="connsiteX2" fmla="*/ 27061 w 189508"/>
                <a:gd name="connsiteY2" fmla="*/ 201991 h 218712"/>
                <a:gd name="connsiteX3" fmla="*/ 27947 w 189508"/>
                <a:gd name="connsiteY3" fmla="*/ 202555 h 218712"/>
                <a:gd name="connsiteX4" fmla="*/ 161963 w 189508"/>
                <a:gd name="connsiteY4" fmla="*/ 202555 h 218712"/>
                <a:gd name="connsiteX5" fmla="*/ 189508 w 189508"/>
                <a:gd name="connsiteY5" fmla="*/ 163735 h 218712"/>
                <a:gd name="connsiteX6" fmla="*/ 189508 w 189508"/>
                <a:gd name="connsiteY6" fmla="*/ 0 h 218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508" h="218712">
                  <a:moveTo>
                    <a:pt x="0" y="0"/>
                  </a:moveTo>
                  <a:lnTo>
                    <a:pt x="0" y="163977"/>
                  </a:lnTo>
                  <a:cubicBezTo>
                    <a:pt x="0" y="177668"/>
                    <a:pt x="9101" y="191441"/>
                    <a:pt x="27061" y="201991"/>
                  </a:cubicBezTo>
                  <a:cubicBezTo>
                    <a:pt x="27327" y="202225"/>
                    <a:pt x="27625" y="202418"/>
                    <a:pt x="27947" y="202555"/>
                  </a:cubicBezTo>
                  <a:cubicBezTo>
                    <a:pt x="64995" y="224059"/>
                    <a:pt x="125077" y="224139"/>
                    <a:pt x="161963" y="202555"/>
                  </a:cubicBezTo>
                  <a:cubicBezTo>
                    <a:pt x="180487" y="191924"/>
                    <a:pt x="189588" y="177829"/>
                    <a:pt x="189508" y="163735"/>
                  </a:cubicBezTo>
                  <a:lnTo>
                    <a:pt x="189508" y="0"/>
                  </a:lnTo>
                  <a:close/>
                </a:path>
              </a:pathLst>
            </a:custGeom>
            <a:solidFill>
              <a:srgbClr val="F5F5F5"/>
            </a:solidFill>
            <a:ln w="8039" cap="flat">
              <a:noFill/>
              <a:prstDash val="solid"/>
              <a:miter/>
            </a:ln>
          </p:spPr>
          <p:txBody>
            <a:bodyPr rtlCol="0" anchor="ctr"/>
            <a:lstStyle/>
            <a:p>
              <a:endParaRPr lang="en-US"/>
            </a:p>
          </p:txBody>
        </p:sp>
        <p:sp>
          <p:nvSpPr>
            <p:cNvPr id="967" name="Freeform: Shape 966">
              <a:extLst>
                <a:ext uri="{FF2B5EF4-FFF2-40B4-BE49-F238E27FC236}">
                  <a16:creationId xmlns="" xmlns:a16="http://schemas.microsoft.com/office/drawing/2014/main" id="{4432497D-D8F9-4EDB-B5CA-0756D7609F32}"/>
                </a:ext>
              </a:extLst>
            </p:cNvPr>
            <p:cNvSpPr/>
            <p:nvPr/>
          </p:nvSpPr>
          <p:spPr>
            <a:xfrm>
              <a:off x="3881863" y="2301407"/>
              <a:ext cx="142473" cy="82336"/>
            </a:xfrm>
            <a:custGeom>
              <a:avLst/>
              <a:gdLst>
                <a:gd name="connsiteX0" fmla="*/ 142473 w 142473"/>
                <a:gd name="connsiteY0" fmla="*/ 41045 h 82336"/>
                <a:gd name="connsiteX1" fmla="*/ 142473 w 142473"/>
                <a:gd name="connsiteY1" fmla="*/ 31138 h 82336"/>
                <a:gd name="connsiteX2" fmla="*/ 140218 w 142473"/>
                <a:gd name="connsiteY2" fmla="*/ 31138 h 82336"/>
                <a:gd name="connsiteX3" fmla="*/ 121452 w 142473"/>
                <a:gd name="connsiteY3" fmla="*/ 12051 h 82336"/>
                <a:gd name="connsiteX4" fmla="*/ 20699 w 142473"/>
                <a:gd name="connsiteY4" fmla="*/ 12051 h 82336"/>
                <a:gd name="connsiteX5" fmla="*/ 1852 w 142473"/>
                <a:gd name="connsiteY5" fmla="*/ 31622 h 82336"/>
                <a:gd name="connsiteX6" fmla="*/ 0 w 142473"/>
                <a:gd name="connsiteY6" fmla="*/ 31622 h 82336"/>
                <a:gd name="connsiteX7" fmla="*/ 0 w 142473"/>
                <a:gd name="connsiteY7" fmla="*/ 42494 h 82336"/>
                <a:gd name="connsiteX8" fmla="*/ 0 w 142473"/>
                <a:gd name="connsiteY8" fmla="*/ 42494 h 82336"/>
                <a:gd name="connsiteX9" fmla="*/ 20860 w 142473"/>
                <a:gd name="connsiteY9" fmla="*/ 70280 h 82336"/>
                <a:gd name="connsiteX10" fmla="*/ 121694 w 142473"/>
                <a:gd name="connsiteY10" fmla="*/ 70280 h 82336"/>
                <a:gd name="connsiteX11" fmla="*/ 142393 w 142473"/>
                <a:gd name="connsiteY11" fmla="*/ 41045 h 8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73" h="82336">
                  <a:moveTo>
                    <a:pt x="142473" y="41045"/>
                  </a:moveTo>
                  <a:lnTo>
                    <a:pt x="142473" y="31138"/>
                  </a:lnTo>
                  <a:lnTo>
                    <a:pt x="140218" y="31138"/>
                  </a:lnTo>
                  <a:cubicBezTo>
                    <a:pt x="136143" y="22948"/>
                    <a:pt x="129571" y="16271"/>
                    <a:pt x="121452" y="12051"/>
                  </a:cubicBezTo>
                  <a:cubicBezTo>
                    <a:pt x="89793" y="-4017"/>
                    <a:pt x="52358" y="-4017"/>
                    <a:pt x="20699" y="12051"/>
                  </a:cubicBezTo>
                  <a:cubicBezTo>
                    <a:pt x="12395" y="16271"/>
                    <a:pt x="5758" y="23165"/>
                    <a:pt x="1852" y="31622"/>
                  </a:cubicBezTo>
                  <a:lnTo>
                    <a:pt x="0" y="31622"/>
                  </a:lnTo>
                  <a:lnTo>
                    <a:pt x="0" y="42494"/>
                  </a:lnTo>
                  <a:lnTo>
                    <a:pt x="0" y="42494"/>
                  </a:lnTo>
                  <a:cubicBezTo>
                    <a:pt x="1844" y="54672"/>
                    <a:pt x="9681" y="65110"/>
                    <a:pt x="20860" y="70280"/>
                  </a:cubicBezTo>
                  <a:cubicBezTo>
                    <a:pt x="52552" y="86356"/>
                    <a:pt x="90002" y="86356"/>
                    <a:pt x="121694" y="70280"/>
                  </a:cubicBezTo>
                  <a:cubicBezTo>
                    <a:pt x="135627" y="62226"/>
                    <a:pt x="142473" y="51676"/>
                    <a:pt x="142393" y="41045"/>
                  </a:cubicBezTo>
                  <a:close/>
                </a:path>
              </a:pathLst>
            </a:custGeom>
            <a:solidFill>
              <a:srgbClr val="263238"/>
            </a:solidFill>
            <a:ln w="8039" cap="flat">
              <a:noFill/>
              <a:prstDash val="solid"/>
              <a:miter/>
            </a:ln>
          </p:spPr>
          <p:txBody>
            <a:bodyPr rtlCol="0" anchor="ctr"/>
            <a:lstStyle/>
            <a:p>
              <a:endParaRPr lang="en-US"/>
            </a:p>
          </p:txBody>
        </p:sp>
        <p:sp>
          <p:nvSpPr>
            <p:cNvPr id="968" name="Freeform: Shape 967">
              <a:extLst>
                <a:ext uri="{FF2B5EF4-FFF2-40B4-BE49-F238E27FC236}">
                  <a16:creationId xmlns="" xmlns:a16="http://schemas.microsoft.com/office/drawing/2014/main" id="{7A5AD7AA-8B6D-40D6-85E7-FE13268F2A96}"/>
                </a:ext>
              </a:extLst>
            </p:cNvPr>
            <p:cNvSpPr/>
            <p:nvPr/>
          </p:nvSpPr>
          <p:spPr>
            <a:xfrm>
              <a:off x="3881460" y="2291823"/>
              <a:ext cx="142533" cy="82336"/>
            </a:xfrm>
            <a:custGeom>
              <a:avLst/>
              <a:gdLst>
                <a:gd name="connsiteX0" fmla="*/ 121533 w 142533"/>
                <a:gd name="connsiteY0" fmla="*/ 12051 h 82336"/>
                <a:gd name="connsiteX1" fmla="*/ 20779 w 142533"/>
                <a:gd name="connsiteY1" fmla="*/ 12051 h 82336"/>
                <a:gd name="connsiteX2" fmla="*/ 20779 w 142533"/>
                <a:gd name="connsiteY2" fmla="*/ 70280 h 82336"/>
                <a:gd name="connsiteX3" fmla="*/ 121614 w 142533"/>
                <a:gd name="connsiteY3" fmla="*/ 70280 h 82336"/>
                <a:gd name="connsiteX4" fmla="*/ 121533 w 142533"/>
                <a:gd name="connsiteY4" fmla="*/ 12051 h 82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33" h="82336">
                  <a:moveTo>
                    <a:pt x="121533" y="12051"/>
                  </a:moveTo>
                  <a:cubicBezTo>
                    <a:pt x="89873" y="-4017"/>
                    <a:pt x="52439" y="-4017"/>
                    <a:pt x="20779" y="12051"/>
                  </a:cubicBezTo>
                  <a:cubicBezTo>
                    <a:pt x="-7007" y="28158"/>
                    <a:pt x="-6846" y="54092"/>
                    <a:pt x="20779" y="70280"/>
                  </a:cubicBezTo>
                  <a:cubicBezTo>
                    <a:pt x="52471" y="86356"/>
                    <a:pt x="89922" y="86356"/>
                    <a:pt x="121614" y="70280"/>
                  </a:cubicBezTo>
                  <a:cubicBezTo>
                    <a:pt x="149561" y="54253"/>
                    <a:pt x="149480" y="28158"/>
                    <a:pt x="121533" y="12051"/>
                  </a:cubicBezTo>
                  <a:close/>
                </a:path>
              </a:pathLst>
            </a:custGeom>
            <a:solidFill>
              <a:srgbClr val="455A64"/>
            </a:solidFill>
            <a:ln w="8039" cap="flat">
              <a:noFill/>
              <a:prstDash val="solid"/>
              <a:miter/>
            </a:ln>
          </p:spPr>
          <p:txBody>
            <a:bodyPr rtlCol="0" anchor="ctr"/>
            <a:lstStyle/>
            <a:p>
              <a:endParaRPr lang="en-US"/>
            </a:p>
          </p:txBody>
        </p:sp>
        <p:sp>
          <p:nvSpPr>
            <p:cNvPr id="969" name="Freeform: Shape 968">
              <a:extLst>
                <a:ext uri="{FF2B5EF4-FFF2-40B4-BE49-F238E27FC236}">
                  <a16:creationId xmlns="" xmlns:a16="http://schemas.microsoft.com/office/drawing/2014/main" id="{D9825DA0-0458-46C1-9A30-247EF48C5172}"/>
                </a:ext>
              </a:extLst>
            </p:cNvPr>
            <p:cNvSpPr/>
            <p:nvPr/>
          </p:nvSpPr>
          <p:spPr>
            <a:xfrm>
              <a:off x="3518069" y="2452226"/>
              <a:ext cx="267549" cy="432815"/>
            </a:xfrm>
            <a:custGeom>
              <a:avLst/>
              <a:gdLst>
                <a:gd name="connsiteX0" fmla="*/ 267550 w 267549"/>
                <a:gd name="connsiteY0" fmla="*/ 154473 h 432815"/>
                <a:gd name="connsiteX1" fmla="*/ 267550 w 267549"/>
                <a:gd name="connsiteY1" fmla="*/ 432815 h 432815"/>
                <a:gd name="connsiteX2" fmla="*/ 0 w 267549"/>
                <a:gd name="connsiteY2" fmla="*/ 278342 h 432815"/>
                <a:gd name="connsiteX3" fmla="*/ 0 w 267549"/>
                <a:gd name="connsiteY3" fmla="*/ 0 h 432815"/>
                <a:gd name="connsiteX4" fmla="*/ 267550 w 267549"/>
                <a:gd name="connsiteY4" fmla="*/ 154473 h 432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9" h="432815">
                  <a:moveTo>
                    <a:pt x="267550" y="154473"/>
                  </a:moveTo>
                  <a:lnTo>
                    <a:pt x="267550" y="432815"/>
                  </a:lnTo>
                  <a:lnTo>
                    <a:pt x="0" y="278342"/>
                  </a:lnTo>
                  <a:lnTo>
                    <a:pt x="0" y="0"/>
                  </a:lnTo>
                  <a:lnTo>
                    <a:pt x="267550" y="154473"/>
                  </a:lnTo>
                  <a:close/>
                </a:path>
              </a:pathLst>
            </a:custGeom>
            <a:solidFill>
              <a:srgbClr val="7E57C2"/>
            </a:solidFill>
            <a:ln w="8039" cap="flat">
              <a:noFill/>
              <a:prstDash val="solid"/>
              <a:miter/>
            </a:ln>
          </p:spPr>
          <p:txBody>
            <a:bodyPr rtlCol="0" anchor="ctr"/>
            <a:lstStyle/>
            <a:p>
              <a:endParaRPr lang="en-US"/>
            </a:p>
          </p:txBody>
        </p:sp>
        <p:sp>
          <p:nvSpPr>
            <p:cNvPr id="970" name="Freeform: Shape 969">
              <a:extLst>
                <a:ext uri="{FF2B5EF4-FFF2-40B4-BE49-F238E27FC236}">
                  <a16:creationId xmlns="" xmlns:a16="http://schemas.microsoft.com/office/drawing/2014/main" id="{A70F7C3C-FC35-428E-90F2-197C1CD702F1}"/>
                </a:ext>
              </a:extLst>
            </p:cNvPr>
            <p:cNvSpPr/>
            <p:nvPr/>
          </p:nvSpPr>
          <p:spPr>
            <a:xfrm>
              <a:off x="3785619" y="2375714"/>
              <a:ext cx="400035" cy="509327"/>
            </a:xfrm>
            <a:custGeom>
              <a:avLst/>
              <a:gdLst>
                <a:gd name="connsiteX0" fmla="*/ 400036 w 400035"/>
                <a:gd name="connsiteY0" fmla="*/ 278342 h 509327"/>
                <a:gd name="connsiteX1" fmla="*/ 0 w 400035"/>
                <a:gd name="connsiteY1" fmla="*/ 509327 h 509327"/>
                <a:gd name="connsiteX2" fmla="*/ 0 w 400035"/>
                <a:gd name="connsiteY2" fmla="*/ 230985 h 509327"/>
                <a:gd name="connsiteX3" fmla="*/ 400036 w 400035"/>
                <a:gd name="connsiteY3" fmla="*/ 0 h 509327"/>
                <a:gd name="connsiteX4" fmla="*/ 400036 w 400035"/>
                <a:gd name="connsiteY4" fmla="*/ 278342 h 509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035" h="509327">
                  <a:moveTo>
                    <a:pt x="400036" y="278342"/>
                  </a:moveTo>
                  <a:lnTo>
                    <a:pt x="0" y="509327"/>
                  </a:lnTo>
                  <a:lnTo>
                    <a:pt x="0" y="230985"/>
                  </a:lnTo>
                  <a:lnTo>
                    <a:pt x="400036" y="0"/>
                  </a:lnTo>
                  <a:lnTo>
                    <a:pt x="400036" y="278342"/>
                  </a:lnTo>
                  <a:close/>
                </a:path>
              </a:pathLst>
            </a:custGeom>
            <a:solidFill>
              <a:srgbClr val="7E57C2"/>
            </a:solidFill>
            <a:ln w="8039" cap="flat">
              <a:noFill/>
              <a:prstDash val="solid"/>
              <a:miter/>
            </a:ln>
          </p:spPr>
          <p:txBody>
            <a:bodyPr rtlCol="0" anchor="ctr"/>
            <a:lstStyle/>
            <a:p>
              <a:endParaRPr lang="en-US"/>
            </a:p>
          </p:txBody>
        </p:sp>
        <p:sp>
          <p:nvSpPr>
            <p:cNvPr id="971" name="Freeform: Shape 970">
              <a:extLst>
                <a:ext uri="{FF2B5EF4-FFF2-40B4-BE49-F238E27FC236}">
                  <a16:creationId xmlns="" xmlns:a16="http://schemas.microsoft.com/office/drawing/2014/main" id="{CC7E790E-54A1-4A42-847A-CEF5770517F3}"/>
                </a:ext>
              </a:extLst>
            </p:cNvPr>
            <p:cNvSpPr/>
            <p:nvPr/>
          </p:nvSpPr>
          <p:spPr>
            <a:xfrm>
              <a:off x="3785619" y="2375714"/>
              <a:ext cx="400035" cy="509327"/>
            </a:xfrm>
            <a:custGeom>
              <a:avLst/>
              <a:gdLst>
                <a:gd name="connsiteX0" fmla="*/ 400036 w 400035"/>
                <a:gd name="connsiteY0" fmla="*/ 278342 h 509327"/>
                <a:gd name="connsiteX1" fmla="*/ 0 w 400035"/>
                <a:gd name="connsiteY1" fmla="*/ 509327 h 509327"/>
                <a:gd name="connsiteX2" fmla="*/ 0 w 400035"/>
                <a:gd name="connsiteY2" fmla="*/ 230985 h 509327"/>
                <a:gd name="connsiteX3" fmla="*/ 400036 w 400035"/>
                <a:gd name="connsiteY3" fmla="*/ 0 h 509327"/>
                <a:gd name="connsiteX4" fmla="*/ 400036 w 400035"/>
                <a:gd name="connsiteY4" fmla="*/ 278342 h 509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035" h="509327">
                  <a:moveTo>
                    <a:pt x="400036" y="278342"/>
                  </a:moveTo>
                  <a:lnTo>
                    <a:pt x="0" y="509327"/>
                  </a:lnTo>
                  <a:lnTo>
                    <a:pt x="0" y="230985"/>
                  </a:lnTo>
                  <a:lnTo>
                    <a:pt x="400036" y="0"/>
                  </a:lnTo>
                  <a:lnTo>
                    <a:pt x="400036" y="278342"/>
                  </a:lnTo>
                  <a:close/>
                </a:path>
              </a:pathLst>
            </a:custGeom>
            <a:solidFill>
              <a:srgbClr val="000000">
                <a:alpha val="50000"/>
              </a:srgbClr>
            </a:solidFill>
            <a:ln w="8039" cap="flat">
              <a:noFill/>
              <a:prstDash val="solid"/>
              <a:miter/>
            </a:ln>
          </p:spPr>
          <p:txBody>
            <a:bodyPr rtlCol="0" anchor="ctr"/>
            <a:lstStyle/>
            <a:p>
              <a:endParaRPr lang="en-US"/>
            </a:p>
          </p:txBody>
        </p:sp>
        <p:sp>
          <p:nvSpPr>
            <p:cNvPr id="972" name="Freeform: Shape 971">
              <a:extLst>
                <a:ext uri="{FF2B5EF4-FFF2-40B4-BE49-F238E27FC236}">
                  <a16:creationId xmlns="" xmlns:a16="http://schemas.microsoft.com/office/drawing/2014/main" id="{D1D85C3C-8DF7-4AF5-9000-30C6C7863872}"/>
                </a:ext>
              </a:extLst>
            </p:cNvPr>
            <p:cNvSpPr/>
            <p:nvPr/>
          </p:nvSpPr>
          <p:spPr>
            <a:xfrm>
              <a:off x="3785619" y="2375714"/>
              <a:ext cx="490239" cy="330933"/>
            </a:xfrm>
            <a:custGeom>
              <a:avLst/>
              <a:gdLst>
                <a:gd name="connsiteX0" fmla="*/ 0 w 490239"/>
                <a:gd name="connsiteY0" fmla="*/ 230985 h 330933"/>
                <a:gd name="connsiteX1" fmla="*/ 99949 w 490239"/>
                <a:gd name="connsiteY1" fmla="*/ 330934 h 330933"/>
                <a:gd name="connsiteX2" fmla="*/ 490239 w 490239"/>
                <a:gd name="connsiteY2" fmla="*/ 101479 h 330933"/>
                <a:gd name="connsiteX3" fmla="*/ 400036 w 490239"/>
                <a:gd name="connsiteY3" fmla="*/ 0 h 330933"/>
                <a:gd name="connsiteX4" fmla="*/ 0 w 490239"/>
                <a:gd name="connsiteY4" fmla="*/ 230985 h 330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239" h="330933">
                  <a:moveTo>
                    <a:pt x="0" y="230985"/>
                  </a:moveTo>
                  <a:lnTo>
                    <a:pt x="99949" y="330934"/>
                  </a:lnTo>
                  <a:lnTo>
                    <a:pt x="490239" y="101479"/>
                  </a:lnTo>
                  <a:lnTo>
                    <a:pt x="400036" y="0"/>
                  </a:lnTo>
                  <a:lnTo>
                    <a:pt x="0" y="230985"/>
                  </a:lnTo>
                  <a:close/>
                </a:path>
              </a:pathLst>
            </a:custGeom>
            <a:solidFill>
              <a:srgbClr val="7E57C2"/>
            </a:solidFill>
            <a:ln w="8039" cap="flat">
              <a:noFill/>
              <a:prstDash val="solid"/>
              <a:miter/>
            </a:ln>
          </p:spPr>
          <p:txBody>
            <a:bodyPr rtlCol="0" anchor="ctr"/>
            <a:lstStyle/>
            <a:p>
              <a:endParaRPr lang="en-US"/>
            </a:p>
          </p:txBody>
        </p:sp>
        <p:sp>
          <p:nvSpPr>
            <p:cNvPr id="973" name="Freeform: Shape 972">
              <a:extLst>
                <a:ext uri="{FF2B5EF4-FFF2-40B4-BE49-F238E27FC236}">
                  <a16:creationId xmlns="" xmlns:a16="http://schemas.microsoft.com/office/drawing/2014/main" id="{1978AE49-DFCE-452A-BE79-0A6C73F827FB}"/>
                </a:ext>
              </a:extLst>
            </p:cNvPr>
            <p:cNvSpPr/>
            <p:nvPr/>
          </p:nvSpPr>
          <p:spPr>
            <a:xfrm>
              <a:off x="3785619" y="2375714"/>
              <a:ext cx="490239" cy="330933"/>
            </a:xfrm>
            <a:custGeom>
              <a:avLst/>
              <a:gdLst>
                <a:gd name="connsiteX0" fmla="*/ 0 w 490239"/>
                <a:gd name="connsiteY0" fmla="*/ 230985 h 330933"/>
                <a:gd name="connsiteX1" fmla="*/ 99949 w 490239"/>
                <a:gd name="connsiteY1" fmla="*/ 330934 h 330933"/>
                <a:gd name="connsiteX2" fmla="*/ 490239 w 490239"/>
                <a:gd name="connsiteY2" fmla="*/ 101479 h 330933"/>
                <a:gd name="connsiteX3" fmla="*/ 400036 w 490239"/>
                <a:gd name="connsiteY3" fmla="*/ 0 h 330933"/>
                <a:gd name="connsiteX4" fmla="*/ 0 w 490239"/>
                <a:gd name="connsiteY4" fmla="*/ 230985 h 330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239" h="330933">
                  <a:moveTo>
                    <a:pt x="0" y="230985"/>
                  </a:moveTo>
                  <a:lnTo>
                    <a:pt x="99949" y="330934"/>
                  </a:lnTo>
                  <a:lnTo>
                    <a:pt x="490239" y="101479"/>
                  </a:lnTo>
                  <a:lnTo>
                    <a:pt x="400036" y="0"/>
                  </a:lnTo>
                  <a:lnTo>
                    <a:pt x="0" y="230985"/>
                  </a:lnTo>
                  <a:close/>
                </a:path>
              </a:pathLst>
            </a:custGeom>
            <a:solidFill>
              <a:srgbClr val="000000">
                <a:alpha val="40000"/>
              </a:srgbClr>
            </a:solidFill>
            <a:ln w="8039" cap="flat">
              <a:noFill/>
              <a:prstDash val="solid"/>
              <a:miter/>
            </a:ln>
          </p:spPr>
          <p:txBody>
            <a:bodyPr rtlCol="0" anchor="ctr"/>
            <a:lstStyle/>
            <a:p>
              <a:endParaRPr lang="en-US"/>
            </a:p>
          </p:txBody>
        </p:sp>
        <p:sp>
          <p:nvSpPr>
            <p:cNvPr id="974" name="Freeform: Shape 973">
              <a:extLst>
                <a:ext uri="{FF2B5EF4-FFF2-40B4-BE49-F238E27FC236}">
                  <a16:creationId xmlns="" xmlns:a16="http://schemas.microsoft.com/office/drawing/2014/main" id="{6019DB9F-4F02-4CCD-B7DA-0DADF51E9DE2}"/>
                </a:ext>
              </a:extLst>
            </p:cNvPr>
            <p:cNvSpPr/>
            <p:nvPr/>
          </p:nvSpPr>
          <p:spPr>
            <a:xfrm>
              <a:off x="3602441" y="2675882"/>
              <a:ext cx="35871" cy="37772"/>
            </a:xfrm>
            <a:custGeom>
              <a:avLst/>
              <a:gdLst>
                <a:gd name="connsiteX0" fmla="*/ 435 w 35871"/>
                <a:gd name="connsiteY0" fmla="*/ 19007 h 37772"/>
                <a:gd name="connsiteX1" fmla="*/ 435 w 35871"/>
                <a:gd name="connsiteY1" fmla="*/ 22792 h 37772"/>
                <a:gd name="connsiteX2" fmla="*/ 435 w 35871"/>
                <a:gd name="connsiteY2" fmla="*/ 23437 h 37772"/>
                <a:gd name="connsiteX3" fmla="*/ 34019 w 35871"/>
                <a:gd name="connsiteY3" fmla="*/ 37773 h 37772"/>
                <a:gd name="connsiteX4" fmla="*/ 35872 w 35871"/>
                <a:gd name="connsiteY4" fmla="*/ 8940 h 37772"/>
                <a:gd name="connsiteX5" fmla="*/ 14851 w 35871"/>
                <a:gd name="connsiteY5" fmla="*/ 0 h 3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1" h="37772">
                  <a:moveTo>
                    <a:pt x="435" y="19007"/>
                  </a:moveTo>
                  <a:cubicBezTo>
                    <a:pt x="-145" y="20199"/>
                    <a:pt x="-145" y="21601"/>
                    <a:pt x="435" y="22792"/>
                  </a:cubicBezTo>
                  <a:cubicBezTo>
                    <a:pt x="435" y="22792"/>
                    <a:pt x="435" y="23437"/>
                    <a:pt x="435" y="23437"/>
                  </a:cubicBezTo>
                  <a:lnTo>
                    <a:pt x="34019" y="37773"/>
                  </a:lnTo>
                  <a:lnTo>
                    <a:pt x="35872" y="8940"/>
                  </a:lnTo>
                  <a:lnTo>
                    <a:pt x="14851" y="0"/>
                  </a:lnTo>
                  <a:close/>
                </a:path>
              </a:pathLst>
            </a:custGeom>
            <a:solidFill>
              <a:srgbClr val="FAFAFA"/>
            </a:solidFill>
            <a:ln w="8039" cap="flat">
              <a:noFill/>
              <a:prstDash val="solid"/>
              <a:miter/>
            </a:ln>
          </p:spPr>
          <p:txBody>
            <a:bodyPr rtlCol="0" anchor="ctr"/>
            <a:lstStyle/>
            <a:p>
              <a:endParaRPr lang="en-US"/>
            </a:p>
          </p:txBody>
        </p:sp>
        <p:sp>
          <p:nvSpPr>
            <p:cNvPr id="975" name="Freeform: Shape 974">
              <a:extLst>
                <a:ext uri="{FF2B5EF4-FFF2-40B4-BE49-F238E27FC236}">
                  <a16:creationId xmlns="" xmlns:a16="http://schemas.microsoft.com/office/drawing/2014/main" id="{88881081-CF84-4A35-AF33-DB8AE88BA957}"/>
                </a:ext>
              </a:extLst>
            </p:cNvPr>
            <p:cNvSpPr/>
            <p:nvPr/>
          </p:nvSpPr>
          <p:spPr>
            <a:xfrm>
              <a:off x="3669079" y="2676123"/>
              <a:ext cx="32859" cy="31289"/>
            </a:xfrm>
            <a:custGeom>
              <a:avLst/>
              <a:gdLst>
                <a:gd name="connsiteX0" fmla="*/ 5316 w 32859"/>
                <a:gd name="connsiteY0" fmla="*/ 20860 h 31289"/>
                <a:gd name="connsiteX1" fmla="*/ 28430 w 32859"/>
                <a:gd name="connsiteY1" fmla="*/ 30685 h 31289"/>
                <a:gd name="connsiteX2" fmla="*/ 32860 w 32859"/>
                <a:gd name="connsiteY2" fmla="*/ 30685 h 31289"/>
                <a:gd name="connsiteX3" fmla="*/ 21262 w 32859"/>
                <a:gd name="connsiteY3" fmla="*/ 0 h 31289"/>
                <a:gd name="connsiteX4" fmla="*/ 0 w 32859"/>
                <a:gd name="connsiteY4" fmla="*/ 7007 h 31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59" h="31289">
                  <a:moveTo>
                    <a:pt x="5316" y="20860"/>
                  </a:moveTo>
                  <a:lnTo>
                    <a:pt x="28430" y="30685"/>
                  </a:lnTo>
                  <a:cubicBezTo>
                    <a:pt x="29799" y="31491"/>
                    <a:pt x="31491" y="31491"/>
                    <a:pt x="32860" y="30685"/>
                  </a:cubicBezTo>
                  <a:lnTo>
                    <a:pt x="21262" y="0"/>
                  </a:lnTo>
                  <a:lnTo>
                    <a:pt x="0" y="7007"/>
                  </a:lnTo>
                  <a:close/>
                </a:path>
              </a:pathLst>
            </a:custGeom>
            <a:solidFill>
              <a:srgbClr val="FAFAFA"/>
            </a:solidFill>
            <a:ln w="8039" cap="flat">
              <a:noFill/>
              <a:prstDash val="solid"/>
              <a:miter/>
            </a:ln>
          </p:spPr>
          <p:txBody>
            <a:bodyPr rtlCol="0" anchor="ctr"/>
            <a:lstStyle/>
            <a:p>
              <a:endParaRPr lang="en-US"/>
            </a:p>
          </p:txBody>
        </p:sp>
        <p:sp>
          <p:nvSpPr>
            <p:cNvPr id="976" name="Freeform: Shape 975">
              <a:extLst>
                <a:ext uri="{FF2B5EF4-FFF2-40B4-BE49-F238E27FC236}">
                  <a16:creationId xmlns="" xmlns:a16="http://schemas.microsoft.com/office/drawing/2014/main" id="{4A0CE0E1-316E-449F-9B59-712A450B50C6}"/>
                </a:ext>
              </a:extLst>
            </p:cNvPr>
            <p:cNvSpPr/>
            <p:nvPr/>
          </p:nvSpPr>
          <p:spPr>
            <a:xfrm>
              <a:off x="3636219" y="2596470"/>
              <a:ext cx="50256" cy="77961"/>
            </a:xfrm>
            <a:custGeom>
              <a:avLst/>
              <a:gdLst>
                <a:gd name="connsiteX0" fmla="*/ 12806 w 50256"/>
                <a:gd name="connsiteY0" fmla="*/ 57666 h 77961"/>
                <a:gd name="connsiteX1" fmla="*/ 41558 w 50256"/>
                <a:gd name="connsiteY1" fmla="*/ 77962 h 77961"/>
                <a:gd name="connsiteX2" fmla="*/ 50256 w 50256"/>
                <a:gd name="connsiteY2" fmla="*/ 45746 h 77961"/>
                <a:gd name="connsiteX3" fmla="*/ 42202 w 50256"/>
                <a:gd name="connsiteY3" fmla="*/ 48404 h 77961"/>
                <a:gd name="connsiteX4" fmla="*/ 31652 w 50256"/>
                <a:gd name="connsiteY4" fmla="*/ 20376 h 77961"/>
                <a:gd name="connsiteX5" fmla="*/ 21907 w 50256"/>
                <a:gd name="connsiteY5" fmla="*/ 9343 h 77961"/>
                <a:gd name="connsiteX6" fmla="*/ 0 w 50256"/>
                <a:gd name="connsiteY6" fmla="*/ 0 h 77961"/>
                <a:gd name="connsiteX7" fmla="*/ 21021 w 50256"/>
                <a:gd name="connsiteY7" fmla="*/ 55330 h 7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56" h="77961">
                  <a:moveTo>
                    <a:pt x="12806" y="57666"/>
                  </a:moveTo>
                  <a:lnTo>
                    <a:pt x="41558" y="77962"/>
                  </a:lnTo>
                  <a:lnTo>
                    <a:pt x="50256" y="45746"/>
                  </a:lnTo>
                  <a:lnTo>
                    <a:pt x="42202" y="48404"/>
                  </a:lnTo>
                  <a:lnTo>
                    <a:pt x="31652" y="20376"/>
                  </a:lnTo>
                  <a:cubicBezTo>
                    <a:pt x="29936" y="15584"/>
                    <a:pt x="26449" y="11638"/>
                    <a:pt x="21907" y="9343"/>
                  </a:cubicBezTo>
                  <a:lnTo>
                    <a:pt x="0" y="0"/>
                  </a:lnTo>
                  <a:lnTo>
                    <a:pt x="21021" y="55330"/>
                  </a:lnTo>
                  <a:close/>
                </a:path>
              </a:pathLst>
            </a:custGeom>
            <a:solidFill>
              <a:srgbClr val="FAFAFA"/>
            </a:solidFill>
            <a:ln w="8039" cap="flat">
              <a:noFill/>
              <a:prstDash val="solid"/>
              <a:miter/>
            </a:ln>
          </p:spPr>
          <p:txBody>
            <a:bodyPr rtlCol="0" anchor="ctr"/>
            <a:lstStyle/>
            <a:p>
              <a:endParaRPr lang="en-US"/>
            </a:p>
          </p:txBody>
        </p:sp>
        <p:sp>
          <p:nvSpPr>
            <p:cNvPr id="977" name="Freeform: Shape 976">
              <a:extLst>
                <a:ext uri="{FF2B5EF4-FFF2-40B4-BE49-F238E27FC236}">
                  <a16:creationId xmlns="" xmlns:a16="http://schemas.microsoft.com/office/drawing/2014/main" id="{A9168E75-4B7E-4E02-A4D1-ABCFAB053006}"/>
                </a:ext>
              </a:extLst>
            </p:cNvPr>
            <p:cNvSpPr/>
            <p:nvPr/>
          </p:nvSpPr>
          <p:spPr>
            <a:xfrm>
              <a:off x="3614393" y="2601142"/>
              <a:ext cx="32779" cy="49128"/>
            </a:xfrm>
            <a:custGeom>
              <a:avLst/>
              <a:gdLst>
                <a:gd name="connsiteX0" fmla="*/ 32779 w 32779"/>
                <a:gd name="connsiteY0" fmla="*/ 30363 h 49128"/>
                <a:gd name="connsiteX1" fmla="*/ 23356 w 32779"/>
                <a:gd name="connsiteY1" fmla="*/ 4188 h 49128"/>
                <a:gd name="connsiteX2" fmla="*/ 19732 w 32779"/>
                <a:gd name="connsiteY2" fmla="*/ 0 h 49128"/>
                <a:gd name="connsiteX3" fmla="*/ 19732 w 32779"/>
                <a:gd name="connsiteY3" fmla="*/ 0 h 49128"/>
                <a:gd name="connsiteX4" fmla="*/ 19007 w 32779"/>
                <a:gd name="connsiteY4" fmla="*/ 0 h 49128"/>
                <a:gd name="connsiteX5" fmla="*/ 0 w 32779"/>
                <a:gd name="connsiteY5" fmla="*/ 24967 h 49128"/>
                <a:gd name="connsiteX6" fmla="*/ 19249 w 32779"/>
                <a:gd name="connsiteY6" fmla="*/ 49129 h 4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79" h="49128">
                  <a:moveTo>
                    <a:pt x="32779" y="30363"/>
                  </a:moveTo>
                  <a:lnTo>
                    <a:pt x="23356" y="4188"/>
                  </a:lnTo>
                  <a:cubicBezTo>
                    <a:pt x="22744" y="2368"/>
                    <a:pt x="21439" y="870"/>
                    <a:pt x="19732" y="0"/>
                  </a:cubicBezTo>
                  <a:lnTo>
                    <a:pt x="19732" y="0"/>
                  </a:lnTo>
                  <a:cubicBezTo>
                    <a:pt x="19732" y="0"/>
                    <a:pt x="19088" y="0"/>
                    <a:pt x="19007" y="0"/>
                  </a:cubicBezTo>
                  <a:lnTo>
                    <a:pt x="0" y="24967"/>
                  </a:lnTo>
                  <a:lnTo>
                    <a:pt x="19249" y="49129"/>
                  </a:lnTo>
                  <a:close/>
                </a:path>
              </a:pathLst>
            </a:custGeom>
            <a:solidFill>
              <a:srgbClr val="FAFAFA"/>
            </a:solidFill>
            <a:ln w="8039" cap="flat">
              <a:noFill/>
              <a:prstDash val="solid"/>
              <a:miter/>
            </a:ln>
          </p:spPr>
          <p:txBody>
            <a:bodyPr rtlCol="0" anchor="ctr"/>
            <a:lstStyle/>
            <a:p>
              <a:endParaRPr lang="en-US"/>
            </a:p>
          </p:txBody>
        </p:sp>
        <p:sp>
          <p:nvSpPr>
            <p:cNvPr id="978" name="Freeform: Shape 977">
              <a:extLst>
                <a:ext uri="{FF2B5EF4-FFF2-40B4-BE49-F238E27FC236}">
                  <a16:creationId xmlns="" xmlns:a16="http://schemas.microsoft.com/office/drawing/2014/main" id="{0965164D-D99B-4E74-9469-AE63BC98D08A}"/>
                </a:ext>
              </a:extLst>
            </p:cNvPr>
            <p:cNvSpPr/>
            <p:nvPr/>
          </p:nvSpPr>
          <p:spPr>
            <a:xfrm>
              <a:off x="3587755" y="2635693"/>
              <a:ext cx="38235" cy="61289"/>
            </a:xfrm>
            <a:custGeom>
              <a:avLst/>
              <a:gdLst>
                <a:gd name="connsiteX0" fmla="*/ 38236 w 38235"/>
                <a:gd name="connsiteY0" fmla="*/ 42605 h 61289"/>
                <a:gd name="connsiteX1" fmla="*/ 34048 w 38235"/>
                <a:gd name="connsiteY1" fmla="*/ 4591 h 61289"/>
                <a:gd name="connsiteX2" fmla="*/ 4329 w 38235"/>
                <a:gd name="connsiteY2" fmla="*/ 0 h 61289"/>
                <a:gd name="connsiteX3" fmla="*/ 11658 w 38235"/>
                <a:gd name="connsiteY3" fmla="*/ 9181 h 61289"/>
                <a:gd name="connsiteX4" fmla="*/ 2476 w 38235"/>
                <a:gd name="connsiteY4" fmla="*/ 21182 h 61289"/>
                <a:gd name="connsiteX5" fmla="*/ 1188 w 38235"/>
                <a:gd name="connsiteY5" fmla="*/ 35840 h 61289"/>
                <a:gd name="connsiteX6" fmla="*/ 9242 w 38235"/>
                <a:gd name="connsiteY6" fmla="*/ 61290 h 61289"/>
                <a:gd name="connsiteX7" fmla="*/ 30584 w 38235"/>
                <a:gd name="connsiteY7" fmla="*/ 33343 h 6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35" h="61289">
                  <a:moveTo>
                    <a:pt x="38236" y="42605"/>
                  </a:moveTo>
                  <a:lnTo>
                    <a:pt x="34048" y="4591"/>
                  </a:lnTo>
                  <a:lnTo>
                    <a:pt x="4329" y="0"/>
                  </a:lnTo>
                  <a:lnTo>
                    <a:pt x="11658" y="9181"/>
                  </a:lnTo>
                  <a:lnTo>
                    <a:pt x="2476" y="21182"/>
                  </a:lnTo>
                  <a:cubicBezTo>
                    <a:pt x="-286" y="25571"/>
                    <a:pt x="-769" y="31032"/>
                    <a:pt x="1188" y="35840"/>
                  </a:cubicBezTo>
                  <a:lnTo>
                    <a:pt x="9242" y="61290"/>
                  </a:lnTo>
                  <a:lnTo>
                    <a:pt x="30584" y="33343"/>
                  </a:lnTo>
                  <a:close/>
                </a:path>
              </a:pathLst>
            </a:custGeom>
            <a:solidFill>
              <a:srgbClr val="FAFAFA"/>
            </a:solidFill>
            <a:ln w="8039" cap="flat">
              <a:noFill/>
              <a:prstDash val="solid"/>
              <a:miter/>
            </a:ln>
          </p:spPr>
          <p:txBody>
            <a:bodyPr rtlCol="0" anchor="ctr"/>
            <a:lstStyle/>
            <a:p>
              <a:endParaRPr lang="en-US"/>
            </a:p>
          </p:txBody>
        </p:sp>
        <p:sp>
          <p:nvSpPr>
            <p:cNvPr id="979" name="Freeform: Shape 978">
              <a:extLst>
                <a:ext uri="{FF2B5EF4-FFF2-40B4-BE49-F238E27FC236}">
                  <a16:creationId xmlns="" xmlns:a16="http://schemas.microsoft.com/office/drawing/2014/main" id="{8FD33421-0789-4D5B-A016-9B1567E138F6}"/>
                </a:ext>
              </a:extLst>
            </p:cNvPr>
            <p:cNvSpPr/>
            <p:nvPr/>
          </p:nvSpPr>
          <p:spPr>
            <a:xfrm>
              <a:off x="3641293" y="2684419"/>
              <a:ext cx="63061" cy="50980"/>
            </a:xfrm>
            <a:custGeom>
              <a:avLst/>
              <a:gdLst>
                <a:gd name="connsiteX0" fmla="*/ 22068 w 63061"/>
                <a:gd name="connsiteY0" fmla="*/ 11034 h 50980"/>
                <a:gd name="connsiteX1" fmla="*/ 22792 w 63061"/>
                <a:gd name="connsiteY1" fmla="*/ 0 h 50980"/>
                <a:gd name="connsiteX2" fmla="*/ 0 w 63061"/>
                <a:gd name="connsiteY2" fmla="*/ 16510 h 50980"/>
                <a:gd name="connsiteX3" fmla="*/ 19571 w 63061"/>
                <a:gd name="connsiteY3" fmla="*/ 50981 h 50980"/>
                <a:gd name="connsiteX4" fmla="*/ 20296 w 63061"/>
                <a:gd name="connsiteY4" fmla="*/ 39947 h 50980"/>
                <a:gd name="connsiteX5" fmla="*/ 41316 w 63061"/>
                <a:gd name="connsiteY5" fmla="*/ 48887 h 50980"/>
                <a:gd name="connsiteX6" fmla="*/ 51625 w 63061"/>
                <a:gd name="connsiteY6" fmla="*/ 46068 h 50980"/>
                <a:gd name="connsiteX7" fmla="*/ 63062 w 63061"/>
                <a:gd name="connsiteY7" fmla="*/ 28430 h 5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61" h="50980">
                  <a:moveTo>
                    <a:pt x="22068" y="11034"/>
                  </a:moveTo>
                  <a:lnTo>
                    <a:pt x="22792" y="0"/>
                  </a:lnTo>
                  <a:lnTo>
                    <a:pt x="0" y="16510"/>
                  </a:lnTo>
                  <a:lnTo>
                    <a:pt x="19571" y="50981"/>
                  </a:lnTo>
                  <a:lnTo>
                    <a:pt x="20296" y="39947"/>
                  </a:lnTo>
                  <a:lnTo>
                    <a:pt x="41316" y="48887"/>
                  </a:lnTo>
                  <a:cubicBezTo>
                    <a:pt x="44973" y="50691"/>
                    <a:pt x="49394" y="49483"/>
                    <a:pt x="51625" y="46068"/>
                  </a:cubicBezTo>
                  <a:lnTo>
                    <a:pt x="63062" y="28430"/>
                  </a:lnTo>
                  <a:close/>
                </a:path>
              </a:pathLst>
            </a:custGeom>
            <a:solidFill>
              <a:srgbClr val="FAFAFA"/>
            </a:solidFill>
            <a:ln w="8039" cap="flat">
              <a:noFill/>
              <a:prstDash val="solid"/>
              <a:miter/>
            </a:ln>
          </p:spPr>
          <p:txBody>
            <a:bodyPr rtlCol="0" anchor="ctr"/>
            <a:lstStyle/>
            <a:p>
              <a:endParaRPr lang="en-US"/>
            </a:p>
          </p:txBody>
        </p:sp>
        <p:sp>
          <p:nvSpPr>
            <p:cNvPr id="980" name="Freeform: Shape 979">
              <a:extLst>
                <a:ext uri="{FF2B5EF4-FFF2-40B4-BE49-F238E27FC236}">
                  <a16:creationId xmlns="" xmlns:a16="http://schemas.microsoft.com/office/drawing/2014/main" id="{5860AB76-A6D2-4E16-A2C0-8DB76E627495}"/>
                </a:ext>
              </a:extLst>
            </p:cNvPr>
            <p:cNvSpPr/>
            <p:nvPr/>
          </p:nvSpPr>
          <p:spPr>
            <a:xfrm>
              <a:off x="3426819" y="2215039"/>
              <a:ext cx="491286" cy="237186"/>
            </a:xfrm>
            <a:custGeom>
              <a:avLst/>
              <a:gdLst>
                <a:gd name="connsiteX0" fmla="*/ 91250 w 491286"/>
                <a:gd name="connsiteY0" fmla="*/ 237187 h 237186"/>
                <a:gd name="connsiteX1" fmla="*/ 0 w 491286"/>
                <a:gd name="connsiteY1" fmla="*/ 223334 h 237186"/>
                <a:gd name="connsiteX2" fmla="*/ 393271 w 491286"/>
                <a:gd name="connsiteY2" fmla="*/ 0 h 237186"/>
                <a:gd name="connsiteX3" fmla="*/ 491286 w 491286"/>
                <a:gd name="connsiteY3" fmla="*/ 6202 h 237186"/>
                <a:gd name="connsiteX4" fmla="*/ 91250 w 491286"/>
                <a:gd name="connsiteY4" fmla="*/ 237187 h 237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86" h="237186">
                  <a:moveTo>
                    <a:pt x="91250" y="237187"/>
                  </a:moveTo>
                  <a:lnTo>
                    <a:pt x="0" y="223334"/>
                  </a:lnTo>
                  <a:lnTo>
                    <a:pt x="393271" y="0"/>
                  </a:lnTo>
                  <a:lnTo>
                    <a:pt x="491286" y="6202"/>
                  </a:lnTo>
                  <a:lnTo>
                    <a:pt x="91250" y="237187"/>
                  </a:lnTo>
                  <a:close/>
                </a:path>
              </a:pathLst>
            </a:custGeom>
            <a:solidFill>
              <a:srgbClr val="7E57C2"/>
            </a:solidFill>
            <a:ln w="8039" cap="flat">
              <a:noFill/>
              <a:prstDash val="solid"/>
              <a:miter/>
            </a:ln>
          </p:spPr>
          <p:txBody>
            <a:bodyPr rtlCol="0" anchor="ctr"/>
            <a:lstStyle/>
            <a:p>
              <a:endParaRPr lang="en-US"/>
            </a:p>
          </p:txBody>
        </p:sp>
        <p:sp>
          <p:nvSpPr>
            <p:cNvPr id="981" name="Freeform: Shape 980">
              <a:extLst>
                <a:ext uri="{FF2B5EF4-FFF2-40B4-BE49-F238E27FC236}">
                  <a16:creationId xmlns="" xmlns:a16="http://schemas.microsoft.com/office/drawing/2014/main" id="{0B73532C-DDD6-4851-9B20-3E0859B11E19}"/>
                </a:ext>
              </a:extLst>
            </p:cNvPr>
            <p:cNvSpPr/>
            <p:nvPr/>
          </p:nvSpPr>
          <p:spPr>
            <a:xfrm>
              <a:off x="3426819" y="2215039"/>
              <a:ext cx="491286" cy="237186"/>
            </a:xfrm>
            <a:custGeom>
              <a:avLst/>
              <a:gdLst>
                <a:gd name="connsiteX0" fmla="*/ 91250 w 491286"/>
                <a:gd name="connsiteY0" fmla="*/ 237187 h 237186"/>
                <a:gd name="connsiteX1" fmla="*/ 0 w 491286"/>
                <a:gd name="connsiteY1" fmla="*/ 223334 h 237186"/>
                <a:gd name="connsiteX2" fmla="*/ 393271 w 491286"/>
                <a:gd name="connsiteY2" fmla="*/ 0 h 237186"/>
                <a:gd name="connsiteX3" fmla="*/ 491286 w 491286"/>
                <a:gd name="connsiteY3" fmla="*/ 6202 h 237186"/>
                <a:gd name="connsiteX4" fmla="*/ 91250 w 491286"/>
                <a:gd name="connsiteY4" fmla="*/ 237187 h 237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86" h="237186">
                  <a:moveTo>
                    <a:pt x="91250" y="237187"/>
                  </a:moveTo>
                  <a:lnTo>
                    <a:pt x="0" y="223334"/>
                  </a:lnTo>
                  <a:lnTo>
                    <a:pt x="393271" y="0"/>
                  </a:lnTo>
                  <a:lnTo>
                    <a:pt x="491286" y="6202"/>
                  </a:lnTo>
                  <a:lnTo>
                    <a:pt x="91250" y="237187"/>
                  </a:lnTo>
                  <a:close/>
                </a:path>
              </a:pathLst>
            </a:custGeom>
            <a:solidFill>
              <a:srgbClr val="000000">
                <a:alpha val="20000"/>
              </a:srgbClr>
            </a:solidFill>
            <a:ln w="8039" cap="flat">
              <a:noFill/>
              <a:prstDash val="solid"/>
              <a:miter/>
            </a:ln>
          </p:spPr>
          <p:txBody>
            <a:bodyPr rtlCol="0" anchor="ctr"/>
            <a:lstStyle/>
            <a:p>
              <a:endParaRPr lang="en-US"/>
            </a:p>
          </p:txBody>
        </p:sp>
      </p:grpSp>
      <p:grpSp>
        <p:nvGrpSpPr>
          <p:cNvPr id="982" name="Graphic 2">
            <a:extLst>
              <a:ext uri="{FF2B5EF4-FFF2-40B4-BE49-F238E27FC236}">
                <a16:creationId xmlns="" xmlns:a16="http://schemas.microsoft.com/office/drawing/2014/main" id="{33DCC39C-BE3E-4B45-B6C5-A0BA7802D3A6}"/>
              </a:ext>
            </a:extLst>
          </p:cNvPr>
          <p:cNvGrpSpPr/>
          <p:nvPr/>
        </p:nvGrpSpPr>
        <p:grpSpPr>
          <a:xfrm>
            <a:off x="3625396" y="1798268"/>
            <a:ext cx="1418755" cy="1750409"/>
            <a:chOff x="3566207" y="1869761"/>
            <a:chExt cx="1418755" cy="1750409"/>
          </a:xfrm>
        </p:grpSpPr>
        <p:sp>
          <p:nvSpPr>
            <p:cNvPr id="983" name="Freeform: Shape 982">
              <a:extLst>
                <a:ext uri="{FF2B5EF4-FFF2-40B4-BE49-F238E27FC236}">
                  <a16:creationId xmlns="" xmlns:a16="http://schemas.microsoft.com/office/drawing/2014/main" id="{1228A34D-BC5A-434E-A26B-CA3D107C2310}"/>
                </a:ext>
              </a:extLst>
            </p:cNvPr>
            <p:cNvSpPr/>
            <p:nvPr/>
          </p:nvSpPr>
          <p:spPr>
            <a:xfrm>
              <a:off x="4012227" y="2982573"/>
              <a:ext cx="552684" cy="270898"/>
            </a:xfrm>
            <a:custGeom>
              <a:avLst/>
              <a:gdLst>
                <a:gd name="connsiteX0" fmla="*/ 100701 w 552684"/>
                <a:gd name="connsiteY0" fmla="*/ 0 h 270898"/>
                <a:gd name="connsiteX1" fmla="*/ 4457 w 552684"/>
                <a:gd name="connsiteY1" fmla="*/ 193293 h 270898"/>
                <a:gd name="connsiteX2" fmla="*/ 269832 w 552684"/>
                <a:gd name="connsiteY2" fmla="*/ 241616 h 270898"/>
                <a:gd name="connsiteX3" fmla="*/ 552684 w 552684"/>
                <a:gd name="connsiteY3" fmla="*/ 57022 h 270898"/>
              </a:gdLst>
              <a:ahLst/>
              <a:cxnLst>
                <a:cxn ang="0">
                  <a:pos x="connsiteX0" y="connsiteY0"/>
                </a:cxn>
                <a:cxn ang="0">
                  <a:pos x="connsiteX1" y="connsiteY1"/>
                </a:cxn>
                <a:cxn ang="0">
                  <a:pos x="connsiteX2" y="connsiteY2"/>
                </a:cxn>
                <a:cxn ang="0">
                  <a:pos x="connsiteX3" y="connsiteY3"/>
                </a:cxn>
              </a:cxnLst>
              <a:rect l="l" t="t" r="r" b="b"/>
              <a:pathLst>
                <a:path w="552684" h="270898">
                  <a:moveTo>
                    <a:pt x="100701" y="0"/>
                  </a:moveTo>
                  <a:cubicBezTo>
                    <a:pt x="100701" y="0"/>
                    <a:pt x="-24940" y="121855"/>
                    <a:pt x="4457" y="193293"/>
                  </a:cubicBezTo>
                  <a:cubicBezTo>
                    <a:pt x="33854" y="264731"/>
                    <a:pt x="137346" y="299846"/>
                    <a:pt x="269832" y="241616"/>
                  </a:cubicBezTo>
                  <a:cubicBezTo>
                    <a:pt x="402318" y="183387"/>
                    <a:pt x="552684" y="57022"/>
                    <a:pt x="552684" y="57022"/>
                  </a:cubicBezTo>
                  <a:close/>
                </a:path>
              </a:pathLst>
            </a:custGeom>
            <a:solidFill>
              <a:srgbClr val="FFA8A7"/>
            </a:solidFill>
            <a:ln w="8039" cap="flat">
              <a:noFill/>
              <a:prstDash val="solid"/>
              <a:miter/>
            </a:ln>
          </p:spPr>
          <p:txBody>
            <a:bodyPr rtlCol="0" anchor="ctr"/>
            <a:lstStyle/>
            <a:p>
              <a:endParaRPr lang="en-US"/>
            </a:p>
          </p:txBody>
        </p:sp>
        <p:sp>
          <p:nvSpPr>
            <p:cNvPr id="984" name="Freeform: Shape 983">
              <a:extLst>
                <a:ext uri="{FF2B5EF4-FFF2-40B4-BE49-F238E27FC236}">
                  <a16:creationId xmlns="" xmlns:a16="http://schemas.microsoft.com/office/drawing/2014/main" id="{87BA8C68-1A6C-4854-8D02-BE5F7CEEE3B0}"/>
                </a:ext>
              </a:extLst>
            </p:cNvPr>
            <p:cNvSpPr/>
            <p:nvPr/>
          </p:nvSpPr>
          <p:spPr>
            <a:xfrm>
              <a:off x="4173398" y="2977902"/>
              <a:ext cx="733159" cy="334684"/>
            </a:xfrm>
            <a:custGeom>
              <a:avLst/>
              <a:gdLst>
                <a:gd name="connsiteX0" fmla="*/ 101011 w 733159"/>
                <a:gd name="connsiteY0" fmla="*/ 63787 h 334684"/>
                <a:gd name="connsiteX1" fmla="*/ 4364 w 733159"/>
                <a:gd name="connsiteY1" fmla="*/ 257080 h 334684"/>
                <a:gd name="connsiteX2" fmla="*/ 269659 w 733159"/>
                <a:gd name="connsiteY2" fmla="*/ 305403 h 334684"/>
                <a:gd name="connsiteX3" fmla="*/ 552591 w 733159"/>
                <a:gd name="connsiteY3" fmla="*/ 120808 h 334684"/>
                <a:gd name="connsiteX4" fmla="*/ 733159 w 733159"/>
                <a:gd name="connsiteY4" fmla="*/ 37531 h 334684"/>
                <a:gd name="connsiteX5" fmla="*/ 608324 w 733159"/>
                <a:gd name="connsiteY5" fmla="*/ 15302 h 334684"/>
                <a:gd name="connsiteX6" fmla="*/ 514416 w 733159"/>
                <a:gd name="connsiteY6" fmla="*/ 0 h 33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159" h="334684">
                  <a:moveTo>
                    <a:pt x="101011" y="63787"/>
                  </a:moveTo>
                  <a:cubicBezTo>
                    <a:pt x="101011" y="63787"/>
                    <a:pt x="-24710" y="185642"/>
                    <a:pt x="4364" y="257080"/>
                  </a:cubicBezTo>
                  <a:cubicBezTo>
                    <a:pt x="33439" y="328517"/>
                    <a:pt x="137172" y="363632"/>
                    <a:pt x="269659" y="305403"/>
                  </a:cubicBezTo>
                  <a:cubicBezTo>
                    <a:pt x="402145" y="247173"/>
                    <a:pt x="552591" y="120808"/>
                    <a:pt x="552591" y="120808"/>
                  </a:cubicBezTo>
                  <a:lnTo>
                    <a:pt x="733159" y="37531"/>
                  </a:lnTo>
                  <a:cubicBezTo>
                    <a:pt x="733159" y="37531"/>
                    <a:pt x="720998" y="-5235"/>
                    <a:pt x="608324" y="15302"/>
                  </a:cubicBezTo>
                  <a:cubicBezTo>
                    <a:pt x="495650" y="35840"/>
                    <a:pt x="514416" y="0"/>
                    <a:pt x="514416" y="0"/>
                  </a:cubicBezTo>
                  <a:close/>
                </a:path>
              </a:pathLst>
            </a:custGeom>
            <a:solidFill>
              <a:srgbClr val="FFA8A7"/>
            </a:solidFill>
            <a:ln w="8039" cap="flat">
              <a:noFill/>
              <a:prstDash val="solid"/>
              <a:miter/>
            </a:ln>
          </p:spPr>
          <p:txBody>
            <a:bodyPr rtlCol="0" anchor="ctr"/>
            <a:lstStyle/>
            <a:p>
              <a:endParaRPr lang="en-US"/>
            </a:p>
          </p:txBody>
        </p:sp>
        <p:sp>
          <p:nvSpPr>
            <p:cNvPr id="985" name="Freeform: Shape 984">
              <a:extLst>
                <a:ext uri="{FF2B5EF4-FFF2-40B4-BE49-F238E27FC236}">
                  <a16:creationId xmlns="" xmlns:a16="http://schemas.microsoft.com/office/drawing/2014/main" id="{FB3A72A4-1F14-4743-8F5D-8ABC69BF0C9B}"/>
                </a:ext>
              </a:extLst>
            </p:cNvPr>
            <p:cNvSpPr/>
            <p:nvPr/>
          </p:nvSpPr>
          <p:spPr>
            <a:xfrm>
              <a:off x="4677684" y="2907511"/>
              <a:ext cx="307278" cy="117791"/>
            </a:xfrm>
            <a:custGeom>
              <a:avLst/>
              <a:gdLst>
                <a:gd name="connsiteX0" fmla="*/ 948 w 307278"/>
                <a:gd name="connsiteY0" fmla="*/ 78767 h 117791"/>
                <a:gd name="connsiteX1" fmla="*/ 107098 w 307278"/>
                <a:gd name="connsiteY1" fmla="*/ 113398 h 117791"/>
                <a:gd name="connsiteX2" fmla="*/ 229275 w 307278"/>
                <a:gd name="connsiteY2" fmla="*/ 108244 h 117791"/>
                <a:gd name="connsiteX3" fmla="*/ 297250 w 307278"/>
                <a:gd name="connsiteY3" fmla="*/ 75465 h 117791"/>
                <a:gd name="connsiteX4" fmla="*/ 306109 w 307278"/>
                <a:gd name="connsiteY4" fmla="*/ 53317 h 117791"/>
                <a:gd name="connsiteX5" fmla="*/ 209463 w 307278"/>
                <a:gd name="connsiteY5" fmla="*/ 1369 h 117791"/>
                <a:gd name="connsiteX6" fmla="*/ 94212 w 307278"/>
                <a:gd name="connsiteY6" fmla="*/ 19812 h 117791"/>
                <a:gd name="connsiteX7" fmla="*/ 948 w 307278"/>
                <a:gd name="connsiteY7" fmla="*/ 78767 h 11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78" h="117791">
                  <a:moveTo>
                    <a:pt x="948" y="78767"/>
                  </a:moveTo>
                  <a:cubicBezTo>
                    <a:pt x="948" y="78767"/>
                    <a:pt x="31714" y="133372"/>
                    <a:pt x="107098" y="113398"/>
                  </a:cubicBezTo>
                  <a:cubicBezTo>
                    <a:pt x="182482" y="93425"/>
                    <a:pt x="217114" y="94311"/>
                    <a:pt x="229275" y="108244"/>
                  </a:cubicBezTo>
                  <a:lnTo>
                    <a:pt x="297250" y="75465"/>
                  </a:lnTo>
                  <a:cubicBezTo>
                    <a:pt x="305537" y="71526"/>
                    <a:pt x="309395" y="61878"/>
                    <a:pt x="306109" y="53317"/>
                  </a:cubicBezTo>
                  <a:cubicBezTo>
                    <a:pt x="297169" y="30685"/>
                    <a:pt x="272444" y="-7732"/>
                    <a:pt x="209463" y="1369"/>
                  </a:cubicBezTo>
                  <a:cubicBezTo>
                    <a:pt x="160093" y="8537"/>
                    <a:pt x="160093" y="34551"/>
                    <a:pt x="94212" y="19812"/>
                  </a:cubicBezTo>
                  <a:cubicBezTo>
                    <a:pt x="28331" y="5074"/>
                    <a:pt x="-6301" y="40591"/>
                    <a:pt x="948" y="78767"/>
                  </a:cubicBezTo>
                  <a:close/>
                </a:path>
              </a:pathLst>
            </a:custGeom>
            <a:solidFill>
              <a:srgbClr val="455A64"/>
            </a:solidFill>
            <a:ln w="8039" cap="flat">
              <a:noFill/>
              <a:prstDash val="solid"/>
              <a:miter/>
            </a:ln>
          </p:spPr>
          <p:txBody>
            <a:bodyPr rtlCol="0" anchor="ctr"/>
            <a:lstStyle/>
            <a:p>
              <a:endParaRPr lang="en-US"/>
            </a:p>
          </p:txBody>
        </p:sp>
        <p:sp>
          <p:nvSpPr>
            <p:cNvPr id="986" name="Freeform: Shape 985">
              <a:extLst>
                <a:ext uri="{FF2B5EF4-FFF2-40B4-BE49-F238E27FC236}">
                  <a16:creationId xmlns="" xmlns:a16="http://schemas.microsoft.com/office/drawing/2014/main" id="{ED939759-013E-4102-AE56-821AF9967A58}"/>
                </a:ext>
              </a:extLst>
            </p:cNvPr>
            <p:cNvSpPr/>
            <p:nvPr/>
          </p:nvSpPr>
          <p:spPr>
            <a:xfrm>
              <a:off x="4706016" y="2907511"/>
              <a:ext cx="278100" cy="71763"/>
            </a:xfrm>
            <a:custGeom>
              <a:avLst/>
              <a:gdLst>
                <a:gd name="connsiteX0" fmla="*/ 180970 w 278100"/>
                <a:gd name="connsiteY0" fmla="*/ 1369 h 71763"/>
                <a:gd name="connsiteX1" fmla="*/ 65719 w 278100"/>
                <a:gd name="connsiteY1" fmla="*/ 19812 h 71763"/>
                <a:gd name="connsiteX2" fmla="*/ 0 w 278100"/>
                <a:gd name="connsiteY2" fmla="*/ 24484 h 71763"/>
                <a:gd name="connsiteX3" fmla="*/ 88593 w 278100"/>
                <a:gd name="connsiteY3" fmla="*/ 70713 h 71763"/>
                <a:gd name="connsiteX4" fmla="*/ 278100 w 278100"/>
                <a:gd name="connsiteY4" fmla="*/ 53317 h 71763"/>
                <a:gd name="connsiteX5" fmla="*/ 180970 w 278100"/>
                <a:gd name="connsiteY5" fmla="*/ 1369 h 71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100" h="71763">
                  <a:moveTo>
                    <a:pt x="180970" y="1369"/>
                  </a:moveTo>
                  <a:cubicBezTo>
                    <a:pt x="131600" y="8537"/>
                    <a:pt x="131600" y="34551"/>
                    <a:pt x="65719" y="19812"/>
                  </a:cubicBezTo>
                  <a:cubicBezTo>
                    <a:pt x="37934" y="13611"/>
                    <a:pt x="15786" y="16430"/>
                    <a:pt x="0" y="24484"/>
                  </a:cubicBezTo>
                  <a:cubicBezTo>
                    <a:pt x="15463" y="43088"/>
                    <a:pt x="50337" y="78283"/>
                    <a:pt x="88593" y="70713"/>
                  </a:cubicBezTo>
                  <a:cubicBezTo>
                    <a:pt x="139735" y="60565"/>
                    <a:pt x="263039" y="23598"/>
                    <a:pt x="278100" y="53317"/>
                  </a:cubicBezTo>
                  <a:cubicBezTo>
                    <a:pt x="268677" y="30685"/>
                    <a:pt x="244516" y="-7732"/>
                    <a:pt x="180970" y="1369"/>
                  </a:cubicBezTo>
                  <a:close/>
                </a:path>
              </a:pathLst>
            </a:custGeom>
            <a:solidFill>
              <a:srgbClr val="263238"/>
            </a:solidFill>
            <a:ln w="8039" cap="flat">
              <a:noFill/>
              <a:prstDash val="solid"/>
              <a:miter/>
            </a:ln>
          </p:spPr>
          <p:txBody>
            <a:bodyPr rtlCol="0" anchor="ctr"/>
            <a:lstStyle/>
            <a:p>
              <a:endParaRPr lang="en-US"/>
            </a:p>
          </p:txBody>
        </p:sp>
        <p:sp>
          <p:nvSpPr>
            <p:cNvPr id="987" name="Freeform: Shape 986">
              <a:extLst>
                <a:ext uri="{FF2B5EF4-FFF2-40B4-BE49-F238E27FC236}">
                  <a16:creationId xmlns="" xmlns:a16="http://schemas.microsoft.com/office/drawing/2014/main" id="{D7239B00-75B2-4420-924A-B1342D2C37CC}"/>
                </a:ext>
              </a:extLst>
            </p:cNvPr>
            <p:cNvSpPr/>
            <p:nvPr/>
          </p:nvSpPr>
          <p:spPr>
            <a:xfrm>
              <a:off x="4399002" y="3059729"/>
              <a:ext cx="248784" cy="182581"/>
            </a:xfrm>
            <a:custGeom>
              <a:avLst/>
              <a:gdLst>
                <a:gd name="connsiteX0" fmla="*/ 31330 w 248784"/>
                <a:gd name="connsiteY0" fmla="*/ 158822 h 182581"/>
                <a:gd name="connsiteX1" fmla="*/ 0 w 248784"/>
                <a:gd name="connsiteY1" fmla="*/ 182581 h 182581"/>
                <a:gd name="connsiteX2" fmla="*/ 111868 w 248784"/>
                <a:gd name="connsiteY2" fmla="*/ 136271 h 182581"/>
                <a:gd name="connsiteX3" fmla="*/ 248784 w 248784"/>
                <a:gd name="connsiteY3" fmla="*/ 0 h 182581"/>
              </a:gdLst>
              <a:ahLst/>
              <a:cxnLst>
                <a:cxn ang="0">
                  <a:pos x="connsiteX0" y="connsiteY0"/>
                </a:cxn>
                <a:cxn ang="0">
                  <a:pos x="connsiteX1" y="connsiteY1"/>
                </a:cxn>
                <a:cxn ang="0">
                  <a:pos x="connsiteX2" y="connsiteY2"/>
                </a:cxn>
                <a:cxn ang="0">
                  <a:pos x="connsiteX3" y="connsiteY3"/>
                </a:cxn>
              </a:cxnLst>
              <a:rect l="l" t="t" r="r" b="b"/>
              <a:pathLst>
                <a:path w="248784" h="182581">
                  <a:moveTo>
                    <a:pt x="31330" y="158822"/>
                  </a:moveTo>
                  <a:lnTo>
                    <a:pt x="0" y="182581"/>
                  </a:lnTo>
                  <a:cubicBezTo>
                    <a:pt x="0" y="182581"/>
                    <a:pt x="48323" y="183064"/>
                    <a:pt x="111868" y="136271"/>
                  </a:cubicBezTo>
                  <a:cubicBezTo>
                    <a:pt x="175413" y="89478"/>
                    <a:pt x="248784" y="0"/>
                    <a:pt x="248784" y="0"/>
                  </a:cubicBezTo>
                  <a:close/>
                </a:path>
              </a:pathLst>
            </a:custGeom>
            <a:solidFill>
              <a:srgbClr val="F28F8F"/>
            </a:solidFill>
            <a:ln w="8039" cap="flat">
              <a:noFill/>
              <a:prstDash val="solid"/>
              <a:miter/>
            </a:ln>
          </p:spPr>
          <p:txBody>
            <a:bodyPr rtlCol="0" anchor="ctr"/>
            <a:lstStyle/>
            <a:p>
              <a:endParaRPr lang="en-US"/>
            </a:p>
          </p:txBody>
        </p:sp>
        <p:sp>
          <p:nvSpPr>
            <p:cNvPr id="988" name="Freeform: Shape 987">
              <a:extLst>
                <a:ext uri="{FF2B5EF4-FFF2-40B4-BE49-F238E27FC236}">
                  <a16:creationId xmlns="" xmlns:a16="http://schemas.microsoft.com/office/drawing/2014/main" id="{D836BF24-6248-4C35-AAAE-731302F6C5AB}"/>
                </a:ext>
              </a:extLst>
            </p:cNvPr>
            <p:cNvSpPr/>
            <p:nvPr/>
          </p:nvSpPr>
          <p:spPr>
            <a:xfrm>
              <a:off x="4086109" y="2747561"/>
              <a:ext cx="650095" cy="471232"/>
            </a:xfrm>
            <a:custGeom>
              <a:avLst/>
              <a:gdLst>
                <a:gd name="connsiteX0" fmla="*/ 242663 w 650095"/>
                <a:gd name="connsiteY0" fmla="*/ 38739 h 471232"/>
                <a:gd name="connsiteX1" fmla="*/ 0 w 650095"/>
                <a:gd name="connsiteY1" fmla="*/ 264248 h 471232"/>
                <a:gd name="connsiteX2" fmla="*/ 344223 w 650095"/>
                <a:gd name="connsiteY2" fmla="*/ 471232 h 471232"/>
                <a:gd name="connsiteX3" fmla="*/ 532281 w 650095"/>
                <a:gd name="connsiteY3" fmla="*/ 336249 h 471232"/>
                <a:gd name="connsiteX4" fmla="*/ 639558 w 650095"/>
                <a:gd name="connsiteY4" fmla="*/ 32860 h 471232"/>
                <a:gd name="connsiteX5" fmla="*/ 626994 w 650095"/>
                <a:gd name="connsiteY5" fmla="*/ 0 h 47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95" h="471232">
                  <a:moveTo>
                    <a:pt x="242663" y="38739"/>
                  </a:moveTo>
                  <a:cubicBezTo>
                    <a:pt x="242663" y="38739"/>
                    <a:pt x="64914" y="177507"/>
                    <a:pt x="0" y="264248"/>
                  </a:cubicBezTo>
                  <a:cubicBezTo>
                    <a:pt x="0" y="264248"/>
                    <a:pt x="196031" y="264248"/>
                    <a:pt x="344223" y="471232"/>
                  </a:cubicBezTo>
                  <a:lnTo>
                    <a:pt x="532281" y="336249"/>
                  </a:lnTo>
                  <a:cubicBezTo>
                    <a:pt x="628718" y="268073"/>
                    <a:pt x="671701" y="146508"/>
                    <a:pt x="639558" y="32860"/>
                  </a:cubicBezTo>
                  <a:cubicBezTo>
                    <a:pt x="636369" y="21552"/>
                    <a:pt x="632165" y="10551"/>
                    <a:pt x="626994" y="0"/>
                  </a:cubicBezTo>
                  <a:close/>
                </a:path>
              </a:pathLst>
            </a:custGeom>
            <a:solidFill>
              <a:srgbClr val="7E57C2"/>
            </a:solidFill>
            <a:ln w="8039" cap="flat">
              <a:noFill/>
              <a:prstDash val="solid"/>
              <a:miter/>
            </a:ln>
          </p:spPr>
          <p:txBody>
            <a:bodyPr rtlCol="0" anchor="ctr"/>
            <a:lstStyle/>
            <a:p>
              <a:endParaRPr lang="en-US"/>
            </a:p>
          </p:txBody>
        </p:sp>
        <p:sp>
          <p:nvSpPr>
            <p:cNvPr id="989" name="Freeform: Shape 988">
              <a:extLst>
                <a:ext uri="{FF2B5EF4-FFF2-40B4-BE49-F238E27FC236}">
                  <a16:creationId xmlns="" xmlns:a16="http://schemas.microsoft.com/office/drawing/2014/main" id="{DDE3346C-1385-4ED3-A000-60A2DFA450EC}"/>
                </a:ext>
              </a:extLst>
            </p:cNvPr>
            <p:cNvSpPr/>
            <p:nvPr/>
          </p:nvSpPr>
          <p:spPr>
            <a:xfrm>
              <a:off x="4086109" y="2747561"/>
              <a:ext cx="650095" cy="471232"/>
            </a:xfrm>
            <a:custGeom>
              <a:avLst/>
              <a:gdLst>
                <a:gd name="connsiteX0" fmla="*/ 242663 w 650095"/>
                <a:gd name="connsiteY0" fmla="*/ 38739 h 471232"/>
                <a:gd name="connsiteX1" fmla="*/ 0 w 650095"/>
                <a:gd name="connsiteY1" fmla="*/ 264248 h 471232"/>
                <a:gd name="connsiteX2" fmla="*/ 344223 w 650095"/>
                <a:gd name="connsiteY2" fmla="*/ 471232 h 471232"/>
                <a:gd name="connsiteX3" fmla="*/ 532281 w 650095"/>
                <a:gd name="connsiteY3" fmla="*/ 336249 h 471232"/>
                <a:gd name="connsiteX4" fmla="*/ 639558 w 650095"/>
                <a:gd name="connsiteY4" fmla="*/ 32860 h 471232"/>
                <a:gd name="connsiteX5" fmla="*/ 626994 w 650095"/>
                <a:gd name="connsiteY5" fmla="*/ 0 h 47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95" h="471232">
                  <a:moveTo>
                    <a:pt x="242663" y="38739"/>
                  </a:moveTo>
                  <a:cubicBezTo>
                    <a:pt x="242663" y="38739"/>
                    <a:pt x="64914" y="177507"/>
                    <a:pt x="0" y="264248"/>
                  </a:cubicBezTo>
                  <a:cubicBezTo>
                    <a:pt x="0" y="264248"/>
                    <a:pt x="196031" y="264248"/>
                    <a:pt x="344223" y="471232"/>
                  </a:cubicBezTo>
                  <a:lnTo>
                    <a:pt x="532281" y="336249"/>
                  </a:lnTo>
                  <a:cubicBezTo>
                    <a:pt x="628718" y="268073"/>
                    <a:pt x="671701" y="146508"/>
                    <a:pt x="639558" y="32860"/>
                  </a:cubicBezTo>
                  <a:cubicBezTo>
                    <a:pt x="636369" y="21552"/>
                    <a:pt x="632165" y="10551"/>
                    <a:pt x="626994" y="0"/>
                  </a:cubicBezTo>
                  <a:close/>
                </a:path>
              </a:pathLst>
            </a:custGeom>
            <a:solidFill>
              <a:srgbClr val="000000">
                <a:alpha val="60000"/>
              </a:srgbClr>
            </a:solidFill>
            <a:ln w="8039" cap="flat">
              <a:noFill/>
              <a:prstDash val="solid"/>
              <a:miter/>
            </a:ln>
          </p:spPr>
          <p:txBody>
            <a:bodyPr rtlCol="0" anchor="ctr"/>
            <a:lstStyle/>
            <a:p>
              <a:endParaRPr lang="en-US"/>
            </a:p>
          </p:txBody>
        </p:sp>
        <p:sp>
          <p:nvSpPr>
            <p:cNvPr id="990" name="Freeform: Shape 989">
              <a:extLst>
                <a:ext uri="{FF2B5EF4-FFF2-40B4-BE49-F238E27FC236}">
                  <a16:creationId xmlns="" xmlns:a16="http://schemas.microsoft.com/office/drawing/2014/main" id="{100E69DE-9519-4F31-BB86-645D8B27D8E8}"/>
                </a:ext>
              </a:extLst>
            </p:cNvPr>
            <p:cNvSpPr/>
            <p:nvPr/>
          </p:nvSpPr>
          <p:spPr>
            <a:xfrm>
              <a:off x="4080513" y="1908964"/>
              <a:ext cx="637651" cy="685262"/>
            </a:xfrm>
            <a:custGeom>
              <a:avLst/>
              <a:gdLst>
                <a:gd name="connsiteX0" fmla="*/ 149276 w 637651"/>
                <a:gd name="connsiteY0" fmla="*/ 37962 h 685262"/>
                <a:gd name="connsiteX1" fmla="*/ 149276 w 637651"/>
                <a:gd name="connsiteY1" fmla="*/ 37962 h 685262"/>
                <a:gd name="connsiteX2" fmla="*/ 190351 w 637651"/>
                <a:gd name="connsiteY2" fmla="*/ 18391 h 685262"/>
                <a:gd name="connsiteX3" fmla="*/ 218057 w 637651"/>
                <a:gd name="connsiteY3" fmla="*/ 9048 h 685262"/>
                <a:gd name="connsiteX4" fmla="*/ 385013 w 637651"/>
                <a:gd name="connsiteY4" fmla="*/ 41264 h 685262"/>
                <a:gd name="connsiteX5" fmla="*/ 409175 w 637651"/>
                <a:gd name="connsiteY5" fmla="*/ 70661 h 685262"/>
                <a:gd name="connsiteX6" fmla="*/ 438894 w 637651"/>
                <a:gd name="connsiteY6" fmla="*/ 141615 h 685262"/>
                <a:gd name="connsiteX7" fmla="*/ 438894 w 637651"/>
                <a:gd name="connsiteY7" fmla="*/ 141615 h 685262"/>
                <a:gd name="connsiteX8" fmla="*/ 501956 w 637651"/>
                <a:gd name="connsiteY8" fmla="*/ 271524 h 685262"/>
                <a:gd name="connsiteX9" fmla="*/ 634442 w 637651"/>
                <a:gd name="connsiteY9" fmla="*/ 580632 h 685262"/>
                <a:gd name="connsiteX10" fmla="*/ 224258 w 637651"/>
                <a:gd name="connsiteY10" fmla="*/ 684285 h 685262"/>
                <a:gd name="connsiteX11" fmla="*/ 126726 w 637651"/>
                <a:gd name="connsiteY11" fmla="*/ 295686 h 685262"/>
                <a:gd name="connsiteX12" fmla="*/ 56174 w 637651"/>
                <a:gd name="connsiteY12" fmla="*/ 246960 h 685262"/>
                <a:gd name="connsiteX13" fmla="*/ 55449 w 637651"/>
                <a:gd name="connsiteY13" fmla="*/ 194610 h 685262"/>
                <a:gd name="connsiteX14" fmla="*/ 2374 w 637651"/>
                <a:gd name="connsiteY14" fmla="*/ 147253 h 685262"/>
                <a:gd name="connsiteX15" fmla="*/ 149276 w 637651"/>
                <a:gd name="connsiteY15" fmla="*/ 37962 h 6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7651" h="685262">
                  <a:moveTo>
                    <a:pt x="149276" y="37962"/>
                  </a:moveTo>
                  <a:lnTo>
                    <a:pt x="149276" y="37962"/>
                  </a:lnTo>
                  <a:cubicBezTo>
                    <a:pt x="162469" y="30439"/>
                    <a:pt x="176200" y="23900"/>
                    <a:pt x="190351" y="18391"/>
                  </a:cubicBezTo>
                  <a:cubicBezTo>
                    <a:pt x="199412" y="14783"/>
                    <a:pt x="208658" y="11666"/>
                    <a:pt x="218057" y="9048"/>
                  </a:cubicBezTo>
                  <a:cubicBezTo>
                    <a:pt x="286434" y="-10442"/>
                    <a:pt x="344341" y="2122"/>
                    <a:pt x="385013" y="41264"/>
                  </a:cubicBezTo>
                  <a:cubicBezTo>
                    <a:pt x="394138" y="50131"/>
                    <a:pt x="402249" y="59989"/>
                    <a:pt x="409175" y="70661"/>
                  </a:cubicBezTo>
                  <a:cubicBezTo>
                    <a:pt x="422987" y="92478"/>
                    <a:pt x="433039" y="116463"/>
                    <a:pt x="438894" y="141615"/>
                  </a:cubicBezTo>
                  <a:lnTo>
                    <a:pt x="438894" y="141615"/>
                  </a:lnTo>
                  <a:cubicBezTo>
                    <a:pt x="450934" y="188730"/>
                    <a:pt x="472382" y="232922"/>
                    <a:pt x="501956" y="271524"/>
                  </a:cubicBezTo>
                  <a:cubicBezTo>
                    <a:pt x="561071" y="348841"/>
                    <a:pt x="656348" y="491314"/>
                    <a:pt x="634442" y="580632"/>
                  </a:cubicBezTo>
                  <a:cubicBezTo>
                    <a:pt x="596911" y="733253"/>
                    <a:pt x="313495" y="669225"/>
                    <a:pt x="224258" y="684285"/>
                  </a:cubicBezTo>
                  <a:cubicBezTo>
                    <a:pt x="135021" y="699346"/>
                    <a:pt x="126726" y="295686"/>
                    <a:pt x="126726" y="295686"/>
                  </a:cubicBezTo>
                  <a:cubicBezTo>
                    <a:pt x="126726" y="295686"/>
                    <a:pt x="74214" y="289887"/>
                    <a:pt x="56174" y="246960"/>
                  </a:cubicBezTo>
                  <a:cubicBezTo>
                    <a:pt x="42160" y="213536"/>
                    <a:pt x="55449" y="194610"/>
                    <a:pt x="55449" y="194610"/>
                  </a:cubicBezTo>
                  <a:cubicBezTo>
                    <a:pt x="30256" y="190059"/>
                    <a:pt x="9751" y="171761"/>
                    <a:pt x="2374" y="147253"/>
                  </a:cubicBezTo>
                  <a:cubicBezTo>
                    <a:pt x="-13412" y="103279"/>
                    <a:pt x="51100" y="92567"/>
                    <a:pt x="149276" y="37962"/>
                  </a:cubicBezTo>
                  <a:close/>
                </a:path>
              </a:pathLst>
            </a:custGeom>
            <a:solidFill>
              <a:srgbClr val="263238"/>
            </a:solidFill>
            <a:ln w="8039" cap="flat">
              <a:noFill/>
              <a:prstDash val="solid"/>
              <a:miter/>
            </a:ln>
          </p:spPr>
          <p:txBody>
            <a:bodyPr rtlCol="0" anchor="ctr"/>
            <a:lstStyle/>
            <a:p>
              <a:endParaRPr lang="en-US"/>
            </a:p>
          </p:txBody>
        </p:sp>
        <p:sp>
          <p:nvSpPr>
            <p:cNvPr id="991" name="Freeform: Shape 990">
              <a:extLst>
                <a:ext uri="{FF2B5EF4-FFF2-40B4-BE49-F238E27FC236}">
                  <a16:creationId xmlns="" xmlns:a16="http://schemas.microsoft.com/office/drawing/2014/main" id="{C0147BDF-1FF1-44DC-82A0-D8DF9F277023}"/>
                </a:ext>
              </a:extLst>
            </p:cNvPr>
            <p:cNvSpPr/>
            <p:nvPr/>
          </p:nvSpPr>
          <p:spPr>
            <a:xfrm>
              <a:off x="3963690" y="2310548"/>
              <a:ext cx="334477" cy="671944"/>
            </a:xfrm>
            <a:custGeom>
              <a:avLst/>
              <a:gdLst>
                <a:gd name="connsiteX0" fmla="*/ 334477 w 334477"/>
                <a:gd name="connsiteY0" fmla="*/ 171 h 671944"/>
                <a:gd name="connsiteX1" fmla="*/ 201186 w 334477"/>
                <a:gd name="connsiteY1" fmla="*/ 151181 h 671944"/>
                <a:gd name="connsiteX2" fmla="*/ 140701 w 334477"/>
                <a:gd name="connsiteY2" fmla="*/ 315561 h 671944"/>
                <a:gd name="connsiteX3" fmla="*/ 112271 w 334477"/>
                <a:gd name="connsiteY3" fmla="*/ 368555 h 671944"/>
                <a:gd name="connsiteX4" fmla="*/ 0 w 334477"/>
                <a:gd name="connsiteY4" fmla="*/ 623621 h 671944"/>
                <a:gd name="connsiteX5" fmla="*/ 74096 w 334477"/>
                <a:gd name="connsiteY5" fmla="*/ 671945 h 671944"/>
                <a:gd name="connsiteX6" fmla="*/ 240730 w 334477"/>
                <a:gd name="connsiteY6" fmla="*/ 418248 h 671944"/>
                <a:gd name="connsiteX7" fmla="*/ 302262 w 334477"/>
                <a:gd name="connsiteY7" fmla="*/ 242432 h 67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477" h="671944">
                  <a:moveTo>
                    <a:pt x="334477" y="171"/>
                  </a:moveTo>
                  <a:cubicBezTo>
                    <a:pt x="334477" y="171"/>
                    <a:pt x="263281" y="-11185"/>
                    <a:pt x="201186" y="151181"/>
                  </a:cubicBezTo>
                  <a:cubicBezTo>
                    <a:pt x="168084" y="237680"/>
                    <a:pt x="150205" y="288097"/>
                    <a:pt x="140701" y="315561"/>
                  </a:cubicBezTo>
                  <a:cubicBezTo>
                    <a:pt x="134161" y="334648"/>
                    <a:pt x="124561" y="352552"/>
                    <a:pt x="112271" y="368555"/>
                  </a:cubicBezTo>
                  <a:cubicBezTo>
                    <a:pt x="84727" y="404234"/>
                    <a:pt x="32296" y="485981"/>
                    <a:pt x="0" y="623621"/>
                  </a:cubicBezTo>
                  <a:lnTo>
                    <a:pt x="74096" y="671945"/>
                  </a:lnTo>
                  <a:cubicBezTo>
                    <a:pt x="74096" y="671945"/>
                    <a:pt x="225267" y="447725"/>
                    <a:pt x="240730" y="418248"/>
                  </a:cubicBezTo>
                  <a:cubicBezTo>
                    <a:pt x="256194" y="388770"/>
                    <a:pt x="302262" y="242432"/>
                    <a:pt x="302262" y="242432"/>
                  </a:cubicBezTo>
                  <a:close/>
                </a:path>
              </a:pathLst>
            </a:custGeom>
            <a:solidFill>
              <a:srgbClr val="FFA8A7"/>
            </a:solidFill>
            <a:ln w="8039" cap="flat">
              <a:noFill/>
              <a:prstDash val="solid"/>
              <a:miter/>
            </a:ln>
          </p:spPr>
          <p:txBody>
            <a:bodyPr rtlCol="0" anchor="ctr"/>
            <a:lstStyle/>
            <a:p>
              <a:endParaRPr lang="en-US"/>
            </a:p>
          </p:txBody>
        </p:sp>
        <p:sp>
          <p:nvSpPr>
            <p:cNvPr id="992" name="Freeform: Shape 991">
              <a:extLst>
                <a:ext uri="{FF2B5EF4-FFF2-40B4-BE49-F238E27FC236}">
                  <a16:creationId xmlns="" xmlns:a16="http://schemas.microsoft.com/office/drawing/2014/main" id="{633FCE40-42B8-4E93-AAE8-A0057A27BC86}"/>
                </a:ext>
              </a:extLst>
            </p:cNvPr>
            <p:cNvSpPr/>
            <p:nvPr/>
          </p:nvSpPr>
          <p:spPr>
            <a:xfrm>
              <a:off x="4249844" y="2310545"/>
              <a:ext cx="48162" cy="51339"/>
            </a:xfrm>
            <a:custGeom>
              <a:avLst/>
              <a:gdLst>
                <a:gd name="connsiteX0" fmla="*/ 0 w 48162"/>
                <a:gd name="connsiteY0" fmla="*/ 18215 h 51339"/>
                <a:gd name="connsiteX1" fmla="*/ 41477 w 48162"/>
                <a:gd name="connsiteY1" fmla="*/ 51316 h 51339"/>
                <a:gd name="connsiteX2" fmla="*/ 48162 w 48162"/>
                <a:gd name="connsiteY2" fmla="*/ 174 h 51339"/>
                <a:gd name="connsiteX3" fmla="*/ 0 w 48162"/>
                <a:gd name="connsiteY3" fmla="*/ 18215 h 51339"/>
              </a:gdLst>
              <a:ahLst/>
              <a:cxnLst>
                <a:cxn ang="0">
                  <a:pos x="connsiteX0" y="connsiteY0"/>
                </a:cxn>
                <a:cxn ang="0">
                  <a:pos x="connsiteX1" y="connsiteY1"/>
                </a:cxn>
                <a:cxn ang="0">
                  <a:pos x="connsiteX2" y="connsiteY2"/>
                </a:cxn>
                <a:cxn ang="0">
                  <a:pos x="connsiteX3" y="connsiteY3"/>
                </a:cxn>
              </a:cxnLst>
              <a:rect l="l" t="t" r="r" b="b"/>
              <a:pathLst>
                <a:path w="48162" h="51339">
                  <a:moveTo>
                    <a:pt x="0" y="18215"/>
                  </a:moveTo>
                  <a:cubicBezTo>
                    <a:pt x="6202" y="31584"/>
                    <a:pt x="19329" y="52122"/>
                    <a:pt x="41477" y="51316"/>
                  </a:cubicBezTo>
                  <a:lnTo>
                    <a:pt x="48162" y="174"/>
                  </a:lnTo>
                  <a:cubicBezTo>
                    <a:pt x="48162" y="174"/>
                    <a:pt x="28189" y="-3047"/>
                    <a:pt x="0" y="18215"/>
                  </a:cubicBezTo>
                  <a:close/>
                </a:path>
              </a:pathLst>
            </a:custGeom>
            <a:solidFill>
              <a:srgbClr val="F28F8F"/>
            </a:solidFill>
            <a:ln w="8039" cap="flat">
              <a:noFill/>
              <a:prstDash val="solid"/>
              <a:miter/>
            </a:ln>
          </p:spPr>
          <p:txBody>
            <a:bodyPr rtlCol="0" anchor="ctr"/>
            <a:lstStyle/>
            <a:p>
              <a:endParaRPr lang="en-US"/>
            </a:p>
          </p:txBody>
        </p:sp>
        <p:sp>
          <p:nvSpPr>
            <p:cNvPr id="993" name="Freeform: Shape 992">
              <a:extLst>
                <a:ext uri="{FF2B5EF4-FFF2-40B4-BE49-F238E27FC236}">
                  <a16:creationId xmlns="" xmlns:a16="http://schemas.microsoft.com/office/drawing/2014/main" id="{29B45EA0-A438-43A3-8146-EBE01468ABAF}"/>
                </a:ext>
              </a:extLst>
            </p:cNvPr>
            <p:cNvSpPr/>
            <p:nvPr/>
          </p:nvSpPr>
          <p:spPr>
            <a:xfrm>
              <a:off x="4221682" y="2310719"/>
              <a:ext cx="491259" cy="522132"/>
            </a:xfrm>
            <a:custGeom>
              <a:avLst/>
              <a:gdLst>
                <a:gd name="connsiteX0" fmla="*/ 314396 w 491259"/>
                <a:gd name="connsiteY0" fmla="*/ 23759 h 522132"/>
                <a:gd name="connsiteX1" fmla="*/ 243683 w 491259"/>
                <a:gd name="connsiteY1" fmla="*/ 10712 h 522132"/>
                <a:gd name="connsiteX2" fmla="*/ 76485 w 491259"/>
                <a:gd name="connsiteY2" fmla="*/ 0 h 522132"/>
                <a:gd name="connsiteX3" fmla="*/ 67465 w 491259"/>
                <a:gd name="connsiteY3" fmla="*/ 299121 h 522132"/>
                <a:gd name="connsiteX4" fmla="*/ 107170 w 491259"/>
                <a:gd name="connsiteY4" fmla="*/ 475581 h 522132"/>
                <a:gd name="connsiteX5" fmla="*/ 277832 w 491259"/>
                <a:gd name="connsiteY5" fmla="*/ 522133 h 522132"/>
                <a:gd name="connsiteX6" fmla="*/ 491259 w 491259"/>
                <a:gd name="connsiteY6" fmla="*/ 436601 h 522132"/>
                <a:gd name="connsiteX7" fmla="*/ 406935 w 491259"/>
                <a:gd name="connsiteY7" fmla="*/ 296785 h 522132"/>
                <a:gd name="connsiteX8" fmla="*/ 366666 w 491259"/>
                <a:gd name="connsiteY8" fmla="*/ 91009 h 5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259" h="522132">
                  <a:moveTo>
                    <a:pt x="314396" y="23759"/>
                  </a:moveTo>
                  <a:lnTo>
                    <a:pt x="243683" y="10712"/>
                  </a:lnTo>
                  <a:lnTo>
                    <a:pt x="76485" y="0"/>
                  </a:lnTo>
                  <a:cubicBezTo>
                    <a:pt x="76485" y="0"/>
                    <a:pt x="-89425" y="261509"/>
                    <a:pt x="67465" y="299121"/>
                  </a:cubicBezTo>
                  <a:cubicBezTo>
                    <a:pt x="108064" y="348250"/>
                    <a:pt x="122811" y="413792"/>
                    <a:pt x="107170" y="475581"/>
                  </a:cubicBezTo>
                  <a:cubicBezTo>
                    <a:pt x="107170" y="475581"/>
                    <a:pt x="152272" y="522133"/>
                    <a:pt x="277832" y="522133"/>
                  </a:cubicBezTo>
                  <a:cubicBezTo>
                    <a:pt x="403392" y="522133"/>
                    <a:pt x="491259" y="436601"/>
                    <a:pt x="491259" y="436601"/>
                  </a:cubicBezTo>
                  <a:cubicBezTo>
                    <a:pt x="491259" y="436601"/>
                    <a:pt x="450265" y="339954"/>
                    <a:pt x="406935" y="296785"/>
                  </a:cubicBezTo>
                  <a:cubicBezTo>
                    <a:pt x="363605" y="253617"/>
                    <a:pt x="366666" y="91009"/>
                    <a:pt x="366666" y="91009"/>
                  </a:cubicBezTo>
                  <a:close/>
                </a:path>
              </a:pathLst>
            </a:custGeom>
            <a:solidFill>
              <a:srgbClr val="7E57C2"/>
            </a:solidFill>
            <a:ln w="8039" cap="flat">
              <a:noFill/>
              <a:prstDash val="solid"/>
              <a:miter/>
            </a:ln>
          </p:spPr>
          <p:txBody>
            <a:bodyPr rtlCol="0" anchor="ctr"/>
            <a:lstStyle/>
            <a:p>
              <a:endParaRPr lang="en-US"/>
            </a:p>
          </p:txBody>
        </p:sp>
        <p:sp>
          <p:nvSpPr>
            <p:cNvPr id="994" name="Freeform: Shape 993">
              <a:extLst>
                <a:ext uri="{FF2B5EF4-FFF2-40B4-BE49-F238E27FC236}">
                  <a16:creationId xmlns="" xmlns:a16="http://schemas.microsoft.com/office/drawing/2014/main" id="{ED460749-E7D4-48B9-887C-D7E366C3DE28}"/>
                </a:ext>
              </a:extLst>
            </p:cNvPr>
            <p:cNvSpPr/>
            <p:nvPr/>
          </p:nvSpPr>
          <p:spPr>
            <a:xfrm>
              <a:off x="4221682" y="2310719"/>
              <a:ext cx="491259" cy="522132"/>
            </a:xfrm>
            <a:custGeom>
              <a:avLst/>
              <a:gdLst>
                <a:gd name="connsiteX0" fmla="*/ 314396 w 491259"/>
                <a:gd name="connsiteY0" fmla="*/ 23759 h 522132"/>
                <a:gd name="connsiteX1" fmla="*/ 243683 w 491259"/>
                <a:gd name="connsiteY1" fmla="*/ 10712 h 522132"/>
                <a:gd name="connsiteX2" fmla="*/ 76485 w 491259"/>
                <a:gd name="connsiteY2" fmla="*/ 0 h 522132"/>
                <a:gd name="connsiteX3" fmla="*/ 67465 w 491259"/>
                <a:gd name="connsiteY3" fmla="*/ 299121 h 522132"/>
                <a:gd name="connsiteX4" fmla="*/ 107170 w 491259"/>
                <a:gd name="connsiteY4" fmla="*/ 475581 h 522132"/>
                <a:gd name="connsiteX5" fmla="*/ 277832 w 491259"/>
                <a:gd name="connsiteY5" fmla="*/ 522133 h 522132"/>
                <a:gd name="connsiteX6" fmla="*/ 491259 w 491259"/>
                <a:gd name="connsiteY6" fmla="*/ 436601 h 522132"/>
                <a:gd name="connsiteX7" fmla="*/ 406935 w 491259"/>
                <a:gd name="connsiteY7" fmla="*/ 296785 h 522132"/>
                <a:gd name="connsiteX8" fmla="*/ 366666 w 491259"/>
                <a:gd name="connsiteY8" fmla="*/ 91009 h 5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259" h="522132">
                  <a:moveTo>
                    <a:pt x="314396" y="23759"/>
                  </a:moveTo>
                  <a:lnTo>
                    <a:pt x="243683" y="10712"/>
                  </a:lnTo>
                  <a:lnTo>
                    <a:pt x="76485" y="0"/>
                  </a:lnTo>
                  <a:cubicBezTo>
                    <a:pt x="76485" y="0"/>
                    <a:pt x="-89425" y="261509"/>
                    <a:pt x="67465" y="299121"/>
                  </a:cubicBezTo>
                  <a:cubicBezTo>
                    <a:pt x="108064" y="348250"/>
                    <a:pt x="122811" y="413792"/>
                    <a:pt x="107170" y="475581"/>
                  </a:cubicBezTo>
                  <a:cubicBezTo>
                    <a:pt x="107170" y="475581"/>
                    <a:pt x="152272" y="522133"/>
                    <a:pt x="277832" y="522133"/>
                  </a:cubicBezTo>
                  <a:cubicBezTo>
                    <a:pt x="403392" y="522133"/>
                    <a:pt x="491259" y="436601"/>
                    <a:pt x="491259" y="436601"/>
                  </a:cubicBezTo>
                  <a:cubicBezTo>
                    <a:pt x="491259" y="436601"/>
                    <a:pt x="450265" y="339954"/>
                    <a:pt x="406935" y="296785"/>
                  </a:cubicBezTo>
                  <a:cubicBezTo>
                    <a:pt x="363605" y="253617"/>
                    <a:pt x="366666" y="91009"/>
                    <a:pt x="366666" y="91009"/>
                  </a:cubicBezTo>
                  <a:close/>
                </a:path>
              </a:pathLst>
            </a:custGeom>
            <a:solidFill>
              <a:srgbClr val="000000">
                <a:alpha val="30000"/>
              </a:srgbClr>
            </a:solidFill>
            <a:ln w="8039" cap="flat">
              <a:noFill/>
              <a:prstDash val="solid"/>
              <a:miter/>
            </a:ln>
          </p:spPr>
          <p:txBody>
            <a:bodyPr rtlCol="0" anchor="ctr"/>
            <a:lstStyle/>
            <a:p>
              <a:endParaRPr lang="en-US"/>
            </a:p>
          </p:txBody>
        </p:sp>
        <p:sp>
          <p:nvSpPr>
            <p:cNvPr id="995" name="Freeform: Shape 994">
              <a:extLst>
                <a:ext uri="{FF2B5EF4-FFF2-40B4-BE49-F238E27FC236}">
                  <a16:creationId xmlns="" xmlns:a16="http://schemas.microsoft.com/office/drawing/2014/main" id="{AC0C1F6A-34EF-4BEF-8B8D-7945CB6302D3}"/>
                </a:ext>
              </a:extLst>
            </p:cNvPr>
            <p:cNvSpPr/>
            <p:nvPr/>
          </p:nvSpPr>
          <p:spPr>
            <a:xfrm>
              <a:off x="4400899" y="1869761"/>
              <a:ext cx="61891" cy="70076"/>
            </a:xfrm>
            <a:custGeom>
              <a:avLst/>
              <a:gdLst>
                <a:gd name="connsiteX0" fmla="*/ 1969 w 61891"/>
                <a:gd name="connsiteY0" fmla="*/ 50587 h 70076"/>
                <a:gd name="connsiteX1" fmla="*/ 4304 w 61891"/>
                <a:gd name="connsiteY1" fmla="*/ 89 h 70076"/>
                <a:gd name="connsiteX2" fmla="*/ 26533 w 61891"/>
                <a:gd name="connsiteY2" fmla="*/ 36412 h 70076"/>
                <a:gd name="connsiteX3" fmla="*/ 61890 w 61891"/>
                <a:gd name="connsiteY3" fmla="*/ 30855 h 70076"/>
                <a:gd name="connsiteX4" fmla="*/ 24117 w 61891"/>
                <a:gd name="connsiteY4" fmla="*/ 70077 h 70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91" h="70076">
                  <a:moveTo>
                    <a:pt x="1969" y="50587"/>
                  </a:moveTo>
                  <a:cubicBezTo>
                    <a:pt x="1969" y="50587"/>
                    <a:pt x="-3749" y="2263"/>
                    <a:pt x="4304" y="89"/>
                  </a:cubicBezTo>
                  <a:cubicBezTo>
                    <a:pt x="12358" y="-2086"/>
                    <a:pt x="26533" y="36412"/>
                    <a:pt x="26533" y="36412"/>
                  </a:cubicBezTo>
                  <a:cubicBezTo>
                    <a:pt x="26533" y="36412"/>
                    <a:pt x="61567" y="18854"/>
                    <a:pt x="61890" y="30855"/>
                  </a:cubicBezTo>
                  <a:cubicBezTo>
                    <a:pt x="62212" y="42855"/>
                    <a:pt x="24117" y="70077"/>
                    <a:pt x="24117" y="70077"/>
                  </a:cubicBezTo>
                  <a:close/>
                </a:path>
              </a:pathLst>
            </a:custGeom>
            <a:solidFill>
              <a:srgbClr val="263238"/>
            </a:solidFill>
            <a:ln w="8039" cap="flat">
              <a:noFill/>
              <a:prstDash val="solid"/>
              <a:miter/>
            </a:ln>
          </p:spPr>
          <p:txBody>
            <a:bodyPr rtlCol="0" anchor="ctr"/>
            <a:lstStyle/>
            <a:p>
              <a:endParaRPr lang="en-US"/>
            </a:p>
          </p:txBody>
        </p:sp>
        <p:sp>
          <p:nvSpPr>
            <p:cNvPr id="996" name="Freeform: Shape 995">
              <a:extLst>
                <a:ext uri="{FF2B5EF4-FFF2-40B4-BE49-F238E27FC236}">
                  <a16:creationId xmlns="" xmlns:a16="http://schemas.microsoft.com/office/drawing/2014/main" id="{B69583B8-C608-4E84-AB01-3BD9B6D0F1D7}"/>
                </a:ext>
              </a:extLst>
            </p:cNvPr>
            <p:cNvSpPr/>
            <p:nvPr/>
          </p:nvSpPr>
          <p:spPr>
            <a:xfrm>
              <a:off x="4302839" y="2141265"/>
              <a:ext cx="162527" cy="262906"/>
            </a:xfrm>
            <a:custGeom>
              <a:avLst/>
              <a:gdLst>
                <a:gd name="connsiteX0" fmla="*/ 162527 w 162527"/>
                <a:gd name="connsiteY0" fmla="*/ 180165 h 262906"/>
                <a:gd name="connsiteX1" fmla="*/ 133131 w 162527"/>
                <a:gd name="connsiteY1" fmla="*/ 229213 h 262906"/>
                <a:gd name="connsiteX2" fmla="*/ 55491 w 162527"/>
                <a:gd name="connsiteY2" fmla="*/ 260462 h 262906"/>
                <a:gd name="connsiteX3" fmla="*/ 55491 w 162527"/>
                <a:gd name="connsiteY3" fmla="*/ 260462 h 262906"/>
                <a:gd name="connsiteX4" fmla="*/ 30830 w 162527"/>
                <a:gd name="connsiteY4" fmla="*/ 217092 h 262906"/>
                <a:gd name="connsiteX5" fmla="*/ 32860 w 162527"/>
                <a:gd name="connsiteY5" fmla="*/ 211575 h 262906"/>
                <a:gd name="connsiteX6" fmla="*/ 41397 w 162527"/>
                <a:gd name="connsiteY6" fmla="*/ 193212 h 262906"/>
                <a:gd name="connsiteX7" fmla="*/ 0 w 162527"/>
                <a:gd name="connsiteY7" fmla="*/ 29558 h 262906"/>
                <a:gd name="connsiteX8" fmla="*/ 116942 w 162527"/>
                <a:gd name="connsiteY8" fmla="*/ 0 h 26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27" h="262906">
                  <a:moveTo>
                    <a:pt x="162527" y="180165"/>
                  </a:moveTo>
                  <a:lnTo>
                    <a:pt x="133131" y="229213"/>
                  </a:lnTo>
                  <a:cubicBezTo>
                    <a:pt x="117184" y="255855"/>
                    <a:pt x="85452" y="268629"/>
                    <a:pt x="55491" y="260462"/>
                  </a:cubicBezTo>
                  <a:lnTo>
                    <a:pt x="55491" y="260462"/>
                  </a:lnTo>
                  <a:cubicBezTo>
                    <a:pt x="36710" y="255292"/>
                    <a:pt x="25668" y="235882"/>
                    <a:pt x="30830" y="217092"/>
                  </a:cubicBezTo>
                  <a:cubicBezTo>
                    <a:pt x="31354" y="215200"/>
                    <a:pt x="32030" y="213355"/>
                    <a:pt x="32860" y="211575"/>
                  </a:cubicBezTo>
                  <a:lnTo>
                    <a:pt x="41397" y="193212"/>
                  </a:lnTo>
                  <a:lnTo>
                    <a:pt x="0" y="29558"/>
                  </a:lnTo>
                  <a:lnTo>
                    <a:pt x="116942" y="0"/>
                  </a:lnTo>
                  <a:close/>
                </a:path>
              </a:pathLst>
            </a:custGeom>
            <a:solidFill>
              <a:srgbClr val="FFA8A7"/>
            </a:solidFill>
            <a:ln w="8039" cap="flat">
              <a:noFill/>
              <a:prstDash val="solid"/>
              <a:miter/>
            </a:ln>
          </p:spPr>
          <p:txBody>
            <a:bodyPr rtlCol="0" anchor="ctr"/>
            <a:lstStyle/>
            <a:p>
              <a:endParaRPr lang="en-US"/>
            </a:p>
          </p:txBody>
        </p:sp>
        <p:sp>
          <p:nvSpPr>
            <p:cNvPr id="997" name="Freeform: Shape 996">
              <a:extLst>
                <a:ext uri="{FF2B5EF4-FFF2-40B4-BE49-F238E27FC236}">
                  <a16:creationId xmlns="" xmlns:a16="http://schemas.microsoft.com/office/drawing/2014/main" id="{FB7175BC-EA7D-44D9-9926-2D7E8E1ED1C6}"/>
                </a:ext>
              </a:extLst>
            </p:cNvPr>
            <p:cNvSpPr/>
            <p:nvPr/>
          </p:nvSpPr>
          <p:spPr>
            <a:xfrm>
              <a:off x="4301872" y="2138044"/>
              <a:ext cx="124351" cy="196433"/>
            </a:xfrm>
            <a:custGeom>
              <a:avLst/>
              <a:gdLst>
                <a:gd name="connsiteX0" fmla="*/ 123305 w 124351"/>
                <a:gd name="connsiteY0" fmla="*/ 24403 h 196433"/>
                <a:gd name="connsiteX1" fmla="*/ 124352 w 124351"/>
                <a:gd name="connsiteY1" fmla="*/ 28672 h 196433"/>
                <a:gd name="connsiteX2" fmla="*/ 42363 w 124351"/>
                <a:gd name="connsiteY2" fmla="*/ 196434 h 196433"/>
                <a:gd name="connsiteX3" fmla="*/ 0 w 124351"/>
                <a:gd name="connsiteY3" fmla="*/ 28752 h 196433"/>
                <a:gd name="connsiteX4" fmla="*/ 113640 w 124351"/>
                <a:gd name="connsiteY4" fmla="*/ 0 h 196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51" h="196433">
                  <a:moveTo>
                    <a:pt x="123305" y="24403"/>
                  </a:moveTo>
                  <a:lnTo>
                    <a:pt x="124352" y="28672"/>
                  </a:lnTo>
                  <a:cubicBezTo>
                    <a:pt x="120003" y="93159"/>
                    <a:pt x="90566" y="153378"/>
                    <a:pt x="42363" y="196434"/>
                  </a:cubicBezTo>
                  <a:lnTo>
                    <a:pt x="0" y="28752"/>
                  </a:lnTo>
                  <a:lnTo>
                    <a:pt x="113640" y="0"/>
                  </a:lnTo>
                  <a:close/>
                </a:path>
              </a:pathLst>
            </a:custGeom>
            <a:solidFill>
              <a:srgbClr val="F28F8F"/>
            </a:solidFill>
            <a:ln w="8039" cap="flat">
              <a:noFill/>
              <a:prstDash val="solid"/>
              <a:miter/>
            </a:ln>
          </p:spPr>
          <p:txBody>
            <a:bodyPr rtlCol="0" anchor="ctr"/>
            <a:lstStyle/>
            <a:p>
              <a:endParaRPr lang="en-US"/>
            </a:p>
          </p:txBody>
        </p:sp>
        <p:sp>
          <p:nvSpPr>
            <p:cNvPr id="998" name="Freeform: Shape 997">
              <a:extLst>
                <a:ext uri="{FF2B5EF4-FFF2-40B4-BE49-F238E27FC236}">
                  <a16:creationId xmlns="" xmlns:a16="http://schemas.microsoft.com/office/drawing/2014/main" id="{2A5FDB5C-24DE-41CE-BD6B-167BB4AA6338}"/>
                </a:ext>
              </a:extLst>
            </p:cNvPr>
            <p:cNvSpPr/>
            <p:nvPr/>
          </p:nvSpPr>
          <p:spPr>
            <a:xfrm>
              <a:off x="4162914" y="1965080"/>
              <a:ext cx="275505" cy="364972"/>
            </a:xfrm>
            <a:custGeom>
              <a:avLst/>
              <a:gdLst>
                <a:gd name="connsiteX0" fmla="*/ 92407 w 275505"/>
                <a:gd name="connsiteY0" fmla="*/ 10437 h 364972"/>
                <a:gd name="connsiteX1" fmla="*/ 7438 w 275505"/>
                <a:gd name="connsiteY1" fmla="*/ 190763 h 364972"/>
                <a:gd name="connsiteX2" fmla="*/ 137508 w 275505"/>
                <a:gd name="connsiteY2" fmla="*/ 363438 h 364972"/>
                <a:gd name="connsiteX3" fmla="*/ 268223 w 275505"/>
                <a:gd name="connsiteY3" fmla="*/ 118762 h 364972"/>
                <a:gd name="connsiteX4" fmla="*/ 92407 w 275505"/>
                <a:gd name="connsiteY4" fmla="*/ 10437 h 364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05" h="364972">
                  <a:moveTo>
                    <a:pt x="92407" y="10437"/>
                  </a:moveTo>
                  <a:cubicBezTo>
                    <a:pt x="52137" y="26545"/>
                    <a:pt x="-24052" y="82036"/>
                    <a:pt x="7438" y="190763"/>
                  </a:cubicBezTo>
                  <a:cubicBezTo>
                    <a:pt x="38929" y="299491"/>
                    <a:pt x="80326" y="376969"/>
                    <a:pt x="137508" y="363438"/>
                  </a:cubicBezTo>
                  <a:cubicBezTo>
                    <a:pt x="194691" y="349908"/>
                    <a:pt x="304787" y="261315"/>
                    <a:pt x="268223" y="118762"/>
                  </a:cubicBezTo>
                  <a:cubicBezTo>
                    <a:pt x="231658" y="-23792"/>
                    <a:pt x="131468" y="-4946"/>
                    <a:pt x="92407" y="10437"/>
                  </a:cubicBezTo>
                  <a:close/>
                </a:path>
              </a:pathLst>
            </a:custGeom>
            <a:solidFill>
              <a:srgbClr val="FFA8A7"/>
            </a:solidFill>
            <a:ln w="8039" cap="flat">
              <a:noFill/>
              <a:prstDash val="solid"/>
              <a:miter/>
            </a:ln>
          </p:spPr>
          <p:txBody>
            <a:bodyPr rtlCol="0" anchor="ctr"/>
            <a:lstStyle/>
            <a:p>
              <a:endParaRPr lang="en-US"/>
            </a:p>
          </p:txBody>
        </p:sp>
        <p:sp>
          <p:nvSpPr>
            <p:cNvPr id="999" name="Freeform: Shape 998">
              <a:extLst>
                <a:ext uri="{FF2B5EF4-FFF2-40B4-BE49-F238E27FC236}">
                  <a16:creationId xmlns="" xmlns:a16="http://schemas.microsoft.com/office/drawing/2014/main" id="{C3686B49-8FF7-490D-B333-6691EE08A42B}"/>
                </a:ext>
              </a:extLst>
            </p:cNvPr>
            <p:cNvSpPr/>
            <p:nvPr/>
          </p:nvSpPr>
          <p:spPr>
            <a:xfrm>
              <a:off x="4245575" y="2180005"/>
              <a:ext cx="40591" cy="64994"/>
            </a:xfrm>
            <a:custGeom>
              <a:avLst/>
              <a:gdLst>
                <a:gd name="connsiteX0" fmla="*/ 16269 w 40591"/>
                <a:gd name="connsiteY0" fmla="*/ 0 h 64994"/>
                <a:gd name="connsiteX1" fmla="*/ 40591 w 40591"/>
                <a:gd name="connsiteY1" fmla="*/ 61854 h 64994"/>
                <a:gd name="connsiteX2" fmla="*/ 0 w 40591"/>
                <a:gd name="connsiteY2" fmla="*/ 64995 h 64994"/>
                <a:gd name="connsiteX3" fmla="*/ 16269 w 40591"/>
                <a:gd name="connsiteY3" fmla="*/ 0 h 64994"/>
              </a:gdLst>
              <a:ahLst/>
              <a:cxnLst>
                <a:cxn ang="0">
                  <a:pos x="connsiteX0" y="connsiteY0"/>
                </a:cxn>
                <a:cxn ang="0">
                  <a:pos x="connsiteX1" y="connsiteY1"/>
                </a:cxn>
                <a:cxn ang="0">
                  <a:pos x="connsiteX2" y="connsiteY2"/>
                </a:cxn>
                <a:cxn ang="0">
                  <a:pos x="connsiteX3" y="connsiteY3"/>
                </a:cxn>
              </a:cxnLst>
              <a:rect l="l" t="t" r="r" b="b"/>
              <a:pathLst>
                <a:path w="40591" h="64994">
                  <a:moveTo>
                    <a:pt x="16269" y="0"/>
                  </a:moveTo>
                  <a:lnTo>
                    <a:pt x="40591" y="61854"/>
                  </a:lnTo>
                  <a:lnTo>
                    <a:pt x="0" y="64995"/>
                  </a:lnTo>
                  <a:lnTo>
                    <a:pt x="16269" y="0"/>
                  </a:lnTo>
                  <a:close/>
                </a:path>
              </a:pathLst>
            </a:custGeom>
            <a:solidFill>
              <a:srgbClr val="F28F8F"/>
            </a:solidFill>
            <a:ln w="8039" cap="flat">
              <a:noFill/>
              <a:prstDash val="solid"/>
              <a:miter/>
            </a:ln>
          </p:spPr>
          <p:txBody>
            <a:bodyPr rtlCol="0" anchor="ctr"/>
            <a:lstStyle/>
            <a:p>
              <a:endParaRPr lang="en-US"/>
            </a:p>
          </p:txBody>
        </p:sp>
        <p:sp>
          <p:nvSpPr>
            <p:cNvPr id="1000" name="Freeform: Shape 999">
              <a:extLst>
                <a:ext uri="{FF2B5EF4-FFF2-40B4-BE49-F238E27FC236}">
                  <a16:creationId xmlns="" xmlns:a16="http://schemas.microsoft.com/office/drawing/2014/main" id="{A24F5C3D-9627-4DDC-B688-E7CB75C50DD0}"/>
                </a:ext>
              </a:extLst>
            </p:cNvPr>
            <p:cNvSpPr/>
            <p:nvPr/>
          </p:nvSpPr>
          <p:spPr>
            <a:xfrm>
              <a:off x="4288254" y="2148357"/>
              <a:ext cx="27067" cy="27064"/>
            </a:xfrm>
            <a:custGeom>
              <a:avLst/>
              <a:gdLst>
                <a:gd name="connsiteX0" fmla="*/ 26424 w 27067"/>
                <a:gd name="connsiteY0" fmla="*/ 9419 h 27064"/>
                <a:gd name="connsiteX1" fmla="*/ 17645 w 27067"/>
                <a:gd name="connsiteY1" fmla="*/ 26420 h 27064"/>
                <a:gd name="connsiteX2" fmla="*/ 644 w 27067"/>
                <a:gd name="connsiteY2" fmla="*/ 17650 h 27064"/>
                <a:gd name="connsiteX3" fmla="*/ 9422 w 27067"/>
                <a:gd name="connsiteY3" fmla="*/ 640 h 27064"/>
                <a:gd name="connsiteX4" fmla="*/ 9430 w 27067"/>
                <a:gd name="connsiteY4" fmla="*/ 640 h 27064"/>
                <a:gd name="connsiteX5" fmla="*/ 26424 w 27067"/>
                <a:gd name="connsiteY5" fmla="*/ 9419 h 2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67" h="27064">
                  <a:moveTo>
                    <a:pt x="26424" y="9419"/>
                  </a:moveTo>
                  <a:cubicBezTo>
                    <a:pt x="28695" y="16538"/>
                    <a:pt x="24765" y="24149"/>
                    <a:pt x="17645" y="26420"/>
                  </a:cubicBezTo>
                  <a:cubicBezTo>
                    <a:pt x="10534" y="28692"/>
                    <a:pt x="2915" y="24769"/>
                    <a:pt x="644" y="17650"/>
                  </a:cubicBezTo>
                  <a:cubicBezTo>
                    <a:pt x="-1627" y="10530"/>
                    <a:pt x="2303" y="2919"/>
                    <a:pt x="9422" y="640"/>
                  </a:cubicBezTo>
                  <a:cubicBezTo>
                    <a:pt x="9422" y="640"/>
                    <a:pt x="9430" y="640"/>
                    <a:pt x="9430" y="640"/>
                  </a:cubicBezTo>
                  <a:cubicBezTo>
                    <a:pt x="16550" y="-1623"/>
                    <a:pt x="24153" y="2307"/>
                    <a:pt x="26424" y="9419"/>
                  </a:cubicBezTo>
                  <a:close/>
                </a:path>
              </a:pathLst>
            </a:custGeom>
            <a:solidFill>
              <a:srgbClr val="263238"/>
            </a:solidFill>
            <a:ln w="8039" cap="flat">
              <a:noFill/>
              <a:prstDash val="solid"/>
              <a:miter/>
            </a:ln>
          </p:spPr>
          <p:txBody>
            <a:bodyPr rtlCol="0" anchor="ctr"/>
            <a:lstStyle/>
            <a:p>
              <a:endParaRPr lang="en-US"/>
            </a:p>
          </p:txBody>
        </p:sp>
        <p:sp>
          <p:nvSpPr>
            <p:cNvPr id="1001" name="Freeform: Shape 1000">
              <a:extLst>
                <a:ext uri="{FF2B5EF4-FFF2-40B4-BE49-F238E27FC236}">
                  <a16:creationId xmlns="" xmlns:a16="http://schemas.microsoft.com/office/drawing/2014/main" id="{26B534F8-A630-4D51-9CDB-54BB49153F6B}"/>
                </a:ext>
              </a:extLst>
            </p:cNvPr>
            <p:cNvSpPr/>
            <p:nvPr/>
          </p:nvSpPr>
          <p:spPr>
            <a:xfrm>
              <a:off x="4200547" y="2166317"/>
              <a:ext cx="27067" cy="27064"/>
            </a:xfrm>
            <a:custGeom>
              <a:avLst/>
              <a:gdLst>
                <a:gd name="connsiteX0" fmla="*/ 26424 w 27067"/>
                <a:gd name="connsiteY0" fmla="*/ 9419 h 27064"/>
                <a:gd name="connsiteX1" fmla="*/ 17645 w 27067"/>
                <a:gd name="connsiteY1" fmla="*/ 26420 h 27064"/>
                <a:gd name="connsiteX2" fmla="*/ 644 w 27067"/>
                <a:gd name="connsiteY2" fmla="*/ 17650 h 27064"/>
                <a:gd name="connsiteX3" fmla="*/ 9422 w 27067"/>
                <a:gd name="connsiteY3" fmla="*/ 640 h 27064"/>
                <a:gd name="connsiteX4" fmla="*/ 9430 w 27067"/>
                <a:gd name="connsiteY4" fmla="*/ 640 h 27064"/>
                <a:gd name="connsiteX5" fmla="*/ 26424 w 27067"/>
                <a:gd name="connsiteY5" fmla="*/ 9419 h 2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67" h="27064">
                  <a:moveTo>
                    <a:pt x="26424" y="9419"/>
                  </a:moveTo>
                  <a:cubicBezTo>
                    <a:pt x="28695" y="16538"/>
                    <a:pt x="24765" y="24149"/>
                    <a:pt x="17645" y="26420"/>
                  </a:cubicBezTo>
                  <a:cubicBezTo>
                    <a:pt x="10534" y="28692"/>
                    <a:pt x="2915" y="24769"/>
                    <a:pt x="644" y="17650"/>
                  </a:cubicBezTo>
                  <a:cubicBezTo>
                    <a:pt x="-1627" y="10530"/>
                    <a:pt x="2303" y="2919"/>
                    <a:pt x="9422" y="640"/>
                  </a:cubicBezTo>
                  <a:cubicBezTo>
                    <a:pt x="9422" y="640"/>
                    <a:pt x="9430" y="640"/>
                    <a:pt x="9430" y="640"/>
                  </a:cubicBezTo>
                  <a:cubicBezTo>
                    <a:pt x="16550" y="-1623"/>
                    <a:pt x="24153" y="2307"/>
                    <a:pt x="26424" y="9419"/>
                  </a:cubicBezTo>
                  <a:close/>
                </a:path>
              </a:pathLst>
            </a:custGeom>
            <a:solidFill>
              <a:srgbClr val="263238"/>
            </a:solidFill>
            <a:ln w="8039" cap="flat">
              <a:noFill/>
              <a:prstDash val="solid"/>
              <a:miter/>
            </a:ln>
          </p:spPr>
          <p:txBody>
            <a:bodyPr rtlCol="0" anchor="ctr"/>
            <a:lstStyle/>
            <a:p>
              <a:endParaRPr lang="en-US"/>
            </a:p>
          </p:txBody>
        </p:sp>
        <p:sp>
          <p:nvSpPr>
            <p:cNvPr id="1002" name="Freeform: Shape 1001">
              <a:extLst>
                <a:ext uri="{FF2B5EF4-FFF2-40B4-BE49-F238E27FC236}">
                  <a16:creationId xmlns="" xmlns:a16="http://schemas.microsoft.com/office/drawing/2014/main" id="{95A8FF40-DAB4-44E8-9446-59610D6A0B35}"/>
                </a:ext>
              </a:extLst>
            </p:cNvPr>
            <p:cNvSpPr/>
            <p:nvPr/>
          </p:nvSpPr>
          <p:spPr>
            <a:xfrm>
              <a:off x="4186530" y="2132408"/>
              <a:ext cx="23769" cy="25528"/>
            </a:xfrm>
            <a:custGeom>
              <a:avLst/>
              <a:gdLst>
                <a:gd name="connsiteX0" fmla="*/ 3313 w 23769"/>
                <a:gd name="connsiteY0" fmla="*/ 25529 h 25528"/>
                <a:gd name="connsiteX1" fmla="*/ 23769 w 23769"/>
                <a:gd name="connsiteY1" fmla="*/ 2576 h 25528"/>
                <a:gd name="connsiteX2" fmla="*/ 3152 w 23769"/>
                <a:gd name="connsiteY2" fmla="*/ 4669 h 25528"/>
                <a:gd name="connsiteX3" fmla="*/ 3313 w 23769"/>
                <a:gd name="connsiteY3" fmla="*/ 25529 h 25528"/>
              </a:gdLst>
              <a:ahLst/>
              <a:cxnLst>
                <a:cxn ang="0">
                  <a:pos x="connsiteX0" y="connsiteY0"/>
                </a:cxn>
                <a:cxn ang="0">
                  <a:pos x="connsiteX1" y="connsiteY1"/>
                </a:cxn>
                <a:cxn ang="0">
                  <a:pos x="connsiteX2" y="connsiteY2"/>
                </a:cxn>
                <a:cxn ang="0">
                  <a:pos x="connsiteX3" y="connsiteY3"/>
                </a:cxn>
              </a:cxnLst>
              <a:rect l="l" t="t" r="r" b="b"/>
              <a:pathLst>
                <a:path w="23769" h="25528">
                  <a:moveTo>
                    <a:pt x="3313" y="25529"/>
                  </a:moveTo>
                  <a:lnTo>
                    <a:pt x="23769" y="2576"/>
                  </a:lnTo>
                  <a:cubicBezTo>
                    <a:pt x="23769" y="2576"/>
                    <a:pt x="10883" y="-4431"/>
                    <a:pt x="3152" y="4669"/>
                  </a:cubicBezTo>
                  <a:cubicBezTo>
                    <a:pt x="-1109" y="10992"/>
                    <a:pt x="-1044" y="19279"/>
                    <a:pt x="3313" y="25529"/>
                  </a:cubicBezTo>
                  <a:close/>
                </a:path>
              </a:pathLst>
            </a:custGeom>
            <a:solidFill>
              <a:srgbClr val="263238"/>
            </a:solidFill>
            <a:ln w="8039" cap="flat">
              <a:noFill/>
              <a:prstDash val="solid"/>
              <a:miter/>
            </a:ln>
          </p:spPr>
          <p:txBody>
            <a:bodyPr rtlCol="0" anchor="ctr"/>
            <a:lstStyle/>
            <a:p>
              <a:endParaRPr lang="en-US"/>
            </a:p>
          </p:txBody>
        </p:sp>
        <p:sp>
          <p:nvSpPr>
            <p:cNvPr id="1003" name="Freeform: Shape 1002">
              <a:extLst>
                <a:ext uri="{FF2B5EF4-FFF2-40B4-BE49-F238E27FC236}">
                  <a16:creationId xmlns="" xmlns:a16="http://schemas.microsoft.com/office/drawing/2014/main" id="{8E8158A2-079B-4F64-9131-057B11D1F7B8}"/>
                </a:ext>
              </a:extLst>
            </p:cNvPr>
            <p:cNvSpPr/>
            <p:nvPr/>
          </p:nvSpPr>
          <p:spPr>
            <a:xfrm>
              <a:off x="4291966" y="2235496"/>
              <a:ext cx="31927" cy="31592"/>
            </a:xfrm>
            <a:custGeom>
              <a:avLst/>
              <a:gdLst>
                <a:gd name="connsiteX0" fmla="*/ 0 w 31927"/>
                <a:gd name="connsiteY0" fmla="*/ 26497 h 31592"/>
                <a:gd name="connsiteX1" fmla="*/ 26900 w 31927"/>
                <a:gd name="connsiteY1" fmla="*/ 0 h 31592"/>
                <a:gd name="connsiteX2" fmla="*/ 26336 w 31927"/>
                <a:gd name="connsiteY2" fmla="*/ 26658 h 31592"/>
                <a:gd name="connsiteX3" fmla="*/ 0 w 31927"/>
                <a:gd name="connsiteY3" fmla="*/ 26497 h 31592"/>
              </a:gdLst>
              <a:ahLst/>
              <a:cxnLst>
                <a:cxn ang="0">
                  <a:pos x="connsiteX0" y="connsiteY0"/>
                </a:cxn>
                <a:cxn ang="0">
                  <a:pos x="connsiteX1" y="connsiteY1"/>
                </a:cxn>
                <a:cxn ang="0">
                  <a:pos x="connsiteX2" y="connsiteY2"/>
                </a:cxn>
                <a:cxn ang="0">
                  <a:pos x="connsiteX3" y="connsiteY3"/>
                </a:cxn>
              </a:cxnLst>
              <a:rect l="l" t="t" r="r" b="b"/>
              <a:pathLst>
                <a:path w="31927" h="31592">
                  <a:moveTo>
                    <a:pt x="0" y="26497"/>
                  </a:moveTo>
                  <a:cubicBezTo>
                    <a:pt x="11686" y="20940"/>
                    <a:pt x="21166" y="11606"/>
                    <a:pt x="26900" y="0"/>
                  </a:cubicBezTo>
                  <a:cubicBezTo>
                    <a:pt x="26900" y="0"/>
                    <a:pt x="38578" y="15463"/>
                    <a:pt x="26336" y="26658"/>
                  </a:cubicBezTo>
                  <a:cubicBezTo>
                    <a:pt x="14094" y="37853"/>
                    <a:pt x="0" y="26497"/>
                    <a:pt x="0" y="26497"/>
                  </a:cubicBezTo>
                  <a:close/>
                </a:path>
              </a:pathLst>
            </a:custGeom>
            <a:solidFill>
              <a:srgbClr val="F28F8F"/>
            </a:solidFill>
            <a:ln w="8039" cap="flat">
              <a:noFill/>
              <a:prstDash val="solid"/>
              <a:miter/>
            </a:ln>
          </p:spPr>
          <p:txBody>
            <a:bodyPr rtlCol="0" anchor="ctr"/>
            <a:lstStyle/>
            <a:p>
              <a:endParaRPr lang="en-US"/>
            </a:p>
          </p:txBody>
        </p:sp>
        <p:sp>
          <p:nvSpPr>
            <p:cNvPr id="1004" name="Freeform: Shape 1003">
              <a:extLst>
                <a:ext uri="{FF2B5EF4-FFF2-40B4-BE49-F238E27FC236}">
                  <a16:creationId xmlns="" xmlns:a16="http://schemas.microsoft.com/office/drawing/2014/main" id="{25B9A831-B9E9-497A-B170-A633356F2C37}"/>
                </a:ext>
              </a:extLst>
            </p:cNvPr>
            <p:cNvSpPr/>
            <p:nvPr/>
          </p:nvSpPr>
          <p:spPr>
            <a:xfrm>
              <a:off x="4167775" y="1949340"/>
              <a:ext cx="270614" cy="188806"/>
            </a:xfrm>
            <a:custGeom>
              <a:avLst/>
              <a:gdLst>
                <a:gd name="connsiteX0" fmla="*/ 0 w 270614"/>
                <a:gd name="connsiteY0" fmla="*/ 101802 h 188806"/>
                <a:gd name="connsiteX1" fmla="*/ 270610 w 270614"/>
                <a:gd name="connsiteY1" fmla="*/ 167602 h 188806"/>
                <a:gd name="connsiteX2" fmla="*/ 137480 w 270614"/>
                <a:gd name="connsiteY2" fmla="*/ 1 h 188806"/>
                <a:gd name="connsiteX3" fmla="*/ 0 w 270614"/>
                <a:gd name="connsiteY3" fmla="*/ 101802 h 188806"/>
              </a:gdLst>
              <a:ahLst/>
              <a:cxnLst>
                <a:cxn ang="0">
                  <a:pos x="connsiteX0" y="connsiteY0"/>
                </a:cxn>
                <a:cxn ang="0">
                  <a:pos x="connsiteX1" y="connsiteY1"/>
                </a:cxn>
                <a:cxn ang="0">
                  <a:pos x="connsiteX2" y="connsiteY2"/>
                </a:cxn>
                <a:cxn ang="0">
                  <a:pos x="connsiteX3" y="connsiteY3"/>
                </a:cxn>
              </a:cxnLst>
              <a:rect l="l" t="t" r="r" b="b"/>
              <a:pathLst>
                <a:path w="270614" h="188806">
                  <a:moveTo>
                    <a:pt x="0" y="101802"/>
                  </a:moveTo>
                  <a:cubicBezTo>
                    <a:pt x="0" y="101802"/>
                    <a:pt x="72082" y="240570"/>
                    <a:pt x="270610" y="167602"/>
                  </a:cubicBezTo>
                  <a:cubicBezTo>
                    <a:pt x="270610" y="167602"/>
                    <a:pt x="273429" y="404"/>
                    <a:pt x="137480" y="1"/>
                  </a:cubicBezTo>
                  <a:cubicBezTo>
                    <a:pt x="1530" y="-402"/>
                    <a:pt x="0" y="101802"/>
                    <a:pt x="0" y="101802"/>
                  </a:cubicBezTo>
                  <a:close/>
                </a:path>
              </a:pathLst>
            </a:custGeom>
            <a:solidFill>
              <a:srgbClr val="263238"/>
            </a:solidFill>
            <a:ln w="8039" cap="flat">
              <a:noFill/>
              <a:prstDash val="solid"/>
              <a:miter/>
            </a:ln>
          </p:spPr>
          <p:txBody>
            <a:bodyPr rtlCol="0" anchor="ctr"/>
            <a:lstStyle/>
            <a:p>
              <a:endParaRPr lang="en-US"/>
            </a:p>
          </p:txBody>
        </p:sp>
        <p:sp>
          <p:nvSpPr>
            <p:cNvPr id="1005" name="Freeform: Shape 1004">
              <a:extLst>
                <a:ext uri="{FF2B5EF4-FFF2-40B4-BE49-F238E27FC236}">
                  <a16:creationId xmlns="" xmlns:a16="http://schemas.microsoft.com/office/drawing/2014/main" id="{BE4BDE6A-9C64-4E83-922A-2FC062B7FD0A}"/>
                </a:ext>
              </a:extLst>
            </p:cNvPr>
            <p:cNvSpPr/>
            <p:nvPr/>
          </p:nvSpPr>
          <p:spPr>
            <a:xfrm>
              <a:off x="4411735" y="2087426"/>
              <a:ext cx="74526" cy="115774"/>
            </a:xfrm>
            <a:custGeom>
              <a:avLst/>
              <a:gdLst>
                <a:gd name="connsiteX0" fmla="*/ 72 w 74526"/>
                <a:gd name="connsiteY0" fmla="*/ 52793 h 115774"/>
                <a:gd name="connsiteX1" fmla="*/ 28180 w 74526"/>
                <a:gd name="connsiteY1" fmla="*/ 926 h 115774"/>
                <a:gd name="connsiteX2" fmla="*/ 74006 w 74526"/>
                <a:gd name="connsiteY2" fmla="*/ 38135 h 115774"/>
                <a:gd name="connsiteX3" fmla="*/ 12636 w 74526"/>
                <a:gd name="connsiteY3" fmla="*/ 115774 h 115774"/>
              </a:gdLst>
              <a:ahLst/>
              <a:cxnLst>
                <a:cxn ang="0">
                  <a:pos x="connsiteX0" y="connsiteY0"/>
                </a:cxn>
                <a:cxn ang="0">
                  <a:pos x="connsiteX1" y="connsiteY1"/>
                </a:cxn>
                <a:cxn ang="0">
                  <a:pos x="connsiteX2" y="connsiteY2"/>
                </a:cxn>
                <a:cxn ang="0">
                  <a:pos x="connsiteX3" y="connsiteY3"/>
                </a:cxn>
              </a:cxnLst>
              <a:rect l="l" t="t" r="r" b="b"/>
              <a:pathLst>
                <a:path w="74526" h="115774">
                  <a:moveTo>
                    <a:pt x="72" y="52793"/>
                  </a:moveTo>
                  <a:cubicBezTo>
                    <a:pt x="72" y="52793"/>
                    <a:pt x="-2827" y="7127"/>
                    <a:pt x="28180" y="926"/>
                  </a:cubicBezTo>
                  <a:cubicBezTo>
                    <a:pt x="62248" y="-5839"/>
                    <a:pt x="72476" y="26296"/>
                    <a:pt x="74006" y="38135"/>
                  </a:cubicBezTo>
                  <a:cubicBezTo>
                    <a:pt x="78033" y="69062"/>
                    <a:pt x="58785" y="106593"/>
                    <a:pt x="12636" y="115774"/>
                  </a:cubicBezTo>
                  <a:close/>
                </a:path>
              </a:pathLst>
            </a:custGeom>
            <a:solidFill>
              <a:srgbClr val="FFA8A7"/>
            </a:solidFill>
            <a:ln w="8039" cap="flat">
              <a:noFill/>
              <a:prstDash val="solid"/>
              <a:miter/>
            </a:ln>
          </p:spPr>
          <p:txBody>
            <a:bodyPr rtlCol="0" anchor="ctr"/>
            <a:lstStyle/>
            <a:p>
              <a:endParaRPr lang="en-US"/>
            </a:p>
          </p:txBody>
        </p:sp>
        <p:sp>
          <p:nvSpPr>
            <p:cNvPr id="1006" name="Freeform: Shape 1005">
              <a:extLst>
                <a:ext uri="{FF2B5EF4-FFF2-40B4-BE49-F238E27FC236}">
                  <a16:creationId xmlns="" xmlns:a16="http://schemas.microsoft.com/office/drawing/2014/main" id="{73B2DB59-6028-4E84-9E0B-33CDE5D5ECB6}"/>
                </a:ext>
              </a:extLst>
            </p:cNvPr>
            <p:cNvSpPr/>
            <p:nvPr/>
          </p:nvSpPr>
          <p:spPr>
            <a:xfrm>
              <a:off x="3566207" y="2946957"/>
              <a:ext cx="939070" cy="673214"/>
            </a:xfrm>
            <a:custGeom>
              <a:avLst/>
              <a:gdLst>
                <a:gd name="connsiteX0" fmla="*/ 669 w 939070"/>
                <a:gd name="connsiteY0" fmla="*/ 354067 h 673214"/>
                <a:gd name="connsiteX1" fmla="*/ 532224 w 939070"/>
                <a:gd name="connsiteY1" fmla="*/ 904 h 673214"/>
                <a:gd name="connsiteX2" fmla="*/ 920502 w 939070"/>
                <a:gd name="connsiteY2" fmla="*/ 419142 h 673214"/>
                <a:gd name="connsiteX3" fmla="*/ 924931 w 939070"/>
                <a:gd name="connsiteY3" fmla="*/ 515788 h 673214"/>
                <a:gd name="connsiteX4" fmla="*/ 659153 w 939070"/>
                <a:gd name="connsiteY4" fmla="*/ 673161 h 673214"/>
                <a:gd name="connsiteX5" fmla="*/ 412463 w 939070"/>
                <a:gd name="connsiteY5" fmla="*/ 620328 h 673214"/>
                <a:gd name="connsiteX6" fmla="*/ 280943 w 939070"/>
                <a:gd name="connsiteY6" fmla="*/ 611227 h 673214"/>
                <a:gd name="connsiteX7" fmla="*/ 220781 w 939070"/>
                <a:gd name="connsiteY7" fmla="*/ 616865 h 673214"/>
                <a:gd name="connsiteX8" fmla="*/ 187116 w 939070"/>
                <a:gd name="connsiteY8" fmla="*/ 547279 h 673214"/>
                <a:gd name="connsiteX9" fmla="*/ 134766 w 939070"/>
                <a:gd name="connsiteY9" fmla="*/ 497587 h 673214"/>
                <a:gd name="connsiteX10" fmla="*/ 669 w 939070"/>
                <a:gd name="connsiteY10" fmla="*/ 354067 h 67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9070" h="673214">
                  <a:moveTo>
                    <a:pt x="669" y="354067"/>
                  </a:moveTo>
                  <a:cubicBezTo>
                    <a:pt x="669" y="354067"/>
                    <a:pt x="467793" y="-20761"/>
                    <a:pt x="532224" y="904"/>
                  </a:cubicBezTo>
                  <a:cubicBezTo>
                    <a:pt x="583528" y="18381"/>
                    <a:pt x="827479" y="307354"/>
                    <a:pt x="920502" y="419142"/>
                  </a:cubicBezTo>
                  <a:cubicBezTo>
                    <a:pt x="943504" y="446710"/>
                    <a:pt x="945316" y="486231"/>
                    <a:pt x="924931" y="515788"/>
                  </a:cubicBezTo>
                  <a:cubicBezTo>
                    <a:pt x="881601" y="578126"/>
                    <a:pt x="793412" y="673161"/>
                    <a:pt x="659153" y="673161"/>
                  </a:cubicBezTo>
                  <a:cubicBezTo>
                    <a:pt x="574000" y="674329"/>
                    <a:pt x="489676" y="656264"/>
                    <a:pt x="412463" y="620328"/>
                  </a:cubicBezTo>
                  <a:cubicBezTo>
                    <a:pt x="371284" y="601023"/>
                    <a:pt x="324386" y="597777"/>
                    <a:pt x="280943" y="611227"/>
                  </a:cubicBezTo>
                  <a:cubicBezTo>
                    <a:pt x="256782" y="618314"/>
                    <a:pt x="232620" y="622663"/>
                    <a:pt x="220781" y="616865"/>
                  </a:cubicBezTo>
                  <a:cubicBezTo>
                    <a:pt x="204673" y="608811"/>
                    <a:pt x="193720" y="576031"/>
                    <a:pt x="187116" y="547279"/>
                  </a:cubicBezTo>
                  <a:cubicBezTo>
                    <a:pt x="181253" y="521692"/>
                    <a:pt x="160627" y="502113"/>
                    <a:pt x="134766" y="497587"/>
                  </a:cubicBezTo>
                  <a:cubicBezTo>
                    <a:pt x="78952" y="487922"/>
                    <a:pt x="-8513" y="456592"/>
                    <a:pt x="669" y="354067"/>
                  </a:cubicBezTo>
                  <a:close/>
                </a:path>
              </a:pathLst>
            </a:custGeom>
            <a:solidFill>
              <a:srgbClr val="455A64"/>
            </a:solidFill>
            <a:ln w="8039" cap="flat">
              <a:noFill/>
              <a:prstDash val="solid"/>
              <a:miter/>
            </a:ln>
          </p:spPr>
          <p:txBody>
            <a:bodyPr rtlCol="0" anchor="ctr"/>
            <a:lstStyle/>
            <a:p>
              <a:endParaRPr lang="en-US"/>
            </a:p>
          </p:txBody>
        </p:sp>
        <p:sp>
          <p:nvSpPr>
            <p:cNvPr id="1007" name="Freeform: Shape 1006">
              <a:extLst>
                <a:ext uri="{FF2B5EF4-FFF2-40B4-BE49-F238E27FC236}">
                  <a16:creationId xmlns="" xmlns:a16="http://schemas.microsoft.com/office/drawing/2014/main" id="{820C26E9-AE7E-44C6-9744-52817B4B1C61}"/>
                </a:ext>
              </a:extLst>
            </p:cNvPr>
            <p:cNvSpPr/>
            <p:nvPr/>
          </p:nvSpPr>
          <p:spPr>
            <a:xfrm>
              <a:off x="3857298" y="3145020"/>
              <a:ext cx="21745" cy="21745"/>
            </a:xfrm>
            <a:custGeom>
              <a:avLst/>
              <a:gdLst>
                <a:gd name="connsiteX0" fmla="*/ 21746 w 21745"/>
                <a:gd name="connsiteY0" fmla="*/ 10873 h 21745"/>
                <a:gd name="connsiteX1" fmla="*/ 10873 w 21745"/>
                <a:gd name="connsiteY1" fmla="*/ 21745 h 21745"/>
                <a:gd name="connsiteX2" fmla="*/ 0 w 21745"/>
                <a:gd name="connsiteY2" fmla="*/ 10873 h 21745"/>
                <a:gd name="connsiteX3" fmla="*/ 10873 w 21745"/>
                <a:gd name="connsiteY3" fmla="*/ 0 h 21745"/>
                <a:gd name="connsiteX4" fmla="*/ 21746 w 21745"/>
                <a:gd name="connsiteY4" fmla="*/ 10873 h 21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5" h="21745">
                  <a:moveTo>
                    <a:pt x="21746" y="10873"/>
                  </a:moveTo>
                  <a:cubicBezTo>
                    <a:pt x="21746" y="16877"/>
                    <a:pt x="16878" y="21745"/>
                    <a:pt x="10873" y="21745"/>
                  </a:cubicBezTo>
                  <a:cubicBezTo>
                    <a:pt x="4868" y="21745"/>
                    <a:pt x="0" y="16878"/>
                    <a:pt x="0" y="10873"/>
                  </a:cubicBezTo>
                  <a:cubicBezTo>
                    <a:pt x="0" y="4868"/>
                    <a:pt x="4868" y="0"/>
                    <a:pt x="10873" y="0"/>
                  </a:cubicBezTo>
                  <a:cubicBezTo>
                    <a:pt x="16878" y="0"/>
                    <a:pt x="21746" y="4868"/>
                    <a:pt x="21746" y="10873"/>
                  </a:cubicBezTo>
                  <a:close/>
                </a:path>
              </a:pathLst>
            </a:custGeom>
            <a:solidFill>
              <a:srgbClr val="37474F"/>
            </a:solidFill>
            <a:ln w="8039" cap="flat">
              <a:noFill/>
              <a:prstDash val="solid"/>
              <a:miter/>
            </a:ln>
          </p:spPr>
          <p:txBody>
            <a:bodyPr rtlCol="0" anchor="ctr"/>
            <a:lstStyle/>
            <a:p>
              <a:endParaRPr lang="en-US"/>
            </a:p>
          </p:txBody>
        </p:sp>
        <p:sp>
          <p:nvSpPr>
            <p:cNvPr id="1008" name="Freeform: Shape 1007">
              <a:extLst>
                <a:ext uri="{FF2B5EF4-FFF2-40B4-BE49-F238E27FC236}">
                  <a16:creationId xmlns="" xmlns:a16="http://schemas.microsoft.com/office/drawing/2014/main" id="{B4D961F7-39F0-4475-AE1E-8CB34F160222}"/>
                </a:ext>
              </a:extLst>
            </p:cNvPr>
            <p:cNvSpPr/>
            <p:nvPr/>
          </p:nvSpPr>
          <p:spPr>
            <a:xfrm>
              <a:off x="3837727" y="3326554"/>
              <a:ext cx="21745" cy="21745"/>
            </a:xfrm>
            <a:custGeom>
              <a:avLst/>
              <a:gdLst>
                <a:gd name="connsiteX0" fmla="*/ 21745 w 21745"/>
                <a:gd name="connsiteY0" fmla="*/ 10873 h 21745"/>
                <a:gd name="connsiteX1" fmla="*/ 10873 w 21745"/>
                <a:gd name="connsiteY1" fmla="*/ 21746 h 21745"/>
                <a:gd name="connsiteX2" fmla="*/ 0 w 21745"/>
                <a:gd name="connsiteY2" fmla="*/ 10873 h 21745"/>
                <a:gd name="connsiteX3" fmla="*/ 10873 w 21745"/>
                <a:gd name="connsiteY3" fmla="*/ 0 h 21745"/>
                <a:gd name="connsiteX4" fmla="*/ 21745 w 21745"/>
                <a:gd name="connsiteY4" fmla="*/ 10712 h 21745"/>
                <a:gd name="connsiteX5" fmla="*/ 21745 w 21745"/>
                <a:gd name="connsiteY5" fmla="*/ 10873 h 2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 h="21745">
                  <a:moveTo>
                    <a:pt x="21745" y="10873"/>
                  </a:moveTo>
                  <a:cubicBezTo>
                    <a:pt x="21745" y="16881"/>
                    <a:pt x="16881" y="21746"/>
                    <a:pt x="10873" y="21746"/>
                  </a:cubicBezTo>
                  <a:cubicBezTo>
                    <a:pt x="4865" y="21746"/>
                    <a:pt x="0" y="16881"/>
                    <a:pt x="0" y="10873"/>
                  </a:cubicBezTo>
                  <a:cubicBezTo>
                    <a:pt x="0" y="4865"/>
                    <a:pt x="4865" y="0"/>
                    <a:pt x="10873" y="0"/>
                  </a:cubicBezTo>
                  <a:cubicBezTo>
                    <a:pt x="16833" y="-48"/>
                    <a:pt x="21697" y="4752"/>
                    <a:pt x="21745" y="10712"/>
                  </a:cubicBezTo>
                  <a:cubicBezTo>
                    <a:pt x="21745" y="10768"/>
                    <a:pt x="21745" y="10817"/>
                    <a:pt x="21745" y="10873"/>
                  </a:cubicBezTo>
                  <a:close/>
                </a:path>
              </a:pathLst>
            </a:custGeom>
            <a:solidFill>
              <a:srgbClr val="37474F"/>
            </a:solidFill>
            <a:ln w="8039" cap="flat">
              <a:noFill/>
              <a:prstDash val="solid"/>
              <a:miter/>
            </a:ln>
          </p:spPr>
          <p:txBody>
            <a:bodyPr rtlCol="0" anchor="ctr"/>
            <a:lstStyle/>
            <a:p>
              <a:endParaRPr lang="en-US"/>
            </a:p>
          </p:txBody>
        </p:sp>
        <p:sp>
          <p:nvSpPr>
            <p:cNvPr id="1009" name="Freeform: Shape 1008">
              <a:extLst>
                <a:ext uri="{FF2B5EF4-FFF2-40B4-BE49-F238E27FC236}">
                  <a16:creationId xmlns="" xmlns:a16="http://schemas.microsoft.com/office/drawing/2014/main" id="{CF68F8AF-2C3D-469D-84DF-0B5AE91751CB}"/>
                </a:ext>
              </a:extLst>
            </p:cNvPr>
            <p:cNvSpPr/>
            <p:nvPr/>
          </p:nvSpPr>
          <p:spPr>
            <a:xfrm>
              <a:off x="3929944" y="3265908"/>
              <a:ext cx="21907" cy="21906"/>
            </a:xfrm>
            <a:custGeom>
              <a:avLst/>
              <a:gdLst>
                <a:gd name="connsiteX0" fmla="*/ 21907 w 21907"/>
                <a:gd name="connsiteY0" fmla="*/ 10873 h 21906"/>
                <a:gd name="connsiteX1" fmla="*/ 11034 w 21907"/>
                <a:gd name="connsiteY1" fmla="*/ 21907 h 21906"/>
                <a:gd name="connsiteX2" fmla="*/ 0 w 21907"/>
                <a:gd name="connsiteY2" fmla="*/ 11034 h 21906"/>
                <a:gd name="connsiteX3" fmla="*/ 10873 w 21907"/>
                <a:gd name="connsiteY3" fmla="*/ 0 h 21906"/>
                <a:gd name="connsiteX4" fmla="*/ 11034 w 21907"/>
                <a:gd name="connsiteY4" fmla="*/ 0 h 21906"/>
                <a:gd name="connsiteX5" fmla="*/ 21907 w 21907"/>
                <a:gd name="connsiteY5" fmla="*/ 10873 h 2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 h="21906">
                  <a:moveTo>
                    <a:pt x="21907" y="10873"/>
                  </a:moveTo>
                  <a:cubicBezTo>
                    <a:pt x="21955" y="16921"/>
                    <a:pt x="17083" y="21858"/>
                    <a:pt x="11034" y="21907"/>
                  </a:cubicBezTo>
                  <a:cubicBezTo>
                    <a:pt x="4986" y="21947"/>
                    <a:pt x="49" y="17082"/>
                    <a:pt x="0" y="11034"/>
                  </a:cubicBezTo>
                  <a:cubicBezTo>
                    <a:pt x="-40" y="4985"/>
                    <a:pt x="4825" y="48"/>
                    <a:pt x="10873" y="0"/>
                  </a:cubicBezTo>
                  <a:cubicBezTo>
                    <a:pt x="10929" y="0"/>
                    <a:pt x="10978" y="0"/>
                    <a:pt x="11034" y="0"/>
                  </a:cubicBezTo>
                  <a:cubicBezTo>
                    <a:pt x="17042" y="0"/>
                    <a:pt x="21907" y="4865"/>
                    <a:pt x="21907" y="10873"/>
                  </a:cubicBezTo>
                  <a:close/>
                </a:path>
              </a:pathLst>
            </a:custGeom>
            <a:solidFill>
              <a:srgbClr val="37474F"/>
            </a:solidFill>
            <a:ln w="8039" cap="flat">
              <a:noFill/>
              <a:prstDash val="solid"/>
              <a:miter/>
            </a:ln>
          </p:spPr>
          <p:txBody>
            <a:bodyPr rtlCol="0" anchor="ctr"/>
            <a:lstStyle/>
            <a:p>
              <a:endParaRPr lang="en-US"/>
            </a:p>
          </p:txBody>
        </p:sp>
        <p:sp>
          <p:nvSpPr>
            <p:cNvPr id="1010" name="Freeform: Shape 1009">
              <a:extLst>
                <a:ext uri="{FF2B5EF4-FFF2-40B4-BE49-F238E27FC236}">
                  <a16:creationId xmlns="" xmlns:a16="http://schemas.microsoft.com/office/drawing/2014/main" id="{6506860E-E5F7-4907-973D-7D8DBF401C1E}"/>
                </a:ext>
              </a:extLst>
            </p:cNvPr>
            <p:cNvSpPr/>
            <p:nvPr/>
          </p:nvSpPr>
          <p:spPr>
            <a:xfrm>
              <a:off x="4017006" y="3388730"/>
              <a:ext cx="21907" cy="21906"/>
            </a:xfrm>
            <a:custGeom>
              <a:avLst/>
              <a:gdLst>
                <a:gd name="connsiteX0" fmla="*/ 21907 w 21907"/>
                <a:gd name="connsiteY0" fmla="*/ 10873 h 21906"/>
                <a:gd name="connsiteX1" fmla="*/ 11034 w 21907"/>
                <a:gd name="connsiteY1" fmla="*/ 21907 h 21906"/>
                <a:gd name="connsiteX2" fmla="*/ 0 w 21907"/>
                <a:gd name="connsiteY2" fmla="*/ 11034 h 21906"/>
                <a:gd name="connsiteX3" fmla="*/ 10873 w 21907"/>
                <a:gd name="connsiteY3" fmla="*/ 0 h 21906"/>
                <a:gd name="connsiteX4" fmla="*/ 11034 w 21907"/>
                <a:gd name="connsiteY4" fmla="*/ 0 h 21906"/>
                <a:gd name="connsiteX5" fmla="*/ 21907 w 21907"/>
                <a:gd name="connsiteY5" fmla="*/ 10873 h 2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 h="21906">
                  <a:moveTo>
                    <a:pt x="21907" y="10873"/>
                  </a:moveTo>
                  <a:cubicBezTo>
                    <a:pt x="21955" y="16921"/>
                    <a:pt x="17083" y="21858"/>
                    <a:pt x="11034" y="21907"/>
                  </a:cubicBezTo>
                  <a:cubicBezTo>
                    <a:pt x="4986" y="21947"/>
                    <a:pt x="49" y="17082"/>
                    <a:pt x="0" y="11034"/>
                  </a:cubicBezTo>
                  <a:cubicBezTo>
                    <a:pt x="-40" y="4985"/>
                    <a:pt x="4825" y="48"/>
                    <a:pt x="10873" y="0"/>
                  </a:cubicBezTo>
                  <a:cubicBezTo>
                    <a:pt x="10929" y="0"/>
                    <a:pt x="10978" y="0"/>
                    <a:pt x="11034" y="0"/>
                  </a:cubicBezTo>
                  <a:cubicBezTo>
                    <a:pt x="17042" y="0"/>
                    <a:pt x="21907" y="4865"/>
                    <a:pt x="21907" y="10873"/>
                  </a:cubicBezTo>
                  <a:close/>
                </a:path>
              </a:pathLst>
            </a:custGeom>
            <a:solidFill>
              <a:srgbClr val="37474F"/>
            </a:solidFill>
            <a:ln w="8039" cap="flat">
              <a:noFill/>
              <a:prstDash val="solid"/>
              <a:miter/>
            </a:ln>
          </p:spPr>
          <p:txBody>
            <a:bodyPr rtlCol="0" anchor="ctr"/>
            <a:lstStyle/>
            <a:p>
              <a:endParaRPr lang="en-US"/>
            </a:p>
          </p:txBody>
        </p:sp>
        <p:sp>
          <p:nvSpPr>
            <p:cNvPr id="1011" name="Freeform: Shape 1010">
              <a:extLst>
                <a:ext uri="{FF2B5EF4-FFF2-40B4-BE49-F238E27FC236}">
                  <a16:creationId xmlns="" xmlns:a16="http://schemas.microsoft.com/office/drawing/2014/main" id="{BCB45044-4590-40DF-8224-9ACA44DAED8F}"/>
                </a:ext>
              </a:extLst>
            </p:cNvPr>
            <p:cNvSpPr/>
            <p:nvPr/>
          </p:nvSpPr>
          <p:spPr>
            <a:xfrm>
              <a:off x="4138056" y="3445026"/>
              <a:ext cx="21907" cy="21907"/>
            </a:xfrm>
            <a:custGeom>
              <a:avLst/>
              <a:gdLst>
                <a:gd name="connsiteX0" fmla="*/ 21907 w 21907"/>
                <a:gd name="connsiteY0" fmla="*/ 10873 h 21907"/>
                <a:gd name="connsiteX1" fmla="*/ 11034 w 21907"/>
                <a:gd name="connsiteY1" fmla="*/ 21907 h 21907"/>
                <a:gd name="connsiteX2" fmla="*/ 0 w 21907"/>
                <a:gd name="connsiteY2" fmla="*/ 11034 h 21907"/>
                <a:gd name="connsiteX3" fmla="*/ 10873 w 21907"/>
                <a:gd name="connsiteY3" fmla="*/ 0 h 21907"/>
                <a:gd name="connsiteX4" fmla="*/ 10954 w 21907"/>
                <a:gd name="connsiteY4" fmla="*/ 0 h 21907"/>
                <a:gd name="connsiteX5" fmla="*/ 21907 w 21907"/>
                <a:gd name="connsiteY5" fmla="*/ 10793 h 21907"/>
                <a:gd name="connsiteX6" fmla="*/ 21907 w 21907"/>
                <a:gd name="connsiteY6" fmla="*/ 10873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07" h="21907">
                  <a:moveTo>
                    <a:pt x="21907" y="10873"/>
                  </a:moveTo>
                  <a:cubicBezTo>
                    <a:pt x="21955" y="16921"/>
                    <a:pt x="17083" y="21858"/>
                    <a:pt x="11034" y="21907"/>
                  </a:cubicBezTo>
                  <a:cubicBezTo>
                    <a:pt x="4986" y="21947"/>
                    <a:pt x="49" y="17083"/>
                    <a:pt x="0" y="11034"/>
                  </a:cubicBezTo>
                  <a:cubicBezTo>
                    <a:pt x="-40" y="4986"/>
                    <a:pt x="4825" y="49"/>
                    <a:pt x="10873" y="0"/>
                  </a:cubicBezTo>
                  <a:cubicBezTo>
                    <a:pt x="10897" y="0"/>
                    <a:pt x="10929" y="0"/>
                    <a:pt x="10954" y="0"/>
                  </a:cubicBezTo>
                  <a:cubicBezTo>
                    <a:pt x="16962" y="-48"/>
                    <a:pt x="21858" y="4784"/>
                    <a:pt x="21907" y="10793"/>
                  </a:cubicBezTo>
                  <a:cubicBezTo>
                    <a:pt x="21907" y="10817"/>
                    <a:pt x="21907" y="10849"/>
                    <a:pt x="21907" y="10873"/>
                  </a:cubicBezTo>
                  <a:close/>
                </a:path>
              </a:pathLst>
            </a:custGeom>
            <a:solidFill>
              <a:srgbClr val="37474F"/>
            </a:solidFill>
            <a:ln w="8039" cap="flat">
              <a:noFill/>
              <a:prstDash val="solid"/>
              <a:miter/>
            </a:ln>
          </p:spPr>
          <p:txBody>
            <a:bodyPr rtlCol="0" anchor="ctr"/>
            <a:lstStyle/>
            <a:p>
              <a:endParaRPr lang="en-US"/>
            </a:p>
          </p:txBody>
        </p:sp>
        <p:sp>
          <p:nvSpPr>
            <p:cNvPr id="1012" name="Freeform: Shape 1011">
              <a:extLst>
                <a:ext uri="{FF2B5EF4-FFF2-40B4-BE49-F238E27FC236}">
                  <a16:creationId xmlns="" xmlns:a16="http://schemas.microsoft.com/office/drawing/2014/main" id="{D3B06CEC-71B2-474B-B6F3-C058855770B0}"/>
                </a:ext>
              </a:extLst>
            </p:cNvPr>
            <p:cNvSpPr/>
            <p:nvPr/>
          </p:nvSpPr>
          <p:spPr>
            <a:xfrm>
              <a:off x="4203937" y="3288539"/>
              <a:ext cx="21745" cy="21745"/>
            </a:xfrm>
            <a:custGeom>
              <a:avLst/>
              <a:gdLst>
                <a:gd name="connsiteX0" fmla="*/ 21745 w 21745"/>
                <a:gd name="connsiteY0" fmla="*/ 10873 h 21745"/>
                <a:gd name="connsiteX1" fmla="*/ 10873 w 21745"/>
                <a:gd name="connsiteY1" fmla="*/ 21746 h 21745"/>
                <a:gd name="connsiteX2" fmla="*/ 0 w 21745"/>
                <a:gd name="connsiteY2" fmla="*/ 10873 h 21745"/>
                <a:gd name="connsiteX3" fmla="*/ 10873 w 21745"/>
                <a:gd name="connsiteY3" fmla="*/ 0 h 21745"/>
                <a:gd name="connsiteX4" fmla="*/ 21745 w 21745"/>
                <a:gd name="connsiteY4" fmla="*/ 10712 h 21745"/>
                <a:gd name="connsiteX5" fmla="*/ 21745 w 21745"/>
                <a:gd name="connsiteY5" fmla="*/ 10873 h 2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 h="21745">
                  <a:moveTo>
                    <a:pt x="21745" y="10873"/>
                  </a:moveTo>
                  <a:cubicBezTo>
                    <a:pt x="21745" y="16881"/>
                    <a:pt x="16881" y="21746"/>
                    <a:pt x="10873" y="21746"/>
                  </a:cubicBezTo>
                  <a:cubicBezTo>
                    <a:pt x="4865" y="21746"/>
                    <a:pt x="0" y="16881"/>
                    <a:pt x="0" y="10873"/>
                  </a:cubicBezTo>
                  <a:cubicBezTo>
                    <a:pt x="0" y="4865"/>
                    <a:pt x="4865" y="0"/>
                    <a:pt x="10873" y="0"/>
                  </a:cubicBezTo>
                  <a:cubicBezTo>
                    <a:pt x="16833" y="-48"/>
                    <a:pt x="21697" y="4752"/>
                    <a:pt x="21745" y="10712"/>
                  </a:cubicBezTo>
                  <a:cubicBezTo>
                    <a:pt x="21745" y="10768"/>
                    <a:pt x="21745" y="10817"/>
                    <a:pt x="21745" y="10873"/>
                  </a:cubicBezTo>
                  <a:close/>
                </a:path>
              </a:pathLst>
            </a:custGeom>
            <a:solidFill>
              <a:srgbClr val="37474F"/>
            </a:solidFill>
            <a:ln w="8039" cap="flat">
              <a:noFill/>
              <a:prstDash val="solid"/>
              <a:miter/>
            </a:ln>
          </p:spPr>
          <p:txBody>
            <a:bodyPr rtlCol="0" anchor="ctr"/>
            <a:lstStyle/>
            <a:p>
              <a:endParaRPr lang="en-US"/>
            </a:p>
          </p:txBody>
        </p:sp>
        <p:sp>
          <p:nvSpPr>
            <p:cNvPr id="1013" name="Freeform: Shape 1012">
              <a:extLst>
                <a:ext uri="{FF2B5EF4-FFF2-40B4-BE49-F238E27FC236}">
                  <a16:creationId xmlns="" xmlns:a16="http://schemas.microsoft.com/office/drawing/2014/main" id="{75A0F2A2-3DAD-4270-8E64-7BA631B57BA2}"/>
                </a:ext>
              </a:extLst>
            </p:cNvPr>
            <p:cNvSpPr/>
            <p:nvPr/>
          </p:nvSpPr>
          <p:spPr>
            <a:xfrm>
              <a:off x="3704435" y="3307547"/>
              <a:ext cx="21907" cy="21906"/>
            </a:xfrm>
            <a:custGeom>
              <a:avLst/>
              <a:gdLst>
                <a:gd name="connsiteX0" fmla="*/ 21907 w 21907"/>
                <a:gd name="connsiteY0" fmla="*/ 10873 h 21906"/>
                <a:gd name="connsiteX1" fmla="*/ 11034 w 21907"/>
                <a:gd name="connsiteY1" fmla="*/ 21907 h 21906"/>
                <a:gd name="connsiteX2" fmla="*/ 0 w 21907"/>
                <a:gd name="connsiteY2" fmla="*/ 11034 h 21906"/>
                <a:gd name="connsiteX3" fmla="*/ 10873 w 21907"/>
                <a:gd name="connsiteY3" fmla="*/ 0 h 21906"/>
                <a:gd name="connsiteX4" fmla="*/ 11034 w 21907"/>
                <a:gd name="connsiteY4" fmla="*/ 0 h 21906"/>
                <a:gd name="connsiteX5" fmla="*/ 21907 w 21907"/>
                <a:gd name="connsiteY5" fmla="*/ 10873 h 2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 h="21906">
                  <a:moveTo>
                    <a:pt x="21907" y="10873"/>
                  </a:moveTo>
                  <a:cubicBezTo>
                    <a:pt x="21955" y="16921"/>
                    <a:pt x="17083" y="21858"/>
                    <a:pt x="11034" y="21907"/>
                  </a:cubicBezTo>
                  <a:cubicBezTo>
                    <a:pt x="4986" y="21947"/>
                    <a:pt x="49" y="17082"/>
                    <a:pt x="0" y="11034"/>
                  </a:cubicBezTo>
                  <a:cubicBezTo>
                    <a:pt x="-40" y="4985"/>
                    <a:pt x="4825" y="48"/>
                    <a:pt x="10873" y="0"/>
                  </a:cubicBezTo>
                  <a:cubicBezTo>
                    <a:pt x="10929" y="0"/>
                    <a:pt x="10978" y="0"/>
                    <a:pt x="11034" y="0"/>
                  </a:cubicBezTo>
                  <a:cubicBezTo>
                    <a:pt x="17042" y="0"/>
                    <a:pt x="21907" y="4865"/>
                    <a:pt x="21907" y="10873"/>
                  </a:cubicBezTo>
                  <a:close/>
                </a:path>
              </a:pathLst>
            </a:custGeom>
            <a:solidFill>
              <a:srgbClr val="37474F"/>
            </a:solidFill>
            <a:ln w="8039" cap="flat">
              <a:noFill/>
              <a:prstDash val="solid"/>
              <a:miter/>
            </a:ln>
          </p:spPr>
          <p:txBody>
            <a:bodyPr rtlCol="0" anchor="ctr"/>
            <a:lstStyle/>
            <a:p>
              <a:endParaRPr lang="en-US"/>
            </a:p>
          </p:txBody>
        </p:sp>
        <p:sp>
          <p:nvSpPr>
            <p:cNvPr id="1014" name="Freeform: Shape 1013">
              <a:extLst>
                <a:ext uri="{FF2B5EF4-FFF2-40B4-BE49-F238E27FC236}">
                  <a16:creationId xmlns="" xmlns:a16="http://schemas.microsoft.com/office/drawing/2014/main" id="{3AC1225C-10DF-4B03-8255-9FE513045E21}"/>
                </a:ext>
              </a:extLst>
            </p:cNvPr>
            <p:cNvSpPr/>
            <p:nvPr/>
          </p:nvSpPr>
          <p:spPr>
            <a:xfrm>
              <a:off x="4324020" y="3337427"/>
              <a:ext cx="21907" cy="21906"/>
            </a:xfrm>
            <a:custGeom>
              <a:avLst/>
              <a:gdLst>
                <a:gd name="connsiteX0" fmla="*/ 21907 w 21907"/>
                <a:gd name="connsiteY0" fmla="*/ 10873 h 21906"/>
                <a:gd name="connsiteX1" fmla="*/ 11034 w 21907"/>
                <a:gd name="connsiteY1" fmla="*/ 21907 h 21906"/>
                <a:gd name="connsiteX2" fmla="*/ 0 w 21907"/>
                <a:gd name="connsiteY2" fmla="*/ 11034 h 21906"/>
                <a:gd name="connsiteX3" fmla="*/ 10873 w 21907"/>
                <a:gd name="connsiteY3" fmla="*/ 0 h 21906"/>
                <a:gd name="connsiteX4" fmla="*/ 11034 w 21907"/>
                <a:gd name="connsiteY4" fmla="*/ 0 h 21906"/>
                <a:gd name="connsiteX5" fmla="*/ 21907 w 21907"/>
                <a:gd name="connsiteY5" fmla="*/ 10873 h 2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 h="21906">
                  <a:moveTo>
                    <a:pt x="21907" y="10873"/>
                  </a:moveTo>
                  <a:cubicBezTo>
                    <a:pt x="21955" y="16921"/>
                    <a:pt x="17082" y="21858"/>
                    <a:pt x="11034" y="21907"/>
                  </a:cubicBezTo>
                  <a:cubicBezTo>
                    <a:pt x="4986" y="21947"/>
                    <a:pt x="49" y="17082"/>
                    <a:pt x="0" y="11034"/>
                  </a:cubicBezTo>
                  <a:cubicBezTo>
                    <a:pt x="-40" y="4985"/>
                    <a:pt x="4825" y="48"/>
                    <a:pt x="10873" y="0"/>
                  </a:cubicBezTo>
                  <a:cubicBezTo>
                    <a:pt x="10929" y="0"/>
                    <a:pt x="10978" y="0"/>
                    <a:pt x="11034" y="0"/>
                  </a:cubicBezTo>
                  <a:cubicBezTo>
                    <a:pt x="17042" y="0"/>
                    <a:pt x="21907" y="4865"/>
                    <a:pt x="21907" y="10873"/>
                  </a:cubicBezTo>
                  <a:close/>
                </a:path>
              </a:pathLst>
            </a:custGeom>
            <a:solidFill>
              <a:srgbClr val="37474F"/>
            </a:solidFill>
            <a:ln w="8039" cap="flat">
              <a:noFill/>
              <a:prstDash val="solid"/>
              <a:miter/>
            </a:ln>
          </p:spPr>
          <p:txBody>
            <a:bodyPr rtlCol="0" anchor="ctr"/>
            <a:lstStyle/>
            <a:p>
              <a:endParaRPr lang="en-US"/>
            </a:p>
          </p:txBody>
        </p:sp>
        <p:sp>
          <p:nvSpPr>
            <p:cNvPr id="1015" name="Freeform: Shape 1014">
              <a:extLst>
                <a:ext uri="{FF2B5EF4-FFF2-40B4-BE49-F238E27FC236}">
                  <a16:creationId xmlns="" xmlns:a16="http://schemas.microsoft.com/office/drawing/2014/main" id="{964089DE-FAA5-4C7A-A7FC-491370CEDA54}"/>
                </a:ext>
              </a:extLst>
            </p:cNvPr>
            <p:cNvSpPr/>
            <p:nvPr/>
          </p:nvSpPr>
          <p:spPr>
            <a:xfrm>
              <a:off x="4097223" y="3168295"/>
              <a:ext cx="21907" cy="21906"/>
            </a:xfrm>
            <a:custGeom>
              <a:avLst/>
              <a:gdLst>
                <a:gd name="connsiteX0" fmla="*/ 21907 w 21907"/>
                <a:gd name="connsiteY0" fmla="*/ 10873 h 21906"/>
                <a:gd name="connsiteX1" fmla="*/ 11034 w 21907"/>
                <a:gd name="connsiteY1" fmla="*/ 21907 h 21906"/>
                <a:gd name="connsiteX2" fmla="*/ 0 w 21907"/>
                <a:gd name="connsiteY2" fmla="*/ 11034 h 21906"/>
                <a:gd name="connsiteX3" fmla="*/ 10873 w 21907"/>
                <a:gd name="connsiteY3" fmla="*/ 0 h 21906"/>
                <a:gd name="connsiteX4" fmla="*/ 11034 w 21907"/>
                <a:gd name="connsiteY4" fmla="*/ 0 h 21906"/>
                <a:gd name="connsiteX5" fmla="*/ 21907 w 21907"/>
                <a:gd name="connsiteY5" fmla="*/ 10873 h 2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 h="21906">
                  <a:moveTo>
                    <a:pt x="21907" y="10873"/>
                  </a:moveTo>
                  <a:cubicBezTo>
                    <a:pt x="21955" y="16921"/>
                    <a:pt x="17083" y="21858"/>
                    <a:pt x="11034" y="21907"/>
                  </a:cubicBezTo>
                  <a:cubicBezTo>
                    <a:pt x="4986" y="21947"/>
                    <a:pt x="49" y="17082"/>
                    <a:pt x="0" y="11034"/>
                  </a:cubicBezTo>
                  <a:cubicBezTo>
                    <a:pt x="-40" y="4985"/>
                    <a:pt x="4825" y="48"/>
                    <a:pt x="10873" y="0"/>
                  </a:cubicBezTo>
                  <a:cubicBezTo>
                    <a:pt x="10929" y="0"/>
                    <a:pt x="10978" y="0"/>
                    <a:pt x="11034" y="0"/>
                  </a:cubicBezTo>
                  <a:cubicBezTo>
                    <a:pt x="17042" y="0"/>
                    <a:pt x="21907" y="4865"/>
                    <a:pt x="21907" y="10873"/>
                  </a:cubicBezTo>
                  <a:close/>
                </a:path>
              </a:pathLst>
            </a:custGeom>
            <a:solidFill>
              <a:srgbClr val="37474F"/>
            </a:solidFill>
            <a:ln w="8039" cap="flat">
              <a:noFill/>
              <a:prstDash val="solid"/>
              <a:miter/>
            </a:ln>
          </p:spPr>
          <p:txBody>
            <a:bodyPr rtlCol="0" anchor="ctr"/>
            <a:lstStyle/>
            <a:p>
              <a:endParaRPr lang="en-US"/>
            </a:p>
          </p:txBody>
        </p:sp>
        <p:sp>
          <p:nvSpPr>
            <p:cNvPr id="1016" name="Freeform: Shape 1015">
              <a:extLst>
                <a:ext uri="{FF2B5EF4-FFF2-40B4-BE49-F238E27FC236}">
                  <a16:creationId xmlns="" xmlns:a16="http://schemas.microsoft.com/office/drawing/2014/main" id="{CEE45537-5287-458C-9199-D677BD406299}"/>
                </a:ext>
              </a:extLst>
            </p:cNvPr>
            <p:cNvSpPr/>
            <p:nvPr/>
          </p:nvSpPr>
          <p:spPr>
            <a:xfrm>
              <a:off x="3875042" y="2932961"/>
              <a:ext cx="138581" cy="153535"/>
            </a:xfrm>
            <a:custGeom>
              <a:avLst/>
              <a:gdLst>
                <a:gd name="connsiteX0" fmla="*/ 138582 w 138581"/>
                <a:gd name="connsiteY0" fmla="*/ 30042 h 153535"/>
                <a:gd name="connsiteX1" fmla="*/ 88567 w 138581"/>
                <a:gd name="connsiteY1" fmla="*/ 1209 h 153535"/>
                <a:gd name="connsiteX2" fmla="*/ 1746 w 138581"/>
                <a:gd name="connsiteY2" fmla="*/ 56700 h 153535"/>
                <a:gd name="connsiteX3" fmla="*/ 33962 w 138581"/>
                <a:gd name="connsiteY3" fmla="*/ 148514 h 153535"/>
                <a:gd name="connsiteX4" fmla="*/ 112970 w 138581"/>
                <a:gd name="connsiteY4" fmla="*/ 118070 h 153535"/>
                <a:gd name="connsiteX5" fmla="*/ 105561 w 138581"/>
                <a:gd name="connsiteY5" fmla="*/ 84969 h 153535"/>
                <a:gd name="connsiteX6" fmla="*/ 118205 w 138581"/>
                <a:gd name="connsiteY6" fmla="*/ 58069 h 153535"/>
                <a:gd name="connsiteX7" fmla="*/ 134957 w 138581"/>
                <a:gd name="connsiteY7" fmla="*/ 48002 h 15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81" h="153535">
                  <a:moveTo>
                    <a:pt x="138582" y="30042"/>
                  </a:moveTo>
                  <a:cubicBezTo>
                    <a:pt x="138582" y="30042"/>
                    <a:pt x="121024" y="-7087"/>
                    <a:pt x="88567" y="1209"/>
                  </a:cubicBezTo>
                  <a:cubicBezTo>
                    <a:pt x="56110" y="9504"/>
                    <a:pt x="7223" y="42767"/>
                    <a:pt x="1746" y="56700"/>
                  </a:cubicBezTo>
                  <a:cubicBezTo>
                    <a:pt x="-3730" y="70633"/>
                    <a:pt x="2793" y="142474"/>
                    <a:pt x="33962" y="148514"/>
                  </a:cubicBezTo>
                  <a:cubicBezTo>
                    <a:pt x="65130" y="154554"/>
                    <a:pt x="125051" y="163575"/>
                    <a:pt x="112970" y="118070"/>
                  </a:cubicBezTo>
                  <a:cubicBezTo>
                    <a:pt x="109024" y="103251"/>
                    <a:pt x="106849" y="92620"/>
                    <a:pt x="105561" y="84969"/>
                  </a:cubicBezTo>
                  <a:cubicBezTo>
                    <a:pt x="103877" y="74257"/>
                    <a:pt x="108887" y="63602"/>
                    <a:pt x="118205" y="58069"/>
                  </a:cubicBezTo>
                  <a:lnTo>
                    <a:pt x="134957" y="48002"/>
                  </a:lnTo>
                  <a:close/>
                </a:path>
              </a:pathLst>
            </a:custGeom>
            <a:solidFill>
              <a:srgbClr val="FFA8A7"/>
            </a:solidFill>
            <a:ln w="8039" cap="flat">
              <a:noFill/>
              <a:prstDash val="solid"/>
              <a:miter/>
            </a:ln>
          </p:spPr>
          <p:txBody>
            <a:bodyPr rtlCol="0" anchor="ctr"/>
            <a:lstStyle/>
            <a:p>
              <a:endParaRPr lang="en-US"/>
            </a:p>
          </p:txBody>
        </p:sp>
        <p:sp>
          <p:nvSpPr>
            <p:cNvPr id="1017" name="Freeform: Shape 1016">
              <a:extLst>
                <a:ext uri="{FF2B5EF4-FFF2-40B4-BE49-F238E27FC236}">
                  <a16:creationId xmlns="" xmlns:a16="http://schemas.microsoft.com/office/drawing/2014/main" id="{5ACB1AC8-AF6C-4025-9039-AAA702F80FAF}"/>
                </a:ext>
              </a:extLst>
            </p:cNvPr>
            <p:cNvSpPr/>
            <p:nvPr/>
          </p:nvSpPr>
          <p:spPr>
            <a:xfrm>
              <a:off x="3987527" y="2942150"/>
              <a:ext cx="59790" cy="80853"/>
            </a:xfrm>
            <a:custGeom>
              <a:avLst/>
              <a:gdLst>
                <a:gd name="connsiteX0" fmla="*/ 17479 w 59790"/>
                <a:gd name="connsiteY0" fmla="*/ 14570 h 80853"/>
                <a:gd name="connsiteX1" fmla="*/ 20057 w 59790"/>
                <a:gd name="connsiteY1" fmla="*/ 80853 h 80853"/>
                <a:gd name="connsiteX2" fmla="*/ 50742 w 59790"/>
                <a:gd name="connsiteY2" fmla="*/ 3858 h 80853"/>
                <a:gd name="connsiteX3" fmla="*/ 17479 w 59790"/>
                <a:gd name="connsiteY3" fmla="*/ 14570 h 80853"/>
              </a:gdLst>
              <a:ahLst/>
              <a:cxnLst>
                <a:cxn ang="0">
                  <a:pos x="connsiteX0" y="connsiteY0"/>
                </a:cxn>
                <a:cxn ang="0">
                  <a:pos x="connsiteX1" y="connsiteY1"/>
                </a:cxn>
                <a:cxn ang="0">
                  <a:pos x="connsiteX2" y="connsiteY2"/>
                </a:cxn>
                <a:cxn ang="0">
                  <a:pos x="connsiteX3" y="connsiteY3"/>
                </a:cxn>
              </a:cxnLst>
              <a:rect l="l" t="t" r="r" b="b"/>
              <a:pathLst>
                <a:path w="59790" h="80853">
                  <a:moveTo>
                    <a:pt x="17479" y="14570"/>
                  </a:moveTo>
                  <a:cubicBezTo>
                    <a:pt x="17479" y="14570"/>
                    <a:pt x="-23515" y="79968"/>
                    <a:pt x="20057" y="80853"/>
                  </a:cubicBezTo>
                  <a:cubicBezTo>
                    <a:pt x="32379" y="80853"/>
                    <a:pt x="79253" y="27376"/>
                    <a:pt x="50742" y="3858"/>
                  </a:cubicBezTo>
                  <a:cubicBezTo>
                    <a:pt x="40514" y="-4598"/>
                    <a:pt x="27144" y="1684"/>
                    <a:pt x="17479" y="14570"/>
                  </a:cubicBezTo>
                  <a:close/>
                </a:path>
              </a:pathLst>
            </a:custGeom>
            <a:solidFill>
              <a:srgbClr val="FFA8A7"/>
            </a:solidFill>
            <a:ln w="8039" cap="flat">
              <a:noFill/>
              <a:prstDash val="solid"/>
              <a:miter/>
            </a:ln>
          </p:spPr>
          <p:txBody>
            <a:bodyPr rtlCol="0" anchor="ctr"/>
            <a:lstStyle/>
            <a:p>
              <a:endParaRPr lang="en-US"/>
            </a:p>
          </p:txBody>
        </p:sp>
        <p:sp>
          <p:nvSpPr>
            <p:cNvPr id="1018" name="Freeform: Shape 1017">
              <a:extLst>
                <a:ext uri="{FF2B5EF4-FFF2-40B4-BE49-F238E27FC236}">
                  <a16:creationId xmlns="" xmlns:a16="http://schemas.microsoft.com/office/drawing/2014/main" id="{68E0AB5F-DA06-40D9-86C1-46043A4C1ABD}"/>
                </a:ext>
              </a:extLst>
            </p:cNvPr>
            <p:cNvSpPr/>
            <p:nvPr/>
          </p:nvSpPr>
          <p:spPr>
            <a:xfrm>
              <a:off x="3960362" y="2929962"/>
              <a:ext cx="47829" cy="23085"/>
            </a:xfrm>
            <a:custGeom>
              <a:avLst/>
              <a:gdLst>
                <a:gd name="connsiteX0" fmla="*/ 44403 w 47829"/>
                <a:gd name="connsiteY0" fmla="*/ 23054 h 23085"/>
                <a:gd name="connsiteX1" fmla="*/ 41987 w 47829"/>
                <a:gd name="connsiteY1" fmla="*/ 21926 h 23085"/>
                <a:gd name="connsiteX2" fmla="*/ 4053 w 47829"/>
                <a:gd name="connsiteY2" fmla="*/ 7348 h 23085"/>
                <a:gd name="connsiteX3" fmla="*/ 155 w 47829"/>
                <a:gd name="connsiteY3" fmla="*/ 5214 h 23085"/>
                <a:gd name="connsiteX4" fmla="*/ 106 w 47829"/>
                <a:gd name="connsiteY4" fmla="*/ 5013 h 23085"/>
                <a:gd name="connsiteX5" fmla="*/ 2402 w 47829"/>
                <a:gd name="connsiteY5" fmla="*/ 1075 h 23085"/>
                <a:gd name="connsiteX6" fmla="*/ 2442 w 47829"/>
                <a:gd name="connsiteY6" fmla="*/ 1066 h 23085"/>
                <a:gd name="connsiteX7" fmla="*/ 46899 w 47829"/>
                <a:gd name="connsiteY7" fmla="*/ 17738 h 23085"/>
                <a:gd name="connsiteX8" fmla="*/ 46899 w 47829"/>
                <a:gd name="connsiteY8" fmla="*/ 22329 h 23085"/>
                <a:gd name="connsiteX9" fmla="*/ 44403 w 47829"/>
                <a:gd name="connsiteY9" fmla="*/ 23054 h 2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29" h="23085">
                  <a:moveTo>
                    <a:pt x="44403" y="23054"/>
                  </a:moveTo>
                  <a:cubicBezTo>
                    <a:pt x="43468" y="23078"/>
                    <a:pt x="42566" y="22659"/>
                    <a:pt x="41987" y="21926"/>
                  </a:cubicBezTo>
                  <a:cubicBezTo>
                    <a:pt x="33361" y="9966"/>
                    <a:pt x="18469" y="4240"/>
                    <a:pt x="4053" y="7348"/>
                  </a:cubicBezTo>
                  <a:cubicBezTo>
                    <a:pt x="2386" y="7832"/>
                    <a:pt x="646" y="6881"/>
                    <a:pt x="155" y="5214"/>
                  </a:cubicBezTo>
                  <a:cubicBezTo>
                    <a:pt x="139" y="5150"/>
                    <a:pt x="123" y="5077"/>
                    <a:pt x="106" y="5013"/>
                  </a:cubicBezTo>
                  <a:cubicBezTo>
                    <a:pt x="-345" y="3289"/>
                    <a:pt x="678" y="1533"/>
                    <a:pt x="2402" y="1075"/>
                  </a:cubicBezTo>
                  <a:cubicBezTo>
                    <a:pt x="2418" y="1075"/>
                    <a:pt x="2426" y="1066"/>
                    <a:pt x="2442" y="1066"/>
                  </a:cubicBezTo>
                  <a:cubicBezTo>
                    <a:pt x="19259" y="-2735"/>
                    <a:pt x="36727" y="3813"/>
                    <a:pt x="46899" y="17738"/>
                  </a:cubicBezTo>
                  <a:cubicBezTo>
                    <a:pt x="48140" y="19019"/>
                    <a:pt x="48140" y="21048"/>
                    <a:pt x="46899" y="22329"/>
                  </a:cubicBezTo>
                  <a:cubicBezTo>
                    <a:pt x="46215" y="22917"/>
                    <a:pt x="45297" y="23182"/>
                    <a:pt x="44403" y="23054"/>
                  </a:cubicBezTo>
                  <a:close/>
                </a:path>
              </a:pathLst>
            </a:custGeom>
            <a:solidFill>
              <a:srgbClr val="F28F8F"/>
            </a:solidFill>
            <a:ln w="8039" cap="flat">
              <a:noFill/>
              <a:prstDash val="solid"/>
              <a:miter/>
            </a:ln>
          </p:spPr>
          <p:txBody>
            <a:bodyPr rtlCol="0" anchor="ctr"/>
            <a:lstStyle/>
            <a:p>
              <a:endParaRPr lang="en-US"/>
            </a:p>
          </p:txBody>
        </p:sp>
        <p:sp>
          <p:nvSpPr>
            <p:cNvPr id="1019" name="Freeform: Shape 1018">
              <a:extLst>
                <a:ext uri="{FF2B5EF4-FFF2-40B4-BE49-F238E27FC236}">
                  <a16:creationId xmlns="" xmlns:a16="http://schemas.microsoft.com/office/drawing/2014/main" id="{545F5975-456C-42BE-AEA7-A4691AADBFA8}"/>
                </a:ext>
              </a:extLst>
            </p:cNvPr>
            <p:cNvSpPr/>
            <p:nvPr/>
          </p:nvSpPr>
          <p:spPr>
            <a:xfrm>
              <a:off x="3984267" y="2939014"/>
              <a:ext cx="65434" cy="58539"/>
            </a:xfrm>
            <a:custGeom>
              <a:avLst/>
              <a:gdLst>
                <a:gd name="connsiteX0" fmla="*/ 3262 w 65434"/>
                <a:gd name="connsiteY0" fmla="*/ 58539 h 58539"/>
                <a:gd name="connsiteX1" fmla="*/ 2296 w 65434"/>
                <a:gd name="connsiteY1" fmla="*/ 58539 h 58539"/>
                <a:gd name="connsiteX2" fmla="*/ 121 w 65434"/>
                <a:gd name="connsiteY2" fmla="*/ 54512 h 58539"/>
                <a:gd name="connsiteX3" fmla="*/ 18001 w 65434"/>
                <a:gd name="connsiteY3" fmla="*/ 16257 h 58539"/>
                <a:gd name="connsiteX4" fmla="*/ 41196 w 65434"/>
                <a:gd name="connsiteY4" fmla="*/ 149 h 58539"/>
                <a:gd name="connsiteX5" fmla="*/ 56015 w 65434"/>
                <a:gd name="connsiteY5" fmla="*/ 4578 h 58539"/>
                <a:gd name="connsiteX6" fmla="*/ 65358 w 65434"/>
                <a:gd name="connsiteY6" fmla="*/ 18995 h 58539"/>
                <a:gd name="connsiteX7" fmla="*/ 63022 w 65434"/>
                <a:gd name="connsiteY7" fmla="*/ 22941 h 58539"/>
                <a:gd name="connsiteX8" fmla="*/ 59076 w 65434"/>
                <a:gd name="connsiteY8" fmla="*/ 20605 h 58539"/>
                <a:gd name="connsiteX9" fmla="*/ 51908 w 65434"/>
                <a:gd name="connsiteY9" fmla="*/ 9572 h 58539"/>
                <a:gd name="connsiteX10" fmla="*/ 41921 w 65434"/>
                <a:gd name="connsiteY10" fmla="*/ 6592 h 58539"/>
                <a:gd name="connsiteX11" fmla="*/ 23317 w 65434"/>
                <a:gd name="connsiteY11" fmla="*/ 19720 h 58539"/>
                <a:gd name="connsiteX12" fmla="*/ 23317 w 65434"/>
                <a:gd name="connsiteY12" fmla="*/ 19720 h 58539"/>
                <a:gd name="connsiteX13" fmla="*/ 6323 w 65434"/>
                <a:gd name="connsiteY13" fmla="*/ 56284 h 58539"/>
                <a:gd name="connsiteX14" fmla="*/ 3262 w 65434"/>
                <a:gd name="connsiteY14" fmla="*/ 58539 h 5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434" h="58539">
                  <a:moveTo>
                    <a:pt x="3262" y="58539"/>
                  </a:moveTo>
                  <a:lnTo>
                    <a:pt x="2296" y="58539"/>
                  </a:lnTo>
                  <a:cubicBezTo>
                    <a:pt x="605" y="58000"/>
                    <a:pt x="-354" y="56220"/>
                    <a:pt x="121" y="54512"/>
                  </a:cubicBezTo>
                  <a:cubicBezTo>
                    <a:pt x="4817" y="41207"/>
                    <a:pt x="10809" y="28394"/>
                    <a:pt x="18001" y="16257"/>
                  </a:cubicBezTo>
                  <a:cubicBezTo>
                    <a:pt x="23204" y="7937"/>
                    <a:pt x="31588" y="2114"/>
                    <a:pt x="41196" y="149"/>
                  </a:cubicBezTo>
                  <a:cubicBezTo>
                    <a:pt x="46536" y="-520"/>
                    <a:pt x="51916" y="1083"/>
                    <a:pt x="56015" y="4578"/>
                  </a:cubicBezTo>
                  <a:cubicBezTo>
                    <a:pt x="60614" y="8243"/>
                    <a:pt x="63892" y="13301"/>
                    <a:pt x="65358" y="18995"/>
                  </a:cubicBezTo>
                  <a:cubicBezTo>
                    <a:pt x="65728" y="20718"/>
                    <a:pt x="64714" y="22434"/>
                    <a:pt x="63022" y="22941"/>
                  </a:cubicBezTo>
                  <a:cubicBezTo>
                    <a:pt x="61291" y="23352"/>
                    <a:pt x="59551" y="22321"/>
                    <a:pt x="59076" y="20605"/>
                  </a:cubicBezTo>
                  <a:cubicBezTo>
                    <a:pt x="57940" y="16248"/>
                    <a:pt x="55427" y="12383"/>
                    <a:pt x="51908" y="9572"/>
                  </a:cubicBezTo>
                  <a:cubicBezTo>
                    <a:pt x="49170" y="7180"/>
                    <a:pt x="45521" y="6092"/>
                    <a:pt x="41921" y="6592"/>
                  </a:cubicBezTo>
                  <a:cubicBezTo>
                    <a:pt x="34254" y="8388"/>
                    <a:pt x="27577" y="13099"/>
                    <a:pt x="23317" y="19720"/>
                  </a:cubicBezTo>
                  <a:lnTo>
                    <a:pt x="23317" y="19720"/>
                  </a:lnTo>
                  <a:cubicBezTo>
                    <a:pt x="16584" y="31382"/>
                    <a:pt x="10898" y="43615"/>
                    <a:pt x="6323" y="56284"/>
                  </a:cubicBezTo>
                  <a:cubicBezTo>
                    <a:pt x="5880" y="57605"/>
                    <a:pt x="4656" y="58507"/>
                    <a:pt x="3262" y="58539"/>
                  </a:cubicBezTo>
                  <a:close/>
                </a:path>
              </a:pathLst>
            </a:custGeom>
            <a:solidFill>
              <a:srgbClr val="F28F8F"/>
            </a:solidFill>
            <a:ln w="8039" cap="flat">
              <a:noFill/>
              <a:prstDash val="solid"/>
              <a:miter/>
            </a:ln>
          </p:spPr>
          <p:txBody>
            <a:bodyPr rtlCol="0" anchor="ctr"/>
            <a:lstStyle/>
            <a:p>
              <a:endParaRPr lang="en-US"/>
            </a:p>
          </p:txBody>
        </p:sp>
        <p:sp>
          <p:nvSpPr>
            <p:cNvPr id="1020" name="Freeform: Shape 1019">
              <a:extLst>
                <a:ext uri="{FF2B5EF4-FFF2-40B4-BE49-F238E27FC236}">
                  <a16:creationId xmlns="" xmlns:a16="http://schemas.microsoft.com/office/drawing/2014/main" id="{BA5AA448-A06C-44A5-B09B-E6FE77AE26A5}"/>
                </a:ext>
              </a:extLst>
            </p:cNvPr>
            <p:cNvSpPr/>
            <p:nvPr/>
          </p:nvSpPr>
          <p:spPr>
            <a:xfrm>
              <a:off x="4255482" y="2334478"/>
              <a:ext cx="378905" cy="690861"/>
            </a:xfrm>
            <a:custGeom>
              <a:avLst/>
              <a:gdLst>
                <a:gd name="connsiteX0" fmla="*/ 280597 w 378905"/>
                <a:gd name="connsiteY0" fmla="*/ 0 h 690861"/>
                <a:gd name="connsiteX1" fmla="*/ 234609 w 378905"/>
                <a:gd name="connsiteY1" fmla="*/ 112754 h 690861"/>
                <a:gd name="connsiteX2" fmla="*/ 239844 w 378905"/>
                <a:gd name="connsiteY2" fmla="*/ 388358 h 690861"/>
                <a:gd name="connsiteX3" fmla="*/ 0 w 378905"/>
                <a:gd name="connsiteY3" fmla="*/ 609115 h 690861"/>
                <a:gd name="connsiteX4" fmla="*/ 60162 w 378905"/>
                <a:gd name="connsiteY4" fmla="*/ 690861 h 690861"/>
                <a:gd name="connsiteX5" fmla="*/ 361136 w 378905"/>
                <a:gd name="connsiteY5" fmla="*/ 453111 h 690861"/>
                <a:gd name="connsiteX6" fmla="*/ 375874 w 378905"/>
                <a:gd name="connsiteY6" fmla="*/ 160433 h 690861"/>
                <a:gd name="connsiteX7" fmla="*/ 280597 w 378905"/>
                <a:gd name="connsiteY7" fmla="*/ 0 h 69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905" h="690861">
                  <a:moveTo>
                    <a:pt x="280597" y="0"/>
                  </a:moveTo>
                  <a:cubicBezTo>
                    <a:pt x="280597" y="0"/>
                    <a:pt x="232274" y="21746"/>
                    <a:pt x="234609" y="112754"/>
                  </a:cubicBezTo>
                  <a:cubicBezTo>
                    <a:pt x="236945" y="203763"/>
                    <a:pt x="239844" y="388358"/>
                    <a:pt x="239844" y="388358"/>
                  </a:cubicBezTo>
                  <a:cubicBezTo>
                    <a:pt x="152009" y="452885"/>
                    <a:pt x="71575" y="526917"/>
                    <a:pt x="0" y="609115"/>
                  </a:cubicBezTo>
                  <a:lnTo>
                    <a:pt x="60162" y="690861"/>
                  </a:lnTo>
                  <a:cubicBezTo>
                    <a:pt x="60162" y="690861"/>
                    <a:pt x="333430" y="530589"/>
                    <a:pt x="361136" y="453111"/>
                  </a:cubicBezTo>
                  <a:cubicBezTo>
                    <a:pt x="388841" y="375633"/>
                    <a:pt x="375874" y="190716"/>
                    <a:pt x="375874" y="160433"/>
                  </a:cubicBezTo>
                  <a:cubicBezTo>
                    <a:pt x="375874" y="130151"/>
                    <a:pt x="378935" y="17880"/>
                    <a:pt x="280597" y="0"/>
                  </a:cubicBezTo>
                  <a:close/>
                </a:path>
              </a:pathLst>
            </a:custGeom>
            <a:solidFill>
              <a:srgbClr val="FFA8A7"/>
            </a:solidFill>
            <a:ln w="8039" cap="flat">
              <a:noFill/>
              <a:prstDash val="solid"/>
              <a:miter/>
            </a:ln>
          </p:spPr>
          <p:txBody>
            <a:bodyPr rtlCol="0" anchor="ctr"/>
            <a:lstStyle/>
            <a:p>
              <a:endParaRPr lang="en-US"/>
            </a:p>
          </p:txBody>
        </p:sp>
        <p:sp>
          <p:nvSpPr>
            <p:cNvPr id="1021" name="Freeform: Shape 1020">
              <a:extLst>
                <a:ext uri="{FF2B5EF4-FFF2-40B4-BE49-F238E27FC236}">
                  <a16:creationId xmlns="" xmlns:a16="http://schemas.microsoft.com/office/drawing/2014/main" id="{EB2D6D7E-35DE-4F58-9E52-D391AC0828D3}"/>
                </a:ext>
              </a:extLst>
            </p:cNvPr>
            <p:cNvSpPr/>
            <p:nvPr/>
          </p:nvSpPr>
          <p:spPr>
            <a:xfrm>
              <a:off x="4086184" y="2930223"/>
              <a:ext cx="245487" cy="195953"/>
            </a:xfrm>
            <a:custGeom>
              <a:avLst/>
              <a:gdLst>
                <a:gd name="connsiteX0" fmla="*/ 187821 w 245487"/>
                <a:gd name="connsiteY0" fmla="*/ 0 h 195953"/>
                <a:gd name="connsiteX1" fmla="*/ 156733 w 245487"/>
                <a:gd name="connsiteY1" fmla="*/ 3544 h 195953"/>
                <a:gd name="connsiteX2" fmla="*/ 94155 w 245487"/>
                <a:gd name="connsiteY2" fmla="*/ 23276 h 195953"/>
                <a:gd name="connsiteX3" fmla="*/ 47281 w 245487"/>
                <a:gd name="connsiteY3" fmla="*/ 42686 h 195953"/>
                <a:gd name="connsiteX4" fmla="*/ 119766 w 245487"/>
                <a:gd name="connsiteY4" fmla="*/ 57183 h 195953"/>
                <a:gd name="connsiteX5" fmla="*/ 71443 w 245487"/>
                <a:gd name="connsiteY5" fmla="*/ 95761 h 195953"/>
                <a:gd name="connsiteX6" fmla="*/ 488 w 245487"/>
                <a:gd name="connsiteY6" fmla="*/ 136030 h 195953"/>
                <a:gd name="connsiteX7" fmla="*/ 115498 w 245487"/>
                <a:gd name="connsiteY7" fmla="*/ 192407 h 195953"/>
                <a:gd name="connsiteX8" fmla="*/ 245487 w 245487"/>
                <a:gd name="connsiteY8" fmla="*/ 80378 h 19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487" h="195953">
                  <a:moveTo>
                    <a:pt x="187821" y="0"/>
                  </a:moveTo>
                  <a:cubicBezTo>
                    <a:pt x="177601" y="2199"/>
                    <a:pt x="167187" y="3391"/>
                    <a:pt x="156733" y="3544"/>
                  </a:cubicBezTo>
                  <a:cubicBezTo>
                    <a:pt x="142075" y="3544"/>
                    <a:pt x="130236" y="242"/>
                    <a:pt x="94155" y="23276"/>
                  </a:cubicBezTo>
                  <a:cubicBezTo>
                    <a:pt x="70960" y="38175"/>
                    <a:pt x="52114" y="27303"/>
                    <a:pt x="47281" y="42686"/>
                  </a:cubicBezTo>
                  <a:cubicBezTo>
                    <a:pt x="42449" y="58068"/>
                    <a:pt x="93913" y="72565"/>
                    <a:pt x="119766" y="57183"/>
                  </a:cubicBezTo>
                  <a:cubicBezTo>
                    <a:pt x="119766" y="57183"/>
                    <a:pt x="97457" y="86740"/>
                    <a:pt x="71443" y="95761"/>
                  </a:cubicBezTo>
                  <a:cubicBezTo>
                    <a:pt x="45429" y="104781"/>
                    <a:pt x="7012" y="120969"/>
                    <a:pt x="488" y="136030"/>
                  </a:cubicBezTo>
                  <a:cubicBezTo>
                    <a:pt x="-6035" y="151091"/>
                    <a:pt x="53885" y="211012"/>
                    <a:pt x="115498" y="192407"/>
                  </a:cubicBezTo>
                  <a:cubicBezTo>
                    <a:pt x="177110" y="173803"/>
                    <a:pt x="245487" y="80378"/>
                    <a:pt x="245487" y="80378"/>
                  </a:cubicBezTo>
                  <a:close/>
                </a:path>
              </a:pathLst>
            </a:custGeom>
            <a:solidFill>
              <a:srgbClr val="FFA8A7"/>
            </a:solidFill>
            <a:ln w="8039" cap="flat">
              <a:noFill/>
              <a:prstDash val="solid"/>
              <a:miter/>
            </a:ln>
          </p:spPr>
          <p:txBody>
            <a:bodyPr rtlCol="0" anchor="ctr"/>
            <a:lstStyle/>
            <a:p>
              <a:endParaRPr lang="en-US"/>
            </a:p>
          </p:txBody>
        </p:sp>
        <p:sp>
          <p:nvSpPr>
            <p:cNvPr id="1022" name="Freeform: Shape 1021">
              <a:extLst>
                <a:ext uri="{FF2B5EF4-FFF2-40B4-BE49-F238E27FC236}">
                  <a16:creationId xmlns="" xmlns:a16="http://schemas.microsoft.com/office/drawing/2014/main" id="{7C865338-148F-4146-BB76-F82CB3A15DD0}"/>
                </a:ext>
              </a:extLst>
            </p:cNvPr>
            <p:cNvSpPr/>
            <p:nvPr/>
          </p:nvSpPr>
          <p:spPr>
            <a:xfrm>
              <a:off x="4059209" y="2533409"/>
              <a:ext cx="76270" cy="146822"/>
            </a:xfrm>
            <a:custGeom>
              <a:avLst/>
              <a:gdLst>
                <a:gd name="connsiteX0" fmla="*/ 76270 w 76270"/>
                <a:gd name="connsiteY0" fmla="*/ 73451 h 146822"/>
                <a:gd name="connsiteX1" fmla="*/ 38095 w 76270"/>
                <a:gd name="connsiteY1" fmla="*/ 146822 h 146822"/>
                <a:gd name="connsiteX2" fmla="*/ 0 w 76270"/>
                <a:gd name="connsiteY2" fmla="*/ 73451 h 146822"/>
                <a:gd name="connsiteX3" fmla="*/ 38095 w 76270"/>
                <a:gd name="connsiteY3" fmla="*/ 0 h 146822"/>
                <a:gd name="connsiteX4" fmla="*/ 76270 w 76270"/>
                <a:gd name="connsiteY4" fmla="*/ 73451 h 146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70" h="146822">
                  <a:moveTo>
                    <a:pt x="76270" y="73451"/>
                  </a:moveTo>
                  <a:cubicBezTo>
                    <a:pt x="76270" y="113721"/>
                    <a:pt x="38095" y="146822"/>
                    <a:pt x="38095" y="146822"/>
                  </a:cubicBezTo>
                  <a:cubicBezTo>
                    <a:pt x="38095" y="146822"/>
                    <a:pt x="0" y="113962"/>
                    <a:pt x="0" y="73451"/>
                  </a:cubicBezTo>
                  <a:cubicBezTo>
                    <a:pt x="0" y="32940"/>
                    <a:pt x="38095" y="0"/>
                    <a:pt x="38095" y="0"/>
                  </a:cubicBezTo>
                  <a:cubicBezTo>
                    <a:pt x="38095" y="0"/>
                    <a:pt x="76270" y="32860"/>
                    <a:pt x="76270" y="73451"/>
                  </a:cubicBezTo>
                  <a:close/>
                </a:path>
              </a:pathLst>
            </a:custGeom>
            <a:solidFill>
              <a:srgbClr val="7E57C2"/>
            </a:solidFill>
            <a:ln w="8039" cap="flat">
              <a:noFill/>
              <a:prstDash val="solid"/>
              <a:miter/>
            </a:ln>
          </p:spPr>
          <p:txBody>
            <a:bodyPr rtlCol="0" anchor="ctr"/>
            <a:lstStyle/>
            <a:p>
              <a:endParaRPr lang="en-US"/>
            </a:p>
          </p:txBody>
        </p:sp>
        <p:sp>
          <p:nvSpPr>
            <p:cNvPr id="1023" name="Freeform: Shape 1022">
              <a:extLst>
                <a:ext uri="{FF2B5EF4-FFF2-40B4-BE49-F238E27FC236}">
                  <a16:creationId xmlns="" xmlns:a16="http://schemas.microsoft.com/office/drawing/2014/main" id="{79F6B3F7-E4E9-4909-9536-0DC48FD86FA7}"/>
                </a:ext>
              </a:extLst>
            </p:cNvPr>
            <p:cNvSpPr/>
            <p:nvPr/>
          </p:nvSpPr>
          <p:spPr>
            <a:xfrm>
              <a:off x="4107698" y="2675806"/>
              <a:ext cx="104207" cy="104207"/>
            </a:xfrm>
            <a:custGeom>
              <a:avLst/>
              <a:gdLst>
                <a:gd name="connsiteX0" fmla="*/ 79084 w 104207"/>
                <a:gd name="connsiteY0" fmla="*/ 79084 h 104207"/>
                <a:gd name="connsiteX1" fmla="*/ 156 w 104207"/>
                <a:gd name="connsiteY1" fmla="*/ 104051 h 104207"/>
                <a:gd name="connsiteX2" fmla="*/ 25123 w 104207"/>
                <a:gd name="connsiteY2" fmla="*/ 25123 h 104207"/>
                <a:gd name="connsiteX3" fmla="*/ 104051 w 104207"/>
                <a:gd name="connsiteY3" fmla="*/ 156 h 104207"/>
                <a:gd name="connsiteX4" fmla="*/ 79084 w 104207"/>
                <a:gd name="connsiteY4" fmla="*/ 79084 h 10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07" h="104207">
                  <a:moveTo>
                    <a:pt x="79084" y="79084"/>
                  </a:moveTo>
                  <a:cubicBezTo>
                    <a:pt x="50412" y="107756"/>
                    <a:pt x="156" y="104051"/>
                    <a:pt x="156" y="104051"/>
                  </a:cubicBezTo>
                  <a:cubicBezTo>
                    <a:pt x="156" y="104051"/>
                    <a:pt x="-3548" y="53795"/>
                    <a:pt x="25123" y="25123"/>
                  </a:cubicBezTo>
                  <a:cubicBezTo>
                    <a:pt x="53795" y="-3549"/>
                    <a:pt x="104051" y="156"/>
                    <a:pt x="104051" y="156"/>
                  </a:cubicBezTo>
                  <a:cubicBezTo>
                    <a:pt x="104051" y="156"/>
                    <a:pt x="107756" y="50412"/>
                    <a:pt x="79084" y="79084"/>
                  </a:cubicBezTo>
                  <a:close/>
                </a:path>
              </a:pathLst>
            </a:custGeom>
            <a:solidFill>
              <a:srgbClr val="7E57C2"/>
            </a:solidFill>
            <a:ln w="8039" cap="flat">
              <a:noFill/>
              <a:prstDash val="solid"/>
              <a:miter/>
            </a:ln>
          </p:spPr>
          <p:txBody>
            <a:bodyPr rtlCol="0" anchor="ctr"/>
            <a:lstStyle/>
            <a:p>
              <a:endParaRPr lang="en-US"/>
            </a:p>
          </p:txBody>
        </p:sp>
        <p:sp>
          <p:nvSpPr>
            <p:cNvPr id="1024" name="Freeform: Shape 1023">
              <a:extLst>
                <a:ext uri="{FF2B5EF4-FFF2-40B4-BE49-F238E27FC236}">
                  <a16:creationId xmlns="" xmlns:a16="http://schemas.microsoft.com/office/drawing/2014/main" id="{00F054A3-A595-45E8-9FAE-85809C9C5843}"/>
                </a:ext>
              </a:extLst>
            </p:cNvPr>
            <p:cNvSpPr/>
            <p:nvPr/>
          </p:nvSpPr>
          <p:spPr>
            <a:xfrm>
              <a:off x="3984796" y="2734268"/>
              <a:ext cx="104207" cy="104135"/>
            </a:xfrm>
            <a:custGeom>
              <a:avLst/>
              <a:gdLst>
                <a:gd name="connsiteX0" fmla="*/ 25123 w 104207"/>
                <a:gd name="connsiteY0" fmla="*/ 79013 h 104135"/>
                <a:gd name="connsiteX1" fmla="*/ 156 w 104207"/>
                <a:gd name="connsiteY1" fmla="*/ 165 h 104135"/>
                <a:gd name="connsiteX2" fmla="*/ 79084 w 104207"/>
                <a:gd name="connsiteY2" fmla="*/ 25052 h 104135"/>
                <a:gd name="connsiteX3" fmla="*/ 104051 w 104207"/>
                <a:gd name="connsiteY3" fmla="*/ 103980 h 104135"/>
                <a:gd name="connsiteX4" fmla="*/ 25123 w 104207"/>
                <a:gd name="connsiteY4" fmla="*/ 79013 h 104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07" h="104135">
                  <a:moveTo>
                    <a:pt x="25123" y="79013"/>
                  </a:moveTo>
                  <a:cubicBezTo>
                    <a:pt x="-3549" y="50341"/>
                    <a:pt x="156" y="165"/>
                    <a:pt x="156" y="165"/>
                  </a:cubicBezTo>
                  <a:cubicBezTo>
                    <a:pt x="156" y="165"/>
                    <a:pt x="50412" y="-3620"/>
                    <a:pt x="79084" y="25052"/>
                  </a:cubicBezTo>
                  <a:cubicBezTo>
                    <a:pt x="107756" y="53723"/>
                    <a:pt x="104051" y="103980"/>
                    <a:pt x="104051" y="103980"/>
                  </a:cubicBezTo>
                  <a:cubicBezTo>
                    <a:pt x="104051" y="103980"/>
                    <a:pt x="53795" y="107684"/>
                    <a:pt x="25123" y="79013"/>
                  </a:cubicBezTo>
                  <a:close/>
                </a:path>
              </a:pathLst>
            </a:custGeom>
            <a:solidFill>
              <a:srgbClr val="7E57C2"/>
            </a:solidFill>
            <a:ln w="8039" cap="flat">
              <a:noFill/>
              <a:prstDash val="solid"/>
              <a:miter/>
            </a:ln>
          </p:spPr>
          <p:txBody>
            <a:bodyPr rtlCol="0" anchor="ctr"/>
            <a:lstStyle/>
            <a:p>
              <a:endParaRPr lang="en-US"/>
            </a:p>
          </p:txBody>
        </p:sp>
        <p:sp>
          <p:nvSpPr>
            <p:cNvPr id="1025" name="Freeform: Shape 1024">
              <a:extLst>
                <a:ext uri="{FF2B5EF4-FFF2-40B4-BE49-F238E27FC236}">
                  <a16:creationId xmlns="" xmlns:a16="http://schemas.microsoft.com/office/drawing/2014/main" id="{C51586E8-966A-454B-B5F9-DA77C59395A4}"/>
                </a:ext>
              </a:extLst>
            </p:cNvPr>
            <p:cNvSpPr/>
            <p:nvPr/>
          </p:nvSpPr>
          <p:spPr>
            <a:xfrm>
              <a:off x="4088767" y="2633679"/>
              <a:ext cx="17235" cy="360250"/>
            </a:xfrm>
            <a:custGeom>
              <a:avLst/>
              <a:gdLst>
                <a:gd name="connsiteX0" fmla="*/ 8537 w 17235"/>
                <a:gd name="connsiteY0" fmla="*/ 360250 h 360250"/>
                <a:gd name="connsiteX1" fmla="*/ 0 w 17235"/>
                <a:gd name="connsiteY1" fmla="*/ 352196 h 360250"/>
                <a:gd name="connsiteX2" fmla="*/ 0 w 17235"/>
                <a:gd name="connsiteY2" fmla="*/ 8618 h 360250"/>
                <a:gd name="connsiteX3" fmla="*/ 8618 w 17235"/>
                <a:gd name="connsiteY3" fmla="*/ 0 h 360250"/>
                <a:gd name="connsiteX4" fmla="*/ 17235 w 17235"/>
                <a:gd name="connsiteY4" fmla="*/ 8618 h 360250"/>
                <a:gd name="connsiteX5" fmla="*/ 17235 w 17235"/>
                <a:gd name="connsiteY5" fmla="*/ 352196 h 360250"/>
                <a:gd name="connsiteX6" fmla="*/ 8537 w 17235"/>
                <a:gd name="connsiteY6" fmla="*/ 360250 h 36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35" h="360250">
                  <a:moveTo>
                    <a:pt x="8537" y="360250"/>
                  </a:moveTo>
                  <a:cubicBezTo>
                    <a:pt x="4019" y="360218"/>
                    <a:pt x="298" y="356706"/>
                    <a:pt x="0" y="352196"/>
                  </a:cubicBezTo>
                  <a:lnTo>
                    <a:pt x="0" y="8618"/>
                  </a:lnTo>
                  <a:cubicBezTo>
                    <a:pt x="0" y="3858"/>
                    <a:pt x="3858" y="0"/>
                    <a:pt x="8618" y="0"/>
                  </a:cubicBezTo>
                  <a:cubicBezTo>
                    <a:pt x="13377" y="0"/>
                    <a:pt x="17235" y="3858"/>
                    <a:pt x="17235" y="8618"/>
                  </a:cubicBezTo>
                  <a:lnTo>
                    <a:pt x="17235" y="352196"/>
                  </a:lnTo>
                  <a:cubicBezTo>
                    <a:pt x="16937" y="356762"/>
                    <a:pt x="13112" y="360306"/>
                    <a:pt x="8537" y="360250"/>
                  </a:cubicBezTo>
                  <a:close/>
                </a:path>
              </a:pathLst>
            </a:custGeom>
            <a:solidFill>
              <a:srgbClr val="7E57C2"/>
            </a:solidFill>
            <a:ln w="8039" cap="flat">
              <a:noFill/>
              <a:prstDash val="solid"/>
              <a:miter/>
            </a:ln>
          </p:spPr>
          <p:txBody>
            <a:bodyPr rtlCol="0" anchor="ctr"/>
            <a:lstStyle/>
            <a:p>
              <a:endParaRPr lang="en-US"/>
            </a:p>
          </p:txBody>
        </p:sp>
      </p:grpSp>
      <p:grpSp>
        <p:nvGrpSpPr>
          <p:cNvPr id="1026" name="Graphic 2">
            <a:extLst>
              <a:ext uri="{FF2B5EF4-FFF2-40B4-BE49-F238E27FC236}">
                <a16:creationId xmlns="" xmlns:a16="http://schemas.microsoft.com/office/drawing/2014/main" id="{DBA8207B-E744-4397-BF1F-8D127EEE4999}"/>
              </a:ext>
            </a:extLst>
          </p:cNvPr>
          <p:cNvGrpSpPr/>
          <p:nvPr/>
        </p:nvGrpSpPr>
        <p:grpSpPr>
          <a:xfrm>
            <a:off x="3581357" y="1347081"/>
            <a:ext cx="2254127" cy="532144"/>
            <a:chOff x="3522168" y="1418574"/>
            <a:chExt cx="2254127" cy="532144"/>
          </a:xfrm>
          <a:solidFill>
            <a:srgbClr val="FAFAFA"/>
          </a:solidFill>
        </p:grpSpPr>
        <p:sp>
          <p:nvSpPr>
            <p:cNvPr id="1027" name="Freeform: Shape 1026">
              <a:extLst>
                <a:ext uri="{FF2B5EF4-FFF2-40B4-BE49-F238E27FC236}">
                  <a16:creationId xmlns="" xmlns:a16="http://schemas.microsoft.com/office/drawing/2014/main" id="{07C1F69C-E5C4-49C0-A95B-D04B09BDA807}"/>
                </a:ext>
              </a:extLst>
            </p:cNvPr>
            <p:cNvSpPr/>
            <p:nvPr/>
          </p:nvSpPr>
          <p:spPr>
            <a:xfrm>
              <a:off x="3638550" y="1418574"/>
              <a:ext cx="354134" cy="265255"/>
            </a:xfrm>
            <a:custGeom>
              <a:avLst/>
              <a:gdLst>
                <a:gd name="connsiteX0" fmla="*/ 25617 w 354134"/>
                <a:gd name="connsiteY0" fmla="*/ 29494 h 265255"/>
                <a:gd name="connsiteX1" fmla="*/ 80383 w 354134"/>
                <a:gd name="connsiteY1" fmla="*/ 60663 h 265255"/>
                <a:gd name="connsiteX2" fmla="*/ 80383 w 354134"/>
                <a:gd name="connsiteY2" fmla="*/ 41333 h 265255"/>
                <a:gd name="connsiteX3" fmla="*/ 80383 w 354134"/>
                <a:gd name="connsiteY3" fmla="*/ 37145 h 265255"/>
                <a:gd name="connsiteX4" fmla="*/ 80383 w 354134"/>
                <a:gd name="connsiteY4" fmla="*/ 33279 h 265255"/>
                <a:gd name="connsiteX5" fmla="*/ 80383 w 354134"/>
                <a:gd name="connsiteY5" fmla="*/ 32796 h 265255"/>
                <a:gd name="connsiteX6" fmla="*/ 80383 w 354134"/>
                <a:gd name="connsiteY6" fmla="*/ 32796 h 265255"/>
                <a:gd name="connsiteX7" fmla="*/ 125485 w 354134"/>
                <a:gd name="connsiteY7" fmla="*/ 10970 h 265255"/>
                <a:gd name="connsiteX8" fmla="*/ 152224 w 354134"/>
                <a:gd name="connsiteY8" fmla="*/ 37065 h 265255"/>
                <a:gd name="connsiteX9" fmla="*/ 220440 w 354134"/>
                <a:gd name="connsiteY9" fmla="*/ 9440 h 265255"/>
                <a:gd name="connsiteX10" fmla="*/ 289623 w 354134"/>
                <a:gd name="connsiteY10" fmla="*/ 129282 h 265255"/>
                <a:gd name="connsiteX11" fmla="*/ 289623 w 354134"/>
                <a:gd name="connsiteY11" fmla="*/ 170840 h 265255"/>
                <a:gd name="connsiteX12" fmla="*/ 298965 w 354134"/>
                <a:gd name="connsiteY12" fmla="*/ 186947 h 265255"/>
                <a:gd name="connsiteX13" fmla="*/ 331181 w 354134"/>
                <a:gd name="connsiteY13" fmla="*/ 205874 h 265255"/>
                <a:gd name="connsiteX14" fmla="*/ 354134 w 354134"/>
                <a:gd name="connsiteY14" fmla="*/ 246143 h 265255"/>
                <a:gd name="connsiteX15" fmla="*/ 334910 w 354134"/>
                <a:gd name="connsiteY15" fmla="*/ 265255 h 265255"/>
                <a:gd name="connsiteX16" fmla="*/ 325462 w 354134"/>
                <a:gd name="connsiteY16" fmla="*/ 262734 h 265255"/>
                <a:gd name="connsiteX17" fmla="*/ 26180 w 354134"/>
                <a:gd name="connsiteY17" fmla="*/ 89818 h 265255"/>
                <a:gd name="connsiteX18" fmla="*/ 5 w 354134"/>
                <a:gd name="connsiteY18" fmla="*/ 44555 h 265255"/>
                <a:gd name="connsiteX19" fmla="*/ 16580 w 354134"/>
                <a:gd name="connsiteY19" fmla="*/ 27149 h 265255"/>
                <a:gd name="connsiteX20" fmla="*/ 25617 w 354134"/>
                <a:gd name="connsiteY20" fmla="*/ 29494 h 265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4134" h="265255">
                  <a:moveTo>
                    <a:pt x="25617" y="29494"/>
                  </a:moveTo>
                  <a:lnTo>
                    <a:pt x="80383" y="60663"/>
                  </a:lnTo>
                  <a:lnTo>
                    <a:pt x="80383" y="41333"/>
                  </a:lnTo>
                  <a:cubicBezTo>
                    <a:pt x="80383" y="39884"/>
                    <a:pt x="80383" y="38514"/>
                    <a:pt x="80383" y="37145"/>
                  </a:cubicBezTo>
                  <a:cubicBezTo>
                    <a:pt x="80383" y="35776"/>
                    <a:pt x="80383" y="34568"/>
                    <a:pt x="80383" y="33279"/>
                  </a:cubicBezTo>
                  <a:lnTo>
                    <a:pt x="80383" y="32796"/>
                  </a:lnTo>
                  <a:lnTo>
                    <a:pt x="80383" y="32796"/>
                  </a:lnTo>
                  <a:cubicBezTo>
                    <a:pt x="82316" y="7104"/>
                    <a:pt x="101726" y="-2721"/>
                    <a:pt x="125485" y="10970"/>
                  </a:cubicBezTo>
                  <a:cubicBezTo>
                    <a:pt x="136148" y="17669"/>
                    <a:pt x="145265" y="26565"/>
                    <a:pt x="152224" y="37065"/>
                  </a:cubicBezTo>
                  <a:cubicBezTo>
                    <a:pt x="157539" y="2191"/>
                    <a:pt x="186050" y="-10453"/>
                    <a:pt x="220440" y="9440"/>
                  </a:cubicBezTo>
                  <a:cubicBezTo>
                    <a:pt x="258615" y="31508"/>
                    <a:pt x="289623" y="85146"/>
                    <a:pt x="289623" y="129282"/>
                  </a:cubicBezTo>
                  <a:lnTo>
                    <a:pt x="289623" y="170840"/>
                  </a:lnTo>
                  <a:cubicBezTo>
                    <a:pt x="289647" y="177492"/>
                    <a:pt x="293207" y="183621"/>
                    <a:pt x="298965" y="186947"/>
                  </a:cubicBezTo>
                  <a:lnTo>
                    <a:pt x="331181" y="205874"/>
                  </a:lnTo>
                  <a:cubicBezTo>
                    <a:pt x="345444" y="214266"/>
                    <a:pt x="354183" y="229593"/>
                    <a:pt x="354134" y="246143"/>
                  </a:cubicBezTo>
                  <a:cubicBezTo>
                    <a:pt x="354102" y="256726"/>
                    <a:pt x="345500" y="265287"/>
                    <a:pt x="334910" y="265255"/>
                  </a:cubicBezTo>
                  <a:cubicBezTo>
                    <a:pt x="331599" y="265247"/>
                    <a:pt x="328338" y="264377"/>
                    <a:pt x="325462" y="262734"/>
                  </a:cubicBezTo>
                  <a:lnTo>
                    <a:pt x="26180" y="89818"/>
                  </a:lnTo>
                  <a:cubicBezTo>
                    <a:pt x="9992" y="80491"/>
                    <a:pt x="13" y="63240"/>
                    <a:pt x="5" y="44555"/>
                  </a:cubicBezTo>
                  <a:cubicBezTo>
                    <a:pt x="-228" y="35172"/>
                    <a:pt x="7197" y="27379"/>
                    <a:pt x="16580" y="27149"/>
                  </a:cubicBezTo>
                  <a:cubicBezTo>
                    <a:pt x="19753" y="27072"/>
                    <a:pt x="22878" y="27883"/>
                    <a:pt x="25617" y="29494"/>
                  </a:cubicBezTo>
                  <a:close/>
                </a:path>
              </a:pathLst>
            </a:custGeom>
            <a:solidFill>
              <a:srgbClr val="FAFAFA"/>
            </a:solidFill>
            <a:ln w="8039" cap="flat">
              <a:noFill/>
              <a:prstDash val="solid"/>
              <a:miter/>
            </a:ln>
          </p:spPr>
          <p:txBody>
            <a:bodyPr rtlCol="0" anchor="ctr"/>
            <a:lstStyle/>
            <a:p>
              <a:endParaRPr lang="en-US"/>
            </a:p>
          </p:txBody>
        </p:sp>
        <p:sp>
          <p:nvSpPr>
            <p:cNvPr id="1028" name="Freeform: Shape 1027">
              <a:extLst>
                <a:ext uri="{FF2B5EF4-FFF2-40B4-BE49-F238E27FC236}">
                  <a16:creationId xmlns="" xmlns:a16="http://schemas.microsoft.com/office/drawing/2014/main" id="{D42181B2-9E5E-4428-8E23-5FFDB28AB02C}"/>
                </a:ext>
              </a:extLst>
            </p:cNvPr>
            <p:cNvSpPr/>
            <p:nvPr/>
          </p:nvSpPr>
          <p:spPr>
            <a:xfrm>
              <a:off x="5474033" y="1675802"/>
              <a:ext cx="302262" cy="226006"/>
            </a:xfrm>
            <a:custGeom>
              <a:avLst/>
              <a:gdLst>
                <a:gd name="connsiteX0" fmla="*/ 21343 w 302262"/>
                <a:gd name="connsiteY0" fmla="*/ 25239 h 226006"/>
                <a:gd name="connsiteX1" fmla="*/ 68136 w 302262"/>
                <a:gd name="connsiteY1" fmla="*/ 51817 h 226006"/>
                <a:gd name="connsiteX2" fmla="*/ 68136 w 302262"/>
                <a:gd name="connsiteY2" fmla="*/ 35306 h 226006"/>
                <a:gd name="connsiteX3" fmla="*/ 68136 w 302262"/>
                <a:gd name="connsiteY3" fmla="*/ 31763 h 226006"/>
                <a:gd name="connsiteX4" fmla="*/ 68136 w 302262"/>
                <a:gd name="connsiteY4" fmla="*/ 28460 h 226006"/>
                <a:gd name="connsiteX5" fmla="*/ 68136 w 302262"/>
                <a:gd name="connsiteY5" fmla="*/ 28058 h 226006"/>
                <a:gd name="connsiteX6" fmla="*/ 68136 w 302262"/>
                <a:gd name="connsiteY6" fmla="*/ 28058 h 226006"/>
                <a:gd name="connsiteX7" fmla="*/ 106714 w 302262"/>
                <a:gd name="connsiteY7" fmla="*/ 9453 h 226006"/>
                <a:gd name="connsiteX8" fmla="*/ 129748 w 302262"/>
                <a:gd name="connsiteY8" fmla="*/ 31521 h 226006"/>
                <a:gd name="connsiteX9" fmla="*/ 187977 w 302262"/>
                <a:gd name="connsiteY9" fmla="*/ 7923 h 226006"/>
                <a:gd name="connsiteX10" fmla="*/ 247093 w 302262"/>
                <a:gd name="connsiteY10" fmla="*/ 110046 h 226006"/>
                <a:gd name="connsiteX11" fmla="*/ 247093 w 302262"/>
                <a:gd name="connsiteY11" fmla="*/ 145483 h 226006"/>
                <a:gd name="connsiteX12" fmla="*/ 255147 w 302262"/>
                <a:gd name="connsiteY12" fmla="*/ 159416 h 226006"/>
                <a:gd name="connsiteX13" fmla="*/ 282610 w 302262"/>
                <a:gd name="connsiteY13" fmla="*/ 175524 h 226006"/>
                <a:gd name="connsiteX14" fmla="*/ 302262 w 302262"/>
                <a:gd name="connsiteY14" fmla="*/ 209753 h 226006"/>
                <a:gd name="connsiteX15" fmla="*/ 286299 w 302262"/>
                <a:gd name="connsiteY15" fmla="*/ 226006 h 226006"/>
                <a:gd name="connsiteX16" fmla="*/ 278100 w 302262"/>
                <a:gd name="connsiteY16" fmla="*/ 223847 h 226006"/>
                <a:gd name="connsiteX17" fmla="*/ 22551 w 302262"/>
                <a:gd name="connsiteY17" fmla="*/ 76220 h 226006"/>
                <a:gd name="connsiteX18" fmla="*/ 0 w 302262"/>
                <a:gd name="connsiteY18" fmla="*/ 37561 h 226006"/>
                <a:gd name="connsiteX19" fmla="*/ 14731 w 302262"/>
                <a:gd name="connsiteY19" fmla="*/ 23467 h 226006"/>
                <a:gd name="connsiteX20" fmla="*/ 21343 w 302262"/>
                <a:gd name="connsiteY20" fmla="*/ 25239 h 22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262" h="226006">
                  <a:moveTo>
                    <a:pt x="21343" y="25239"/>
                  </a:moveTo>
                  <a:lnTo>
                    <a:pt x="68136" y="51817"/>
                  </a:lnTo>
                  <a:lnTo>
                    <a:pt x="68136" y="35306"/>
                  </a:lnTo>
                  <a:cubicBezTo>
                    <a:pt x="68136" y="34098"/>
                    <a:pt x="68136" y="32971"/>
                    <a:pt x="68136" y="31763"/>
                  </a:cubicBezTo>
                  <a:cubicBezTo>
                    <a:pt x="68136" y="30554"/>
                    <a:pt x="68136" y="29507"/>
                    <a:pt x="68136" y="28460"/>
                  </a:cubicBezTo>
                  <a:lnTo>
                    <a:pt x="68136" y="28058"/>
                  </a:lnTo>
                  <a:lnTo>
                    <a:pt x="68136" y="28058"/>
                  </a:lnTo>
                  <a:cubicBezTo>
                    <a:pt x="69827" y="6151"/>
                    <a:pt x="86418" y="-2305"/>
                    <a:pt x="106714" y="9453"/>
                  </a:cubicBezTo>
                  <a:cubicBezTo>
                    <a:pt x="115911" y="15043"/>
                    <a:pt x="123772" y="22573"/>
                    <a:pt x="129748" y="31521"/>
                  </a:cubicBezTo>
                  <a:cubicBezTo>
                    <a:pt x="134339" y="1722"/>
                    <a:pt x="158581" y="-8748"/>
                    <a:pt x="187977" y="7923"/>
                  </a:cubicBezTo>
                  <a:cubicBezTo>
                    <a:pt x="222802" y="30627"/>
                    <a:pt x="244749" y="68545"/>
                    <a:pt x="247093" y="110046"/>
                  </a:cubicBezTo>
                  <a:lnTo>
                    <a:pt x="247093" y="145483"/>
                  </a:lnTo>
                  <a:cubicBezTo>
                    <a:pt x="247101" y="151234"/>
                    <a:pt x="250170" y="156541"/>
                    <a:pt x="255147" y="159416"/>
                  </a:cubicBezTo>
                  <a:lnTo>
                    <a:pt x="282610" y="175524"/>
                  </a:lnTo>
                  <a:cubicBezTo>
                    <a:pt x="294780" y="182628"/>
                    <a:pt x="302262" y="195659"/>
                    <a:pt x="302262" y="209753"/>
                  </a:cubicBezTo>
                  <a:cubicBezTo>
                    <a:pt x="302343" y="218653"/>
                    <a:pt x="295199" y="225925"/>
                    <a:pt x="286299" y="226006"/>
                  </a:cubicBezTo>
                  <a:cubicBezTo>
                    <a:pt x="283424" y="226030"/>
                    <a:pt x="280589" y="225289"/>
                    <a:pt x="278100" y="223847"/>
                  </a:cubicBezTo>
                  <a:lnTo>
                    <a:pt x="22551" y="76220"/>
                  </a:lnTo>
                  <a:cubicBezTo>
                    <a:pt x="8658" y="68295"/>
                    <a:pt x="56" y="53556"/>
                    <a:pt x="0" y="37561"/>
                  </a:cubicBezTo>
                  <a:cubicBezTo>
                    <a:pt x="177" y="29604"/>
                    <a:pt x="6773" y="23290"/>
                    <a:pt x="14731" y="23467"/>
                  </a:cubicBezTo>
                  <a:cubicBezTo>
                    <a:pt x="17042" y="23515"/>
                    <a:pt x="19313" y="24127"/>
                    <a:pt x="21343" y="25239"/>
                  </a:cubicBezTo>
                  <a:close/>
                </a:path>
              </a:pathLst>
            </a:custGeom>
            <a:solidFill>
              <a:srgbClr val="FAFAFA"/>
            </a:solidFill>
            <a:ln w="8039" cap="flat">
              <a:noFill/>
              <a:prstDash val="solid"/>
              <a:miter/>
            </a:ln>
          </p:spPr>
          <p:txBody>
            <a:bodyPr rtlCol="0" anchor="ctr"/>
            <a:lstStyle/>
            <a:p>
              <a:endParaRPr lang="en-US"/>
            </a:p>
          </p:txBody>
        </p:sp>
        <p:sp>
          <p:nvSpPr>
            <p:cNvPr id="1029" name="Freeform: Shape 1028">
              <a:extLst>
                <a:ext uri="{FF2B5EF4-FFF2-40B4-BE49-F238E27FC236}">
                  <a16:creationId xmlns="" xmlns:a16="http://schemas.microsoft.com/office/drawing/2014/main" id="{9FA7DFB4-0D9C-4F1B-ADC3-B4386143F527}"/>
                </a:ext>
              </a:extLst>
            </p:cNvPr>
            <p:cNvSpPr/>
            <p:nvPr/>
          </p:nvSpPr>
          <p:spPr>
            <a:xfrm>
              <a:off x="3522168" y="1789376"/>
              <a:ext cx="216094" cy="161343"/>
            </a:xfrm>
            <a:custGeom>
              <a:avLst/>
              <a:gdLst>
                <a:gd name="connsiteX0" fmla="*/ 15875 w 216094"/>
                <a:gd name="connsiteY0" fmla="*/ 17654 h 161343"/>
                <a:gd name="connsiteX1" fmla="*/ 49299 w 216094"/>
                <a:gd name="connsiteY1" fmla="*/ 36661 h 161343"/>
                <a:gd name="connsiteX2" fmla="*/ 49299 w 216094"/>
                <a:gd name="connsiteY2" fmla="*/ 24822 h 161343"/>
                <a:gd name="connsiteX3" fmla="*/ 49299 w 216094"/>
                <a:gd name="connsiteY3" fmla="*/ 22325 h 161343"/>
                <a:gd name="connsiteX4" fmla="*/ 49299 w 216094"/>
                <a:gd name="connsiteY4" fmla="*/ 19909 h 161343"/>
                <a:gd name="connsiteX5" fmla="*/ 49299 w 216094"/>
                <a:gd name="connsiteY5" fmla="*/ 19909 h 161343"/>
                <a:gd name="connsiteX6" fmla="*/ 49299 w 216094"/>
                <a:gd name="connsiteY6" fmla="*/ 19909 h 161343"/>
                <a:gd name="connsiteX7" fmla="*/ 76843 w 216094"/>
                <a:gd name="connsiteY7" fmla="*/ 6539 h 161343"/>
                <a:gd name="connsiteX8" fmla="*/ 92951 w 216094"/>
                <a:gd name="connsiteY8" fmla="*/ 22647 h 161343"/>
                <a:gd name="connsiteX9" fmla="*/ 134589 w 216094"/>
                <a:gd name="connsiteY9" fmla="*/ 5734 h 161343"/>
                <a:gd name="connsiteX10" fmla="*/ 176791 w 216094"/>
                <a:gd name="connsiteY10" fmla="*/ 78863 h 161343"/>
                <a:gd name="connsiteX11" fmla="*/ 176791 w 216094"/>
                <a:gd name="connsiteY11" fmla="*/ 104152 h 161343"/>
                <a:gd name="connsiteX12" fmla="*/ 182429 w 216094"/>
                <a:gd name="connsiteY12" fmla="*/ 114059 h 161343"/>
                <a:gd name="connsiteX13" fmla="*/ 202081 w 216094"/>
                <a:gd name="connsiteY13" fmla="*/ 125576 h 161343"/>
                <a:gd name="connsiteX14" fmla="*/ 216094 w 216094"/>
                <a:gd name="connsiteY14" fmla="*/ 149737 h 161343"/>
                <a:gd name="connsiteX15" fmla="*/ 204344 w 216094"/>
                <a:gd name="connsiteY15" fmla="*/ 161343 h 161343"/>
                <a:gd name="connsiteX16" fmla="*/ 198617 w 216094"/>
                <a:gd name="connsiteY16" fmla="*/ 159805 h 161343"/>
                <a:gd name="connsiteX17" fmla="*/ 16117 w 216094"/>
                <a:gd name="connsiteY17" fmla="*/ 54380 h 161343"/>
                <a:gd name="connsiteX18" fmla="*/ 9 w 216094"/>
                <a:gd name="connsiteY18" fmla="*/ 26755 h 161343"/>
                <a:gd name="connsiteX19" fmla="*/ 9883 w 216094"/>
                <a:gd name="connsiteY19" fmla="*/ 16027 h 161343"/>
                <a:gd name="connsiteX20" fmla="*/ 15875 w 216094"/>
                <a:gd name="connsiteY20" fmla="*/ 17654 h 16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6094" h="161343">
                  <a:moveTo>
                    <a:pt x="15875" y="17654"/>
                  </a:moveTo>
                  <a:lnTo>
                    <a:pt x="49299" y="36661"/>
                  </a:lnTo>
                  <a:lnTo>
                    <a:pt x="49299" y="24822"/>
                  </a:lnTo>
                  <a:cubicBezTo>
                    <a:pt x="49299" y="23936"/>
                    <a:pt x="49299" y="23130"/>
                    <a:pt x="49299" y="22325"/>
                  </a:cubicBezTo>
                  <a:cubicBezTo>
                    <a:pt x="49258" y="21520"/>
                    <a:pt x="49258" y="20714"/>
                    <a:pt x="49299" y="19909"/>
                  </a:cubicBezTo>
                  <a:lnTo>
                    <a:pt x="49299" y="19909"/>
                  </a:lnTo>
                  <a:lnTo>
                    <a:pt x="49299" y="19909"/>
                  </a:lnTo>
                  <a:cubicBezTo>
                    <a:pt x="50507" y="4204"/>
                    <a:pt x="62346" y="-1756"/>
                    <a:pt x="76843" y="6539"/>
                  </a:cubicBezTo>
                  <a:cubicBezTo>
                    <a:pt x="83302" y="10703"/>
                    <a:pt x="88787" y="16188"/>
                    <a:pt x="92951" y="22647"/>
                  </a:cubicBezTo>
                  <a:cubicBezTo>
                    <a:pt x="96253" y="1304"/>
                    <a:pt x="113568" y="-6347"/>
                    <a:pt x="134589" y="5734"/>
                  </a:cubicBezTo>
                  <a:cubicBezTo>
                    <a:pt x="159500" y="22003"/>
                    <a:pt x="175173" y="49161"/>
                    <a:pt x="176791" y="78863"/>
                  </a:cubicBezTo>
                  <a:lnTo>
                    <a:pt x="176791" y="104152"/>
                  </a:lnTo>
                  <a:cubicBezTo>
                    <a:pt x="176775" y="108220"/>
                    <a:pt x="178918" y="111997"/>
                    <a:pt x="182429" y="114059"/>
                  </a:cubicBezTo>
                  <a:lnTo>
                    <a:pt x="202081" y="125576"/>
                  </a:lnTo>
                  <a:cubicBezTo>
                    <a:pt x="210658" y="130625"/>
                    <a:pt x="215973" y="139783"/>
                    <a:pt x="216094" y="149737"/>
                  </a:cubicBezTo>
                  <a:cubicBezTo>
                    <a:pt x="216054" y="156188"/>
                    <a:pt x="210795" y="161383"/>
                    <a:pt x="204344" y="161343"/>
                  </a:cubicBezTo>
                  <a:cubicBezTo>
                    <a:pt x="202338" y="161335"/>
                    <a:pt x="200365" y="160803"/>
                    <a:pt x="198617" y="159805"/>
                  </a:cubicBezTo>
                  <a:lnTo>
                    <a:pt x="16117" y="54380"/>
                  </a:lnTo>
                  <a:cubicBezTo>
                    <a:pt x="6234" y="48677"/>
                    <a:pt x="105" y="38167"/>
                    <a:pt x="9" y="26755"/>
                  </a:cubicBezTo>
                  <a:cubicBezTo>
                    <a:pt x="-225" y="21069"/>
                    <a:pt x="4197" y="16268"/>
                    <a:pt x="9883" y="16027"/>
                  </a:cubicBezTo>
                  <a:cubicBezTo>
                    <a:pt x="12001" y="15946"/>
                    <a:pt x="14095" y="16510"/>
                    <a:pt x="15875" y="17654"/>
                  </a:cubicBezTo>
                  <a:close/>
                </a:path>
              </a:pathLst>
            </a:custGeom>
            <a:solidFill>
              <a:srgbClr val="FAFAFA"/>
            </a:solidFill>
            <a:ln w="8039" cap="flat">
              <a:noFill/>
              <a:prstDash val="solid"/>
              <a:miter/>
            </a:ln>
          </p:spPr>
          <p:txBody>
            <a:bodyPr rtlCol="0" anchor="ctr"/>
            <a:lstStyle/>
            <a:p>
              <a:endParaRPr lang="en-US"/>
            </a:p>
          </p:txBody>
        </p:sp>
      </p:grpSp>
      <p:grpSp>
        <p:nvGrpSpPr>
          <p:cNvPr id="1030" name="Graphic 2">
            <a:extLst>
              <a:ext uri="{FF2B5EF4-FFF2-40B4-BE49-F238E27FC236}">
                <a16:creationId xmlns="" xmlns:a16="http://schemas.microsoft.com/office/drawing/2014/main" id="{484FAA32-81D2-428D-83DF-2D2853426BE5}"/>
              </a:ext>
            </a:extLst>
          </p:cNvPr>
          <p:cNvGrpSpPr/>
          <p:nvPr/>
        </p:nvGrpSpPr>
        <p:grpSpPr>
          <a:xfrm>
            <a:off x="3366549" y="2722797"/>
            <a:ext cx="1693293" cy="729584"/>
            <a:chOff x="3307360" y="2794290"/>
            <a:chExt cx="1693293" cy="729584"/>
          </a:xfrm>
        </p:grpSpPr>
        <p:sp>
          <p:nvSpPr>
            <p:cNvPr id="1031" name="Freeform: Shape 1030">
              <a:extLst>
                <a:ext uri="{FF2B5EF4-FFF2-40B4-BE49-F238E27FC236}">
                  <a16:creationId xmlns="" xmlns:a16="http://schemas.microsoft.com/office/drawing/2014/main" id="{CBD9DE53-EC16-4A36-9F54-733A9307AD28}"/>
                </a:ext>
              </a:extLst>
            </p:cNvPr>
            <p:cNvSpPr/>
            <p:nvPr/>
          </p:nvSpPr>
          <p:spPr>
            <a:xfrm>
              <a:off x="4782598" y="3147399"/>
              <a:ext cx="105726" cy="330486"/>
            </a:xfrm>
            <a:custGeom>
              <a:avLst/>
              <a:gdLst>
                <a:gd name="connsiteX0" fmla="*/ 21353 w 105726"/>
                <a:gd name="connsiteY0" fmla="*/ 298835 h 330486"/>
                <a:gd name="connsiteX1" fmla="*/ 75877 w 105726"/>
                <a:gd name="connsiteY1" fmla="*/ 330487 h 330486"/>
                <a:gd name="connsiteX2" fmla="*/ 63635 w 105726"/>
                <a:gd name="connsiteY2" fmla="*/ 154429 h 330486"/>
                <a:gd name="connsiteX3" fmla="*/ 85784 w 105726"/>
                <a:gd name="connsiteY3" fmla="*/ 95636 h 330486"/>
                <a:gd name="connsiteX4" fmla="*/ 93837 w 105726"/>
                <a:gd name="connsiteY4" fmla="*/ 6319 h 330486"/>
                <a:gd name="connsiteX5" fmla="*/ 90 w 105726"/>
                <a:gd name="connsiteY5" fmla="*/ 167396 h 330486"/>
                <a:gd name="connsiteX6" fmla="*/ 21353 w 105726"/>
                <a:gd name="connsiteY6" fmla="*/ 298835 h 33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26" h="330486">
                  <a:moveTo>
                    <a:pt x="21353" y="298835"/>
                  </a:moveTo>
                  <a:lnTo>
                    <a:pt x="75877" y="330487"/>
                  </a:lnTo>
                  <a:cubicBezTo>
                    <a:pt x="75877" y="330487"/>
                    <a:pt x="48333" y="242700"/>
                    <a:pt x="63635" y="154429"/>
                  </a:cubicBezTo>
                  <a:cubicBezTo>
                    <a:pt x="67284" y="133618"/>
                    <a:pt x="74790" y="113677"/>
                    <a:pt x="85784" y="95636"/>
                  </a:cubicBezTo>
                  <a:cubicBezTo>
                    <a:pt x="90052" y="86777"/>
                    <a:pt x="122912" y="31688"/>
                    <a:pt x="93837" y="6319"/>
                  </a:cubicBezTo>
                  <a:cubicBezTo>
                    <a:pt x="64763" y="-19051"/>
                    <a:pt x="-2809" y="31447"/>
                    <a:pt x="90" y="167396"/>
                  </a:cubicBezTo>
                  <a:cubicBezTo>
                    <a:pt x="1645" y="211926"/>
                    <a:pt x="8781" y="256085"/>
                    <a:pt x="21353" y="298835"/>
                  </a:cubicBezTo>
                  <a:close/>
                </a:path>
              </a:pathLst>
            </a:custGeom>
            <a:solidFill>
              <a:srgbClr val="7E57C2"/>
            </a:solidFill>
            <a:ln w="8039" cap="flat">
              <a:noFill/>
              <a:prstDash val="solid"/>
              <a:miter/>
            </a:ln>
          </p:spPr>
          <p:txBody>
            <a:bodyPr rtlCol="0" anchor="ctr"/>
            <a:lstStyle/>
            <a:p>
              <a:endParaRPr lang="en-US"/>
            </a:p>
          </p:txBody>
        </p:sp>
        <p:sp>
          <p:nvSpPr>
            <p:cNvPr id="1032" name="Freeform: Shape 1031">
              <a:extLst>
                <a:ext uri="{FF2B5EF4-FFF2-40B4-BE49-F238E27FC236}">
                  <a16:creationId xmlns="" xmlns:a16="http://schemas.microsoft.com/office/drawing/2014/main" id="{72BDB458-22F1-4FDD-87D8-7A0A5006DABE}"/>
                </a:ext>
              </a:extLst>
            </p:cNvPr>
            <p:cNvSpPr/>
            <p:nvPr/>
          </p:nvSpPr>
          <p:spPr>
            <a:xfrm>
              <a:off x="4782598" y="3147399"/>
              <a:ext cx="105726" cy="330486"/>
            </a:xfrm>
            <a:custGeom>
              <a:avLst/>
              <a:gdLst>
                <a:gd name="connsiteX0" fmla="*/ 21353 w 105726"/>
                <a:gd name="connsiteY0" fmla="*/ 298835 h 330486"/>
                <a:gd name="connsiteX1" fmla="*/ 75877 w 105726"/>
                <a:gd name="connsiteY1" fmla="*/ 330487 h 330486"/>
                <a:gd name="connsiteX2" fmla="*/ 63635 w 105726"/>
                <a:gd name="connsiteY2" fmla="*/ 154429 h 330486"/>
                <a:gd name="connsiteX3" fmla="*/ 85784 w 105726"/>
                <a:gd name="connsiteY3" fmla="*/ 95636 h 330486"/>
                <a:gd name="connsiteX4" fmla="*/ 93837 w 105726"/>
                <a:gd name="connsiteY4" fmla="*/ 6319 h 330486"/>
                <a:gd name="connsiteX5" fmla="*/ 90 w 105726"/>
                <a:gd name="connsiteY5" fmla="*/ 167396 h 330486"/>
                <a:gd name="connsiteX6" fmla="*/ 21353 w 105726"/>
                <a:gd name="connsiteY6" fmla="*/ 298835 h 33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26" h="330486">
                  <a:moveTo>
                    <a:pt x="21353" y="298835"/>
                  </a:moveTo>
                  <a:lnTo>
                    <a:pt x="75877" y="330487"/>
                  </a:lnTo>
                  <a:cubicBezTo>
                    <a:pt x="75877" y="330487"/>
                    <a:pt x="48333" y="242700"/>
                    <a:pt x="63635" y="154429"/>
                  </a:cubicBezTo>
                  <a:cubicBezTo>
                    <a:pt x="67284" y="133618"/>
                    <a:pt x="74790" y="113677"/>
                    <a:pt x="85784" y="95636"/>
                  </a:cubicBezTo>
                  <a:cubicBezTo>
                    <a:pt x="90052" y="86777"/>
                    <a:pt x="122912" y="31688"/>
                    <a:pt x="93837" y="6319"/>
                  </a:cubicBezTo>
                  <a:cubicBezTo>
                    <a:pt x="64763" y="-19051"/>
                    <a:pt x="-2809" y="31447"/>
                    <a:pt x="90" y="167396"/>
                  </a:cubicBezTo>
                  <a:cubicBezTo>
                    <a:pt x="1645" y="211926"/>
                    <a:pt x="8781" y="256085"/>
                    <a:pt x="21353" y="298835"/>
                  </a:cubicBezTo>
                  <a:close/>
                </a:path>
              </a:pathLst>
            </a:custGeom>
            <a:solidFill>
              <a:srgbClr val="000000">
                <a:alpha val="30000"/>
              </a:srgbClr>
            </a:solidFill>
            <a:ln w="8039" cap="flat">
              <a:noFill/>
              <a:prstDash val="solid"/>
              <a:miter/>
            </a:ln>
          </p:spPr>
          <p:txBody>
            <a:bodyPr rtlCol="0" anchor="ctr"/>
            <a:lstStyle/>
            <a:p>
              <a:endParaRPr lang="en-US"/>
            </a:p>
          </p:txBody>
        </p:sp>
        <p:sp>
          <p:nvSpPr>
            <p:cNvPr id="1033" name="Freeform: Shape 1032">
              <a:extLst>
                <a:ext uri="{FF2B5EF4-FFF2-40B4-BE49-F238E27FC236}">
                  <a16:creationId xmlns="" xmlns:a16="http://schemas.microsoft.com/office/drawing/2014/main" id="{EE6E2DEB-EC77-4DBC-B0A6-A00983C839EB}"/>
                </a:ext>
              </a:extLst>
            </p:cNvPr>
            <p:cNvSpPr/>
            <p:nvPr/>
          </p:nvSpPr>
          <p:spPr>
            <a:xfrm>
              <a:off x="4807537" y="3169468"/>
              <a:ext cx="54480" cy="294001"/>
            </a:xfrm>
            <a:custGeom>
              <a:avLst/>
              <a:gdLst>
                <a:gd name="connsiteX0" fmla="*/ 22186 w 54480"/>
                <a:gd name="connsiteY0" fmla="*/ 294002 h 294001"/>
                <a:gd name="connsiteX1" fmla="*/ 19770 w 54480"/>
                <a:gd name="connsiteY1" fmla="*/ 292310 h 294001"/>
                <a:gd name="connsiteX2" fmla="*/ 38 w 54480"/>
                <a:gd name="connsiteY2" fmla="*/ 142750 h 294001"/>
                <a:gd name="connsiteX3" fmla="*/ 50133 w 54480"/>
                <a:gd name="connsiteY3" fmla="*/ 760 h 294001"/>
                <a:gd name="connsiteX4" fmla="*/ 53717 w 54480"/>
                <a:gd name="connsiteY4" fmla="*/ 720 h 294001"/>
                <a:gd name="connsiteX5" fmla="*/ 53758 w 54480"/>
                <a:gd name="connsiteY5" fmla="*/ 4304 h 294001"/>
                <a:gd name="connsiteX6" fmla="*/ 5434 w 54480"/>
                <a:gd name="connsiteY6" fmla="*/ 142831 h 294001"/>
                <a:gd name="connsiteX7" fmla="*/ 24844 w 54480"/>
                <a:gd name="connsiteY7" fmla="*/ 290619 h 294001"/>
                <a:gd name="connsiteX8" fmla="*/ 23394 w 54480"/>
                <a:gd name="connsiteY8" fmla="*/ 293841 h 294001"/>
                <a:gd name="connsiteX9" fmla="*/ 23394 w 54480"/>
                <a:gd name="connsiteY9" fmla="*/ 293841 h 2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80" h="294001">
                  <a:moveTo>
                    <a:pt x="22186" y="294002"/>
                  </a:moveTo>
                  <a:cubicBezTo>
                    <a:pt x="21107" y="294002"/>
                    <a:pt x="20141" y="293325"/>
                    <a:pt x="19770" y="292310"/>
                  </a:cubicBezTo>
                  <a:cubicBezTo>
                    <a:pt x="19770" y="291747"/>
                    <a:pt x="-1009" y="234564"/>
                    <a:pt x="38" y="142750"/>
                  </a:cubicBezTo>
                  <a:cubicBezTo>
                    <a:pt x="1085" y="50936"/>
                    <a:pt x="49650" y="1244"/>
                    <a:pt x="50133" y="760"/>
                  </a:cubicBezTo>
                  <a:cubicBezTo>
                    <a:pt x="51108" y="-239"/>
                    <a:pt x="52719" y="-255"/>
                    <a:pt x="53717" y="720"/>
                  </a:cubicBezTo>
                  <a:cubicBezTo>
                    <a:pt x="54716" y="1702"/>
                    <a:pt x="54740" y="3305"/>
                    <a:pt x="53758" y="4304"/>
                  </a:cubicBezTo>
                  <a:cubicBezTo>
                    <a:pt x="53274" y="4787"/>
                    <a:pt x="6159" y="52627"/>
                    <a:pt x="5434" y="142831"/>
                  </a:cubicBezTo>
                  <a:cubicBezTo>
                    <a:pt x="4709" y="233034"/>
                    <a:pt x="24683" y="290055"/>
                    <a:pt x="24844" y="290619"/>
                  </a:cubicBezTo>
                  <a:cubicBezTo>
                    <a:pt x="25335" y="291908"/>
                    <a:pt x="24683" y="293349"/>
                    <a:pt x="23394" y="293841"/>
                  </a:cubicBezTo>
                  <a:cubicBezTo>
                    <a:pt x="23394" y="293841"/>
                    <a:pt x="23394" y="293841"/>
                    <a:pt x="23394" y="293841"/>
                  </a:cubicBezTo>
                  <a:close/>
                </a:path>
              </a:pathLst>
            </a:custGeom>
            <a:solidFill>
              <a:srgbClr val="FFFFFF"/>
            </a:solidFill>
            <a:ln w="8039" cap="flat">
              <a:noFill/>
              <a:prstDash val="solid"/>
              <a:miter/>
            </a:ln>
          </p:spPr>
          <p:txBody>
            <a:bodyPr rtlCol="0" anchor="ctr"/>
            <a:lstStyle/>
            <a:p>
              <a:endParaRPr lang="en-US"/>
            </a:p>
          </p:txBody>
        </p:sp>
        <p:sp>
          <p:nvSpPr>
            <p:cNvPr id="1034" name="Freeform: Shape 1033">
              <a:extLst>
                <a:ext uri="{FF2B5EF4-FFF2-40B4-BE49-F238E27FC236}">
                  <a16:creationId xmlns="" xmlns:a16="http://schemas.microsoft.com/office/drawing/2014/main" id="{F069D3FC-2489-42A6-A22A-EE898C2701B4}"/>
                </a:ext>
              </a:extLst>
            </p:cNvPr>
            <p:cNvSpPr/>
            <p:nvPr/>
          </p:nvSpPr>
          <p:spPr>
            <a:xfrm>
              <a:off x="4824260" y="3257555"/>
              <a:ext cx="176393" cy="266318"/>
            </a:xfrm>
            <a:custGeom>
              <a:avLst/>
              <a:gdLst>
                <a:gd name="connsiteX0" fmla="*/ 21974 w 176393"/>
                <a:gd name="connsiteY0" fmla="*/ 213405 h 266318"/>
                <a:gd name="connsiteX1" fmla="*/ 111935 w 176393"/>
                <a:gd name="connsiteY1" fmla="*/ 266319 h 266318"/>
                <a:gd name="connsiteX2" fmla="*/ 150030 w 176393"/>
                <a:gd name="connsiteY2" fmla="*/ 221459 h 266318"/>
                <a:gd name="connsiteX3" fmla="*/ 151077 w 176393"/>
                <a:gd name="connsiteY3" fmla="*/ 156464 h 266318"/>
                <a:gd name="connsiteX4" fmla="*/ 176286 w 176393"/>
                <a:gd name="connsiteY4" fmla="*/ 121591 h 266318"/>
                <a:gd name="connsiteX5" fmla="*/ 158728 w 176393"/>
                <a:gd name="connsiteY5" fmla="*/ 90986 h 266318"/>
                <a:gd name="connsiteX6" fmla="*/ 149064 w 176393"/>
                <a:gd name="connsiteY6" fmla="*/ 50717 h 266318"/>
                <a:gd name="connsiteX7" fmla="*/ 152688 w 176393"/>
                <a:gd name="connsiteY7" fmla="*/ 1910 h 266318"/>
                <a:gd name="connsiteX8" fmla="*/ 105331 w 176393"/>
                <a:gd name="connsiteY8" fmla="*/ 18018 h 266318"/>
                <a:gd name="connsiteX9" fmla="*/ 66834 w 176393"/>
                <a:gd name="connsiteY9" fmla="*/ 46771 h 266318"/>
                <a:gd name="connsiteX10" fmla="*/ 27209 w 176393"/>
                <a:gd name="connsiteY10" fmla="*/ 73107 h 266318"/>
                <a:gd name="connsiteX11" fmla="*/ 28497 w 176393"/>
                <a:gd name="connsiteY11" fmla="*/ 113376 h 266318"/>
                <a:gd name="connsiteX12" fmla="*/ 21974 w 176393"/>
                <a:gd name="connsiteY12" fmla="*/ 213405 h 2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393" h="266318">
                  <a:moveTo>
                    <a:pt x="21974" y="213405"/>
                  </a:moveTo>
                  <a:lnTo>
                    <a:pt x="111935" y="266319"/>
                  </a:lnTo>
                  <a:cubicBezTo>
                    <a:pt x="111935" y="266319"/>
                    <a:pt x="153171" y="260279"/>
                    <a:pt x="150030" y="221459"/>
                  </a:cubicBezTo>
                  <a:cubicBezTo>
                    <a:pt x="146889" y="182639"/>
                    <a:pt x="130218" y="173136"/>
                    <a:pt x="151077" y="156464"/>
                  </a:cubicBezTo>
                  <a:cubicBezTo>
                    <a:pt x="171937" y="139793"/>
                    <a:pt x="177252" y="138262"/>
                    <a:pt x="176286" y="121591"/>
                  </a:cubicBezTo>
                  <a:cubicBezTo>
                    <a:pt x="175319" y="104920"/>
                    <a:pt x="164044" y="97429"/>
                    <a:pt x="158728" y="90986"/>
                  </a:cubicBezTo>
                  <a:cubicBezTo>
                    <a:pt x="153413" y="84543"/>
                    <a:pt x="138755" y="70449"/>
                    <a:pt x="149064" y="50717"/>
                  </a:cubicBezTo>
                  <a:cubicBezTo>
                    <a:pt x="159373" y="30985"/>
                    <a:pt x="173225" y="11092"/>
                    <a:pt x="152688" y="1910"/>
                  </a:cubicBezTo>
                  <a:cubicBezTo>
                    <a:pt x="140205" y="-3647"/>
                    <a:pt x="119264" y="3280"/>
                    <a:pt x="105331" y="18018"/>
                  </a:cubicBezTo>
                  <a:cubicBezTo>
                    <a:pt x="91398" y="32757"/>
                    <a:pt x="80042" y="43388"/>
                    <a:pt x="66834" y="46771"/>
                  </a:cubicBezTo>
                  <a:cubicBezTo>
                    <a:pt x="53625" y="50153"/>
                    <a:pt x="26564" y="50475"/>
                    <a:pt x="27209" y="73107"/>
                  </a:cubicBezTo>
                  <a:cubicBezTo>
                    <a:pt x="27853" y="95738"/>
                    <a:pt x="33974" y="103631"/>
                    <a:pt x="28497" y="113376"/>
                  </a:cubicBezTo>
                  <a:cubicBezTo>
                    <a:pt x="18188" y="132222"/>
                    <a:pt x="-26108" y="142451"/>
                    <a:pt x="21974" y="213405"/>
                  </a:cubicBezTo>
                  <a:close/>
                </a:path>
              </a:pathLst>
            </a:custGeom>
            <a:solidFill>
              <a:srgbClr val="7E57C2"/>
            </a:solidFill>
            <a:ln w="8039" cap="flat">
              <a:noFill/>
              <a:prstDash val="solid"/>
              <a:miter/>
            </a:ln>
          </p:spPr>
          <p:txBody>
            <a:bodyPr rtlCol="0" anchor="ctr"/>
            <a:lstStyle/>
            <a:p>
              <a:endParaRPr lang="en-US"/>
            </a:p>
          </p:txBody>
        </p:sp>
        <p:sp>
          <p:nvSpPr>
            <p:cNvPr id="1035" name="Freeform: Shape 1034">
              <a:extLst>
                <a:ext uri="{FF2B5EF4-FFF2-40B4-BE49-F238E27FC236}">
                  <a16:creationId xmlns="" xmlns:a16="http://schemas.microsoft.com/office/drawing/2014/main" id="{5D55D7C1-E023-4721-A60E-615950DAED1F}"/>
                </a:ext>
              </a:extLst>
            </p:cNvPr>
            <p:cNvSpPr/>
            <p:nvPr/>
          </p:nvSpPr>
          <p:spPr>
            <a:xfrm>
              <a:off x="4879997" y="3268059"/>
              <a:ext cx="88203" cy="226981"/>
            </a:xfrm>
            <a:custGeom>
              <a:avLst/>
              <a:gdLst>
                <a:gd name="connsiteX0" fmla="*/ 2881 w 88203"/>
                <a:gd name="connsiteY0" fmla="*/ 226982 h 226981"/>
                <a:gd name="connsiteX1" fmla="*/ 304 w 88203"/>
                <a:gd name="connsiteY1" fmla="*/ 224646 h 226981"/>
                <a:gd name="connsiteX2" fmla="*/ 83662 w 88203"/>
                <a:gd name="connsiteY2" fmla="*/ 909 h 226981"/>
                <a:gd name="connsiteX3" fmla="*/ 87294 w 88203"/>
                <a:gd name="connsiteY3" fmla="*/ 612 h 226981"/>
                <a:gd name="connsiteX4" fmla="*/ 87592 w 88203"/>
                <a:gd name="connsiteY4" fmla="*/ 4244 h 226981"/>
                <a:gd name="connsiteX5" fmla="*/ 87206 w 88203"/>
                <a:gd name="connsiteY5" fmla="*/ 4614 h 226981"/>
                <a:gd name="connsiteX6" fmla="*/ 5378 w 88203"/>
                <a:gd name="connsiteY6" fmla="*/ 224243 h 226981"/>
                <a:gd name="connsiteX7" fmla="*/ 3139 w 88203"/>
                <a:gd name="connsiteY7" fmla="*/ 226974 h 226981"/>
                <a:gd name="connsiteX8" fmla="*/ 3042 w 88203"/>
                <a:gd name="connsiteY8" fmla="*/ 226982 h 22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203" h="226981">
                  <a:moveTo>
                    <a:pt x="2881" y="226982"/>
                  </a:moveTo>
                  <a:cubicBezTo>
                    <a:pt x="1561" y="226950"/>
                    <a:pt x="465" y="225959"/>
                    <a:pt x="304" y="224646"/>
                  </a:cubicBezTo>
                  <a:cubicBezTo>
                    <a:pt x="304" y="223277"/>
                    <a:pt x="-9602" y="89099"/>
                    <a:pt x="83662" y="909"/>
                  </a:cubicBezTo>
                  <a:cubicBezTo>
                    <a:pt x="84580" y="-178"/>
                    <a:pt x="86207" y="-307"/>
                    <a:pt x="87294" y="612"/>
                  </a:cubicBezTo>
                  <a:cubicBezTo>
                    <a:pt x="88381" y="1530"/>
                    <a:pt x="88510" y="3156"/>
                    <a:pt x="87592" y="4244"/>
                  </a:cubicBezTo>
                  <a:cubicBezTo>
                    <a:pt x="87479" y="4381"/>
                    <a:pt x="87351" y="4502"/>
                    <a:pt x="87206" y="4614"/>
                  </a:cubicBezTo>
                  <a:cubicBezTo>
                    <a:pt x="-4287" y="91032"/>
                    <a:pt x="5297" y="222874"/>
                    <a:pt x="5378" y="224243"/>
                  </a:cubicBezTo>
                  <a:cubicBezTo>
                    <a:pt x="5515" y="225613"/>
                    <a:pt x="4508" y="226837"/>
                    <a:pt x="3139" y="226974"/>
                  </a:cubicBezTo>
                  <a:cubicBezTo>
                    <a:pt x="3107" y="226974"/>
                    <a:pt x="3075" y="226982"/>
                    <a:pt x="3042" y="226982"/>
                  </a:cubicBezTo>
                  <a:close/>
                </a:path>
              </a:pathLst>
            </a:custGeom>
            <a:solidFill>
              <a:srgbClr val="FFFFFF"/>
            </a:solidFill>
            <a:ln w="8039" cap="flat">
              <a:noFill/>
              <a:prstDash val="solid"/>
              <a:miter/>
            </a:ln>
          </p:spPr>
          <p:txBody>
            <a:bodyPr rtlCol="0" anchor="ctr"/>
            <a:lstStyle/>
            <a:p>
              <a:endParaRPr lang="en-US"/>
            </a:p>
          </p:txBody>
        </p:sp>
        <p:sp>
          <p:nvSpPr>
            <p:cNvPr id="1036" name="Freeform: Shape 1035">
              <a:extLst>
                <a:ext uri="{FF2B5EF4-FFF2-40B4-BE49-F238E27FC236}">
                  <a16:creationId xmlns="" xmlns:a16="http://schemas.microsoft.com/office/drawing/2014/main" id="{627C0AEA-B13B-4E31-87A4-680FC7979440}"/>
                </a:ext>
              </a:extLst>
            </p:cNvPr>
            <p:cNvSpPr/>
            <p:nvPr/>
          </p:nvSpPr>
          <p:spPr>
            <a:xfrm>
              <a:off x="4868068" y="3319564"/>
              <a:ext cx="33501" cy="60467"/>
            </a:xfrm>
            <a:custGeom>
              <a:avLst/>
              <a:gdLst>
                <a:gd name="connsiteX0" fmla="*/ 30918 w 33501"/>
                <a:gd name="connsiteY0" fmla="*/ 60468 h 60467"/>
                <a:gd name="connsiteX1" fmla="*/ 28422 w 33501"/>
                <a:gd name="connsiteY1" fmla="*/ 58132 h 60467"/>
                <a:gd name="connsiteX2" fmla="*/ 1119 w 33501"/>
                <a:gd name="connsiteY2" fmla="*/ 4574 h 60467"/>
                <a:gd name="connsiteX3" fmla="*/ 418 w 33501"/>
                <a:gd name="connsiteY3" fmla="*/ 1111 h 60467"/>
                <a:gd name="connsiteX4" fmla="*/ 475 w 33501"/>
                <a:gd name="connsiteY4" fmla="*/ 1030 h 60467"/>
                <a:gd name="connsiteX5" fmla="*/ 4019 w 33501"/>
                <a:gd name="connsiteY5" fmla="*/ 466 h 60467"/>
                <a:gd name="connsiteX6" fmla="*/ 33496 w 33501"/>
                <a:gd name="connsiteY6" fmla="*/ 57649 h 60467"/>
                <a:gd name="connsiteX7" fmla="*/ 31160 w 33501"/>
                <a:gd name="connsiteY7" fmla="*/ 60387 h 60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01" h="60467">
                  <a:moveTo>
                    <a:pt x="30918" y="60468"/>
                  </a:moveTo>
                  <a:cubicBezTo>
                    <a:pt x="29614" y="60435"/>
                    <a:pt x="28542" y="59429"/>
                    <a:pt x="28422" y="58132"/>
                  </a:cubicBezTo>
                  <a:cubicBezTo>
                    <a:pt x="26996" y="37305"/>
                    <a:pt x="17138" y="17959"/>
                    <a:pt x="1119" y="4574"/>
                  </a:cubicBezTo>
                  <a:cubicBezTo>
                    <a:pt x="-33" y="3809"/>
                    <a:pt x="-347" y="2262"/>
                    <a:pt x="418" y="1111"/>
                  </a:cubicBezTo>
                  <a:cubicBezTo>
                    <a:pt x="435" y="1086"/>
                    <a:pt x="459" y="1054"/>
                    <a:pt x="475" y="1030"/>
                  </a:cubicBezTo>
                  <a:cubicBezTo>
                    <a:pt x="1312" y="-81"/>
                    <a:pt x="2875" y="-331"/>
                    <a:pt x="4019" y="466"/>
                  </a:cubicBezTo>
                  <a:cubicBezTo>
                    <a:pt x="21415" y="14560"/>
                    <a:pt x="32110" y="35299"/>
                    <a:pt x="33496" y="57649"/>
                  </a:cubicBezTo>
                  <a:cubicBezTo>
                    <a:pt x="33592" y="59042"/>
                    <a:pt x="32553" y="60258"/>
                    <a:pt x="31160" y="60387"/>
                  </a:cubicBezTo>
                  <a:close/>
                </a:path>
              </a:pathLst>
            </a:custGeom>
            <a:solidFill>
              <a:srgbClr val="FFFFFF"/>
            </a:solidFill>
            <a:ln w="8039" cap="flat">
              <a:noFill/>
              <a:prstDash val="solid"/>
              <a:miter/>
            </a:ln>
          </p:spPr>
          <p:txBody>
            <a:bodyPr rtlCol="0" anchor="ctr"/>
            <a:lstStyle/>
            <a:p>
              <a:endParaRPr lang="en-US"/>
            </a:p>
          </p:txBody>
        </p:sp>
        <p:sp>
          <p:nvSpPr>
            <p:cNvPr id="1037" name="Freeform: Shape 1036">
              <a:extLst>
                <a:ext uri="{FF2B5EF4-FFF2-40B4-BE49-F238E27FC236}">
                  <a16:creationId xmlns="" xmlns:a16="http://schemas.microsoft.com/office/drawing/2014/main" id="{E4B8B1B4-D417-4FEC-9646-8EE6C9323D91}"/>
                </a:ext>
              </a:extLst>
            </p:cNvPr>
            <p:cNvSpPr/>
            <p:nvPr/>
          </p:nvSpPr>
          <p:spPr>
            <a:xfrm>
              <a:off x="4889955" y="3378275"/>
              <a:ext cx="81441" cy="24644"/>
            </a:xfrm>
            <a:custGeom>
              <a:avLst/>
              <a:gdLst>
                <a:gd name="connsiteX0" fmla="*/ 2427 w 81441"/>
                <a:gd name="connsiteY0" fmla="*/ 24629 h 24644"/>
                <a:gd name="connsiteX1" fmla="*/ 736 w 81441"/>
                <a:gd name="connsiteY1" fmla="*/ 23985 h 24644"/>
                <a:gd name="connsiteX2" fmla="*/ 720 w 81441"/>
                <a:gd name="connsiteY2" fmla="*/ 20457 h 24644"/>
                <a:gd name="connsiteX3" fmla="*/ 736 w 81441"/>
                <a:gd name="connsiteY3" fmla="*/ 20441 h 24644"/>
                <a:gd name="connsiteX4" fmla="*/ 79503 w 81441"/>
                <a:gd name="connsiteY4" fmla="*/ 1354 h 24644"/>
                <a:gd name="connsiteX5" fmla="*/ 81363 w 81441"/>
                <a:gd name="connsiteY5" fmla="*/ 4487 h 24644"/>
                <a:gd name="connsiteX6" fmla="*/ 78858 w 81441"/>
                <a:gd name="connsiteY6" fmla="*/ 6428 h 24644"/>
                <a:gd name="connsiteX7" fmla="*/ 4521 w 81441"/>
                <a:gd name="connsiteY7" fmla="*/ 23824 h 24644"/>
                <a:gd name="connsiteX8" fmla="*/ 2427 w 81441"/>
                <a:gd name="connsiteY8" fmla="*/ 24629 h 2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441" h="24644">
                  <a:moveTo>
                    <a:pt x="2427" y="24629"/>
                  </a:moveTo>
                  <a:cubicBezTo>
                    <a:pt x="1799" y="24662"/>
                    <a:pt x="1187" y="24428"/>
                    <a:pt x="736" y="23985"/>
                  </a:cubicBezTo>
                  <a:cubicBezTo>
                    <a:pt x="-239" y="23011"/>
                    <a:pt x="-247" y="21432"/>
                    <a:pt x="720" y="20457"/>
                  </a:cubicBezTo>
                  <a:cubicBezTo>
                    <a:pt x="728" y="20449"/>
                    <a:pt x="728" y="20449"/>
                    <a:pt x="736" y="20441"/>
                  </a:cubicBezTo>
                  <a:cubicBezTo>
                    <a:pt x="1702" y="19314"/>
                    <a:pt x="24898" y="-6056"/>
                    <a:pt x="79503" y="1354"/>
                  </a:cubicBezTo>
                  <a:cubicBezTo>
                    <a:pt x="80880" y="1708"/>
                    <a:pt x="81710" y="3109"/>
                    <a:pt x="81363" y="4487"/>
                  </a:cubicBezTo>
                  <a:cubicBezTo>
                    <a:pt x="81065" y="5630"/>
                    <a:pt x="80034" y="6428"/>
                    <a:pt x="78858" y="6428"/>
                  </a:cubicBezTo>
                  <a:cubicBezTo>
                    <a:pt x="27475" y="-579"/>
                    <a:pt x="4763" y="23582"/>
                    <a:pt x="4521" y="23824"/>
                  </a:cubicBezTo>
                  <a:cubicBezTo>
                    <a:pt x="3998" y="24420"/>
                    <a:pt x="3216" y="24718"/>
                    <a:pt x="2427" y="24629"/>
                  </a:cubicBezTo>
                  <a:close/>
                </a:path>
              </a:pathLst>
            </a:custGeom>
            <a:solidFill>
              <a:srgbClr val="FFFFFF"/>
            </a:solidFill>
            <a:ln w="8039" cap="flat">
              <a:noFill/>
              <a:prstDash val="solid"/>
              <a:miter/>
            </a:ln>
          </p:spPr>
          <p:txBody>
            <a:bodyPr rtlCol="0" anchor="ctr"/>
            <a:lstStyle/>
            <a:p>
              <a:endParaRPr lang="en-US"/>
            </a:p>
          </p:txBody>
        </p:sp>
        <p:sp>
          <p:nvSpPr>
            <p:cNvPr id="1038" name="Freeform: Shape 1037">
              <a:extLst>
                <a:ext uri="{FF2B5EF4-FFF2-40B4-BE49-F238E27FC236}">
                  <a16:creationId xmlns="" xmlns:a16="http://schemas.microsoft.com/office/drawing/2014/main" id="{07EE9F2D-3590-4A8A-95D3-D63552C03CE8}"/>
                </a:ext>
              </a:extLst>
            </p:cNvPr>
            <p:cNvSpPr/>
            <p:nvPr/>
          </p:nvSpPr>
          <p:spPr>
            <a:xfrm>
              <a:off x="3419440" y="2794290"/>
              <a:ext cx="105726" cy="330514"/>
            </a:xfrm>
            <a:custGeom>
              <a:avLst/>
              <a:gdLst>
                <a:gd name="connsiteX0" fmla="*/ 84374 w 105726"/>
                <a:gd name="connsiteY0" fmla="*/ 298863 h 330514"/>
                <a:gd name="connsiteX1" fmla="*/ 29849 w 105726"/>
                <a:gd name="connsiteY1" fmla="*/ 330515 h 330514"/>
                <a:gd name="connsiteX2" fmla="*/ 42091 w 105726"/>
                <a:gd name="connsiteY2" fmla="*/ 154457 h 330514"/>
                <a:gd name="connsiteX3" fmla="*/ 19943 w 105726"/>
                <a:gd name="connsiteY3" fmla="*/ 95744 h 330514"/>
                <a:gd name="connsiteX4" fmla="*/ 11889 w 105726"/>
                <a:gd name="connsiteY4" fmla="*/ 6346 h 330514"/>
                <a:gd name="connsiteX5" fmla="*/ 105636 w 105726"/>
                <a:gd name="connsiteY5" fmla="*/ 167424 h 330514"/>
                <a:gd name="connsiteX6" fmla="*/ 84374 w 105726"/>
                <a:gd name="connsiteY6" fmla="*/ 298863 h 33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26" h="330514">
                  <a:moveTo>
                    <a:pt x="84374" y="298863"/>
                  </a:moveTo>
                  <a:lnTo>
                    <a:pt x="29849" y="330515"/>
                  </a:lnTo>
                  <a:cubicBezTo>
                    <a:pt x="29849" y="330515"/>
                    <a:pt x="57313" y="242728"/>
                    <a:pt x="42091" y="154457"/>
                  </a:cubicBezTo>
                  <a:cubicBezTo>
                    <a:pt x="38410" y="133678"/>
                    <a:pt x="30904" y="113769"/>
                    <a:pt x="19943" y="95744"/>
                  </a:cubicBezTo>
                  <a:cubicBezTo>
                    <a:pt x="15674" y="86805"/>
                    <a:pt x="-17185" y="31797"/>
                    <a:pt x="11889" y="6346"/>
                  </a:cubicBezTo>
                  <a:cubicBezTo>
                    <a:pt x="40964" y="-19104"/>
                    <a:pt x="108536" y="31474"/>
                    <a:pt x="105636" y="167424"/>
                  </a:cubicBezTo>
                  <a:cubicBezTo>
                    <a:pt x="104090" y="211954"/>
                    <a:pt x="96946" y="256113"/>
                    <a:pt x="84374" y="298863"/>
                  </a:cubicBezTo>
                  <a:close/>
                </a:path>
              </a:pathLst>
            </a:custGeom>
            <a:solidFill>
              <a:srgbClr val="7E57C2"/>
            </a:solidFill>
            <a:ln w="8039" cap="flat">
              <a:noFill/>
              <a:prstDash val="solid"/>
              <a:miter/>
            </a:ln>
          </p:spPr>
          <p:txBody>
            <a:bodyPr rtlCol="0" anchor="ctr"/>
            <a:lstStyle/>
            <a:p>
              <a:endParaRPr lang="en-US"/>
            </a:p>
          </p:txBody>
        </p:sp>
        <p:sp>
          <p:nvSpPr>
            <p:cNvPr id="1039" name="Freeform: Shape 1038">
              <a:extLst>
                <a:ext uri="{FF2B5EF4-FFF2-40B4-BE49-F238E27FC236}">
                  <a16:creationId xmlns="" xmlns:a16="http://schemas.microsoft.com/office/drawing/2014/main" id="{1F62C92A-A60E-4C6B-86D8-8943E4EF43F5}"/>
                </a:ext>
              </a:extLst>
            </p:cNvPr>
            <p:cNvSpPr/>
            <p:nvPr/>
          </p:nvSpPr>
          <p:spPr>
            <a:xfrm>
              <a:off x="3419440" y="2794290"/>
              <a:ext cx="105726" cy="330514"/>
            </a:xfrm>
            <a:custGeom>
              <a:avLst/>
              <a:gdLst>
                <a:gd name="connsiteX0" fmla="*/ 84374 w 105726"/>
                <a:gd name="connsiteY0" fmla="*/ 298863 h 330514"/>
                <a:gd name="connsiteX1" fmla="*/ 29849 w 105726"/>
                <a:gd name="connsiteY1" fmla="*/ 330515 h 330514"/>
                <a:gd name="connsiteX2" fmla="*/ 42091 w 105726"/>
                <a:gd name="connsiteY2" fmla="*/ 154457 h 330514"/>
                <a:gd name="connsiteX3" fmla="*/ 19943 w 105726"/>
                <a:gd name="connsiteY3" fmla="*/ 95744 h 330514"/>
                <a:gd name="connsiteX4" fmla="*/ 11889 w 105726"/>
                <a:gd name="connsiteY4" fmla="*/ 6346 h 330514"/>
                <a:gd name="connsiteX5" fmla="*/ 105636 w 105726"/>
                <a:gd name="connsiteY5" fmla="*/ 167424 h 330514"/>
                <a:gd name="connsiteX6" fmla="*/ 84374 w 105726"/>
                <a:gd name="connsiteY6" fmla="*/ 298863 h 33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26" h="330514">
                  <a:moveTo>
                    <a:pt x="84374" y="298863"/>
                  </a:moveTo>
                  <a:lnTo>
                    <a:pt x="29849" y="330515"/>
                  </a:lnTo>
                  <a:cubicBezTo>
                    <a:pt x="29849" y="330515"/>
                    <a:pt x="57313" y="242728"/>
                    <a:pt x="42091" y="154457"/>
                  </a:cubicBezTo>
                  <a:cubicBezTo>
                    <a:pt x="38410" y="133678"/>
                    <a:pt x="30904" y="113769"/>
                    <a:pt x="19943" y="95744"/>
                  </a:cubicBezTo>
                  <a:cubicBezTo>
                    <a:pt x="15674" y="86805"/>
                    <a:pt x="-17185" y="31797"/>
                    <a:pt x="11889" y="6346"/>
                  </a:cubicBezTo>
                  <a:cubicBezTo>
                    <a:pt x="40964" y="-19104"/>
                    <a:pt x="108536" y="31474"/>
                    <a:pt x="105636" y="167424"/>
                  </a:cubicBezTo>
                  <a:cubicBezTo>
                    <a:pt x="104090" y="211954"/>
                    <a:pt x="96946" y="256113"/>
                    <a:pt x="84374" y="298863"/>
                  </a:cubicBezTo>
                  <a:close/>
                </a:path>
              </a:pathLst>
            </a:custGeom>
            <a:solidFill>
              <a:srgbClr val="000000">
                <a:alpha val="30000"/>
              </a:srgbClr>
            </a:solidFill>
            <a:ln w="8039" cap="flat">
              <a:noFill/>
              <a:prstDash val="solid"/>
              <a:miter/>
            </a:ln>
          </p:spPr>
          <p:txBody>
            <a:bodyPr rtlCol="0" anchor="ctr"/>
            <a:lstStyle/>
            <a:p>
              <a:endParaRPr lang="en-US"/>
            </a:p>
          </p:txBody>
        </p:sp>
        <p:sp>
          <p:nvSpPr>
            <p:cNvPr id="1040" name="Freeform: Shape 1039">
              <a:extLst>
                <a:ext uri="{FF2B5EF4-FFF2-40B4-BE49-F238E27FC236}">
                  <a16:creationId xmlns="" xmlns:a16="http://schemas.microsoft.com/office/drawing/2014/main" id="{6616A1DB-6262-4C5B-9CDF-EB1C6AC10557}"/>
                </a:ext>
              </a:extLst>
            </p:cNvPr>
            <p:cNvSpPr/>
            <p:nvPr/>
          </p:nvSpPr>
          <p:spPr>
            <a:xfrm>
              <a:off x="3446235" y="2816348"/>
              <a:ext cx="54723" cy="294094"/>
            </a:xfrm>
            <a:custGeom>
              <a:avLst/>
              <a:gdLst>
                <a:gd name="connsiteX0" fmla="*/ 32209 w 54723"/>
                <a:gd name="connsiteY0" fmla="*/ 294040 h 294094"/>
                <a:gd name="connsiteX1" fmla="*/ 31323 w 54723"/>
                <a:gd name="connsiteY1" fmla="*/ 294040 h 294094"/>
                <a:gd name="connsiteX2" fmla="*/ 29793 w 54723"/>
                <a:gd name="connsiteY2" fmla="*/ 290819 h 294094"/>
                <a:gd name="connsiteX3" fmla="*/ 49283 w 54723"/>
                <a:gd name="connsiteY3" fmla="*/ 143111 h 294094"/>
                <a:gd name="connsiteX4" fmla="*/ 960 w 54723"/>
                <a:gd name="connsiteY4" fmla="*/ 4584 h 294094"/>
                <a:gd name="connsiteX5" fmla="*/ 573 w 54723"/>
                <a:gd name="connsiteY5" fmla="*/ 960 h 294094"/>
                <a:gd name="connsiteX6" fmla="*/ 4197 w 54723"/>
                <a:gd name="connsiteY6" fmla="*/ 573 h 294094"/>
                <a:gd name="connsiteX7" fmla="*/ 4584 w 54723"/>
                <a:gd name="connsiteY7" fmla="*/ 960 h 294094"/>
                <a:gd name="connsiteX8" fmla="*/ 54679 w 54723"/>
                <a:gd name="connsiteY8" fmla="*/ 143030 h 294094"/>
                <a:gd name="connsiteX9" fmla="*/ 34947 w 54723"/>
                <a:gd name="connsiteY9" fmla="*/ 292510 h 294094"/>
                <a:gd name="connsiteX10" fmla="*/ 32209 w 54723"/>
                <a:gd name="connsiteY10" fmla="*/ 294040 h 29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23" h="294094">
                  <a:moveTo>
                    <a:pt x="32209" y="294040"/>
                  </a:moveTo>
                  <a:cubicBezTo>
                    <a:pt x="31919" y="294113"/>
                    <a:pt x="31613" y="294113"/>
                    <a:pt x="31323" y="294040"/>
                  </a:cubicBezTo>
                  <a:cubicBezTo>
                    <a:pt x="30034" y="293549"/>
                    <a:pt x="29358" y="292131"/>
                    <a:pt x="29793" y="290819"/>
                  </a:cubicBezTo>
                  <a:cubicBezTo>
                    <a:pt x="29793" y="290255"/>
                    <a:pt x="50330" y="233797"/>
                    <a:pt x="49283" y="143111"/>
                  </a:cubicBezTo>
                  <a:cubicBezTo>
                    <a:pt x="48236" y="52424"/>
                    <a:pt x="960" y="5067"/>
                    <a:pt x="960" y="4584"/>
                  </a:cubicBezTo>
                  <a:cubicBezTo>
                    <a:pt x="-152" y="3690"/>
                    <a:pt x="-321" y="2063"/>
                    <a:pt x="573" y="960"/>
                  </a:cubicBezTo>
                  <a:cubicBezTo>
                    <a:pt x="1467" y="-152"/>
                    <a:pt x="3094" y="-321"/>
                    <a:pt x="4197" y="573"/>
                  </a:cubicBezTo>
                  <a:cubicBezTo>
                    <a:pt x="4342" y="686"/>
                    <a:pt x="4471" y="815"/>
                    <a:pt x="4584" y="960"/>
                  </a:cubicBezTo>
                  <a:cubicBezTo>
                    <a:pt x="5067" y="1443"/>
                    <a:pt x="53552" y="50652"/>
                    <a:pt x="54679" y="143030"/>
                  </a:cubicBezTo>
                  <a:cubicBezTo>
                    <a:pt x="55807" y="235408"/>
                    <a:pt x="35108" y="291946"/>
                    <a:pt x="34947" y="292510"/>
                  </a:cubicBezTo>
                  <a:cubicBezTo>
                    <a:pt x="34488" y="293581"/>
                    <a:pt x="33360" y="294209"/>
                    <a:pt x="32209" y="294040"/>
                  </a:cubicBezTo>
                  <a:close/>
                </a:path>
              </a:pathLst>
            </a:custGeom>
            <a:solidFill>
              <a:srgbClr val="FFFFFF"/>
            </a:solidFill>
            <a:ln w="8039" cap="flat">
              <a:noFill/>
              <a:prstDash val="solid"/>
              <a:miter/>
            </a:ln>
          </p:spPr>
          <p:txBody>
            <a:bodyPr rtlCol="0" anchor="ctr"/>
            <a:lstStyle/>
            <a:p>
              <a:endParaRPr lang="en-US"/>
            </a:p>
          </p:txBody>
        </p:sp>
        <p:sp>
          <p:nvSpPr>
            <p:cNvPr id="1041" name="Freeform: Shape 1040">
              <a:extLst>
                <a:ext uri="{FF2B5EF4-FFF2-40B4-BE49-F238E27FC236}">
                  <a16:creationId xmlns="" xmlns:a16="http://schemas.microsoft.com/office/drawing/2014/main" id="{433B1AF2-FB17-4F2A-A1D0-6CFDBAFE3486}"/>
                </a:ext>
              </a:extLst>
            </p:cNvPr>
            <p:cNvSpPr/>
            <p:nvPr/>
          </p:nvSpPr>
          <p:spPr>
            <a:xfrm>
              <a:off x="3307360" y="2904151"/>
              <a:ext cx="176157" cy="266963"/>
            </a:xfrm>
            <a:custGeom>
              <a:avLst/>
              <a:gdLst>
                <a:gd name="connsiteX0" fmla="*/ 154171 w 176157"/>
                <a:gd name="connsiteY0" fmla="*/ 213727 h 266963"/>
                <a:gd name="connsiteX1" fmla="*/ 64129 w 176157"/>
                <a:gd name="connsiteY1" fmla="*/ 266963 h 266963"/>
                <a:gd name="connsiteX2" fmla="*/ 26034 w 176157"/>
                <a:gd name="connsiteY2" fmla="*/ 222103 h 266963"/>
                <a:gd name="connsiteX3" fmla="*/ 25067 w 176157"/>
                <a:gd name="connsiteY3" fmla="*/ 157108 h 266963"/>
                <a:gd name="connsiteX4" fmla="*/ 181 w 176157"/>
                <a:gd name="connsiteY4" fmla="*/ 121994 h 266963"/>
                <a:gd name="connsiteX5" fmla="*/ 17658 w 176157"/>
                <a:gd name="connsiteY5" fmla="*/ 91389 h 266963"/>
                <a:gd name="connsiteX6" fmla="*/ 27323 w 176157"/>
                <a:gd name="connsiteY6" fmla="*/ 50717 h 266963"/>
                <a:gd name="connsiteX7" fmla="*/ 23779 w 176157"/>
                <a:gd name="connsiteY7" fmla="*/ 1910 h 266963"/>
                <a:gd name="connsiteX8" fmla="*/ 71055 w 176157"/>
                <a:gd name="connsiteY8" fmla="*/ 18018 h 266963"/>
                <a:gd name="connsiteX9" fmla="*/ 109553 w 176157"/>
                <a:gd name="connsiteY9" fmla="*/ 46771 h 266963"/>
                <a:gd name="connsiteX10" fmla="*/ 149258 w 176157"/>
                <a:gd name="connsiteY10" fmla="*/ 73187 h 266963"/>
                <a:gd name="connsiteX11" fmla="*/ 147970 w 176157"/>
                <a:gd name="connsiteY11" fmla="*/ 113457 h 266963"/>
                <a:gd name="connsiteX12" fmla="*/ 154171 w 176157"/>
                <a:gd name="connsiteY12" fmla="*/ 213727 h 26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157" h="266963">
                  <a:moveTo>
                    <a:pt x="154171" y="213727"/>
                  </a:moveTo>
                  <a:lnTo>
                    <a:pt x="64129" y="266963"/>
                  </a:lnTo>
                  <a:cubicBezTo>
                    <a:pt x="64129" y="266963"/>
                    <a:pt x="22973" y="260923"/>
                    <a:pt x="26034" y="222103"/>
                  </a:cubicBezTo>
                  <a:cubicBezTo>
                    <a:pt x="29094" y="183284"/>
                    <a:pt x="45927" y="174183"/>
                    <a:pt x="25067" y="157108"/>
                  </a:cubicBezTo>
                  <a:cubicBezTo>
                    <a:pt x="4208" y="140034"/>
                    <a:pt x="-1108" y="138665"/>
                    <a:pt x="181" y="121994"/>
                  </a:cubicBezTo>
                  <a:cubicBezTo>
                    <a:pt x="1470" y="105322"/>
                    <a:pt x="12423" y="97832"/>
                    <a:pt x="17658" y="91389"/>
                  </a:cubicBezTo>
                  <a:cubicBezTo>
                    <a:pt x="22893" y="84946"/>
                    <a:pt x="37712" y="70932"/>
                    <a:pt x="27323" y="50717"/>
                  </a:cubicBezTo>
                  <a:cubicBezTo>
                    <a:pt x="16933" y="30502"/>
                    <a:pt x="3161" y="11172"/>
                    <a:pt x="23779" y="1910"/>
                  </a:cubicBezTo>
                  <a:cubicBezTo>
                    <a:pt x="36262" y="-3647"/>
                    <a:pt x="57202" y="3280"/>
                    <a:pt x="71055" y="18018"/>
                  </a:cubicBezTo>
                  <a:cubicBezTo>
                    <a:pt x="84908" y="32757"/>
                    <a:pt x="96425" y="43388"/>
                    <a:pt x="109553" y="46771"/>
                  </a:cubicBezTo>
                  <a:cubicBezTo>
                    <a:pt x="122680" y="50153"/>
                    <a:pt x="149822" y="50475"/>
                    <a:pt x="149258" y="73187"/>
                  </a:cubicBezTo>
                  <a:cubicBezTo>
                    <a:pt x="148694" y="95899"/>
                    <a:pt x="142412" y="103631"/>
                    <a:pt x="147970" y="113457"/>
                  </a:cubicBezTo>
                  <a:cubicBezTo>
                    <a:pt x="157956" y="132625"/>
                    <a:pt x="202253" y="142773"/>
                    <a:pt x="154171" y="213727"/>
                  </a:cubicBezTo>
                  <a:close/>
                </a:path>
              </a:pathLst>
            </a:custGeom>
            <a:solidFill>
              <a:srgbClr val="7E57C2"/>
            </a:solidFill>
            <a:ln w="8039" cap="flat">
              <a:noFill/>
              <a:prstDash val="solid"/>
              <a:miter/>
            </a:ln>
          </p:spPr>
          <p:txBody>
            <a:bodyPr rtlCol="0" anchor="ctr"/>
            <a:lstStyle/>
            <a:p>
              <a:endParaRPr lang="en-US"/>
            </a:p>
          </p:txBody>
        </p:sp>
        <p:sp>
          <p:nvSpPr>
            <p:cNvPr id="1042" name="Freeform: Shape 1041">
              <a:extLst>
                <a:ext uri="{FF2B5EF4-FFF2-40B4-BE49-F238E27FC236}">
                  <a16:creationId xmlns="" xmlns:a16="http://schemas.microsoft.com/office/drawing/2014/main" id="{E1B34109-AC04-4EA3-ACE0-84DA8388FC3C}"/>
                </a:ext>
              </a:extLst>
            </p:cNvPr>
            <p:cNvSpPr/>
            <p:nvPr/>
          </p:nvSpPr>
          <p:spPr>
            <a:xfrm>
              <a:off x="3339999" y="2915203"/>
              <a:ext cx="87986" cy="226768"/>
            </a:xfrm>
            <a:custGeom>
              <a:avLst/>
              <a:gdLst>
                <a:gd name="connsiteX0" fmla="*/ 84886 w 87986"/>
                <a:gd name="connsiteY0" fmla="*/ 226756 h 226768"/>
                <a:gd name="connsiteX1" fmla="*/ 84886 w 87986"/>
                <a:gd name="connsiteY1" fmla="*/ 226756 h 226768"/>
                <a:gd name="connsiteX2" fmla="*/ 82551 w 87986"/>
                <a:gd name="connsiteY2" fmla="*/ 224018 h 226768"/>
                <a:gd name="connsiteX3" fmla="*/ 804 w 87986"/>
                <a:gd name="connsiteY3" fmla="*/ 4389 h 226768"/>
                <a:gd name="connsiteX4" fmla="*/ 683 w 87986"/>
                <a:gd name="connsiteY4" fmla="*/ 805 h 226768"/>
                <a:gd name="connsiteX5" fmla="*/ 4267 w 87986"/>
                <a:gd name="connsiteY5" fmla="*/ 684 h 226768"/>
                <a:gd name="connsiteX6" fmla="*/ 87625 w 87986"/>
                <a:gd name="connsiteY6" fmla="*/ 224421 h 226768"/>
                <a:gd name="connsiteX7" fmla="*/ 84983 w 87986"/>
                <a:gd name="connsiteY7" fmla="*/ 226764 h 226768"/>
                <a:gd name="connsiteX8" fmla="*/ 84886 w 87986"/>
                <a:gd name="connsiteY8" fmla="*/ 226756 h 22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986" h="226768">
                  <a:moveTo>
                    <a:pt x="84886" y="226756"/>
                  </a:moveTo>
                  <a:lnTo>
                    <a:pt x="84886" y="226756"/>
                  </a:lnTo>
                  <a:cubicBezTo>
                    <a:pt x="83493" y="226628"/>
                    <a:pt x="82454" y="225411"/>
                    <a:pt x="82551" y="224018"/>
                  </a:cubicBezTo>
                  <a:cubicBezTo>
                    <a:pt x="82551" y="222729"/>
                    <a:pt x="92296" y="90807"/>
                    <a:pt x="804" y="4389"/>
                  </a:cubicBezTo>
                  <a:cubicBezTo>
                    <a:pt x="-219" y="3430"/>
                    <a:pt x="-273" y="1828"/>
                    <a:pt x="683" y="805"/>
                  </a:cubicBezTo>
                  <a:cubicBezTo>
                    <a:pt x="1639" y="-218"/>
                    <a:pt x="3244" y="-274"/>
                    <a:pt x="4267" y="684"/>
                  </a:cubicBezTo>
                  <a:cubicBezTo>
                    <a:pt x="97531" y="88874"/>
                    <a:pt x="87786" y="223052"/>
                    <a:pt x="87625" y="224421"/>
                  </a:cubicBezTo>
                  <a:cubicBezTo>
                    <a:pt x="87544" y="225798"/>
                    <a:pt x="86360" y="226845"/>
                    <a:pt x="84983" y="226764"/>
                  </a:cubicBezTo>
                  <a:cubicBezTo>
                    <a:pt x="84951" y="226764"/>
                    <a:pt x="84919" y="226756"/>
                    <a:pt x="84886" y="226756"/>
                  </a:cubicBezTo>
                  <a:close/>
                </a:path>
              </a:pathLst>
            </a:custGeom>
            <a:solidFill>
              <a:srgbClr val="FFFFFF"/>
            </a:solidFill>
            <a:ln w="8039" cap="flat">
              <a:noFill/>
              <a:prstDash val="solid"/>
              <a:miter/>
            </a:ln>
          </p:spPr>
          <p:txBody>
            <a:bodyPr rtlCol="0" anchor="ctr"/>
            <a:lstStyle/>
            <a:p>
              <a:endParaRPr lang="en-US"/>
            </a:p>
          </p:txBody>
        </p:sp>
        <p:sp>
          <p:nvSpPr>
            <p:cNvPr id="1043" name="Freeform: Shape 1042">
              <a:extLst>
                <a:ext uri="{FF2B5EF4-FFF2-40B4-BE49-F238E27FC236}">
                  <a16:creationId xmlns="" xmlns:a16="http://schemas.microsoft.com/office/drawing/2014/main" id="{E8C30DF9-FE13-4AB0-B2B4-95FBE1BEB5DC}"/>
                </a:ext>
              </a:extLst>
            </p:cNvPr>
            <p:cNvSpPr/>
            <p:nvPr/>
          </p:nvSpPr>
          <p:spPr>
            <a:xfrm>
              <a:off x="3406356" y="2966563"/>
              <a:ext cx="33447" cy="60399"/>
            </a:xfrm>
            <a:custGeom>
              <a:avLst/>
              <a:gdLst>
                <a:gd name="connsiteX0" fmla="*/ 2342 w 33447"/>
                <a:gd name="connsiteY0" fmla="*/ 60387 h 60399"/>
                <a:gd name="connsiteX1" fmla="*/ 2342 w 33447"/>
                <a:gd name="connsiteY1" fmla="*/ 60387 h 60399"/>
                <a:gd name="connsiteX2" fmla="*/ 6 w 33447"/>
                <a:gd name="connsiteY2" fmla="*/ 57649 h 60399"/>
                <a:gd name="connsiteX3" fmla="*/ 29403 w 33447"/>
                <a:gd name="connsiteY3" fmla="*/ 466 h 60399"/>
                <a:gd name="connsiteX4" fmla="*/ 32947 w 33447"/>
                <a:gd name="connsiteY4" fmla="*/ 1030 h 60399"/>
                <a:gd name="connsiteX5" fmla="*/ 32447 w 33447"/>
                <a:gd name="connsiteY5" fmla="*/ 4525 h 60399"/>
                <a:gd name="connsiteX6" fmla="*/ 32383 w 33447"/>
                <a:gd name="connsiteY6" fmla="*/ 4574 h 60399"/>
                <a:gd name="connsiteX7" fmla="*/ 5080 w 33447"/>
                <a:gd name="connsiteY7" fmla="*/ 58051 h 60399"/>
                <a:gd name="connsiteX8" fmla="*/ 2439 w 33447"/>
                <a:gd name="connsiteY8" fmla="*/ 60395 h 60399"/>
                <a:gd name="connsiteX9" fmla="*/ 2342 w 33447"/>
                <a:gd name="connsiteY9" fmla="*/ 60387 h 6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47" h="60399">
                  <a:moveTo>
                    <a:pt x="2342" y="60387"/>
                  </a:moveTo>
                  <a:lnTo>
                    <a:pt x="2342" y="60387"/>
                  </a:lnTo>
                  <a:cubicBezTo>
                    <a:pt x="949" y="60258"/>
                    <a:pt x="-90" y="59042"/>
                    <a:pt x="6" y="57649"/>
                  </a:cubicBezTo>
                  <a:cubicBezTo>
                    <a:pt x="1440" y="35331"/>
                    <a:pt x="12087" y="14617"/>
                    <a:pt x="29403" y="466"/>
                  </a:cubicBezTo>
                  <a:cubicBezTo>
                    <a:pt x="30538" y="-331"/>
                    <a:pt x="32109" y="-81"/>
                    <a:pt x="32947" y="1030"/>
                  </a:cubicBezTo>
                  <a:cubicBezTo>
                    <a:pt x="33776" y="2133"/>
                    <a:pt x="33551" y="3696"/>
                    <a:pt x="32447" y="4525"/>
                  </a:cubicBezTo>
                  <a:cubicBezTo>
                    <a:pt x="32431" y="4541"/>
                    <a:pt x="32407" y="4557"/>
                    <a:pt x="32383" y="4574"/>
                  </a:cubicBezTo>
                  <a:cubicBezTo>
                    <a:pt x="16372" y="17935"/>
                    <a:pt x="6514" y="37248"/>
                    <a:pt x="5080" y="58051"/>
                  </a:cubicBezTo>
                  <a:cubicBezTo>
                    <a:pt x="5000" y="59428"/>
                    <a:pt x="3816" y="60475"/>
                    <a:pt x="2439" y="60395"/>
                  </a:cubicBezTo>
                  <a:cubicBezTo>
                    <a:pt x="2406" y="60395"/>
                    <a:pt x="2374" y="60387"/>
                    <a:pt x="2342" y="60387"/>
                  </a:cubicBezTo>
                  <a:close/>
                </a:path>
              </a:pathLst>
            </a:custGeom>
            <a:solidFill>
              <a:srgbClr val="FFFFFF"/>
            </a:solidFill>
            <a:ln w="8039" cap="flat">
              <a:noFill/>
              <a:prstDash val="solid"/>
              <a:miter/>
            </a:ln>
          </p:spPr>
          <p:txBody>
            <a:bodyPr rtlCol="0" anchor="ctr"/>
            <a:lstStyle/>
            <a:p>
              <a:endParaRPr lang="en-US"/>
            </a:p>
          </p:txBody>
        </p:sp>
        <p:sp>
          <p:nvSpPr>
            <p:cNvPr id="1044" name="Freeform: Shape 1043">
              <a:extLst>
                <a:ext uri="{FF2B5EF4-FFF2-40B4-BE49-F238E27FC236}">
                  <a16:creationId xmlns="" xmlns:a16="http://schemas.microsoft.com/office/drawing/2014/main" id="{650B057C-80D7-4105-9358-14E564DA63B7}"/>
                </a:ext>
              </a:extLst>
            </p:cNvPr>
            <p:cNvSpPr/>
            <p:nvPr/>
          </p:nvSpPr>
          <p:spPr>
            <a:xfrm>
              <a:off x="3336307" y="3025653"/>
              <a:ext cx="81561" cy="24653"/>
            </a:xfrm>
            <a:custGeom>
              <a:avLst/>
              <a:gdLst>
                <a:gd name="connsiteX0" fmla="*/ 79075 w 81561"/>
                <a:gd name="connsiteY0" fmla="*/ 24653 h 24653"/>
                <a:gd name="connsiteX1" fmla="*/ 77223 w 81561"/>
                <a:gd name="connsiteY1" fmla="*/ 23767 h 24653"/>
                <a:gd name="connsiteX2" fmla="*/ 2886 w 81561"/>
                <a:gd name="connsiteY2" fmla="*/ 6371 h 24653"/>
                <a:gd name="connsiteX3" fmla="*/ 27 w 81561"/>
                <a:gd name="connsiteY3" fmla="*/ 4237 h 24653"/>
                <a:gd name="connsiteX4" fmla="*/ 2161 w 81561"/>
                <a:gd name="connsiteY4" fmla="*/ 1377 h 24653"/>
                <a:gd name="connsiteX5" fmla="*/ 80928 w 81561"/>
                <a:gd name="connsiteY5" fmla="*/ 20385 h 24653"/>
                <a:gd name="connsiteX6" fmla="*/ 80678 w 81561"/>
                <a:gd name="connsiteY6" fmla="*/ 24017 h 24653"/>
                <a:gd name="connsiteX7" fmla="*/ 79075 w 81561"/>
                <a:gd name="connsiteY7" fmla="*/ 24653 h 2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561" h="24653">
                  <a:moveTo>
                    <a:pt x="79075" y="24653"/>
                  </a:moveTo>
                  <a:cubicBezTo>
                    <a:pt x="78359" y="24645"/>
                    <a:pt x="77674" y="24323"/>
                    <a:pt x="77223" y="23767"/>
                  </a:cubicBezTo>
                  <a:cubicBezTo>
                    <a:pt x="77223" y="23767"/>
                    <a:pt x="54350" y="-394"/>
                    <a:pt x="2886" y="6371"/>
                  </a:cubicBezTo>
                  <a:cubicBezTo>
                    <a:pt x="1507" y="6572"/>
                    <a:pt x="227" y="5614"/>
                    <a:pt x="27" y="4237"/>
                  </a:cubicBezTo>
                  <a:cubicBezTo>
                    <a:pt x="-174" y="2859"/>
                    <a:pt x="782" y="1579"/>
                    <a:pt x="2161" y="1377"/>
                  </a:cubicBezTo>
                  <a:cubicBezTo>
                    <a:pt x="56524" y="-6113"/>
                    <a:pt x="79961" y="19338"/>
                    <a:pt x="80928" y="20385"/>
                  </a:cubicBezTo>
                  <a:cubicBezTo>
                    <a:pt x="81862" y="21456"/>
                    <a:pt x="81749" y="23083"/>
                    <a:pt x="80678" y="24017"/>
                  </a:cubicBezTo>
                  <a:cubicBezTo>
                    <a:pt x="80235" y="24412"/>
                    <a:pt x="79663" y="24629"/>
                    <a:pt x="79075" y="24653"/>
                  </a:cubicBezTo>
                  <a:close/>
                </a:path>
              </a:pathLst>
            </a:custGeom>
            <a:solidFill>
              <a:srgbClr val="FFFFFF"/>
            </a:solidFill>
            <a:ln w="8039" cap="flat">
              <a:noFill/>
              <a:prstDash val="solid"/>
              <a:miter/>
            </a:ln>
          </p:spPr>
          <p:txBody>
            <a:bodyPr rtlCol="0" anchor="ctr"/>
            <a:lstStyle/>
            <a:p>
              <a:endParaRPr lang="en-US"/>
            </a:p>
          </p:txBody>
        </p:sp>
      </p:grpSp>
      <p:sp>
        <p:nvSpPr>
          <p:cNvPr id="1045" name="Text Box 99">
            <a:extLst>
              <a:ext uri="{FF2B5EF4-FFF2-40B4-BE49-F238E27FC236}">
                <a16:creationId xmlns="" xmlns:a16="http://schemas.microsoft.com/office/drawing/2014/main" id="{5B60105F-1912-4E97-8D49-F9281DC95C88}"/>
              </a:ext>
            </a:extLst>
          </p:cNvPr>
          <p:cNvSpPr txBox="1"/>
          <p:nvPr/>
        </p:nvSpPr>
        <p:spPr>
          <a:xfrm>
            <a:off x="6052609" y="2217807"/>
            <a:ext cx="2334239" cy="707886"/>
          </a:xfrm>
          <a:prstGeom prst="rect">
            <a:avLst/>
          </a:prstGeom>
          <a:noFill/>
          <a:ln w="9525">
            <a:noFill/>
          </a:ln>
        </p:spPr>
        <p:txBody>
          <a:bodyPr wrap="square">
            <a:spAutoFit/>
            <a:scene3d>
              <a:camera prst="orthographicFront"/>
              <a:lightRig rig="threePt" dir="t"/>
            </a:scene3d>
          </a:bodyPr>
          <a:lstStyle/>
          <a:p>
            <a:pPr indent="0" algn="ctr"/>
            <a:r>
              <a:rPr lang="en-US" sz="2000" b="1" dirty="0" err="1">
                <a:solidFill>
                  <a:schemeClr val="tx1"/>
                </a:solidFill>
                <a:latin typeface="#9Slide03 Arima Madurai Black" panose="00000A00000000000000" pitchFamily="2" charset="-93"/>
                <a:cs typeface="#9Slide03 Arima Madurai Black" panose="00000A00000000000000" pitchFamily="2" charset="-93"/>
              </a:rPr>
              <a:t>Một</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nhánh</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của</a:t>
            </a:r>
            <a:r>
              <a:rPr lang="en-US" sz="2000" b="1" dirty="0">
                <a:solidFill>
                  <a:schemeClr val="tx1"/>
                </a:solidFill>
                <a:latin typeface="#9Slide03 Arima Madurai Black" panose="00000A00000000000000" pitchFamily="2" charset="-93"/>
                <a:cs typeface="#9Slide03 Arima Madurai Black" panose="00000A00000000000000" pitchFamily="2" charset="-93"/>
              </a:rPr>
              <a:t> khoa </a:t>
            </a:r>
            <a:r>
              <a:rPr lang="en-US" sz="2000" b="1" dirty="0" err="1">
                <a:solidFill>
                  <a:schemeClr val="tx1"/>
                </a:solidFill>
                <a:latin typeface="#9Slide03 Arima Madurai Black" panose="00000A00000000000000" pitchFamily="2" charset="-93"/>
                <a:cs typeface="#9Slide03 Arima Madurai Black" panose="00000A00000000000000" pitchFamily="2" charset="-93"/>
              </a:rPr>
              <a:t>học</a:t>
            </a:r>
            <a:endParaRPr lang="en-US" sz="2000" b="1" dirty="0">
              <a:solidFill>
                <a:schemeClr val="tx1"/>
              </a:solidFill>
              <a:latin typeface="#9Slide03 Arima Madurai Black" panose="00000A00000000000000" pitchFamily="2" charset="-93"/>
              <a:cs typeface="#9Slide03 Arima Madurai Black" panose="00000A00000000000000" pitchFamily="2" charset="-93"/>
            </a:endParaRPr>
          </a:p>
        </p:txBody>
      </p:sp>
      <p:sp>
        <p:nvSpPr>
          <p:cNvPr id="1046" name="Text Box 99">
            <a:extLst>
              <a:ext uri="{FF2B5EF4-FFF2-40B4-BE49-F238E27FC236}">
                <a16:creationId xmlns="" xmlns:a16="http://schemas.microsoft.com/office/drawing/2014/main" id="{B99D9D9E-9846-4446-B813-AA8DBDF55B42}"/>
              </a:ext>
            </a:extLst>
          </p:cNvPr>
          <p:cNvSpPr txBox="1"/>
          <p:nvPr/>
        </p:nvSpPr>
        <p:spPr>
          <a:xfrm>
            <a:off x="3309408" y="4376891"/>
            <a:ext cx="2334239" cy="707886"/>
          </a:xfrm>
          <a:prstGeom prst="rect">
            <a:avLst/>
          </a:prstGeom>
          <a:noFill/>
          <a:ln w="9525">
            <a:noFill/>
          </a:ln>
        </p:spPr>
        <p:txBody>
          <a:bodyPr wrap="square">
            <a:spAutoFit/>
            <a:scene3d>
              <a:camera prst="orthographicFront"/>
              <a:lightRig rig="threePt" dir="t"/>
            </a:scene3d>
          </a:bodyPr>
          <a:lstStyle/>
          <a:p>
            <a:pPr indent="0" algn="ctr"/>
            <a:r>
              <a:rPr lang="en-US" sz="2000" b="1" dirty="0" err="1">
                <a:solidFill>
                  <a:schemeClr val="tx1"/>
                </a:solidFill>
                <a:latin typeface="#9Slide03 Arima Madurai Black" panose="00000A00000000000000" pitchFamily="2" charset="-93"/>
                <a:cs typeface="#9Slide03 Arima Madurai Black" panose="00000A00000000000000" pitchFamily="2" charset="-93"/>
              </a:rPr>
              <a:t>Nghiên</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cứu</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hiện</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tượng</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tự</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nhiên</a:t>
            </a:r>
            <a:endParaRPr lang="en-US" sz="2000" b="1" dirty="0">
              <a:solidFill>
                <a:schemeClr val="tx1"/>
              </a:solidFill>
              <a:latin typeface="#9Slide03 Arima Madurai Black" panose="00000A00000000000000" pitchFamily="2" charset="-93"/>
              <a:cs typeface="#9Slide03 Arima Madurai Black" panose="00000A00000000000000" pitchFamily="2" charset="-93"/>
            </a:endParaRPr>
          </a:p>
        </p:txBody>
      </p:sp>
      <p:sp>
        <p:nvSpPr>
          <p:cNvPr id="1047" name="Text Box 99">
            <a:extLst>
              <a:ext uri="{FF2B5EF4-FFF2-40B4-BE49-F238E27FC236}">
                <a16:creationId xmlns="" xmlns:a16="http://schemas.microsoft.com/office/drawing/2014/main" id="{350277E0-CE32-4187-AF3A-D48DF31644EE}"/>
              </a:ext>
            </a:extLst>
          </p:cNvPr>
          <p:cNvSpPr txBox="1"/>
          <p:nvPr/>
        </p:nvSpPr>
        <p:spPr>
          <a:xfrm>
            <a:off x="952101" y="2217807"/>
            <a:ext cx="2034379" cy="707886"/>
          </a:xfrm>
          <a:prstGeom prst="rect">
            <a:avLst/>
          </a:prstGeom>
          <a:noFill/>
          <a:ln w="9525">
            <a:noFill/>
          </a:ln>
        </p:spPr>
        <p:txBody>
          <a:bodyPr wrap="square">
            <a:spAutoFit/>
            <a:scene3d>
              <a:camera prst="orthographicFront"/>
              <a:lightRig rig="threePt" dir="t"/>
            </a:scene3d>
          </a:bodyPr>
          <a:lstStyle/>
          <a:p>
            <a:pPr indent="0" algn="ctr"/>
            <a:r>
              <a:rPr lang="en-US" sz="2000" b="1" dirty="0" err="1">
                <a:solidFill>
                  <a:schemeClr val="tx1"/>
                </a:solidFill>
                <a:latin typeface="#9Slide03 Arima Madurai Black" panose="00000A00000000000000" pitchFamily="2" charset="-93"/>
                <a:cs typeface="#9Slide03 Arima Madurai Black" panose="00000A00000000000000" pitchFamily="2" charset="-93"/>
              </a:rPr>
              <a:t>Tìm</a:t>
            </a:r>
            <a:r>
              <a:rPr lang="en-US" sz="2000" b="1" dirty="0">
                <a:solidFill>
                  <a:schemeClr val="tx1"/>
                </a:solidFill>
                <a:latin typeface="#9Slide03 Arima Madurai Black" panose="00000A00000000000000" pitchFamily="2" charset="-93"/>
                <a:cs typeface="#9Slide03 Arima Madurai Black" panose="00000A00000000000000" pitchFamily="2" charset="-93"/>
              </a:rPr>
              <a:t> ra </a:t>
            </a:r>
            <a:r>
              <a:rPr lang="en-US" sz="2000" b="1" dirty="0" err="1">
                <a:solidFill>
                  <a:schemeClr val="tx1"/>
                </a:solidFill>
                <a:latin typeface="#9Slide03 Arima Madurai Black" panose="00000A00000000000000" pitchFamily="2" charset="-93"/>
                <a:cs typeface="#9Slide03 Arima Madurai Black" panose="00000A00000000000000" pitchFamily="2" charset="-93"/>
              </a:rPr>
              <a:t>các</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tính</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chất</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quy</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r>
              <a:rPr lang="en-US" sz="2000" b="1" dirty="0" err="1">
                <a:solidFill>
                  <a:schemeClr val="tx1"/>
                </a:solidFill>
                <a:latin typeface="#9Slide03 Arima Madurai Black" panose="00000A00000000000000" pitchFamily="2" charset="-93"/>
                <a:cs typeface="#9Slide03 Arima Madurai Black" panose="00000A00000000000000" pitchFamily="2" charset="-93"/>
              </a:rPr>
              <a:t>luật</a:t>
            </a:r>
            <a:r>
              <a:rPr lang="en-US" sz="2000" b="1" dirty="0">
                <a:solidFill>
                  <a:schemeClr val="tx1"/>
                </a:solidFill>
                <a:latin typeface="#9Slide03 Arima Madurai Black" panose="00000A00000000000000" pitchFamily="2" charset="-93"/>
                <a:cs typeface="#9Slide03 Arima Madurai Black" panose="00000A00000000000000" pitchFamily="2" charset="-93"/>
              </a:rPr>
              <a:t> </a:t>
            </a:r>
          </a:p>
        </p:txBody>
      </p:sp>
    </p:spTree>
    <p:extLst>
      <p:ext uri="{BB962C8B-B14F-4D97-AF65-F5344CB8AC3E}">
        <p14:creationId xmlns:p14="http://schemas.microsoft.com/office/powerpoint/2010/main" val="3294038519"/>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71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71000">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71000">
                                          <p:cBhvr additive="base">
                                            <p:cTn id="8" dur="1000" fill="hold"/>
                                            <p:tgtEl>
                                              <p:spTgt spid="1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1000">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14:bounceEnd="71000">
                                          <p:cBhvr additive="base">
                                            <p:cTn id="11" dur="1000" fill="hold"/>
                                            <p:tgtEl>
                                              <p:spTgt spid="1026"/>
                                            </p:tgtEl>
                                            <p:attrNameLst>
                                              <p:attrName>ppt_x</p:attrName>
                                            </p:attrNameLst>
                                          </p:cBhvr>
                                          <p:tavLst>
                                            <p:tav tm="0">
                                              <p:val>
                                                <p:strVal val="#ppt_x"/>
                                              </p:val>
                                            </p:tav>
                                            <p:tav tm="100000">
                                              <p:val>
                                                <p:strVal val="#ppt_x"/>
                                              </p:val>
                                            </p:tav>
                                          </p:tavLst>
                                        </p:anim>
                                        <p:anim calcmode="lin" valueType="num" p14:bounceEnd="71000">
                                          <p:cBhvr additive="base">
                                            <p:cTn id="12" dur="1000" fill="hold"/>
                                            <p:tgtEl>
                                              <p:spTgt spid="102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1000">
                                      <p:stCondLst>
                                        <p:cond delay="250"/>
                                      </p:stCondLst>
                                      <p:childTnLst>
                                        <p:set>
                                          <p:cBhvr>
                                            <p:cTn id="14" dur="1" fill="hold">
                                              <p:stCondLst>
                                                <p:cond delay="0"/>
                                              </p:stCondLst>
                                            </p:cTn>
                                            <p:tgtEl>
                                              <p:spTgt spid="17"/>
                                            </p:tgtEl>
                                            <p:attrNameLst>
                                              <p:attrName>style.visibility</p:attrName>
                                            </p:attrNameLst>
                                          </p:cBhvr>
                                          <p:to>
                                            <p:strVal val="visible"/>
                                          </p:to>
                                        </p:set>
                                        <p:anim calcmode="lin" valueType="num" p14:bounceEnd="71000">
                                          <p:cBhvr additive="base">
                                            <p:cTn id="15" dur="1000" fill="hold"/>
                                            <p:tgtEl>
                                              <p:spTgt spid="17"/>
                                            </p:tgtEl>
                                            <p:attrNameLst>
                                              <p:attrName>ppt_x</p:attrName>
                                            </p:attrNameLst>
                                          </p:cBhvr>
                                          <p:tavLst>
                                            <p:tav tm="0">
                                              <p:val>
                                                <p:strVal val="#ppt_x"/>
                                              </p:val>
                                            </p:tav>
                                            <p:tav tm="100000">
                                              <p:val>
                                                <p:strVal val="#ppt_x"/>
                                              </p:val>
                                            </p:tav>
                                          </p:tavLst>
                                        </p:anim>
                                        <p:anim calcmode="lin" valueType="num" p14:bounceEnd="71000">
                                          <p:cBhvr additive="base">
                                            <p:cTn id="16" dur="1000" fill="hold"/>
                                            <p:tgtEl>
                                              <p:spTgt spid="17"/>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1000">
                                      <p:stCondLst>
                                        <p:cond delay="250"/>
                                      </p:stCondLst>
                                      <p:childTnLst>
                                        <p:set>
                                          <p:cBhvr>
                                            <p:cTn id="18" dur="1" fill="hold">
                                              <p:stCondLst>
                                                <p:cond delay="0"/>
                                              </p:stCondLst>
                                            </p:cTn>
                                            <p:tgtEl>
                                              <p:spTgt spid="31"/>
                                            </p:tgtEl>
                                            <p:attrNameLst>
                                              <p:attrName>style.visibility</p:attrName>
                                            </p:attrNameLst>
                                          </p:cBhvr>
                                          <p:to>
                                            <p:strVal val="visible"/>
                                          </p:to>
                                        </p:set>
                                        <p:anim calcmode="lin" valueType="num" p14:bounceEnd="71000">
                                          <p:cBhvr additive="base">
                                            <p:cTn id="19" dur="1000" fill="hold"/>
                                            <p:tgtEl>
                                              <p:spTgt spid="31"/>
                                            </p:tgtEl>
                                            <p:attrNameLst>
                                              <p:attrName>ppt_x</p:attrName>
                                            </p:attrNameLst>
                                          </p:cBhvr>
                                          <p:tavLst>
                                            <p:tav tm="0">
                                              <p:val>
                                                <p:strVal val="#ppt_x"/>
                                              </p:val>
                                            </p:tav>
                                            <p:tav tm="100000">
                                              <p:val>
                                                <p:strVal val="#ppt_x"/>
                                              </p:val>
                                            </p:tav>
                                          </p:tavLst>
                                        </p:anim>
                                        <p:anim calcmode="lin" valueType="num" p14:bounceEnd="71000">
                                          <p:cBhvr additive="base">
                                            <p:cTn id="20" dur="1000" fill="hold"/>
                                            <p:tgtEl>
                                              <p:spTgt spid="3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71000">
                                      <p:stCondLst>
                                        <p:cond delay="500"/>
                                      </p:stCondLst>
                                      <p:childTnLst>
                                        <p:set>
                                          <p:cBhvr>
                                            <p:cTn id="22" dur="1" fill="hold">
                                              <p:stCondLst>
                                                <p:cond delay="0"/>
                                              </p:stCondLst>
                                            </p:cTn>
                                            <p:tgtEl>
                                              <p:spTgt spid="982"/>
                                            </p:tgtEl>
                                            <p:attrNameLst>
                                              <p:attrName>style.visibility</p:attrName>
                                            </p:attrNameLst>
                                          </p:cBhvr>
                                          <p:to>
                                            <p:strVal val="visible"/>
                                          </p:to>
                                        </p:set>
                                        <p:anim calcmode="lin" valueType="num" p14:bounceEnd="71000">
                                          <p:cBhvr additive="base">
                                            <p:cTn id="23" dur="1000" fill="hold"/>
                                            <p:tgtEl>
                                              <p:spTgt spid="982"/>
                                            </p:tgtEl>
                                            <p:attrNameLst>
                                              <p:attrName>ppt_x</p:attrName>
                                            </p:attrNameLst>
                                          </p:cBhvr>
                                          <p:tavLst>
                                            <p:tav tm="0">
                                              <p:val>
                                                <p:strVal val="#ppt_x"/>
                                              </p:val>
                                            </p:tav>
                                            <p:tav tm="100000">
                                              <p:val>
                                                <p:strVal val="#ppt_x"/>
                                              </p:val>
                                            </p:tav>
                                          </p:tavLst>
                                        </p:anim>
                                        <p:anim calcmode="lin" valueType="num" p14:bounceEnd="71000">
                                          <p:cBhvr additive="base">
                                            <p:cTn id="24" dur="1000" fill="hold"/>
                                            <p:tgtEl>
                                              <p:spTgt spid="982"/>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71000">
                                      <p:stCondLst>
                                        <p:cond delay="750"/>
                                      </p:stCondLst>
                                      <p:childTnLst>
                                        <p:set>
                                          <p:cBhvr>
                                            <p:cTn id="26" dur="1" fill="hold">
                                              <p:stCondLst>
                                                <p:cond delay="0"/>
                                              </p:stCondLst>
                                            </p:cTn>
                                            <p:tgtEl>
                                              <p:spTgt spid="109"/>
                                            </p:tgtEl>
                                            <p:attrNameLst>
                                              <p:attrName>style.visibility</p:attrName>
                                            </p:attrNameLst>
                                          </p:cBhvr>
                                          <p:to>
                                            <p:strVal val="visible"/>
                                          </p:to>
                                        </p:set>
                                        <p:anim calcmode="lin" valueType="num" p14:bounceEnd="71000">
                                          <p:cBhvr additive="base">
                                            <p:cTn id="27" dur="1000" fill="hold"/>
                                            <p:tgtEl>
                                              <p:spTgt spid="109"/>
                                            </p:tgtEl>
                                            <p:attrNameLst>
                                              <p:attrName>ppt_x</p:attrName>
                                            </p:attrNameLst>
                                          </p:cBhvr>
                                          <p:tavLst>
                                            <p:tav tm="0">
                                              <p:val>
                                                <p:strVal val="#ppt_x"/>
                                              </p:val>
                                            </p:tav>
                                            <p:tav tm="100000">
                                              <p:val>
                                                <p:strVal val="#ppt_x"/>
                                              </p:val>
                                            </p:tav>
                                          </p:tavLst>
                                        </p:anim>
                                        <p:anim calcmode="lin" valueType="num" p14:bounceEnd="71000">
                                          <p:cBhvr additive="base">
                                            <p:cTn id="28" dur="1000" fill="hold"/>
                                            <p:tgtEl>
                                              <p:spTgt spid="109"/>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14:presetBounceEnd="71000">
                                      <p:stCondLst>
                                        <p:cond delay="750"/>
                                      </p:stCondLst>
                                      <p:childTnLst>
                                        <p:set>
                                          <p:cBhvr>
                                            <p:cTn id="30" dur="1" fill="hold">
                                              <p:stCondLst>
                                                <p:cond delay="0"/>
                                              </p:stCondLst>
                                            </p:cTn>
                                            <p:tgtEl>
                                              <p:spTgt spid="1030"/>
                                            </p:tgtEl>
                                            <p:attrNameLst>
                                              <p:attrName>style.visibility</p:attrName>
                                            </p:attrNameLst>
                                          </p:cBhvr>
                                          <p:to>
                                            <p:strVal val="visible"/>
                                          </p:to>
                                        </p:set>
                                        <p:anim calcmode="lin" valueType="num" p14:bounceEnd="71000">
                                          <p:cBhvr additive="base">
                                            <p:cTn id="31" dur="1000" fill="hold"/>
                                            <p:tgtEl>
                                              <p:spTgt spid="1030"/>
                                            </p:tgtEl>
                                            <p:attrNameLst>
                                              <p:attrName>ppt_x</p:attrName>
                                            </p:attrNameLst>
                                          </p:cBhvr>
                                          <p:tavLst>
                                            <p:tav tm="0">
                                              <p:val>
                                                <p:strVal val="#ppt_x"/>
                                              </p:val>
                                            </p:tav>
                                            <p:tav tm="100000">
                                              <p:val>
                                                <p:strVal val="#ppt_x"/>
                                              </p:val>
                                            </p:tav>
                                          </p:tavLst>
                                        </p:anim>
                                        <p:anim calcmode="lin" valueType="num" p14:bounceEnd="71000">
                                          <p:cBhvr additive="base">
                                            <p:cTn id="32" dur="1000" fill="hold"/>
                                            <p:tgtEl>
                                              <p:spTgt spid="1030"/>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71000">
                                      <p:stCondLst>
                                        <p:cond delay="1000"/>
                                      </p:stCondLst>
                                      <p:childTnLst>
                                        <p:set>
                                          <p:cBhvr>
                                            <p:cTn id="34" dur="1" fill="hold">
                                              <p:stCondLst>
                                                <p:cond delay="0"/>
                                              </p:stCondLst>
                                            </p:cTn>
                                            <p:tgtEl>
                                              <p:spTgt spid="950"/>
                                            </p:tgtEl>
                                            <p:attrNameLst>
                                              <p:attrName>style.visibility</p:attrName>
                                            </p:attrNameLst>
                                          </p:cBhvr>
                                          <p:to>
                                            <p:strVal val="visible"/>
                                          </p:to>
                                        </p:set>
                                        <p:anim calcmode="lin" valueType="num" p14:bounceEnd="71000">
                                          <p:cBhvr additive="base">
                                            <p:cTn id="35" dur="1000" fill="hold"/>
                                            <p:tgtEl>
                                              <p:spTgt spid="950"/>
                                            </p:tgtEl>
                                            <p:attrNameLst>
                                              <p:attrName>ppt_x</p:attrName>
                                            </p:attrNameLst>
                                          </p:cBhvr>
                                          <p:tavLst>
                                            <p:tav tm="0">
                                              <p:val>
                                                <p:strVal val="#ppt_x"/>
                                              </p:val>
                                            </p:tav>
                                            <p:tav tm="100000">
                                              <p:val>
                                                <p:strVal val="#ppt_x"/>
                                              </p:val>
                                            </p:tav>
                                          </p:tavLst>
                                        </p:anim>
                                        <p:anim calcmode="lin" valueType="num" p14:bounceEnd="71000">
                                          <p:cBhvr additive="base">
                                            <p:cTn id="36" dur="1000" fill="hold"/>
                                            <p:tgtEl>
                                              <p:spTgt spid="950"/>
                                            </p:tgtEl>
                                            <p:attrNameLst>
                                              <p:attrName>ppt_y</p:attrName>
                                            </p:attrNameLst>
                                          </p:cBhvr>
                                          <p:tavLst>
                                            <p:tav tm="0">
                                              <p:val>
                                                <p:strVal val="0-#ppt_h/2"/>
                                              </p:val>
                                            </p:tav>
                                            <p:tav tm="100000">
                                              <p:val>
                                                <p:strVal val="#ppt_y"/>
                                              </p:val>
                                            </p:tav>
                                          </p:tavLst>
                                        </p:anim>
                                      </p:childTnLst>
                                    </p:cTn>
                                  </p:par>
                                  <p:par>
                                    <p:cTn id="37" presetID="22" presetClass="entr" presetSubtype="8" fill="hold" grpId="0" nodeType="withEffect">
                                      <p:stCondLst>
                                        <p:cond delay="100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childTnLst>
                              </p:cTn>
                            </p:par>
                            <p:par>
                              <p:cTn id="40" fill="hold">
                                <p:stCondLst>
                                  <p:cond delay="2000"/>
                                </p:stCondLst>
                                <p:childTnLst>
                                  <p:par>
                                    <p:cTn id="41" presetID="22" presetClass="entr" presetSubtype="8" fill="hold" grpId="0" nodeType="afterEffect">
                                      <p:stCondLst>
                                        <p:cond delay="0"/>
                                      </p:stCondLst>
                                      <p:iterate type="lt">
                                        <p:tmPct val="5000"/>
                                      </p:iterate>
                                      <p:childTnLst>
                                        <p:set>
                                          <p:cBhvr>
                                            <p:cTn id="42" dur="1" fill="hold">
                                              <p:stCondLst>
                                                <p:cond delay="0"/>
                                              </p:stCondLst>
                                            </p:cTn>
                                            <p:tgtEl>
                                              <p:spTgt spid="1045"/>
                                            </p:tgtEl>
                                            <p:attrNameLst>
                                              <p:attrName>style.visibility</p:attrName>
                                            </p:attrNameLst>
                                          </p:cBhvr>
                                          <p:to>
                                            <p:strVal val="visible"/>
                                          </p:to>
                                        </p:set>
                                        <p:animEffect transition="in" filter="wipe(left)">
                                          <p:cBhvr>
                                            <p:cTn id="43" dur="500"/>
                                            <p:tgtEl>
                                              <p:spTgt spid="1045"/>
                                            </p:tgtEl>
                                          </p:cBhvr>
                                        </p:animEffect>
                                      </p:childTnLst>
                                    </p:cTn>
                                  </p:par>
                                </p:childTnLst>
                              </p:cTn>
                            </p:par>
                            <p:par>
                              <p:cTn id="44" fill="hold">
                                <p:stCondLst>
                                  <p:cond delay="2925"/>
                                </p:stCondLst>
                                <p:childTnLst>
                                  <p:par>
                                    <p:cTn id="45" presetID="22" presetClass="entr" presetSubtype="8" fill="hold" grpId="0" nodeType="afterEffect">
                                      <p:stCondLst>
                                        <p:cond delay="0"/>
                                      </p:stCondLst>
                                      <p:iterate type="lt">
                                        <p:tmPct val="5000"/>
                                      </p:iterate>
                                      <p:childTnLst>
                                        <p:set>
                                          <p:cBhvr>
                                            <p:cTn id="46" dur="1" fill="hold">
                                              <p:stCondLst>
                                                <p:cond delay="0"/>
                                              </p:stCondLst>
                                            </p:cTn>
                                            <p:tgtEl>
                                              <p:spTgt spid="1046"/>
                                            </p:tgtEl>
                                            <p:attrNameLst>
                                              <p:attrName>style.visibility</p:attrName>
                                            </p:attrNameLst>
                                          </p:cBhvr>
                                          <p:to>
                                            <p:strVal val="visible"/>
                                          </p:to>
                                        </p:set>
                                        <p:animEffect transition="in" filter="wipe(left)">
                                          <p:cBhvr>
                                            <p:cTn id="47" dur="500"/>
                                            <p:tgtEl>
                                              <p:spTgt spid="1046"/>
                                            </p:tgtEl>
                                          </p:cBhvr>
                                        </p:animEffect>
                                      </p:childTnLst>
                                    </p:cTn>
                                  </p:par>
                                </p:childTnLst>
                              </p:cTn>
                            </p:par>
                            <p:par>
                              <p:cTn id="48" fill="hold">
                                <p:stCondLst>
                                  <p:cond delay="4025"/>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1047"/>
                                            </p:tgtEl>
                                            <p:attrNameLst>
                                              <p:attrName>style.visibility</p:attrName>
                                            </p:attrNameLst>
                                          </p:cBhvr>
                                          <p:to>
                                            <p:strVal val="visible"/>
                                          </p:to>
                                        </p:set>
                                        <p:animEffect transition="in" filter="wipe(left)">
                                          <p:cBhvr>
                                            <p:cTn id="51" dur="500"/>
                                            <p:tgtEl>
                                              <p:spTgt spid="10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4" grpId="0"/>
          <p:bldP spid="1045" grpId="0"/>
          <p:bldP spid="1046" grpId="0"/>
          <p:bldP spid="104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additive="base">
                                            <p:cTn id="11" dur="1000" fill="hold"/>
                                            <p:tgtEl>
                                              <p:spTgt spid="1026"/>
                                            </p:tgtEl>
                                            <p:attrNameLst>
                                              <p:attrName>ppt_x</p:attrName>
                                            </p:attrNameLst>
                                          </p:cBhvr>
                                          <p:tavLst>
                                            <p:tav tm="0">
                                              <p:val>
                                                <p:strVal val="#ppt_x"/>
                                              </p:val>
                                            </p:tav>
                                            <p:tav tm="100000">
                                              <p:val>
                                                <p:strVal val="#ppt_x"/>
                                              </p:val>
                                            </p:tav>
                                          </p:tavLst>
                                        </p:anim>
                                        <p:anim calcmode="lin" valueType="num">
                                          <p:cBhvr additive="base">
                                            <p:cTn id="12" dur="1000" fill="hold"/>
                                            <p:tgtEl>
                                              <p:spTgt spid="102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5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000" fill="hold"/>
                                            <p:tgtEl>
                                              <p:spTgt spid="17"/>
                                            </p:tgtEl>
                                            <p:attrNameLst>
                                              <p:attrName>ppt_x</p:attrName>
                                            </p:attrNameLst>
                                          </p:cBhvr>
                                          <p:tavLst>
                                            <p:tav tm="0">
                                              <p:val>
                                                <p:strVal val="#ppt_x"/>
                                              </p:val>
                                            </p:tav>
                                            <p:tav tm="100000">
                                              <p:val>
                                                <p:strVal val="#ppt_x"/>
                                              </p:val>
                                            </p:tav>
                                          </p:tavLst>
                                        </p:anim>
                                        <p:anim calcmode="lin" valueType="num">
                                          <p:cBhvr additive="base">
                                            <p:cTn id="16" dur="1000" fill="hold"/>
                                            <p:tgtEl>
                                              <p:spTgt spid="17"/>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25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000" fill="hold"/>
                                            <p:tgtEl>
                                              <p:spTgt spid="31"/>
                                            </p:tgtEl>
                                            <p:attrNameLst>
                                              <p:attrName>ppt_x</p:attrName>
                                            </p:attrNameLst>
                                          </p:cBhvr>
                                          <p:tavLst>
                                            <p:tav tm="0">
                                              <p:val>
                                                <p:strVal val="#ppt_x"/>
                                              </p:val>
                                            </p:tav>
                                            <p:tav tm="100000">
                                              <p:val>
                                                <p:strVal val="#ppt_x"/>
                                              </p:val>
                                            </p:tav>
                                          </p:tavLst>
                                        </p:anim>
                                        <p:anim calcmode="lin" valueType="num">
                                          <p:cBhvr additive="base">
                                            <p:cTn id="20" dur="1000" fill="hold"/>
                                            <p:tgtEl>
                                              <p:spTgt spid="3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500"/>
                                      </p:stCondLst>
                                      <p:childTnLst>
                                        <p:set>
                                          <p:cBhvr>
                                            <p:cTn id="22" dur="1" fill="hold">
                                              <p:stCondLst>
                                                <p:cond delay="0"/>
                                              </p:stCondLst>
                                            </p:cTn>
                                            <p:tgtEl>
                                              <p:spTgt spid="982"/>
                                            </p:tgtEl>
                                            <p:attrNameLst>
                                              <p:attrName>style.visibility</p:attrName>
                                            </p:attrNameLst>
                                          </p:cBhvr>
                                          <p:to>
                                            <p:strVal val="visible"/>
                                          </p:to>
                                        </p:set>
                                        <p:anim calcmode="lin" valueType="num">
                                          <p:cBhvr additive="base">
                                            <p:cTn id="23" dur="1000" fill="hold"/>
                                            <p:tgtEl>
                                              <p:spTgt spid="982"/>
                                            </p:tgtEl>
                                            <p:attrNameLst>
                                              <p:attrName>ppt_x</p:attrName>
                                            </p:attrNameLst>
                                          </p:cBhvr>
                                          <p:tavLst>
                                            <p:tav tm="0">
                                              <p:val>
                                                <p:strVal val="#ppt_x"/>
                                              </p:val>
                                            </p:tav>
                                            <p:tav tm="100000">
                                              <p:val>
                                                <p:strVal val="#ppt_x"/>
                                              </p:val>
                                            </p:tav>
                                          </p:tavLst>
                                        </p:anim>
                                        <p:anim calcmode="lin" valueType="num">
                                          <p:cBhvr additive="base">
                                            <p:cTn id="24" dur="1000" fill="hold"/>
                                            <p:tgtEl>
                                              <p:spTgt spid="982"/>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75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1000" fill="hold"/>
                                            <p:tgtEl>
                                              <p:spTgt spid="109"/>
                                            </p:tgtEl>
                                            <p:attrNameLst>
                                              <p:attrName>ppt_x</p:attrName>
                                            </p:attrNameLst>
                                          </p:cBhvr>
                                          <p:tavLst>
                                            <p:tav tm="0">
                                              <p:val>
                                                <p:strVal val="#ppt_x"/>
                                              </p:val>
                                            </p:tav>
                                            <p:tav tm="100000">
                                              <p:val>
                                                <p:strVal val="#ppt_x"/>
                                              </p:val>
                                            </p:tav>
                                          </p:tavLst>
                                        </p:anim>
                                        <p:anim calcmode="lin" valueType="num">
                                          <p:cBhvr additive="base">
                                            <p:cTn id="28" dur="1000" fill="hold"/>
                                            <p:tgtEl>
                                              <p:spTgt spid="109"/>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750"/>
                                      </p:stCondLst>
                                      <p:childTnLst>
                                        <p:set>
                                          <p:cBhvr>
                                            <p:cTn id="30" dur="1" fill="hold">
                                              <p:stCondLst>
                                                <p:cond delay="0"/>
                                              </p:stCondLst>
                                            </p:cTn>
                                            <p:tgtEl>
                                              <p:spTgt spid="1030"/>
                                            </p:tgtEl>
                                            <p:attrNameLst>
                                              <p:attrName>style.visibility</p:attrName>
                                            </p:attrNameLst>
                                          </p:cBhvr>
                                          <p:to>
                                            <p:strVal val="visible"/>
                                          </p:to>
                                        </p:set>
                                        <p:anim calcmode="lin" valueType="num">
                                          <p:cBhvr additive="base">
                                            <p:cTn id="31" dur="1000" fill="hold"/>
                                            <p:tgtEl>
                                              <p:spTgt spid="1030"/>
                                            </p:tgtEl>
                                            <p:attrNameLst>
                                              <p:attrName>ppt_x</p:attrName>
                                            </p:attrNameLst>
                                          </p:cBhvr>
                                          <p:tavLst>
                                            <p:tav tm="0">
                                              <p:val>
                                                <p:strVal val="#ppt_x"/>
                                              </p:val>
                                            </p:tav>
                                            <p:tav tm="100000">
                                              <p:val>
                                                <p:strVal val="#ppt_x"/>
                                              </p:val>
                                            </p:tav>
                                          </p:tavLst>
                                        </p:anim>
                                        <p:anim calcmode="lin" valueType="num">
                                          <p:cBhvr additive="base">
                                            <p:cTn id="32" dur="1000" fill="hold"/>
                                            <p:tgtEl>
                                              <p:spTgt spid="1030"/>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1000"/>
                                      </p:stCondLst>
                                      <p:childTnLst>
                                        <p:set>
                                          <p:cBhvr>
                                            <p:cTn id="34" dur="1" fill="hold">
                                              <p:stCondLst>
                                                <p:cond delay="0"/>
                                              </p:stCondLst>
                                            </p:cTn>
                                            <p:tgtEl>
                                              <p:spTgt spid="950"/>
                                            </p:tgtEl>
                                            <p:attrNameLst>
                                              <p:attrName>style.visibility</p:attrName>
                                            </p:attrNameLst>
                                          </p:cBhvr>
                                          <p:to>
                                            <p:strVal val="visible"/>
                                          </p:to>
                                        </p:set>
                                        <p:anim calcmode="lin" valueType="num">
                                          <p:cBhvr additive="base">
                                            <p:cTn id="35" dur="1000" fill="hold"/>
                                            <p:tgtEl>
                                              <p:spTgt spid="950"/>
                                            </p:tgtEl>
                                            <p:attrNameLst>
                                              <p:attrName>ppt_x</p:attrName>
                                            </p:attrNameLst>
                                          </p:cBhvr>
                                          <p:tavLst>
                                            <p:tav tm="0">
                                              <p:val>
                                                <p:strVal val="#ppt_x"/>
                                              </p:val>
                                            </p:tav>
                                            <p:tav tm="100000">
                                              <p:val>
                                                <p:strVal val="#ppt_x"/>
                                              </p:val>
                                            </p:tav>
                                          </p:tavLst>
                                        </p:anim>
                                        <p:anim calcmode="lin" valueType="num">
                                          <p:cBhvr additive="base">
                                            <p:cTn id="36" dur="1000" fill="hold"/>
                                            <p:tgtEl>
                                              <p:spTgt spid="950"/>
                                            </p:tgtEl>
                                            <p:attrNameLst>
                                              <p:attrName>ppt_y</p:attrName>
                                            </p:attrNameLst>
                                          </p:cBhvr>
                                          <p:tavLst>
                                            <p:tav tm="0">
                                              <p:val>
                                                <p:strVal val="0-#ppt_h/2"/>
                                              </p:val>
                                            </p:tav>
                                            <p:tav tm="100000">
                                              <p:val>
                                                <p:strVal val="#ppt_y"/>
                                              </p:val>
                                            </p:tav>
                                          </p:tavLst>
                                        </p:anim>
                                      </p:childTnLst>
                                    </p:cTn>
                                  </p:par>
                                  <p:par>
                                    <p:cTn id="37" presetID="22" presetClass="entr" presetSubtype="8" fill="hold" grpId="0" nodeType="withEffect">
                                      <p:stCondLst>
                                        <p:cond delay="100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childTnLst>
                              </p:cTn>
                            </p:par>
                            <p:par>
                              <p:cTn id="40" fill="hold">
                                <p:stCondLst>
                                  <p:cond delay="2000"/>
                                </p:stCondLst>
                                <p:childTnLst>
                                  <p:par>
                                    <p:cTn id="41" presetID="22" presetClass="entr" presetSubtype="8" fill="hold" grpId="0" nodeType="afterEffect">
                                      <p:stCondLst>
                                        <p:cond delay="0"/>
                                      </p:stCondLst>
                                      <p:iterate type="lt">
                                        <p:tmPct val="5000"/>
                                      </p:iterate>
                                      <p:childTnLst>
                                        <p:set>
                                          <p:cBhvr>
                                            <p:cTn id="42" dur="1" fill="hold">
                                              <p:stCondLst>
                                                <p:cond delay="0"/>
                                              </p:stCondLst>
                                            </p:cTn>
                                            <p:tgtEl>
                                              <p:spTgt spid="1045"/>
                                            </p:tgtEl>
                                            <p:attrNameLst>
                                              <p:attrName>style.visibility</p:attrName>
                                            </p:attrNameLst>
                                          </p:cBhvr>
                                          <p:to>
                                            <p:strVal val="visible"/>
                                          </p:to>
                                        </p:set>
                                        <p:animEffect transition="in" filter="wipe(left)">
                                          <p:cBhvr>
                                            <p:cTn id="43" dur="500"/>
                                            <p:tgtEl>
                                              <p:spTgt spid="1045"/>
                                            </p:tgtEl>
                                          </p:cBhvr>
                                        </p:animEffect>
                                      </p:childTnLst>
                                    </p:cTn>
                                  </p:par>
                                </p:childTnLst>
                              </p:cTn>
                            </p:par>
                            <p:par>
                              <p:cTn id="44" fill="hold">
                                <p:stCondLst>
                                  <p:cond delay="2925"/>
                                </p:stCondLst>
                                <p:childTnLst>
                                  <p:par>
                                    <p:cTn id="45" presetID="22" presetClass="entr" presetSubtype="8" fill="hold" grpId="0" nodeType="afterEffect">
                                      <p:stCondLst>
                                        <p:cond delay="0"/>
                                      </p:stCondLst>
                                      <p:iterate type="lt">
                                        <p:tmPct val="5000"/>
                                      </p:iterate>
                                      <p:childTnLst>
                                        <p:set>
                                          <p:cBhvr>
                                            <p:cTn id="46" dur="1" fill="hold">
                                              <p:stCondLst>
                                                <p:cond delay="0"/>
                                              </p:stCondLst>
                                            </p:cTn>
                                            <p:tgtEl>
                                              <p:spTgt spid="1046"/>
                                            </p:tgtEl>
                                            <p:attrNameLst>
                                              <p:attrName>style.visibility</p:attrName>
                                            </p:attrNameLst>
                                          </p:cBhvr>
                                          <p:to>
                                            <p:strVal val="visible"/>
                                          </p:to>
                                        </p:set>
                                        <p:animEffect transition="in" filter="wipe(left)">
                                          <p:cBhvr>
                                            <p:cTn id="47" dur="500"/>
                                            <p:tgtEl>
                                              <p:spTgt spid="1046"/>
                                            </p:tgtEl>
                                          </p:cBhvr>
                                        </p:animEffect>
                                      </p:childTnLst>
                                    </p:cTn>
                                  </p:par>
                                </p:childTnLst>
                              </p:cTn>
                            </p:par>
                            <p:par>
                              <p:cTn id="48" fill="hold">
                                <p:stCondLst>
                                  <p:cond delay="4025"/>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1047"/>
                                            </p:tgtEl>
                                            <p:attrNameLst>
                                              <p:attrName>style.visibility</p:attrName>
                                            </p:attrNameLst>
                                          </p:cBhvr>
                                          <p:to>
                                            <p:strVal val="visible"/>
                                          </p:to>
                                        </p:set>
                                        <p:animEffect transition="in" filter="wipe(left)">
                                          <p:cBhvr>
                                            <p:cTn id="51" dur="500"/>
                                            <p:tgtEl>
                                              <p:spTgt spid="10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4" grpId="0"/>
          <p:bldP spid="1045" grpId="0"/>
          <p:bldP spid="1046" grpId="0"/>
          <p:bldP spid="1047"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aphic 15">
            <a:extLst>
              <a:ext uri="{FF2B5EF4-FFF2-40B4-BE49-F238E27FC236}">
                <a16:creationId xmlns="" xmlns:a16="http://schemas.microsoft.com/office/drawing/2014/main" id="{D79DE833-E866-48C7-AD43-F5521EA9E9A9}"/>
              </a:ext>
            </a:extLst>
          </p:cNvPr>
          <p:cNvGrpSpPr/>
          <p:nvPr/>
        </p:nvGrpSpPr>
        <p:grpSpPr>
          <a:xfrm rot="19906012">
            <a:off x="-22598" y="664164"/>
            <a:ext cx="4326729" cy="4109464"/>
            <a:chOff x="5636086" y="1293343"/>
            <a:chExt cx="4242837" cy="4029785"/>
          </a:xfrm>
        </p:grpSpPr>
        <p:sp>
          <p:nvSpPr>
            <p:cNvPr id="12" name="Freeform: Shape 11">
              <a:extLst>
                <a:ext uri="{FF2B5EF4-FFF2-40B4-BE49-F238E27FC236}">
                  <a16:creationId xmlns="" xmlns:a16="http://schemas.microsoft.com/office/drawing/2014/main" id="{91F4E191-0A01-4F99-89DD-6D418F136D4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3" name="Freeform: Shape 12">
              <a:extLst>
                <a:ext uri="{FF2B5EF4-FFF2-40B4-BE49-F238E27FC236}">
                  <a16:creationId xmlns="" xmlns:a16="http://schemas.microsoft.com/office/drawing/2014/main" id="{CECAC1AD-38BA-4B5B-8A88-314941A08BE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14" name="Text Box 99">
            <a:extLst>
              <a:ext uri="{FF2B5EF4-FFF2-40B4-BE49-F238E27FC236}">
                <a16:creationId xmlns="" xmlns:a16="http://schemas.microsoft.com/office/drawing/2014/main" id="{3C26B7F7-758F-46DB-A8F8-480AD0C6E311}"/>
              </a:ext>
            </a:extLst>
          </p:cNvPr>
          <p:cNvSpPr txBox="1"/>
          <p:nvPr/>
        </p:nvSpPr>
        <p:spPr>
          <a:xfrm>
            <a:off x="433692" y="2168721"/>
            <a:ext cx="3665532" cy="954107"/>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i="0" u="none" strike="noStrike" kern="0" cap="none" spc="0" normalizeH="0" baseline="0" noProof="0" dirty="0" err="1">
                <a:ln>
                  <a:noFill/>
                </a:ln>
                <a:solidFill>
                  <a:srgbClr val="223572"/>
                </a:solidFill>
                <a:effectLst/>
                <a:uLnTx/>
                <a:uFillTx/>
                <a:latin typeface="#9Slide07 IcielBaliho Script" pitchFamily="2" charset="-93"/>
                <a:cs typeface="Arial" panose="020B0604020202020204" pitchFamily="34" charset="0"/>
                <a:sym typeface="+mn-ea"/>
              </a:rPr>
              <a:t>Thế</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nào</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là</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vật</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sống</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vật</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không</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sống</a:t>
            </a:r>
            <a:r>
              <a:rPr lang="en-US" sz="2800" dirty="0">
                <a:solidFill>
                  <a:srgbClr val="223572"/>
                </a:solidFill>
                <a:latin typeface="#9Slide07 IcielBaliho Script" pitchFamily="2" charset="-93"/>
                <a:cs typeface="Arial" panose="020B0604020202020204" pitchFamily="34" charset="0"/>
                <a:sym typeface="+mn-ea"/>
              </a:rPr>
              <a:t>?</a:t>
            </a:r>
            <a:endParaRPr kumimoji="0" lang="en-US" sz="2800" i="0" u="none" strike="noStrike" kern="0" cap="none" spc="0" normalizeH="0" baseline="0" noProof="0" dirty="0">
              <a:ln>
                <a:noFill/>
              </a:ln>
              <a:solidFill>
                <a:srgbClr val="223572"/>
              </a:solidFill>
              <a:effectLst/>
              <a:uLnTx/>
              <a:uFillTx/>
              <a:latin typeface="#9Slide07 IcielBaliho Script" pitchFamily="2" charset="-93"/>
              <a:sym typeface="Arial"/>
            </a:endParaRPr>
          </a:p>
        </p:txBody>
      </p:sp>
      <p:grpSp>
        <p:nvGrpSpPr>
          <p:cNvPr id="73" name="Graphic 4">
            <a:extLst>
              <a:ext uri="{FF2B5EF4-FFF2-40B4-BE49-F238E27FC236}">
                <a16:creationId xmlns="" xmlns:a16="http://schemas.microsoft.com/office/drawing/2014/main" id="{90159518-52FC-46F4-ACFF-6C247721341B}"/>
              </a:ext>
            </a:extLst>
          </p:cNvPr>
          <p:cNvGrpSpPr/>
          <p:nvPr/>
        </p:nvGrpSpPr>
        <p:grpSpPr>
          <a:xfrm>
            <a:off x="5179462" y="3100287"/>
            <a:ext cx="3613340" cy="1379989"/>
            <a:chOff x="1571752" y="3437362"/>
            <a:chExt cx="3902821" cy="1490546"/>
          </a:xfrm>
          <a:solidFill>
            <a:srgbClr val="E0E0E0"/>
          </a:solidFill>
        </p:grpSpPr>
        <p:sp>
          <p:nvSpPr>
            <p:cNvPr id="74" name="Freeform: Shape 73">
              <a:extLst>
                <a:ext uri="{FF2B5EF4-FFF2-40B4-BE49-F238E27FC236}">
                  <a16:creationId xmlns="" xmlns:a16="http://schemas.microsoft.com/office/drawing/2014/main" id="{4DC145A6-1A6F-4DAC-9D3D-C05B91500669}"/>
                </a:ext>
              </a:extLst>
            </p:cNvPr>
            <p:cNvSpPr/>
            <p:nvPr/>
          </p:nvSpPr>
          <p:spPr>
            <a:xfrm>
              <a:off x="4270613" y="3925042"/>
              <a:ext cx="1203959" cy="695134"/>
            </a:xfrm>
            <a:custGeom>
              <a:avLst/>
              <a:gdLst>
                <a:gd name="connsiteX0" fmla="*/ 1203960 w 1203959"/>
                <a:gd name="connsiteY0" fmla="*/ 347567 h 695134"/>
                <a:gd name="connsiteX1" fmla="*/ 601980 w 1203959"/>
                <a:gd name="connsiteY1" fmla="*/ 695134 h 695134"/>
                <a:gd name="connsiteX2" fmla="*/ 0 w 1203959"/>
                <a:gd name="connsiteY2" fmla="*/ 347567 h 695134"/>
                <a:gd name="connsiteX3" fmla="*/ 601980 w 1203959"/>
                <a:gd name="connsiteY3" fmla="*/ 0 h 695134"/>
                <a:gd name="connsiteX4" fmla="*/ 1203960 w 1203959"/>
                <a:gd name="connsiteY4" fmla="*/ 347567 h 69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959" h="695134">
                  <a:moveTo>
                    <a:pt x="1203960" y="347567"/>
                  </a:moveTo>
                  <a:cubicBezTo>
                    <a:pt x="1203960" y="539523"/>
                    <a:pt x="934445" y="695134"/>
                    <a:pt x="601980" y="695134"/>
                  </a:cubicBezTo>
                  <a:cubicBezTo>
                    <a:pt x="269516" y="695134"/>
                    <a:pt x="0" y="539523"/>
                    <a:pt x="0" y="347567"/>
                  </a:cubicBezTo>
                  <a:cubicBezTo>
                    <a:pt x="0" y="155611"/>
                    <a:pt x="269515" y="0"/>
                    <a:pt x="601980" y="0"/>
                  </a:cubicBezTo>
                  <a:cubicBezTo>
                    <a:pt x="934444" y="0"/>
                    <a:pt x="1203960" y="155611"/>
                    <a:pt x="1203960" y="347567"/>
                  </a:cubicBezTo>
                  <a:close/>
                </a:path>
              </a:pathLst>
            </a:custGeom>
            <a:solidFill>
              <a:srgbClr val="E0E0E0"/>
            </a:solidFill>
            <a:ln w="9525" cap="flat">
              <a:noFill/>
              <a:prstDash val="solid"/>
              <a:miter/>
            </a:ln>
          </p:spPr>
          <p:txBody>
            <a:bodyPr rtlCol="0" anchor="ctr"/>
            <a:lstStyle/>
            <a:p>
              <a:endParaRPr lang="en-US"/>
            </a:p>
          </p:txBody>
        </p:sp>
        <p:sp>
          <p:nvSpPr>
            <p:cNvPr id="75" name="Freeform: Shape 74">
              <a:extLst>
                <a:ext uri="{FF2B5EF4-FFF2-40B4-BE49-F238E27FC236}">
                  <a16:creationId xmlns="" xmlns:a16="http://schemas.microsoft.com/office/drawing/2014/main" id="{F0B080A3-8602-4F7E-982E-826CE1A22F8A}"/>
                </a:ext>
              </a:extLst>
            </p:cNvPr>
            <p:cNvSpPr/>
            <p:nvPr/>
          </p:nvSpPr>
          <p:spPr>
            <a:xfrm>
              <a:off x="1571752" y="4323115"/>
              <a:ext cx="1010995" cy="582644"/>
            </a:xfrm>
            <a:custGeom>
              <a:avLst/>
              <a:gdLst>
                <a:gd name="connsiteX0" fmla="*/ 396764 w 1010995"/>
                <a:gd name="connsiteY0" fmla="*/ 561571 h 582644"/>
                <a:gd name="connsiteX1" fmla="*/ 36433 w 1010995"/>
                <a:gd name="connsiteY1" fmla="*/ 353545 h 582644"/>
                <a:gd name="connsiteX2" fmla="*/ 36433 w 1010995"/>
                <a:gd name="connsiteY2" fmla="*/ 252103 h 582644"/>
                <a:gd name="connsiteX3" fmla="*/ 436483 w 1010995"/>
                <a:gd name="connsiteY3" fmla="*/ 21217 h 582644"/>
                <a:gd name="connsiteX4" fmla="*/ 612505 w 1010995"/>
                <a:gd name="connsiteY4" fmla="*/ 21217 h 582644"/>
                <a:gd name="connsiteX5" fmla="*/ 974455 w 1010995"/>
                <a:gd name="connsiteY5" fmla="*/ 228767 h 582644"/>
                <a:gd name="connsiteX6" fmla="*/ 974455 w 1010995"/>
                <a:gd name="connsiteY6" fmla="*/ 330018 h 582644"/>
                <a:gd name="connsiteX7" fmla="*/ 572595 w 1010995"/>
                <a:gd name="connsiteY7" fmla="*/ 561571 h 582644"/>
                <a:gd name="connsiteX8" fmla="*/ 396764 w 1010995"/>
                <a:gd name="connsiteY8" fmla="*/ 561571 h 582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0995" h="582644">
                  <a:moveTo>
                    <a:pt x="396764" y="561571"/>
                  </a:moveTo>
                  <a:lnTo>
                    <a:pt x="36433" y="353545"/>
                  </a:lnTo>
                  <a:cubicBezTo>
                    <a:pt x="-12144" y="325541"/>
                    <a:pt x="-12144" y="280107"/>
                    <a:pt x="36433" y="252103"/>
                  </a:cubicBezTo>
                  <a:lnTo>
                    <a:pt x="436483" y="21217"/>
                  </a:lnTo>
                  <a:cubicBezTo>
                    <a:pt x="485061" y="-6786"/>
                    <a:pt x="563832" y="-7358"/>
                    <a:pt x="612505" y="21217"/>
                  </a:cubicBezTo>
                  <a:lnTo>
                    <a:pt x="974455" y="228767"/>
                  </a:lnTo>
                  <a:cubicBezTo>
                    <a:pt x="1023128" y="256676"/>
                    <a:pt x="1023223" y="302014"/>
                    <a:pt x="974455" y="330018"/>
                  </a:cubicBezTo>
                  <a:lnTo>
                    <a:pt x="572595" y="561571"/>
                  </a:lnTo>
                  <a:cubicBezTo>
                    <a:pt x="524018" y="589669"/>
                    <a:pt x="445341" y="589669"/>
                    <a:pt x="396764" y="561571"/>
                  </a:cubicBezTo>
                  <a:close/>
                </a:path>
              </a:pathLst>
            </a:custGeom>
            <a:solidFill>
              <a:srgbClr val="E0E0E0"/>
            </a:solidFill>
            <a:ln w="9525" cap="flat">
              <a:noFill/>
              <a:prstDash val="solid"/>
              <a:miter/>
            </a:ln>
          </p:spPr>
          <p:txBody>
            <a:bodyPr rtlCol="0" anchor="ctr"/>
            <a:lstStyle/>
            <a:p>
              <a:endParaRPr lang="en-US"/>
            </a:p>
          </p:txBody>
        </p:sp>
        <p:sp>
          <p:nvSpPr>
            <p:cNvPr id="76" name="Freeform: Shape 75">
              <a:extLst>
                <a:ext uri="{FF2B5EF4-FFF2-40B4-BE49-F238E27FC236}">
                  <a16:creationId xmlns="" xmlns:a16="http://schemas.microsoft.com/office/drawing/2014/main" id="{02B4AB4F-8599-4EE8-A97B-04F8B26E05CA}"/>
                </a:ext>
              </a:extLst>
            </p:cNvPr>
            <p:cNvSpPr/>
            <p:nvPr/>
          </p:nvSpPr>
          <p:spPr>
            <a:xfrm>
              <a:off x="3658537" y="4269704"/>
              <a:ext cx="565058" cy="325992"/>
            </a:xfrm>
            <a:custGeom>
              <a:avLst/>
              <a:gdLst>
                <a:gd name="connsiteX0" fmla="*/ 163640 w 565058"/>
                <a:gd name="connsiteY0" fmla="*/ 317992 h 325992"/>
                <a:gd name="connsiteX1" fmla="*/ 13716 w 565058"/>
                <a:gd name="connsiteY1" fmla="*/ 231315 h 325992"/>
                <a:gd name="connsiteX2" fmla="*/ 13716 w 565058"/>
                <a:gd name="connsiteY2" fmla="*/ 193215 h 325992"/>
                <a:gd name="connsiteX3" fmla="*/ 334804 w 565058"/>
                <a:gd name="connsiteY3" fmla="*/ 7858 h 325992"/>
                <a:gd name="connsiteX4" fmla="*/ 400907 w 565058"/>
                <a:gd name="connsiteY4" fmla="*/ 7858 h 325992"/>
                <a:gd name="connsiteX5" fmla="*/ 551307 w 565058"/>
                <a:gd name="connsiteY5" fmla="*/ 94440 h 325992"/>
                <a:gd name="connsiteX6" fmla="*/ 551307 w 565058"/>
                <a:gd name="connsiteY6" fmla="*/ 132540 h 325992"/>
                <a:gd name="connsiteX7" fmla="*/ 229648 w 565058"/>
                <a:gd name="connsiteY7" fmla="*/ 318183 h 325992"/>
                <a:gd name="connsiteX8" fmla="*/ 163640 w 565058"/>
                <a:gd name="connsiteY8" fmla="*/ 317992 h 32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058" h="325992">
                  <a:moveTo>
                    <a:pt x="163640" y="317992"/>
                  </a:moveTo>
                  <a:lnTo>
                    <a:pt x="13716" y="231315"/>
                  </a:lnTo>
                  <a:cubicBezTo>
                    <a:pt x="-4572" y="220742"/>
                    <a:pt x="-4572" y="203692"/>
                    <a:pt x="13716" y="193215"/>
                  </a:cubicBezTo>
                  <a:lnTo>
                    <a:pt x="334804" y="7858"/>
                  </a:lnTo>
                  <a:cubicBezTo>
                    <a:pt x="355597" y="-2619"/>
                    <a:pt x="380114" y="-2619"/>
                    <a:pt x="400907" y="7858"/>
                  </a:cubicBezTo>
                  <a:lnTo>
                    <a:pt x="551307" y="94440"/>
                  </a:lnTo>
                  <a:cubicBezTo>
                    <a:pt x="569595" y="104918"/>
                    <a:pt x="569690" y="121968"/>
                    <a:pt x="551307" y="132540"/>
                  </a:cubicBezTo>
                  <a:lnTo>
                    <a:pt x="229648" y="318183"/>
                  </a:lnTo>
                  <a:cubicBezTo>
                    <a:pt x="208874" y="328660"/>
                    <a:pt x="184347" y="328594"/>
                    <a:pt x="163640" y="317992"/>
                  </a:cubicBezTo>
                  <a:close/>
                </a:path>
              </a:pathLst>
            </a:custGeom>
            <a:solidFill>
              <a:srgbClr val="E0E0E0"/>
            </a:solidFill>
            <a:ln w="9525" cap="flat">
              <a:noFill/>
              <a:prstDash val="solid"/>
              <a:miter/>
            </a:ln>
          </p:spPr>
          <p:txBody>
            <a:bodyPr rtlCol="0" anchor="ctr"/>
            <a:lstStyle/>
            <a:p>
              <a:endParaRPr lang="en-US"/>
            </a:p>
          </p:txBody>
        </p:sp>
        <p:sp>
          <p:nvSpPr>
            <p:cNvPr id="77" name="Freeform: Shape 76">
              <a:extLst>
                <a:ext uri="{FF2B5EF4-FFF2-40B4-BE49-F238E27FC236}">
                  <a16:creationId xmlns="" xmlns:a16="http://schemas.microsoft.com/office/drawing/2014/main" id="{75FA512E-60FE-44FE-8190-A6B7DC277B68}"/>
                </a:ext>
              </a:extLst>
            </p:cNvPr>
            <p:cNvSpPr/>
            <p:nvPr/>
          </p:nvSpPr>
          <p:spPr>
            <a:xfrm>
              <a:off x="3027839" y="3490523"/>
              <a:ext cx="1010352" cy="582537"/>
            </a:xfrm>
            <a:custGeom>
              <a:avLst/>
              <a:gdLst>
                <a:gd name="connsiteX0" fmla="*/ 396669 w 1010352"/>
                <a:gd name="connsiteY0" fmla="*/ 561487 h 582537"/>
                <a:gd name="connsiteX1" fmla="*/ 36433 w 1010352"/>
                <a:gd name="connsiteY1" fmla="*/ 353461 h 582537"/>
                <a:gd name="connsiteX2" fmla="*/ 36433 w 1010352"/>
                <a:gd name="connsiteY2" fmla="*/ 251924 h 582537"/>
                <a:gd name="connsiteX3" fmla="*/ 436483 w 1010352"/>
                <a:gd name="connsiteY3" fmla="*/ 21038 h 582537"/>
                <a:gd name="connsiteX4" fmla="*/ 612410 w 1010352"/>
                <a:gd name="connsiteY4" fmla="*/ 21038 h 582537"/>
                <a:gd name="connsiteX5" fmla="*/ 973884 w 1010352"/>
                <a:gd name="connsiteY5" fmla="*/ 228683 h 582537"/>
                <a:gd name="connsiteX6" fmla="*/ 973884 w 1010352"/>
                <a:gd name="connsiteY6" fmla="*/ 330029 h 582537"/>
                <a:gd name="connsiteX7" fmla="*/ 572310 w 1010352"/>
                <a:gd name="connsiteY7" fmla="*/ 561868 h 582537"/>
                <a:gd name="connsiteX8" fmla="*/ 396669 w 1010352"/>
                <a:gd name="connsiteY8" fmla="*/ 561487 h 58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0352" h="582537">
                  <a:moveTo>
                    <a:pt x="396669" y="561487"/>
                  </a:moveTo>
                  <a:lnTo>
                    <a:pt x="36433" y="353461"/>
                  </a:lnTo>
                  <a:cubicBezTo>
                    <a:pt x="-12144" y="324886"/>
                    <a:pt x="-12144" y="279928"/>
                    <a:pt x="36433" y="251924"/>
                  </a:cubicBezTo>
                  <a:lnTo>
                    <a:pt x="436483" y="21038"/>
                  </a:lnTo>
                  <a:cubicBezTo>
                    <a:pt x="484966" y="-6965"/>
                    <a:pt x="563833" y="-7060"/>
                    <a:pt x="612410" y="21038"/>
                  </a:cubicBezTo>
                  <a:lnTo>
                    <a:pt x="973884" y="228683"/>
                  </a:lnTo>
                  <a:cubicBezTo>
                    <a:pt x="1022461" y="256591"/>
                    <a:pt x="1022556" y="301931"/>
                    <a:pt x="973884" y="330029"/>
                  </a:cubicBezTo>
                  <a:lnTo>
                    <a:pt x="572310" y="561868"/>
                  </a:lnTo>
                  <a:cubicBezTo>
                    <a:pt x="524018" y="589490"/>
                    <a:pt x="445246" y="589490"/>
                    <a:pt x="396669" y="561487"/>
                  </a:cubicBezTo>
                  <a:close/>
                </a:path>
              </a:pathLst>
            </a:custGeom>
            <a:solidFill>
              <a:srgbClr val="E0E0E0"/>
            </a:solidFill>
            <a:ln w="9525" cap="flat">
              <a:noFill/>
              <a:prstDash val="solid"/>
              <a:miter/>
            </a:ln>
          </p:spPr>
          <p:txBody>
            <a:bodyPr rtlCol="0" anchor="ctr"/>
            <a:lstStyle/>
            <a:p>
              <a:endParaRPr lang="en-US"/>
            </a:p>
          </p:txBody>
        </p:sp>
        <p:sp>
          <p:nvSpPr>
            <p:cNvPr id="78" name="Freeform: Shape 77">
              <a:extLst>
                <a:ext uri="{FF2B5EF4-FFF2-40B4-BE49-F238E27FC236}">
                  <a16:creationId xmlns="" xmlns:a16="http://schemas.microsoft.com/office/drawing/2014/main" id="{6D55B26E-21D3-4B3B-9572-3071D30A3F66}"/>
                </a:ext>
              </a:extLst>
            </p:cNvPr>
            <p:cNvSpPr/>
            <p:nvPr/>
          </p:nvSpPr>
          <p:spPr>
            <a:xfrm>
              <a:off x="1762300" y="3437362"/>
              <a:ext cx="2386774" cy="1376648"/>
            </a:xfrm>
            <a:custGeom>
              <a:avLst/>
              <a:gdLst>
                <a:gd name="connsiteX0" fmla="*/ 1303782 w 2386774"/>
                <a:gd name="connsiteY0" fmla="*/ 1376648 h 1376648"/>
                <a:gd name="connsiteX1" fmla="*/ 2386775 w 2386774"/>
                <a:gd name="connsiteY1" fmla="*/ 752856 h 1376648"/>
                <a:gd name="connsiteX2" fmla="*/ 1082993 w 2386774"/>
                <a:gd name="connsiteY2" fmla="*/ 0 h 1376648"/>
                <a:gd name="connsiteX3" fmla="*/ 0 w 2386774"/>
                <a:gd name="connsiteY3" fmla="*/ 623792 h 1376648"/>
                <a:gd name="connsiteX4" fmla="*/ 1303782 w 2386774"/>
                <a:gd name="connsiteY4" fmla="*/ 1376648 h 137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74" h="1376648">
                  <a:moveTo>
                    <a:pt x="1303782" y="1376648"/>
                  </a:moveTo>
                  <a:lnTo>
                    <a:pt x="2386775" y="752856"/>
                  </a:lnTo>
                  <a:lnTo>
                    <a:pt x="1082993" y="0"/>
                  </a:lnTo>
                  <a:lnTo>
                    <a:pt x="0" y="623792"/>
                  </a:lnTo>
                  <a:lnTo>
                    <a:pt x="1303782" y="1376648"/>
                  </a:lnTo>
                  <a:close/>
                </a:path>
              </a:pathLst>
            </a:custGeom>
            <a:solidFill>
              <a:srgbClr val="E0E0E0"/>
            </a:solidFill>
            <a:ln w="9525" cap="flat">
              <a:noFill/>
              <a:prstDash val="solid"/>
              <a:miter/>
            </a:ln>
          </p:spPr>
          <p:txBody>
            <a:bodyPr rtlCol="0" anchor="ctr"/>
            <a:lstStyle/>
            <a:p>
              <a:endParaRPr lang="en-US"/>
            </a:p>
          </p:txBody>
        </p:sp>
        <p:sp>
          <p:nvSpPr>
            <p:cNvPr id="79" name="Freeform: Shape 78">
              <a:extLst>
                <a:ext uri="{FF2B5EF4-FFF2-40B4-BE49-F238E27FC236}">
                  <a16:creationId xmlns="" xmlns:a16="http://schemas.microsoft.com/office/drawing/2014/main" id="{7BA5C2B9-5721-4DEB-AF5D-4C064B6EA635}"/>
                </a:ext>
              </a:extLst>
            </p:cNvPr>
            <p:cNvSpPr/>
            <p:nvPr/>
          </p:nvSpPr>
          <p:spPr>
            <a:xfrm>
              <a:off x="3017783" y="4578864"/>
              <a:ext cx="669100" cy="349044"/>
            </a:xfrm>
            <a:custGeom>
              <a:avLst/>
              <a:gdLst>
                <a:gd name="connsiteX0" fmla="*/ 633420 w 669100"/>
                <a:gd name="connsiteY0" fmla="*/ 190284 h 349044"/>
                <a:gd name="connsiteX1" fmla="*/ 380341 w 669100"/>
                <a:gd name="connsiteY1" fmla="*/ 327158 h 349044"/>
                <a:gd name="connsiteX2" fmla="*/ 222797 w 669100"/>
                <a:gd name="connsiteY2" fmla="*/ 339255 h 349044"/>
                <a:gd name="connsiteX3" fmla="*/ 77255 w 669100"/>
                <a:gd name="connsiteY3" fmla="*/ 264007 h 349044"/>
                <a:gd name="connsiteX4" fmla="*/ 27820 w 669100"/>
                <a:gd name="connsiteY4" fmla="*/ 146373 h 349044"/>
                <a:gd name="connsiteX5" fmla="*/ 279947 w 669100"/>
                <a:gd name="connsiteY5" fmla="*/ 10166 h 349044"/>
                <a:gd name="connsiteX6" fmla="*/ 533693 w 669100"/>
                <a:gd name="connsiteY6" fmla="*/ 32740 h 349044"/>
                <a:gd name="connsiteX7" fmla="*/ 646374 w 669100"/>
                <a:gd name="connsiteY7" fmla="*/ 99415 h 349044"/>
                <a:gd name="connsiteX8" fmla="*/ 633420 w 669100"/>
                <a:gd name="connsiteY8" fmla="*/ 190284 h 34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100" h="349044">
                  <a:moveTo>
                    <a:pt x="633420" y="190284"/>
                  </a:moveTo>
                  <a:cubicBezTo>
                    <a:pt x="590081" y="225717"/>
                    <a:pt x="444158" y="304584"/>
                    <a:pt x="380341" y="327158"/>
                  </a:cubicBezTo>
                  <a:cubicBezTo>
                    <a:pt x="316523" y="349732"/>
                    <a:pt x="268708" y="356686"/>
                    <a:pt x="222797" y="339255"/>
                  </a:cubicBezTo>
                  <a:cubicBezTo>
                    <a:pt x="172172" y="318490"/>
                    <a:pt x="123471" y="293316"/>
                    <a:pt x="77255" y="264007"/>
                  </a:cubicBezTo>
                  <a:cubicBezTo>
                    <a:pt x="15438" y="224574"/>
                    <a:pt x="-32663" y="175996"/>
                    <a:pt x="27820" y="146373"/>
                  </a:cubicBezTo>
                  <a:lnTo>
                    <a:pt x="279947" y="10166"/>
                  </a:lnTo>
                  <a:cubicBezTo>
                    <a:pt x="321857" y="-12599"/>
                    <a:pt x="493974" y="6356"/>
                    <a:pt x="533693" y="32740"/>
                  </a:cubicBezTo>
                  <a:cubicBezTo>
                    <a:pt x="533693" y="32740"/>
                    <a:pt x="615418" y="72650"/>
                    <a:pt x="646374" y="99415"/>
                  </a:cubicBezTo>
                  <a:cubicBezTo>
                    <a:pt x="677330" y="126180"/>
                    <a:pt x="679997" y="152184"/>
                    <a:pt x="633420" y="190284"/>
                  </a:cubicBezTo>
                  <a:close/>
                </a:path>
              </a:pathLst>
            </a:custGeom>
            <a:solidFill>
              <a:srgbClr val="E0E0E0"/>
            </a:solidFill>
            <a:ln w="9525" cap="flat">
              <a:noFill/>
              <a:prstDash val="solid"/>
              <a:miter/>
            </a:ln>
          </p:spPr>
          <p:txBody>
            <a:bodyPr rtlCol="0" anchor="ctr"/>
            <a:lstStyle/>
            <a:p>
              <a:endParaRPr lang="en-US"/>
            </a:p>
          </p:txBody>
        </p:sp>
      </p:grpSp>
      <p:sp>
        <p:nvSpPr>
          <p:cNvPr id="6" name="Freeform: Shape 5">
            <a:extLst>
              <a:ext uri="{FF2B5EF4-FFF2-40B4-BE49-F238E27FC236}">
                <a16:creationId xmlns="" xmlns:a16="http://schemas.microsoft.com/office/drawing/2014/main" id="{235A6D20-E0A8-4D15-ACA8-BE0434A60455}"/>
              </a:ext>
            </a:extLst>
          </p:cNvPr>
          <p:cNvSpPr/>
          <p:nvPr/>
        </p:nvSpPr>
        <p:spPr>
          <a:xfrm>
            <a:off x="4662830" y="2313323"/>
            <a:ext cx="4227594" cy="2440787"/>
          </a:xfrm>
          <a:custGeom>
            <a:avLst/>
            <a:gdLst>
              <a:gd name="connsiteX0" fmla="*/ 4566285 w 4566285"/>
              <a:gd name="connsiteY0" fmla="*/ 1318165 h 2636329"/>
              <a:gd name="connsiteX1" fmla="*/ 2283143 w 4566285"/>
              <a:gd name="connsiteY1" fmla="*/ 2636330 h 2636329"/>
              <a:gd name="connsiteX2" fmla="*/ 0 w 4566285"/>
              <a:gd name="connsiteY2" fmla="*/ 1318165 h 2636329"/>
              <a:gd name="connsiteX3" fmla="*/ 2283143 w 4566285"/>
              <a:gd name="connsiteY3" fmla="*/ 0 h 2636329"/>
              <a:gd name="connsiteX4" fmla="*/ 4566285 w 4566285"/>
              <a:gd name="connsiteY4" fmla="*/ 1318165 h 2636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6285" h="2636329">
                <a:moveTo>
                  <a:pt x="4566285" y="1318165"/>
                </a:moveTo>
                <a:cubicBezTo>
                  <a:pt x="4566285" y="2046167"/>
                  <a:pt x="3544087" y="2636330"/>
                  <a:pt x="2283143" y="2636330"/>
                </a:cubicBezTo>
                <a:cubicBezTo>
                  <a:pt x="1022198" y="2636330"/>
                  <a:pt x="0" y="2046167"/>
                  <a:pt x="0" y="1318165"/>
                </a:cubicBezTo>
                <a:cubicBezTo>
                  <a:pt x="0" y="590162"/>
                  <a:pt x="1022198" y="0"/>
                  <a:pt x="2283143" y="0"/>
                </a:cubicBezTo>
                <a:cubicBezTo>
                  <a:pt x="3544087" y="0"/>
                  <a:pt x="4566285" y="590162"/>
                  <a:pt x="4566285" y="1318165"/>
                </a:cubicBezTo>
                <a:close/>
              </a:path>
            </a:pathLst>
          </a:custGeom>
          <a:solidFill>
            <a:srgbClr val="FAFAFA"/>
          </a:solidFill>
          <a:ln w="9525" cap="flat">
            <a:noFill/>
            <a:prstDash val="solid"/>
            <a:miter/>
          </a:ln>
        </p:spPr>
        <p:txBody>
          <a:bodyPr rtlCol="0" anchor="ctr"/>
          <a:lstStyle/>
          <a:p>
            <a:endParaRPr lang="en-US"/>
          </a:p>
        </p:txBody>
      </p:sp>
      <p:grpSp>
        <p:nvGrpSpPr>
          <p:cNvPr id="7" name="Graphic 4">
            <a:extLst>
              <a:ext uri="{FF2B5EF4-FFF2-40B4-BE49-F238E27FC236}">
                <a16:creationId xmlns="" xmlns:a16="http://schemas.microsoft.com/office/drawing/2014/main" id="{D3324D1E-D3B2-4DA6-B339-1607CBF08750}"/>
              </a:ext>
            </a:extLst>
          </p:cNvPr>
          <p:cNvGrpSpPr/>
          <p:nvPr/>
        </p:nvGrpSpPr>
        <p:grpSpPr>
          <a:xfrm>
            <a:off x="4838640" y="3528584"/>
            <a:ext cx="455243" cy="658125"/>
            <a:chOff x="1203625" y="3899972"/>
            <a:chExt cx="491714" cy="710850"/>
          </a:xfrm>
        </p:grpSpPr>
        <p:sp>
          <p:nvSpPr>
            <p:cNvPr id="8" name="Freeform: Shape 7">
              <a:extLst>
                <a:ext uri="{FF2B5EF4-FFF2-40B4-BE49-F238E27FC236}">
                  <a16:creationId xmlns="" xmlns:a16="http://schemas.microsoft.com/office/drawing/2014/main" id="{A2394976-E341-4348-8448-10C515F157FB}"/>
                </a:ext>
              </a:extLst>
            </p:cNvPr>
            <p:cNvSpPr/>
            <p:nvPr/>
          </p:nvSpPr>
          <p:spPr>
            <a:xfrm>
              <a:off x="1284898" y="3899972"/>
              <a:ext cx="348242" cy="497319"/>
            </a:xfrm>
            <a:custGeom>
              <a:avLst/>
              <a:gdLst>
                <a:gd name="connsiteX0" fmla="*/ 348243 w 348242"/>
                <a:gd name="connsiteY0" fmla="*/ 497319 h 497319"/>
                <a:gd name="connsiteX1" fmla="*/ 310905 w 348242"/>
                <a:gd name="connsiteY1" fmla="*/ 244716 h 497319"/>
                <a:gd name="connsiteX2" fmla="*/ 118595 w 348242"/>
                <a:gd name="connsiteY2" fmla="*/ 7258 h 497319"/>
                <a:gd name="connsiteX3" fmla="*/ 27536 w 348242"/>
                <a:gd name="connsiteY3" fmla="*/ 109937 h 497319"/>
                <a:gd name="connsiteX4" fmla="*/ 258613 w 348242"/>
                <a:gd name="connsiteY4" fmla="*/ 485985 h 49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42" h="497319">
                  <a:moveTo>
                    <a:pt x="348243" y="497319"/>
                  </a:moveTo>
                  <a:cubicBezTo>
                    <a:pt x="348243" y="497319"/>
                    <a:pt x="347481" y="359397"/>
                    <a:pt x="310905" y="244716"/>
                  </a:cubicBezTo>
                  <a:cubicBezTo>
                    <a:pt x="274329" y="130035"/>
                    <a:pt x="197367" y="35166"/>
                    <a:pt x="118595" y="7258"/>
                  </a:cubicBezTo>
                  <a:cubicBezTo>
                    <a:pt x="39823" y="-20650"/>
                    <a:pt x="-44949" y="35833"/>
                    <a:pt x="27536" y="109937"/>
                  </a:cubicBezTo>
                  <a:cubicBezTo>
                    <a:pt x="100021" y="184042"/>
                    <a:pt x="239086" y="276435"/>
                    <a:pt x="258613" y="485985"/>
                  </a:cubicBezTo>
                  <a:close/>
                </a:path>
              </a:pathLst>
            </a:custGeom>
            <a:solidFill>
              <a:srgbClr val="FF81AE"/>
            </a:solidFill>
            <a:ln w="9525" cap="flat">
              <a:noFill/>
              <a:prstDash val="solid"/>
              <a:miter/>
            </a:ln>
          </p:spPr>
          <p:txBody>
            <a:bodyPr rtlCol="0" anchor="ctr"/>
            <a:lstStyle/>
            <a:p>
              <a:endParaRPr lang="en-US"/>
            </a:p>
          </p:txBody>
        </p:sp>
        <p:sp>
          <p:nvSpPr>
            <p:cNvPr id="9" name="Freeform: Shape 8">
              <a:extLst>
                <a:ext uri="{FF2B5EF4-FFF2-40B4-BE49-F238E27FC236}">
                  <a16:creationId xmlns="" xmlns:a16="http://schemas.microsoft.com/office/drawing/2014/main" id="{1ECB0169-3541-4788-952C-28F4EEB6CA09}"/>
                </a:ext>
              </a:extLst>
            </p:cNvPr>
            <p:cNvSpPr/>
            <p:nvPr/>
          </p:nvSpPr>
          <p:spPr>
            <a:xfrm>
              <a:off x="1284898" y="3899972"/>
              <a:ext cx="348242" cy="497319"/>
            </a:xfrm>
            <a:custGeom>
              <a:avLst/>
              <a:gdLst>
                <a:gd name="connsiteX0" fmla="*/ 348243 w 348242"/>
                <a:gd name="connsiteY0" fmla="*/ 497319 h 497319"/>
                <a:gd name="connsiteX1" fmla="*/ 310905 w 348242"/>
                <a:gd name="connsiteY1" fmla="*/ 244716 h 497319"/>
                <a:gd name="connsiteX2" fmla="*/ 118595 w 348242"/>
                <a:gd name="connsiteY2" fmla="*/ 7258 h 497319"/>
                <a:gd name="connsiteX3" fmla="*/ 27536 w 348242"/>
                <a:gd name="connsiteY3" fmla="*/ 109937 h 497319"/>
                <a:gd name="connsiteX4" fmla="*/ 258613 w 348242"/>
                <a:gd name="connsiteY4" fmla="*/ 485985 h 49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42" h="497319">
                  <a:moveTo>
                    <a:pt x="348243" y="497319"/>
                  </a:moveTo>
                  <a:cubicBezTo>
                    <a:pt x="348243" y="497319"/>
                    <a:pt x="347481" y="359397"/>
                    <a:pt x="310905" y="244716"/>
                  </a:cubicBezTo>
                  <a:cubicBezTo>
                    <a:pt x="274329" y="130035"/>
                    <a:pt x="197367" y="35166"/>
                    <a:pt x="118595" y="7258"/>
                  </a:cubicBezTo>
                  <a:cubicBezTo>
                    <a:pt x="39823" y="-20650"/>
                    <a:pt x="-44949" y="35833"/>
                    <a:pt x="27536" y="109937"/>
                  </a:cubicBezTo>
                  <a:cubicBezTo>
                    <a:pt x="100021" y="184042"/>
                    <a:pt x="239086" y="276435"/>
                    <a:pt x="258613" y="485985"/>
                  </a:cubicBezTo>
                  <a:close/>
                </a:path>
              </a:pathLst>
            </a:custGeom>
            <a:solidFill>
              <a:srgbClr val="FFFFFF">
                <a:alpha val="65000"/>
              </a:srgbClr>
            </a:solidFill>
            <a:ln w="9525" cap="flat">
              <a:noFill/>
              <a:prstDash val="solid"/>
              <a:miter/>
            </a:ln>
          </p:spPr>
          <p:txBody>
            <a:bodyPr rtlCol="0" anchor="ctr"/>
            <a:lstStyle/>
            <a:p>
              <a:endParaRPr lang="en-US"/>
            </a:p>
          </p:txBody>
        </p:sp>
        <p:sp>
          <p:nvSpPr>
            <p:cNvPr id="10" name="Freeform: Shape 9">
              <a:extLst>
                <a:ext uri="{FF2B5EF4-FFF2-40B4-BE49-F238E27FC236}">
                  <a16:creationId xmlns="" xmlns:a16="http://schemas.microsoft.com/office/drawing/2014/main" id="{F05AD086-9A2D-47A4-BA10-2F689A2C6B5B}"/>
                </a:ext>
              </a:extLst>
            </p:cNvPr>
            <p:cNvSpPr/>
            <p:nvPr/>
          </p:nvSpPr>
          <p:spPr>
            <a:xfrm>
              <a:off x="1362811" y="3942547"/>
              <a:ext cx="242546" cy="404356"/>
            </a:xfrm>
            <a:custGeom>
              <a:avLst/>
              <a:gdLst>
                <a:gd name="connsiteX0" fmla="*/ 237564 w 242546"/>
                <a:gd name="connsiteY0" fmla="*/ 404357 h 404356"/>
                <a:gd name="connsiteX1" fmla="*/ 238612 w 242546"/>
                <a:gd name="connsiteY1" fmla="*/ 404357 h 404356"/>
                <a:gd name="connsiteX2" fmla="*/ 242517 w 242546"/>
                <a:gd name="connsiteY2" fmla="*/ 399404 h 404356"/>
                <a:gd name="connsiteX3" fmla="*/ 6107 w 242546"/>
                <a:gd name="connsiteY3" fmla="*/ 306 h 404356"/>
                <a:gd name="connsiteX4" fmla="*/ 308 w 242546"/>
                <a:gd name="connsiteY4" fmla="*/ 2850 h 404356"/>
                <a:gd name="connsiteX5" fmla="*/ 2011 w 242546"/>
                <a:gd name="connsiteY5" fmla="*/ 8212 h 404356"/>
                <a:gd name="connsiteX6" fmla="*/ 233659 w 242546"/>
                <a:gd name="connsiteY6" fmla="*/ 400451 h 404356"/>
                <a:gd name="connsiteX7" fmla="*/ 237564 w 242546"/>
                <a:gd name="connsiteY7" fmla="*/ 404357 h 40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546" h="404356">
                  <a:moveTo>
                    <a:pt x="237564" y="404357"/>
                  </a:moveTo>
                  <a:lnTo>
                    <a:pt x="238612" y="404357"/>
                  </a:lnTo>
                  <a:cubicBezTo>
                    <a:pt x="241053" y="404061"/>
                    <a:pt x="242797" y="401852"/>
                    <a:pt x="242517" y="399404"/>
                  </a:cubicBezTo>
                  <a:cubicBezTo>
                    <a:pt x="213466" y="167565"/>
                    <a:pt x="75258" y="36977"/>
                    <a:pt x="6107" y="306"/>
                  </a:cubicBezTo>
                  <a:cubicBezTo>
                    <a:pt x="3803" y="-589"/>
                    <a:pt x="1207" y="544"/>
                    <a:pt x="308" y="2850"/>
                  </a:cubicBezTo>
                  <a:cubicBezTo>
                    <a:pt x="-461" y="4812"/>
                    <a:pt x="249" y="7050"/>
                    <a:pt x="2011" y="8212"/>
                  </a:cubicBezTo>
                  <a:cubicBezTo>
                    <a:pt x="69638" y="44121"/>
                    <a:pt x="205179" y="172328"/>
                    <a:pt x="233659" y="400451"/>
                  </a:cubicBezTo>
                  <a:cubicBezTo>
                    <a:pt x="233906" y="402499"/>
                    <a:pt x="235519" y="404109"/>
                    <a:pt x="237564" y="404357"/>
                  </a:cubicBezTo>
                  <a:close/>
                </a:path>
              </a:pathLst>
            </a:custGeom>
            <a:solidFill>
              <a:srgbClr val="FFFFFF"/>
            </a:solidFill>
            <a:ln w="9525" cap="flat">
              <a:noFill/>
              <a:prstDash val="solid"/>
              <a:miter/>
            </a:ln>
          </p:spPr>
          <p:txBody>
            <a:bodyPr rtlCol="0" anchor="ctr"/>
            <a:lstStyle/>
            <a:p>
              <a:endParaRPr lang="en-US"/>
            </a:p>
          </p:txBody>
        </p:sp>
        <p:sp>
          <p:nvSpPr>
            <p:cNvPr id="15" name="Freeform: Shape 14">
              <a:extLst>
                <a:ext uri="{FF2B5EF4-FFF2-40B4-BE49-F238E27FC236}">
                  <a16:creationId xmlns="" xmlns:a16="http://schemas.microsoft.com/office/drawing/2014/main" id="{C4A88626-788F-4544-9F31-0F6A4B015108}"/>
                </a:ext>
              </a:extLst>
            </p:cNvPr>
            <p:cNvSpPr/>
            <p:nvPr/>
          </p:nvSpPr>
          <p:spPr>
            <a:xfrm>
              <a:off x="1203625" y="4133848"/>
              <a:ext cx="491714" cy="476974"/>
            </a:xfrm>
            <a:custGeom>
              <a:avLst/>
              <a:gdLst>
                <a:gd name="connsiteX0" fmla="*/ 1367 w 491714"/>
                <a:gd name="connsiteY0" fmla="*/ 44845 h 476974"/>
                <a:gd name="connsiteX1" fmla="*/ 31466 w 491714"/>
                <a:gd name="connsiteY1" fmla="*/ 101423 h 476974"/>
                <a:gd name="connsiteX2" fmla="*/ 64994 w 491714"/>
                <a:gd name="connsiteY2" fmla="*/ 140571 h 476974"/>
                <a:gd name="connsiteX3" fmla="*/ 44515 w 491714"/>
                <a:gd name="connsiteY3" fmla="*/ 242394 h 476974"/>
                <a:gd name="connsiteX4" fmla="*/ 74805 w 491714"/>
                <a:gd name="connsiteY4" fmla="*/ 273350 h 476974"/>
                <a:gd name="connsiteX5" fmla="*/ 109381 w 491714"/>
                <a:gd name="connsiteY5" fmla="*/ 286399 h 476974"/>
                <a:gd name="connsiteX6" fmla="*/ 126621 w 491714"/>
                <a:gd name="connsiteY6" fmla="*/ 289828 h 476974"/>
                <a:gd name="connsiteX7" fmla="*/ 174246 w 491714"/>
                <a:gd name="connsiteY7" fmla="*/ 308878 h 476974"/>
                <a:gd name="connsiteX8" fmla="*/ 200821 w 491714"/>
                <a:gd name="connsiteY8" fmla="*/ 387078 h 476974"/>
                <a:gd name="connsiteX9" fmla="*/ 254161 w 491714"/>
                <a:gd name="connsiteY9" fmla="*/ 463278 h 476974"/>
                <a:gd name="connsiteX10" fmla="*/ 261304 w 491714"/>
                <a:gd name="connsiteY10" fmla="*/ 466803 h 476974"/>
                <a:gd name="connsiteX11" fmla="*/ 372937 w 491714"/>
                <a:gd name="connsiteY11" fmla="*/ 459754 h 476974"/>
                <a:gd name="connsiteX12" fmla="*/ 452376 w 491714"/>
                <a:gd name="connsiteY12" fmla="*/ 414034 h 476974"/>
                <a:gd name="connsiteX13" fmla="*/ 491714 w 491714"/>
                <a:gd name="connsiteY13" fmla="*/ 330119 h 476974"/>
                <a:gd name="connsiteX14" fmla="*/ 452947 w 491714"/>
                <a:gd name="connsiteY14" fmla="*/ 231249 h 476974"/>
                <a:gd name="connsiteX15" fmla="*/ 400084 w 491714"/>
                <a:gd name="connsiteY15" fmla="*/ 191625 h 476974"/>
                <a:gd name="connsiteX16" fmla="*/ 371509 w 491714"/>
                <a:gd name="connsiteY16" fmla="*/ 171528 h 476974"/>
                <a:gd name="connsiteX17" fmla="*/ 363222 w 491714"/>
                <a:gd name="connsiteY17" fmla="*/ 141714 h 476974"/>
                <a:gd name="connsiteX18" fmla="*/ 357888 w 491714"/>
                <a:gd name="connsiteY18" fmla="*/ 106091 h 476974"/>
                <a:gd name="connsiteX19" fmla="*/ 340648 w 491714"/>
                <a:gd name="connsiteY19" fmla="*/ 72658 h 476974"/>
                <a:gd name="connsiteX20" fmla="*/ 309310 w 491714"/>
                <a:gd name="connsiteY20" fmla="*/ 47512 h 476974"/>
                <a:gd name="connsiteX21" fmla="*/ 249398 w 491714"/>
                <a:gd name="connsiteY21" fmla="*/ 33034 h 476974"/>
                <a:gd name="connsiteX22" fmla="*/ 170245 w 491714"/>
                <a:gd name="connsiteY22" fmla="*/ 29129 h 476974"/>
                <a:gd name="connsiteX23" fmla="*/ 97570 w 491714"/>
                <a:gd name="connsiteY23" fmla="*/ 2363 h 476974"/>
                <a:gd name="connsiteX24" fmla="*/ 11845 w 491714"/>
                <a:gd name="connsiteY24" fmla="*/ 25986 h 476974"/>
                <a:gd name="connsiteX25" fmla="*/ 1367 w 491714"/>
                <a:gd name="connsiteY25" fmla="*/ 44845 h 4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1714" h="476974">
                  <a:moveTo>
                    <a:pt x="1367" y="44845"/>
                  </a:moveTo>
                  <a:cubicBezTo>
                    <a:pt x="-5300" y="70658"/>
                    <a:pt x="13654" y="87707"/>
                    <a:pt x="31466" y="101423"/>
                  </a:cubicBezTo>
                  <a:cubicBezTo>
                    <a:pt x="45373" y="111996"/>
                    <a:pt x="60613" y="123617"/>
                    <a:pt x="64994" y="140571"/>
                  </a:cubicBezTo>
                  <a:cubicBezTo>
                    <a:pt x="73852" y="174861"/>
                    <a:pt x="34228" y="208580"/>
                    <a:pt x="44515" y="242394"/>
                  </a:cubicBezTo>
                  <a:cubicBezTo>
                    <a:pt x="49978" y="256405"/>
                    <a:pt x="60916" y="267587"/>
                    <a:pt x="74805" y="273350"/>
                  </a:cubicBezTo>
                  <a:cubicBezTo>
                    <a:pt x="86098" y="278293"/>
                    <a:pt x="97638" y="282646"/>
                    <a:pt x="109381" y="286399"/>
                  </a:cubicBezTo>
                  <a:cubicBezTo>
                    <a:pt x="115049" y="287904"/>
                    <a:pt x="120807" y="289056"/>
                    <a:pt x="126621" y="289828"/>
                  </a:cubicBezTo>
                  <a:cubicBezTo>
                    <a:pt x="144162" y="290752"/>
                    <a:pt x="160907" y="297448"/>
                    <a:pt x="174246" y="308878"/>
                  </a:cubicBezTo>
                  <a:cubicBezTo>
                    <a:pt x="194058" y="328595"/>
                    <a:pt x="193296" y="360218"/>
                    <a:pt x="200821" y="387078"/>
                  </a:cubicBezTo>
                  <a:cubicBezTo>
                    <a:pt x="210346" y="419178"/>
                    <a:pt x="224919" y="447753"/>
                    <a:pt x="254161" y="463278"/>
                  </a:cubicBezTo>
                  <a:lnTo>
                    <a:pt x="261304" y="466803"/>
                  </a:lnTo>
                  <a:cubicBezTo>
                    <a:pt x="297487" y="482528"/>
                    <a:pt x="339020" y="479899"/>
                    <a:pt x="372937" y="459754"/>
                  </a:cubicBezTo>
                  <a:lnTo>
                    <a:pt x="452376" y="414034"/>
                  </a:lnTo>
                  <a:cubicBezTo>
                    <a:pt x="489142" y="402890"/>
                    <a:pt x="490476" y="368123"/>
                    <a:pt x="491714" y="330119"/>
                  </a:cubicBezTo>
                  <a:cubicBezTo>
                    <a:pt x="491404" y="293514"/>
                    <a:pt x="477600" y="258310"/>
                    <a:pt x="452947" y="231249"/>
                  </a:cubicBezTo>
                  <a:cubicBezTo>
                    <a:pt x="437515" y="215352"/>
                    <a:pt x="419676" y="201979"/>
                    <a:pt x="400084" y="191625"/>
                  </a:cubicBezTo>
                  <a:cubicBezTo>
                    <a:pt x="389227" y="187053"/>
                    <a:pt x="379482" y="180195"/>
                    <a:pt x="371509" y="171528"/>
                  </a:cubicBezTo>
                  <a:cubicBezTo>
                    <a:pt x="366368" y="162412"/>
                    <a:pt x="363524" y="152173"/>
                    <a:pt x="363222" y="141714"/>
                  </a:cubicBezTo>
                  <a:cubicBezTo>
                    <a:pt x="362601" y="129694"/>
                    <a:pt x="360815" y="117768"/>
                    <a:pt x="357888" y="106091"/>
                  </a:cubicBezTo>
                  <a:cubicBezTo>
                    <a:pt x="353749" y="94185"/>
                    <a:pt x="347946" y="82936"/>
                    <a:pt x="340648" y="72658"/>
                  </a:cubicBezTo>
                  <a:cubicBezTo>
                    <a:pt x="333107" y="61190"/>
                    <a:pt x="322142" y="52389"/>
                    <a:pt x="309310" y="47512"/>
                  </a:cubicBezTo>
                  <a:cubicBezTo>
                    <a:pt x="290082" y="40016"/>
                    <a:pt x="269929" y="35139"/>
                    <a:pt x="249398" y="33034"/>
                  </a:cubicBezTo>
                  <a:cubicBezTo>
                    <a:pt x="223490" y="30272"/>
                    <a:pt x="195391" y="37415"/>
                    <a:pt x="170245" y="29129"/>
                  </a:cubicBezTo>
                  <a:cubicBezTo>
                    <a:pt x="145099" y="20842"/>
                    <a:pt x="123287" y="7697"/>
                    <a:pt x="97570" y="2363"/>
                  </a:cubicBezTo>
                  <a:cubicBezTo>
                    <a:pt x="67471" y="-3828"/>
                    <a:pt x="33466" y="1506"/>
                    <a:pt x="11845" y="25986"/>
                  </a:cubicBezTo>
                  <a:cubicBezTo>
                    <a:pt x="6983" y="31405"/>
                    <a:pt x="3402" y="37854"/>
                    <a:pt x="1367" y="44845"/>
                  </a:cubicBezTo>
                  <a:close/>
                </a:path>
              </a:pathLst>
            </a:custGeom>
            <a:solidFill>
              <a:srgbClr val="FF81AE"/>
            </a:solidFill>
            <a:ln w="9525" cap="flat">
              <a:noFill/>
              <a:prstDash val="solid"/>
              <a:miter/>
            </a:ln>
          </p:spPr>
          <p:txBody>
            <a:bodyPr rtlCol="0" anchor="ctr"/>
            <a:lstStyle/>
            <a:p>
              <a:endParaRPr lang="en-US"/>
            </a:p>
          </p:txBody>
        </p:sp>
        <p:sp>
          <p:nvSpPr>
            <p:cNvPr id="71" name="Freeform: Shape 70">
              <a:extLst>
                <a:ext uri="{FF2B5EF4-FFF2-40B4-BE49-F238E27FC236}">
                  <a16:creationId xmlns="" xmlns:a16="http://schemas.microsoft.com/office/drawing/2014/main" id="{38C03747-7B4C-41F2-A617-4E3FA1C00B57}"/>
                </a:ext>
              </a:extLst>
            </p:cNvPr>
            <p:cNvSpPr/>
            <p:nvPr/>
          </p:nvSpPr>
          <p:spPr>
            <a:xfrm>
              <a:off x="1203625" y="4133848"/>
              <a:ext cx="491714" cy="476974"/>
            </a:xfrm>
            <a:custGeom>
              <a:avLst/>
              <a:gdLst>
                <a:gd name="connsiteX0" fmla="*/ 1367 w 491714"/>
                <a:gd name="connsiteY0" fmla="*/ 44845 h 476974"/>
                <a:gd name="connsiteX1" fmla="*/ 31466 w 491714"/>
                <a:gd name="connsiteY1" fmla="*/ 101423 h 476974"/>
                <a:gd name="connsiteX2" fmla="*/ 64994 w 491714"/>
                <a:gd name="connsiteY2" fmla="*/ 140571 h 476974"/>
                <a:gd name="connsiteX3" fmla="*/ 44515 w 491714"/>
                <a:gd name="connsiteY3" fmla="*/ 242394 h 476974"/>
                <a:gd name="connsiteX4" fmla="*/ 74805 w 491714"/>
                <a:gd name="connsiteY4" fmla="*/ 273350 h 476974"/>
                <a:gd name="connsiteX5" fmla="*/ 109381 w 491714"/>
                <a:gd name="connsiteY5" fmla="*/ 286399 h 476974"/>
                <a:gd name="connsiteX6" fmla="*/ 126621 w 491714"/>
                <a:gd name="connsiteY6" fmla="*/ 289828 h 476974"/>
                <a:gd name="connsiteX7" fmla="*/ 174246 w 491714"/>
                <a:gd name="connsiteY7" fmla="*/ 308878 h 476974"/>
                <a:gd name="connsiteX8" fmla="*/ 200821 w 491714"/>
                <a:gd name="connsiteY8" fmla="*/ 387078 h 476974"/>
                <a:gd name="connsiteX9" fmla="*/ 254161 w 491714"/>
                <a:gd name="connsiteY9" fmla="*/ 463278 h 476974"/>
                <a:gd name="connsiteX10" fmla="*/ 261304 w 491714"/>
                <a:gd name="connsiteY10" fmla="*/ 466803 h 476974"/>
                <a:gd name="connsiteX11" fmla="*/ 372937 w 491714"/>
                <a:gd name="connsiteY11" fmla="*/ 459754 h 476974"/>
                <a:gd name="connsiteX12" fmla="*/ 452376 w 491714"/>
                <a:gd name="connsiteY12" fmla="*/ 414034 h 476974"/>
                <a:gd name="connsiteX13" fmla="*/ 491714 w 491714"/>
                <a:gd name="connsiteY13" fmla="*/ 330119 h 476974"/>
                <a:gd name="connsiteX14" fmla="*/ 452947 w 491714"/>
                <a:gd name="connsiteY14" fmla="*/ 231249 h 476974"/>
                <a:gd name="connsiteX15" fmla="*/ 400084 w 491714"/>
                <a:gd name="connsiteY15" fmla="*/ 191625 h 476974"/>
                <a:gd name="connsiteX16" fmla="*/ 371509 w 491714"/>
                <a:gd name="connsiteY16" fmla="*/ 171528 h 476974"/>
                <a:gd name="connsiteX17" fmla="*/ 363222 w 491714"/>
                <a:gd name="connsiteY17" fmla="*/ 141714 h 476974"/>
                <a:gd name="connsiteX18" fmla="*/ 357888 w 491714"/>
                <a:gd name="connsiteY18" fmla="*/ 106091 h 476974"/>
                <a:gd name="connsiteX19" fmla="*/ 340648 w 491714"/>
                <a:gd name="connsiteY19" fmla="*/ 72658 h 476974"/>
                <a:gd name="connsiteX20" fmla="*/ 309310 w 491714"/>
                <a:gd name="connsiteY20" fmla="*/ 47512 h 476974"/>
                <a:gd name="connsiteX21" fmla="*/ 249398 w 491714"/>
                <a:gd name="connsiteY21" fmla="*/ 33034 h 476974"/>
                <a:gd name="connsiteX22" fmla="*/ 170245 w 491714"/>
                <a:gd name="connsiteY22" fmla="*/ 29129 h 476974"/>
                <a:gd name="connsiteX23" fmla="*/ 97570 w 491714"/>
                <a:gd name="connsiteY23" fmla="*/ 2363 h 476974"/>
                <a:gd name="connsiteX24" fmla="*/ 11845 w 491714"/>
                <a:gd name="connsiteY24" fmla="*/ 25986 h 476974"/>
                <a:gd name="connsiteX25" fmla="*/ 1367 w 491714"/>
                <a:gd name="connsiteY25" fmla="*/ 44845 h 4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1714" h="476974">
                  <a:moveTo>
                    <a:pt x="1367" y="44845"/>
                  </a:moveTo>
                  <a:cubicBezTo>
                    <a:pt x="-5300" y="70658"/>
                    <a:pt x="13654" y="87707"/>
                    <a:pt x="31466" y="101423"/>
                  </a:cubicBezTo>
                  <a:cubicBezTo>
                    <a:pt x="45373" y="111996"/>
                    <a:pt x="60613" y="123617"/>
                    <a:pt x="64994" y="140571"/>
                  </a:cubicBezTo>
                  <a:cubicBezTo>
                    <a:pt x="73852" y="174861"/>
                    <a:pt x="34228" y="208580"/>
                    <a:pt x="44515" y="242394"/>
                  </a:cubicBezTo>
                  <a:cubicBezTo>
                    <a:pt x="49978" y="256405"/>
                    <a:pt x="60916" y="267587"/>
                    <a:pt x="74805" y="273350"/>
                  </a:cubicBezTo>
                  <a:cubicBezTo>
                    <a:pt x="86098" y="278293"/>
                    <a:pt x="97638" y="282646"/>
                    <a:pt x="109381" y="286399"/>
                  </a:cubicBezTo>
                  <a:cubicBezTo>
                    <a:pt x="115049" y="287904"/>
                    <a:pt x="120807" y="289056"/>
                    <a:pt x="126621" y="289828"/>
                  </a:cubicBezTo>
                  <a:cubicBezTo>
                    <a:pt x="144162" y="290752"/>
                    <a:pt x="160907" y="297448"/>
                    <a:pt x="174246" y="308878"/>
                  </a:cubicBezTo>
                  <a:cubicBezTo>
                    <a:pt x="194058" y="328595"/>
                    <a:pt x="193296" y="360218"/>
                    <a:pt x="200821" y="387078"/>
                  </a:cubicBezTo>
                  <a:cubicBezTo>
                    <a:pt x="210346" y="419178"/>
                    <a:pt x="224919" y="447753"/>
                    <a:pt x="254161" y="463278"/>
                  </a:cubicBezTo>
                  <a:lnTo>
                    <a:pt x="261304" y="466803"/>
                  </a:lnTo>
                  <a:cubicBezTo>
                    <a:pt x="297487" y="482528"/>
                    <a:pt x="339020" y="479899"/>
                    <a:pt x="372937" y="459754"/>
                  </a:cubicBezTo>
                  <a:lnTo>
                    <a:pt x="452376" y="414034"/>
                  </a:lnTo>
                  <a:cubicBezTo>
                    <a:pt x="489142" y="402890"/>
                    <a:pt x="490476" y="368123"/>
                    <a:pt x="491714" y="330119"/>
                  </a:cubicBezTo>
                  <a:cubicBezTo>
                    <a:pt x="491404" y="293514"/>
                    <a:pt x="477600" y="258310"/>
                    <a:pt x="452947" y="231249"/>
                  </a:cubicBezTo>
                  <a:cubicBezTo>
                    <a:pt x="437515" y="215352"/>
                    <a:pt x="419676" y="201979"/>
                    <a:pt x="400084" y="191625"/>
                  </a:cubicBezTo>
                  <a:cubicBezTo>
                    <a:pt x="389227" y="187053"/>
                    <a:pt x="379482" y="180195"/>
                    <a:pt x="371509" y="171528"/>
                  </a:cubicBezTo>
                  <a:cubicBezTo>
                    <a:pt x="366368" y="162412"/>
                    <a:pt x="363524" y="152173"/>
                    <a:pt x="363222" y="141714"/>
                  </a:cubicBezTo>
                  <a:cubicBezTo>
                    <a:pt x="362601" y="129694"/>
                    <a:pt x="360815" y="117768"/>
                    <a:pt x="357888" y="106091"/>
                  </a:cubicBezTo>
                  <a:cubicBezTo>
                    <a:pt x="353749" y="94185"/>
                    <a:pt x="347946" y="82936"/>
                    <a:pt x="340648" y="72658"/>
                  </a:cubicBezTo>
                  <a:cubicBezTo>
                    <a:pt x="333107" y="61190"/>
                    <a:pt x="322142" y="52389"/>
                    <a:pt x="309310" y="47512"/>
                  </a:cubicBezTo>
                  <a:cubicBezTo>
                    <a:pt x="290082" y="40016"/>
                    <a:pt x="269929" y="35139"/>
                    <a:pt x="249398" y="33034"/>
                  </a:cubicBezTo>
                  <a:cubicBezTo>
                    <a:pt x="223490" y="30272"/>
                    <a:pt x="195391" y="37415"/>
                    <a:pt x="170245" y="29129"/>
                  </a:cubicBezTo>
                  <a:cubicBezTo>
                    <a:pt x="145099" y="20842"/>
                    <a:pt x="123287" y="7697"/>
                    <a:pt x="97570" y="2363"/>
                  </a:cubicBezTo>
                  <a:cubicBezTo>
                    <a:pt x="67471" y="-3828"/>
                    <a:pt x="33466" y="1506"/>
                    <a:pt x="11845" y="25986"/>
                  </a:cubicBezTo>
                  <a:cubicBezTo>
                    <a:pt x="6983" y="31405"/>
                    <a:pt x="3402" y="37854"/>
                    <a:pt x="1367" y="44845"/>
                  </a:cubicBezTo>
                  <a:close/>
                </a:path>
              </a:pathLst>
            </a:custGeom>
            <a:solidFill>
              <a:srgbClr val="FFFFFF">
                <a:alpha val="25000"/>
              </a:srgbClr>
            </a:solidFill>
            <a:ln w="9525" cap="flat">
              <a:noFill/>
              <a:prstDash val="solid"/>
              <a:miter/>
            </a:ln>
          </p:spPr>
          <p:txBody>
            <a:bodyPr rtlCol="0" anchor="ctr"/>
            <a:lstStyle/>
            <a:p>
              <a:endParaRPr lang="en-US"/>
            </a:p>
          </p:txBody>
        </p:sp>
        <p:sp>
          <p:nvSpPr>
            <p:cNvPr id="72" name="Freeform: Shape 71">
              <a:extLst>
                <a:ext uri="{FF2B5EF4-FFF2-40B4-BE49-F238E27FC236}">
                  <a16:creationId xmlns="" xmlns:a16="http://schemas.microsoft.com/office/drawing/2014/main" id="{151F978B-ED32-4F03-B6EA-012E75DA4AA2}"/>
                </a:ext>
              </a:extLst>
            </p:cNvPr>
            <p:cNvSpPr/>
            <p:nvPr/>
          </p:nvSpPr>
          <p:spPr>
            <a:xfrm>
              <a:off x="1282974" y="4186757"/>
              <a:ext cx="293790" cy="365602"/>
            </a:xfrm>
            <a:custGeom>
              <a:avLst/>
              <a:gdLst>
                <a:gd name="connsiteX0" fmla="*/ 238249 w 293790"/>
                <a:gd name="connsiteY0" fmla="*/ 167672 h 365602"/>
                <a:gd name="connsiteX1" fmla="*/ 236248 w 293790"/>
                <a:gd name="connsiteY1" fmla="*/ 164719 h 365602"/>
                <a:gd name="connsiteX2" fmla="*/ 4505 w 293790"/>
                <a:gd name="connsiteY2" fmla="*/ 32 h 365602"/>
                <a:gd name="connsiteX3" fmla="*/ 32 w 293790"/>
                <a:gd name="connsiteY3" fmla="*/ 3499 h 365602"/>
                <a:gd name="connsiteX4" fmla="*/ 2886 w 293790"/>
                <a:gd name="connsiteY4" fmla="*/ 7842 h 365602"/>
                <a:gd name="connsiteX5" fmla="*/ 223008 w 293790"/>
                <a:gd name="connsiteY5" fmla="*/ 159290 h 365602"/>
                <a:gd name="connsiteX6" fmla="*/ 50130 w 293790"/>
                <a:gd name="connsiteY6" fmla="*/ 165386 h 365602"/>
                <a:gd name="connsiteX7" fmla="*/ 48701 w 293790"/>
                <a:gd name="connsiteY7" fmla="*/ 170815 h 365602"/>
                <a:gd name="connsiteX8" fmla="*/ 51749 w 293790"/>
                <a:gd name="connsiteY8" fmla="*/ 172720 h 365602"/>
                <a:gd name="connsiteX9" fmla="*/ 54035 w 293790"/>
                <a:gd name="connsiteY9" fmla="*/ 172244 h 365602"/>
                <a:gd name="connsiteX10" fmla="*/ 231105 w 293790"/>
                <a:gd name="connsiteY10" fmla="*/ 171101 h 365602"/>
                <a:gd name="connsiteX11" fmla="*/ 286064 w 293790"/>
                <a:gd name="connsiteY11" fmla="*/ 361601 h 365602"/>
                <a:gd name="connsiteX12" fmla="*/ 289684 w 293790"/>
                <a:gd name="connsiteY12" fmla="*/ 365601 h 365602"/>
                <a:gd name="connsiteX13" fmla="*/ 289684 w 293790"/>
                <a:gd name="connsiteY13" fmla="*/ 365601 h 365602"/>
                <a:gd name="connsiteX14" fmla="*/ 293683 w 293790"/>
                <a:gd name="connsiteY14" fmla="*/ 361791 h 365602"/>
                <a:gd name="connsiteX15" fmla="*/ 293684 w 293790"/>
                <a:gd name="connsiteY15" fmla="*/ 361696 h 365602"/>
                <a:gd name="connsiteX16" fmla="*/ 238249 w 293790"/>
                <a:gd name="connsiteY16" fmla="*/ 167672 h 36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3790" h="365602">
                  <a:moveTo>
                    <a:pt x="238249" y="167672"/>
                  </a:moveTo>
                  <a:cubicBezTo>
                    <a:pt x="237636" y="166653"/>
                    <a:pt x="236968" y="165662"/>
                    <a:pt x="236248" y="164719"/>
                  </a:cubicBezTo>
                  <a:cubicBezTo>
                    <a:pt x="163668" y="56991"/>
                    <a:pt x="43843" y="8033"/>
                    <a:pt x="4505" y="32"/>
                  </a:cubicBezTo>
                  <a:cubicBezTo>
                    <a:pt x="2313" y="-244"/>
                    <a:pt x="311" y="1308"/>
                    <a:pt x="32" y="3499"/>
                  </a:cubicBezTo>
                  <a:cubicBezTo>
                    <a:pt x="-216" y="5452"/>
                    <a:pt x="995" y="7290"/>
                    <a:pt x="2886" y="7842"/>
                  </a:cubicBezTo>
                  <a:cubicBezTo>
                    <a:pt x="40224" y="15367"/>
                    <a:pt x="151571" y="60516"/>
                    <a:pt x="223008" y="159290"/>
                  </a:cubicBezTo>
                  <a:cubicBezTo>
                    <a:pt x="167026" y="137278"/>
                    <a:pt x="104422" y="139487"/>
                    <a:pt x="50130" y="165386"/>
                  </a:cubicBezTo>
                  <a:cubicBezTo>
                    <a:pt x="48250" y="166500"/>
                    <a:pt x="47614" y="168920"/>
                    <a:pt x="48701" y="170815"/>
                  </a:cubicBezTo>
                  <a:cubicBezTo>
                    <a:pt x="49334" y="171920"/>
                    <a:pt x="50478" y="172634"/>
                    <a:pt x="51749" y="172720"/>
                  </a:cubicBezTo>
                  <a:cubicBezTo>
                    <a:pt x="52543" y="172854"/>
                    <a:pt x="53359" y="172682"/>
                    <a:pt x="54035" y="172244"/>
                  </a:cubicBezTo>
                  <a:cubicBezTo>
                    <a:pt x="110029" y="145888"/>
                    <a:pt x="174776" y="145469"/>
                    <a:pt x="231105" y="171101"/>
                  </a:cubicBezTo>
                  <a:cubicBezTo>
                    <a:pt x="268522" y="227460"/>
                    <a:pt x="287708" y="293964"/>
                    <a:pt x="286064" y="361601"/>
                  </a:cubicBezTo>
                  <a:cubicBezTo>
                    <a:pt x="286054" y="363668"/>
                    <a:pt x="287624" y="365401"/>
                    <a:pt x="289684" y="365601"/>
                  </a:cubicBezTo>
                  <a:lnTo>
                    <a:pt x="289684" y="365601"/>
                  </a:lnTo>
                  <a:cubicBezTo>
                    <a:pt x="291840" y="365659"/>
                    <a:pt x="293631" y="363944"/>
                    <a:pt x="293683" y="361791"/>
                  </a:cubicBezTo>
                  <a:cubicBezTo>
                    <a:pt x="293684" y="361763"/>
                    <a:pt x="293684" y="361725"/>
                    <a:pt x="293684" y="361696"/>
                  </a:cubicBezTo>
                  <a:cubicBezTo>
                    <a:pt x="295414" y="292887"/>
                    <a:pt x="276071" y="225184"/>
                    <a:pt x="238249" y="167672"/>
                  </a:cubicBezTo>
                  <a:close/>
                </a:path>
              </a:pathLst>
            </a:custGeom>
            <a:solidFill>
              <a:srgbClr val="FFFFFF"/>
            </a:solidFill>
            <a:ln w="9525" cap="flat">
              <a:noFill/>
              <a:prstDash val="solid"/>
              <a:miter/>
            </a:ln>
          </p:spPr>
          <p:txBody>
            <a:bodyPr rtlCol="0" anchor="ctr"/>
            <a:lstStyle/>
            <a:p>
              <a:endParaRPr lang="en-US"/>
            </a:p>
          </p:txBody>
        </p:sp>
      </p:grpSp>
      <p:grpSp>
        <p:nvGrpSpPr>
          <p:cNvPr id="80" name="Graphic 4">
            <a:extLst>
              <a:ext uri="{FF2B5EF4-FFF2-40B4-BE49-F238E27FC236}">
                <a16:creationId xmlns="" xmlns:a16="http://schemas.microsoft.com/office/drawing/2014/main" id="{C7A92CFB-F814-43BD-B5F0-FF7D2FE7E391}"/>
              </a:ext>
            </a:extLst>
          </p:cNvPr>
          <p:cNvGrpSpPr/>
          <p:nvPr/>
        </p:nvGrpSpPr>
        <p:grpSpPr>
          <a:xfrm>
            <a:off x="7227429" y="500943"/>
            <a:ext cx="1590947" cy="1986633"/>
            <a:chOff x="3783790" y="629773"/>
            <a:chExt cx="1718405" cy="2145791"/>
          </a:xfrm>
        </p:grpSpPr>
        <p:sp>
          <p:nvSpPr>
            <p:cNvPr id="81" name="Freeform: Shape 80">
              <a:extLst>
                <a:ext uri="{FF2B5EF4-FFF2-40B4-BE49-F238E27FC236}">
                  <a16:creationId xmlns="" xmlns:a16="http://schemas.microsoft.com/office/drawing/2014/main" id="{75A2C639-5AA8-4DEF-BF79-52553DA2EF6D}"/>
                </a:ext>
              </a:extLst>
            </p:cNvPr>
            <p:cNvSpPr/>
            <p:nvPr/>
          </p:nvSpPr>
          <p:spPr>
            <a:xfrm>
              <a:off x="3850500" y="664010"/>
              <a:ext cx="1572624" cy="916071"/>
            </a:xfrm>
            <a:custGeom>
              <a:avLst/>
              <a:gdLst>
                <a:gd name="connsiteX0" fmla="*/ 1567971 w 1572624"/>
                <a:gd name="connsiteY0" fmla="*/ 916072 h 916071"/>
                <a:gd name="connsiteX1" fmla="*/ 1564733 w 1572624"/>
                <a:gd name="connsiteY1" fmla="*/ 914834 h 916071"/>
                <a:gd name="connsiteX2" fmla="*/ 779016 w 1572624"/>
                <a:gd name="connsiteY2" fmla="*/ 207221 h 916071"/>
                <a:gd name="connsiteX3" fmla="*/ 3585 w 1572624"/>
                <a:gd name="connsiteY3" fmla="*/ 9578 h 916071"/>
                <a:gd name="connsiteX4" fmla="*/ 157 w 1572624"/>
                <a:gd name="connsiteY4" fmla="*/ 3672 h 916071"/>
                <a:gd name="connsiteX5" fmla="*/ 5881 w 1572624"/>
                <a:gd name="connsiteY5" fmla="*/ 128 h 916071"/>
                <a:gd name="connsiteX6" fmla="*/ 5967 w 1572624"/>
                <a:gd name="connsiteY6" fmla="*/ 148 h 916071"/>
                <a:gd name="connsiteX7" fmla="*/ 782635 w 1572624"/>
                <a:gd name="connsiteY7" fmla="*/ 198268 h 916071"/>
                <a:gd name="connsiteX8" fmla="*/ 784635 w 1572624"/>
                <a:gd name="connsiteY8" fmla="*/ 199316 h 916071"/>
                <a:gd name="connsiteX9" fmla="*/ 1571210 w 1572624"/>
                <a:gd name="connsiteY9" fmla="*/ 907595 h 916071"/>
                <a:gd name="connsiteX10" fmla="*/ 1571210 w 1572624"/>
                <a:gd name="connsiteY10" fmla="*/ 914453 h 916071"/>
                <a:gd name="connsiteX11" fmla="*/ 1567971 w 1572624"/>
                <a:gd name="connsiteY11" fmla="*/ 916072 h 91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2624" h="916071">
                  <a:moveTo>
                    <a:pt x="1567971" y="916072"/>
                  </a:moveTo>
                  <a:cubicBezTo>
                    <a:pt x="1566781" y="916043"/>
                    <a:pt x="1565638" y="915605"/>
                    <a:pt x="1564733" y="914834"/>
                  </a:cubicBezTo>
                  <a:lnTo>
                    <a:pt x="779016" y="207221"/>
                  </a:lnTo>
                  <a:lnTo>
                    <a:pt x="3585" y="9578"/>
                  </a:lnTo>
                  <a:cubicBezTo>
                    <a:pt x="1014" y="8880"/>
                    <a:pt x="-510" y="6248"/>
                    <a:pt x="157" y="3672"/>
                  </a:cubicBezTo>
                  <a:cubicBezTo>
                    <a:pt x="756" y="1112"/>
                    <a:pt x="3319" y="-475"/>
                    <a:pt x="5881" y="128"/>
                  </a:cubicBezTo>
                  <a:cubicBezTo>
                    <a:pt x="5909" y="134"/>
                    <a:pt x="5938" y="141"/>
                    <a:pt x="5967" y="148"/>
                  </a:cubicBezTo>
                  <a:lnTo>
                    <a:pt x="782635" y="198268"/>
                  </a:lnTo>
                  <a:cubicBezTo>
                    <a:pt x="783369" y="198461"/>
                    <a:pt x="784054" y="198820"/>
                    <a:pt x="784635" y="199316"/>
                  </a:cubicBezTo>
                  <a:lnTo>
                    <a:pt x="1571210" y="907595"/>
                  </a:lnTo>
                  <a:cubicBezTo>
                    <a:pt x="1573096" y="909490"/>
                    <a:pt x="1573096" y="912557"/>
                    <a:pt x="1571210" y="914453"/>
                  </a:cubicBezTo>
                  <a:cubicBezTo>
                    <a:pt x="1570372" y="915386"/>
                    <a:pt x="1569219" y="915958"/>
                    <a:pt x="1567971" y="916072"/>
                  </a:cubicBezTo>
                  <a:close/>
                </a:path>
              </a:pathLst>
            </a:custGeom>
            <a:solidFill>
              <a:srgbClr val="E0E0E0"/>
            </a:solidFill>
            <a:ln w="9525" cap="flat">
              <a:noFill/>
              <a:prstDash val="solid"/>
              <a:miter/>
            </a:ln>
          </p:spPr>
          <p:txBody>
            <a:bodyPr rtlCol="0" anchor="ctr"/>
            <a:lstStyle/>
            <a:p>
              <a:endParaRPr lang="en-US"/>
            </a:p>
          </p:txBody>
        </p:sp>
        <p:grpSp>
          <p:nvGrpSpPr>
            <p:cNvPr id="82" name="Graphic 4">
              <a:extLst>
                <a:ext uri="{FF2B5EF4-FFF2-40B4-BE49-F238E27FC236}">
                  <a16:creationId xmlns="" xmlns:a16="http://schemas.microsoft.com/office/drawing/2014/main" id="{8A644430-3D31-494B-A56C-8DA53C46C8F1}"/>
                </a:ext>
              </a:extLst>
            </p:cNvPr>
            <p:cNvGrpSpPr/>
            <p:nvPr/>
          </p:nvGrpSpPr>
          <p:grpSpPr>
            <a:xfrm>
              <a:off x="3853132" y="728452"/>
              <a:ext cx="1557623" cy="2047112"/>
              <a:chOff x="3853132" y="728452"/>
              <a:chExt cx="1557623" cy="2047112"/>
            </a:xfrm>
          </p:grpSpPr>
          <p:sp>
            <p:nvSpPr>
              <p:cNvPr id="83" name="Freeform: Shape 82">
                <a:extLst>
                  <a:ext uri="{FF2B5EF4-FFF2-40B4-BE49-F238E27FC236}">
                    <a16:creationId xmlns="" xmlns:a16="http://schemas.microsoft.com/office/drawing/2014/main" id="{814E8B75-04A3-4ABC-B84C-5C8D91E2A550}"/>
                  </a:ext>
                </a:extLst>
              </p:cNvPr>
              <p:cNvSpPr/>
              <p:nvPr/>
            </p:nvSpPr>
            <p:spPr>
              <a:xfrm>
                <a:off x="3853132" y="728452"/>
                <a:ext cx="1557623" cy="2047112"/>
              </a:xfrm>
              <a:custGeom>
                <a:avLst/>
                <a:gdLst>
                  <a:gd name="connsiteX0" fmla="*/ 1557623 w 1557623"/>
                  <a:gd name="connsiteY0" fmla="*/ 2047113 h 2047112"/>
                  <a:gd name="connsiteX1" fmla="*/ 0 w 1557623"/>
                  <a:gd name="connsiteY1" fmla="*/ 1147858 h 2047112"/>
                  <a:gd name="connsiteX2" fmla="*/ 0 w 1557623"/>
                  <a:gd name="connsiteY2" fmla="*/ 0 h 2047112"/>
                  <a:gd name="connsiteX3" fmla="*/ 1557623 w 1557623"/>
                  <a:gd name="connsiteY3" fmla="*/ 899255 h 2047112"/>
                  <a:gd name="connsiteX4" fmla="*/ 1557623 w 1557623"/>
                  <a:gd name="connsiteY4" fmla="*/ 2047113 h 2047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7623" h="2047112">
                    <a:moveTo>
                      <a:pt x="1557623" y="2047113"/>
                    </a:moveTo>
                    <a:lnTo>
                      <a:pt x="0" y="1147858"/>
                    </a:lnTo>
                    <a:lnTo>
                      <a:pt x="0" y="0"/>
                    </a:lnTo>
                    <a:lnTo>
                      <a:pt x="1557623" y="899255"/>
                    </a:lnTo>
                    <a:lnTo>
                      <a:pt x="1557623" y="2047113"/>
                    </a:lnTo>
                    <a:close/>
                  </a:path>
                </a:pathLst>
              </a:custGeom>
              <a:solidFill>
                <a:srgbClr val="E0E0E0"/>
              </a:solidFill>
              <a:ln w="9525" cap="flat">
                <a:noFill/>
                <a:prstDash val="solid"/>
                <a:miter/>
              </a:ln>
            </p:spPr>
            <p:txBody>
              <a:bodyPr rtlCol="0" anchor="ctr"/>
              <a:lstStyle/>
              <a:p>
                <a:endParaRPr lang="en-US"/>
              </a:p>
            </p:txBody>
          </p:sp>
          <p:sp>
            <p:nvSpPr>
              <p:cNvPr id="84" name="Freeform: Shape 83">
                <a:extLst>
                  <a:ext uri="{FF2B5EF4-FFF2-40B4-BE49-F238E27FC236}">
                    <a16:creationId xmlns="" xmlns:a16="http://schemas.microsoft.com/office/drawing/2014/main" id="{A4C7F057-0A21-402D-8994-FF0EE9B8666D}"/>
                  </a:ext>
                </a:extLst>
              </p:cNvPr>
              <p:cNvSpPr/>
              <p:nvPr/>
            </p:nvSpPr>
            <p:spPr>
              <a:xfrm>
                <a:off x="3884279" y="788650"/>
                <a:ext cx="1495329" cy="1928145"/>
              </a:xfrm>
              <a:custGeom>
                <a:avLst/>
                <a:gdLst>
                  <a:gd name="connsiteX0" fmla="*/ 0 w 1495329"/>
                  <a:gd name="connsiteY0" fmla="*/ 1064895 h 1928145"/>
                  <a:gd name="connsiteX1" fmla="*/ 0 w 1495329"/>
                  <a:gd name="connsiteY1" fmla="*/ 0 h 1928145"/>
                  <a:gd name="connsiteX2" fmla="*/ 1495330 w 1495329"/>
                  <a:gd name="connsiteY2" fmla="*/ 863346 h 1928145"/>
                  <a:gd name="connsiteX3" fmla="*/ 1495330 w 1495329"/>
                  <a:gd name="connsiteY3" fmla="*/ 1928146 h 1928145"/>
                  <a:gd name="connsiteX4" fmla="*/ 0 w 1495329"/>
                  <a:gd name="connsiteY4" fmla="*/ 1064895 h 1928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329" h="1928145">
                    <a:moveTo>
                      <a:pt x="0" y="1064895"/>
                    </a:moveTo>
                    <a:lnTo>
                      <a:pt x="0" y="0"/>
                    </a:lnTo>
                    <a:lnTo>
                      <a:pt x="1495330" y="863346"/>
                    </a:lnTo>
                    <a:lnTo>
                      <a:pt x="1495330" y="1928146"/>
                    </a:lnTo>
                    <a:lnTo>
                      <a:pt x="0" y="1064895"/>
                    </a:lnTo>
                    <a:close/>
                  </a:path>
                </a:pathLst>
              </a:custGeom>
              <a:solidFill>
                <a:srgbClr val="FAFAFA"/>
              </a:solidFill>
              <a:ln w="9525" cap="flat">
                <a:noFill/>
                <a:prstDash val="solid"/>
                <a:miter/>
              </a:ln>
            </p:spPr>
            <p:txBody>
              <a:bodyPr rtlCol="0" anchor="ctr"/>
              <a:lstStyle/>
              <a:p>
                <a:endParaRPr lang="en-US"/>
              </a:p>
            </p:txBody>
          </p:sp>
          <p:sp>
            <p:nvSpPr>
              <p:cNvPr id="85" name="Freeform: Shape 84">
                <a:extLst>
                  <a:ext uri="{FF2B5EF4-FFF2-40B4-BE49-F238E27FC236}">
                    <a16:creationId xmlns="" xmlns:a16="http://schemas.microsoft.com/office/drawing/2014/main" id="{CA2AC35E-3DAE-4D96-93B4-D5611647E59E}"/>
                  </a:ext>
                </a:extLst>
              </p:cNvPr>
              <p:cNvSpPr/>
              <p:nvPr/>
            </p:nvSpPr>
            <p:spPr>
              <a:xfrm>
                <a:off x="3909806" y="1027442"/>
                <a:ext cx="1443904" cy="1509154"/>
              </a:xfrm>
              <a:custGeom>
                <a:avLst/>
                <a:gdLst>
                  <a:gd name="connsiteX0" fmla="*/ 211360 w 1443904"/>
                  <a:gd name="connsiteY0" fmla="*/ 45244 h 1509154"/>
                  <a:gd name="connsiteX1" fmla="*/ 210503 w 1443904"/>
                  <a:gd name="connsiteY1" fmla="*/ 53721 h 1509154"/>
                  <a:gd name="connsiteX2" fmla="*/ 206026 w 1443904"/>
                  <a:gd name="connsiteY2" fmla="*/ 51625 h 1509154"/>
                  <a:gd name="connsiteX3" fmla="*/ 219170 w 1443904"/>
                  <a:gd name="connsiteY3" fmla="*/ 61913 h 1509154"/>
                  <a:gd name="connsiteX4" fmla="*/ 224219 w 1443904"/>
                  <a:gd name="connsiteY4" fmla="*/ 74676 h 1509154"/>
                  <a:gd name="connsiteX5" fmla="*/ 252794 w 1443904"/>
                  <a:gd name="connsiteY5" fmla="*/ 81915 h 1509154"/>
                  <a:gd name="connsiteX6" fmla="*/ 242125 w 1443904"/>
                  <a:gd name="connsiteY6" fmla="*/ 56959 h 1509154"/>
                  <a:gd name="connsiteX7" fmla="*/ 235077 w 1443904"/>
                  <a:gd name="connsiteY7" fmla="*/ 59150 h 1509154"/>
                  <a:gd name="connsiteX8" fmla="*/ 238220 w 1443904"/>
                  <a:gd name="connsiteY8" fmla="*/ 68675 h 1509154"/>
                  <a:gd name="connsiteX9" fmla="*/ 232791 w 1443904"/>
                  <a:gd name="connsiteY9" fmla="*/ 62579 h 1509154"/>
                  <a:gd name="connsiteX10" fmla="*/ 229171 w 1443904"/>
                  <a:gd name="connsiteY10" fmla="*/ 59055 h 1509154"/>
                  <a:gd name="connsiteX11" fmla="*/ 218599 w 1443904"/>
                  <a:gd name="connsiteY11" fmla="*/ 46577 h 1509154"/>
                  <a:gd name="connsiteX12" fmla="*/ 211360 w 1443904"/>
                  <a:gd name="connsiteY12" fmla="*/ 45244 h 1509154"/>
                  <a:gd name="connsiteX13" fmla="*/ 540258 w 1443904"/>
                  <a:gd name="connsiteY13" fmla="*/ 789051 h 1509154"/>
                  <a:gd name="connsiteX14" fmla="*/ 526161 w 1443904"/>
                  <a:gd name="connsiteY14" fmla="*/ 768382 h 1509154"/>
                  <a:gd name="connsiteX15" fmla="*/ 523780 w 1443904"/>
                  <a:gd name="connsiteY15" fmla="*/ 765429 h 1509154"/>
                  <a:gd name="connsiteX16" fmla="*/ 503872 w 1443904"/>
                  <a:gd name="connsiteY16" fmla="*/ 749808 h 1509154"/>
                  <a:gd name="connsiteX17" fmla="*/ 480822 w 1443904"/>
                  <a:gd name="connsiteY17" fmla="*/ 724662 h 1509154"/>
                  <a:gd name="connsiteX18" fmla="*/ 479393 w 1443904"/>
                  <a:gd name="connsiteY18" fmla="*/ 714470 h 1509154"/>
                  <a:gd name="connsiteX19" fmla="*/ 467582 w 1443904"/>
                  <a:gd name="connsiteY19" fmla="*/ 687896 h 1509154"/>
                  <a:gd name="connsiteX20" fmla="*/ 464344 w 1443904"/>
                  <a:gd name="connsiteY20" fmla="*/ 684181 h 1509154"/>
                  <a:gd name="connsiteX21" fmla="*/ 459105 w 1443904"/>
                  <a:gd name="connsiteY21" fmla="*/ 680942 h 1509154"/>
                  <a:gd name="connsiteX22" fmla="*/ 437864 w 1443904"/>
                  <a:gd name="connsiteY22" fmla="*/ 654653 h 1509154"/>
                  <a:gd name="connsiteX23" fmla="*/ 431387 w 1443904"/>
                  <a:gd name="connsiteY23" fmla="*/ 640175 h 1509154"/>
                  <a:gd name="connsiteX24" fmla="*/ 408813 w 1443904"/>
                  <a:gd name="connsiteY24" fmla="*/ 625793 h 1509154"/>
                  <a:gd name="connsiteX25" fmla="*/ 393192 w 1443904"/>
                  <a:gd name="connsiteY25" fmla="*/ 613124 h 1509154"/>
                  <a:gd name="connsiteX26" fmla="*/ 389096 w 1443904"/>
                  <a:gd name="connsiteY26" fmla="*/ 607409 h 1509154"/>
                  <a:gd name="connsiteX27" fmla="*/ 370046 w 1443904"/>
                  <a:gd name="connsiteY27" fmla="*/ 615220 h 1509154"/>
                  <a:gd name="connsiteX28" fmla="*/ 354711 w 1443904"/>
                  <a:gd name="connsiteY28" fmla="*/ 602266 h 1509154"/>
                  <a:gd name="connsiteX29" fmla="*/ 322993 w 1443904"/>
                  <a:gd name="connsiteY29" fmla="*/ 547211 h 1509154"/>
                  <a:gd name="connsiteX30" fmla="*/ 323659 w 1443904"/>
                  <a:gd name="connsiteY30" fmla="*/ 543401 h 1509154"/>
                  <a:gd name="connsiteX31" fmla="*/ 327660 w 1443904"/>
                  <a:gd name="connsiteY31" fmla="*/ 526923 h 1509154"/>
                  <a:gd name="connsiteX32" fmla="*/ 319183 w 1443904"/>
                  <a:gd name="connsiteY32" fmla="*/ 513588 h 1509154"/>
                  <a:gd name="connsiteX33" fmla="*/ 308134 w 1443904"/>
                  <a:gd name="connsiteY33" fmla="*/ 523113 h 1509154"/>
                  <a:gd name="connsiteX34" fmla="*/ 293084 w 1443904"/>
                  <a:gd name="connsiteY34" fmla="*/ 457581 h 1509154"/>
                  <a:gd name="connsiteX35" fmla="*/ 317278 w 1443904"/>
                  <a:gd name="connsiteY35" fmla="*/ 467106 h 1509154"/>
                  <a:gd name="connsiteX36" fmla="*/ 331089 w 1443904"/>
                  <a:gd name="connsiteY36" fmla="*/ 469011 h 1509154"/>
                  <a:gd name="connsiteX37" fmla="*/ 338042 w 1443904"/>
                  <a:gd name="connsiteY37" fmla="*/ 476821 h 1509154"/>
                  <a:gd name="connsiteX38" fmla="*/ 352139 w 1443904"/>
                  <a:gd name="connsiteY38" fmla="*/ 511111 h 1509154"/>
                  <a:gd name="connsiteX39" fmla="*/ 353568 w 1443904"/>
                  <a:gd name="connsiteY39" fmla="*/ 473011 h 1509154"/>
                  <a:gd name="connsiteX40" fmla="*/ 373951 w 1443904"/>
                  <a:gd name="connsiteY40" fmla="*/ 458629 h 1509154"/>
                  <a:gd name="connsiteX41" fmla="*/ 372142 w 1443904"/>
                  <a:gd name="connsiteY41" fmla="*/ 452723 h 1509154"/>
                  <a:gd name="connsiteX42" fmla="*/ 371284 w 1443904"/>
                  <a:gd name="connsiteY42" fmla="*/ 442055 h 1509154"/>
                  <a:gd name="connsiteX43" fmla="*/ 374618 w 1443904"/>
                  <a:gd name="connsiteY43" fmla="*/ 448913 h 1509154"/>
                  <a:gd name="connsiteX44" fmla="*/ 377571 w 1443904"/>
                  <a:gd name="connsiteY44" fmla="*/ 441865 h 1509154"/>
                  <a:gd name="connsiteX45" fmla="*/ 389954 w 1443904"/>
                  <a:gd name="connsiteY45" fmla="*/ 437293 h 1509154"/>
                  <a:gd name="connsiteX46" fmla="*/ 385381 w 1443904"/>
                  <a:gd name="connsiteY46" fmla="*/ 432911 h 1509154"/>
                  <a:gd name="connsiteX47" fmla="*/ 412337 w 1443904"/>
                  <a:gd name="connsiteY47" fmla="*/ 423386 h 1509154"/>
                  <a:gd name="connsiteX48" fmla="*/ 413099 w 1443904"/>
                  <a:gd name="connsiteY48" fmla="*/ 427863 h 1509154"/>
                  <a:gd name="connsiteX49" fmla="*/ 422624 w 1443904"/>
                  <a:gd name="connsiteY49" fmla="*/ 433578 h 1509154"/>
                  <a:gd name="connsiteX50" fmla="*/ 440531 w 1443904"/>
                  <a:gd name="connsiteY50" fmla="*/ 432054 h 1509154"/>
                  <a:gd name="connsiteX51" fmla="*/ 433006 w 1443904"/>
                  <a:gd name="connsiteY51" fmla="*/ 423767 h 1509154"/>
                  <a:gd name="connsiteX52" fmla="*/ 429958 w 1443904"/>
                  <a:gd name="connsiteY52" fmla="*/ 428339 h 1509154"/>
                  <a:gd name="connsiteX53" fmla="*/ 426434 w 1443904"/>
                  <a:gd name="connsiteY53" fmla="*/ 426339 h 1509154"/>
                  <a:gd name="connsiteX54" fmla="*/ 416147 w 1443904"/>
                  <a:gd name="connsiteY54" fmla="*/ 407289 h 1509154"/>
                  <a:gd name="connsiteX55" fmla="*/ 420529 w 1443904"/>
                  <a:gd name="connsiteY55" fmla="*/ 407289 h 1509154"/>
                  <a:gd name="connsiteX56" fmla="*/ 401479 w 1443904"/>
                  <a:gd name="connsiteY56" fmla="*/ 392049 h 1509154"/>
                  <a:gd name="connsiteX57" fmla="*/ 441484 w 1443904"/>
                  <a:gd name="connsiteY57" fmla="*/ 402241 h 1509154"/>
                  <a:gd name="connsiteX58" fmla="*/ 449771 w 1443904"/>
                  <a:gd name="connsiteY58" fmla="*/ 403384 h 1509154"/>
                  <a:gd name="connsiteX59" fmla="*/ 445294 w 1443904"/>
                  <a:gd name="connsiteY59" fmla="*/ 426244 h 1509154"/>
                  <a:gd name="connsiteX60" fmla="*/ 466154 w 1443904"/>
                  <a:gd name="connsiteY60" fmla="*/ 432244 h 1509154"/>
                  <a:gd name="connsiteX61" fmla="*/ 454152 w 1443904"/>
                  <a:gd name="connsiteY61" fmla="*/ 413194 h 1509154"/>
                  <a:gd name="connsiteX62" fmla="*/ 448246 w 1443904"/>
                  <a:gd name="connsiteY62" fmla="*/ 375094 h 1509154"/>
                  <a:gd name="connsiteX63" fmla="*/ 432149 w 1443904"/>
                  <a:gd name="connsiteY63" fmla="*/ 353568 h 1509154"/>
                  <a:gd name="connsiteX64" fmla="*/ 416814 w 1443904"/>
                  <a:gd name="connsiteY64" fmla="*/ 317944 h 1509154"/>
                  <a:gd name="connsiteX65" fmla="*/ 400336 w 1443904"/>
                  <a:gd name="connsiteY65" fmla="*/ 306705 h 1509154"/>
                  <a:gd name="connsiteX66" fmla="*/ 397478 w 1443904"/>
                  <a:gd name="connsiteY66" fmla="*/ 296609 h 1509154"/>
                  <a:gd name="connsiteX67" fmla="*/ 378428 w 1443904"/>
                  <a:gd name="connsiteY67" fmla="*/ 274511 h 1509154"/>
                  <a:gd name="connsiteX68" fmla="*/ 363664 w 1443904"/>
                  <a:gd name="connsiteY68" fmla="*/ 268224 h 1509154"/>
                  <a:gd name="connsiteX69" fmla="*/ 363664 w 1443904"/>
                  <a:gd name="connsiteY69" fmla="*/ 279463 h 1509154"/>
                  <a:gd name="connsiteX70" fmla="*/ 365950 w 1443904"/>
                  <a:gd name="connsiteY70" fmla="*/ 289655 h 1509154"/>
                  <a:gd name="connsiteX71" fmla="*/ 369475 w 1443904"/>
                  <a:gd name="connsiteY71" fmla="*/ 308705 h 1509154"/>
                  <a:gd name="connsiteX72" fmla="*/ 361188 w 1443904"/>
                  <a:gd name="connsiteY72" fmla="*/ 340042 h 1509154"/>
                  <a:gd name="connsiteX73" fmla="*/ 352996 w 1443904"/>
                  <a:gd name="connsiteY73" fmla="*/ 341567 h 1509154"/>
                  <a:gd name="connsiteX74" fmla="*/ 350615 w 1443904"/>
                  <a:gd name="connsiteY74" fmla="*/ 335471 h 1509154"/>
                  <a:gd name="connsiteX75" fmla="*/ 347091 w 1443904"/>
                  <a:gd name="connsiteY75" fmla="*/ 314611 h 1509154"/>
                  <a:gd name="connsiteX76" fmla="*/ 335280 w 1443904"/>
                  <a:gd name="connsiteY76" fmla="*/ 305086 h 1509154"/>
                  <a:gd name="connsiteX77" fmla="*/ 325755 w 1443904"/>
                  <a:gd name="connsiteY77" fmla="*/ 293370 h 1509154"/>
                  <a:gd name="connsiteX78" fmla="*/ 307562 w 1443904"/>
                  <a:gd name="connsiteY78" fmla="*/ 277749 h 1509154"/>
                  <a:gd name="connsiteX79" fmla="*/ 305753 w 1443904"/>
                  <a:gd name="connsiteY79" fmla="*/ 269272 h 1509154"/>
                  <a:gd name="connsiteX80" fmla="*/ 303371 w 1443904"/>
                  <a:gd name="connsiteY80" fmla="*/ 261556 h 1509154"/>
                  <a:gd name="connsiteX81" fmla="*/ 297466 w 1443904"/>
                  <a:gd name="connsiteY81" fmla="*/ 247174 h 1509154"/>
                  <a:gd name="connsiteX82" fmla="*/ 299847 w 1443904"/>
                  <a:gd name="connsiteY82" fmla="*/ 240697 h 1509154"/>
                  <a:gd name="connsiteX83" fmla="*/ 305753 w 1443904"/>
                  <a:gd name="connsiteY83" fmla="*/ 234696 h 1509154"/>
                  <a:gd name="connsiteX84" fmla="*/ 312134 w 1443904"/>
                  <a:gd name="connsiteY84" fmla="*/ 228981 h 1509154"/>
                  <a:gd name="connsiteX85" fmla="*/ 302609 w 1443904"/>
                  <a:gd name="connsiteY85" fmla="*/ 217742 h 1509154"/>
                  <a:gd name="connsiteX86" fmla="*/ 315754 w 1443904"/>
                  <a:gd name="connsiteY86" fmla="*/ 223456 h 1509154"/>
                  <a:gd name="connsiteX87" fmla="*/ 319564 w 1443904"/>
                  <a:gd name="connsiteY87" fmla="*/ 224790 h 1509154"/>
                  <a:gd name="connsiteX88" fmla="*/ 325850 w 1443904"/>
                  <a:gd name="connsiteY88" fmla="*/ 224790 h 1509154"/>
                  <a:gd name="connsiteX89" fmla="*/ 317659 w 1443904"/>
                  <a:gd name="connsiteY89" fmla="*/ 208026 h 1509154"/>
                  <a:gd name="connsiteX90" fmla="*/ 339090 w 1443904"/>
                  <a:gd name="connsiteY90" fmla="*/ 218694 h 1509154"/>
                  <a:gd name="connsiteX91" fmla="*/ 344900 w 1443904"/>
                  <a:gd name="connsiteY91" fmla="*/ 218694 h 1509154"/>
                  <a:gd name="connsiteX92" fmla="*/ 347281 w 1443904"/>
                  <a:gd name="connsiteY92" fmla="*/ 218694 h 1509154"/>
                  <a:gd name="connsiteX93" fmla="*/ 350806 w 1443904"/>
                  <a:gd name="connsiteY93" fmla="*/ 217551 h 1509154"/>
                  <a:gd name="connsiteX94" fmla="*/ 350806 w 1443904"/>
                  <a:gd name="connsiteY94" fmla="*/ 203454 h 1509154"/>
                  <a:gd name="connsiteX95" fmla="*/ 350806 w 1443904"/>
                  <a:gd name="connsiteY95" fmla="*/ 197167 h 1509154"/>
                  <a:gd name="connsiteX96" fmla="*/ 341281 w 1443904"/>
                  <a:gd name="connsiteY96" fmla="*/ 186500 h 1509154"/>
                  <a:gd name="connsiteX97" fmla="*/ 351663 w 1443904"/>
                  <a:gd name="connsiteY97" fmla="*/ 191548 h 1509154"/>
                  <a:gd name="connsiteX98" fmla="*/ 357569 w 1443904"/>
                  <a:gd name="connsiteY98" fmla="*/ 194977 h 1509154"/>
                  <a:gd name="connsiteX99" fmla="*/ 371094 w 1443904"/>
                  <a:gd name="connsiteY99" fmla="*/ 207550 h 1509154"/>
                  <a:gd name="connsiteX100" fmla="*/ 371094 w 1443904"/>
                  <a:gd name="connsiteY100" fmla="*/ 215075 h 1509154"/>
                  <a:gd name="connsiteX101" fmla="*/ 377762 w 1443904"/>
                  <a:gd name="connsiteY101" fmla="*/ 224600 h 1509154"/>
                  <a:gd name="connsiteX102" fmla="*/ 383572 w 1443904"/>
                  <a:gd name="connsiteY102" fmla="*/ 238696 h 1509154"/>
                  <a:gd name="connsiteX103" fmla="*/ 380047 w 1443904"/>
                  <a:gd name="connsiteY103" fmla="*/ 247174 h 1509154"/>
                  <a:gd name="connsiteX104" fmla="*/ 363760 w 1443904"/>
                  <a:gd name="connsiteY104" fmla="*/ 247174 h 1509154"/>
                  <a:gd name="connsiteX105" fmla="*/ 382810 w 1443904"/>
                  <a:gd name="connsiteY105" fmla="*/ 259175 h 1509154"/>
                  <a:gd name="connsiteX106" fmla="*/ 392335 w 1443904"/>
                  <a:gd name="connsiteY106" fmla="*/ 278225 h 1509154"/>
                  <a:gd name="connsiteX107" fmla="*/ 412813 w 1443904"/>
                  <a:gd name="connsiteY107" fmla="*/ 296132 h 1509154"/>
                  <a:gd name="connsiteX108" fmla="*/ 408146 w 1443904"/>
                  <a:gd name="connsiteY108" fmla="*/ 286607 h 1509154"/>
                  <a:gd name="connsiteX109" fmla="*/ 417671 w 1443904"/>
                  <a:gd name="connsiteY109" fmla="*/ 291465 h 1509154"/>
                  <a:gd name="connsiteX110" fmla="*/ 407289 w 1443904"/>
                  <a:gd name="connsiteY110" fmla="*/ 266605 h 1509154"/>
                  <a:gd name="connsiteX111" fmla="*/ 422529 w 1443904"/>
                  <a:gd name="connsiteY111" fmla="*/ 275368 h 1509154"/>
                  <a:gd name="connsiteX112" fmla="*/ 432530 w 1443904"/>
                  <a:gd name="connsiteY112" fmla="*/ 270224 h 1509154"/>
                  <a:gd name="connsiteX113" fmla="*/ 418052 w 1443904"/>
                  <a:gd name="connsiteY113" fmla="*/ 247840 h 1509154"/>
                  <a:gd name="connsiteX114" fmla="*/ 410146 w 1443904"/>
                  <a:gd name="connsiteY114" fmla="*/ 231457 h 1509154"/>
                  <a:gd name="connsiteX115" fmla="*/ 407575 w 1443904"/>
                  <a:gd name="connsiteY115" fmla="*/ 223552 h 1509154"/>
                  <a:gd name="connsiteX116" fmla="*/ 386429 w 1443904"/>
                  <a:gd name="connsiteY116" fmla="*/ 194977 h 1509154"/>
                  <a:gd name="connsiteX117" fmla="*/ 363664 w 1443904"/>
                  <a:gd name="connsiteY117" fmla="*/ 164402 h 1509154"/>
                  <a:gd name="connsiteX118" fmla="*/ 344614 w 1443904"/>
                  <a:gd name="connsiteY118" fmla="*/ 148590 h 1509154"/>
                  <a:gd name="connsiteX119" fmla="*/ 334518 w 1443904"/>
                  <a:gd name="connsiteY119" fmla="*/ 142684 h 1509154"/>
                  <a:gd name="connsiteX120" fmla="*/ 330422 w 1443904"/>
                  <a:gd name="connsiteY120" fmla="*/ 178022 h 1509154"/>
                  <a:gd name="connsiteX121" fmla="*/ 339947 w 1443904"/>
                  <a:gd name="connsiteY121" fmla="*/ 184309 h 1509154"/>
                  <a:gd name="connsiteX122" fmla="*/ 334232 w 1443904"/>
                  <a:gd name="connsiteY122" fmla="*/ 183166 h 1509154"/>
                  <a:gd name="connsiteX123" fmla="*/ 334232 w 1443904"/>
                  <a:gd name="connsiteY123" fmla="*/ 186690 h 1509154"/>
                  <a:gd name="connsiteX124" fmla="*/ 333089 w 1443904"/>
                  <a:gd name="connsiteY124" fmla="*/ 192310 h 1509154"/>
                  <a:gd name="connsiteX125" fmla="*/ 331089 w 1443904"/>
                  <a:gd name="connsiteY125" fmla="*/ 198692 h 1509154"/>
                  <a:gd name="connsiteX126" fmla="*/ 331089 w 1443904"/>
                  <a:gd name="connsiteY126" fmla="*/ 195644 h 1509154"/>
                  <a:gd name="connsiteX127" fmla="*/ 329565 w 1443904"/>
                  <a:gd name="connsiteY127" fmla="*/ 202216 h 1509154"/>
                  <a:gd name="connsiteX128" fmla="*/ 325183 w 1443904"/>
                  <a:gd name="connsiteY128" fmla="*/ 192691 h 1509154"/>
                  <a:gd name="connsiteX129" fmla="*/ 323088 w 1443904"/>
                  <a:gd name="connsiteY129" fmla="*/ 182118 h 1509154"/>
                  <a:gd name="connsiteX130" fmla="*/ 316611 w 1443904"/>
                  <a:gd name="connsiteY130" fmla="*/ 178213 h 1509154"/>
                  <a:gd name="connsiteX131" fmla="*/ 306610 w 1443904"/>
                  <a:gd name="connsiteY131" fmla="*/ 156781 h 1509154"/>
                  <a:gd name="connsiteX132" fmla="*/ 312325 w 1443904"/>
                  <a:gd name="connsiteY132" fmla="*/ 136207 h 1509154"/>
                  <a:gd name="connsiteX133" fmla="*/ 296228 w 1443904"/>
                  <a:gd name="connsiteY133" fmla="*/ 118396 h 1509154"/>
                  <a:gd name="connsiteX134" fmla="*/ 293656 w 1443904"/>
                  <a:gd name="connsiteY134" fmla="*/ 140398 h 1509154"/>
                  <a:gd name="connsiteX135" fmla="*/ 290798 w 1443904"/>
                  <a:gd name="connsiteY135" fmla="*/ 156019 h 1509154"/>
                  <a:gd name="connsiteX136" fmla="*/ 282892 w 1443904"/>
                  <a:gd name="connsiteY136" fmla="*/ 153924 h 1509154"/>
                  <a:gd name="connsiteX137" fmla="*/ 283369 w 1443904"/>
                  <a:gd name="connsiteY137" fmla="*/ 163449 h 1509154"/>
                  <a:gd name="connsiteX138" fmla="*/ 253651 w 1443904"/>
                  <a:gd name="connsiteY138" fmla="*/ 146780 h 1509154"/>
                  <a:gd name="connsiteX139" fmla="*/ 265366 w 1443904"/>
                  <a:gd name="connsiteY139" fmla="*/ 144590 h 1509154"/>
                  <a:gd name="connsiteX140" fmla="*/ 258032 w 1443904"/>
                  <a:gd name="connsiteY140" fmla="*/ 120586 h 1509154"/>
                  <a:gd name="connsiteX141" fmla="*/ 254508 w 1443904"/>
                  <a:gd name="connsiteY141" fmla="*/ 96583 h 1509154"/>
                  <a:gd name="connsiteX142" fmla="*/ 246697 w 1443904"/>
                  <a:gd name="connsiteY142" fmla="*/ 96583 h 1509154"/>
                  <a:gd name="connsiteX143" fmla="*/ 244697 w 1443904"/>
                  <a:gd name="connsiteY143" fmla="*/ 111157 h 1509154"/>
                  <a:gd name="connsiteX144" fmla="*/ 234220 w 1443904"/>
                  <a:gd name="connsiteY144" fmla="*/ 92773 h 1509154"/>
                  <a:gd name="connsiteX145" fmla="*/ 231076 w 1443904"/>
                  <a:gd name="connsiteY145" fmla="*/ 94393 h 1509154"/>
                  <a:gd name="connsiteX146" fmla="*/ 225647 w 1443904"/>
                  <a:gd name="connsiteY146" fmla="*/ 87820 h 1509154"/>
                  <a:gd name="connsiteX147" fmla="*/ 218408 w 1443904"/>
                  <a:gd name="connsiteY147" fmla="*/ 86963 h 1509154"/>
                  <a:gd name="connsiteX148" fmla="*/ 219265 w 1443904"/>
                  <a:gd name="connsiteY148" fmla="*/ 80867 h 1509154"/>
                  <a:gd name="connsiteX149" fmla="*/ 200215 w 1443904"/>
                  <a:gd name="connsiteY149" fmla="*/ 87249 h 1509154"/>
                  <a:gd name="connsiteX150" fmla="*/ 205549 w 1443904"/>
                  <a:gd name="connsiteY150" fmla="*/ 93536 h 1509154"/>
                  <a:gd name="connsiteX151" fmla="*/ 203740 w 1443904"/>
                  <a:gd name="connsiteY151" fmla="*/ 95440 h 1509154"/>
                  <a:gd name="connsiteX152" fmla="*/ 227171 w 1443904"/>
                  <a:gd name="connsiteY152" fmla="*/ 115633 h 1509154"/>
                  <a:gd name="connsiteX153" fmla="*/ 206026 w 1443904"/>
                  <a:gd name="connsiteY153" fmla="*/ 106108 h 1509154"/>
                  <a:gd name="connsiteX154" fmla="*/ 206026 w 1443904"/>
                  <a:gd name="connsiteY154" fmla="*/ 109252 h 1509154"/>
                  <a:gd name="connsiteX155" fmla="*/ 244126 w 1443904"/>
                  <a:gd name="connsiteY155" fmla="*/ 140684 h 1509154"/>
                  <a:gd name="connsiteX156" fmla="*/ 246031 w 1443904"/>
                  <a:gd name="connsiteY156" fmla="*/ 157353 h 1509154"/>
                  <a:gd name="connsiteX157" fmla="*/ 232791 w 1443904"/>
                  <a:gd name="connsiteY157" fmla="*/ 143161 h 1509154"/>
                  <a:gd name="connsiteX158" fmla="*/ 218408 w 1443904"/>
                  <a:gd name="connsiteY158" fmla="*/ 127444 h 1509154"/>
                  <a:gd name="connsiteX159" fmla="*/ 182499 w 1443904"/>
                  <a:gd name="connsiteY159" fmla="*/ 95726 h 1509154"/>
                  <a:gd name="connsiteX160" fmla="*/ 177832 w 1443904"/>
                  <a:gd name="connsiteY160" fmla="*/ 92964 h 1509154"/>
                  <a:gd name="connsiteX161" fmla="*/ 177832 w 1443904"/>
                  <a:gd name="connsiteY161" fmla="*/ 91440 h 1509154"/>
                  <a:gd name="connsiteX162" fmla="*/ 168307 w 1443904"/>
                  <a:gd name="connsiteY162" fmla="*/ 86011 h 1509154"/>
                  <a:gd name="connsiteX163" fmla="*/ 162401 w 1443904"/>
                  <a:gd name="connsiteY163" fmla="*/ 77724 h 1509154"/>
                  <a:gd name="connsiteX164" fmla="*/ 151829 w 1443904"/>
                  <a:gd name="connsiteY164" fmla="*/ 76486 h 1509154"/>
                  <a:gd name="connsiteX165" fmla="*/ 130683 w 1443904"/>
                  <a:gd name="connsiteY165" fmla="*/ 70485 h 1509154"/>
                  <a:gd name="connsiteX166" fmla="*/ 132874 w 1443904"/>
                  <a:gd name="connsiteY166" fmla="*/ 75819 h 1509154"/>
                  <a:gd name="connsiteX167" fmla="*/ 110680 w 1443904"/>
                  <a:gd name="connsiteY167" fmla="*/ 55816 h 1509154"/>
                  <a:gd name="connsiteX168" fmla="*/ 105918 w 1443904"/>
                  <a:gd name="connsiteY168" fmla="*/ 50006 h 1509154"/>
                  <a:gd name="connsiteX169" fmla="*/ 69437 w 1443904"/>
                  <a:gd name="connsiteY169" fmla="*/ 22669 h 1509154"/>
                  <a:gd name="connsiteX170" fmla="*/ 49339 w 1443904"/>
                  <a:gd name="connsiteY170" fmla="*/ 5429 h 1509154"/>
                  <a:gd name="connsiteX171" fmla="*/ 32956 w 1443904"/>
                  <a:gd name="connsiteY171" fmla="*/ 0 h 1509154"/>
                  <a:gd name="connsiteX172" fmla="*/ 23431 w 1443904"/>
                  <a:gd name="connsiteY172" fmla="*/ 1429 h 1509154"/>
                  <a:gd name="connsiteX173" fmla="*/ 10192 w 1443904"/>
                  <a:gd name="connsiteY173" fmla="*/ 5905 h 1509154"/>
                  <a:gd name="connsiteX174" fmla="*/ 19717 w 1443904"/>
                  <a:gd name="connsiteY174" fmla="*/ 26860 h 1509154"/>
                  <a:gd name="connsiteX175" fmla="*/ 29242 w 1443904"/>
                  <a:gd name="connsiteY175" fmla="*/ 39624 h 1509154"/>
                  <a:gd name="connsiteX176" fmla="*/ 13525 w 1443904"/>
                  <a:gd name="connsiteY176" fmla="*/ 28099 h 1509154"/>
                  <a:gd name="connsiteX177" fmla="*/ 0 w 1443904"/>
                  <a:gd name="connsiteY177" fmla="*/ 28099 h 1509154"/>
                  <a:gd name="connsiteX178" fmla="*/ 7048 w 1443904"/>
                  <a:gd name="connsiteY178" fmla="*/ 41624 h 1509154"/>
                  <a:gd name="connsiteX179" fmla="*/ 28194 w 1443904"/>
                  <a:gd name="connsiteY179" fmla="*/ 53435 h 1509154"/>
                  <a:gd name="connsiteX180" fmla="*/ 20574 w 1443904"/>
                  <a:gd name="connsiteY180" fmla="*/ 63532 h 1509154"/>
                  <a:gd name="connsiteX181" fmla="*/ 12954 w 1443904"/>
                  <a:gd name="connsiteY181" fmla="*/ 61341 h 1509154"/>
                  <a:gd name="connsiteX182" fmla="*/ 10478 w 1443904"/>
                  <a:gd name="connsiteY182" fmla="*/ 75438 h 1509154"/>
                  <a:gd name="connsiteX183" fmla="*/ 13335 w 1443904"/>
                  <a:gd name="connsiteY183" fmla="*/ 82772 h 1509154"/>
                  <a:gd name="connsiteX184" fmla="*/ 24194 w 1443904"/>
                  <a:gd name="connsiteY184" fmla="*/ 95536 h 1509154"/>
                  <a:gd name="connsiteX185" fmla="*/ 34385 w 1443904"/>
                  <a:gd name="connsiteY185" fmla="*/ 108490 h 1509154"/>
                  <a:gd name="connsiteX186" fmla="*/ 38481 w 1443904"/>
                  <a:gd name="connsiteY186" fmla="*/ 107061 h 1509154"/>
                  <a:gd name="connsiteX187" fmla="*/ 38481 w 1443904"/>
                  <a:gd name="connsiteY187" fmla="*/ 108585 h 1509154"/>
                  <a:gd name="connsiteX188" fmla="*/ 39719 w 1443904"/>
                  <a:gd name="connsiteY188" fmla="*/ 124301 h 1509154"/>
                  <a:gd name="connsiteX189" fmla="*/ 58769 w 1443904"/>
                  <a:gd name="connsiteY189" fmla="*/ 120491 h 1509154"/>
                  <a:gd name="connsiteX190" fmla="*/ 61246 w 1443904"/>
                  <a:gd name="connsiteY190" fmla="*/ 115252 h 1509154"/>
                  <a:gd name="connsiteX191" fmla="*/ 67056 w 1443904"/>
                  <a:gd name="connsiteY191" fmla="*/ 110966 h 1509154"/>
                  <a:gd name="connsiteX192" fmla="*/ 63817 w 1443904"/>
                  <a:gd name="connsiteY192" fmla="*/ 119444 h 1509154"/>
                  <a:gd name="connsiteX193" fmla="*/ 79438 w 1443904"/>
                  <a:gd name="connsiteY193" fmla="*/ 124206 h 1509154"/>
                  <a:gd name="connsiteX194" fmla="*/ 81820 w 1443904"/>
                  <a:gd name="connsiteY194" fmla="*/ 116300 h 1509154"/>
                  <a:gd name="connsiteX195" fmla="*/ 86296 w 1443904"/>
                  <a:gd name="connsiteY195" fmla="*/ 124396 h 1509154"/>
                  <a:gd name="connsiteX196" fmla="*/ 110109 w 1443904"/>
                  <a:gd name="connsiteY196" fmla="*/ 143446 h 1509154"/>
                  <a:gd name="connsiteX197" fmla="*/ 140303 w 1443904"/>
                  <a:gd name="connsiteY197" fmla="*/ 186119 h 1509154"/>
                  <a:gd name="connsiteX198" fmla="*/ 140303 w 1443904"/>
                  <a:gd name="connsiteY198" fmla="*/ 191452 h 1509154"/>
                  <a:gd name="connsiteX199" fmla="*/ 146875 w 1443904"/>
                  <a:gd name="connsiteY199" fmla="*/ 200977 h 1509154"/>
                  <a:gd name="connsiteX200" fmla="*/ 153162 w 1443904"/>
                  <a:gd name="connsiteY200" fmla="*/ 213455 h 1509154"/>
                  <a:gd name="connsiteX201" fmla="*/ 162687 w 1443904"/>
                  <a:gd name="connsiteY201" fmla="*/ 228124 h 1509154"/>
                  <a:gd name="connsiteX202" fmla="*/ 163925 w 1443904"/>
                  <a:gd name="connsiteY202" fmla="*/ 237649 h 1509154"/>
                  <a:gd name="connsiteX203" fmla="*/ 164592 w 1443904"/>
                  <a:gd name="connsiteY203" fmla="*/ 245840 h 1509154"/>
                  <a:gd name="connsiteX204" fmla="*/ 179356 w 1443904"/>
                  <a:gd name="connsiteY204" fmla="*/ 283940 h 1509154"/>
                  <a:gd name="connsiteX205" fmla="*/ 202311 w 1443904"/>
                  <a:gd name="connsiteY205" fmla="*/ 374332 h 1509154"/>
                  <a:gd name="connsiteX206" fmla="*/ 211836 w 1443904"/>
                  <a:gd name="connsiteY206" fmla="*/ 402907 h 1509154"/>
                  <a:gd name="connsiteX207" fmla="*/ 215455 w 1443904"/>
                  <a:gd name="connsiteY207" fmla="*/ 419195 h 1509154"/>
                  <a:gd name="connsiteX208" fmla="*/ 225933 w 1443904"/>
                  <a:gd name="connsiteY208" fmla="*/ 439293 h 1509154"/>
                  <a:gd name="connsiteX209" fmla="*/ 228314 w 1443904"/>
                  <a:gd name="connsiteY209" fmla="*/ 443770 h 1509154"/>
                  <a:gd name="connsiteX210" fmla="*/ 222504 w 1443904"/>
                  <a:gd name="connsiteY210" fmla="*/ 415195 h 1509154"/>
                  <a:gd name="connsiteX211" fmla="*/ 221837 w 1443904"/>
                  <a:gd name="connsiteY211" fmla="*/ 411194 h 1509154"/>
                  <a:gd name="connsiteX212" fmla="*/ 226219 w 1443904"/>
                  <a:gd name="connsiteY212" fmla="*/ 417767 h 1509154"/>
                  <a:gd name="connsiteX213" fmla="*/ 254222 w 1443904"/>
                  <a:gd name="connsiteY213" fmla="*/ 486156 h 1509154"/>
                  <a:gd name="connsiteX214" fmla="*/ 306038 w 1443904"/>
                  <a:gd name="connsiteY214" fmla="*/ 542734 h 1509154"/>
                  <a:gd name="connsiteX215" fmla="*/ 325088 w 1443904"/>
                  <a:gd name="connsiteY215" fmla="*/ 563023 h 1509154"/>
                  <a:gd name="connsiteX216" fmla="*/ 335375 w 1443904"/>
                  <a:gd name="connsiteY216" fmla="*/ 589502 h 1509154"/>
                  <a:gd name="connsiteX217" fmla="*/ 349282 w 1443904"/>
                  <a:gd name="connsiteY217" fmla="*/ 606838 h 1509154"/>
                  <a:gd name="connsiteX218" fmla="*/ 361093 w 1443904"/>
                  <a:gd name="connsiteY218" fmla="*/ 607600 h 1509154"/>
                  <a:gd name="connsiteX219" fmla="*/ 364141 w 1443904"/>
                  <a:gd name="connsiteY219" fmla="*/ 619506 h 1509154"/>
                  <a:gd name="connsiteX220" fmla="*/ 366331 w 1443904"/>
                  <a:gd name="connsiteY220" fmla="*/ 621316 h 1509154"/>
                  <a:gd name="connsiteX221" fmla="*/ 355282 w 1443904"/>
                  <a:gd name="connsiteY221" fmla="*/ 668084 h 1509154"/>
                  <a:gd name="connsiteX222" fmla="*/ 353378 w 1443904"/>
                  <a:gd name="connsiteY222" fmla="*/ 673513 h 1509154"/>
                  <a:gd name="connsiteX223" fmla="*/ 361379 w 1443904"/>
                  <a:gd name="connsiteY223" fmla="*/ 703231 h 1509154"/>
                  <a:gd name="connsiteX224" fmla="*/ 395764 w 1443904"/>
                  <a:gd name="connsiteY224" fmla="*/ 776383 h 1509154"/>
                  <a:gd name="connsiteX225" fmla="*/ 395764 w 1443904"/>
                  <a:gd name="connsiteY225" fmla="*/ 807244 h 1509154"/>
                  <a:gd name="connsiteX226" fmla="*/ 383476 w 1443904"/>
                  <a:gd name="connsiteY226" fmla="*/ 878967 h 1509154"/>
                  <a:gd name="connsiteX227" fmla="*/ 384143 w 1443904"/>
                  <a:gd name="connsiteY227" fmla="*/ 893826 h 1509154"/>
                  <a:gd name="connsiteX228" fmla="*/ 381190 w 1443904"/>
                  <a:gd name="connsiteY228" fmla="*/ 918401 h 1509154"/>
                  <a:gd name="connsiteX229" fmla="*/ 384905 w 1443904"/>
                  <a:gd name="connsiteY229" fmla="*/ 909828 h 1509154"/>
                  <a:gd name="connsiteX230" fmla="*/ 384238 w 1443904"/>
                  <a:gd name="connsiteY230" fmla="*/ 931926 h 1509154"/>
                  <a:gd name="connsiteX231" fmla="*/ 376904 w 1443904"/>
                  <a:gd name="connsiteY231" fmla="*/ 938498 h 1509154"/>
                  <a:gd name="connsiteX232" fmla="*/ 378523 w 1443904"/>
                  <a:gd name="connsiteY232" fmla="*/ 944308 h 1509154"/>
                  <a:gd name="connsiteX233" fmla="*/ 378523 w 1443904"/>
                  <a:gd name="connsiteY233" fmla="*/ 948309 h 1509154"/>
                  <a:gd name="connsiteX234" fmla="*/ 376333 w 1443904"/>
                  <a:gd name="connsiteY234" fmla="*/ 951833 h 1509154"/>
                  <a:gd name="connsiteX235" fmla="*/ 377380 w 1443904"/>
                  <a:gd name="connsiteY235" fmla="*/ 954500 h 1509154"/>
                  <a:gd name="connsiteX236" fmla="*/ 379000 w 1443904"/>
                  <a:gd name="connsiteY236" fmla="*/ 965645 h 1509154"/>
                  <a:gd name="connsiteX237" fmla="*/ 377857 w 1443904"/>
                  <a:gd name="connsiteY237" fmla="*/ 971188 h 1509154"/>
                  <a:gd name="connsiteX238" fmla="*/ 379952 w 1443904"/>
                  <a:gd name="connsiteY238" fmla="*/ 972788 h 1509154"/>
                  <a:gd name="connsiteX239" fmla="*/ 379952 w 1443904"/>
                  <a:gd name="connsiteY239" fmla="*/ 975360 h 1509154"/>
                  <a:gd name="connsiteX240" fmla="*/ 384334 w 1443904"/>
                  <a:gd name="connsiteY240" fmla="*/ 979741 h 1509154"/>
                  <a:gd name="connsiteX241" fmla="*/ 381953 w 1443904"/>
                  <a:gd name="connsiteY241" fmla="*/ 983170 h 1509154"/>
                  <a:gd name="connsiteX242" fmla="*/ 387953 w 1443904"/>
                  <a:gd name="connsiteY242" fmla="*/ 987361 h 1509154"/>
                  <a:gd name="connsiteX243" fmla="*/ 389001 w 1443904"/>
                  <a:gd name="connsiteY243" fmla="*/ 1001458 h 1509154"/>
                  <a:gd name="connsiteX244" fmla="*/ 394145 w 1443904"/>
                  <a:gd name="connsiteY244" fmla="*/ 1008602 h 1509154"/>
                  <a:gd name="connsiteX245" fmla="*/ 397764 w 1443904"/>
                  <a:gd name="connsiteY245" fmla="*/ 1010888 h 1509154"/>
                  <a:gd name="connsiteX246" fmla="*/ 402146 w 1443904"/>
                  <a:gd name="connsiteY246" fmla="*/ 1014794 h 1509154"/>
                  <a:gd name="connsiteX247" fmla="*/ 405003 w 1443904"/>
                  <a:gd name="connsiteY247" fmla="*/ 1018223 h 1509154"/>
                  <a:gd name="connsiteX248" fmla="*/ 410242 w 1443904"/>
                  <a:gd name="connsiteY248" fmla="*/ 1009840 h 1509154"/>
                  <a:gd name="connsiteX249" fmla="*/ 404908 w 1443904"/>
                  <a:gd name="connsiteY249" fmla="*/ 977646 h 1509154"/>
                  <a:gd name="connsiteX250" fmla="*/ 407861 w 1443904"/>
                  <a:gd name="connsiteY250" fmla="*/ 952405 h 1509154"/>
                  <a:gd name="connsiteX251" fmla="*/ 412528 w 1443904"/>
                  <a:gd name="connsiteY251" fmla="*/ 948404 h 1509154"/>
                  <a:gd name="connsiteX252" fmla="*/ 423100 w 1443904"/>
                  <a:gd name="connsiteY252" fmla="*/ 938022 h 1509154"/>
                  <a:gd name="connsiteX253" fmla="*/ 418433 w 1443904"/>
                  <a:gd name="connsiteY253" fmla="*/ 928497 h 1509154"/>
                  <a:gd name="connsiteX254" fmla="*/ 429101 w 1443904"/>
                  <a:gd name="connsiteY254" fmla="*/ 919924 h 1509154"/>
                  <a:gd name="connsiteX255" fmla="*/ 446722 w 1443904"/>
                  <a:gd name="connsiteY255" fmla="*/ 900017 h 1509154"/>
                  <a:gd name="connsiteX256" fmla="*/ 450247 w 1443904"/>
                  <a:gd name="connsiteY256" fmla="*/ 903637 h 1509154"/>
                  <a:gd name="connsiteX257" fmla="*/ 470249 w 1443904"/>
                  <a:gd name="connsiteY257" fmla="*/ 901065 h 1509154"/>
                  <a:gd name="connsiteX258" fmla="*/ 474059 w 1443904"/>
                  <a:gd name="connsiteY258" fmla="*/ 892969 h 1509154"/>
                  <a:gd name="connsiteX259" fmla="*/ 477298 w 1443904"/>
                  <a:gd name="connsiteY259" fmla="*/ 897350 h 1509154"/>
                  <a:gd name="connsiteX260" fmla="*/ 478441 w 1443904"/>
                  <a:gd name="connsiteY260" fmla="*/ 894874 h 1509154"/>
                  <a:gd name="connsiteX261" fmla="*/ 485584 w 1443904"/>
                  <a:gd name="connsiteY261" fmla="*/ 876967 h 1509154"/>
                  <a:gd name="connsiteX262" fmla="*/ 495109 w 1443904"/>
                  <a:gd name="connsiteY262" fmla="*/ 866680 h 1509154"/>
                  <a:gd name="connsiteX263" fmla="*/ 522256 w 1443904"/>
                  <a:gd name="connsiteY263" fmla="*/ 858774 h 1509154"/>
                  <a:gd name="connsiteX264" fmla="*/ 524542 w 1443904"/>
                  <a:gd name="connsiteY264" fmla="*/ 847630 h 1509154"/>
                  <a:gd name="connsiteX265" fmla="*/ 525780 w 1443904"/>
                  <a:gd name="connsiteY265" fmla="*/ 838867 h 1509154"/>
                  <a:gd name="connsiteX266" fmla="*/ 541020 w 1443904"/>
                  <a:gd name="connsiteY266" fmla="*/ 810292 h 1509154"/>
                  <a:gd name="connsiteX267" fmla="*/ 542258 w 1443904"/>
                  <a:gd name="connsiteY267" fmla="*/ 796861 h 1509154"/>
                  <a:gd name="connsiteX268" fmla="*/ 540258 w 1443904"/>
                  <a:gd name="connsiteY268" fmla="*/ 789051 h 1509154"/>
                  <a:gd name="connsiteX269" fmla="*/ 308705 w 1443904"/>
                  <a:gd name="connsiteY269" fmla="*/ 349948 h 1509154"/>
                  <a:gd name="connsiteX270" fmla="*/ 337947 w 1443904"/>
                  <a:gd name="connsiteY270" fmla="*/ 368998 h 1509154"/>
                  <a:gd name="connsiteX271" fmla="*/ 356997 w 1443904"/>
                  <a:gd name="connsiteY271" fmla="*/ 393097 h 1509154"/>
                  <a:gd name="connsiteX272" fmla="*/ 347472 w 1443904"/>
                  <a:gd name="connsiteY272" fmla="*/ 400336 h 1509154"/>
                  <a:gd name="connsiteX273" fmla="*/ 343853 w 1443904"/>
                  <a:gd name="connsiteY273" fmla="*/ 392049 h 1509154"/>
                  <a:gd name="connsiteX274" fmla="*/ 341281 w 1443904"/>
                  <a:gd name="connsiteY274" fmla="*/ 381000 h 1509154"/>
                  <a:gd name="connsiteX275" fmla="*/ 327565 w 1443904"/>
                  <a:gd name="connsiteY275" fmla="*/ 396621 h 1509154"/>
                  <a:gd name="connsiteX276" fmla="*/ 328327 w 1443904"/>
                  <a:gd name="connsiteY276" fmla="*/ 370046 h 1509154"/>
                  <a:gd name="connsiteX277" fmla="*/ 318325 w 1443904"/>
                  <a:gd name="connsiteY277" fmla="*/ 358426 h 1509154"/>
                  <a:gd name="connsiteX278" fmla="*/ 308705 w 1443904"/>
                  <a:gd name="connsiteY278" fmla="*/ 349948 h 1509154"/>
                  <a:gd name="connsiteX279" fmla="*/ 130016 w 1443904"/>
                  <a:gd name="connsiteY279" fmla="*/ 165830 h 1509154"/>
                  <a:gd name="connsiteX280" fmla="*/ 130016 w 1443904"/>
                  <a:gd name="connsiteY280" fmla="*/ 165163 h 1509154"/>
                  <a:gd name="connsiteX281" fmla="*/ 130016 w 1443904"/>
                  <a:gd name="connsiteY281" fmla="*/ 165163 h 1509154"/>
                  <a:gd name="connsiteX282" fmla="*/ 130492 w 1443904"/>
                  <a:gd name="connsiteY282" fmla="*/ 165925 h 1509154"/>
                  <a:gd name="connsiteX283" fmla="*/ 206216 w 1443904"/>
                  <a:gd name="connsiteY283" fmla="*/ 141923 h 1509154"/>
                  <a:gd name="connsiteX284" fmla="*/ 199072 w 1443904"/>
                  <a:gd name="connsiteY284" fmla="*/ 143161 h 1509154"/>
                  <a:gd name="connsiteX285" fmla="*/ 191071 w 1443904"/>
                  <a:gd name="connsiteY285" fmla="*/ 143161 h 1509154"/>
                  <a:gd name="connsiteX286" fmla="*/ 185928 w 1443904"/>
                  <a:gd name="connsiteY286" fmla="*/ 142018 h 1509154"/>
                  <a:gd name="connsiteX287" fmla="*/ 188786 w 1443904"/>
                  <a:gd name="connsiteY287" fmla="*/ 133445 h 1509154"/>
                  <a:gd name="connsiteX288" fmla="*/ 185356 w 1443904"/>
                  <a:gd name="connsiteY288" fmla="*/ 128111 h 1509154"/>
                  <a:gd name="connsiteX289" fmla="*/ 199072 w 1443904"/>
                  <a:gd name="connsiteY289" fmla="*/ 135731 h 1509154"/>
                  <a:gd name="connsiteX290" fmla="*/ 206216 w 1443904"/>
                  <a:gd name="connsiteY290" fmla="*/ 141923 h 1509154"/>
                  <a:gd name="connsiteX291" fmla="*/ 251746 w 1443904"/>
                  <a:gd name="connsiteY291" fmla="*/ 148400 h 1509154"/>
                  <a:gd name="connsiteX292" fmla="*/ 251746 w 1443904"/>
                  <a:gd name="connsiteY292" fmla="*/ 147161 h 1509154"/>
                  <a:gd name="connsiteX293" fmla="*/ 251746 w 1443904"/>
                  <a:gd name="connsiteY293" fmla="*/ 147161 h 1509154"/>
                  <a:gd name="connsiteX294" fmla="*/ 251365 w 1443904"/>
                  <a:gd name="connsiteY294" fmla="*/ 148590 h 1509154"/>
                  <a:gd name="connsiteX295" fmla="*/ 188214 w 1443904"/>
                  <a:gd name="connsiteY295" fmla="*/ 34766 h 1509154"/>
                  <a:gd name="connsiteX296" fmla="*/ 193453 w 1443904"/>
                  <a:gd name="connsiteY296" fmla="*/ 39433 h 1509154"/>
                  <a:gd name="connsiteX297" fmla="*/ 200120 w 1443904"/>
                  <a:gd name="connsiteY297" fmla="*/ 39910 h 1509154"/>
                  <a:gd name="connsiteX298" fmla="*/ 213455 w 1443904"/>
                  <a:gd name="connsiteY298" fmla="*/ 34480 h 1509154"/>
                  <a:gd name="connsiteX299" fmla="*/ 199358 w 1443904"/>
                  <a:gd name="connsiteY299" fmla="*/ 25527 h 1509154"/>
                  <a:gd name="connsiteX300" fmla="*/ 187833 w 1443904"/>
                  <a:gd name="connsiteY300" fmla="*/ 34766 h 1509154"/>
                  <a:gd name="connsiteX301" fmla="*/ 273939 w 1443904"/>
                  <a:gd name="connsiteY301" fmla="*/ 74676 h 1509154"/>
                  <a:gd name="connsiteX302" fmla="*/ 278606 w 1443904"/>
                  <a:gd name="connsiteY302" fmla="*/ 94583 h 1509154"/>
                  <a:gd name="connsiteX303" fmla="*/ 284512 w 1443904"/>
                  <a:gd name="connsiteY303" fmla="*/ 99631 h 1509154"/>
                  <a:gd name="connsiteX304" fmla="*/ 285655 w 1443904"/>
                  <a:gd name="connsiteY304" fmla="*/ 96393 h 1509154"/>
                  <a:gd name="connsiteX305" fmla="*/ 283273 w 1443904"/>
                  <a:gd name="connsiteY305" fmla="*/ 83248 h 1509154"/>
                  <a:gd name="connsiteX306" fmla="*/ 272891 w 1443904"/>
                  <a:gd name="connsiteY306" fmla="*/ 74676 h 1509154"/>
                  <a:gd name="connsiteX307" fmla="*/ 156115 w 1443904"/>
                  <a:gd name="connsiteY307" fmla="*/ 77915 h 1509154"/>
                  <a:gd name="connsiteX308" fmla="*/ 152686 w 1443904"/>
                  <a:gd name="connsiteY308" fmla="*/ 76105 h 1509154"/>
                  <a:gd name="connsiteX309" fmla="*/ 155353 w 1443904"/>
                  <a:gd name="connsiteY309" fmla="*/ 77915 h 1509154"/>
                  <a:gd name="connsiteX310" fmla="*/ 176498 w 1443904"/>
                  <a:gd name="connsiteY310" fmla="*/ 70199 h 1509154"/>
                  <a:gd name="connsiteX311" fmla="*/ 188023 w 1443904"/>
                  <a:gd name="connsiteY311" fmla="*/ 84677 h 1509154"/>
                  <a:gd name="connsiteX312" fmla="*/ 203549 w 1443904"/>
                  <a:gd name="connsiteY312" fmla="*/ 76390 h 1509154"/>
                  <a:gd name="connsiteX313" fmla="*/ 211550 w 1443904"/>
                  <a:gd name="connsiteY313" fmla="*/ 70961 h 1509154"/>
                  <a:gd name="connsiteX314" fmla="*/ 209169 w 1443904"/>
                  <a:gd name="connsiteY314" fmla="*/ 65532 h 1509154"/>
                  <a:gd name="connsiteX315" fmla="*/ 201549 w 1443904"/>
                  <a:gd name="connsiteY315" fmla="*/ 62674 h 1509154"/>
                  <a:gd name="connsiteX316" fmla="*/ 177355 w 1443904"/>
                  <a:gd name="connsiteY316" fmla="*/ 48768 h 1509154"/>
                  <a:gd name="connsiteX317" fmla="*/ 175070 w 1443904"/>
                  <a:gd name="connsiteY317" fmla="*/ 61531 h 1509154"/>
                  <a:gd name="connsiteX318" fmla="*/ 172688 w 1443904"/>
                  <a:gd name="connsiteY318" fmla="*/ 63246 h 1509154"/>
                  <a:gd name="connsiteX319" fmla="*/ 175736 w 1443904"/>
                  <a:gd name="connsiteY319" fmla="*/ 70199 h 1509154"/>
                  <a:gd name="connsiteX320" fmla="*/ 260699 w 1443904"/>
                  <a:gd name="connsiteY320" fmla="*/ 42577 h 1509154"/>
                  <a:gd name="connsiteX321" fmla="*/ 260223 w 1443904"/>
                  <a:gd name="connsiteY321" fmla="*/ 46387 h 1509154"/>
                  <a:gd name="connsiteX322" fmla="*/ 272701 w 1443904"/>
                  <a:gd name="connsiteY322" fmla="*/ 59817 h 1509154"/>
                  <a:gd name="connsiteX323" fmla="*/ 265652 w 1443904"/>
                  <a:gd name="connsiteY323" fmla="*/ 40100 h 1509154"/>
                  <a:gd name="connsiteX324" fmla="*/ 254317 w 1443904"/>
                  <a:gd name="connsiteY324" fmla="*/ 34290 h 1509154"/>
                  <a:gd name="connsiteX325" fmla="*/ 255461 w 1443904"/>
                  <a:gd name="connsiteY325" fmla="*/ 41243 h 1509154"/>
                  <a:gd name="connsiteX326" fmla="*/ 259937 w 1443904"/>
                  <a:gd name="connsiteY326" fmla="*/ 42577 h 1509154"/>
                  <a:gd name="connsiteX327" fmla="*/ 1050226 w 1443904"/>
                  <a:gd name="connsiteY327" fmla="*/ 490252 h 1509154"/>
                  <a:gd name="connsiteX328" fmla="*/ 1081659 w 1443904"/>
                  <a:gd name="connsiteY328" fmla="*/ 509873 h 1509154"/>
                  <a:gd name="connsiteX329" fmla="*/ 1072134 w 1443904"/>
                  <a:gd name="connsiteY329" fmla="*/ 492157 h 1509154"/>
                  <a:gd name="connsiteX330" fmla="*/ 1049464 w 1443904"/>
                  <a:gd name="connsiteY330" fmla="*/ 490157 h 1509154"/>
                  <a:gd name="connsiteX331" fmla="*/ 1077944 w 1443904"/>
                  <a:gd name="connsiteY331" fmla="*/ 525780 h 1509154"/>
                  <a:gd name="connsiteX332" fmla="*/ 1103566 w 1443904"/>
                  <a:gd name="connsiteY332" fmla="*/ 532448 h 1509154"/>
                  <a:gd name="connsiteX333" fmla="*/ 1077182 w 1443904"/>
                  <a:gd name="connsiteY333" fmla="*/ 525685 h 1509154"/>
                  <a:gd name="connsiteX334" fmla="*/ 1235392 w 1443904"/>
                  <a:gd name="connsiteY334" fmla="*/ 653415 h 1509154"/>
                  <a:gd name="connsiteX335" fmla="*/ 1241870 w 1443904"/>
                  <a:gd name="connsiteY335" fmla="*/ 657225 h 1509154"/>
                  <a:gd name="connsiteX336" fmla="*/ 1241870 w 1443904"/>
                  <a:gd name="connsiteY336" fmla="*/ 657225 h 1509154"/>
                  <a:gd name="connsiteX337" fmla="*/ 1262920 w 1443904"/>
                  <a:gd name="connsiteY337" fmla="*/ 657892 h 1509154"/>
                  <a:gd name="connsiteX338" fmla="*/ 1239869 w 1443904"/>
                  <a:gd name="connsiteY338" fmla="*/ 638842 h 1509154"/>
                  <a:gd name="connsiteX339" fmla="*/ 1235392 w 1443904"/>
                  <a:gd name="connsiteY339" fmla="*/ 653415 h 1509154"/>
                  <a:gd name="connsiteX340" fmla="*/ 284893 w 1443904"/>
                  <a:gd name="connsiteY340" fmla="*/ 109728 h 1509154"/>
                  <a:gd name="connsiteX341" fmla="*/ 273463 w 1443904"/>
                  <a:gd name="connsiteY341" fmla="*/ 112586 h 1509154"/>
                  <a:gd name="connsiteX342" fmla="*/ 264890 w 1443904"/>
                  <a:gd name="connsiteY342" fmla="*/ 111919 h 1509154"/>
                  <a:gd name="connsiteX343" fmla="*/ 277368 w 1443904"/>
                  <a:gd name="connsiteY343" fmla="*/ 133731 h 1509154"/>
                  <a:gd name="connsiteX344" fmla="*/ 286226 w 1443904"/>
                  <a:gd name="connsiteY344" fmla="*/ 122968 h 1509154"/>
                  <a:gd name="connsiteX345" fmla="*/ 287274 w 1443904"/>
                  <a:gd name="connsiteY345" fmla="*/ 115062 h 1509154"/>
                  <a:gd name="connsiteX346" fmla="*/ 284893 w 1443904"/>
                  <a:gd name="connsiteY346" fmla="*/ 109728 h 1509154"/>
                  <a:gd name="connsiteX347" fmla="*/ 888682 w 1443904"/>
                  <a:gd name="connsiteY347" fmla="*/ 481965 h 1509154"/>
                  <a:gd name="connsiteX348" fmla="*/ 892207 w 1443904"/>
                  <a:gd name="connsiteY348" fmla="*/ 491490 h 1509154"/>
                  <a:gd name="connsiteX349" fmla="*/ 897255 w 1443904"/>
                  <a:gd name="connsiteY349" fmla="*/ 495586 h 1509154"/>
                  <a:gd name="connsiteX350" fmla="*/ 909923 w 1443904"/>
                  <a:gd name="connsiteY350" fmla="*/ 501777 h 1509154"/>
                  <a:gd name="connsiteX351" fmla="*/ 932212 w 1443904"/>
                  <a:gd name="connsiteY351" fmla="*/ 473773 h 1509154"/>
                  <a:gd name="connsiteX352" fmla="*/ 953357 w 1443904"/>
                  <a:gd name="connsiteY352" fmla="*/ 476631 h 1509154"/>
                  <a:gd name="connsiteX353" fmla="*/ 959263 w 1443904"/>
                  <a:gd name="connsiteY353" fmla="*/ 475298 h 1509154"/>
                  <a:gd name="connsiteX354" fmla="*/ 954500 w 1443904"/>
                  <a:gd name="connsiteY354" fmla="*/ 466249 h 1509154"/>
                  <a:gd name="connsiteX355" fmla="*/ 941641 w 1443904"/>
                  <a:gd name="connsiteY355" fmla="*/ 463486 h 1509154"/>
                  <a:gd name="connsiteX356" fmla="*/ 897636 w 1443904"/>
                  <a:gd name="connsiteY356" fmla="*/ 475583 h 1509154"/>
                  <a:gd name="connsiteX357" fmla="*/ 894397 w 1443904"/>
                  <a:gd name="connsiteY357" fmla="*/ 478917 h 1509154"/>
                  <a:gd name="connsiteX358" fmla="*/ 888682 w 1443904"/>
                  <a:gd name="connsiteY358" fmla="*/ 481965 h 1509154"/>
                  <a:gd name="connsiteX359" fmla="*/ 293465 w 1443904"/>
                  <a:gd name="connsiteY359" fmla="*/ 56197 h 1509154"/>
                  <a:gd name="connsiteX360" fmla="*/ 299752 w 1443904"/>
                  <a:gd name="connsiteY360" fmla="*/ 62103 h 1509154"/>
                  <a:gd name="connsiteX361" fmla="*/ 324517 w 1443904"/>
                  <a:gd name="connsiteY361" fmla="*/ 84296 h 1509154"/>
                  <a:gd name="connsiteX362" fmla="*/ 324040 w 1443904"/>
                  <a:gd name="connsiteY362" fmla="*/ 97060 h 1509154"/>
                  <a:gd name="connsiteX363" fmla="*/ 323183 w 1443904"/>
                  <a:gd name="connsiteY363" fmla="*/ 98869 h 1509154"/>
                  <a:gd name="connsiteX364" fmla="*/ 310039 w 1443904"/>
                  <a:gd name="connsiteY364" fmla="*/ 96202 h 1509154"/>
                  <a:gd name="connsiteX365" fmla="*/ 290989 w 1443904"/>
                  <a:gd name="connsiteY365" fmla="*/ 81724 h 1509154"/>
                  <a:gd name="connsiteX366" fmla="*/ 289846 w 1443904"/>
                  <a:gd name="connsiteY366" fmla="*/ 84201 h 1509154"/>
                  <a:gd name="connsiteX367" fmla="*/ 308896 w 1443904"/>
                  <a:gd name="connsiteY367" fmla="*/ 116967 h 1509154"/>
                  <a:gd name="connsiteX368" fmla="*/ 313658 w 1443904"/>
                  <a:gd name="connsiteY368" fmla="*/ 121253 h 1509154"/>
                  <a:gd name="connsiteX369" fmla="*/ 327755 w 1443904"/>
                  <a:gd name="connsiteY369" fmla="*/ 130778 h 1509154"/>
                  <a:gd name="connsiteX370" fmla="*/ 340709 w 1443904"/>
                  <a:gd name="connsiteY370" fmla="*/ 139827 h 1509154"/>
                  <a:gd name="connsiteX371" fmla="*/ 353663 w 1443904"/>
                  <a:gd name="connsiteY371" fmla="*/ 145732 h 1509154"/>
                  <a:gd name="connsiteX372" fmla="*/ 356045 w 1443904"/>
                  <a:gd name="connsiteY372" fmla="*/ 147161 h 1509154"/>
                  <a:gd name="connsiteX373" fmla="*/ 339566 w 1443904"/>
                  <a:gd name="connsiteY373" fmla="*/ 123444 h 1509154"/>
                  <a:gd name="connsiteX374" fmla="*/ 320516 w 1443904"/>
                  <a:gd name="connsiteY374" fmla="*/ 104394 h 1509154"/>
                  <a:gd name="connsiteX375" fmla="*/ 345567 w 1443904"/>
                  <a:gd name="connsiteY375" fmla="*/ 118872 h 1509154"/>
                  <a:gd name="connsiteX376" fmla="*/ 365570 w 1443904"/>
                  <a:gd name="connsiteY376" fmla="*/ 130207 h 1509154"/>
                  <a:gd name="connsiteX377" fmla="*/ 360807 w 1443904"/>
                  <a:gd name="connsiteY377" fmla="*/ 120682 h 1509154"/>
                  <a:gd name="connsiteX378" fmla="*/ 378523 w 1443904"/>
                  <a:gd name="connsiteY378" fmla="*/ 106013 h 1509154"/>
                  <a:gd name="connsiteX379" fmla="*/ 420338 w 1443904"/>
                  <a:gd name="connsiteY379" fmla="*/ 99346 h 1509154"/>
                  <a:gd name="connsiteX380" fmla="*/ 426530 w 1443904"/>
                  <a:gd name="connsiteY380" fmla="*/ 89821 h 1509154"/>
                  <a:gd name="connsiteX381" fmla="*/ 372428 w 1443904"/>
                  <a:gd name="connsiteY381" fmla="*/ 52959 h 1509154"/>
                  <a:gd name="connsiteX382" fmla="*/ 356616 w 1443904"/>
                  <a:gd name="connsiteY382" fmla="*/ 46863 h 1509154"/>
                  <a:gd name="connsiteX383" fmla="*/ 334899 w 1443904"/>
                  <a:gd name="connsiteY383" fmla="*/ 39052 h 1509154"/>
                  <a:gd name="connsiteX384" fmla="*/ 331470 w 1443904"/>
                  <a:gd name="connsiteY384" fmla="*/ 41053 h 1509154"/>
                  <a:gd name="connsiteX385" fmla="*/ 326707 w 1443904"/>
                  <a:gd name="connsiteY385" fmla="*/ 39052 h 1509154"/>
                  <a:gd name="connsiteX386" fmla="*/ 318421 w 1443904"/>
                  <a:gd name="connsiteY386" fmla="*/ 37433 h 1509154"/>
                  <a:gd name="connsiteX387" fmla="*/ 310229 w 1443904"/>
                  <a:gd name="connsiteY387" fmla="*/ 35814 h 1509154"/>
                  <a:gd name="connsiteX388" fmla="*/ 316039 w 1443904"/>
                  <a:gd name="connsiteY388" fmla="*/ 39910 h 1509154"/>
                  <a:gd name="connsiteX389" fmla="*/ 314896 w 1443904"/>
                  <a:gd name="connsiteY389" fmla="*/ 41624 h 1509154"/>
                  <a:gd name="connsiteX390" fmla="*/ 318611 w 1443904"/>
                  <a:gd name="connsiteY390" fmla="*/ 48673 h 1509154"/>
                  <a:gd name="connsiteX391" fmla="*/ 321183 w 1443904"/>
                  <a:gd name="connsiteY391" fmla="*/ 52959 h 1509154"/>
                  <a:gd name="connsiteX392" fmla="*/ 331375 w 1443904"/>
                  <a:gd name="connsiteY392" fmla="*/ 60293 h 1509154"/>
                  <a:gd name="connsiteX393" fmla="*/ 334042 w 1443904"/>
                  <a:gd name="connsiteY393" fmla="*/ 64960 h 1509154"/>
                  <a:gd name="connsiteX394" fmla="*/ 361855 w 1443904"/>
                  <a:gd name="connsiteY394" fmla="*/ 74486 h 1509154"/>
                  <a:gd name="connsiteX395" fmla="*/ 352330 w 1443904"/>
                  <a:gd name="connsiteY395" fmla="*/ 84868 h 1509154"/>
                  <a:gd name="connsiteX396" fmla="*/ 330327 w 1443904"/>
                  <a:gd name="connsiteY396" fmla="*/ 69914 h 1509154"/>
                  <a:gd name="connsiteX397" fmla="*/ 338328 w 1443904"/>
                  <a:gd name="connsiteY397" fmla="*/ 84487 h 1509154"/>
                  <a:gd name="connsiteX398" fmla="*/ 326803 w 1443904"/>
                  <a:gd name="connsiteY398" fmla="*/ 66580 h 1509154"/>
                  <a:gd name="connsiteX399" fmla="*/ 323755 w 1443904"/>
                  <a:gd name="connsiteY399" fmla="*/ 62293 h 1509154"/>
                  <a:gd name="connsiteX400" fmla="*/ 312515 w 1443904"/>
                  <a:gd name="connsiteY400" fmla="*/ 46672 h 1509154"/>
                  <a:gd name="connsiteX401" fmla="*/ 304324 w 1443904"/>
                  <a:gd name="connsiteY401" fmla="*/ 35623 h 1509154"/>
                  <a:gd name="connsiteX402" fmla="*/ 296989 w 1443904"/>
                  <a:gd name="connsiteY402" fmla="*/ 37243 h 1509154"/>
                  <a:gd name="connsiteX403" fmla="*/ 291560 w 1443904"/>
                  <a:gd name="connsiteY403" fmla="*/ 45529 h 1509154"/>
                  <a:gd name="connsiteX404" fmla="*/ 293465 w 1443904"/>
                  <a:gd name="connsiteY404" fmla="*/ 56197 h 1509154"/>
                  <a:gd name="connsiteX405" fmla="*/ 727234 w 1443904"/>
                  <a:gd name="connsiteY405" fmla="*/ 308991 h 1509154"/>
                  <a:gd name="connsiteX406" fmla="*/ 737997 w 1443904"/>
                  <a:gd name="connsiteY406" fmla="*/ 332899 h 1509154"/>
                  <a:gd name="connsiteX407" fmla="*/ 745141 w 1443904"/>
                  <a:gd name="connsiteY407" fmla="*/ 347758 h 1509154"/>
                  <a:gd name="connsiteX408" fmla="*/ 762572 w 1443904"/>
                  <a:gd name="connsiteY408" fmla="*/ 337471 h 1509154"/>
                  <a:gd name="connsiteX409" fmla="*/ 767334 w 1443904"/>
                  <a:gd name="connsiteY409" fmla="*/ 346996 h 1509154"/>
                  <a:gd name="connsiteX410" fmla="*/ 768572 w 1443904"/>
                  <a:gd name="connsiteY410" fmla="*/ 351758 h 1509154"/>
                  <a:gd name="connsiteX411" fmla="*/ 779145 w 1443904"/>
                  <a:gd name="connsiteY411" fmla="*/ 356616 h 1509154"/>
                  <a:gd name="connsiteX412" fmla="*/ 765334 w 1443904"/>
                  <a:gd name="connsiteY412" fmla="*/ 331470 h 1509154"/>
                  <a:gd name="connsiteX413" fmla="*/ 790956 w 1443904"/>
                  <a:gd name="connsiteY413" fmla="*/ 334423 h 1509154"/>
                  <a:gd name="connsiteX414" fmla="*/ 771049 w 1443904"/>
                  <a:gd name="connsiteY414" fmla="*/ 319564 h 1509154"/>
                  <a:gd name="connsiteX415" fmla="*/ 760571 w 1443904"/>
                  <a:gd name="connsiteY415" fmla="*/ 311658 h 1509154"/>
                  <a:gd name="connsiteX416" fmla="*/ 752665 w 1443904"/>
                  <a:gd name="connsiteY416" fmla="*/ 312611 h 1509154"/>
                  <a:gd name="connsiteX417" fmla="*/ 746379 w 1443904"/>
                  <a:gd name="connsiteY417" fmla="*/ 308134 h 1509154"/>
                  <a:gd name="connsiteX418" fmla="*/ 745807 w 1443904"/>
                  <a:gd name="connsiteY418" fmla="*/ 319564 h 1509154"/>
                  <a:gd name="connsiteX419" fmla="*/ 743236 w 1443904"/>
                  <a:gd name="connsiteY419" fmla="*/ 310039 h 1509154"/>
                  <a:gd name="connsiteX420" fmla="*/ 741521 w 1443904"/>
                  <a:gd name="connsiteY420" fmla="*/ 308229 h 1509154"/>
                  <a:gd name="connsiteX421" fmla="*/ 738092 w 1443904"/>
                  <a:gd name="connsiteY421" fmla="*/ 309182 h 1509154"/>
                  <a:gd name="connsiteX422" fmla="*/ 727234 w 1443904"/>
                  <a:gd name="connsiteY422" fmla="*/ 308991 h 1509154"/>
                  <a:gd name="connsiteX423" fmla="*/ 644366 w 1443904"/>
                  <a:gd name="connsiteY423" fmla="*/ 513969 h 1509154"/>
                  <a:gd name="connsiteX424" fmla="*/ 653891 w 1443904"/>
                  <a:gd name="connsiteY424" fmla="*/ 493871 h 1509154"/>
                  <a:gd name="connsiteX425" fmla="*/ 649891 w 1443904"/>
                  <a:gd name="connsiteY425" fmla="*/ 493109 h 1509154"/>
                  <a:gd name="connsiteX426" fmla="*/ 641699 w 1443904"/>
                  <a:gd name="connsiteY426" fmla="*/ 494824 h 1509154"/>
                  <a:gd name="connsiteX427" fmla="*/ 644366 w 1443904"/>
                  <a:gd name="connsiteY427" fmla="*/ 513969 h 1509154"/>
                  <a:gd name="connsiteX428" fmla="*/ 656844 w 1443904"/>
                  <a:gd name="connsiteY428" fmla="*/ 478346 h 1509154"/>
                  <a:gd name="connsiteX429" fmla="*/ 657606 w 1443904"/>
                  <a:gd name="connsiteY429" fmla="*/ 479679 h 1509154"/>
                  <a:gd name="connsiteX430" fmla="*/ 658463 w 1443904"/>
                  <a:gd name="connsiteY430" fmla="*/ 491680 h 1509154"/>
                  <a:gd name="connsiteX431" fmla="*/ 663321 w 1443904"/>
                  <a:gd name="connsiteY431" fmla="*/ 501205 h 1509154"/>
                  <a:gd name="connsiteX432" fmla="*/ 668274 w 1443904"/>
                  <a:gd name="connsiteY432" fmla="*/ 509969 h 1509154"/>
                  <a:gd name="connsiteX433" fmla="*/ 663226 w 1443904"/>
                  <a:gd name="connsiteY433" fmla="*/ 515493 h 1509154"/>
                  <a:gd name="connsiteX434" fmla="*/ 660559 w 1443904"/>
                  <a:gd name="connsiteY434" fmla="*/ 521494 h 1509154"/>
                  <a:gd name="connsiteX435" fmla="*/ 661702 w 1443904"/>
                  <a:gd name="connsiteY435" fmla="*/ 531590 h 1509154"/>
                  <a:gd name="connsiteX436" fmla="*/ 671798 w 1443904"/>
                  <a:gd name="connsiteY436" fmla="*/ 536067 h 1509154"/>
                  <a:gd name="connsiteX437" fmla="*/ 687133 w 1443904"/>
                  <a:gd name="connsiteY437" fmla="*/ 538544 h 1509154"/>
                  <a:gd name="connsiteX438" fmla="*/ 684943 w 1443904"/>
                  <a:gd name="connsiteY438" fmla="*/ 536924 h 1509154"/>
                  <a:gd name="connsiteX439" fmla="*/ 683800 w 1443904"/>
                  <a:gd name="connsiteY439" fmla="*/ 525113 h 1509154"/>
                  <a:gd name="connsiteX440" fmla="*/ 679990 w 1443904"/>
                  <a:gd name="connsiteY440" fmla="*/ 511588 h 1509154"/>
                  <a:gd name="connsiteX441" fmla="*/ 676465 w 1443904"/>
                  <a:gd name="connsiteY441" fmla="*/ 502063 h 1509154"/>
                  <a:gd name="connsiteX442" fmla="*/ 670370 w 1443904"/>
                  <a:gd name="connsiteY442" fmla="*/ 494062 h 1509154"/>
                  <a:gd name="connsiteX443" fmla="*/ 668274 w 1443904"/>
                  <a:gd name="connsiteY443" fmla="*/ 474250 h 1509154"/>
                  <a:gd name="connsiteX444" fmla="*/ 663512 w 1443904"/>
                  <a:gd name="connsiteY444" fmla="*/ 470535 h 1509154"/>
                  <a:gd name="connsiteX445" fmla="*/ 660178 w 1443904"/>
                  <a:gd name="connsiteY445" fmla="*/ 470535 h 1509154"/>
                  <a:gd name="connsiteX446" fmla="*/ 657130 w 1443904"/>
                  <a:gd name="connsiteY446" fmla="*/ 478346 h 1509154"/>
                  <a:gd name="connsiteX447" fmla="*/ 1391507 w 1443904"/>
                  <a:gd name="connsiteY447" fmla="*/ 1468946 h 1509154"/>
                  <a:gd name="connsiteX448" fmla="*/ 1385221 w 1443904"/>
                  <a:gd name="connsiteY448" fmla="*/ 1460087 h 1509154"/>
                  <a:gd name="connsiteX449" fmla="*/ 1383506 w 1443904"/>
                  <a:gd name="connsiteY449" fmla="*/ 1480185 h 1509154"/>
                  <a:gd name="connsiteX450" fmla="*/ 1390745 w 1443904"/>
                  <a:gd name="connsiteY450" fmla="*/ 1480185 h 1509154"/>
                  <a:gd name="connsiteX451" fmla="*/ 1391793 w 1443904"/>
                  <a:gd name="connsiteY451" fmla="*/ 1468469 h 1509154"/>
                  <a:gd name="connsiteX452" fmla="*/ 1204913 w 1443904"/>
                  <a:gd name="connsiteY452" fmla="*/ 1154621 h 1509154"/>
                  <a:gd name="connsiteX453" fmla="*/ 1209580 w 1443904"/>
                  <a:gd name="connsiteY453" fmla="*/ 1167098 h 1509154"/>
                  <a:gd name="connsiteX454" fmla="*/ 1233202 w 1443904"/>
                  <a:gd name="connsiteY454" fmla="*/ 1193483 h 1509154"/>
                  <a:gd name="connsiteX455" fmla="*/ 1244917 w 1443904"/>
                  <a:gd name="connsiteY455" fmla="*/ 1215485 h 1509154"/>
                  <a:gd name="connsiteX456" fmla="*/ 1261777 w 1443904"/>
                  <a:gd name="connsiteY456" fmla="*/ 1221581 h 1509154"/>
                  <a:gd name="connsiteX457" fmla="*/ 1270825 w 1443904"/>
                  <a:gd name="connsiteY457" fmla="*/ 1222343 h 1509154"/>
                  <a:gd name="connsiteX458" fmla="*/ 1233297 w 1443904"/>
                  <a:gd name="connsiteY458" fmla="*/ 1169670 h 1509154"/>
                  <a:gd name="connsiteX459" fmla="*/ 1218724 w 1443904"/>
                  <a:gd name="connsiteY459" fmla="*/ 1166717 h 1509154"/>
                  <a:gd name="connsiteX460" fmla="*/ 1202722 w 1443904"/>
                  <a:gd name="connsiteY460" fmla="*/ 1151287 h 1509154"/>
                  <a:gd name="connsiteX461" fmla="*/ 1205198 w 1443904"/>
                  <a:gd name="connsiteY461" fmla="*/ 1154049 h 1509154"/>
                  <a:gd name="connsiteX462" fmla="*/ 1376363 w 1443904"/>
                  <a:gd name="connsiteY462" fmla="*/ 1477994 h 1509154"/>
                  <a:gd name="connsiteX463" fmla="*/ 1365504 w 1443904"/>
                  <a:gd name="connsiteY463" fmla="*/ 1483043 h 1509154"/>
                  <a:gd name="connsiteX464" fmla="*/ 1349216 w 1443904"/>
                  <a:gd name="connsiteY464" fmla="*/ 1492568 h 1509154"/>
                  <a:gd name="connsiteX465" fmla="*/ 1352740 w 1443904"/>
                  <a:gd name="connsiteY465" fmla="*/ 1508284 h 1509154"/>
                  <a:gd name="connsiteX466" fmla="*/ 1357979 w 1443904"/>
                  <a:gd name="connsiteY466" fmla="*/ 1508284 h 1509154"/>
                  <a:gd name="connsiteX467" fmla="*/ 1376458 w 1443904"/>
                  <a:gd name="connsiteY467" fmla="*/ 1477423 h 1509154"/>
                  <a:gd name="connsiteX468" fmla="*/ 1239203 w 1443904"/>
                  <a:gd name="connsiteY468" fmla="*/ 942975 h 1509154"/>
                  <a:gd name="connsiteX469" fmla="*/ 1230916 w 1443904"/>
                  <a:gd name="connsiteY469" fmla="*/ 947642 h 1509154"/>
                  <a:gd name="connsiteX470" fmla="*/ 1229249 w 1443904"/>
                  <a:gd name="connsiteY470" fmla="*/ 946071 h 1509154"/>
                  <a:gd name="connsiteX471" fmla="*/ 1228630 w 1443904"/>
                  <a:gd name="connsiteY471" fmla="*/ 946214 h 1509154"/>
                  <a:gd name="connsiteX472" fmla="*/ 1222439 w 1443904"/>
                  <a:gd name="connsiteY472" fmla="*/ 951738 h 1509154"/>
                  <a:gd name="connsiteX473" fmla="*/ 1206532 w 1443904"/>
                  <a:gd name="connsiteY473" fmla="*/ 959929 h 1509154"/>
                  <a:gd name="connsiteX474" fmla="*/ 1217962 w 1443904"/>
                  <a:gd name="connsiteY474" fmla="*/ 965073 h 1509154"/>
                  <a:gd name="connsiteX475" fmla="*/ 1219772 w 1443904"/>
                  <a:gd name="connsiteY475" fmla="*/ 965073 h 1509154"/>
                  <a:gd name="connsiteX476" fmla="*/ 1218057 w 1443904"/>
                  <a:gd name="connsiteY476" fmla="*/ 958977 h 1509154"/>
                  <a:gd name="connsiteX477" fmla="*/ 1225010 w 1443904"/>
                  <a:gd name="connsiteY477" fmla="*/ 966692 h 1509154"/>
                  <a:gd name="connsiteX478" fmla="*/ 1241298 w 1443904"/>
                  <a:gd name="connsiteY478" fmla="*/ 968407 h 1509154"/>
                  <a:gd name="connsiteX479" fmla="*/ 1239298 w 1443904"/>
                  <a:gd name="connsiteY479" fmla="*/ 942403 h 1509154"/>
                  <a:gd name="connsiteX480" fmla="*/ 1243489 w 1443904"/>
                  <a:gd name="connsiteY480" fmla="*/ 928783 h 1509154"/>
                  <a:gd name="connsiteX481" fmla="*/ 1243489 w 1443904"/>
                  <a:gd name="connsiteY481" fmla="*/ 923639 h 1509154"/>
                  <a:gd name="connsiteX482" fmla="*/ 1255871 w 1443904"/>
                  <a:gd name="connsiteY482" fmla="*/ 930116 h 1509154"/>
                  <a:gd name="connsiteX483" fmla="*/ 1265396 w 1443904"/>
                  <a:gd name="connsiteY483" fmla="*/ 924687 h 1509154"/>
                  <a:gd name="connsiteX484" fmla="*/ 1249680 w 1443904"/>
                  <a:gd name="connsiteY484" fmla="*/ 905637 h 1509154"/>
                  <a:gd name="connsiteX485" fmla="*/ 1246061 w 1443904"/>
                  <a:gd name="connsiteY485" fmla="*/ 917257 h 1509154"/>
                  <a:gd name="connsiteX486" fmla="*/ 1241927 w 1443904"/>
                  <a:gd name="connsiteY486" fmla="*/ 925582 h 1509154"/>
                  <a:gd name="connsiteX487" fmla="*/ 1243584 w 1443904"/>
                  <a:gd name="connsiteY487" fmla="*/ 928211 h 1509154"/>
                  <a:gd name="connsiteX488" fmla="*/ 1253014 w 1443904"/>
                  <a:gd name="connsiteY488" fmla="*/ 846773 h 1509154"/>
                  <a:gd name="connsiteX489" fmla="*/ 1251775 w 1443904"/>
                  <a:gd name="connsiteY489" fmla="*/ 846106 h 1509154"/>
                  <a:gd name="connsiteX490" fmla="*/ 1249489 w 1443904"/>
                  <a:gd name="connsiteY490" fmla="*/ 896493 h 1509154"/>
                  <a:gd name="connsiteX491" fmla="*/ 1253776 w 1443904"/>
                  <a:gd name="connsiteY491" fmla="*/ 901636 h 1509154"/>
                  <a:gd name="connsiteX492" fmla="*/ 1253014 w 1443904"/>
                  <a:gd name="connsiteY492" fmla="*/ 889159 h 1509154"/>
                  <a:gd name="connsiteX493" fmla="*/ 1254157 w 1443904"/>
                  <a:gd name="connsiteY493" fmla="*/ 886682 h 1509154"/>
                  <a:gd name="connsiteX494" fmla="*/ 1257681 w 1443904"/>
                  <a:gd name="connsiteY494" fmla="*/ 876205 h 1509154"/>
                  <a:gd name="connsiteX495" fmla="*/ 1255300 w 1443904"/>
                  <a:gd name="connsiteY495" fmla="*/ 856012 h 1509154"/>
                  <a:gd name="connsiteX496" fmla="*/ 1253966 w 1443904"/>
                  <a:gd name="connsiteY496" fmla="*/ 846201 h 1509154"/>
                  <a:gd name="connsiteX497" fmla="*/ 1154239 w 1443904"/>
                  <a:gd name="connsiteY497" fmla="*/ 1083374 h 1509154"/>
                  <a:gd name="connsiteX498" fmla="*/ 1137095 w 1443904"/>
                  <a:gd name="connsiteY498" fmla="*/ 1079659 h 1509154"/>
                  <a:gd name="connsiteX499" fmla="*/ 1116521 w 1443904"/>
                  <a:gd name="connsiteY499" fmla="*/ 1083374 h 1509154"/>
                  <a:gd name="connsiteX500" fmla="*/ 1116044 w 1443904"/>
                  <a:gd name="connsiteY500" fmla="*/ 1081850 h 1509154"/>
                  <a:gd name="connsiteX501" fmla="*/ 1129856 w 1443904"/>
                  <a:gd name="connsiteY501" fmla="*/ 1120807 h 1509154"/>
                  <a:gd name="connsiteX502" fmla="*/ 1148906 w 1443904"/>
                  <a:gd name="connsiteY502" fmla="*/ 1117949 h 1509154"/>
                  <a:gd name="connsiteX503" fmla="*/ 1149763 w 1443904"/>
                  <a:gd name="connsiteY503" fmla="*/ 1092994 h 1509154"/>
                  <a:gd name="connsiteX504" fmla="*/ 1154716 w 1443904"/>
                  <a:gd name="connsiteY504" fmla="*/ 1082802 h 1509154"/>
                  <a:gd name="connsiteX505" fmla="*/ 721042 w 1443904"/>
                  <a:gd name="connsiteY505" fmla="*/ 615315 h 1509154"/>
                  <a:gd name="connsiteX506" fmla="*/ 714470 w 1443904"/>
                  <a:gd name="connsiteY506" fmla="*/ 613029 h 1509154"/>
                  <a:gd name="connsiteX507" fmla="*/ 716280 w 1443904"/>
                  <a:gd name="connsiteY507" fmla="*/ 634175 h 1509154"/>
                  <a:gd name="connsiteX508" fmla="*/ 721042 w 1443904"/>
                  <a:gd name="connsiteY508" fmla="*/ 615315 h 1509154"/>
                  <a:gd name="connsiteX509" fmla="*/ 734378 w 1443904"/>
                  <a:gd name="connsiteY509" fmla="*/ 660940 h 1509154"/>
                  <a:gd name="connsiteX510" fmla="*/ 740950 w 1443904"/>
                  <a:gd name="connsiteY510" fmla="*/ 660463 h 1509154"/>
                  <a:gd name="connsiteX511" fmla="*/ 734378 w 1443904"/>
                  <a:gd name="connsiteY511" fmla="*/ 660654 h 1509154"/>
                  <a:gd name="connsiteX512" fmla="*/ 1443133 w 1443904"/>
                  <a:gd name="connsiteY512" fmla="*/ 858203 h 1509154"/>
                  <a:gd name="connsiteX513" fmla="*/ 1425416 w 1443904"/>
                  <a:gd name="connsiteY513" fmla="*/ 842010 h 1509154"/>
                  <a:gd name="connsiteX514" fmla="*/ 1413510 w 1443904"/>
                  <a:gd name="connsiteY514" fmla="*/ 819626 h 1509154"/>
                  <a:gd name="connsiteX515" fmla="*/ 1401794 w 1443904"/>
                  <a:gd name="connsiteY515" fmla="*/ 804958 h 1509154"/>
                  <a:gd name="connsiteX516" fmla="*/ 1382744 w 1443904"/>
                  <a:gd name="connsiteY516" fmla="*/ 789051 h 1509154"/>
                  <a:gd name="connsiteX517" fmla="*/ 1365695 w 1443904"/>
                  <a:gd name="connsiteY517" fmla="*/ 779526 h 1509154"/>
                  <a:gd name="connsiteX518" fmla="*/ 1353883 w 1443904"/>
                  <a:gd name="connsiteY518" fmla="*/ 772001 h 1509154"/>
                  <a:gd name="connsiteX519" fmla="*/ 1329881 w 1443904"/>
                  <a:gd name="connsiteY519" fmla="*/ 765905 h 1509154"/>
                  <a:gd name="connsiteX520" fmla="*/ 1323308 w 1443904"/>
                  <a:gd name="connsiteY520" fmla="*/ 753904 h 1509154"/>
                  <a:gd name="connsiteX521" fmla="*/ 1289114 w 1443904"/>
                  <a:gd name="connsiteY521" fmla="*/ 720566 h 1509154"/>
                  <a:gd name="connsiteX522" fmla="*/ 1282541 w 1443904"/>
                  <a:gd name="connsiteY522" fmla="*/ 713708 h 1509154"/>
                  <a:gd name="connsiteX523" fmla="*/ 1280922 w 1443904"/>
                  <a:gd name="connsiteY523" fmla="*/ 706374 h 1509154"/>
                  <a:gd name="connsiteX524" fmla="*/ 1261872 w 1443904"/>
                  <a:gd name="connsiteY524" fmla="*/ 694753 h 1509154"/>
                  <a:gd name="connsiteX525" fmla="*/ 1250537 w 1443904"/>
                  <a:gd name="connsiteY525" fmla="*/ 683705 h 1509154"/>
                  <a:gd name="connsiteX526" fmla="*/ 1241012 w 1443904"/>
                  <a:gd name="connsiteY526" fmla="*/ 680180 h 1509154"/>
                  <a:gd name="connsiteX527" fmla="*/ 1241012 w 1443904"/>
                  <a:gd name="connsiteY527" fmla="*/ 683609 h 1509154"/>
                  <a:gd name="connsiteX528" fmla="*/ 1226534 w 1443904"/>
                  <a:gd name="connsiteY528" fmla="*/ 681419 h 1509154"/>
                  <a:gd name="connsiteX529" fmla="*/ 1213485 w 1443904"/>
                  <a:gd name="connsiteY529" fmla="*/ 673989 h 1509154"/>
                  <a:gd name="connsiteX530" fmla="*/ 1207294 w 1443904"/>
                  <a:gd name="connsiteY530" fmla="*/ 678180 h 1509154"/>
                  <a:gd name="connsiteX531" fmla="*/ 1192339 w 1443904"/>
                  <a:gd name="connsiteY531" fmla="*/ 642938 h 1509154"/>
                  <a:gd name="connsiteX532" fmla="*/ 1169575 w 1443904"/>
                  <a:gd name="connsiteY532" fmla="*/ 635984 h 1509154"/>
                  <a:gd name="connsiteX533" fmla="*/ 1148810 w 1443904"/>
                  <a:gd name="connsiteY533" fmla="*/ 614553 h 1509154"/>
                  <a:gd name="connsiteX534" fmla="*/ 1141762 w 1443904"/>
                  <a:gd name="connsiteY534" fmla="*/ 610553 h 1509154"/>
                  <a:gd name="connsiteX535" fmla="*/ 1137095 w 1443904"/>
                  <a:gd name="connsiteY535" fmla="*/ 609409 h 1509154"/>
                  <a:gd name="connsiteX536" fmla="*/ 1132618 w 1443904"/>
                  <a:gd name="connsiteY536" fmla="*/ 603790 h 1509154"/>
                  <a:gd name="connsiteX537" fmla="*/ 1119759 w 1443904"/>
                  <a:gd name="connsiteY537" fmla="*/ 595884 h 1509154"/>
                  <a:gd name="connsiteX538" fmla="*/ 1112234 w 1443904"/>
                  <a:gd name="connsiteY538" fmla="*/ 562928 h 1509154"/>
                  <a:gd name="connsiteX539" fmla="*/ 1103566 w 1443904"/>
                  <a:gd name="connsiteY539" fmla="*/ 553403 h 1509154"/>
                  <a:gd name="connsiteX540" fmla="*/ 1098232 w 1443904"/>
                  <a:gd name="connsiteY540" fmla="*/ 541115 h 1509154"/>
                  <a:gd name="connsiteX541" fmla="*/ 1078611 w 1443904"/>
                  <a:gd name="connsiteY541" fmla="*/ 544354 h 1509154"/>
                  <a:gd name="connsiteX542" fmla="*/ 1074134 w 1443904"/>
                  <a:gd name="connsiteY542" fmla="*/ 544354 h 1509154"/>
                  <a:gd name="connsiteX543" fmla="*/ 1058323 w 1443904"/>
                  <a:gd name="connsiteY543" fmla="*/ 537686 h 1509154"/>
                  <a:gd name="connsiteX544" fmla="*/ 1013460 w 1443904"/>
                  <a:gd name="connsiteY544" fmla="*/ 535972 h 1509154"/>
                  <a:gd name="connsiteX545" fmla="*/ 1009745 w 1443904"/>
                  <a:gd name="connsiteY545" fmla="*/ 540544 h 1509154"/>
                  <a:gd name="connsiteX546" fmla="*/ 1014603 w 1443904"/>
                  <a:gd name="connsiteY546" fmla="*/ 550069 h 1509154"/>
                  <a:gd name="connsiteX547" fmla="*/ 996601 w 1443904"/>
                  <a:gd name="connsiteY547" fmla="*/ 545021 h 1509154"/>
                  <a:gd name="connsiteX548" fmla="*/ 993362 w 1443904"/>
                  <a:gd name="connsiteY548" fmla="*/ 546640 h 1509154"/>
                  <a:gd name="connsiteX549" fmla="*/ 999268 w 1443904"/>
                  <a:gd name="connsiteY549" fmla="*/ 555212 h 1509154"/>
                  <a:gd name="connsiteX550" fmla="*/ 987552 w 1443904"/>
                  <a:gd name="connsiteY550" fmla="*/ 532162 h 1509154"/>
                  <a:gd name="connsiteX551" fmla="*/ 978598 w 1443904"/>
                  <a:gd name="connsiteY551" fmla="*/ 536638 h 1509154"/>
                  <a:gd name="connsiteX552" fmla="*/ 979170 w 1443904"/>
                  <a:gd name="connsiteY552" fmla="*/ 545592 h 1509154"/>
                  <a:gd name="connsiteX553" fmla="*/ 974693 w 1443904"/>
                  <a:gd name="connsiteY553" fmla="*/ 538353 h 1509154"/>
                  <a:gd name="connsiteX554" fmla="*/ 974693 w 1443904"/>
                  <a:gd name="connsiteY554" fmla="*/ 531019 h 1509154"/>
                  <a:gd name="connsiteX555" fmla="*/ 959358 w 1443904"/>
                  <a:gd name="connsiteY555" fmla="*/ 522161 h 1509154"/>
                  <a:gd name="connsiteX556" fmla="*/ 954119 w 1443904"/>
                  <a:gd name="connsiteY556" fmla="*/ 529971 h 1509154"/>
                  <a:gd name="connsiteX557" fmla="*/ 953453 w 1443904"/>
                  <a:gd name="connsiteY557" fmla="*/ 542353 h 1509154"/>
                  <a:gd name="connsiteX558" fmla="*/ 953453 w 1443904"/>
                  <a:gd name="connsiteY558" fmla="*/ 548545 h 1509154"/>
                  <a:gd name="connsiteX559" fmla="*/ 930592 w 1443904"/>
                  <a:gd name="connsiteY559" fmla="*/ 524637 h 1509154"/>
                  <a:gd name="connsiteX560" fmla="*/ 917638 w 1443904"/>
                  <a:gd name="connsiteY560" fmla="*/ 517017 h 1509154"/>
                  <a:gd name="connsiteX561" fmla="*/ 922211 w 1443904"/>
                  <a:gd name="connsiteY561" fmla="*/ 535019 h 1509154"/>
                  <a:gd name="connsiteX562" fmla="*/ 916400 w 1443904"/>
                  <a:gd name="connsiteY562" fmla="*/ 527590 h 1509154"/>
                  <a:gd name="connsiteX563" fmla="*/ 902589 w 1443904"/>
                  <a:gd name="connsiteY563" fmla="*/ 524828 h 1509154"/>
                  <a:gd name="connsiteX564" fmla="*/ 895064 w 1443904"/>
                  <a:gd name="connsiteY564" fmla="*/ 516541 h 1509154"/>
                  <a:gd name="connsiteX565" fmla="*/ 864584 w 1443904"/>
                  <a:gd name="connsiteY565" fmla="*/ 513017 h 1509154"/>
                  <a:gd name="connsiteX566" fmla="*/ 867537 w 1443904"/>
                  <a:gd name="connsiteY566" fmla="*/ 502158 h 1509154"/>
                  <a:gd name="connsiteX567" fmla="*/ 858012 w 1443904"/>
                  <a:gd name="connsiteY567" fmla="*/ 496729 h 1509154"/>
                  <a:gd name="connsiteX568" fmla="*/ 859441 w 1443904"/>
                  <a:gd name="connsiteY568" fmla="*/ 511111 h 1509154"/>
                  <a:gd name="connsiteX569" fmla="*/ 859441 w 1443904"/>
                  <a:gd name="connsiteY569" fmla="*/ 516636 h 1509154"/>
                  <a:gd name="connsiteX570" fmla="*/ 848106 w 1443904"/>
                  <a:gd name="connsiteY570" fmla="*/ 512445 h 1509154"/>
                  <a:gd name="connsiteX571" fmla="*/ 830961 w 1443904"/>
                  <a:gd name="connsiteY571" fmla="*/ 512445 h 1509154"/>
                  <a:gd name="connsiteX572" fmla="*/ 831628 w 1443904"/>
                  <a:gd name="connsiteY572" fmla="*/ 521970 h 1509154"/>
                  <a:gd name="connsiteX573" fmla="*/ 813245 w 1443904"/>
                  <a:gd name="connsiteY573" fmla="*/ 487490 h 1509154"/>
                  <a:gd name="connsiteX574" fmla="*/ 846011 w 1443904"/>
                  <a:gd name="connsiteY574" fmla="*/ 499396 h 1509154"/>
                  <a:gd name="connsiteX575" fmla="*/ 810673 w 1443904"/>
                  <a:gd name="connsiteY575" fmla="*/ 457200 h 1509154"/>
                  <a:gd name="connsiteX576" fmla="*/ 808291 w 1443904"/>
                  <a:gd name="connsiteY576" fmla="*/ 455867 h 1509154"/>
                  <a:gd name="connsiteX577" fmla="*/ 804767 w 1443904"/>
                  <a:gd name="connsiteY577" fmla="*/ 455867 h 1509154"/>
                  <a:gd name="connsiteX578" fmla="*/ 801338 w 1443904"/>
                  <a:gd name="connsiteY578" fmla="*/ 451485 h 1509154"/>
                  <a:gd name="connsiteX579" fmla="*/ 806005 w 1443904"/>
                  <a:gd name="connsiteY579" fmla="*/ 450342 h 1509154"/>
                  <a:gd name="connsiteX580" fmla="*/ 789908 w 1443904"/>
                  <a:gd name="connsiteY580" fmla="*/ 436436 h 1509154"/>
                  <a:gd name="connsiteX581" fmla="*/ 788194 w 1443904"/>
                  <a:gd name="connsiteY581" fmla="*/ 435388 h 1509154"/>
                  <a:gd name="connsiteX582" fmla="*/ 761905 w 1443904"/>
                  <a:gd name="connsiteY582" fmla="*/ 431102 h 1509154"/>
                  <a:gd name="connsiteX583" fmla="*/ 756571 w 1443904"/>
                  <a:gd name="connsiteY583" fmla="*/ 423291 h 1509154"/>
                  <a:gd name="connsiteX584" fmla="*/ 751808 w 1443904"/>
                  <a:gd name="connsiteY584" fmla="*/ 431006 h 1509154"/>
                  <a:gd name="connsiteX585" fmla="*/ 744760 w 1443904"/>
                  <a:gd name="connsiteY585" fmla="*/ 425958 h 1509154"/>
                  <a:gd name="connsiteX586" fmla="*/ 740188 w 1443904"/>
                  <a:gd name="connsiteY586" fmla="*/ 428625 h 1509154"/>
                  <a:gd name="connsiteX587" fmla="*/ 731615 w 1443904"/>
                  <a:gd name="connsiteY587" fmla="*/ 449961 h 1509154"/>
                  <a:gd name="connsiteX588" fmla="*/ 725996 w 1443904"/>
                  <a:gd name="connsiteY588" fmla="*/ 455009 h 1509154"/>
                  <a:gd name="connsiteX589" fmla="*/ 725996 w 1443904"/>
                  <a:gd name="connsiteY589" fmla="*/ 457390 h 1509154"/>
                  <a:gd name="connsiteX590" fmla="*/ 708088 w 1443904"/>
                  <a:gd name="connsiteY590" fmla="*/ 499015 h 1509154"/>
                  <a:gd name="connsiteX591" fmla="*/ 734949 w 1443904"/>
                  <a:gd name="connsiteY591" fmla="*/ 537115 h 1509154"/>
                  <a:gd name="connsiteX592" fmla="*/ 740112 w 1443904"/>
                  <a:gd name="connsiteY592" fmla="*/ 536153 h 1509154"/>
                  <a:gd name="connsiteX593" fmla="*/ 740664 w 1443904"/>
                  <a:gd name="connsiteY593" fmla="*/ 534924 h 1509154"/>
                  <a:gd name="connsiteX594" fmla="*/ 749713 w 1443904"/>
                  <a:gd name="connsiteY594" fmla="*/ 532352 h 1509154"/>
                  <a:gd name="connsiteX595" fmla="*/ 751141 w 1443904"/>
                  <a:gd name="connsiteY595" fmla="*/ 501205 h 1509154"/>
                  <a:gd name="connsiteX596" fmla="*/ 768667 w 1443904"/>
                  <a:gd name="connsiteY596" fmla="*/ 473678 h 1509154"/>
                  <a:gd name="connsiteX597" fmla="*/ 771049 w 1443904"/>
                  <a:gd name="connsiteY597" fmla="*/ 489204 h 1509154"/>
                  <a:gd name="connsiteX598" fmla="*/ 766381 w 1443904"/>
                  <a:gd name="connsiteY598" fmla="*/ 513112 h 1509154"/>
                  <a:gd name="connsiteX599" fmla="*/ 799338 w 1443904"/>
                  <a:gd name="connsiteY599" fmla="*/ 537305 h 1509154"/>
                  <a:gd name="connsiteX600" fmla="*/ 776954 w 1443904"/>
                  <a:gd name="connsiteY600" fmla="*/ 528638 h 1509154"/>
                  <a:gd name="connsiteX601" fmla="*/ 773430 w 1443904"/>
                  <a:gd name="connsiteY601" fmla="*/ 536829 h 1509154"/>
                  <a:gd name="connsiteX602" fmla="*/ 779240 w 1443904"/>
                  <a:gd name="connsiteY602" fmla="*/ 541020 h 1509154"/>
                  <a:gd name="connsiteX603" fmla="*/ 765143 w 1443904"/>
                  <a:gd name="connsiteY603" fmla="*/ 551498 h 1509154"/>
                  <a:gd name="connsiteX604" fmla="*/ 761809 w 1443904"/>
                  <a:gd name="connsiteY604" fmla="*/ 556546 h 1509154"/>
                  <a:gd name="connsiteX605" fmla="*/ 757142 w 1443904"/>
                  <a:gd name="connsiteY605" fmla="*/ 555688 h 1509154"/>
                  <a:gd name="connsiteX606" fmla="*/ 738092 w 1443904"/>
                  <a:gd name="connsiteY606" fmla="*/ 546163 h 1509154"/>
                  <a:gd name="connsiteX607" fmla="*/ 722471 w 1443904"/>
                  <a:gd name="connsiteY607" fmla="*/ 533114 h 1509154"/>
                  <a:gd name="connsiteX608" fmla="*/ 725996 w 1443904"/>
                  <a:gd name="connsiteY608" fmla="*/ 533114 h 1509154"/>
                  <a:gd name="connsiteX609" fmla="*/ 724948 w 1443904"/>
                  <a:gd name="connsiteY609" fmla="*/ 521780 h 1509154"/>
                  <a:gd name="connsiteX610" fmla="*/ 723995 w 1443904"/>
                  <a:gd name="connsiteY610" fmla="*/ 510921 h 1509154"/>
                  <a:gd name="connsiteX611" fmla="*/ 710755 w 1443904"/>
                  <a:gd name="connsiteY611" fmla="*/ 536067 h 1509154"/>
                  <a:gd name="connsiteX612" fmla="*/ 694277 w 1443904"/>
                  <a:gd name="connsiteY612" fmla="*/ 545592 h 1509154"/>
                  <a:gd name="connsiteX613" fmla="*/ 686562 w 1443904"/>
                  <a:gd name="connsiteY613" fmla="*/ 548926 h 1509154"/>
                  <a:gd name="connsiteX614" fmla="*/ 674561 w 1443904"/>
                  <a:gd name="connsiteY614" fmla="*/ 544068 h 1509154"/>
                  <a:gd name="connsiteX615" fmla="*/ 673703 w 1443904"/>
                  <a:gd name="connsiteY615" fmla="*/ 550926 h 1509154"/>
                  <a:gd name="connsiteX616" fmla="*/ 663702 w 1443904"/>
                  <a:gd name="connsiteY616" fmla="*/ 551498 h 1509154"/>
                  <a:gd name="connsiteX617" fmla="*/ 675418 w 1443904"/>
                  <a:gd name="connsiteY617" fmla="*/ 586550 h 1509154"/>
                  <a:gd name="connsiteX618" fmla="*/ 643699 w 1443904"/>
                  <a:gd name="connsiteY618" fmla="*/ 599599 h 1509154"/>
                  <a:gd name="connsiteX619" fmla="*/ 649605 w 1443904"/>
                  <a:gd name="connsiteY619" fmla="*/ 612362 h 1509154"/>
                  <a:gd name="connsiteX620" fmla="*/ 663702 w 1443904"/>
                  <a:gd name="connsiteY620" fmla="*/ 625221 h 1509154"/>
                  <a:gd name="connsiteX621" fmla="*/ 681323 w 1443904"/>
                  <a:gd name="connsiteY621" fmla="*/ 621316 h 1509154"/>
                  <a:gd name="connsiteX622" fmla="*/ 683705 w 1443904"/>
                  <a:gd name="connsiteY622" fmla="*/ 613220 h 1509154"/>
                  <a:gd name="connsiteX623" fmla="*/ 684847 w 1443904"/>
                  <a:gd name="connsiteY623" fmla="*/ 610743 h 1509154"/>
                  <a:gd name="connsiteX624" fmla="*/ 691896 w 1443904"/>
                  <a:gd name="connsiteY624" fmla="*/ 610172 h 1509154"/>
                  <a:gd name="connsiteX625" fmla="*/ 695420 w 1443904"/>
                  <a:gd name="connsiteY625" fmla="*/ 604361 h 1509154"/>
                  <a:gd name="connsiteX626" fmla="*/ 709327 w 1443904"/>
                  <a:gd name="connsiteY626" fmla="*/ 607219 h 1509154"/>
                  <a:gd name="connsiteX627" fmla="*/ 727234 w 1443904"/>
                  <a:gd name="connsiteY627" fmla="*/ 623411 h 1509154"/>
                  <a:gd name="connsiteX628" fmla="*/ 741807 w 1443904"/>
                  <a:gd name="connsiteY628" fmla="*/ 662654 h 1509154"/>
                  <a:gd name="connsiteX629" fmla="*/ 750475 w 1443904"/>
                  <a:gd name="connsiteY629" fmla="*/ 658654 h 1509154"/>
                  <a:gd name="connsiteX630" fmla="*/ 751237 w 1443904"/>
                  <a:gd name="connsiteY630" fmla="*/ 651415 h 1509154"/>
                  <a:gd name="connsiteX631" fmla="*/ 743236 w 1443904"/>
                  <a:gd name="connsiteY631" fmla="*/ 635508 h 1509154"/>
                  <a:gd name="connsiteX632" fmla="*/ 736663 w 1443904"/>
                  <a:gd name="connsiteY632" fmla="*/ 607695 h 1509154"/>
                  <a:gd name="connsiteX633" fmla="*/ 754285 w 1443904"/>
                  <a:gd name="connsiteY633" fmla="*/ 635222 h 1509154"/>
                  <a:gd name="connsiteX634" fmla="*/ 758571 w 1443904"/>
                  <a:gd name="connsiteY634" fmla="*/ 644747 h 1509154"/>
                  <a:gd name="connsiteX635" fmla="*/ 760190 w 1443904"/>
                  <a:gd name="connsiteY635" fmla="*/ 661035 h 1509154"/>
                  <a:gd name="connsiteX636" fmla="*/ 768287 w 1443904"/>
                  <a:gd name="connsiteY636" fmla="*/ 672655 h 1509154"/>
                  <a:gd name="connsiteX637" fmla="*/ 771906 w 1443904"/>
                  <a:gd name="connsiteY637" fmla="*/ 686562 h 1509154"/>
                  <a:gd name="connsiteX638" fmla="*/ 776573 w 1443904"/>
                  <a:gd name="connsiteY638" fmla="*/ 675894 h 1509154"/>
                  <a:gd name="connsiteX639" fmla="*/ 774001 w 1443904"/>
                  <a:gd name="connsiteY639" fmla="*/ 671608 h 1509154"/>
                  <a:gd name="connsiteX640" fmla="*/ 771144 w 1443904"/>
                  <a:gd name="connsiteY640" fmla="*/ 662940 h 1509154"/>
                  <a:gd name="connsiteX641" fmla="*/ 784860 w 1443904"/>
                  <a:gd name="connsiteY641" fmla="*/ 665893 h 1509154"/>
                  <a:gd name="connsiteX642" fmla="*/ 786384 w 1443904"/>
                  <a:gd name="connsiteY642" fmla="*/ 669988 h 1509154"/>
                  <a:gd name="connsiteX643" fmla="*/ 785431 w 1443904"/>
                  <a:gd name="connsiteY643" fmla="*/ 673703 h 1509154"/>
                  <a:gd name="connsiteX644" fmla="*/ 792099 w 1443904"/>
                  <a:gd name="connsiteY644" fmla="*/ 695230 h 1509154"/>
                  <a:gd name="connsiteX645" fmla="*/ 809530 w 1443904"/>
                  <a:gd name="connsiteY645" fmla="*/ 709232 h 1509154"/>
                  <a:gd name="connsiteX646" fmla="*/ 824865 w 1443904"/>
                  <a:gd name="connsiteY646" fmla="*/ 718757 h 1509154"/>
                  <a:gd name="connsiteX647" fmla="*/ 819055 w 1443904"/>
                  <a:gd name="connsiteY647" fmla="*/ 745236 h 1509154"/>
                  <a:gd name="connsiteX648" fmla="*/ 780955 w 1443904"/>
                  <a:gd name="connsiteY648" fmla="*/ 721900 h 1509154"/>
                  <a:gd name="connsiteX649" fmla="*/ 755428 w 1443904"/>
                  <a:gd name="connsiteY649" fmla="*/ 713232 h 1509154"/>
                  <a:gd name="connsiteX650" fmla="*/ 734663 w 1443904"/>
                  <a:gd name="connsiteY650" fmla="*/ 687419 h 1509154"/>
                  <a:gd name="connsiteX651" fmla="*/ 726948 w 1443904"/>
                  <a:gd name="connsiteY651" fmla="*/ 680561 h 1509154"/>
                  <a:gd name="connsiteX652" fmla="*/ 724472 w 1443904"/>
                  <a:gd name="connsiteY652" fmla="*/ 673608 h 1509154"/>
                  <a:gd name="connsiteX653" fmla="*/ 726853 w 1443904"/>
                  <a:gd name="connsiteY653" fmla="*/ 660845 h 1509154"/>
                  <a:gd name="connsiteX654" fmla="*/ 725614 w 1443904"/>
                  <a:gd name="connsiteY654" fmla="*/ 658559 h 1509154"/>
                  <a:gd name="connsiteX655" fmla="*/ 723329 w 1443904"/>
                  <a:gd name="connsiteY655" fmla="*/ 654082 h 1509154"/>
                  <a:gd name="connsiteX656" fmla="*/ 718566 w 1443904"/>
                  <a:gd name="connsiteY656" fmla="*/ 651320 h 1509154"/>
                  <a:gd name="connsiteX657" fmla="*/ 707993 w 1443904"/>
                  <a:gd name="connsiteY657" fmla="*/ 646843 h 1509154"/>
                  <a:gd name="connsiteX658" fmla="*/ 685609 w 1443904"/>
                  <a:gd name="connsiteY658" fmla="*/ 637318 h 1509154"/>
                  <a:gd name="connsiteX659" fmla="*/ 656177 w 1443904"/>
                  <a:gd name="connsiteY659" fmla="*/ 630460 h 1509154"/>
                  <a:gd name="connsiteX660" fmla="*/ 640937 w 1443904"/>
                  <a:gd name="connsiteY660" fmla="*/ 639985 h 1509154"/>
                  <a:gd name="connsiteX661" fmla="*/ 640937 w 1443904"/>
                  <a:gd name="connsiteY661" fmla="*/ 649510 h 1509154"/>
                  <a:gd name="connsiteX662" fmla="*/ 632650 w 1443904"/>
                  <a:gd name="connsiteY662" fmla="*/ 660463 h 1509154"/>
                  <a:gd name="connsiteX663" fmla="*/ 627983 w 1443904"/>
                  <a:gd name="connsiteY663" fmla="*/ 657797 h 1509154"/>
                  <a:gd name="connsiteX664" fmla="*/ 616077 w 1443904"/>
                  <a:gd name="connsiteY664" fmla="*/ 705898 h 1509154"/>
                  <a:gd name="connsiteX665" fmla="*/ 613220 w 1443904"/>
                  <a:gd name="connsiteY665" fmla="*/ 724948 h 1509154"/>
                  <a:gd name="connsiteX666" fmla="*/ 615029 w 1443904"/>
                  <a:gd name="connsiteY666" fmla="*/ 729139 h 1509154"/>
                  <a:gd name="connsiteX667" fmla="*/ 618554 w 1443904"/>
                  <a:gd name="connsiteY667" fmla="*/ 742283 h 1509154"/>
                  <a:gd name="connsiteX668" fmla="*/ 667988 w 1443904"/>
                  <a:gd name="connsiteY668" fmla="*/ 806768 h 1509154"/>
                  <a:gd name="connsiteX669" fmla="*/ 687991 w 1443904"/>
                  <a:gd name="connsiteY669" fmla="*/ 812102 h 1509154"/>
                  <a:gd name="connsiteX670" fmla="*/ 693896 w 1443904"/>
                  <a:gd name="connsiteY670" fmla="*/ 813911 h 1509154"/>
                  <a:gd name="connsiteX671" fmla="*/ 716280 w 1443904"/>
                  <a:gd name="connsiteY671" fmla="*/ 837819 h 1509154"/>
                  <a:gd name="connsiteX672" fmla="*/ 721614 w 1443904"/>
                  <a:gd name="connsiteY672" fmla="*/ 850011 h 1509154"/>
                  <a:gd name="connsiteX673" fmla="*/ 719042 w 1443904"/>
                  <a:gd name="connsiteY673" fmla="*/ 858012 h 1509154"/>
                  <a:gd name="connsiteX674" fmla="*/ 720376 w 1443904"/>
                  <a:gd name="connsiteY674" fmla="*/ 865251 h 1509154"/>
                  <a:gd name="connsiteX675" fmla="*/ 731520 w 1443904"/>
                  <a:gd name="connsiteY675" fmla="*/ 903351 h 1509154"/>
                  <a:gd name="connsiteX676" fmla="*/ 729234 w 1443904"/>
                  <a:gd name="connsiteY676" fmla="*/ 964787 h 1509154"/>
                  <a:gd name="connsiteX677" fmla="*/ 739807 w 1443904"/>
                  <a:gd name="connsiteY677" fmla="*/ 1018603 h 1509154"/>
                  <a:gd name="connsiteX678" fmla="*/ 752665 w 1443904"/>
                  <a:gd name="connsiteY678" fmla="*/ 1065086 h 1509154"/>
                  <a:gd name="connsiteX679" fmla="*/ 757142 w 1443904"/>
                  <a:gd name="connsiteY679" fmla="*/ 1081945 h 1509154"/>
                  <a:gd name="connsiteX680" fmla="*/ 810768 w 1443904"/>
                  <a:gd name="connsiteY680" fmla="*/ 1059180 h 1509154"/>
                  <a:gd name="connsiteX681" fmla="*/ 822865 w 1443904"/>
                  <a:gd name="connsiteY681" fmla="*/ 1028414 h 1509154"/>
                  <a:gd name="connsiteX682" fmla="*/ 841915 w 1443904"/>
                  <a:gd name="connsiteY682" fmla="*/ 1016413 h 1509154"/>
                  <a:gd name="connsiteX683" fmla="*/ 835247 w 1443904"/>
                  <a:gd name="connsiteY683" fmla="*/ 962215 h 1509154"/>
                  <a:gd name="connsiteX684" fmla="*/ 883730 w 1443904"/>
                  <a:gd name="connsiteY684" fmla="*/ 894493 h 1509154"/>
                  <a:gd name="connsiteX685" fmla="*/ 852488 w 1443904"/>
                  <a:gd name="connsiteY685" fmla="*/ 880777 h 1509154"/>
                  <a:gd name="connsiteX686" fmla="*/ 838295 w 1443904"/>
                  <a:gd name="connsiteY686" fmla="*/ 846773 h 1509154"/>
                  <a:gd name="connsiteX687" fmla="*/ 832485 w 1443904"/>
                  <a:gd name="connsiteY687" fmla="*/ 831628 h 1509154"/>
                  <a:gd name="connsiteX688" fmla="*/ 821912 w 1443904"/>
                  <a:gd name="connsiteY688" fmla="*/ 797243 h 1509154"/>
                  <a:gd name="connsiteX689" fmla="*/ 814483 w 1443904"/>
                  <a:gd name="connsiteY689" fmla="*/ 763524 h 1509154"/>
                  <a:gd name="connsiteX690" fmla="*/ 837343 w 1443904"/>
                  <a:gd name="connsiteY690" fmla="*/ 818102 h 1509154"/>
                  <a:gd name="connsiteX691" fmla="*/ 858298 w 1443904"/>
                  <a:gd name="connsiteY691" fmla="*/ 875252 h 1509154"/>
                  <a:gd name="connsiteX692" fmla="*/ 908590 w 1443904"/>
                  <a:gd name="connsiteY692" fmla="*/ 873824 h 1509154"/>
                  <a:gd name="connsiteX693" fmla="*/ 915257 w 1443904"/>
                  <a:gd name="connsiteY693" fmla="*/ 865156 h 1509154"/>
                  <a:gd name="connsiteX694" fmla="*/ 914209 w 1443904"/>
                  <a:gd name="connsiteY694" fmla="*/ 847249 h 1509154"/>
                  <a:gd name="connsiteX695" fmla="*/ 905732 w 1443904"/>
                  <a:gd name="connsiteY695" fmla="*/ 828199 h 1509154"/>
                  <a:gd name="connsiteX696" fmla="*/ 887825 w 1443904"/>
                  <a:gd name="connsiteY696" fmla="*/ 830485 h 1509154"/>
                  <a:gd name="connsiteX697" fmla="*/ 887254 w 1443904"/>
                  <a:gd name="connsiteY697" fmla="*/ 819245 h 1509154"/>
                  <a:gd name="connsiteX698" fmla="*/ 881158 w 1443904"/>
                  <a:gd name="connsiteY698" fmla="*/ 817054 h 1509154"/>
                  <a:gd name="connsiteX699" fmla="*/ 872490 w 1443904"/>
                  <a:gd name="connsiteY699" fmla="*/ 787146 h 1509154"/>
                  <a:gd name="connsiteX700" fmla="*/ 893445 w 1443904"/>
                  <a:gd name="connsiteY700" fmla="*/ 815721 h 1509154"/>
                  <a:gd name="connsiteX701" fmla="*/ 911257 w 1443904"/>
                  <a:gd name="connsiteY701" fmla="*/ 834771 h 1509154"/>
                  <a:gd name="connsiteX702" fmla="*/ 951452 w 1443904"/>
                  <a:gd name="connsiteY702" fmla="*/ 866775 h 1509154"/>
                  <a:gd name="connsiteX703" fmla="*/ 958405 w 1443904"/>
                  <a:gd name="connsiteY703" fmla="*/ 881729 h 1509154"/>
                  <a:gd name="connsiteX704" fmla="*/ 971836 w 1443904"/>
                  <a:gd name="connsiteY704" fmla="*/ 890397 h 1509154"/>
                  <a:gd name="connsiteX705" fmla="*/ 1001554 w 1443904"/>
                  <a:gd name="connsiteY705" fmla="*/ 973074 h 1509154"/>
                  <a:gd name="connsiteX706" fmla="*/ 1027557 w 1443904"/>
                  <a:gd name="connsiteY706" fmla="*/ 932974 h 1509154"/>
                  <a:gd name="connsiteX707" fmla="*/ 1039368 w 1443904"/>
                  <a:gd name="connsiteY707" fmla="*/ 930783 h 1509154"/>
                  <a:gd name="connsiteX708" fmla="*/ 1046702 w 1443904"/>
                  <a:gd name="connsiteY708" fmla="*/ 931736 h 1509154"/>
                  <a:gd name="connsiteX709" fmla="*/ 1056989 w 1443904"/>
                  <a:gd name="connsiteY709" fmla="*/ 963358 h 1509154"/>
                  <a:gd name="connsiteX710" fmla="*/ 1066514 w 1443904"/>
                  <a:gd name="connsiteY710" fmla="*/ 973360 h 1509154"/>
                  <a:gd name="connsiteX711" fmla="*/ 1070420 w 1443904"/>
                  <a:gd name="connsiteY711" fmla="*/ 982885 h 1509154"/>
                  <a:gd name="connsiteX712" fmla="*/ 1071467 w 1443904"/>
                  <a:gd name="connsiteY712" fmla="*/ 995839 h 1509154"/>
                  <a:gd name="connsiteX713" fmla="*/ 1072229 w 1443904"/>
                  <a:gd name="connsiteY713" fmla="*/ 999649 h 1509154"/>
                  <a:gd name="connsiteX714" fmla="*/ 1072229 w 1443904"/>
                  <a:gd name="connsiteY714" fmla="*/ 1002887 h 1509154"/>
                  <a:gd name="connsiteX715" fmla="*/ 1071658 w 1443904"/>
                  <a:gd name="connsiteY715" fmla="*/ 1023652 h 1509154"/>
                  <a:gd name="connsiteX716" fmla="*/ 1085755 w 1443904"/>
                  <a:gd name="connsiteY716" fmla="*/ 1065466 h 1509154"/>
                  <a:gd name="connsiteX717" fmla="*/ 1064800 w 1443904"/>
                  <a:gd name="connsiteY717" fmla="*/ 1036129 h 1509154"/>
                  <a:gd name="connsiteX718" fmla="*/ 1074325 w 1443904"/>
                  <a:gd name="connsiteY718" fmla="*/ 1068229 h 1509154"/>
                  <a:gd name="connsiteX719" fmla="*/ 1100328 w 1443904"/>
                  <a:gd name="connsiteY719" fmla="*/ 1117664 h 1509154"/>
                  <a:gd name="connsiteX720" fmla="*/ 1113568 w 1443904"/>
                  <a:gd name="connsiteY720" fmla="*/ 1136714 h 1509154"/>
                  <a:gd name="connsiteX721" fmla="*/ 1129856 w 1443904"/>
                  <a:gd name="connsiteY721" fmla="*/ 1151096 h 1509154"/>
                  <a:gd name="connsiteX722" fmla="*/ 1145572 w 1443904"/>
                  <a:gd name="connsiteY722" fmla="*/ 1162812 h 1509154"/>
                  <a:gd name="connsiteX723" fmla="*/ 1135475 w 1443904"/>
                  <a:gd name="connsiteY723" fmla="*/ 1146620 h 1509154"/>
                  <a:gd name="connsiteX724" fmla="*/ 1103566 w 1443904"/>
                  <a:gd name="connsiteY724" fmla="*/ 1118045 h 1509154"/>
                  <a:gd name="connsiteX725" fmla="*/ 1089470 w 1443904"/>
                  <a:gd name="connsiteY725" fmla="*/ 1069943 h 1509154"/>
                  <a:gd name="connsiteX726" fmla="*/ 1092994 w 1443904"/>
                  <a:gd name="connsiteY726" fmla="*/ 1060418 h 1509154"/>
                  <a:gd name="connsiteX727" fmla="*/ 1088326 w 1443904"/>
                  <a:gd name="connsiteY727" fmla="*/ 1047655 h 1509154"/>
                  <a:gd name="connsiteX728" fmla="*/ 1078801 w 1443904"/>
                  <a:gd name="connsiteY728" fmla="*/ 1003840 h 1509154"/>
                  <a:gd name="connsiteX729" fmla="*/ 1089279 w 1443904"/>
                  <a:gd name="connsiteY729" fmla="*/ 1013365 h 1509154"/>
                  <a:gd name="connsiteX730" fmla="*/ 1090803 w 1443904"/>
                  <a:gd name="connsiteY730" fmla="*/ 1020032 h 1509154"/>
                  <a:gd name="connsiteX731" fmla="*/ 1113854 w 1443904"/>
                  <a:gd name="connsiteY731" fmla="*/ 1034796 h 1509154"/>
                  <a:gd name="connsiteX732" fmla="*/ 1112806 w 1443904"/>
                  <a:gd name="connsiteY732" fmla="*/ 975170 h 1509154"/>
                  <a:gd name="connsiteX733" fmla="*/ 1119283 w 1443904"/>
                  <a:gd name="connsiteY733" fmla="*/ 984695 h 1509154"/>
                  <a:gd name="connsiteX734" fmla="*/ 1145762 w 1443904"/>
                  <a:gd name="connsiteY734" fmla="*/ 986123 h 1509154"/>
                  <a:gd name="connsiteX735" fmla="*/ 1154049 w 1443904"/>
                  <a:gd name="connsiteY735" fmla="*/ 984599 h 1509154"/>
                  <a:gd name="connsiteX736" fmla="*/ 1159288 w 1443904"/>
                  <a:gd name="connsiteY736" fmla="*/ 970502 h 1509154"/>
                  <a:gd name="connsiteX737" fmla="*/ 1168146 w 1443904"/>
                  <a:gd name="connsiteY737" fmla="*/ 958977 h 1509154"/>
                  <a:gd name="connsiteX738" fmla="*/ 1168146 w 1443904"/>
                  <a:gd name="connsiteY738" fmla="*/ 953548 h 1509154"/>
                  <a:gd name="connsiteX739" fmla="*/ 1168146 w 1443904"/>
                  <a:gd name="connsiteY739" fmla="*/ 951928 h 1509154"/>
                  <a:gd name="connsiteX740" fmla="*/ 1167003 w 1443904"/>
                  <a:gd name="connsiteY740" fmla="*/ 946595 h 1509154"/>
                  <a:gd name="connsiteX741" fmla="*/ 1169289 w 1443904"/>
                  <a:gd name="connsiteY741" fmla="*/ 913448 h 1509154"/>
                  <a:gd name="connsiteX742" fmla="*/ 1156430 w 1443904"/>
                  <a:gd name="connsiteY742" fmla="*/ 905447 h 1509154"/>
                  <a:gd name="connsiteX743" fmla="*/ 1150525 w 1443904"/>
                  <a:gd name="connsiteY743" fmla="*/ 896969 h 1509154"/>
                  <a:gd name="connsiteX744" fmla="*/ 1158526 w 1443904"/>
                  <a:gd name="connsiteY744" fmla="*/ 890397 h 1509154"/>
                  <a:gd name="connsiteX745" fmla="*/ 1162145 w 1443904"/>
                  <a:gd name="connsiteY745" fmla="*/ 891445 h 1509154"/>
                  <a:gd name="connsiteX746" fmla="*/ 1177576 w 1443904"/>
                  <a:gd name="connsiteY746" fmla="*/ 902494 h 1509154"/>
                  <a:gd name="connsiteX747" fmla="*/ 1177576 w 1443904"/>
                  <a:gd name="connsiteY747" fmla="*/ 904018 h 1509154"/>
                  <a:gd name="connsiteX748" fmla="*/ 1187101 w 1443904"/>
                  <a:gd name="connsiteY748" fmla="*/ 922020 h 1509154"/>
                  <a:gd name="connsiteX749" fmla="*/ 1187101 w 1443904"/>
                  <a:gd name="connsiteY749" fmla="*/ 931545 h 1509154"/>
                  <a:gd name="connsiteX750" fmla="*/ 1194530 w 1443904"/>
                  <a:gd name="connsiteY750" fmla="*/ 922877 h 1509154"/>
                  <a:gd name="connsiteX751" fmla="*/ 1196816 w 1443904"/>
                  <a:gd name="connsiteY751" fmla="*/ 911638 h 1509154"/>
                  <a:gd name="connsiteX752" fmla="*/ 1205103 w 1443904"/>
                  <a:gd name="connsiteY752" fmla="*/ 900779 h 1509154"/>
                  <a:gd name="connsiteX753" fmla="*/ 1206341 w 1443904"/>
                  <a:gd name="connsiteY753" fmla="*/ 901446 h 1509154"/>
                  <a:gd name="connsiteX754" fmla="*/ 1206341 w 1443904"/>
                  <a:gd name="connsiteY754" fmla="*/ 898303 h 1509154"/>
                  <a:gd name="connsiteX755" fmla="*/ 1230535 w 1443904"/>
                  <a:gd name="connsiteY755" fmla="*/ 894969 h 1509154"/>
                  <a:gd name="connsiteX756" fmla="*/ 1246346 w 1443904"/>
                  <a:gd name="connsiteY756" fmla="*/ 858488 h 1509154"/>
                  <a:gd name="connsiteX757" fmla="*/ 1236059 w 1443904"/>
                  <a:gd name="connsiteY757" fmla="*/ 842010 h 1509154"/>
                  <a:gd name="connsiteX758" fmla="*/ 1232154 w 1443904"/>
                  <a:gd name="connsiteY758" fmla="*/ 822198 h 1509154"/>
                  <a:gd name="connsiteX759" fmla="*/ 1234535 w 1443904"/>
                  <a:gd name="connsiteY759" fmla="*/ 822198 h 1509154"/>
                  <a:gd name="connsiteX760" fmla="*/ 1272159 w 1443904"/>
                  <a:gd name="connsiteY760" fmla="*/ 820388 h 1509154"/>
                  <a:gd name="connsiteX761" fmla="*/ 1296257 w 1443904"/>
                  <a:gd name="connsiteY761" fmla="*/ 834581 h 1509154"/>
                  <a:gd name="connsiteX762" fmla="*/ 1305211 w 1443904"/>
                  <a:gd name="connsiteY762" fmla="*/ 828008 h 1509154"/>
                  <a:gd name="connsiteX763" fmla="*/ 1328642 w 1443904"/>
                  <a:gd name="connsiteY763" fmla="*/ 838867 h 1509154"/>
                  <a:gd name="connsiteX764" fmla="*/ 1343025 w 1443904"/>
                  <a:gd name="connsiteY764" fmla="*/ 833057 h 1509154"/>
                  <a:gd name="connsiteX765" fmla="*/ 1333500 w 1443904"/>
                  <a:gd name="connsiteY765" fmla="*/ 844772 h 1509154"/>
                  <a:gd name="connsiteX766" fmla="*/ 1312736 w 1443904"/>
                  <a:gd name="connsiteY766" fmla="*/ 903637 h 1509154"/>
                  <a:gd name="connsiteX767" fmla="*/ 1324642 w 1443904"/>
                  <a:gd name="connsiteY767" fmla="*/ 888302 h 1509154"/>
                  <a:gd name="connsiteX768" fmla="*/ 1334167 w 1443904"/>
                  <a:gd name="connsiteY768" fmla="*/ 878777 h 1509154"/>
                  <a:gd name="connsiteX769" fmla="*/ 1335500 w 1443904"/>
                  <a:gd name="connsiteY769" fmla="*/ 855059 h 1509154"/>
                  <a:gd name="connsiteX770" fmla="*/ 1356646 w 1443904"/>
                  <a:gd name="connsiteY770" fmla="*/ 859917 h 1509154"/>
                  <a:gd name="connsiteX771" fmla="*/ 1381601 w 1443904"/>
                  <a:gd name="connsiteY771" fmla="*/ 862489 h 1509154"/>
                  <a:gd name="connsiteX772" fmla="*/ 1396841 w 1443904"/>
                  <a:gd name="connsiteY772" fmla="*/ 865156 h 1509154"/>
                  <a:gd name="connsiteX773" fmla="*/ 1401413 w 1443904"/>
                  <a:gd name="connsiteY773" fmla="*/ 865156 h 1509154"/>
                  <a:gd name="connsiteX774" fmla="*/ 1396651 w 1443904"/>
                  <a:gd name="connsiteY774" fmla="*/ 846582 h 1509154"/>
                  <a:gd name="connsiteX775" fmla="*/ 1410843 w 1443904"/>
                  <a:gd name="connsiteY775" fmla="*/ 843534 h 1509154"/>
                  <a:gd name="connsiteX776" fmla="*/ 1413986 w 1443904"/>
                  <a:gd name="connsiteY776" fmla="*/ 849440 h 1509154"/>
                  <a:gd name="connsiteX777" fmla="*/ 1429607 w 1443904"/>
                  <a:gd name="connsiteY777" fmla="*/ 871061 h 1509154"/>
                  <a:gd name="connsiteX778" fmla="*/ 1433131 w 1443904"/>
                  <a:gd name="connsiteY778" fmla="*/ 873061 h 1509154"/>
                  <a:gd name="connsiteX779" fmla="*/ 1443133 w 1443904"/>
                  <a:gd name="connsiteY779" fmla="*/ 857917 h 1509154"/>
                  <a:gd name="connsiteX780" fmla="*/ 832009 w 1443904"/>
                  <a:gd name="connsiteY780" fmla="*/ 827532 h 1509154"/>
                  <a:gd name="connsiteX781" fmla="*/ 830961 w 1443904"/>
                  <a:gd name="connsiteY781" fmla="*/ 825436 h 1509154"/>
                  <a:gd name="connsiteX782" fmla="*/ 832009 w 1443904"/>
                  <a:gd name="connsiteY782" fmla="*/ 827246 h 1509154"/>
                  <a:gd name="connsiteX783" fmla="*/ 820293 w 1443904"/>
                  <a:gd name="connsiteY783" fmla="*/ 756476 h 1509154"/>
                  <a:gd name="connsiteX784" fmla="*/ 820293 w 1443904"/>
                  <a:gd name="connsiteY784" fmla="*/ 756476 h 1509154"/>
                  <a:gd name="connsiteX785" fmla="*/ 847439 w 1443904"/>
                  <a:gd name="connsiteY785" fmla="*/ 696754 h 1509154"/>
                  <a:gd name="connsiteX786" fmla="*/ 814959 w 1443904"/>
                  <a:gd name="connsiteY786" fmla="*/ 676275 h 1509154"/>
                  <a:gd name="connsiteX787" fmla="*/ 792099 w 1443904"/>
                  <a:gd name="connsiteY787" fmla="*/ 663321 h 1509154"/>
                  <a:gd name="connsiteX788" fmla="*/ 793337 w 1443904"/>
                  <a:gd name="connsiteY788" fmla="*/ 665512 h 1509154"/>
                  <a:gd name="connsiteX789" fmla="*/ 792099 w 1443904"/>
                  <a:gd name="connsiteY789" fmla="*/ 661702 h 1509154"/>
                  <a:gd name="connsiteX790" fmla="*/ 794480 w 1443904"/>
                  <a:gd name="connsiteY790" fmla="*/ 652177 h 1509154"/>
                  <a:gd name="connsiteX791" fmla="*/ 813530 w 1443904"/>
                  <a:gd name="connsiteY791" fmla="*/ 647414 h 1509154"/>
                  <a:gd name="connsiteX792" fmla="*/ 814102 w 1443904"/>
                  <a:gd name="connsiteY792" fmla="*/ 653605 h 1509154"/>
                  <a:gd name="connsiteX793" fmla="*/ 816007 w 1443904"/>
                  <a:gd name="connsiteY793" fmla="*/ 659702 h 1509154"/>
                  <a:gd name="connsiteX794" fmla="*/ 818293 w 1443904"/>
                  <a:gd name="connsiteY794" fmla="*/ 661035 h 1509154"/>
                  <a:gd name="connsiteX795" fmla="*/ 823008 w 1443904"/>
                  <a:gd name="connsiteY795" fmla="*/ 660987 h 1509154"/>
                  <a:gd name="connsiteX796" fmla="*/ 823055 w 1443904"/>
                  <a:gd name="connsiteY796" fmla="*/ 661035 h 1509154"/>
                  <a:gd name="connsiteX797" fmla="*/ 837152 w 1443904"/>
                  <a:gd name="connsiteY797" fmla="*/ 651510 h 1509154"/>
                  <a:gd name="connsiteX798" fmla="*/ 841820 w 1443904"/>
                  <a:gd name="connsiteY798" fmla="*/ 680942 h 1509154"/>
                  <a:gd name="connsiteX799" fmla="*/ 841820 w 1443904"/>
                  <a:gd name="connsiteY799" fmla="*/ 684086 h 1509154"/>
                  <a:gd name="connsiteX800" fmla="*/ 847439 w 1443904"/>
                  <a:gd name="connsiteY800" fmla="*/ 696468 h 1509154"/>
                  <a:gd name="connsiteX801" fmla="*/ 900113 w 1443904"/>
                  <a:gd name="connsiteY801" fmla="*/ 733520 h 1509154"/>
                  <a:gd name="connsiteX802" fmla="*/ 895445 w 1443904"/>
                  <a:gd name="connsiteY802" fmla="*/ 738187 h 1509154"/>
                  <a:gd name="connsiteX803" fmla="*/ 876872 w 1443904"/>
                  <a:gd name="connsiteY803" fmla="*/ 735711 h 1509154"/>
                  <a:gd name="connsiteX804" fmla="*/ 874490 w 1443904"/>
                  <a:gd name="connsiteY804" fmla="*/ 713994 h 1509154"/>
                  <a:gd name="connsiteX805" fmla="*/ 876872 w 1443904"/>
                  <a:gd name="connsiteY805" fmla="*/ 683990 h 1509154"/>
                  <a:gd name="connsiteX806" fmla="*/ 886397 w 1443904"/>
                  <a:gd name="connsiteY806" fmla="*/ 699611 h 1509154"/>
                  <a:gd name="connsiteX807" fmla="*/ 893731 w 1443904"/>
                  <a:gd name="connsiteY807" fmla="*/ 723424 h 1509154"/>
                  <a:gd name="connsiteX808" fmla="*/ 894588 w 1443904"/>
                  <a:gd name="connsiteY808" fmla="*/ 722376 h 1509154"/>
                  <a:gd name="connsiteX809" fmla="*/ 900113 w 1443904"/>
                  <a:gd name="connsiteY809" fmla="*/ 733235 h 1509154"/>
                  <a:gd name="connsiteX810" fmla="*/ 981932 w 1443904"/>
                  <a:gd name="connsiteY810" fmla="*/ 573596 h 1509154"/>
                  <a:gd name="connsiteX811" fmla="*/ 979932 w 1443904"/>
                  <a:gd name="connsiteY811" fmla="*/ 553688 h 1509154"/>
                  <a:gd name="connsiteX812" fmla="*/ 981932 w 1443904"/>
                  <a:gd name="connsiteY812" fmla="*/ 573310 h 1509154"/>
                  <a:gd name="connsiteX813" fmla="*/ 691134 w 1443904"/>
                  <a:gd name="connsiteY813" fmla="*/ 619411 h 1509154"/>
                  <a:gd name="connsiteX814" fmla="*/ 698563 w 1443904"/>
                  <a:gd name="connsiteY814" fmla="*/ 617792 h 1509154"/>
                  <a:gd name="connsiteX815" fmla="*/ 691134 w 1443904"/>
                  <a:gd name="connsiteY815" fmla="*/ 619125 h 1509154"/>
                  <a:gd name="connsiteX816" fmla="*/ 1294829 w 1443904"/>
                  <a:gd name="connsiteY816" fmla="*/ 1355789 h 1509154"/>
                  <a:gd name="connsiteX817" fmla="*/ 1279112 w 1443904"/>
                  <a:gd name="connsiteY817" fmla="*/ 1308164 h 1509154"/>
                  <a:gd name="connsiteX818" fmla="*/ 1265206 w 1443904"/>
                  <a:gd name="connsiteY818" fmla="*/ 1274159 h 1509154"/>
                  <a:gd name="connsiteX819" fmla="*/ 1256824 w 1443904"/>
                  <a:gd name="connsiteY819" fmla="*/ 1255109 h 1509154"/>
                  <a:gd name="connsiteX820" fmla="*/ 1254728 w 1443904"/>
                  <a:gd name="connsiteY820" fmla="*/ 1250156 h 1509154"/>
                  <a:gd name="connsiteX821" fmla="*/ 1249394 w 1443904"/>
                  <a:gd name="connsiteY821" fmla="*/ 1235297 h 1509154"/>
                  <a:gd name="connsiteX822" fmla="*/ 1246441 w 1443904"/>
                  <a:gd name="connsiteY822" fmla="*/ 1239869 h 1509154"/>
                  <a:gd name="connsiteX823" fmla="*/ 1246441 w 1443904"/>
                  <a:gd name="connsiteY823" fmla="*/ 1243012 h 1509154"/>
                  <a:gd name="connsiteX824" fmla="*/ 1236916 w 1443904"/>
                  <a:gd name="connsiteY824" fmla="*/ 1256443 h 1509154"/>
                  <a:gd name="connsiteX825" fmla="*/ 1225106 w 1443904"/>
                  <a:gd name="connsiteY825" fmla="*/ 1225391 h 1509154"/>
                  <a:gd name="connsiteX826" fmla="*/ 1199293 w 1443904"/>
                  <a:gd name="connsiteY826" fmla="*/ 1222534 h 1509154"/>
                  <a:gd name="connsiteX827" fmla="*/ 1176338 w 1443904"/>
                  <a:gd name="connsiteY827" fmla="*/ 1219867 h 1509154"/>
                  <a:gd name="connsiteX828" fmla="*/ 1169861 w 1443904"/>
                  <a:gd name="connsiteY828" fmla="*/ 1219105 h 1509154"/>
                  <a:gd name="connsiteX829" fmla="*/ 1137190 w 1443904"/>
                  <a:gd name="connsiteY829" fmla="*/ 1227296 h 1509154"/>
                  <a:gd name="connsiteX830" fmla="*/ 1142714 w 1443904"/>
                  <a:gd name="connsiteY830" fmla="*/ 1293971 h 1509154"/>
                  <a:gd name="connsiteX831" fmla="*/ 1209865 w 1443904"/>
                  <a:gd name="connsiteY831" fmla="*/ 1327214 h 1509154"/>
                  <a:gd name="connsiteX832" fmla="*/ 1222439 w 1443904"/>
                  <a:gd name="connsiteY832" fmla="*/ 1348835 h 1509154"/>
                  <a:gd name="connsiteX833" fmla="*/ 1231106 w 1443904"/>
                  <a:gd name="connsiteY833" fmla="*/ 1345883 h 1509154"/>
                  <a:gd name="connsiteX834" fmla="*/ 1232154 w 1443904"/>
                  <a:gd name="connsiteY834" fmla="*/ 1350836 h 1509154"/>
                  <a:gd name="connsiteX835" fmla="*/ 1238059 w 1443904"/>
                  <a:gd name="connsiteY835" fmla="*/ 1368552 h 1509154"/>
                  <a:gd name="connsiteX836" fmla="*/ 1246251 w 1443904"/>
                  <a:gd name="connsiteY836" fmla="*/ 1385126 h 1509154"/>
                  <a:gd name="connsiteX837" fmla="*/ 1279398 w 1443904"/>
                  <a:gd name="connsiteY837" fmla="*/ 1401699 h 1509154"/>
                  <a:gd name="connsiteX838" fmla="*/ 1288923 w 1443904"/>
                  <a:gd name="connsiteY838" fmla="*/ 1377220 h 1509154"/>
                  <a:gd name="connsiteX839" fmla="*/ 1295400 w 1443904"/>
                  <a:gd name="connsiteY839" fmla="*/ 1362647 h 1509154"/>
                  <a:gd name="connsiteX840" fmla="*/ 1295400 w 1443904"/>
                  <a:gd name="connsiteY840" fmla="*/ 1358265 h 1509154"/>
                  <a:gd name="connsiteX841" fmla="*/ 1294829 w 1443904"/>
                  <a:gd name="connsiteY841" fmla="*/ 1355503 h 1509154"/>
                  <a:gd name="connsiteX842" fmla="*/ 626555 w 1443904"/>
                  <a:gd name="connsiteY842" fmla="*/ 396240 h 1509154"/>
                  <a:gd name="connsiteX843" fmla="*/ 615982 w 1443904"/>
                  <a:gd name="connsiteY843" fmla="*/ 375857 h 1509154"/>
                  <a:gd name="connsiteX844" fmla="*/ 606457 w 1443904"/>
                  <a:gd name="connsiteY844" fmla="*/ 373285 h 1509154"/>
                  <a:gd name="connsiteX845" fmla="*/ 600456 w 1443904"/>
                  <a:gd name="connsiteY845" fmla="*/ 370427 h 1509154"/>
                  <a:gd name="connsiteX846" fmla="*/ 588836 w 1443904"/>
                  <a:gd name="connsiteY846" fmla="*/ 365093 h 1509154"/>
                  <a:gd name="connsiteX847" fmla="*/ 626555 w 1443904"/>
                  <a:gd name="connsiteY847" fmla="*/ 396240 h 1509154"/>
                  <a:gd name="connsiteX848" fmla="*/ 876109 w 1443904"/>
                  <a:gd name="connsiteY848" fmla="*/ 1018985 h 1509154"/>
                  <a:gd name="connsiteX849" fmla="*/ 869537 w 1443904"/>
                  <a:gd name="connsiteY849" fmla="*/ 1028510 h 1509154"/>
                  <a:gd name="connsiteX850" fmla="*/ 854297 w 1443904"/>
                  <a:gd name="connsiteY850" fmla="*/ 1055275 h 1509154"/>
                  <a:gd name="connsiteX851" fmla="*/ 869728 w 1443904"/>
                  <a:gd name="connsiteY851" fmla="*/ 1085660 h 1509154"/>
                  <a:gd name="connsiteX852" fmla="*/ 881348 w 1443904"/>
                  <a:gd name="connsiteY852" fmla="*/ 1043083 h 1509154"/>
                  <a:gd name="connsiteX853" fmla="*/ 876109 w 1443904"/>
                  <a:gd name="connsiteY853" fmla="*/ 1019365 h 1509154"/>
                  <a:gd name="connsiteX854" fmla="*/ 585216 w 1443904"/>
                  <a:gd name="connsiteY854" fmla="*/ 325469 h 1509154"/>
                  <a:gd name="connsiteX855" fmla="*/ 574453 w 1443904"/>
                  <a:gd name="connsiteY855" fmla="*/ 316611 h 1509154"/>
                  <a:gd name="connsiteX856" fmla="*/ 582644 w 1443904"/>
                  <a:gd name="connsiteY856" fmla="*/ 316611 h 1509154"/>
                  <a:gd name="connsiteX857" fmla="*/ 585025 w 1443904"/>
                  <a:gd name="connsiteY857" fmla="*/ 319469 h 1509154"/>
                  <a:gd name="connsiteX858" fmla="*/ 590931 w 1443904"/>
                  <a:gd name="connsiteY858" fmla="*/ 311944 h 1509154"/>
                  <a:gd name="connsiteX859" fmla="*/ 584740 w 1443904"/>
                  <a:gd name="connsiteY859" fmla="*/ 300704 h 1509154"/>
                  <a:gd name="connsiteX860" fmla="*/ 590264 w 1443904"/>
                  <a:gd name="connsiteY860" fmla="*/ 305086 h 1509154"/>
                  <a:gd name="connsiteX861" fmla="*/ 588073 w 1443904"/>
                  <a:gd name="connsiteY861" fmla="*/ 297942 h 1509154"/>
                  <a:gd name="connsiteX862" fmla="*/ 580739 w 1443904"/>
                  <a:gd name="connsiteY862" fmla="*/ 294799 h 1509154"/>
                  <a:gd name="connsiteX863" fmla="*/ 590264 w 1443904"/>
                  <a:gd name="connsiteY863" fmla="*/ 294227 h 1509154"/>
                  <a:gd name="connsiteX864" fmla="*/ 595979 w 1443904"/>
                  <a:gd name="connsiteY864" fmla="*/ 292798 h 1509154"/>
                  <a:gd name="connsiteX865" fmla="*/ 602932 w 1443904"/>
                  <a:gd name="connsiteY865" fmla="*/ 291370 h 1509154"/>
                  <a:gd name="connsiteX866" fmla="*/ 600647 w 1443904"/>
                  <a:gd name="connsiteY866" fmla="*/ 285940 h 1509154"/>
                  <a:gd name="connsiteX867" fmla="*/ 599122 w 1443904"/>
                  <a:gd name="connsiteY867" fmla="*/ 278892 h 1509154"/>
                  <a:gd name="connsiteX868" fmla="*/ 604266 w 1443904"/>
                  <a:gd name="connsiteY868" fmla="*/ 279463 h 1509154"/>
                  <a:gd name="connsiteX869" fmla="*/ 594741 w 1443904"/>
                  <a:gd name="connsiteY869" fmla="*/ 260413 h 1509154"/>
                  <a:gd name="connsiteX870" fmla="*/ 608076 w 1443904"/>
                  <a:gd name="connsiteY870" fmla="*/ 264700 h 1509154"/>
                  <a:gd name="connsiteX871" fmla="*/ 601789 w 1443904"/>
                  <a:gd name="connsiteY871" fmla="*/ 255175 h 1509154"/>
                  <a:gd name="connsiteX872" fmla="*/ 602266 w 1443904"/>
                  <a:gd name="connsiteY872" fmla="*/ 252317 h 1509154"/>
                  <a:gd name="connsiteX873" fmla="*/ 594646 w 1443904"/>
                  <a:gd name="connsiteY873" fmla="*/ 250984 h 1509154"/>
                  <a:gd name="connsiteX874" fmla="*/ 602266 w 1443904"/>
                  <a:gd name="connsiteY874" fmla="*/ 238220 h 1509154"/>
                  <a:gd name="connsiteX875" fmla="*/ 609124 w 1443904"/>
                  <a:gd name="connsiteY875" fmla="*/ 232219 h 1509154"/>
                  <a:gd name="connsiteX876" fmla="*/ 601980 w 1443904"/>
                  <a:gd name="connsiteY876" fmla="*/ 228505 h 1509154"/>
                  <a:gd name="connsiteX877" fmla="*/ 613791 w 1443904"/>
                  <a:gd name="connsiteY877" fmla="*/ 228505 h 1509154"/>
                  <a:gd name="connsiteX878" fmla="*/ 608362 w 1443904"/>
                  <a:gd name="connsiteY878" fmla="*/ 223742 h 1509154"/>
                  <a:gd name="connsiteX879" fmla="*/ 630460 w 1443904"/>
                  <a:gd name="connsiteY879" fmla="*/ 228219 h 1509154"/>
                  <a:gd name="connsiteX880" fmla="*/ 623411 w 1443904"/>
                  <a:gd name="connsiteY880" fmla="*/ 214694 h 1509154"/>
                  <a:gd name="connsiteX881" fmla="*/ 617506 w 1443904"/>
                  <a:gd name="connsiteY881" fmla="*/ 211360 h 1509154"/>
                  <a:gd name="connsiteX882" fmla="*/ 602266 w 1443904"/>
                  <a:gd name="connsiteY882" fmla="*/ 205645 h 1509154"/>
                  <a:gd name="connsiteX883" fmla="*/ 599884 w 1443904"/>
                  <a:gd name="connsiteY883" fmla="*/ 204311 h 1509154"/>
                  <a:gd name="connsiteX884" fmla="*/ 594550 w 1443904"/>
                  <a:gd name="connsiteY884" fmla="*/ 207169 h 1509154"/>
                  <a:gd name="connsiteX885" fmla="*/ 587407 w 1443904"/>
                  <a:gd name="connsiteY885" fmla="*/ 204788 h 1509154"/>
                  <a:gd name="connsiteX886" fmla="*/ 592169 w 1443904"/>
                  <a:gd name="connsiteY886" fmla="*/ 196501 h 1509154"/>
                  <a:gd name="connsiteX887" fmla="*/ 574453 w 1443904"/>
                  <a:gd name="connsiteY887" fmla="*/ 194310 h 1509154"/>
                  <a:gd name="connsiteX888" fmla="*/ 579787 w 1443904"/>
                  <a:gd name="connsiteY888" fmla="*/ 190214 h 1509154"/>
                  <a:gd name="connsiteX889" fmla="*/ 593979 w 1443904"/>
                  <a:gd name="connsiteY889" fmla="*/ 191452 h 1509154"/>
                  <a:gd name="connsiteX890" fmla="*/ 489680 w 1443904"/>
                  <a:gd name="connsiteY890" fmla="*/ 131826 h 1509154"/>
                  <a:gd name="connsiteX891" fmla="*/ 478536 w 1443904"/>
                  <a:gd name="connsiteY891" fmla="*/ 128873 h 1509154"/>
                  <a:gd name="connsiteX892" fmla="*/ 453962 w 1443904"/>
                  <a:gd name="connsiteY892" fmla="*/ 110585 h 1509154"/>
                  <a:gd name="connsiteX893" fmla="*/ 434149 w 1443904"/>
                  <a:gd name="connsiteY893" fmla="*/ 105442 h 1509154"/>
                  <a:gd name="connsiteX894" fmla="*/ 434149 w 1443904"/>
                  <a:gd name="connsiteY894" fmla="*/ 114109 h 1509154"/>
                  <a:gd name="connsiteX895" fmla="*/ 412432 w 1443904"/>
                  <a:gd name="connsiteY895" fmla="*/ 117824 h 1509154"/>
                  <a:gd name="connsiteX896" fmla="*/ 388811 w 1443904"/>
                  <a:gd name="connsiteY896" fmla="*/ 121253 h 1509154"/>
                  <a:gd name="connsiteX897" fmla="*/ 397573 w 1443904"/>
                  <a:gd name="connsiteY897" fmla="*/ 140303 h 1509154"/>
                  <a:gd name="connsiteX898" fmla="*/ 400240 w 1443904"/>
                  <a:gd name="connsiteY898" fmla="*/ 151162 h 1509154"/>
                  <a:gd name="connsiteX899" fmla="*/ 428815 w 1443904"/>
                  <a:gd name="connsiteY899" fmla="*/ 172784 h 1509154"/>
                  <a:gd name="connsiteX900" fmla="*/ 458629 w 1443904"/>
                  <a:gd name="connsiteY900" fmla="*/ 227457 h 1509154"/>
                  <a:gd name="connsiteX901" fmla="*/ 468154 w 1443904"/>
                  <a:gd name="connsiteY901" fmla="*/ 249079 h 1509154"/>
                  <a:gd name="connsiteX902" fmla="*/ 463105 w 1443904"/>
                  <a:gd name="connsiteY902" fmla="*/ 251365 h 1509154"/>
                  <a:gd name="connsiteX903" fmla="*/ 466249 w 1443904"/>
                  <a:gd name="connsiteY903" fmla="*/ 266700 h 1509154"/>
                  <a:gd name="connsiteX904" fmla="*/ 470345 w 1443904"/>
                  <a:gd name="connsiteY904" fmla="*/ 266700 h 1509154"/>
                  <a:gd name="connsiteX905" fmla="*/ 471964 w 1443904"/>
                  <a:gd name="connsiteY905" fmla="*/ 267462 h 1509154"/>
                  <a:gd name="connsiteX906" fmla="*/ 467106 w 1443904"/>
                  <a:gd name="connsiteY906" fmla="*/ 272796 h 1509154"/>
                  <a:gd name="connsiteX907" fmla="*/ 463867 w 1443904"/>
                  <a:gd name="connsiteY907" fmla="*/ 280035 h 1509154"/>
                  <a:gd name="connsiteX908" fmla="*/ 465201 w 1443904"/>
                  <a:gd name="connsiteY908" fmla="*/ 289560 h 1509154"/>
                  <a:gd name="connsiteX909" fmla="*/ 470630 w 1443904"/>
                  <a:gd name="connsiteY909" fmla="*/ 310420 h 1509154"/>
                  <a:gd name="connsiteX910" fmla="*/ 507682 w 1443904"/>
                  <a:gd name="connsiteY910" fmla="*/ 370237 h 1509154"/>
                  <a:gd name="connsiteX911" fmla="*/ 532162 w 1443904"/>
                  <a:gd name="connsiteY911" fmla="*/ 334328 h 1509154"/>
                  <a:gd name="connsiteX912" fmla="*/ 557594 w 1443904"/>
                  <a:gd name="connsiteY912" fmla="*/ 327088 h 1509154"/>
                  <a:gd name="connsiteX913" fmla="*/ 572929 w 1443904"/>
                  <a:gd name="connsiteY913" fmla="*/ 332803 h 1509154"/>
                  <a:gd name="connsiteX914" fmla="*/ 585216 w 1443904"/>
                  <a:gd name="connsiteY914" fmla="*/ 325469 h 1509154"/>
                  <a:gd name="connsiteX915" fmla="*/ 396716 w 1443904"/>
                  <a:gd name="connsiteY915" fmla="*/ 583692 h 1509154"/>
                  <a:gd name="connsiteX916" fmla="*/ 377190 w 1443904"/>
                  <a:gd name="connsiteY916" fmla="*/ 549307 h 1509154"/>
                  <a:gd name="connsiteX917" fmla="*/ 377190 w 1443904"/>
                  <a:gd name="connsiteY917" fmla="*/ 549307 h 1509154"/>
                  <a:gd name="connsiteX918" fmla="*/ 356521 w 1443904"/>
                  <a:gd name="connsiteY918" fmla="*/ 525971 h 1509154"/>
                  <a:gd name="connsiteX919" fmla="*/ 348615 w 1443904"/>
                  <a:gd name="connsiteY919" fmla="*/ 523970 h 1509154"/>
                  <a:gd name="connsiteX920" fmla="*/ 353473 w 1443904"/>
                  <a:gd name="connsiteY920" fmla="*/ 532067 h 1509154"/>
                  <a:gd name="connsiteX921" fmla="*/ 374904 w 1443904"/>
                  <a:gd name="connsiteY921" fmla="*/ 555593 h 1509154"/>
                  <a:gd name="connsiteX922" fmla="*/ 374904 w 1443904"/>
                  <a:gd name="connsiteY922" fmla="*/ 555593 h 1509154"/>
                  <a:gd name="connsiteX923" fmla="*/ 396716 w 1443904"/>
                  <a:gd name="connsiteY923" fmla="*/ 583692 h 1509154"/>
                  <a:gd name="connsiteX924" fmla="*/ 1173480 w 1443904"/>
                  <a:gd name="connsiteY924" fmla="*/ 1064038 h 1509154"/>
                  <a:gd name="connsiteX925" fmla="*/ 1169098 w 1443904"/>
                  <a:gd name="connsiteY925" fmla="*/ 1065657 h 1509154"/>
                  <a:gd name="connsiteX926" fmla="*/ 1173671 w 1443904"/>
                  <a:gd name="connsiteY926" fmla="*/ 1077182 h 1509154"/>
                  <a:gd name="connsiteX927" fmla="*/ 1173671 w 1443904"/>
                  <a:gd name="connsiteY927" fmla="*/ 1084040 h 1509154"/>
                  <a:gd name="connsiteX928" fmla="*/ 1183196 w 1443904"/>
                  <a:gd name="connsiteY928" fmla="*/ 1101185 h 1509154"/>
                  <a:gd name="connsiteX929" fmla="*/ 1185386 w 1443904"/>
                  <a:gd name="connsiteY929" fmla="*/ 1095280 h 1509154"/>
                  <a:gd name="connsiteX930" fmla="*/ 1186339 w 1443904"/>
                  <a:gd name="connsiteY930" fmla="*/ 1080421 h 1509154"/>
                  <a:gd name="connsiteX931" fmla="*/ 1177385 w 1443904"/>
                  <a:gd name="connsiteY931" fmla="*/ 1078040 h 1509154"/>
                  <a:gd name="connsiteX932" fmla="*/ 1181672 w 1443904"/>
                  <a:gd name="connsiteY932" fmla="*/ 1073944 h 1509154"/>
                  <a:gd name="connsiteX933" fmla="*/ 1179957 w 1443904"/>
                  <a:gd name="connsiteY933" fmla="*/ 1064419 h 1509154"/>
                  <a:gd name="connsiteX934" fmla="*/ 1179957 w 1443904"/>
                  <a:gd name="connsiteY934" fmla="*/ 1061466 h 1509154"/>
                  <a:gd name="connsiteX935" fmla="*/ 1174242 w 1443904"/>
                  <a:gd name="connsiteY935" fmla="*/ 1053751 h 1509154"/>
                  <a:gd name="connsiteX936" fmla="*/ 1173289 w 1443904"/>
                  <a:gd name="connsiteY936" fmla="*/ 1064038 h 1509154"/>
                  <a:gd name="connsiteX937" fmla="*/ 1155382 w 1443904"/>
                  <a:gd name="connsiteY937" fmla="*/ 1126903 h 1509154"/>
                  <a:gd name="connsiteX938" fmla="*/ 1158335 w 1443904"/>
                  <a:gd name="connsiteY938" fmla="*/ 1143476 h 1509154"/>
                  <a:gd name="connsiteX939" fmla="*/ 1159764 w 1443904"/>
                  <a:gd name="connsiteY939" fmla="*/ 1149668 h 1509154"/>
                  <a:gd name="connsiteX940" fmla="*/ 1166717 w 1443904"/>
                  <a:gd name="connsiteY940" fmla="*/ 1149001 h 1509154"/>
                  <a:gd name="connsiteX941" fmla="*/ 1169861 w 1443904"/>
                  <a:gd name="connsiteY941" fmla="*/ 1137476 h 1509154"/>
                  <a:gd name="connsiteX942" fmla="*/ 1172147 w 1443904"/>
                  <a:gd name="connsiteY942" fmla="*/ 1127093 h 1509154"/>
                  <a:gd name="connsiteX943" fmla="*/ 1163479 w 1443904"/>
                  <a:gd name="connsiteY943" fmla="*/ 1112806 h 1509154"/>
                  <a:gd name="connsiteX944" fmla="*/ 1155192 w 1443904"/>
                  <a:gd name="connsiteY944" fmla="*/ 1126903 h 1509154"/>
                  <a:gd name="connsiteX945" fmla="*/ 1274826 w 1443904"/>
                  <a:gd name="connsiteY945" fmla="*/ 1422178 h 1509154"/>
                  <a:gd name="connsiteX946" fmla="*/ 1266539 w 1443904"/>
                  <a:gd name="connsiteY946" fmla="*/ 1415034 h 1509154"/>
                  <a:gd name="connsiteX947" fmla="*/ 1274636 w 1443904"/>
                  <a:gd name="connsiteY947" fmla="*/ 1422178 h 1509154"/>
                  <a:gd name="connsiteX948" fmla="*/ 1159669 w 1443904"/>
                  <a:gd name="connsiteY948" fmla="*/ 1029557 h 1509154"/>
                  <a:gd name="connsiteX949" fmla="*/ 1163098 w 1443904"/>
                  <a:gd name="connsiteY949" fmla="*/ 1051560 h 1509154"/>
                  <a:gd name="connsiteX950" fmla="*/ 1170146 w 1443904"/>
                  <a:gd name="connsiteY950" fmla="*/ 1028510 h 1509154"/>
                  <a:gd name="connsiteX951" fmla="*/ 1161859 w 1443904"/>
                  <a:gd name="connsiteY951" fmla="*/ 1022604 h 1509154"/>
                  <a:gd name="connsiteX952" fmla="*/ 1159478 w 1443904"/>
                  <a:gd name="connsiteY952" fmla="*/ 1029557 h 1509154"/>
                  <a:gd name="connsiteX953" fmla="*/ 354901 w 1443904"/>
                  <a:gd name="connsiteY953" fmla="*/ 247459 h 1509154"/>
                  <a:gd name="connsiteX954" fmla="*/ 336709 w 1443904"/>
                  <a:gd name="connsiteY954" fmla="*/ 219646 h 1509154"/>
                  <a:gd name="connsiteX955" fmla="*/ 328613 w 1443904"/>
                  <a:gd name="connsiteY955" fmla="*/ 234696 h 1509154"/>
                  <a:gd name="connsiteX956" fmla="*/ 341757 w 1443904"/>
                  <a:gd name="connsiteY956" fmla="*/ 243364 h 1509154"/>
                  <a:gd name="connsiteX957" fmla="*/ 354901 w 1443904"/>
                  <a:gd name="connsiteY957" fmla="*/ 247459 h 150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Lst>
                <a:rect l="l" t="t" r="r" b="b"/>
                <a:pathLst>
                  <a:path w="1443904" h="1509154">
                    <a:moveTo>
                      <a:pt x="211360" y="45244"/>
                    </a:moveTo>
                    <a:cubicBezTo>
                      <a:pt x="211360" y="49340"/>
                      <a:pt x="206026" y="48768"/>
                      <a:pt x="210503" y="53721"/>
                    </a:cubicBezTo>
                    <a:cubicBezTo>
                      <a:pt x="208950" y="53162"/>
                      <a:pt x="207454" y="52461"/>
                      <a:pt x="206026" y="51625"/>
                    </a:cubicBezTo>
                    <a:cubicBezTo>
                      <a:pt x="207264" y="59626"/>
                      <a:pt x="215551" y="61150"/>
                      <a:pt x="219170" y="61913"/>
                    </a:cubicBezTo>
                    <a:cubicBezTo>
                      <a:pt x="218218" y="68104"/>
                      <a:pt x="217551" y="68580"/>
                      <a:pt x="224219" y="74676"/>
                    </a:cubicBezTo>
                    <a:cubicBezTo>
                      <a:pt x="233744" y="72962"/>
                      <a:pt x="243269" y="79057"/>
                      <a:pt x="252794" y="81915"/>
                    </a:cubicBezTo>
                    <a:cubicBezTo>
                      <a:pt x="257461" y="65341"/>
                      <a:pt x="240887" y="75628"/>
                      <a:pt x="242125" y="56959"/>
                    </a:cubicBezTo>
                    <a:cubicBezTo>
                      <a:pt x="238982" y="54483"/>
                      <a:pt x="234315" y="52959"/>
                      <a:pt x="235077" y="59150"/>
                    </a:cubicBezTo>
                    <a:cubicBezTo>
                      <a:pt x="237268" y="61913"/>
                      <a:pt x="236125" y="64960"/>
                      <a:pt x="238220" y="68675"/>
                    </a:cubicBezTo>
                    <a:cubicBezTo>
                      <a:pt x="236029" y="67342"/>
                      <a:pt x="232696" y="67151"/>
                      <a:pt x="232791" y="62579"/>
                    </a:cubicBezTo>
                    <a:cubicBezTo>
                      <a:pt x="231553" y="61341"/>
                      <a:pt x="229743" y="62579"/>
                      <a:pt x="229171" y="59055"/>
                    </a:cubicBezTo>
                    <a:cubicBezTo>
                      <a:pt x="226314" y="55054"/>
                      <a:pt x="218504" y="51244"/>
                      <a:pt x="218599" y="46577"/>
                    </a:cubicBezTo>
                    <a:cubicBezTo>
                      <a:pt x="215074" y="42481"/>
                      <a:pt x="214598" y="47530"/>
                      <a:pt x="211360" y="45244"/>
                    </a:cubicBezTo>
                    <a:close/>
                    <a:moveTo>
                      <a:pt x="540258" y="789051"/>
                    </a:moveTo>
                    <a:cubicBezTo>
                      <a:pt x="535686" y="784098"/>
                      <a:pt x="525685" y="778478"/>
                      <a:pt x="526161" y="768382"/>
                    </a:cubicBezTo>
                    <a:cubicBezTo>
                      <a:pt x="525304" y="767620"/>
                      <a:pt x="523875" y="767810"/>
                      <a:pt x="523780" y="765429"/>
                    </a:cubicBezTo>
                    <a:cubicBezTo>
                      <a:pt x="517017" y="757333"/>
                      <a:pt x="509778" y="759524"/>
                      <a:pt x="503872" y="749808"/>
                    </a:cubicBezTo>
                    <a:cubicBezTo>
                      <a:pt x="497014" y="735806"/>
                      <a:pt x="489109" y="733139"/>
                      <a:pt x="480822" y="724662"/>
                    </a:cubicBezTo>
                    <a:cubicBezTo>
                      <a:pt x="476440" y="721424"/>
                      <a:pt x="482537" y="718661"/>
                      <a:pt x="479393" y="714470"/>
                    </a:cubicBezTo>
                    <a:cubicBezTo>
                      <a:pt x="476812" y="705069"/>
                      <a:pt x="472830" y="696106"/>
                      <a:pt x="467582" y="687896"/>
                    </a:cubicBezTo>
                    <a:cubicBezTo>
                      <a:pt x="465011" y="689324"/>
                      <a:pt x="467106" y="684467"/>
                      <a:pt x="464344" y="684181"/>
                    </a:cubicBezTo>
                    <a:cubicBezTo>
                      <a:pt x="462439" y="687038"/>
                      <a:pt x="461963" y="676561"/>
                      <a:pt x="459105" y="680942"/>
                    </a:cubicBezTo>
                    <a:cubicBezTo>
                      <a:pt x="450056" y="682657"/>
                      <a:pt x="446151" y="660463"/>
                      <a:pt x="437864" y="654653"/>
                    </a:cubicBezTo>
                    <a:cubicBezTo>
                      <a:pt x="433483" y="650081"/>
                      <a:pt x="435007" y="645700"/>
                      <a:pt x="431387" y="640175"/>
                    </a:cubicBezTo>
                    <a:cubicBezTo>
                      <a:pt x="423767" y="631793"/>
                      <a:pt x="416719" y="635413"/>
                      <a:pt x="408813" y="625793"/>
                    </a:cubicBezTo>
                    <a:cubicBezTo>
                      <a:pt x="402717" y="624554"/>
                      <a:pt x="404717" y="611505"/>
                      <a:pt x="393192" y="613124"/>
                    </a:cubicBezTo>
                    <a:cubicBezTo>
                      <a:pt x="388620" y="614744"/>
                      <a:pt x="390715" y="610838"/>
                      <a:pt x="389096" y="607409"/>
                    </a:cubicBezTo>
                    <a:cubicBezTo>
                      <a:pt x="379095" y="605219"/>
                      <a:pt x="374428" y="606647"/>
                      <a:pt x="370046" y="615220"/>
                    </a:cubicBezTo>
                    <a:cubicBezTo>
                      <a:pt x="365474" y="609790"/>
                      <a:pt x="360521" y="599313"/>
                      <a:pt x="354711" y="602266"/>
                    </a:cubicBezTo>
                    <a:cubicBezTo>
                      <a:pt x="329470" y="589407"/>
                      <a:pt x="358616" y="553022"/>
                      <a:pt x="322993" y="547211"/>
                    </a:cubicBezTo>
                    <a:cubicBezTo>
                      <a:pt x="322993" y="545402"/>
                      <a:pt x="325755" y="545497"/>
                      <a:pt x="323659" y="543401"/>
                    </a:cubicBezTo>
                    <a:cubicBezTo>
                      <a:pt x="316325" y="531686"/>
                      <a:pt x="330137" y="537496"/>
                      <a:pt x="327660" y="526923"/>
                    </a:cubicBezTo>
                    <a:cubicBezTo>
                      <a:pt x="332518" y="520732"/>
                      <a:pt x="325755" y="514826"/>
                      <a:pt x="319183" y="513588"/>
                    </a:cubicBezTo>
                    <a:cubicBezTo>
                      <a:pt x="312134" y="510445"/>
                      <a:pt x="315563" y="528352"/>
                      <a:pt x="308134" y="523113"/>
                    </a:cubicBezTo>
                    <a:cubicBezTo>
                      <a:pt x="285464" y="520732"/>
                      <a:pt x="279082" y="463963"/>
                      <a:pt x="293084" y="457581"/>
                    </a:cubicBezTo>
                    <a:cubicBezTo>
                      <a:pt x="300514" y="451009"/>
                      <a:pt x="308229" y="461200"/>
                      <a:pt x="317278" y="467106"/>
                    </a:cubicBezTo>
                    <a:cubicBezTo>
                      <a:pt x="322612" y="460248"/>
                      <a:pt x="321659" y="465201"/>
                      <a:pt x="331089" y="469011"/>
                    </a:cubicBezTo>
                    <a:cubicBezTo>
                      <a:pt x="334708" y="469963"/>
                      <a:pt x="334804" y="478536"/>
                      <a:pt x="338042" y="476821"/>
                    </a:cubicBezTo>
                    <a:cubicBezTo>
                      <a:pt x="348044" y="479965"/>
                      <a:pt x="345853" y="501205"/>
                      <a:pt x="352139" y="511111"/>
                    </a:cubicBezTo>
                    <a:cubicBezTo>
                      <a:pt x="366331" y="520636"/>
                      <a:pt x="345757" y="477393"/>
                      <a:pt x="353568" y="473011"/>
                    </a:cubicBezTo>
                    <a:cubicBezTo>
                      <a:pt x="358426" y="466058"/>
                      <a:pt x="373761" y="468535"/>
                      <a:pt x="373951" y="458629"/>
                    </a:cubicBezTo>
                    <a:cubicBezTo>
                      <a:pt x="372808" y="456533"/>
                      <a:pt x="374809" y="454914"/>
                      <a:pt x="372142" y="452723"/>
                    </a:cubicBezTo>
                    <a:cubicBezTo>
                      <a:pt x="370722" y="449351"/>
                      <a:pt x="370418" y="445608"/>
                      <a:pt x="371284" y="442055"/>
                    </a:cubicBezTo>
                    <a:cubicBezTo>
                      <a:pt x="373475" y="442913"/>
                      <a:pt x="372237" y="447770"/>
                      <a:pt x="374618" y="448913"/>
                    </a:cubicBezTo>
                    <a:cubicBezTo>
                      <a:pt x="377190" y="447675"/>
                      <a:pt x="375571" y="441293"/>
                      <a:pt x="377571" y="441865"/>
                    </a:cubicBezTo>
                    <a:cubicBezTo>
                      <a:pt x="382238" y="438150"/>
                      <a:pt x="381476" y="434816"/>
                      <a:pt x="389954" y="437293"/>
                    </a:cubicBezTo>
                    <a:cubicBezTo>
                      <a:pt x="388620" y="435102"/>
                      <a:pt x="386905" y="435102"/>
                      <a:pt x="385381" y="432911"/>
                    </a:cubicBezTo>
                    <a:cubicBezTo>
                      <a:pt x="404431" y="441769"/>
                      <a:pt x="383762" y="417481"/>
                      <a:pt x="412337" y="423386"/>
                    </a:cubicBezTo>
                    <a:cubicBezTo>
                      <a:pt x="417862" y="423386"/>
                      <a:pt x="415862" y="424910"/>
                      <a:pt x="413099" y="427863"/>
                    </a:cubicBezTo>
                    <a:cubicBezTo>
                      <a:pt x="410908" y="435959"/>
                      <a:pt x="420814" y="438150"/>
                      <a:pt x="422624" y="433578"/>
                    </a:cubicBezTo>
                    <a:cubicBezTo>
                      <a:pt x="428815" y="436340"/>
                      <a:pt x="437483" y="437102"/>
                      <a:pt x="440531" y="432054"/>
                    </a:cubicBezTo>
                    <a:cubicBezTo>
                      <a:pt x="435673" y="426053"/>
                      <a:pt x="440531" y="425196"/>
                      <a:pt x="433006" y="423767"/>
                    </a:cubicBezTo>
                    <a:cubicBezTo>
                      <a:pt x="432245" y="426053"/>
                      <a:pt x="433006" y="431197"/>
                      <a:pt x="429958" y="428339"/>
                    </a:cubicBezTo>
                    <a:cubicBezTo>
                      <a:pt x="428720" y="429768"/>
                      <a:pt x="427577" y="429101"/>
                      <a:pt x="426434" y="426339"/>
                    </a:cubicBezTo>
                    <a:cubicBezTo>
                      <a:pt x="417481" y="422434"/>
                      <a:pt x="421672" y="411671"/>
                      <a:pt x="416147" y="407289"/>
                    </a:cubicBezTo>
                    <a:cubicBezTo>
                      <a:pt x="417100" y="405955"/>
                      <a:pt x="419005" y="407289"/>
                      <a:pt x="420529" y="407289"/>
                    </a:cubicBezTo>
                    <a:cubicBezTo>
                      <a:pt x="422053" y="389858"/>
                      <a:pt x="407194" y="399764"/>
                      <a:pt x="401479" y="392049"/>
                    </a:cubicBezTo>
                    <a:cubicBezTo>
                      <a:pt x="411575" y="383477"/>
                      <a:pt x="426911" y="398145"/>
                      <a:pt x="441484" y="402241"/>
                    </a:cubicBezTo>
                    <a:cubicBezTo>
                      <a:pt x="442913" y="398812"/>
                      <a:pt x="447008" y="399764"/>
                      <a:pt x="449771" y="403384"/>
                    </a:cubicBezTo>
                    <a:cubicBezTo>
                      <a:pt x="448913" y="410337"/>
                      <a:pt x="434245" y="419005"/>
                      <a:pt x="445294" y="426244"/>
                    </a:cubicBezTo>
                    <a:cubicBezTo>
                      <a:pt x="452819" y="422719"/>
                      <a:pt x="471678" y="457962"/>
                      <a:pt x="466154" y="432244"/>
                    </a:cubicBezTo>
                    <a:cubicBezTo>
                      <a:pt x="461296" y="415861"/>
                      <a:pt x="461200" y="426339"/>
                      <a:pt x="454152" y="413194"/>
                    </a:cubicBezTo>
                    <a:cubicBezTo>
                      <a:pt x="456533" y="388048"/>
                      <a:pt x="459962" y="400907"/>
                      <a:pt x="448246" y="375094"/>
                    </a:cubicBezTo>
                    <a:cubicBezTo>
                      <a:pt x="441674" y="368910"/>
                      <a:pt x="436226" y="361625"/>
                      <a:pt x="432149" y="353568"/>
                    </a:cubicBezTo>
                    <a:cubicBezTo>
                      <a:pt x="432911" y="346424"/>
                      <a:pt x="420529" y="305181"/>
                      <a:pt x="416814" y="317944"/>
                    </a:cubicBezTo>
                    <a:cubicBezTo>
                      <a:pt x="414623" y="329946"/>
                      <a:pt x="399955" y="320421"/>
                      <a:pt x="400336" y="306705"/>
                    </a:cubicBezTo>
                    <a:cubicBezTo>
                      <a:pt x="400336" y="302609"/>
                      <a:pt x="401574" y="299466"/>
                      <a:pt x="397478" y="296609"/>
                    </a:cubicBezTo>
                    <a:cubicBezTo>
                      <a:pt x="389668" y="292417"/>
                      <a:pt x="386905" y="273844"/>
                      <a:pt x="378428" y="274511"/>
                    </a:cubicBezTo>
                    <a:cubicBezTo>
                      <a:pt x="373856" y="273748"/>
                      <a:pt x="366522" y="261938"/>
                      <a:pt x="363664" y="268224"/>
                    </a:cubicBezTo>
                    <a:cubicBezTo>
                      <a:pt x="363093" y="271558"/>
                      <a:pt x="365950" y="277082"/>
                      <a:pt x="363664" y="279463"/>
                    </a:cubicBezTo>
                    <a:cubicBezTo>
                      <a:pt x="364522" y="282511"/>
                      <a:pt x="369094" y="288988"/>
                      <a:pt x="365950" y="289655"/>
                    </a:cubicBezTo>
                    <a:cubicBezTo>
                      <a:pt x="359188" y="294323"/>
                      <a:pt x="368522" y="301752"/>
                      <a:pt x="369475" y="308705"/>
                    </a:cubicBezTo>
                    <a:cubicBezTo>
                      <a:pt x="375952" y="333851"/>
                      <a:pt x="352234" y="310515"/>
                      <a:pt x="361188" y="340042"/>
                    </a:cubicBezTo>
                    <a:cubicBezTo>
                      <a:pt x="366236" y="349567"/>
                      <a:pt x="353282" y="352996"/>
                      <a:pt x="352996" y="341567"/>
                    </a:cubicBezTo>
                    <a:cubicBezTo>
                      <a:pt x="350234" y="340805"/>
                      <a:pt x="350520" y="338042"/>
                      <a:pt x="350615" y="335471"/>
                    </a:cubicBezTo>
                    <a:cubicBezTo>
                      <a:pt x="345091" y="331375"/>
                      <a:pt x="347567" y="320516"/>
                      <a:pt x="347091" y="314611"/>
                    </a:cubicBezTo>
                    <a:cubicBezTo>
                      <a:pt x="343376" y="311467"/>
                      <a:pt x="336995" y="311467"/>
                      <a:pt x="335280" y="305086"/>
                    </a:cubicBezTo>
                    <a:cubicBezTo>
                      <a:pt x="332041" y="300990"/>
                      <a:pt x="327565" y="299466"/>
                      <a:pt x="325755" y="293370"/>
                    </a:cubicBezTo>
                    <a:cubicBezTo>
                      <a:pt x="319849" y="288512"/>
                      <a:pt x="313754" y="276987"/>
                      <a:pt x="307562" y="277749"/>
                    </a:cubicBezTo>
                    <a:cubicBezTo>
                      <a:pt x="304705" y="278511"/>
                      <a:pt x="306038" y="271463"/>
                      <a:pt x="305753" y="269272"/>
                    </a:cubicBezTo>
                    <a:cubicBezTo>
                      <a:pt x="303724" y="267258"/>
                      <a:pt x="302828" y="264364"/>
                      <a:pt x="303371" y="261556"/>
                    </a:cubicBezTo>
                    <a:cubicBezTo>
                      <a:pt x="297561" y="260223"/>
                      <a:pt x="293846" y="251365"/>
                      <a:pt x="297466" y="247174"/>
                    </a:cubicBezTo>
                    <a:cubicBezTo>
                      <a:pt x="297466" y="244411"/>
                      <a:pt x="296513" y="240030"/>
                      <a:pt x="299847" y="240697"/>
                    </a:cubicBezTo>
                    <a:cubicBezTo>
                      <a:pt x="300799" y="237268"/>
                      <a:pt x="301847" y="233077"/>
                      <a:pt x="305753" y="234696"/>
                    </a:cubicBezTo>
                    <a:cubicBezTo>
                      <a:pt x="303847" y="225171"/>
                      <a:pt x="312134" y="234696"/>
                      <a:pt x="312134" y="228981"/>
                    </a:cubicBezTo>
                    <a:cubicBezTo>
                      <a:pt x="308038" y="226790"/>
                      <a:pt x="305753" y="220694"/>
                      <a:pt x="302609" y="217742"/>
                    </a:cubicBezTo>
                    <a:cubicBezTo>
                      <a:pt x="306800" y="217742"/>
                      <a:pt x="312134" y="227933"/>
                      <a:pt x="315754" y="223456"/>
                    </a:cubicBezTo>
                    <a:cubicBezTo>
                      <a:pt x="316801" y="222409"/>
                      <a:pt x="317659" y="221552"/>
                      <a:pt x="319564" y="224790"/>
                    </a:cubicBezTo>
                    <a:cubicBezTo>
                      <a:pt x="321307" y="226509"/>
                      <a:pt x="324107" y="226509"/>
                      <a:pt x="325850" y="224790"/>
                    </a:cubicBezTo>
                    <a:cubicBezTo>
                      <a:pt x="329279" y="219170"/>
                      <a:pt x="313754" y="211360"/>
                      <a:pt x="317659" y="208026"/>
                    </a:cubicBezTo>
                    <a:cubicBezTo>
                      <a:pt x="340900" y="235744"/>
                      <a:pt x="320326" y="196120"/>
                      <a:pt x="339090" y="218694"/>
                    </a:cubicBezTo>
                    <a:cubicBezTo>
                      <a:pt x="339947" y="214789"/>
                      <a:pt x="342709" y="218027"/>
                      <a:pt x="344900" y="218694"/>
                    </a:cubicBezTo>
                    <a:cubicBezTo>
                      <a:pt x="344900" y="216408"/>
                      <a:pt x="346424" y="218694"/>
                      <a:pt x="347281" y="218694"/>
                    </a:cubicBezTo>
                    <a:cubicBezTo>
                      <a:pt x="347758" y="216503"/>
                      <a:pt x="348996" y="216313"/>
                      <a:pt x="350806" y="217551"/>
                    </a:cubicBezTo>
                    <a:cubicBezTo>
                      <a:pt x="353187" y="212598"/>
                      <a:pt x="342995" y="200882"/>
                      <a:pt x="350806" y="203454"/>
                    </a:cubicBezTo>
                    <a:lnTo>
                      <a:pt x="350806" y="197167"/>
                    </a:lnTo>
                    <a:cubicBezTo>
                      <a:pt x="346520" y="196215"/>
                      <a:pt x="345948" y="187642"/>
                      <a:pt x="341281" y="186500"/>
                    </a:cubicBezTo>
                    <a:cubicBezTo>
                      <a:pt x="344043" y="185547"/>
                      <a:pt x="348329" y="190405"/>
                      <a:pt x="351663" y="191548"/>
                    </a:cubicBezTo>
                    <a:cubicBezTo>
                      <a:pt x="352711" y="190119"/>
                      <a:pt x="357092" y="191548"/>
                      <a:pt x="357569" y="194977"/>
                    </a:cubicBezTo>
                    <a:cubicBezTo>
                      <a:pt x="366427" y="194977"/>
                      <a:pt x="362712" y="194977"/>
                      <a:pt x="371094" y="207550"/>
                    </a:cubicBezTo>
                    <a:cubicBezTo>
                      <a:pt x="373856" y="211931"/>
                      <a:pt x="367094" y="209931"/>
                      <a:pt x="371094" y="215075"/>
                    </a:cubicBezTo>
                    <a:cubicBezTo>
                      <a:pt x="371761" y="220409"/>
                      <a:pt x="373475" y="225361"/>
                      <a:pt x="377762" y="224600"/>
                    </a:cubicBezTo>
                    <a:cubicBezTo>
                      <a:pt x="370332" y="205550"/>
                      <a:pt x="396812" y="240792"/>
                      <a:pt x="383572" y="238696"/>
                    </a:cubicBezTo>
                    <a:cubicBezTo>
                      <a:pt x="378809" y="235172"/>
                      <a:pt x="380524" y="243269"/>
                      <a:pt x="380047" y="247174"/>
                    </a:cubicBezTo>
                    <a:cubicBezTo>
                      <a:pt x="376428" y="250317"/>
                      <a:pt x="362045" y="233744"/>
                      <a:pt x="363760" y="247174"/>
                    </a:cubicBezTo>
                    <a:cubicBezTo>
                      <a:pt x="368046" y="257651"/>
                      <a:pt x="377571" y="254889"/>
                      <a:pt x="382810" y="259175"/>
                    </a:cubicBezTo>
                    <a:cubicBezTo>
                      <a:pt x="388048" y="263461"/>
                      <a:pt x="386524" y="273653"/>
                      <a:pt x="392335" y="278225"/>
                    </a:cubicBezTo>
                    <a:cubicBezTo>
                      <a:pt x="398621" y="279749"/>
                      <a:pt x="410242" y="307467"/>
                      <a:pt x="412813" y="296132"/>
                    </a:cubicBezTo>
                    <a:cubicBezTo>
                      <a:pt x="410766" y="293221"/>
                      <a:pt x="409194" y="290008"/>
                      <a:pt x="408146" y="286607"/>
                    </a:cubicBezTo>
                    <a:cubicBezTo>
                      <a:pt x="411575" y="289084"/>
                      <a:pt x="414623" y="289084"/>
                      <a:pt x="417671" y="291465"/>
                    </a:cubicBezTo>
                    <a:cubicBezTo>
                      <a:pt x="420529" y="283559"/>
                      <a:pt x="412623" y="273844"/>
                      <a:pt x="407289" y="266605"/>
                    </a:cubicBezTo>
                    <a:cubicBezTo>
                      <a:pt x="402622" y="236792"/>
                      <a:pt x="419481" y="280416"/>
                      <a:pt x="422529" y="275368"/>
                    </a:cubicBezTo>
                    <a:cubicBezTo>
                      <a:pt x="425387" y="273558"/>
                      <a:pt x="428054" y="269081"/>
                      <a:pt x="432530" y="270224"/>
                    </a:cubicBezTo>
                    <a:cubicBezTo>
                      <a:pt x="428815" y="262098"/>
                      <a:pt x="423939" y="254557"/>
                      <a:pt x="418052" y="247840"/>
                    </a:cubicBezTo>
                    <a:cubicBezTo>
                      <a:pt x="411861" y="241459"/>
                      <a:pt x="402812" y="236220"/>
                      <a:pt x="410146" y="231457"/>
                    </a:cubicBezTo>
                    <a:cubicBezTo>
                      <a:pt x="405384" y="227933"/>
                      <a:pt x="408337" y="228124"/>
                      <a:pt x="407575" y="223552"/>
                    </a:cubicBezTo>
                    <a:cubicBezTo>
                      <a:pt x="401841" y="213121"/>
                      <a:pt x="394725" y="203509"/>
                      <a:pt x="386429" y="194977"/>
                    </a:cubicBezTo>
                    <a:cubicBezTo>
                      <a:pt x="378333" y="191357"/>
                      <a:pt x="371475" y="169831"/>
                      <a:pt x="363664" y="164402"/>
                    </a:cubicBezTo>
                    <a:cubicBezTo>
                      <a:pt x="357283" y="165925"/>
                      <a:pt x="351663" y="149733"/>
                      <a:pt x="344614" y="148590"/>
                    </a:cubicBezTo>
                    <a:cubicBezTo>
                      <a:pt x="341090" y="146113"/>
                      <a:pt x="334423" y="151638"/>
                      <a:pt x="334518" y="142684"/>
                    </a:cubicBezTo>
                    <a:cubicBezTo>
                      <a:pt x="309563" y="126397"/>
                      <a:pt x="309181" y="160877"/>
                      <a:pt x="330422" y="178022"/>
                    </a:cubicBezTo>
                    <a:cubicBezTo>
                      <a:pt x="333470" y="180308"/>
                      <a:pt x="337090" y="180403"/>
                      <a:pt x="339947" y="184309"/>
                    </a:cubicBezTo>
                    <a:cubicBezTo>
                      <a:pt x="337947" y="183452"/>
                      <a:pt x="335851" y="182023"/>
                      <a:pt x="334232" y="183166"/>
                    </a:cubicBezTo>
                    <a:lnTo>
                      <a:pt x="334232" y="186690"/>
                    </a:lnTo>
                    <a:cubicBezTo>
                      <a:pt x="337852" y="190500"/>
                      <a:pt x="337280" y="195453"/>
                      <a:pt x="333089" y="192310"/>
                    </a:cubicBezTo>
                    <a:cubicBezTo>
                      <a:pt x="333089" y="195072"/>
                      <a:pt x="333089" y="198882"/>
                      <a:pt x="331089" y="198692"/>
                    </a:cubicBezTo>
                    <a:lnTo>
                      <a:pt x="331089" y="195644"/>
                    </a:lnTo>
                    <a:cubicBezTo>
                      <a:pt x="326422" y="191834"/>
                      <a:pt x="330613" y="200215"/>
                      <a:pt x="329565" y="202216"/>
                    </a:cubicBezTo>
                    <a:cubicBezTo>
                      <a:pt x="328136" y="202216"/>
                      <a:pt x="322326" y="192215"/>
                      <a:pt x="325183" y="192691"/>
                    </a:cubicBezTo>
                    <a:cubicBezTo>
                      <a:pt x="328041" y="193167"/>
                      <a:pt x="324326" y="184499"/>
                      <a:pt x="323088" y="182118"/>
                    </a:cubicBezTo>
                    <a:cubicBezTo>
                      <a:pt x="322259" y="179341"/>
                      <a:pt x="319449" y="177650"/>
                      <a:pt x="316611" y="178213"/>
                    </a:cubicBezTo>
                    <a:cubicBezTo>
                      <a:pt x="312039" y="170974"/>
                      <a:pt x="312420" y="162401"/>
                      <a:pt x="306610" y="156781"/>
                    </a:cubicBezTo>
                    <a:cubicBezTo>
                      <a:pt x="295370" y="125730"/>
                      <a:pt x="308610" y="148114"/>
                      <a:pt x="312325" y="136207"/>
                    </a:cubicBezTo>
                    <a:cubicBezTo>
                      <a:pt x="319754" y="129445"/>
                      <a:pt x="300799" y="117157"/>
                      <a:pt x="296228" y="118396"/>
                    </a:cubicBezTo>
                    <a:cubicBezTo>
                      <a:pt x="291655" y="122777"/>
                      <a:pt x="298323" y="138017"/>
                      <a:pt x="293656" y="140398"/>
                    </a:cubicBezTo>
                    <a:cubicBezTo>
                      <a:pt x="288988" y="142780"/>
                      <a:pt x="290227" y="149923"/>
                      <a:pt x="290798" y="156019"/>
                    </a:cubicBezTo>
                    <a:cubicBezTo>
                      <a:pt x="291370" y="162115"/>
                      <a:pt x="284131" y="150400"/>
                      <a:pt x="282892" y="153924"/>
                    </a:cubicBezTo>
                    <a:cubicBezTo>
                      <a:pt x="282892" y="160306"/>
                      <a:pt x="276225" y="155734"/>
                      <a:pt x="283369" y="163449"/>
                    </a:cubicBezTo>
                    <a:cubicBezTo>
                      <a:pt x="282226" y="176784"/>
                      <a:pt x="259556" y="158782"/>
                      <a:pt x="253651" y="146780"/>
                    </a:cubicBezTo>
                    <a:cubicBezTo>
                      <a:pt x="259556" y="153638"/>
                      <a:pt x="277844" y="157639"/>
                      <a:pt x="265366" y="144590"/>
                    </a:cubicBezTo>
                    <a:cubicBezTo>
                      <a:pt x="287083" y="152781"/>
                      <a:pt x="256794" y="131254"/>
                      <a:pt x="258032" y="120586"/>
                    </a:cubicBezTo>
                    <a:cubicBezTo>
                      <a:pt x="252222" y="110490"/>
                      <a:pt x="262509" y="101536"/>
                      <a:pt x="254508" y="96583"/>
                    </a:cubicBezTo>
                    <a:cubicBezTo>
                      <a:pt x="250222" y="92297"/>
                      <a:pt x="249841" y="97155"/>
                      <a:pt x="246697" y="96583"/>
                    </a:cubicBezTo>
                    <a:cubicBezTo>
                      <a:pt x="240030" y="92773"/>
                      <a:pt x="246697" y="108204"/>
                      <a:pt x="244697" y="111157"/>
                    </a:cubicBezTo>
                    <a:cubicBezTo>
                      <a:pt x="242125" y="104108"/>
                      <a:pt x="240792" y="94869"/>
                      <a:pt x="234220" y="92773"/>
                    </a:cubicBezTo>
                    <a:cubicBezTo>
                      <a:pt x="233648" y="93536"/>
                      <a:pt x="232981" y="98869"/>
                      <a:pt x="231076" y="94393"/>
                    </a:cubicBezTo>
                    <a:cubicBezTo>
                      <a:pt x="231076" y="90202"/>
                      <a:pt x="227266" y="91440"/>
                      <a:pt x="225647" y="87820"/>
                    </a:cubicBezTo>
                    <a:cubicBezTo>
                      <a:pt x="224028" y="84201"/>
                      <a:pt x="221742" y="94583"/>
                      <a:pt x="218408" y="86963"/>
                    </a:cubicBezTo>
                    <a:cubicBezTo>
                      <a:pt x="222695" y="88106"/>
                      <a:pt x="219646" y="83439"/>
                      <a:pt x="219265" y="80867"/>
                    </a:cubicBezTo>
                    <a:cubicBezTo>
                      <a:pt x="211741" y="77057"/>
                      <a:pt x="200215" y="75343"/>
                      <a:pt x="200215" y="87249"/>
                    </a:cubicBezTo>
                    <a:cubicBezTo>
                      <a:pt x="203073" y="86582"/>
                      <a:pt x="203359" y="92488"/>
                      <a:pt x="205549" y="93536"/>
                    </a:cubicBezTo>
                    <a:cubicBezTo>
                      <a:pt x="205549" y="95250"/>
                      <a:pt x="204597" y="95155"/>
                      <a:pt x="203740" y="95440"/>
                    </a:cubicBezTo>
                    <a:cubicBezTo>
                      <a:pt x="208312" y="107156"/>
                      <a:pt x="222313" y="103727"/>
                      <a:pt x="227171" y="115633"/>
                    </a:cubicBezTo>
                    <a:cubicBezTo>
                      <a:pt x="221266" y="115633"/>
                      <a:pt x="212788" y="107156"/>
                      <a:pt x="206026" y="106108"/>
                    </a:cubicBezTo>
                    <a:lnTo>
                      <a:pt x="206026" y="109252"/>
                    </a:lnTo>
                    <a:cubicBezTo>
                      <a:pt x="220408" y="125063"/>
                      <a:pt x="227743" y="134874"/>
                      <a:pt x="244126" y="140684"/>
                    </a:cubicBezTo>
                    <a:cubicBezTo>
                      <a:pt x="255937" y="158782"/>
                      <a:pt x="241649" y="136493"/>
                      <a:pt x="246031" y="157353"/>
                    </a:cubicBezTo>
                    <a:cubicBezTo>
                      <a:pt x="243935" y="162782"/>
                      <a:pt x="240316" y="141923"/>
                      <a:pt x="232791" y="143161"/>
                    </a:cubicBezTo>
                    <a:cubicBezTo>
                      <a:pt x="226886" y="140970"/>
                      <a:pt x="209645" y="134969"/>
                      <a:pt x="218408" y="127444"/>
                    </a:cubicBezTo>
                    <a:cubicBezTo>
                      <a:pt x="207073" y="117253"/>
                      <a:pt x="194405" y="104299"/>
                      <a:pt x="182499" y="95726"/>
                    </a:cubicBezTo>
                    <a:cubicBezTo>
                      <a:pt x="183547" y="101441"/>
                      <a:pt x="174212" y="95059"/>
                      <a:pt x="177832" y="92964"/>
                    </a:cubicBezTo>
                    <a:lnTo>
                      <a:pt x="177832" y="91440"/>
                    </a:lnTo>
                    <a:cubicBezTo>
                      <a:pt x="173926" y="89154"/>
                      <a:pt x="170402" y="97441"/>
                      <a:pt x="168307" y="86011"/>
                    </a:cubicBezTo>
                    <a:cubicBezTo>
                      <a:pt x="167164" y="83725"/>
                      <a:pt x="164116" y="75533"/>
                      <a:pt x="162401" y="77724"/>
                    </a:cubicBezTo>
                    <a:cubicBezTo>
                      <a:pt x="163258" y="84296"/>
                      <a:pt x="151352" y="82391"/>
                      <a:pt x="151829" y="76486"/>
                    </a:cubicBezTo>
                    <a:cubicBezTo>
                      <a:pt x="144685" y="76486"/>
                      <a:pt x="137255" y="70675"/>
                      <a:pt x="130683" y="70485"/>
                    </a:cubicBezTo>
                    <a:cubicBezTo>
                      <a:pt x="131445" y="72295"/>
                      <a:pt x="132112" y="74104"/>
                      <a:pt x="132874" y="75819"/>
                    </a:cubicBezTo>
                    <a:cubicBezTo>
                      <a:pt x="124873" y="74104"/>
                      <a:pt x="118777" y="59150"/>
                      <a:pt x="110680" y="55816"/>
                    </a:cubicBezTo>
                    <a:cubicBezTo>
                      <a:pt x="110680" y="51721"/>
                      <a:pt x="106299" y="54197"/>
                      <a:pt x="105918" y="50006"/>
                    </a:cubicBezTo>
                    <a:cubicBezTo>
                      <a:pt x="93164" y="41714"/>
                      <a:pt x="80981" y="32581"/>
                      <a:pt x="69437" y="22669"/>
                    </a:cubicBezTo>
                    <a:cubicBezTo>
                      <a:pt x="64865" y="24479"/>
                      <a:pt x="52769" y="11620"/>
                      <a:pt x="49339" y="5429"/>
                    </a:cubicBezTo>
                    <a:cubicBezTo>
                      <a:pt x="43434" y="286"/>
                      <a:pt x="39243" y="5429"/>
                      <a:pt x="32956" y="0"/>
                    </a:cubicBezTo>
                    <a:cubicBezTo>
                      <a:pt x="32956" y="7715"/>
                      <a:pt x="26098" y="-1810"/>
                      <a:pt x="23431" y="1429"/>
                    </a:cubicBezTo>
                    <a:cubicBezTo>
                      <a:pt x="20764" y="4667"/>
                      <a:pt x="17145" y="11716"/>
                      <a:pt x="10192" y="5905"/>
                    </a:cubicBezTo>
                    <a:cubicBezTo>
                      <a:pt x="-286" y="-667"/>
                      <a:pt x="17050" y="22098"/>
                      <a:pt x="19717" y="26860"/>
                    </a:cubicBezTo>
                    <a:cubicBezTo>
                      <a:pt x="25051" y="28575"/>
                      <a:pt x="26003" y="33814"/>
                      <a:pt x="29242" y="39624"/>
                    </a:cubicBezTo>
                    <a:cubicBezTo>
                      <a:pt x="22574" y="40386"/>
                      <a:pt x="18097" y="34195"/>
                      <a:pt x="13525" y="28099"/>
                    </a:cubicBezTo>
                    <a:cubicBezTo>
                      <a:pt x="9525" y="30575"/>
                      <a:pt x="4572" y="28099"/>
                      <a:pt x="0" y="28099"/>
                    </a:cubicBezTo>
                    <a:cubicBezTo>
                      <a:pt x="3524" y="34290"/>
                      <a:pt x="5620" y="34385"/>
                      <a:pt x="7048" y="41624"/>
                    </a:cubicBezTo>
                    <a:cubicBezTo>
                      <a:pt x="12859" y="51149"/>
                      <a:pt x="23431" y="48958"/>
                      <a:pt x="28194" y="53435"/>
                    </a:cubicBezTo>
                    <a:cubicBezTo>
                      <a:pt x="29432" y="69437"/>
                      <a:pt x="24479" y="57817"/>
                      <a:pt x="20574" y="63532"/>
                    </a:cubicBezTo>
                    <a:cubicBezTo>
                      <a:pt x="16954" y="62103"/>
                      <a:pt x="15145" y="56769"/>
                      <a:pt x="12954" y="61341"/>
                    </a:cubicBezTo>
                    <a:cubicBezTo>
                      <a:pt x="10763" y="65913"/>
                      <a:pt x="4667" y="66961"/>
                      <a:pt x="10478" y="75438"/>
                    </a:cubicBezTo>
                    <a:cubicBezTo>
                      <a:pt x="8096" y="77724"/>
                      <a:pt x="12382" y="80486"/>
                      <a:pt x="13335" y="82772"/>
                    </a:cubicBezTo>
                    <a:cubicBezTo>
                      <a:pt x="14192" y="92297"/>
                      <a:pt x="23717" y="90297"/>
                      <a:pt x="24194" y="95536"/>
                    </a:cubicBezTo>
                    <a:cubicBezTo>
                      <a:pt x="20860" y="108204"/>
                      <a:pt x="30956" y="99346"/>
                      <a:pt x="34385" y="108490"/>
                    </a:cubicBezTo>
                    <a:cubicBezTo>
                      <a:pt x="36004" y="112395"/>
                      <a:pt x="36862" y="107347"/>
                      <a:pt x="38481" y="107061"/>
                    </a:cubicBezTo>
                    <a:lnTo>
                      <a:pt x="38481" y="108585"/>
                    </a:lnTo>
                    <a:cubicBezTo>
                      <a:pt x="46958" y="112109"/>
                      <a:pt x="39814" y="119825"/>
                      <a:pt x="39719" y="124301"/>
                    </a:cubicBezTo>
                    <a:cubicBezTo>
                      <a:pt x="47054" y="129350"/>
                      <a:pt x="52673" y="123349"/>
                      <a:pt x="58769" y="120491"/>
                    </a:cubicBezTo>
                    <a:cubicBezTo>
                      <a:pt x="55340" y="114109"/>
                      <a:pt x="55436" y="110966"/>
                      <a:pt x="61246" y="115252"/>
                    </a:cubicBezTo>
                    <a:cubicBezTo>
                      <a:pt x="60103" y="110966"/>
                      <a:pt x="66008" y="105727"/>
                      <a:pt x="67056" y="110966"/>
                    </a:cubicBezTo>
                    <a:cubicBezTo>
                      <a:pt x="68104" y="116205"/>
                      <a:pt x="67056" y="119920"/>
                      <a:pt x="63817" y="119444"/>
                    </a:cubicBezTo>
                    <a:cubicBezTo>
                      <a:pt x="69532" y="128969"/>
                      <a:pt x="72866" y="117634"/>
                      <a:pt x="79438" y="124206"/>
                    </a:cubicBezTo>
                    <a:cubicBezTo>
                      <a:pt x="83058" y="127063"/>
                      <a:pt x="80010" y="117157"/>
                      <a:pt x="81820" y="116300"/>
                    </a:cubicBezTo>
                    <a:cubicBezTo>
                      <a:pt x="85249" y="116967"/>
                      <a:pt x="85725" y="122015"/>
                      <a:pt x="86296" y="124396"/>
                    </a:cubicBezTo>
                    <a:cubicBezTo>
                      <a:pt x="95202" y="129437"/>
                      <a:pt x="103241" y="135868"/>
                      <a:pt x="110109" y="143446"/>
                    </a:cubicBezTo>
                    <a:cubicBezTo>
                      <a:pt x="124968" y="151543"/>
                      <a:pt x="128397" y="179070"/>
                      <a:pt x="140303" y="186119"/>
                    </a:cubicBezTo>
                    <a:cubicBezTo>
                      <a:pt x="143542" y="189738"/>
                      <a:pt x="138684" y="188786"/>
                      <a:pt x="140303" y="191452"/>
                    </a:cubicBezTo>
                    <a:cubicBezTo>
                      <a:pt x="140303" y="196405"/>
                      <a:pt x="142399" y="203263"/>
                      <a:pt x="146875" y="200977"/>
                    </a:cubicBezTo>
                    <a:cubicBezTo>
                      <a:pt x="149352" y="199930"/>
                      <a:pt x="154400" y="210502"/>
                      <a:pt x="153162" y="213455"/>
                    </a:cubicBezTo>
                    <a:cubicBezTo>
                      <a:pt x="155419" y="218882"/>
                      <a:pt x="158648" y="223852"/>
                      <a:pt x="162687" y="228124"/>
                    </a:cubicBezTo>
                    <a:cubicBezTo>
                      <a:pt x="164211" y="231553"/>
                      <a:pt x="161734" y="233553"/>
                      <a:pt x="163925" y="237649"/>
                    </a:cubicBezTo>
                    <a:cubicBezTo>
                      <a:pt x="163925" y="241078"/>
                      <a:pt x="160687" y="242316"/>
                      <a:pt x="164592" y="245840"/>
                    </a:cubicBezTo>
                    <a:cubicBezTo>
                      <a:pt x="173726" y="256476"/>
                      <a:pt x="178936" y="269924"/>
                      <a:pt x="179356" y="283940"/>
                    </a:cubicBezTo>
                    <a:cubicBezTo>
                      <a:pt x="175546" y="310705"/>
                      <a:pt x="180404" y="348805"/>
                      <a:pt x="202311" y="374332"/>
                    </a:cubicBezTo>
                    <a:cubicBezTo>
                      <a:pt x="206826" y="383358"/>
                      <a:pt x="210026" y="392980"/>
                      <a:pt x="211836" y="402907"/>
                    </a:cubicBezTo>
                    <a:cubicBezTo>
                      <a:pt x="211836" y="408718"/>
                      <a:pt x="225171" y="421957"/>
                      <a:pt x="215455" y="419195"/>
                    </a:cubicBezTo>
                    <a:cubicBezTo>
                      <a:pt x="218408" y="427006"/>
                      <a:pt x="227457" y="430054"/>
                      <a:pt x="225933" y="439293"/>
                    </a:cubicBezTo>
                    <a:cubicBezTo>
                      <a:pt x="225362" y="441293"/>
                      <a:pt x="227457" y="442246"/>
                      <a:pt x="228314" y="443770"/>
                    </a:cubicBezTo>
                    <a:cubicBezTo>
                      <a:pt x="248793" y="480346"/>
                      <a:pt x="227457" y="429578"/>
                      <a:pt x="222504" y="415195"/>
                    </a:cubicBezTo>
                    <a:cubicBezTo>
                      <a:pt x="224599" y="414528"/>
                      <a:pt x="222504" y="411385"/>
                      <a:pt x="221837" y="411194"/>
                    </a:cubicBezTo>
                    <a:cubicBezTo>
                      <a:pt x="207740" y="392144"/>
                      <a:pt x="225933" y="393192"/>
                      <a:pt x="226219" y="417767"/>
                    </a:cubicBezTo>
                    <a:cubicBezTo>
                      <a:pt x="235744" y="434626"/>
                      <a:pt x="258128" y="469963"/>
                      <a:pt x="254222" y="486156"/>
                    </a:cubicBezTo>
                    <a:cubicBezTo>
                      <a:pt x="268129" y="513302"/>
                      <a:pt x="289465" y="524256"/>
                      <a:pt x="306038" y="542734"/>
                    </a:cubicBezTo>
                    <a:cubicBezTo>
                      <a:pt x="309267" y="551869"/>
                      <a:pt x="316173" y="559222"/>
                      <a:pt x="325088" y="563023"/>
                    </a:cubicBezTo>
                    <a:cubicBezTo>
                      <a:pt x="331184" y="570452"/>
                      <a:pt x="331756" y="582835"/>
                      <a:pt x="335375" y="589502"/>
                    </a:cubicBezTo>
                    <a:cubicBezTo>
                      <a:pt x="340376" y="594979"/>
                      <a:pt x="345024" y="600770"/>
                      <a:pt x="349282" y="606838"/>
                    </a:cubicBezTo>
                    <a:cubicBezTo>
                      <a:pt x="358807" y="624650"/>
                      <a:pt x="353758" y="604361"/>
                      <a:pt x="361093" y="607600"/>
                    </a:cubicBezTo>
                    <a:cubicBezTo>
                      <a:pt x="363093" y="612077"/>
                      <a:pt x="362140" y="614839"/>
                      <a:pt x="364141" y="619506"/>
                    </a:cubicBezTo>
                    <a:lnTo>
                      <a:pt x="366331" y="621316"/>
                    </a:lnTo>
                    <a:cubicBezTo>
                      <a:pt x="375856" y="649224"/>
                      <a:pt x="346615" y="644080"/>
                      <a:pt x="355282" y="668084"/>
                    </a:cubicBezTo>
                    <a:cubicBezTo>
                      <a:pt x="359950" y="674084"/>
                      <a:pt x="351663" y="668084"/>
                      <a:pt x="353378" y="673513"/>
                    </a:cubicBezTo>
                    <a:cubicBezTo>
                      <a:pt x="346138" y="678466"/>
                      <a:pt x="359855" y="693611"/>
                      <a:pt x="361379" y="703231"/>
                    </a:cubicBezTo>
                    <a:cubicBezTo>
                      <a:pt x="366846" y="730006"/>
                      <a:pt x="378638" y="755085"/>
                      <a:pt x="395764" y="776383"/>
                    </a:cubicBezTo>
                    <a:cubicBezTo>
                      <a:pt x="397259" y="786613"/>
                      <a:pt x="397259" y="797014"/>
                      <a:pt x="395764" y="807244"/>
                    </a:cubicBezTo>
                    <a:cubicBezTo>
                      <a:pt x="389954" y="830008"/>
                      <a:pt x="393573" y="860203"/>
                      <a:pt x="383476" y="878967"/>
                    </a:cubicBezTo>
                    <a:cubicBezTo>
                      <a:pt x="379857" y="878205"/>
                      <a:pt x="383476" y="889540"/>
                      <a:pt x="384143" y="893826"/>
                    </a:cubicBezTo>
                    <a:cubicBezTo>
                      <a:pt x="382810" y="898493"/>
                      <a:pt x="377095" y="912876"/>
                      <a:pt x="381190" y="918401"/>
                    </a:cubicBezTo>
                    <a:cubicBezTo>
                      <a:pt x="385477" y="921544"/>
                      <a:pt x="381190" y="908876"/>
                      <a:pt x="384905" y="909828"/>
                    </a:cubicBezTo>
                    <a:cubicBezTo>
                      <a:pt x="388620" y="918591"/>
                      <a:pt x="381476" y="922973"/>
                      <a:pt x="384238" y="931926"/>
                    </a:cubicBezTo>
                    <a:cubicBezTo>
                      <a:pt x="382333" y="932783"/>
                      <a:pt x="372523" y="928878"/>
                      <a:pt x="376904" y="938498"/>
                    </a:cubicBezTo>
                    <a:cubicBezTo>
                      <a:pt x="377857" y="940403"/>
                      <a:pt x="381571" y="942403"/>
                      <a:pt x="378523" y="944308"/>
                    </a:cubicBezTo>
                    <a:cubicBezTo>
                      <a:pt x="377571" y="945166"/>
                      <a:pt x="380714" y="949071"/>
                      <a:pt x="378523" y="948309"/>
                    </a:cubicBezTo>
                    <a:cubicBezTo>
                      <a:pt x="375571" y="945261"/>
                      <a:pt x="372523" y="948309"/>
                      <a:pt x="376333" y="951833"/>
                    </a:cubicBezTo>
                    <a:cubicBezTo>
                      <a:pt x="377285" y="951833"/>
                      <a:pt x="379095" y="952690"/>
                      <a:pt x="377380" y="954500"/>
                    </a:cubicBezTo>
                    <a:cubicBezTo>
                      <a:pt x="372428" y="956882"/>
                      <a:pt x="380333" y="961739"/>
                      <a:pt x="379000" y="965645"/>
                    </a:cubicBezTo>
                    <a:cubicBezTo>
                      <a:pt x="377152" y="966854"/>
                      <a:pt x="376637" y="969340"/>
                      <a:pt x="377857" y="971188"/>
                    </a:cubicBezTo>
                    <a:cubicBezTo>
                      <a:pt x="378352" y="971940"/>
                      <a:pt x="379095" y="972503"/>
                      <a:pt x="379952" y="972788"/>
                    </a:cubicBezTo>
                    <a:cubicBezTo>
                      <a:pt x="379904" y="973645"/>
                      <a:pt x="379904" y="974503"/>
                      <a:pt x="379952" y="975360"/>
                    </a:cubicBezTo>
                    <a:cubicBezTo>
                      <a:pt x="381810" y="976360"/>
                      <a:pt x="383334" y="977884"/>
                      <a:pt x="384334" y="979741"/>
                    </a:cubicBezTo>
                    <a:cubicBezTo>
                      <a:pt x="383096" y="980694"/>
                      <a:pt x="381476" y="980408"/>
                      <a:pt x="381953" y="983170"/>
                    </a:cubicBezTo>
                    <a:cubicBezTo>
                      <a:pt x="384524" y="983170"/>
                      <a:pt x="393573" y="985361"/>
                      <a:pt x="387953" y="987361"/>
                    </a:cubicBezTo>
                    <a:cubicBezTo>
                      <a:pt x="395478" y="994410"/>
                      <a:pt x="386334" y="989552"/>
                      <a:pt x="389001" y="1001458"/>
                    </a:cubicBezTo>
                    <a:cubicBezTo>
                      <a:pt x="390334" y="1004411"/>
                      <a:pt x="393668" y="1004221"/>
                      <a:pt x="394145" y="1008602"/>
                    </a:cubicBezTo>
                    <a:cubicBezTo>
                      <a:pt x="395478" y="1010793"/>
                      <a:pt x="396526" y="1007745"/>
                      <a:pt x="397764" y="1010888"/>
                    </a:cubicBezTo>
                    <a:cubicBezTo>
                      <a:pt x="399002" y="1014032"/>
                      <a:pt x="400336" y="1012793"/>
                      <a:pt x="402146" y="1014794"/>
                    </a:cubicBezTo>
                    <a:cubicBezTo>
                      <a:pt x="403955" y="1016794"/>
                      <a:pt x="403670" y="1018603"/>
                      <a:pt x="405003" y="1018223"/>
                    </a:cubicBezTo>
                    <a:cubicBezTo>
                      <a:pt x="405574" y="1009460"/>
                      <a:pt x="405670" y="1011745"/>
                      <a:pt x="410242" y="1009840"/>
                    </a:cubicBezTo>
                    <a:cubicBezTo>
                      <a:pt x="402336" y="1011841"/>
                      <a:pt x="397859" y="975170"/>
                      <a:pt x="404908" y="977646"/>
                    </a:cubicBezTo>
                    <a:cubicBezTo>
                      <a:pt x="410146" y="965835"/>
                      <a:pt x="421100" y="973074"/>
                      <a:pt x="407861" y="952405"/>
                    </a:cubicBezTo>
                    <a:cubicBezTo>
                      <a:pt x="407861" y="948595"/>
                      <a:pt x="410432" y="948214"/>
                      <a:pt x="412528" y="948404"/>
                    </a:cubicBezTo>
                    <a:cubicBezTo>
                      <a:pt x="418909" y="948404"/>
                      <a:pt x="415862" y="936498"/>
                      <a:pt x="423100" y="938022"/>
                    </a:cubicBezTo>
                    <a:cubicBezTo>
                      <a:pt x="424339" y="933450"/>
                      <a:pt x="417100" y="932783"/>
                      <a:pt x="418433" y="928497"/>
                    </a:cubicBezTo>
                    <a:cubicBezTo>
                      <a:pt x="418433" y="917162"/>
                      <a:pt x="431959" y="942403"/>
                      <a:pt x="429101" y="919924"/>
                    </a:cubicBezTo>
                    <a:cubicBezTo>
                      <a:pt x="442722" y="924020"/>
                      <a:pt x="458724" y="929449"/>
                      <a:pt x="446722" y="900017"/>
                    </a:cubicBezTo>
                    <a:cubicBezTo>
                      <a:pt x="447865" y="901351"/>
                      <a:pt x="449675" y="900017"/>
                      <a:pt x="450247" y="903637"/>
                    </a:cubicBezTo>
                    <a:cubicBezTo>
                      <a:pt x="462915" y="913828"/>
                      <a:pt x="464248" y="907352"/>
                      <a:pt x="470249" y="901065"/>
                    </a:cubicBezTo>
                    <a:cubicBezTo>
                      <a:pt x="469678" y="896112"/>
                      <a:pt x="472345" y="895160"/>
                      <a:pt x="474059" y="892969"/>
                    </a:cubicBezTo>
                    <a:cubicBezTo>
                      <a:pt x="475202" y="892493"/>
                      <a:pt x="474916" y="897445"/>
                      <a:pt x="477298" y="897350"/>
                    </a:cubicBezTo>
                    <a:cubicBezTo>
                      <a:pt x="477298" y="896207"/>
                      <a:pt x="476726" y="893921"/>
                      <a:pt x="478441" y="894874"/>
                    </a:cubicBezTo>
                    <a:cubicBezTo>
                      <a:pt x="477583" y="884396"/>
                      <a:pt x="487966" y="888682"/>
                      <a:pt x="485584" y="876967"/>
                    </a:cubicBezTo>
                    <a:cubicBezTo>
                      <a:pt x="481489" y="869823"/>
                      <a:pt x="490347" y="864679"/>
                      <a:pt x="495109" y="866680"/>
                    </a:cubicBezTo>
                    <a:cubicBezTo>
                      <a:pt x="512255" y="862584"/>
                      <a:pt x="507682" y="877157"/>
                      <a:pt x="522256" y="858774"/>
                    </a:cubicBezTo>
                    <a:cubicBezTo>
                      <a:pt x="522256" y="855631"/>
                      <a:pt x="520732" y="846201"/>
                      <a:pt x="524542" y="847630"/>
                    </a:cubicBezTo>
                    <a:cubicBezTo>
                      <a:pt x="524542" y="845915"/>
                      <a:pt x="523875" y="838105"/>
                      <a:pt x="525780" y="838867"/>
                    </a:cubicBezTo>
                    <a:cubicBezTo>
                      <a:pt x="519494" y="817340"/>
                      <a:pt x="533019" y="816007"/>
                      <a:pt x="541020" y="810292"/>
                    </a:cubicBezTo>
                    <a:cubicBezTo>
                      <a:pt x="541020" y="805815"/>
                      <a:pt x="540163" y="799719"/>
                      <a:pt x="542258" y="796861"/>
                    </a:cubicBezTo>
                    <a:cubicBezTo>
                      <a:pt x="540858" y="794499"/>
                      <a:pt x="540163" y="791794"/>
                      <a:pt x="540258" y="789051"/>
                    </a:cubicBezTo>
                    <a:close/>
                    <a:moveTo>
                      <a:pt x="308705" y="349948"/>
                    </a:moveTo>
                    <a:cubicBezTo>
                      <a:pt x="320707" y="345757"/>
                      <a:pt x="330613" y="342138"/>
                      <a:pt x="337947" y="368998"/>
                    </a:cubicBezTo>
                    <a:cubicBezTo>
                      <a:pt x="341281" y="380524"/>
                      <a:pt x="355092" y="378523"/>
                      <a:pt x="356997" y="393097"/>
                    </a:cubicBezTo>
                    <a:cubicBezTo>
                      <a:pt x="345281" y="389477"/>
                      <a:pt x="354044" y="393097"/>
                      <a:pt x="347472" y="400336"/>
                    </a:cubicBezTo>
                    <a:cubicBezTo>
                      <a:pt x="344424" y="397859"/>
                      <a:pt x="348329" y="393002"/>
                      <a:pt x="343853" y="392049"/>
                    </a:cubicBezTo>
                    <a:cubicBezTo>
                      <a:pt x="337756" y="390430"/>
                      <a:pt x="346234" y="384715"/>
                      <a:pt x="341281" y="381000"/>
                    </a:cubicBezTo>
                    <a:cubicBezTo>
                      <a:pt x="327470" y="368522"/>
                      <a:pt x="335089" y="399002"/>
                      <a:pt x="327565" y="396621"/>
                    </a:cubicBezTo>
                    <a:cubicBezTo>
                      <a:pt x="323574" y="388147"/>
                      <a:pt x="323860" y="378279"/>
                      <a:pt x="328327" y="370046"/>
                    </a:cubicBezTo>
                    <a:cubicBezTo>
                      <a:pt x="327850" y="365760"/>
                      <a:pt x="321659" y="356330"/>
                      <a:pt x="318325" y="358426"/>
                    </a:cubicBezTo>
                    <a:cubicBezTo>
                      <a:pt x="314992" y="360521"/>
                      <a:pt x="308896" y="353473"/>
                      <a:pt x="308705" y="349948"/>
                    </a:cubicBezTo>
                    <a:close/>
                    <a:moveTo>
                      <a:pt x="130016" y="165830"/>
                    </a:moveTo>
                    <a:cubicBezTo>
                      <a:pt x="130016" y="165830"/>
                      <a:pt x="130016" y="165830"/>
                      <a:pt x="130016" y="165163"/>
                    </a:cubicBezTo>
                    <a:lnTo>
                      <a:pt x="130016" y="165163"/>
                    </a:lnTo>
                    <a:lnTo>
                      <a:pt x="130492" y="165925"/>
                    </a:lnTo>
                    <a:close/>
                    <a:moveTo>
                      <a:pt x="206216" y="141923"/>
                    </a:moveTo>
                    <a:cubicBezTo>
                      <a:pt x="204216" y="143351"/>
                      <a:pt x="202692" y="146209"/>
                      <a:pt x="199072" y="143161"/>
                    </a:cubicBezTo>
                    <a:cubicBezTo>
                      <a:pt x="195453" y="140113"/>
                      <a:pt x="194120" y="151352"/>
                      <a:pt x="191071" y="143161"/>
                    </a:cubicBezTo>
                    <a:cubicBezTo>
                      <a:pt x="189357" y="137350"/>
                      <a:pt x="188595" y="145637"/>
                      <a:pt x="185928" y="142018"/>
                    </a:cubicBezTo>
                    <a:cubicBezTo>
                      <a:pt x="179641" y="139732"/>
                      <a:pt x="185928" y="132017"/>
                      <a:pt x="188786" y="133445"/>
                    </a:cubicBezTo>
                    <a:cubicBezTo>
                      <a:pt x="187890" y="131519"/>
                      <a:pt x="186737" y="129724"/>
                      <a:pt x="185356" y="128111"/>
                    </a:cubicBezTo>
                    <a:cubicBezTo>
                      <a:pt x="189929" y="128111"/>
                      <a:pt x="196310" y="125825"/>
                      <a:pt x="199072" y="135731"/>
                    </a:cubicBezTo>
                    <a:cubicBezTo>
                      <a:pt x="199930" y="139732"/>
                      <a:pt x="206216" y="135922"/>
                      <a:pt x="206216" y="141923"/>
                    </a:cubicBezTo>
                    <a:close/>
                    <a:moveTo>
                      <a:pt x="251746" y="148400"/>
                    </a:moveTo>
                    <a:lnTo>
                      <a:pt x="251746" y="147161"/>
                    </a:lnTo>
                    <a:lnTo>
                      <a:pt x="251746" y="147161"/>
                    </a:lnTo>
                    <a:cubicBezTo>
                      <a:pt x="251555" y="147542"/>
                      <a:pt x="252031" y="148590"/>
                      <a:pt x="251365" y="148590"/>
                    </a:cubicBezTo>
                    <a:close/>
                    <a:moveTo>
                      <a:pt x="188214" y="34766"/>
                    </a:moveTo>
                    <a:cubicBezTo>
                      <a:pt x="190595" y="37338"/>
                      <a:pt x="194120" y="34099"/>
                      <a:pt x="193453" y="39433"/>
                    </a:cubicBezTo>
                    <a:cubicBezTo>
                      <a:pt x="196310" y="41910"/>
                      <a:pt x="197167" y="36766"/>
                      <a:pt x="200120" y="39910"/>
                    </a:cubicBezTo>
                    <a:cubicBezTo>
                      <a:pt x="204502" y="21526"/>
                      <a:pt x="203740" y="55626"/>
                      <a:pt x="213455" y="34480"/>
                    </a:cubicBezTo>
                    <a:cubicBezTo>
                      <a:pt x="208597" y="28384"/>
                      <a:pt x="204978" y="30099"/>
                      <a:pt x="199358" y="25527"/>
                    </a:cubicBezTo>
                    <a:cubicBezTo>
                      <a:pt x="198025" y="32004"/>
                      <a:pt x="177641" y="25241"/>
                      <a:pt x="187833" y="34766"/>
                    </a:cubicBezTo>
                    <a:close/>
                    <a:moveTo>
                      <a:pt x="273939" y="74676"/>
                    </a:moveTo>
                    <a:cubicBezTo>
                      <a:pt x="269176" y="91630"/>
                      <a:pt x="275272" y="80867"/>
                      <a:pt x="278606" y="94583"/>
                    </a:cubicBezTo>
                    <a:cubicBezTo>
                      <a:pt x="279968" y="96869"/>
                      <a:pt x="282045" y="98644"/>
                      <a:pt x="284512" y="99631"/>
                    </a:cubicBezTo>
                    <a:cubicBezTo>
                      <a:pt x="284512" y="97917"/>
                      <a:pt x="284512" y="96583"/>
                      <a:pt x="285655" y="96393"/>
                    </a:cubicBezTo>
                    <a:cubicBezTo>
                      <a:pt x="282797" y="90964"/>
                      <a:pt x="287369" y="89535"/>
                      <a:pt x="283273" y="83248"/>
                    </a:cubicBezTo>
                    <a:cubicBezTo>
                      <a:pt x="278892" y="81915"/>
                      <a:pt x="276511" y="76200"/>
                      <a:pt x="272891" y="74676"/>
                    </a:cubicBezTo>
                    <a:close/>
                    <a:moveTo>
                      <a:pt x="156115" y="77915"/>
                    </a:moveTo>
                    <a:cubicBezTo>
                      <a:pt x="155067" y="76200"/>
                      <a:pt x="153829" y="75819"/>
                      <a:pt x="152686" y="76105"/>
                    </a:cubicBezTo>
                    <a:cubicBezTo>
                      <a:pt x="152971" y="78010"/>
                      <a:pt x="154114" y="77629"/>
                      <a:pt x="155353" y="77915"/>
                    </a:cubicBezTo>
                    <a:close/>
                    <a:moveTo>
                      <a:pt x="176498" y="70199"/>
                    </a:moveTo>
                    <a:cubicBezTo>
                      <a:pt x="181165" y="74581"/>
                      <a:pt x="180880" y="83629"/>
                      <a:pt x="188023" y="84677"/>
                    </a:cubicBezTo>
                    <a:cubicBezTo>
                      <a:pt x="195263" y="87440"/>
                      <a:pt x="195358" y="75152"/>
                      <a:pt x="203549" y="76390"/>
                    </a:cubicBezTo>
                    <a:cubicBezTo>
                      <a:pt x="206407" y="76390"/>
                      <a:pt x="218408" y="78105"/>
                      <a:pt x="211550" y="70961"/>
                    </a:cubicBezTo>
                    <a:cubicBezTo>
                      <a:pt x="210693" y="69151"/>
                      <a:pt x="208312" y="68199"/>
                      <a:pt x="209169" y="65532"/>
                    </a:cubicBezTo>
                    <a:cubicBezTo>
                      <a:pt x="206692" y="64675"/>
                      <a:pt x="203454" y="60674"/>
                      <a:pt x="201549" y="62674"/>
                    </a:cubicBezTo>
                    <a:cubicBezTo>
                      <a:pt x="194977" y="56197"/>
                      <a:pt x="180975" y="41624"/>
                      <a:pt x="177355" y="48768"/>
                    </a:cubicBezTo>
                    <a:cubicBezTo>
                      <a:pt x="181642" y="52388"/>
                      <a:pt x="177355" y="61531"/>
                      <a:pt x="175070" y="61531"/>
                    </a:cubicBezTo>
                    <a:cubicBezTo>
                      <a:pt x="175070" y="64294"/>
                      <a:pt x="175070" y="64865"/>
                      <a:pt x="172688" y="63246"/>
                    </a:cubicBezTo>
                    <a:cubicBezTo>
                      <a:pt x="172183" y="65969"/>
                      <a:pt x="173393" y="68724"/>
                      <a:pt x="175736" y="70199"/>
                    </a:cubicBezTo>
                    <a:close/>
                    <a:moveTo>
                      <a:pt x="260699" y="42577"/>
                    </a:moveTo>
                    <a:cubicBezTo>
                      <a:pt x="263938" y="45339"/>
                      <a:pt x="264319" y="48387"/>
                      <a:pt x="260223" y="46387"/>
                    </a:cubicBezTo>
                    <a:cubicBezTo>
                      <a:pt x="249650" y="45053"/>
                      <a:pt x="272510" y="54578"/>
                      <a:pt x="272701" y="59817"/>
                    </a:cubicBezTo>
                    <a:cubicBezTo>
                      <a:pt x="291751" y="76200"/>
                      <a:pt x="270224" y="45815"/>
                      <a:pt x="265652" y="40100"/>
                    </a:cubicBezTo>
                    <a:lnTo>
                      <a:pt x="254317" y="34290"/>
                    </a:lnTo>
                    <a:cubicBezTo>
                      <a:pt x="253965" y="36670"/>
                      <a:pt x="254365" y="39102"/>
                      <a:pt x="255461" y="41243"/>
                    </a:cubicBezTo>
                    <a:cubicBezTo>
                      <a:pt x="256984" y="41053"/>
                      <a:pt x="258413" y="39529"/>
                      <a:pt x="259937" y="42577"/>
                    </a:cubicBezTo>
                    <a:close/>
                    <a:moveTo>
                      <a:pt x="1050226" y="490252"/>
                    </a:moveTo>
                    <a:cubicBezTo>
                      <a:pt x="1059751" y="497777"/>
                      <a:pt x="1078801" y="530161"/>
                      <a:pt x="1081659" y="509873"/>
                    </a:cubicBezTo>
                    <a:cubicBezTo>
                      <a:pt x="1085564" y="501396"/>
                      <a:pt x="1070515" y="500348"/>
                      <a:pt x="1072134" y="492157"/>
                    </a:cubicBezTo>
                    <a:cubicBezTo>
                      <a:pt x="1071658" y="471011"/>
                      <a:pt x="1044416" y="475964"/>
                      <a:pt x="1049464" y="490157"/>
                    </a:cubicBezTo>
                    <a:close/>
                    <a:moveTo>
                      <a:pt x="1077944" y="525780"/>
                    </a:moveTo>
                    <a:cubicBezTo>
                      <a:pt x="1085183" y="529780"/>
                      <a:pt x="1099852" y="539496"/>
                      <a:pt x="1103566" y="532448"/>
                    </a:cubicBezTo>
                    <a:cubicBezTo>
                      <a:pt x="1094613" y="512064"/>
                      <a:pt x="1080611" y="510540"/>
                      <a:pt x="1077182" y="525685"/>
                    </a:cubicBezTo>
                    <a:close/>
                    <a:moveTo>
                      <a:pt x="1235392" y="653415"/>
                    </a:moveTo>
                    <a:lnTo>
                      <a:pt x="1241870" y="657225"/>
                    </a:lnTo>
                    <a:lnTo>
                      <a:pt x="1241870" y="657225"/>
                    </a:lnTo>
                    <a:cubicBezTo>
                      <a:pt x="1247775" y="658368"/>
                      <a:pt x="1267301" y="673608"/>
                      <a:pt x="1262920" y="657892"/>
                    </a:cubicBezTo>
                    <a:cubicBezTo>
                      <a:pt x="1255300" y="646557"/>
                      <a:pt x="1246632" y="647509"/>
                      <a:pt x="1239869" y="638842"/>
                    </a:cubicBezTo>
                    <a:cubicBezTo>
                      <a:pt x="1233106" y="630174"/>
                      <a:pt x="1224724" y="647033"/>
                      <a:pt x="1235392" y="653415"/>
                    </a:cubicBezTo>
                    <a:close/>
                    <a:moveTo>
                      <a:pt x="284893" y="109728"/>
                    </a:moveTo>
                    <a:cubicBezTo>
                      <a:pt x="281940" y="108775"/>
                      <a:pt x="263462" y="102870"/>
                      <a:pt x="273463" y="112586"/>
                    </a:cubicBezTo>
                    <a:cubicBezTo>
                      <a:pt x="276606" y="121348"/>
                      <a:pt x="264986" y="105537"/>
                      <a:pt x="264890" y="111919"/>
                    </a:cubicBezTo>
                    <a:cubicBezTo>
                      <a:pt x="264795" y="118300"/>
                      <a:pt x="274987" y="125063"/>
                      <a:pt x="277368" y="133731"/>
                    </a:cubicBezTo>
                    <a:cubicBezTo>
                      <a:pt x="284131" y="149923"/>
                      <a:pt x="298990" y="124873"/>
                      <a:pt x="286226" y="122968"/>
                    </a:cubicBezTo>
                    <a:cubicBezTo>
                      <a:pt x="278511" y="117348"/>
                      <a:pt x="291179" y="120872"/>
                      <a:pt x="287274" y="115062"/>
                    </a:cubicBezTo>
                    <a:cubicBezTo>
                      <a:pt x="286226" y="113348"/>
                      <a:pt x="284036" y="112300"/>
                      <a:pt x="284893" y="109728"/>
                    </a:cubicBezTo>
                    <a:close/>
                    <a:moveTo>
                      <a:pt x="888682" y="481965"/>
                    </a:moveTo>
                    <a:cubicBezTo>
                      <a:pt x="887730" y="486251"/>
                      <a:pt x="893064" y="488061"/>
                      <a:pt x="892207" y="491490"/>
                    </a:cubicBezTo>
                    <a:cubicBezTo>
                      <a:pt x="894302" y="493586"/>
                      <a:pt x="896207" y="489109"/>
                      <a:pt x="897255" y="495586"/>
                    </a:cubicBezTo>
                    <a:cubicBezTo>
                      <a:pt x="898303" y="502063"/>
                      <a:pt x="918686" y="515684"/>
                      <a:pt x="909923" y="501777"/>
                    </a:cubicBezTo>
                    <a:cubicBezTo>
                      <a:pt x="897446" y="480822"/>
                      <a:pt x="921639" y="472154"/>
                      <a:pt x="932212" y="473773"/>
                    </a:cubicBezTo>
                    <a:cubicBezTo>
                      <a:pt x="939346" y="471678"/>
                      <a:pt x="947033" y="472716"/>
                      <a:pt x="953357" y="476631"/>
                    </a:cubicBezTo>
                    <a:cubicBezTo>
                      <a:pt x="954405" y="473678"/>
                      <a:pt x="956786" y="474440"/>
                      <a:pt x="959263" y="475298"/>
                    </a:cubicBezTo>
                    <a:cubicBezTo>
                      <a:pt x="959834" y="470154"/>
                      <a:pt x="958501" y="467773"/>
                      <a:pt x="954500" y="466249"/>
                    </a:cubicBezTo>
                    <a:cubicBezTo>
                      <a:pt x="951643" y="467487"/>
                      <a:pt x="945547" y="464915"/>
                      <a:pt x="941641" y="463486"/>
                    </a:cubicBezTo>
                    <a:cubicBezTo>
                      <a:pt x="919544" y="456914"/>
                      <a:pt x="909828" y="455390"/>
                      <a:pt x="897636" y="475583"/>
                    </a:cubicBezTo>
                    <a:cubicBezTo>
                      <a:pt x="895255" y="474536"/>
                      <a:pt x="894683" y="476059"/>
                      <a:pt x="894397" y="478917"/>
                    </a:cubicBezTo>
                    <a:cubicBezTo>
                      <a:pt x="894207" y="484251"/>
                      <a:pt x="887539" y="475393"/>
                      <a:pt x="888682" y="481965"/>
                    </a:cubicBezTo>
                    <a:close/>
                    <a:moveTo>
                      <a:pt x="293465" y="56197"/>
                    </a:moveTo>
                    <a:cubicBezTo>
                      <a:pt x="294513" y="60103"/>
                      <a:pt x="297942" y="59912"/>
                      <a:pt x="299752" y="62103"/>
                    </a:cubicBezTo>
                    <a:cubicBezTo>
                      <a:pt x="301657" y="75628"/>
                      <a:pt x="318802" y="90678"/>
                      <a:pt x="324517" y="84296"/>
                    </a:cubicBezTo>
                    <a:cubicBezTo>
                      <a:pt x="328803" y="91726"/>
                      <a:pt x="321373" y="91726"/>
                      <a:pt x="324040" y="97060"/>
                    </a:cubicBezTo>
                    <a:cubicBezTo>
                      <a:pt x="325088" y="99917"/>
                      <a:pt x="324612" y="99536"/>
                      <a:pt x="323183" y="98869"/>
                    </a:cubicBezTo>
                    <a:cubicBezTo>
                      <a:pt x="317849" y="96965"/>
                      <a:pt x="316325" y="105061"/>
                      <a:pt x="310039" y="96202"/>
                    </a:cubicBezTo>
                    <a:cubicBezTo>
                      <a:pt x="303752" y="96202"/>
                      <a:pt x="298037" y="82677"/>
                      <a:pt x="290989" y="81724"/>
                    </a:cubicBezTo>
                    <a:lnTo>
                      <a:pt x="289846" y="84201"/>
                    </a:lnTo>
                    <a:cubicBezTo>
                      <a:pt x="296704" y="97727"/>
                      <a:pt x="308896" y="98488"/>
                      <a:pt x="308896" y="116967"/>
                    </a:cubicBezTo>
                    <a:cubicBezTo>
                      <a:pt x="310324" y="118396"/>
                      <a:pt x="313372" y="118110"/>
                      <a:pt x="313658" y="121253"/>
                    </a:cubicBezTo>
                    <a:cubicBezTo>
                      <a:pt x="318802" y="124873"/>
                      <a:pt x="323183" y="123349"/>
                      <a:pt x="327755" y="130778"/>
                    </a:cubicBezTo>
                    <a:cubicBezTo>
                      <a:pt x="331851" y="132302"/>
                      <a:pt x="336709" y="137922"/>
                      <a:pt x="340709" y="139827"/>
                    </a:cubicBezTo>
                    <a:cubicBezTo>
                      <a:pt x="340709" y="132683"/>
                      <a:pt x="351187" y="142113"/>
                      <a:pt x="353663" y="145732"/>
                    </a:cubicBezTo>
                    <a:lnTo>
                      <a:pt x="356045" y="147161"/>
                    </a:lnTo>
                    <a:cubicBezTo>
                      <a:pt x="366046" y="137636"/>
                      <a:pt x="346520" y="127540"/>
                      <a:pt x="339566" y="123444"/>
                    </a:cubicBezTo>
                    <a:cubicBezTo>
                      <a:pt x="334042" y="122587"/>
                      <a:pt x="315278" y="114490"/>
                      <a:pt x="320516" y="104394"/>
                    </a:cubicBezTo>
                    <a:cubicBezTo>
                      <a:pt x="330041" y="109442"/>
                      <a:pt x="336995" y="118777"/>
                      <a:pt x="345567" y="118872"/>
                    </a:cubicBezTo>
                    <a:cubicBezTo>
                      <a:pt x="353092" y="126492"/>
                      <a:pt x="357759" y="130397"/>
                      <a:pt x="365570" y="130207"/>
                    </a:cubicBezTo>
                    <a:cubicBezTo>
                      <a:pt x="369475" y="127159"/>
                      <a:pt x="363188" y="122968"/>
                      <a:pt x="360807" y="120682"/>
                    </a:cubicBezTo>
                    <a:cubicBezTo>
                      <a:pt x="362807" y="110585"/>
                      <a:pt x="387001" y="127921"/>
                      <a:pt x="378523" y="106013"/>
                    </a:cubicBezTo>
                    <a:cubicBezTo>
                      <a:pt x="391287" y="104299"/>
                      <a:pt x="412432" y="108871"/>
                      <a:pt x="420338" y="99346"/>
                    </a:cubicBezTo>
                    <a:cubicBezTo>
                      <a:pt x="429863" y="101536"/>
                      <a:pt x="442722" y="104013"/>
                      <a:pt x="426530" y="89821"/>
                    </a:cubicBezTo>
                    <a:cubicBezTo>
                      <a:pt x="411004" y="70771"/>
                      <a:pt x="390239" y="63722"/>
                      <a:pt x="372428" y="52959"/>
                    </a:cubicBezTo>
                    <a:cubicBezTo>
                      <a:pt x="367094" y="52959"/>
                      <a:pt x="361664" y="47625"/>
                      <a:pt x="356616" y="46863"/>
                    </a:cubicBezTo>
                    <a:cubicBezTo>
                      <a:pt x="348682" y="46912"/>
                      <a:pt x="340985" y="44144"/>
                      <a:pt x="334899" y="39052"/>
                    </a:cubicBezTo>
                    <a:cubicBezTo>
                      <a:pt x="335756" y="43148"/>
                      <a:pt x="332994" y="40672"/>
                      <a:pt x="331470" y="41053"/>
                    </a:cubicBezTo>
                    <a:cubicBezTo>
                      <a:pt x="332232" y="46863"/>
                      <a:pt x="327850" y="42767"/>
                      <a:pt x="326707" y="39052"/>
                    </a:cubicBezTo>
                    <a:cubicBezTo>
                      <a:pt x="323469" y="35052"/>
                      <a:pt x="320135" y="43815"/>
                      <a:pt x="318421" y="37433"/>
                    </a:cubicBezTo>
                    <a:cubicBezTo>
                      <a:pt x="315754" y="37433"/>
                      <a:pt x="312706" y="35052"/>
                      <a:pt x="310229" y="35814"/>
                    </a:cubicBezTo>
                    <a:cubicBezTo>
                      <a:pt x="311944" y="40195"/>
                      <a:pt x="313754" y="36290"/>
                      <a:pt x="316039" y="39910"/>
                    </a:cubicBezTo>
                    <a:lnTo>
                      <a:pt x="314896" y="41624"/>
                    </a:lnTo>
                    <a:cubicBezTo>
                      <a:pt x="319945" y="43339"/>
                      <a:pt x="313849" y="46768"/>
                      <a:pt x="318611" y="48673"/>
                    </a:cubicBezTo>
                    <a:cubicBezTo>
                      <a:pt x="319469" y="48673"/>
                      <a:pt x="320326" y="51435"/>
                      <a:pt x="321183" y="52959"/>
                    </a:cubicBezTo>
                    <a:cubicBezTo>
                      <a:pt x="324040" y="60769"/>
                      <a:pt x="332232" y="54959"/>
                      <a:pt x="331375" y="60293"/>
                    </a:cubicBezTo>
                    <a:cubicBezTo>
                      <a:pt x="331375" y="63055"/>
                      <a:pt x="333851" y="62770"/>
                      <a:pt x="334042" y="64960"/>
                    </a:cubicBezTo>
                    <a:cubicBezTo>
                      <a:pt x="342843" y="69376"/>
                      <a:pt x="352196" y="72580"/>
                      <a:pt x="361855" y="74486"/>
                    </a:cubicBezTo>
                    <a:cubicBezTo>
                      <a:pt x="361283" y="86106"/>
                      <a:pt x="337852" y="62484"/>
                      <a:pt x="352330" y="84868"/>
                    </a:cubicBezTo>
                    <a:cubicBezTo>
                      <a:pt x="346329" y="82582"/>
                      <a:pt x="333280" y="57055"/>
                      <a:pt x="330327" y="69914"/>
                    </a:cubicBezTo>
                    <a:cubicBezTo>
                      <a:pt x="331565" y="76962"/>
                      <a:pt x="339852" y="77057"/>
                      <a:pt x="338328" y="84487"/>
                    </a:cubicBezTo>
                    <a:cubicBezTo>
                      <a:pt x="334708" y="76200"/>
                      <a:pt x="327660" y="77057"/>
                      <a:pt x="326803" y="66580"/>
                    </a:cubicBezTo>
                    <a:cubicBezTo>
                      <a:pt x="326326" y="63722"/>
                      <a:pt x="326803" y="60579"/>
                      <a:pt x="323755" y="62293"/>
                    </a:cubicBezTo>
                    <a:cubicBezTo>
                      <a:pt x="319345" y="57599"/>
                      <a:pt x="315563" y="52347"/>
                      <a:pt x="312515" y="46672"/>
                    </a:cubicBezTo>
                    <a:cubicBezTo>
                      <a:pt x="309086" y="45434"/>
                      <a:pt x="306991" y="39433"/>
                      <a:pt x="304324" y="35623"/>
                    </a:cubicBezTo>
                    <a:cubicBezTo>
                      <a:pt x="301657" y="31814"/>
                      <a:pt x="297371" y="33623"/>
                      <a:pt x="296989" y="37243"/>
                    </a:cubicBezTo>
                    <a:cubicBezTo>
                      <a:pt x="291941" y="36100"/>
                      <a:pt x="293561" y="43053"/>
                      <a:pt x="291560" y="45529"/>
                    </a:cubicBezTo>
                    <a:cubicBezTo>
                      <a:pt x="286703" y="44863"/>
                      <a:pt x="293561" y="53340"/>
                      <a:pt x="293465" y="56197"/>
                    </a:cubicBezTo>
                    <a:close/>
                    <a:moveTo>
                      <a:pt x="727234" y="308991"/>
                    </a:moveTo>
                    <a:cubicBezTo>
                      <a:pt x="726091" y="318516"/>
                      <a:pt x="733425" y="321850"/>
                      <a:pt x="737997" y="332899"/>
                    </a:cubicBezTo>
                    <a:cubicBezTo>
                      <a:pt x="733806" y="338614"/>
                      <a:pt x="743807" y="340995"/>
                      <a:pt x="745141" y="347758"/>
                    </a:cubicBezTo>
                    <a:cubicBezTo>
                      <a:pt x="752380" y="360521"/>
                      <a:pt x="754666" y="329946"/>
                      <a:pt x="762572" y="337471"/>
                    </a:cubicBezTo>
                    <a:cubicBezTo>
                      <a:pt x="763476" y="340945"/>
                      <a:pt x="765095" y="344191"/>
                      <a:pt x="767334" y="346996"/>
                    </a:cubicBezTo>
                    <a:cubicBezTo>
                      <a:pt x="765334" y="348710"/>
                      <a:pt x="767334" y="350234"/>
                      <a:pt x="768572" y="351758"/>
                    </a:cubicBezTo>
                    <a:cubicBezTo>
                      <a:pt x="774382" y="361283"/>
                      <a:pt x="774192" y="356235"/>
                      <a:pt x="779145" y="356616"/>
                    </a:cubicBezTo>
                    <a:cubicBezTo>
                      <a:pt x="773211" y="349035"/>
                      <a:pt x="768544" y="340544"/>
                      <a:pt x="765334" y="331470"/>
                    </a:cubicBezTo>
                    <a:cubicBezTo>
                      <a:pt x="774859" y="336232"/>
                      <a:pt x="786003" y="345472"/>
                      <a:pt x="790956" y="334423"/>
                    </a:cubicBezTo>
                    <a:cubicBezTo>
                      <a:pt x="785460" y="328101"/>
                      <a:pt x="778669" y="323034"/>
                      <a:pt x="771049" y="319564"/>
                    </a:cubicBezTo>
                    <a:cubicBezTo>
                      <a:pt x="769715" y="324612"/>
                      <a:pt x="763619" y="311277"/>
                      <a:pt x="760571" y="311658"/>
                    </a:cubicBezTo>
                    <a:cubicBezTo>
                      <a:pt x="759238" y="315754"/>
                      <a:pt x="753999" y="307467"/>
                      <a:pt x="752665" y="312611"/>
                    </a:cubicBezTo>
                    <a:cubicBezTo>
                      <a:pt x="751237" y="315563"/>
                      <a:pt x="747713" y="310991"/>
                      <a:pt x="746379" y="308134"/>
                    </a:cubicBezTo>
                    <a:cubicBezTo>
                      <a:pt x="744093" y="311372"/>
                      <a:pt x="746379" y="315754"/>
                      <a:pt x="745807" y="319564"/>
                    </a:cubicBezTo>
                    <a:cubicBezTo>
                      <a:pt x="739330" y="310896"/>
                      <a:pt x="743998" y="315754"/>
                      <a:pt x="743236" y="310039"/>
                    </a:cubicBezTo>
                    <a:cubicBezTo>
                      <a:pt x="741997" y="311277"/>
                      <a:pt x="741426" y="310610"/>
                      <a:pt x="741521" y="308229"/>
                    </a:cubicBezTo>
                    <a:cubicBezTo>
                      <a:pt x="739140" y="305848"/>
                      <a:pt x="740855" y="314706"/>
                      <a:pt x="738092" y="309182"/>
                    </a:cubicBezTo>
                    <a:cubicBezTo>
                      <a:pt x="741140" y="302895"/>
                      <a:pt x="717518" y="295942"/>
                      <a:pt x="727234" y="308991"/>
                    </a:cubicBezTo>
                    <a:close/>
                    <a:moveTo>
                      <a:pt x="644366" y="513969"/>
                    </a:moveTo>
                    <a:cubicBezTo>
                      <a:pt x="655891" y="515874"/>
                      <a:pt x="661606" y="513969"/>
                      <a:pt x="653891" y="493871"/>
                    </a:cubicBezTo>
                    <a:cubicBezTo>
                      <a:pt x="653129" y="496729"/>
                      <a:pt x="650272" y="488347"/>
                      <a:pt x="649891" y="493109"/>
                    </a:cubicBezTo>
                    <a:cubicBezTo>
                      <a:pt x="647509" y="495871"/>
                      <a:pt x="639699" y="484727"/>
                      <a:pt x="641699" y="494824"/>
                    </a:cubicBezTo>
                    <a:cubicBezTo>
                      <a:pt x="647414" y="507206"/>
                      <a:pt x="632365" y="503111"/>
                      <a:pt x="644366" y="513969"/>
                    </a:cubicBezTo>
                    <a:close/>
                    <a:moveTo>
                      <a:pt x="656844" y="478346"/>
                    </a:moveTo>
                    <a:cubicBezTo>
                      <a:pt x="657130" y="478765"/>
                      <a:pt x="657387" y="479212"/>
                      <a:pt x="657606" y="479679"/>
                    </a:cubicBezTo>
                    <a:cubicBezTo>
                      <a:pt x="655987" y="481108"/>
                      <a:pt x="656082" y="490347"/>
                      <a:pt x="658463" y="491680"/>
                    </a:cubicBezTo>
                    <a:cubicBezTo>
                      <a:pt x="663416" y="493395"/>
                      <a:pt x="659130" y="499682"/>
                      <a:pt x="663321" y="501205"/>
                    </a:cubicBezTo>
                    <a:cubicBezTo>
                      <a:pt x="666940" y="499586"/>
                      <a:pt x="667893" y="505682"/>
                      <a:pt x="668274" y="509969"/>
                    </a:cubicBezTo>
                    <a:cubicBezTo>
                      <a:pt x="669607" y="516160"/>
                      <a:pt x="661511" y="508349"/>
                      <a:pt x="663226" y="515493"/>
                    </a:cubicBezTo>
                    <a:cubicBezTo>
                      <a:pt x="664940" y="520827"/>
                      <a:pt x="658749" y="516446"/>
                      <a:pt x="660559" y="521494"/>
                    </a:cubicBezTo>
                    <a:cubicBezTo>
                      <a:pt x="668655" y="526256"/>
                      <a:pt x="660559" y="526637"/>
                      <a:pt x="661702" y="531590"/>
                    </a:cubicBezTo>
                    <a:cubicBezTo>
                      <a:pt x="664750" y="534162"/>
                      <a:pt x="668750" y="537686"/>
                      <a:pt x="671798" y="536067"/>
                    </a:cubicBezTo>
                    <a:cubicBezTo>
                      <a:pt x="676561" y="534257"/>
                      <a:pt x="684086" y="545592"/>
                      <a:pt x="687133" y="538544"/>
                    </a:cubicBezTo>
                    <a:lnTo>
                      <a:pt x="684943" y="536924"/>
                    </a:lnTo>
                    <a:cubicBezTo>
                      <a:pt x="689515" y="534734"/>
                      <a:pt x="691229" y="529304"/>
                      <a:pt x="683800" y="525113"/>
                    </a:cubicBezTo>
                    <a:cubicBezTo>
                      <a:pt x="681895" y="520351"/>
                      <a:pt x="681609" y="516350"/>
                      <a:pt x="679990" y="511588"/>
                    </a:cubicBezTo>
                    <a:cubicBezTo>
                      <a:pt x="678371" y="508730"/>
                      <a:pt x="675418" y="505968"/>
                      <a:pt x="676465" y="502063"/>
                    </a:cubicBezTo>
                    <a:cubicBezTo>
                      <a:pt x="674846" y="499777"/>
                      <a:pt x="672941" y="495300"/>
                      <a:pt x="670370" y="494062"/>
                    </a:cubicBezTo>
                    <a:cubicBezTo>
                      <a:pt x="678656" y="479965"/>
                      <a:pt x="671322" y="488156"/>
                      <a:pt x="668274" y="474250"/>
                    </a:cubicBezTo>
                    <a:cubicBezTo>
                      <a:pt x="668274" y="470821"/>
                      <a:pt x="664940" y="474250"/>
                      <a:pt x="663512" y="470535"/>
                    </a:cubicBezTo>
                    <a:cubicBezTo>
                      <a:pt x="662083" y="466820"/>
                      <a:pt x="660178" y="469297"/>
                      <a:pt x="660178" y="470535"/>
                    </a:cubicBezTo>
                    <a:cubicBezTo>
                      <a:pt x="661416" y="476155"/>
                      <a:pt x="653891" y="473107"/>
                      <a:pt x="657130" y="478346"/>
                    </a:cubicBezTo>
                    <a:close/>
                    <a:moveTo>
                      <a:pt x="1391507" y="1468946"/>
                    </a:moveTo>
                    <a:cubicBezTo>
                      <a:pt x="1387412" y="1469993"/>
                      <a:pt x="1387888" y="1464659"/>
                      <a:pt x="1385221" y="1460087"/>
                    </a:cubicBezTo>
                    <a:cubicBezTo>
                      <a:pt x="1380077" y="1462945"/>
                      <a:pt x="1377124" y="1470089"/>
                      <a:pt x="1383506" y="1480185"/>
                    </a:cubicBezTo>
                    <a:cubicBezTo>
                      <a:pt x="1379982" y="1491329"/>
                      <a:pt x="1390269" y="1491329"/>
                      <a:pt x="1390745" y="1480185"/>
                    </a:cubicBezTo>
                    <a:cubicBezTo>
                      <a:pt x="1391412" y="1475708"/>
                      <a:pt x="1401604" y="1474089"/>
                      <a:pt x="1391793" y="1468469"/>
                    </a:cubicBezTo>
                    <a:close/>
                    <a:moveTo>
                      <a:pt x="1204913" y="1154621"/>
                    </a:moveTo>
                    <a:cubicBezTo>
                      <a:pt x="1209484" y="1156811"/>
                      <a:pt x="1206627" y="1162717"/>
                      <a:pt x="1209580" y="1167098"/>
                    </a:cubicBezTo>
                    <a:cubicBezTo>
                      <a:pt x="1215295" y="1177671"/>
                      <a:pt x="1228630" y="1180529"/>
                      <a:pt x="1233202" y="1193483"/>
                    </a:cubicBezTo>
                    <a:cubicBezTo>
                      <a:pt x="1228534" y="1209294"/>
                      <a:pt x="1234059" y="1205579"/>
                      <a:pt x="1244917" y="1215485"/>
                    </a:cubicBezTo>
                    <a:cubicBezTo>
                      <a:pt x="1249489" y="1231011"/>
                      <a:pt x="1256157" y="1213199"/>
                      <a:pt x="1261777" y="1221581"/>
                    </a:cubicBezTo>
                    <a:cubicBezTo>
                      <a:pt x="1273588" y="1242917"/>
                      <a:pt x="1286256" y="1255776"/>
                      <a:pt x="1270825" y="1222343"/>
                    </a:cubicBezTo>
                    <a:cubicBezTo>
                      <a:pt x="1273683" y="1207389"/>
                      <a:pt x="1244156" y="1183196"/>
                      <a:pt x="1233297" y="1169670"/>
                    </a:cubicBezTo>
                    <a:cubicBezTo>
                      <a:pt x="1228630" y="1163669"/>
                      <a:pt x="1222629" y="1177290"/>
                      <a:pt x="1218724" y="1166717"/>
                    </a:cubicBezTo>
                    <a:cubicBezTo>
                      <a:pt x="1219295" y="1152239"/>
                      <a:pt x="1207961" y="1143381"/>
                      <a:pt x="1202722" y="1151287"/>
                    </a:cubicBezTo>
                    <a:cubicBezTo>
                      <a:pt x="1203770" y="1151858"/>
                      <a:pt x="1204627" y="1153858"/>
                      <a:pt x="1205198" y="1154049"/>
                    </a:cubicBezTo>
                    <a:close/>
                    <a:moveTo>
                      <a:pt x="1376363" y="1477994"/>
                    </a:moveTo>
                    <a:cubicBezTo>
                      <a:pt x="1368266" y="1470565"/>
                      <a:pt x="1369695" y="1480185"/>
                      <a:pt x="1365504" y="1483043"/>
                    </a:cubicBezTo>
                    <a:cubicBezTo>
                      <a:pt x="1361123" y="1488758"/>
                      <a:pt x="1351788" y="1483519"/>
                      <a:pt x="1349216" y="1492568"/>
                    </a:cubicBezTo>
                    <a:cubicBezTo>
                      <a:pt x="1347025" y="1497235"/>
                      <a:pt x="1353217" y="1502093"/>
                      <a:pt x="1352740" y="1508284"/>
                    </a:cubicBezTo>
                    <a:cubicBezTo>
                      <a:pt x="1354741" y="1510856"/>
                      <a:pt x="1355693" y="1506760"/>
                      <a:pt x="1357979" y="1508284"/>
                    </a:cubicBezTo>
                    <a:cubicBezTo>
                      <a:pt x="1362932" y="1507617"/>
                      <a:pt x="1390364" y="1486186"/>
                      <a:pt x="1376458" y="1477423"/>
                    </a:cubicBezTo>
                    <a:close/>
                    <a:moveTo>
                      <a:pt x="1239203" y="942975"/>
                    </a:moveTo>
                    <a:cubicBezTo>
                      <a:pt x="1239679" y="947357"/>
                      <a:pt x="1232059" y="954977"/>
                      <a:pt x="1230916" y="947642"/>
                    </a:cubicBezTo>
                    <a:cubicBezTo>
                      <a:pt x="1230887" y="946747"/>
                      <a:pt x="1230144" y="946042"/>
                      <a:pt x="1229249" y="946071"/>
                    </a:cubicBezTo>
                    <a:cubicBezTo>
                      <a:pt x="1229039" y="946080"/>
                      <a:pt x="1228830" y="946128"/>
                      <a:pt x="1228630" y="946214"/>
                    </a:cubicBezTo>
                    <a:cubicBezTo>
                      <a:pt x="1226915" y="948023"/>
                      <a:pt x="1226534" y="958215"/>
                      <a:pt x="1222439" y="951738"/>
                    </a:cubicBezTo>
                    <a:cubicBezTo>
                      <a:pt x="1216628" y="947642"/>
                      <a:pt x="1196149" y="945547"/>
                      <a:pt x="1206532" y="959929"/>
                    </a:cubicBezTo>
                    <a:cubicBezTo>
                      <a:pt x="1210342" y="959072"/>
                      <a:pt x="1214342" y="963168"/>
                      <a:pt x="1217962" y="965073"/>
                    </a:cubicBezTo>
                    <a:cubicBezTo>
                      <a:pt x="1217962" y="962215"/>
                      <a:pt x="1218819" y="963263"/>
                      <a:pt x="1219772" y="965073"/>
                    </a:cubicBezTo>
                    <a:cubicBezTo>
                      <a:pt x="1221296" y="964311"/>
                      <a:pt x="1218533" y="961073"/>
                      <a:pt x="1218057" y="958977"/>
                    </a:cubicBezTo>
                    <a:cubicBezTo>
                      <a:pt x="1223010" y="957262"/>
                      <a:pt x="1220248" y="966692"/>
                      <a:pt x="1225010" y="966692"/>
                    </a:cubicBezTo>
                    <a:cubicBezTo>
                      <a:pt x="1230468" y="965340"/>
                      <a:pt x="1236240" y="965940"/>
                      <a:pt x="1241298" y="968407"/>
                    </a:cubicBezTo>
                    <a:cubicBezTo>
                      <a:pt x="1251109" y="968597"/>
                      <a:pt x="1251871" y="905637"/>
                      <a:pt x="1239298" y="942403"/>
                    </a:cubicBezTo>
                    <a:close/>
                    <a:moveTo>
                      <a:pt x="1243489" y="928783"/>
                    </a:moveTo>
                    <a:cubicBezTo>
                      <a:pt x="1246156" y="929735"/>
                      <a:pt x="1247299" y="926211"/>
                      <a:pt x="1243489" y="923639"/>
                    </a:cubicBezTo>
                    <a:cubicBezTo>
                      <a:pt x="1248347" y="922591"/>
                      <a:pt x="1252061" y="933164"/>
                      <a:pt x="1255871" y="930116"/>
                    </a:cubicBezTo>
                    <a:cubicBezTo>
                      <a:pt x="1259681" y="927068"/>
                      <a:pt x="1265396" y="932783"/>
                      <a:pt x="1265396" y="924687"/>
                    </a:cubicBezTo>
                    <a:cubicBezTo>
                      <a:pt x="1255871" y="920115"/>
                      <a:pt x="1255871" y="915829"/>
                      <a:pt x="1249680" y="905637"/>
                    </a:cubicBezTo>
                    <a:cubicBezTo>
                      <a:pt x="1246727" y="905637"/>
                      <a:pt x="1249680" y="915829"/>
                      <a:pt x="1246061" y="917257"/>
                    </a:cubicBezTo>
                    <a:cubicBezTo>
                      <a:pt x="1242622" y="918410"/>
                      <a:pt x="1240765" y="922144"/>
                      <a:pt x="1241927" y="925582"/>
                    </a:cubicBezTo>
                    <a:cubicBezTo>
                      <a:pt x="1242260" y="926582"/>
                      <a:pt x="1242831" y="927478"/>
                      <a:pt x="1243584" y="928211"/>
                    </a:cubicBezTo>
                    <a:close/>
                    <a:moveTo>
                      <a:pt x="1253014" y="846773"/>
                    </a:moveTo>
                    <a:lnTo>
                      <a:pt x="1251775" y="846106"/>
                    </a:lnTo>
                    <a:cubicBezTo>
                      <a:pt x="1246537" y="856869"/>
                      <a:pt x="1253966" y="885539"/>
                      <a:pt x="1249489" y="896493"/>
                    </a:cubicBezTo>
                    <a:cubicBezTo>
                      <a:pt x="1248728" y="901256"/>
                      <a:pt x="1251204" y="902208"/>
                      <a:pt x="1253776" y="901636"/>
                    </a:cubicBezTo>
                    <a:cubicBezTo>
                      <a:pt x="1256252" y="899351"/>
                      <a:pt x="1248537" y="888968"/>
                      <a:pt x="1253014" y="889159"/>
                    </a:cubicBezTo>
                    <a:cubicBezTo>
                      <a:pt x="1253014" y="888016"/>
                      <a:pt x="1252442" y="885825"/>
                      <a:pt x="1254157" y="886682"/>
                    </a:cubicBezTo>
                    <a:cubicBezTo>
                      <a:pt x="1255014" y="881158"/>
                      <a:pt x="1261967" y="889730"/>
                      <a:pt x="1257681" y="876205"/>
                    </a:cubicBezTo>
                    <a:cubicBezTo>
                      <a:pt x="1255528" y="869709"/>
                      <a:pt x="1254719" y="862832"/>
                      <a:pt x="1255300" y="856012"/>
                    </a:cubicBezTo>
                    <a:cubicBezTo>
                      <a:pt x="1253681" y="853011"/>
                      <a:pt x="1253214" y="849525"/>
                      <a:pt x="1253966" y="846201"/>
                    </a:cubicBezTo>
                    <a:close/>
                    <a:moveTo>
                      <a:pt x="1154239" y="1083374"/>
                    </a:moveTo>
                    <a:cubicBezTo>
                      <a:pt x="1142905" y="1068133"/>
                      <a:pt x="1145381" y="1077563"/>
                      <a:pt x="1137095" y="1079659"/>
                    </a:cubicBezTo>
                    <a:cubicBezTo>
                      <a:pt x="1129951" y="1078230"/>
                      <a:pt x="1125855" y="1090517"/>
                      <a:pt x="1116521" y="1083374"/>
                    </a:cubicBezTo>
                    <a:lnTo>
                      <a:pt x="1116044" y="1081850"/>
                    </a:lnTo>
                    <a:cubicBezTo>
                      <a:pt x="1110806" y="1089660"/>
                      <a:pt x="1120997" y="1116425"/>
                      <a:pt x="1129856" y="1120807"/>
                    </a:cubicBezTo>
                    <a:cubicBezTo>
                      <a:pt x="1143476" y="1133189"/>
                      <a:pt x="1142714" y="1129570"/>
                      <a:pt x="1148906" y="1117949"/>
                    </a:cubicBezTo>
                    <a:cubicBezTo>
                      <a:pt x="1157002" y="1100137"/>
                      <a:pt x="1157859" y="1123855"/>
                      <a:pt x="1149763" y="1092994"/>
                    </a:cubicBezTo>
                    <a:cubicBezTo>
                      <a:pt x="1151668" y="1089374"/>
                      <a:pt x="1161479" y="1090422"/>
                      <a:pt x="1154716" y="1082802"/>
                    </a:cubicBezTo>
                    <a:close/>
                    <a:moveTo>
                      <a:pt x="721042" y="615315"/>
                    </a:moveTo>
                    <a:cubicBezTo>
                      <a:pt x="721709" y="607695"/>
                      <a:pt x="714565" y="610553"/>
                      <a:pt x="714470" y="613029"/>
                    </a:cubicBezTo>
                    <a:cubicBezTo>
                      <a:pt x="718756" y="619220"/>
                      <a:pt x="711422" y="627412"/>
                      <a:pt x="716280" y="634175"/>
                    </a:cubicBezTo>
                    <a:cubicBezTo>
                      <a:pt x="725424" y="639032"/>
                      <a:pt x="721042" y="622268"/>
                      <a:pt x="721042" y="615315"/>
                    </a:cubicBezTo>
                    <a:close/>
                    <a:moveTo>
                      <a:pt x="734378" y="660940"/>
                    </a:moveTo>
                    <a:cubicBezTo>
                      <a:pt x="734378" y="664940"/>
                      <a:pt x="743045" y="664559"/>
                      <a:pt x="740950" y="660463"/>
                    </a:cubicBezTo>
                    <a:cubicBezTo>
                      <a:pt x="735997" y="649510"/>
                      <a:pt x="735616" y="654463"/>
                      <a:pt x="734378" y="660654"/>
                    </a:cubicBezTo>
                    <a:close/>
                    <a:moveTo>
                      <a:pt x="1443133" y="858203"/>
                    </a:moveTo>
                    <a:cubicBezTo>
                      <a:pt x="1435989" y="840772"/>
                      <a:pt x="1427798" y="851916"/>
                      <a:pt x="1425416" y="842010"/>
                    </a:cubicBezTo>
                    <a:cubicBezTo>
                      <a:pt x="1426178" y="831914"/>
                      <a:pt x="1414177" y="827627"/>
                      <a:pt x="1413510" y="819626"/>
                    </a:cubicBezTo>
                    <a:cubicBezTo>
                      <a:pt x="1407785" y="816521"/>
                      <a:pt x="1403556" y="811225"/>
                      <a:pt x="1401794" y="804958"/>
                    </a:cubicBezTo>
                    <a:cubicBezTo>
                      <a:pt x="1394650" y="801433"/>
                      <a:pt x="1389983" y="791147"/>
                      <a:pt x="1382744" y="789051"/>
                    </a:cubicBezTo>
                    <a:cubicBezTo>
                      <a:pt x="1378744" y="785622"/>
                      <a:pt x="1369409" y="778097"/>
                      <a:pt x="1365695" y="779526"/>
                    </a:cubicBezTo>
                    <a:cubicBezTo>
                      <a:pt x="1361599" y="778574"/>
                      <a:pt x="1358646" y="768096"/>
                      <a:pt x="1353883" y="772001"/>
                    </a:cubicBezTo>
                    <a:cubicBezTo>
                      <a:pt x="1351598" y="780955"/>
                      <a:pt x="1331119" y="754094"/>
                      <a:pt x="1329881" y="765905"/>
                    </a:cubicBezTo>
                    <a:cubicBezTo>
                      <a:pt x="1329881" y="758952"/>
                      <a:pt x="1324547" y="758666"/>
                      <a:pt x="1323308" y="753904"/>
                    </a:cubicBezTo>
                    <a:cubicBezTo>
                      <a:pt x="1319974" y="728662"/>
                      <a:pt x="1297686" y="739140"/>
                      <a:pt x="1289114" y="720566"/>
                    </a:cubicBezTo>
                    <a:cubicBezTo>
                      <a:pt x="1286351" y="719995"/>
                      <a:pt x="1284161" y="716090"/>
                      <a:pt x="1282541" y="713708"/>
                    </a:cubicBezTo>
                    <a:cubicBezTo>
                      <a:pt x="1277207" y="710756"/>
                      <a:pt x="1281208" y="709803"/>
                      <a:pt x="1280922" y="706374"/>
                    </a:cubicBezTo>
                    <a:cubicBezTo>
                      <a:pt x="1267873" y="694658"/>
                      <a:pt x="1269778" y="714947"/>
                      <a:pt x="1261872" y="694753"/>
                    </a:cubicBezTo>
                    <a:cubicBezTo>
                      <a:pt x="1260824" y="688848"/>
                      <a:pt x="1253681" y="688753"/>
                      <a:pt x="1250537" y="683705"/>
                    </a:cubicBezTo>
                    <a:cubicBezTo>
                      <a:pt x="1247013" y="680085"/>
                      <a:pt x="1244917" y="684467"/>
                      <a:pt x="1241012" y="680180"/>
                    </a:cubicBezTo>
                    <a:cubicBezTo>
                      <a:pt x="1242060" y="681609"/>
                      <a:pt x="1237583" y="681038"/>
                      <a:pt x="1241012" y="683609"/>
                    </a:cubicBezTo>
                    <a:cubicBezTo>
                      <a:pt x="1247680" y="697040"/>
                      <a:pt x="1229487" y="689324"/>
                      <a:pt x="1226534" y="681419"/>
                    </a:cubicBezTo>
                    <a:cubicBezTo>
                      <a:pt x="1221296" y="678466"/>
                      <a:pt x="1218724" y="682657"/>
                      <a:pt x="1213485" y="673989"/>
                    </a:cubicBezTo>
                    <a:cubicBezTo>
                      <a:pt x="1209675" y="670084"/>
                      <a:pt x="1211389" y="680466"/>
                      <a:pt x="1207294" y="678180"/>
                    </a:cubicBezTo>
                    <a:cubicBezTo>
                      <a:pt x="1190720" y="669703"/>
                      <a:pt x="1202531" y="652082"/>
                      <a:pt x="1192339" y="642938"/>
                    </a:cubicBezTo>
                    <a:cubicBezTo>
                      <a:pt x="1172242" y="626555"/>
                      <a:pt x="1183862" y="634270"/>
                      <a:pt x="1169575" y="635984"/>
                    </a:cubicBezTo>
                    <a:cubicBezTo>
                      <a:pt x="1161279" y="630317"/>
                      <a:pt x="1154211" y="623030"/>
                      <a:pt x="1148810" y="614553"/>
                    </a:cubicBezTo>
                    <a:lnTo>
                      <a:pt x="1141762" y="610553"/>
                    </a:lnTo>
                    <a:cubicBezTo>
                      <a:pt x="1141000" y="613315"/>
                      <a:pt x="1138619" y="609600"/>
                      <a:pt x="1137095" y="609409"/>
                    </a:cubicBezTo>
                    <a:cubicBezTo>
                      <a:pt x="1133380" y="611124"/>
                      <a:pt x="1134713" y="607409"/>
                      <a:pt x="1132618" y="603790"/>
                    </a:cubicBezTo>
                    <a:cubicBezTo>
                      <a:pt x="1129379" y="607505"/>
                      <a:pt x="1125379" y="597884"/>
                      <a:pt x="1119759" y="595884"/>
                    </a:cubicBezTo>
                    <a:cubicBezTo>
                      <a:pt x="1138809" y="590931"/>
                      <a:pt x="1138809" y="574357"/>
                      <a:pt x="1112234" y="562928"/>
                    </a:cubicBezTo>
                    <a:cubicBezTo>
                      <a:pt x="1106710" y="562928"/>
                      <a:pt x="1107567" y="556546"/>
                      <a:pt x="1103566" y="553403"/>
                    </a:cubicBezTo>
                    <a:cubicBezTo>
                      <a:pt x="1099566" y="550259"/>
                      <a:pt x="1100709" y="544830"/>
                      <a:pt x="1098232" y="541115"/>
                    </a:cubicBezTo>
                    <a:cubicBezTo>
                      <a:pt x="1087469" y="532448"/>
                      <a:pt x="1086231" y="548450"/>
                      <a:pt x="1078611" y="544354"/>
                    </a:cubicBezTo>
                    <a:cubicBezTo>
                      <a:pt x="1080135" y="549497"/>
                      <a:pt x="1076611" y="545306"/>
                      <a:pt x="1074134" y="544354"/>
                    </a:cubicBezTo>
                    <a:cubicBezTo>
                      <a:pt x="1068610" y="545211"/>
                      <a:pt x="1063181" y="534829"/>
                      <a:pt x="1058323" y="537686"/>
                    </a:cubicBezTo>
                    <a:cubicBezTo>
                      <a:pt x="1014317" y="523399"/>
                      <a:pt x="1049941" y="560642"/>
                      <a:pt x="1013460" y="535972"/>
                    </a:cubicBezTo>
                    <a:cubicBezTo>
                      <a:pt x="1012412" y="538829"/>
                      <a:pt x="1007650" y="532828"/>
                      <a:pt x="1009745" y="540544"/>
                    </a:cubicBezTo>
                    <a:cubicBezTo>
                      <a:pt x="1008507" y="545116"/>
                      <a:pt x="1011174" y="545782"/>
                      <a:pt x="1014603" y="550069"/>
                    </a:cubicBezTo>
                    <a:cubicBezTo>
                      <a:pt x="1021461" y="574167"/>
                      <a:pt x="992410" y="523875"/>
                      <a:pt x="996601" y="545021"/>
                    </a:cubicBezTo>
                    <a:cubicBezTo>
                      <a:pt x="993934" y="541306"/>
                      <a:pt x="989838" y="540734"/>
                      <a:pt x="993362" y="546640"/>
                    </a:cubicBezTo>
                    <a:cubicBezTo>
                      <a:pt x="995267" y="549021"/>
                      <a:pt x="999268" y="551783"/>
                      <a:pt x="999268" y="555212"/>
                    </a:cubicBezTo>
                    <a:cubicBezTo>
                      <a:pt x="986790" y="544640"/>
                      <a:pt x="985361" y="551593"/>
                      <a:pt x="987552" y="532162"/>
                    </a:cubicBezTo>
                    <a:cubicBezTo>
                      <a:pt x="983551" y="533495"/>
                      <a:pt x="985838" y="542830"/>
                      <a:pt x="978598" y="536638"/>
                    </a:cubicBezTo>
                    <a:cubicBezTo>
                      <a:pt x="975360" y="537305"/>
                      <a:pt x="981075" y="541306"/>
                      <a:pt x="979170" y="545592"/>
                    </a:cubicBezTo>
                    <a:cubicBezTo>
                      <a:pt x="977360" y="543211"/>
                      <a:pt x="973836" y="542544"/>
                      <a:pt x="974693" y="538353"/>
                    </a:cubicBezTo>
                    <a:cubicBezTo>
                      <a:pt x="971836" y="534162"/>
                      <a:pt x="974693" y="534067"/>
                      <a:pt x="974693" y="531019"/>
                    </a:cubicBezTo>
                    <a:cubicBezTo>
                      <a:pt x="979170" y="520636"/>
                      <a:pt x="959930" y="509492"/>
                      <a:pt x="959358" y="522161"/>
                    </a:cubicBezTo>
                    <a:cubicBezTo>
                      <a:pt x="960977" y="529400"/>
                      <a:pt x="951357" y="524732"/>
                      <a:pt x="954119" y="529971"/>
                    </a:cubicBezTo>
                    <a:cubicBezTo>
                      <a:pt x="958405" y="533972"/>
                      <a:pt x="951929" y="537020"/>
                      <a:pt x="953453" y="542353"/>
                    </a:cubicBezTo>
                    <a:cubicBezTo>
                      <a:pt x="963835" y="546926"/>
                      <a:pt x="959739" y="570928"/>
                      <a:pt x="953453" y="548545"/>
                    </a:cubicBezTo>
                    <a:cubicBezTo>
                      <a:pt x="945737" y="542258"/>
                      <a:pt x="938498" y="526732"/>
                      <a:pt x="930592" y="524637"/>
                    </a:cubicBezTo>
                    <a:cubicBezTo>
                      <a:pt x="926211" y="527590"/>
                      <a:pt x="918972" y="507397"/>
                      <a:pt x="917638" y="517017"/>
                    </a:cubicBezTo>
                    <a:cubicBezTo>
                      <a:pt x="922306" y="522923"/>
                      <a:pt x="931926" y="535210"/>
                      <a:pt x="922211" y="535019"/>
                    </a:cubicBezTo>
                    <a:cubicBezTo>
                      <a:pt x="922211" y="530543"/>
                      <a:pt x="918686" y="527304"/>
                      <a:pt x="916400" y="527590"/>
                    </a:cubicBezTo>
                    <a:cubicBezTo>
                      <a:pt x="912400" y="531590"/>
                      <a:pt x="906875" y="521208"/>
                      <a:pt x="902589" y="524828"/>
                    </a:cubicBezTo>
                    <a:cubicBezTo>
                      <a:pt x="898303" y="528447"/>
                      <a:pt x="898779" y="515303"/>
                      <a:pt x="895064" y="516541"/>
                    </a:cubicBezTo>
                    <a:cubicBezTo>
                      <a:pt x="884111" y="508159"/>
                      <a:pt x="868013" y="527209"/>
                      <a:pt x="864584" y="513017"/>
                    </a:cubicBezTo>
                    <a:cubicBezTo>
                      <a:pt x="857440" y="503492"/>
                      <a:pt x="872490" y="514255"/>
                      <a:pt x="867537" y="502158"/>
                    </a:cubicBezTo>
                    <a:lnTo>
                      <a:pt x="858012" y="496729"/>
                    </a:lnTo>
                    <a:cubicBezTo>
                      <a:pt x="859917" y="502444"/>
                      <a:pt x="856202" y="505111"/>
                      <a:pt x="859441" y="511111"/>
                    </a:cubicBezTo>
                    <a:cubicBezTo>
                      <a:pt x="860717" y="512731"/>
                      <a:pt x="860717" y="515017"/>
                      <a:pt x="859441" y="516636"/>
                    </a:cubicBezTo>
                    <a:cubicBezTo>
                      <a:pt x="856012" y="519208"/>
                      <a:pt x="851630" y="507873"/>
                      <a:pt x="848106" y="512445"/>
                    </a:cubicBezTo>
                    <a:cubicBezTo>
                      <a:pt x="837247" y="508921"/>
                      <a:pt x="846106" y="533686"/>
                      <a:pt x="830961" y="512445"/>
                    </a:cubicBezTo>
                    <a:cubicBezTo>
                      <a:pt x="821436" y="506159"/>
                      <a:pt x="832295" y="519970"/>
                      <a:pt x="831628" y="521970"/>
                    </a:cubicBezTo>
                    <a:cubicBezTo>
                      <a:pt x="817912" y="518827"/>
                      <a:pt x="823531" y="497872"/>
                      <a:pt x="813245" y="487490"/>
                    </a:cubicBezTo>
                    <a:cubicBezTo>
                      <a:pt x="822293" y="493681"/>
                      <a:pt x="847725" y="522256"/>
                      <a:pt x="846011" y="499396"/>
                    </a:cubicBezTo>
                    <a:cubicBezTo>
                      <a:pt x="838200" y="481584"/>
                      <a:pt x="818864" y="470821"/>
                      <a:pt x="810673" y="457200"/>
                    </a:cubicBezTo>
                    <a:lnTo>
                      <a:pt x="808291" y="455867"/>
                    </a:lnTo>
                    <a:cubicBezTo>
                      <a:pt x="807815" y="458629"/>
                      <a:pt x="805910" y="455867"/>
                      <a:pt x="804767" y="455867"/>
                    </a:cubicBezTo>
                    <a:cubicBezTo>
                      <a:pt x="804196" y="453580"/>
                      <a:pt x="802672" y="452723"/>
                      <a:pt x="801338" y="451485"/>
                    </a:cubicBezTo>
                    <a:cubicBezTo>
                      <a:pt x="802739" y="450628"/>
                      <a:pt x="804367" y="450228"/>
                      <a:pt x="806005" y="450342"/>
                    </a:cubicBezTo>
                    <a:cubicBezTo>
                      <a:pt x="803624" y="443579"/>
                      <a:pt x="793051" y="432054"/>
                      <a:pt x="789908" y="436436"/>
                    </a:cubicBezTo>
                    <a:cubicBezTo>
                      <a:pt x="789908" y="436436"/>
                      <a:pt x="789241" y="438340"/>
                      <a:pt x="788194" y="435388"/>
                    </a:cubicBezTo>
                    <a:cubicBezTo>
                      <a:pt x="780479" y="422053"/>
                      <a:pt x="769144" y="433388"/>
                      <a:pt x="761905" y="431102"/>
                    </a:cubicBezTo>
                    <a:cubicBezTo>
                      <a:pt x="762190" y="427567"/>
                      <a:pt x="759971" y="424312"/>
                      <a:pt x="756571" y="423291"/>
                    </a:cubicBezTo>
                    <a:cubicBezTo>
                      <a:pt x="758095" y="430625"/>
                      <a:pt x="741997" y="421005"/>
                      <a:pt x="751808" y="431006"/>
                    </a:cubicBezTo>
                    <a:cubicBezTo>
                      <a:pt x="750475" y="437102"/>
                      <a:pt x="747046" y="430054"/>
                      <a:pt x="744760" y="425958"/>
                    </a:cubicBezTo>
                    <a:cubicBezTo>
                      <a:pt x="743436" y="427148"/>
                      <a:pt x="741874" y="428055"/>
                      <a:pt x="740188" y="428625"/>
                    </a:cubicBezTo>
                    <a:cubicBezTo>
                      <a:pt x="747808" y="439674"/>
                      <a:pt x="733234" y="443579"/>
                      <a:pt x="731615" y="449961"/>
                    </a:cubicBezTo>
                    <a:cubicBezTo>
                      <a:pt x="731615" y="455390"/>
                      <a:pt x="727615" y="452438"/>
                      <a:pt x="725996" y="455009"/>
                    </a:cubicBezTo>
                    <a:cubicBezTo>
                      <a:pt x="725996" y="456057"/>
                      <a:pt x="728377" y="458438"/>
                      <a:pt x="725996" y="457390"/>
                    </a:cubicBezTo>
                    <a:cubicBezTo>
                      <a:pt x="710374" y="460629"/>
                      <a:pt x="692277" y="466915"/>
                      <a:pt x="708088" y="499015"/>
                    </a:cubicBezTo>
                    <a:cubicBezTo>
                      <a:pt x="729996" y="513778"/>
                      <a:pt x="722852" y="479965"/>
                      <a:pt x="734949" y="537115"/>
                    </a:cubicBezTo>
                    <a:cubicBezTo>
                      <a:pt x="736644" y="538277"/>
                      <a:pt x="738949" y="537848"/>
                      <a:pt x="740112" y="536153"/>
                    </a:cubicBezTo>
                    <a:cubicBezTo>
                      <a:pt x="740369" y="535781"/>
                      <a:pt x="740559" y="535362"/>
                      <a:pt x="740664" y="534924"/>
                    </a:cubicBezTo>
                    <a:cubicBezTo>
                      <a:pt x="743712" y="534924"/>
                      <a:pt x="751141" y="541211"/>
                      <a:pt x="749713" y="532352"/>
                    </a:cubicBezTo>
                    <a:cubicBezTo>
                      <a:pt x="745522" y="517017"/>
                      <a:pt x="765905" y="519398"/>
                      <a:pt x="751141" y="501205"/>
                    </a:cubicBezTo>
                    <a:cubicBezTo>
                      <a:pt x="748951" y="480155"/>
                      <a:pt x="768858" y="491014"/>
                      <a:pt x="768667" y="473678"/>
                    </a:cubicBezTo>
                    <a:cubicBezTo>
                      <a:pt x="785241" y="470725"/>
                      <a:pt x="787051" y="493205"/>
                      <a:pt x="771049" y="489204"/>
                    </a:cubicBezTo>
                    <a:cubicBezTo>
                      <a:pt x="762572" y="500348"/>
                      <a:pt x="770287" y="498729"/>
                      <a:pt x="766381" y="513112"/>
                    </a:cubicBezTo>
                    <a:cubicBezTo>
                      <a:pt x="776669" y="530161"/>
                      <a:pt x="791432" y="519494"/>
                      <a:pt x="799338" y="537305"/>
                    </a:cubicBezTo>
                    <a:cubicBezTo>
                      <a:pt x="792194" y="539877"/>
                      <a:pt x="784765" y="531400"/>
                      <a:pt x="776954" y="528638"/>
                    </a:cubicBezTo>
                    <a:cubicBezTo>
                      <a:pt x="773049" y="525113"/>
                      <a:pt x="769620" y="534638"/>
                      <a:pt x="773430" y="536829"/>
                    </a:cubicBezTo>
                    <a:cubicBezTo>
                      <a:pt x="775430" y="536829"/>
                      <a:pt x="777526" y="536829"/>
                      <a:pt x="779240" y="541020"/>
                    </a:cubicBezTo>
                    <a:cubicBezTo>
                      <a:pt x="776002" y="560070"/>
                      <a:pt x="766286" y="515493"/>
                      <a:pt x="765143" y="551498"/>
                    </a:cubicBezTo>
                    <a:cubicBezTo>
                      <a:pt x="765143" y="555307"/>
                      <a:pt x="765143" y="557403"/>
                      <a:pt x="761809" y="556546"/>
                    </a:cubicBezTo>
                    <a:cubicBezTo>
                      <a:pt x="760666" y="556546"/>
                      <a:pt x="757999" y="556546"/>
                      <a:pt x="757142" y="555688"/>
                    </a:cubicBezTo>
                    <a:cubicBezTo>
                      <a:pt x="750665" y="543497"/>
                      <a:pt x="744950" y="554450"/>
                      <a:pt x="738092" y="546163"/>
                    </a:cubicBezTo>
                    <a:cubicBezTo>
                      <a:pt x="733997" y="537210"/>
                      <a:pt x="726186" y="544925"/>
                      <a:pt x="722471" y="533114"/>
                    </a:cubicBezTo>
                    <a:cubicBezTo>
                      <a:pt x="723138" y="531495"/>
                      <a:pt x="724662" y="532352"/>
                      <a:pt x="725996" y="533114"/>
                    </a:cubicBezTo>
                    <a:cubicBezTo>
                      <a:pt x="720185" y="521494"/>
                      <a:pt x="728377" y="528542"/>
                      <a:pt x="724948" y="521780"/>
                    </a:cubicBezTo>
                    <a:cubicBezTo>
                      <a:pt x="722852" y="518350"/>
                      <a:pt x="726948" y="515398"/>
                      <a:pt x="723995" y="510921"/>
                    </a:cubicBezTo>
                    <a:cubicBezTo>
                      <a:pt x="702659" y="510921"/>
                      <a:pt x="726567" y="538067"/>
                      <a:pt x="710755" y="536067"/>
                    </a:cubicBezTo>
                    <a:cubicBezTo>
                      <a:pt x="701802" y="529400"/>
                      <a:pt x="697706" y="539782"/>
                      <a:pt x="694277" y="545592"/>
                    </a:cubicBezTo>
                    <a:cubicBezTo>
                      <a:pt x="687324" y="538829"/>
                      <a:pt x="690086" y="549878"/>
                      <a:pt x="686562" y="548926"/>
                    </a:cubicBezTo>
                    <a:cubicBezTo>
                      <a:pt x="680942" y="547878"/>
                      <a:pt x="680656" y="551498"/>
                      <a:pt x="674561" y="544068"/>
                    </a:cubicBezTo>
                    <a:cubicBezTo>
                      <a:pt x="674561" y="546449"/>
                      <a:pt x="676942" y="553593"/>
                      <a:pt x="673703" y="550926"/>
                    </a:cubicBezTo>
                    <a:cubicBezTo>
                      <a:pt x="669226" y="546926"/>
                      <a:pt x="658082" y="538544"/>
                      <a:pt x="663702" y="551498"/>
                    </a:cubicBezTo>
                    <a:cubicBezTo>
                      <a:pt x="674789" y="559413"/>
                      <a:pt x="679523" y="573557"/>
                      <a:pt x="675418" y="586550"/>
                    </a:cubicBezTo>
                    <a:cubicBezTo>
                      <a:pt x="642556" y="569976"/>
                      <a:pt x="648081" y="555879"/>
                      <a:pt x="643699" y="599599"/>
                    </a:cubicBezTo>
                    <a:cubicBezTo>
                      <a:pt x="648557" y="601409"/>
                      <a:pt x="643699" y="609790"/>
                      <a:pt x="649605" y="612362"/>
                    </a:cubicBezTo>
                    <a:cubicBezTo>
                      <a:pt x="657415" y="615029"/>
                      <a:pt x="656654" y="623983"/>
                      <a:pt x="663702" y="625221"/>
                    </a:cubicBezTo>
                    <a:cubicBezTo>
                      <a:pt x="670846" y="620744"/>
                      <a:pt x="671131" y="633508"/>
                      <a:pt x="681323" y="621316"/>
                    </a:cubicBezTo>
                    <a:cubicBezTo>
                      <a:pt x="681799" y="618934"/>
                      <a:pt x="679704" y="609505"/>
                      <a:pt x="683705" y="613220"/>
                    </a:cubicBezTo>
                    <a:cubicBezTo>
                      <a:pt x="683705" y="612172"/>
                      <a:pt x="683133" y="609886"/>
                      <a:pt x="684847" y="610743"/>
                    </a:cubicBezTo>
                    <a:cubicBezTo>
                      <a:pt x="684847" y="605028"/>
                      <a:pt x="688276" y="608171"/>
                      <a:pt x="691896" y="610172"/>
                    </a:cubicBezTo>
                    <a:cubicBezTo>
                      <a:pt x="691229" y="604742"/>
                      <a:pt x="697039" y="611315"/>
                      <a:pt x="695420" y="604361"/>
                    </a:cubicBezTo>
                    <a:cubicBezTo>
                      <a:pt x="695992" y="589883"/>
                      <a:pt x="705422" y="611029"/>
                      <a:pt x="709327" y="607219"/>
                    </a:cubicBezTo>
                    <a:cubicBezTo>
                      <a:pt x="719804" y="603313"/>
                      <a:pt x="721042" y="605219"/>
                      <a:pt x="727234" y="623411"/>
                    </a:cubicBezTo>
                    <a:cubicBezTo>
                      <a:pt x="736759" y="637032"/>
                      <a:pt x="749237" y="650177"/>
                      <a:pt x="741807" y="662654"/>
                    </a:cubicBezTo>
                    <a:cubicBezTo>
                      <a:pt x="745284" y="663645"/>
                      <a:pt x="748970" y="661940"/>
                      <a:pt x="750475" y="658654"/>
                    </a:cubicBezTo>
                    <a:cubicBezTo>
                      <a:pt x="751618" y="657130"/>
                      <a:pt x="747617" y="649129"/>
                      <a:pt x="751237" y="651415"/>
                    </a:cubicBezTo>
                    <a:cubicBezTo>
                      <a:pt x="761809" y="660940"/>
                      <a:pt x="745712" y="638175"/>
                      <a:pt x="743236" y="635508"/>
                    </a:cubicBezTo>
                    <a:cubicBezTo>
                      <a:pt x="738378" y="630841"/>
                      <a:pt x="725043" y="600742"/>
                      <a:pt x="736663" y="607695"/>
                    </a:cubicBezTo>
                    <a:cubicBezTo>
                      <a:pt x="740188" y="617220"/>
                      <a:pt x="746188" y="632746"/>
                      <a:pt x="754285" y="635222"/>
                    </a:cubicBezTo>
                    <a:cubicBezTo>
                      <a:pt x="753808" y="638947"/>
                      <a:pt x="755466" y="642633"/>
                      <a:pt x="758571" y="644747"/>
                    </a:cubicBezTo>
                    <a:cubicBezTo>
                      <a:pt x="758219" y="650224"/>
                      <a:pt x="758771" y="655730"/>
                      <a:pt x="760190" y="661035"/>
                    </a:cubicBezTo>
                    <a:cubicBezTo>
                      <a:pt x="764953" y="663988"/>
                      <a:pt x="762667" y="670560"/>
                      <a:pt x="768287" y="672655"/>
                    </a:cubicBezTo>
                    <a:cubicBezTo>
                      <a:pt x="763048" y="671703"/>
                      <a:pt x="768287" y="684086"/>
                      <a:pt x="771906" y="686562"/>
                    </a:cubicBezTo>
                    <a:cubicBezTo>
                      <a:pt x="772668" y="683324"/>
                      <a:pt x="779907" y="681323"/>
                      <a:pt x="776573" y="675894"/>
                    </a:cubicBezTo>
                    <a:cubicBezTo>
                      <a:pt x="775335" y="674180"/>
                      <a:pt x="771906" y="673132"/>
                      <a:pt x="774001" y="671608"/>
                    </a:cubicBezTo>
                    <a:cubicBezTo>
                      <a:pt x="776097" y="670084"/>
                      <a:pt x="771049" y="665417"/>
                      <a:pt x="771144" y="662940"/>
                    </a:cubicBezTo>
                    <a:cubicBezTo>
                      <a:pt x="776383" y="668560"/>
                      <a:pt x="778383" y="661130"/>
                      <a:pt x="784860" y="665893"/>
                    </a:cubicBezTo>
                    <a:cubicBezTo>
                      <a:pt x="784860" y="667322"/>
                      <a:pt x="784860" y="668655"/>
                      <a:pt x="786384" y="669988"/>
                    </a:cubicBezTo>
                    <a:cubicBezTo>
                      <a:pt x="787908" y="671322"/>
                      <a:pt x="782288" y="669988"/>
                      <a:pt x="785431" y="673703"/>
                    </a:cubicBezTo>
                    <a:cubicBezTo>
                      <a:pt x="789622" y="679418"/>
                      <a:pt x="785431" y="688467"/>
                      <a:pt x="792099" y="695230"/>
                    </a:cubicBezTo>
                    <a:cubicBezTo>
                      <a:pt x="798862" y="709612"/>
                      <a:pt x="803434" y="700373"/>
                      <a:pt x="809530" y="709232"/>
                    </a:cubicBezTo>
                    <a:cubicBezTo>
                      <a:pt x="813435" y="718757"/>
                      <a:pt x="823722" y="709232"/>
                      <a:pt x="824865" y="718757"/>
                    </a:cubicBezTo>
                    <a:cubicBezTo>
                      <a:pt x="821722" y="724853"/>
                      <a:pt x="822770" y="739045"/>
                      <a:pt x="819055" y="745236"/>
                    </a:cubicBezTo>
                    <a:cubicBezTo>
                      <a:pt x="805862" y="738292"/>
                      <a:pt x="793137" y="730491"/>
                      <a:pt x="780955" y="721900"/>
                    </a:cubicBezTo>
                    <a:cubicBezTo>
                      <a:pt x="752856" y="681800"/>
                      <a:pt x="765429" y="725900"/>
                      <a:pt x="755428" y="713232"/>
                    </a:cubicBezTo>
                    <a:cubicBezTo>
                      <a:pt x="747427" y="704755"/>
                      <a:pt x="742474" y="695611"/>
                      <a:pt x="734663" y="687419"/>
                    </a:cubicBezTo>
                    <a:cubicBezTo>
                      <a:pt x="731053" y="686667"/>
                      <a:pt x="728120" y="684057"/>
                      <a:pt x="726948" y="680561"/>
                    </a:cubicBezTo>
                    <a:cubicBezTo>
                      <a:pt x="727900" y="677704"/>
                      <a:pt x="716851" y="671989"/>
                      <a:pt x="724472" y="673608"/>
                    </a:cubicBezTo>
                    <a:cubicBezTo>
                      <a:pt x="729901" y="671608"/>
                      <a:pt x="722662" y="661797"/>
                      <a:pt x="726853" y="660845"/>
                    </a:cubicBezTo>
                    <a:cubicBezTo>
                      <a:pt x="726853" y="660082"/>
                      <a:pt x="726091" y="659321"/>
                      <a:pt x="725614" y="658559"/>
                    </a:cubicBezTo>
                    <a:cubicBezTo>
                      <a:pt x="725138" y="657797"/>
                      <a:pt x="722947" y="656463"/>
                      <a:pt x="723329" y="654082"/>
                    </a:cubicBezTo>
                    <a:lnTo>
                      <a:pt x="718566" y="651320"/>
                    </a:lnTo>
                    <a:cubicBezTo>
                      <a:pt x="717423" y="654272"/>
                      <a:pt x="710470" y="647319"/>
                      <a:pt x="707993" y="646843"/>
                    </a:cubicBezTo>
                    <a:cubicBezTo>
                      <a:pt x="702564" y="646843"/>
                      <a:pt x="692372" y="639509"/>
                      <a:pt x="685609" y="637318"/>
                    </a:cubicBezTo>
                    <a:cubicBezTo>
                      <a:pt x="678561" y="648843"/>
                      <a:pt x="663512" y="626174"/>
                      <a:pt x="656177" y="630460"/>
                    </a:cubicBezTo>
                    <a:cubicBezTo>
                      <a:pt x="652510" y="635470"/>
                      <a:pt x="647052" y="638880"/>
                      <a:pt x="640937" y="639985"/>
                    </a:cubicBezTo>
                    <a:lnTo>
                      <a:pt x="640937" y="649510"/>
                    </a:lnTo>
                    <a:cubicBezTo>
                      <a:pt x="645414" y="657797"/>
                      <a:pt x="632746" y="654272"/>
                      <a:pt x="632650" y="660463"/>
                    </a:cubicBezTo>
                    <a:lnTo>
                      <a:pt x="627983" y="657797"/>
                    </a:lnTo>
                    <a:cubicBezTo>
                      <a:pt x="619030" y="669893"/>
                      <a:pt x="608076" y="680085"/>
                      <a:pt x="616077" y="705898"/>
                    </a:cubicBezTo>
                    <a:cubicBezTo>
                      <a:pt x="616839" y="712375"/>
                      <a:pt x="608362" y="719328"/>
                      <a:pt x="613220" y="724948"/>
                    </a:cubicBezTo>
                    <a:cubicBezTo>
                      <a:pt x="613220" y="727139"/>
                      <a:pt x="613220" y="728567"/>
                      <a:pt x="615029" y="729139"/>
                    </a:cubicBezTo>
                    <a:cubicBezTo>
                      <a:pt x="612362" y="731234"/>
                      <a:pt x="615601" y="739997"/>
                      <a:pt x="618554" y="742283"/>
                    </a:cubicBezTo>
                    <a:cubicBezTo>
                      <a:pt x="630079" y="772097"/>
                      <a:pt x="644176" y="805339"/>
                      <a:pt x="667988" y="806768"/>
                    </a:cubicBezTo>
                    <a:cubicBezTo>
                      <a:pt x="673417" y="817626"/>
                      <a:pt x="683133" y="813340"/>
                      <a:pt x="687991" y="812102"/>
                    </a:cubicBezTo>
                    <a:cubicBezTo>
                      <a:pt x="689991" y="813149"/>
                      <a:pt x="692182" y="814959"/>
                      <a:pt x="693896" y="813911"/>
                    </a:cubicBezTo>
                    <a:cubicBezTo>
                      <a:pt x="704850" y="823436"/>
                      <a:pt x="702850" y="835152"/>
                      <a:pt x="716280" y="837819"/>
                    </a:cubicBezTo>
                    <a:cubicBezTo>
                      <a:pt x="716947" y="842105"/>
                      <a:pt x="723519" y="845439"/>
                      <a:pt x="721614" y="850011"/>
                    </a:cubicBezTo>
                    <a:cubicBezTo>
                      <a:pt x="719709" y="854583"/>
                      <a:pt x="724662" y="858012"/>
                      <a:pt x="719042" y="858012"/>
                    </a:cubicBezTo>
                    <a:cubicBezTo>
                      <a:pt x="722662" y="860489"/>
                      <a:pt x="718471" y="861441"/>
                      <a:pt x="720376" y="865251"/>
                    </a:cubicBezTo>
                    <a:cubicBezTo>
                      <a:pt x="710851" y="868394"/>
                      <a:pt x="729901" y="893826"/>
                      <a:pt x="731520" y="903351"/>
                    </a:cubicBezTo>
                    <a:cubicBezTo>
                      <a:pt x="741045" y="930878"/>
                      <a:pt x="731520" y="943547"/>
                      <a:pt x="729234" y="964787"/>
                    </a:cubicBezTo>
                    <a:cubicBezTo>
                      <a:pt x="730282" y="979075"/>
                      <a:pt x="741140" y="1002125"/>
                      <a:pt x="739807" y="1018603"/>
                    </a:cubicBezTo>
                    <a:cubicBezTo>
                      <a:pt x="741997" y="1033272"/>
                      <a:pt x="750284" y="1049941"/>
                      <a:pt x="752665" y="1065086"/>
                    </a:cubicBezTo>
                    <a:cubicBezTo>
                      <a:pt x="749903" y="1068419"/>
                      <a:pt x="753523" y="1077944"/>
                      <a:pt x="757142" y="1081945"/>
                    </a:cubicBezTo>
                    <a:cubicBezTo>
                      <a:pt x="780859" y="1096137"/>
                      <a:pt x="809054" y="1093565"/>
                      <a:pt x="810768" y="1059180"/>
                    </a:cubicBezTo>
                    <a:cubicBezTo>
                      <a:pt x="831151" y="1066229"/>
                      <a:pt x="812387" y="1033082"/>
                      <a:pt x="822865" y="1028414"/>
                    </a:cubicBezTo>
                    <a:cubicBezTo>
                      <a:pt x="827437" y="1020985"/>
                      <a:pt x="841915" y="1029748"/>
                      <a:pt x="841915" y="1016413"/>
                    </a:cubicBezTo>
                    <a:cubicBezTo>
                      <a:pt x="843724" y="998411"/>
                      <a:pt x="836105" y="978313"/>
                      <a:pt x="835247" y="962215"/>
                    </a:cubicBezTo>
                    <a:cubicBezTo>
                      <a:pt x="843534" y="931545"/>
                      <a:pt x="888111" y="939165"/>
                      <a:pt x="883730" y="894493"/>
                    </a:cubicBezTo>
                    <a:cubicBezTo>
                      <a:pt x="874205" y="892302"/>
                      <a:pt x="860774" y="892397"/>
                      <a:pt x="852488" y="880777"/>
                    </a:cubicBezTo>
                    <a:cubicBezTo>
                      <a:pt x="854297" y="871252"/>
                      <a:pt x="844105" y="858583"/>
                      <a:pt x="838295" y="846773"/>
                    </a:cubicBezTo>
                    <a:cubicBezTo>
                      <a:pt x="834485" y="841820"/>
                      <a:pt x="837819" y="834866"/>
                      <a:pt x="832485" y="831628"/>
                    </a:cubicBezTo>
                    <a:cubicBezTo>
                      <a:pt x="826675" y="820007"/>
                      <a:pt x="831628" y="807339"/>
                      <a:pt x="821912" y="797243"/>
                    </a:cubicBezTo>
                    <a:cubicBezTo>
                      <a:pt x="823817" y="787718"/>
                      <a:pt x="812387" y="771430"/>
                      <a:pt x="814483" y="763524"/>
                    </a:cubicBezTo>
                    <a:cubicBezTo>
                      <a:pt x="825437" y="771335"/>
                      <a:pt x="833533" y="801624"/>
                      <a:pt x="837343" y="818102"/>
                    </a:cubicBezTo>
                    <a:cubicBezTo>
                      <a:pt x="849154" y="835152"/>
                      <a:pt x="848582" y="861441"/>
                      <a:pt x="858298" y="875252"/>
                    </a:cubicBezTo>
                    <a:cubicBezTo>
                      <a:pt x="874890" y="879253"/>
                      <a:pt x="892254" y="878758"/>
                      <a:pt x="908590" y="873824"/>
                    </a:cubicBezTo>
                    <a:cubicBezTo>
                      <a:pt x="913543" y="874776"/>
                      <a:pt x="911162" y="865823"/>
                      <a:pt x="915257" y="865156"/>
                    </a:cubicBezTo>
                    <a:cubicBezTo>
                      <a:pt x="921258" y="863822"/>
                      <a:pt x="921448" y="853345"/>
                      <a:pt x="914209" y="847249"/>
                    </a:cubicBezTo>
                    <a:cubicBezTo>
                      <a:pt x="907351" y="843915"/>
                      <a:pt x="909352" y="832961"/>
                      <a:pt x="905732" y="828199"/>
                    </a:cubicBezTo>
                    <a:cubicBezTo>
                      <a:pt x="900589" y="833723"/>
                      <a:pt x="896207" y="833437"/>
                      <a:pt x="887825" y="830485"/>
                    </a:cubicBezTo>
                    <a:cubicBezTo>
                      <a:pt x="887149" y="826780"/>
                      <a:pt x="886958" y="822998"/>
                      <a:pt x="887254" y="819245"/>
                    </a:cubicBezTo>
                    <a:cubicBezTo>
                      <a:pt x="884777" y="817245"/>
                      <a:pt x="882396" y="821245"/>
                      <a:pt x="881158" y="817054"/>
                    </a:cubicBezTo>
                    <a:cubicBezTo>
                      <a:pt x="880681" y="806863"/>
                      <a:pt x="873633" y="798004"/>
                      <a:pt x="872490" y="787146"/>
                    </a:cubicBezTo>
                    <a:cubicBezTo>
                      <a:pt x="884301" y="789908"/>
                      <a:pt x="883539" y="806196"/>
                      <a:pt x="893445" y="815721"/>
                    </a:cubicBezTo>
                    <a:cubicBezTo>
                      <a:pt x="900684" y="825818"/>
                      <a:pt x="907542" y="821817"/>
                      <a:pt x="911257" y="834771"/>
                    </a:cubicBezTo>
                    <a:cubicBezTo>
                      <a:pt x="924020" y="851535"/>
                      <a:pt x="944308" y="846296"/>
                      <a:pt x="951452" y="866775"/>
                    </a:cubicBezTo>
                    <a:cubicBezTo>
                      <a:pt x="952690" y="870014"/>
                      <a:pt x="962692" y="880396"/>
                      <a:pt x="958405" y="881729"/>
                    </a:cubicBezTo>
                    <a:cubicBezTo>
                      <a:pt x="961644" y="892302"/>
                      <a:pt x="969359" y="901922"/>
                      <a:pt x="971836" y="890397"/>
                    </a:cubicBezTo>
                    <a:cubicBezTo>
                      <a:pt x="975550" y="908590"/>
                      <a:pt x="984790" y="1003745"/>
                      <a:pt x="1001554" y="973074"/>
                    </a:cubicBezTo>
                    <a:cubicBezTo>
                      <a:pt x="1000792" y="944499"/>
                      <a:pt x="1012031" y="940879"/>
                      <a:pt x="1027557" y="932974"/>
                    </a:cubicBezTo>
                    <a:cubicBezTo>
                      <a:pt x="1029557" y="926497"/>
                      <a:pt x="1033463" y="927926"/>
                      <a:pt x="1039368" y="930783"/>
                    </a:cubicBezTo>
                    <a:cubicBezTo>
                      <a:pt x="1043654" y="935355"/>
                      <a:pt x="1043273" y="921829"/>
                      <a:pt x="1046702" y="931736"/>
                    </a:cubicBezTo>
                    <a:cubicBezTo>
                      <a:pt x="1048607" y="942023"/>
                      <a:pt x="1053560" y="951357"/>
                      <a:pt x="1056989" y="963358"/>
                    </a:cubicBezTo>
                    <a:cubicBezTo>
                      <a:pt x="1054037" y="974407"/>
                      <a:pt x="1060704" y="978599"/>
                      <a:pt x="1066514" y="973360"/>
                    </a:cubicBezTo>
                    <a:cubicBezTo>
                      <a:pt x="1067029" y="976808"/>
                      <a:pt x="1068362" y="980075"/>
                      <a:pt x="1070420" y="982885"/>
                    </a:cubicBezTo>
                    <a:cubicBezTo>
                      <a:pt x="1070991" y="988028"/>
                      <a:pt x="1067657" y="990219"/>
                      <a:pt x="1071467" y="995839"/>
                    </a:cubicBezTo>
                    <a:cubicBezTo>
                      <a:pt x="1074515" y="997839"/>
                      <a:pt x="1070324" y="998125"/>
                      <a:pt x="1072229" y="999649"/>
                    </a:cubicBezTo>
                    <a:cubicBezTo>
                      <a:pt x="1074134" y="1001173"/>
                      <a:pt x="1074134" y="1003840"/>
                      <a:pt x="1072229" y="1002887"/>
                    </a:cubicBezTo>
                    <a:cubicBezTo>
                      <a:pt x="1074039" y="1009460"/>
                      <a:pt x="1071181" y="1014603"/>
                      <a:pt x="1071658" y="1023652"/>
                    </a:cubicBezTo>
                    <a:cubicBezTo>
                      <a:pt x="1080230" y="1036891"/>
                      <a:pt x="1078611" y="1050893"/>
                      <a:pt x="1085755" y="1065466"/>
                    </a:cubicBezTo>
                    <a:cubicBezTo>
                      <a:pt x="1077182" y="1061371"/>
                      <a:pt x="1073944" y="1041749"/>
                      <a:pt x="1064800" y="1036129"/>
                    </a:cubicBezTo>
                    <a:cubicBezTo>
                      <a:pt x="1050036" y="1025271"/>
                      <a:pt x="1074896" y="1059847"/>
                      <a:pt x="1074325" y="1068229"/>
                    </a:cubicBezTo>
                    <a:cubicBezTo>
                      <a:pt x="1082040" y="1084802"/>
                      <a:pt x="1087279" y="1104900"/>
                      <a:pt x="1100328" y="1117664"/>
                    </a:cubicBezTo>
                    <a:cubicBezTo>
                      <a:pt x="1101090" y="1127189"/>
                      <a:pt x="1106710" y="1130903"/>
                      <a:pt x="1113568" y="1136714"/>
                    </a:cubicBezTo>
                    <a:cubicBezTo>
                      <a:pt x="1118806" y="1135094"/>
                      <a:pt x="1123759" y="1148715"/>
                      <a:pt x="1129856" y="1151096"/>
                    </a:cubicBezTo>
                    <a:cubicBezTo>
                      <a:pt x="1136180" y="1153278"/>
                      <a:pt x="1141676" y="1157364"/>
                      <a:pt x="1145572" y="1162812"/>
                    </a:cubicBezTo>
                    <a:cubicBezTo>
                      <a:pt x="1147953" y="1155954"/>
                      <a:pt x="1137952" y="1152525"/>
                      <a:pt x="1135475" y="1146620"/>
                    </a:cubicBezTo>
                    <a:cubicBezTo>
                      <a:pt x="1131380" y="1135952"/>
                      <a:pt x="1109281" y="1130046"/>
                      <a:pt x="1103566" y="1118045"/>
                    </a:cubicBezTo>
                    <a:cubicBezTo>
                      <a:pt x="1109472" y="1090232"/>
                      <a:pt x="1094613" y="1102138"/>
                      <a:pt x="1089470" y="1069943"/>
                    </a:cubicBezTo>
                    <a:cubicBezTo>
                      <a:pt x="1101090" y="1086517"/>
                      <a:pt x="1092517" y="1067562"/>
                      <a:pt x="1092994" y="1060418"/>
                    </a:cubicBezTo>
                    <a:cubicBezTo>
                      <a:pt x="1093308" y="1055694"/>
                      <a:pt x="1091613" y="1051055"/>
                      <a:pt x="1088326" y="1047655"/>
                    </a:cubicBezTo>
                    <a:cubicBezTo>
                      <a:pt x="1081469" y="1031939"/>
                      <a:pt x="1073372" y="1017556"/>
                      <a:pt x="1078801" y="1003840"/>
                    </a:cubicBezTo>
                    <a:cubicBezTo>
                      <a:pt x="1081088" y="1000030"/>
                      <a:pt x="1084707" y="1013365"/>
                      <a:pt x="1089279" y="1013365"/>
                    </a:cubicBezTo>
                    <a:cubicBezTo>
                      <a:pt x="1089755" y="1015556"/>
                      <a:pt x="1090327" y="1017841"/>
                      <a:pt x="1090803" y="1020032"/>
                    </a:cubicBezTo>
                    <a:cubicBezTo>
                      <a:pt x="1104329" y="1046416"/>
                      <a:pt x="1095851" y="1037463"/>
                      <a:pt x="1113854" y="1034796"/>
                    </a:cubicBezTo>
                    <a:cubicBezTo>
                      <a:pt x="1131951" y="1021652"/>
                      <a:pt x="1085279" y="977646"/>
                      <a:pt x="1112806" y="975170"/>
                    </a:cubicBezTo>
                    <a:cubicBezTo>
                      <a:pt x="1121092" y="981551"/>
                      <a:pt x="1115949" y="979361"/>
                      <a:pt x="1119283" y="984695"/>
                    </a:cubicBezTo>
                    <a:cubicBezTo>
                      <a:pt x="1127703" y="980275"/>
                      <a:pt x="1137866" y="980827"/>
                      <a:pt x="1145762" y="986123"/>
                    </a:cubicBezTo>
                    <a:cubicBezTo>
                      <a:pt x="1147953" y="983456"/>
                      <a:pt x="1150144" y="981170"/>
                      <a:pt x="1154049" y="984599"/>
                    </a:cubicBezTo>
                    <a:cubicBezTo>
                      <a:pt x="1154049" y="978408"/>
                      <a:pt x="1159097" y="977170"/>
                      <a:pt x="1159288" y="970502"/>
                    </a:cubicBezTo>
                    <a:cubicBezTo>
                      <a:pt x="1164717" y="970026"/>
                      <a:pt x="1166622" y="965549"/>
                      <a:pt x="1168146" y="958977"/>
                    </a:cubicBezTo>
                    <a:cubicBezTo>
                      <a:pt x="1163003" y="953738"/>
                      <a:pt x="1162336" y="952500"/>
                      <a:pt x="1168146" y="953548"/>
                    </a:cubicBezTo>
                    <a:lnTo>
                      <a:pt x="1168146" y="951928"/>
                    </a:lnTo>
                    <a:cubicBezTo>
                      <a:pt x="1163669" y="947547"/>
                      <a:pt x="1159288" y="939356"/>
                      <a:pt x="1167003" y="946595"/>
                    </a:cubicBezTo>
                    <a:cubicBezTo>
                      <a:pt x="1155668" y="918020"/>
                      <a:pt x="1155287" y="921544"/>
                      <a:pt x="1169289" y="913448"/>
                    </a:cubicBezTo>
                    <a:cubicBezTo>
                      <a:pt x="1160812" y="901922"/>
                      <a:pt x="1158240" y="914590"/>
                      <a:pt x="1156430" y="905447"/>
                    </a:cubicBezTo>
                    <a:cubicBezTo>
                      <a:pt x="1156430" y="900398"/>
                      <a:pt x="1150906" y="903065"/>
                      <a:pt x="1150525" y="896969"/>
                    </a:cubicBezTo>
                    <a:cubicBezTo>
                      <a:pt x="1149191" y="887444"/>
                      <a:pt x="1157669" y="898779"/>
                      <a:pt x="1158526" y="890397"/>
                    </a:cubicBezTo>
                    <a:cubicBezTo>
                      <a:pt x="1160240" y="894112"/>
                      <a:pt x="1161002" y="891731"/>
                      <a:pt x="1162145" y="891445"/>
                    </a:cubicBezTo>
                    <a:cubicBezTo>
                      <a:pt x="1174623" y="886206"/>
                      <a:pt x="1160716" y="903827"/>
                      <a:pt x="1177576" y="902494"/>
                    </a:cubicBezTo>
                    <a:lnTo>
                      <a:pt x="1177576" y="904018"/>
                    </a:lnTo>
                    <a:cubicBezTo>
                      <a:pt x="1185863" y="911352"/>
                      <a:pt x="1171194" y="916972"/>
                      <a:pt x="1187101" y="922020"/>
                    </a:cubicBezTo>
                    <a:cubicBezTo>
                      <a:pt x="1188148" y="926402"/>
                      <a:pt x="1184053" y="926687"/>
                      <a:pt x="1187101" y="931545"/>
                    </a:cubicBezTo>
                    <a:cubicBezTo>
                      <a:pt x="1182338" y="956405"/>
                      <a:pt x="1212056" y="941832"/>
                      <a:pt x="1194530" y="922877"/>
                    </a:cubicBezTo>
                    <a:cubicBezTo>
                      <a:pt x="1192339" y="914781"/>
                      <a:pt x="1190720" y="911638"/>
                      <a:pt x="1196816" y="911638"/>
                    </a:cubicBezTo>
                    <a:cubicBezTo>
                      <a:pt x="1202912" y="911638"/>
                      <a:pt x="1200531" y="902113"/>
                      <a:pt x="1205103" y="900779"/>
                    </a:cubicBezTo>
                    <a:lnTo>
                      <a:pt x="1206341" y="901446"/>
                    </a:lnTo>
                    <a:lnTo>
                      <a:pt x="1206341" y="898303"/>
                    </a:lnTo>
                    <a:cubicBezTo>
                      <a:pt x="1218819" y="907828"/>
                      <a:pt x="1222724" y="904494"/>
                      <a:pt x="1230535" y="894969"/>
                    </a:cubicBezTo>
                    <a:cubicBezTo>
                      <a:pt x="1241012" y="888397"/>
                      <a:pt x="1244156" y="875919"/>
                      <a:pt x="1246346" y="858488"/>
                    </a:cubicBezTo>
                    <a:cubicBezTo>
                      <a:pt x="1246346" y="851630"/>
                      <a:pt x="1241393" y="837248"/>
                      <a:pt x="1236059" y="842010"/>
                    </a:cubicBezTo>
                    <a:cubicBezTo>
                      <a:pt x="1225867" y="839343"/>
                      <a:pt x="1218152" y="816388"/>
                      <a:pt x="1232154" y="822198"/>
                    </a:cubicBezTo>
                    <a:cubicBezTo>
                      <a:pt x="1232154" y="819912"/>
                      <a:pt x="1233678" y="821722"/>
                      <a:pt x="1234535" y="822198"/>
                    </a:cubicBezTo>
                    <a:cubicBezTo>
                      <a:pt x="1241679" y="808958"/>
                      <a:pt x="1257395" y="803910"/>
                      <a:pt x="1272159" y="820388"/>
                    </a:cubicBezTo>
                    <a:cubicBezTo>
                      <a:pt x="1279779" y="816674"/>
                      <a:pt x="1289018" y="831914"/>
                      <a:pt x="1296257" y="834581"/>
                    </a:cubicBezTo>
                    <a:cubicBezTo>
                      <a:pt x="1301877" y="838581"/>
                      <a:pt x="1300067" y="827056"/>
                      <a:pt x="1305211" y="828008"/>
                    </a:cubicBezTo>
                    <a:cubicBezTo>
                      <a:pt x="1314736" y="820865"/>
                      <a:pt x="1320832" y="822865"/>
                      <a:pt x="1328642" y="838867"/>
                    </a:cubicBezTo>
                    <a:cubicBezTo>
                      <a:pt x="1333881" y="837533"/>
                      <a:pt x="1336548" y="828103"/>
                      <a:pt x="1343025" y="833057"/>
                    </a:cubicBezTo>
                    <a:cubicBezTo>
                      <a:pt x="1342454" y="836771"/>
                      <a:pt x="1340263" y="850392"/>
                      <a:pt x="1333500" y="844772"/>
                    </a:cubicBezTo>
                    <a:cubicBezTo>
                      <a:pt x="1320546" y="862489"/>
                      <a:pt x="1293400" y="851535"/>
                      <a:pt x="1312736" y="903637"/>
                    </a:cubicBezTo>
                    <a:cubicBezTo>
                      <a:pt x="1317593" y="899255"/>
                      <a:pt x="1319879" y="892397"/>
                      <a:pt x="1324642" y="888302"/>
                    </a:cubicBezTo>
                    <a:cubicBezTo>
                      <a:pt x="1332452" y="891445"/>
                      <a:pt x="1329785" y="881729"/>
                      <a:pt x="1334167" y="878777"/>
                    </a:cubicBezTo>
                    <a:cubicBezTo>
                      <a:pt x="1333500" y="857536"/>
                      <a:pt x="1326356" y="870966"/>
                      <a:pt x="1335500" y="855059"/>
                    </a:cubicBezTo>
                    <a:cubicBezTo>
                      <a:pt x="1341215" y="851821"/>
                      <a:pt x="1349216" y="856393"/>
                      <a:pt x="1356646" y="859917"/>
                    </a:cubicBezTo>
                    <a:cubicBezTo>
                      <a:pt x="1364009" y="864908"/>
                      <a:pt x="1373381" y="865880"/>
                      <a:pt x="1381601" y="862489"/>
                    </a:cubicBezTo>
                    <a:cubicBezTo>
                      <a:pt x="1387126" y="865537"/>
                      <a:pt x="1391603" y="858869"/>
                      <a:pt x="1396841" y="865156"/>
                    </a:cubicBezTo>
                    <a:cubicBezTo>
                      <a:pt x="1399127" y="868490"/>
                      <a:pt x="1400461" y="866965"/>
                      <a:pt x="1401413" y="865156"/>
                    </a:cubicBezTo>
                    <a:cubicBezTo>
                      <a:pt x="1399889" y="855631"/>
                      <a:pt x="1383221" y="834581"/>
                      <a:pt x="1396651" y="846582"/>
                    </a:cubicBezTo>
                    <a:cubicBezTo>
                      <a:pt x="1406652" y="860298"/>
                      <a:pt x="1405509" y="831628"/>
                      <a:pt x="1410843" y="843534"/>
                    </a:cubicBezTo>
                    <a:cubicBezTo>
                      <a:pt x="1410843" y="847725"/>
                      <a:pt x="1410843" y="847725"/>
                      <a:pt x="1413986" y="849440"/>
                    </a:cubicBezTo>
                    <a:cubicBezTo>
                      <a:pt x="1419987" y="851630"/>
                      <a:pt x="1427131" y="864394"/>
                      <a:pt x="1429607" y="871061"/>
                    </a:cubicBezTo>
                    <a:lnTo>
                      <a:pt x="1433131" y="873061"/>
                    </a:lnTo>
                    <a:cubicBezTo>
                      <a:pt x="1434941" y="852202"/>
                      <a:pt x="1447038" y="868870"/>
                      <a:pt x="1443133" y="857917"/>
                    </a:cubicBezTo>
                    <a:close/>
                    <a:moveTo>
                      <a:pt x="832009" y="827532"/>
                    </a:moveTo>
                    <a:cubicBezTo>
                      <a:pt x="831399" y="826999"/>
                      <a:pt x="831028" y="826246"/>
                      <a:pt x="830961" y="825436"/>
                    </a:cubicBezTo>
                    <a:cubicBezTo>
                      <a:pt x="831094" y="826141"/>
                      <a:pt x="831466" y="826780"/>
                      <a:pt x="832009" y="827246"/>
                    </a:cubicBezTo>
                    <a:close/>
                    <a:moveTo>
                      <a:pt x="820293" y="756476"/>
                    </a:moveTo>
                    <a:lnTo>
                      <a:pt x="820293" y="756476"/>
                    </a:lnTo>
                    <a:close/>
                    <a:moveTo>
                      <a:pt x="847439" y="696754"/>
                    </a:moveTo>
                    <a:cubicBezTo>
                      <a:pt x="837057" y="701040"/>
                      <a:pt x="826294" y="682180"/>
                      <a:pt x="814959" y="676275"/>
                    </a:cubicBezTo>
                    <a:cubicBezTo>
                      <a:pt x="806958" y="673703"/>
                      <a:pt x="799147" y="677228"/>
                      <a:pt x="792099" y="663321"/>
                    </a:cubicBezTo>
                    <a:lnTo>
                      <a:pt x="793337" y="665512"/>
                    </a:lnTo>
                    <a:cubicBezTo>
                      <a:pt x="793337" y="664274"/>
                      <a:pt x="793909" y="662845"/>
                      <a:pt x="792099" y="661702"/>
                    </a:cubicBezTo>
                    <a:cubicBezTo>
                      <a:pt x="788480" y="654749"/>
                      <a:pt x="795052" y="657606"/>
                      <a:pt x="794480" y="652177"/>
                    </a:cubicBezTo>
                    <a:cubicBezTo>
                      <a:pt x="799909" y="645890"/>
                      <a:pt x="802767" y="632460"/>
                      <a:pt x="813530" y="647414"/>
                    </a:cubicBezTo>
                    <a:cubicBezTo>
                      <a:pt x="819912" y="652177"/>
                      <a:pt x="811435" y="649605"/>
                      <a:pt x="814102" y="653605"/>
                    </a:cubicBezTo>
                    <a:cubicBezTo>
                      <a:pt x="817150" y="655701"/>
                      <a:pt x="815626" y="657701"/>
                      <a:pt x="816007" y="659702"/>
                    </a:cubicBezTo>
                    <a:lnTo>
                      <a:pt x="818293" y="661035"/>
                    </a:lnTo>
                    <a:cubicBezTo>
                      <a:pt x="819578" y="659721"/>
                      <a:pt x="821693" y="659702"/>
                      <a:pt x="823008" y="660987"/>
                    </a:cubicBezTo>
                    <a:cubicBezTo>
                      <a:pt x="823027" y="661006"/>
                      <a:pt x="823036" y="661016"/>
                      <a:pt x="823055" y="661035"/>
                    </a:cubicBezTo>
                    <a:cubicBezTo>
                      <a:pt x="816578" y="644557"/>
                      <a:pt x="831151" y="654272"/>
                      <a:pt x="837152" y="651510"/>
                    </a:cubicBezTo>
                    <a:cubicBezTo>
                      <a:pt x="836009" y="663130"/>
                      <a:pt x="826484" y="665702"/>
                      <a:pt x="841820" y="680942"/>
                    </a:cubicBezTo>
                    <a:lnTo>
                      <a:pt x="841820" y="684086"/>
                    </a:lnTo>
                    <a:cubicBezTo>
                      <a:pt x="845525" y="687114"/>
                      <a:pt x="847601" y="691686"/>
                      <a:pt x="847439" y="696468"/>
                    </a:cubicBezTo>
                    <a:close/>
                    <a:moveTo>
                      <a:pt x="900113" y="733520"/>
                    </a:moveTo>
                    <a:cubicBezTo>
                      <a:pt x="896683" y="733997"/>
                      <a:pt x="888968" y="725424"/>
                      <a:pt x="895445" y="738187"/>
                    </a:cubicBezTo>
                    <a:cubicBezTo>
                      <a:pt x="906018" y="768286"/>
                      <a:pt x="885063" y="756380"/>
                      <a:pt x="876872" y="735711"/>
                    </a:cubicBezTo>
                    <a:cubicBezTo>
                      <a:pt x="879253" y="730568"/>
                      <a:pt x="882872" y="719423"/>
                      <a:pt x="874490" y="713994"/>
                    </a:cubicBezTo>
                    <a:cubicBezTo>
                      <a:pt x="870680" y="698849"/>
                      <a:pt x="865632" y="686086"/>
                      <a:pt x="876872" y="683990"/>
                    </a:cubicBezTo>
                    <a:cubicBezTo>
                      <a:pt x="889349" y="680371"/>
                      <a:pt x="904494" y="699230"/>
                      <a:pt x="886397" y="699611"/>
                    </a:cubicBezTo>
                    <a:cubicBezTo>
                      <a:pt x="882301" y="704755"/>
                      <a:pt x="891445" y="713708"/>
                      <a:pt x="893731" y="723424"/>
                    </a:cubicBezTo>
                    <a:lnTo>
                      <a:pt x="894588" y="722376"/>
                    </a:lnTo>
                    <a:cubicBezTo>
                      <a:pt x="896683" y="721614"/>
                      <a:pt x="902970" y="734378"/>
                      <a:pt x="900113" y="733235"/>
                    </a:cubicBezTo>
                    <a:close/>
                    <a:moveTo>
                      <a:pt x="981932" y="573596"/>
                    </a:moveTo>
                    <a:cubicBezTo>
                      <a:pt x="970216" y="563023"/>
                      <a:pt x="979646" y="562261"/>
                      <a:pt x="979932" y="553688"/>
                    </a:cubicBezTo>
                    <a:cubicBezTo>
                      <a:pt x="977741" y="560356"/>
                      <a:pt x="991172" y="578263"/>
                      <a:pt x="981932" y="573310"/>
                    </a:cubicBezTo>
                    <a:close/>
                    <a:moveTo>
                      <a:pt x="691134" y="619411"/>
                    </a:moveTo>
                    <a:cubicBezTo>
                      <a:pt x="694277" y="622268"/>
                      <a:pt x="695992" y="617792"/>
                      <a:pt x="698563" y="617792"/>
                    </a:cubicBezTo>
                    <a:cubicBezTo>
                      <a:pt x="693420" y="607886"/>
                      <a:pt x="682466" y="615315"/>
                      <a:pt x="691134" y="619125"/>
                    </a:cubicBezTo>
                    <a:close/>
                    <a:moveTo>
                      <a:pt x="1294829" y="1355789"/>
                    </a:moveTo>
                    <a:cubicBezTo>
                      <a:pt x="1296353" y="1338262"/>
                      <a:pt x="1284732" y="1324451"/>
                      <a:pt x="1279112" y="1308164"/>
                    </a:cubicBezTo>
                    <a:cubicBezTo>
                      <a:pt x="1276636" y="1295400"/>
                      <a:pt x="1262729" y="1287399"/>
                      <a:pt x="1265206" y="1274159"/>
                    </a:cubicBezTo>
                    <a:cubicBezTo>
                      <a:pt x="1260348" y="1268635"/>
                      <a:pt x="1265206" y="1258348"/>
                      <a:pt x="1256824" y="1255109"/>
                    </a:cubicBezTo>
                    <a:cubicBezTo>
                      <a:pt x="1255805" y="1253614"/>
                      <a:pt x="1255100" y="1251928"/>
                      <a:pt x="1254728" y="1250156"/>
                    </a:cubicBezTo>
                    <a:cubicBezTo>
                      <a:pt x="1255490" y="1246727"/>
                      <a:pt x="1252538" y="1229297"/>
                      <a:pt x="1249394" y="1235297"/>
                    </a:cubicBezTo>
                    <a:cubicBezTo>
                      <a:pt x="1248728" y="1237488"/>
                      <a:pt x="1249394" y="1242727"/>
                      <a:pt x="1246441" y="1239869"/>
                    </a:cubicBezTo>
                    <a:lnTo>
                      <a:pt x="1246441" y="1243012"/>
                    </a:lnTo>
                    <a:cubicBezTo>
                      <a:pt x="1251585" y="1253871"/>
                      <a:pt x="1243013" y="1276445"/>
                      <a:pt x="1236916" y="1256443"/>
                    </a:cubicBezTo>
                    <a:cubicBezTo>
                      <a:pt x="1227391" y="1248728"/>
                      <a:pt x="1219581" y="1235964"/>
                      <a:pt x="1225106" y="1225391"/>
                    </a:cubicBezTo>
                    <a:cubicBezTo>
                      <a:pt x="1219486" y="1216819"/>
                      <a:pt x="1200531" y="1203770"/>
                      <a:pt x="1199293" y="1222534"/>
                    </a:cubicBezTo>
                    <a:cubicBezTo>
                      <a:pt x="1192530" y="1224820"/>
                      <a:pt x="1184339" y="1198721"/>
                      <a:pt x="1176338" y="1219867"/>
                    </a:cubicBezTo>
                    <a:cubicBezTo>
                      <a:pt x="1175385" y="1226629"/>
                      <a:pt x="1171194" y="1215676"/>
                      <a:pt x="1169861" y="1219105"/>
                    </a:cubicBezTo>
                    <a:cubicBezTo>
                      <a:pt x="1168813" y="1239107"/>
                      <a:pt x="1146620" y="1221962"/>
                      <a:pt x="1137190" y="1227296"/>
                    </a:cubicBezTo>
                    <a:cubicBezTo>
                      <a:pt x="1126331" y="1238917"/>
                      <a:pt x="1143286" y="1272350"/>
                      <a:pt x="1142714" y="1293971"/>
                    </a:cubicBezTo>
                    <a:cubicBezTo>
                      <a:pt x="1135951" y="1324070"/>
                      <a:pt x="1200436" y="1304258"/>
                      <a:pt x="1209865" y="1327214"/>
                    </a:cubicBezTo>
                    <a:cubicBezTo>
                      <a:pt x="1217771" y="1329214"/>
                      <a:pt x="1218629" y="1340072"/>
                      <a:pt x="1222439" y="1348835"/>
                    </a:cubicBezTo>
                    <a:cubicBezTo>
                      <a:pt x="1225106" y="1355503"/>
                      <a:pt x="1228249" y="1344168"/>
                      <a:pt x="1231106" y="1345883"/>
                    </a:cubicBezTo>
                    <a:cubicBezTo>
                      <a:pt x="1233964" y="1347597"/>
                      <a:pt x="1231964" y="1349216"/>
                      <a:pt x="1232154" y="1350836"/>
                    </a:cubicBezTo>
                    <a:cubicBezTo>
                      <a:pt x="1233488" y="1355503"/>
                      <a:pt x="1235869" y="1362551"/>
                      <a:pt x="1238059" y="1368552"/>
                    </a:cubicBezTo>
                    <a:cubicBezTo>
                      <a:pt x="1244441" y="1372933"/>
                      <a:pt x="1238536" y="1381601"/>
                      <a:pt x="1246251" y="1385126"/>
                    </a:cubicBezTo>
                    <a:cubicBezTo>
                      <a:pt x="1254985" y="1394403"/>
                      <a:pt x="1266730" y="1400280"/>
                      <a:pt x="1279398" y="1401699"/>
                    </a:cubicBezTo>
                    <a:cubicBezTo>
                      <a:pt x="1284827" y="1398365"/>
                      <a:pt x="1280922" y="1378744"/>
                      <a:pt x="1288923" y="1377220"/>
                    </a:cubicBezTo>
                    <a:cubicBezTo>
                      <a:pt x="1294638" y="1377982"/>
                      <a:pt x="1290256" y="1359979"/>
                      <a:pt x="1295400" y="1362647"/>
                    </a:cubicBezTo>
                    <a:lnTo>
                      <a:pt x="1295400" y="1358265"/>
                    </a:lnTo>
                    <a:cubicBezTo>
                      <a:pt x="1294629" y="1357570"/>
                      <a:pt x="1294390" y="1356446"/>
                      <a:pt x="1294829" y="1355503"/>
                    </a:cubicBezTo>
                    <a:close/>
                    <a:moveTo>
                      <a:pt x="626555" y="396240"/>
                    </a:moveTo>
                    <a:cubicBezTo>
                      <a:pt x="629507" y="391668"/>
                      <a:pt x="619601" y="378809"/>
                      <a:pt x="615982" y="375857"/>
                    </a:cubicBezTo>
                    <a:cubicBezTo>
                      <a:pt x="613505" y="377571"/>
                      <a:pt x="610553" y="376809"/>
                      <a:pt x="606457" y="373285"/>
                    </a:cubicBezTo>
                    <a:cubicBezTo>
                      <a:pt x="604075" y="371856"/>
                      <a:pt x="602742" y="374142"/>
                      <a:pt x="600456" y="370427"/>
                    </a:cubicBezTo>
                    <a:cubicBezTo>
                      <a:pt x="598456" y="384238"/>
                      <a:pt x="594931" y="360902"/>
                      <a:pt x="588836" y="365093"/>
                    </a:cubicBezTo>
                    <a:cubicBezTo>
                      <a:pt x="594360" y="397764"/>
                      <a:pt x="609981" y="403193"/>
                      <a:pt x="626555" y="396240"/>
                    </a:cubicBezTo>
                    <a:close/>
                    <a:moveTo>
                      <a:pt x="876109" y="1018985"/>
                    </a:moveTo>
                    <a:cubicBezTo>
                      <a:pt x="875157" y="1023842"/>
                      <a:pt x="870109" y="1023176"/>
                      <a:pt x="869537" y="1028510"/>
                    </a:cubicBezTo>
                    <a:cubicBezTo>
                      <a:pt x="845915" y="1028033"/>
                      <a:pt x="860012" y="1034415"/>
                      <a:pt x="854297" y="1055275"/>
                    </a:cubicBezTo>
                    <a:cubicBezTo>
                      <a:pt x="846296" y="1063847"/>
                      <a:pt x="861346" y="1096804"/>
                      <a:pt x="869728" y="1085660"/>
                    </a:cubicBezTo>
                    <a:cubicBezTo>
                      <a:pt x="872242" y="1071134"/>
                      <a:pt x="876129" y="1056875"/>
                      <a:pt x="881348" y="1043083"/>
                    </a:cubicBezTo>
                    <a:cubicBezTo>
                      <a:pt x="881539" y="1037082"/>
                      <a:pt x="882491" y="1023366"/>
                      <a:pt x="876109" y="1019365"/>
                    </a:cubicBezTo>
                    <a:close/>
                    <a:moveTo>
                      <a:pt x="585216" y="325469"/>
                    </a:moveTo>
                    <a:cubicBezTo>
                      <a:pt x="581787" y="321469"/>
                      <a:pt x="577691" y="320421"/>
                      <a:pt x="574453" y="316611"/>
                    </a:cubicBezTo>
                    <a:cubicBezTo>
                      <a:pt x="576739" y="315373"/>
                      <a:pt x="581597" y="304228"/>
                      <a:pt x="582644" y="316611"/>
                    </a:cubicBezTo>
                    <a:cubicBezTo>
                      <a:pt x="583501" y="317373"/>
                      <a:pt x="584930" y="316611"/>
                      <a:pt x="585025" y="319469"/>
                    </a:cubicBezTo>
                    <a:cubicBezTo>
                      <a:pt x="594550" y="329755"/>
                      <a:pt x="594550" y="322517"/>
                      <a:pt x="590931" y="311944"/>
                    </a:cubicBezTo>
                    <a:cubicBezTo>
                      <a:pt x="587788" y="311277"/>
                      <a:pt x="582549" y="302419"/>
                      <a:pt x="584740" y="300704"/>
                    </a:cubicBezTo>
                    <a:cubicBezTo>
                      <a:pt x="586645" y="301942"/>
                      <a:pt x="588550" y="301942"/>
                      <a:pt x="590264" y="305086"/>
                    </a:cubicBezTo>
                    <a:cubicBezTo>
                      <a:pt x="594360" y="309277"/>
                      <a:pt x="590264" y="295561"/>
                      <a:pt x="588073" y="297942"/>
                    </a:cubicBezTo>
                    <a:cubicBezTo>
                      <a:pt x="585406" y="297275"/>
                      <a:pt x="582358" y="299561"/>
                      <a:pt x="580739" y="294799"/>
                    </a:cubicBezTo>
                    <a:cubicBezTo>
                      <a:pt x="579120" y="290036"/>
                      <a:pt x="586073" y="285274"/>
                      <a:pt x="590264" y="294227"/>
                    </a:cubicBezTo>
                    <a:cubicBezTo>
                      <a:pt x="593407" y="299847"/>
                      <a:pt x="601980" y="298990"/>
                      <a:pt x="595979" y="292798"/>
                    </a:cubicBezTo>
                    <a:cubicBezTo>
                      <a:pt x="591217" y="284512"/>
                      <a:pt x="600361" y="290608"/>
                      <a:pt x="602932" y="291370"/>
                    </a:cubicBezTo>
                    <a:cubicBezTo>
                      <a:pt x="601951" y="289659"/>
                      <a:pt x="601189" y="287836"/>
                      <a:pt x="600647" y="285940"/>
                    </a:cubicBezTo>
                    <a:cubicBezTo>
                      <a:pt x="596932" y="285274"/>
                      <a:pt x="595694" y="278987"/>
                      <a:pt x="599122" y="278892"/>
                    </a:cubicBezTo>
                    <a:cubicBezTo>
                      <a:pt x="600837" y="278892"/>
                      <a:pt x="604171" y="283940"/>
                      <a:pt x="604266" y="279463"/>
                    </a:cubicBezTo>
                    <a:cubicBezTo>
                      <a:pt x="606076" y="272034"/>
                      <a:pt x="587312" y="264128"/>
                      <a:pt x="594741" y="260413"/>
                    </a:cubicBezTo>
                    <a:cubicBezTo>
                      <a:pt x="599027" y="258318"/>
                      <a:pt x="605409" y="266700"/>
                      <a:pt x="608076" y="264700"/>
                    </a:cubicBezTo>
                    <a:cubicBezTo>
                      <a:pt x="607409" y="262414"/>
                      <a:pt x="595027" y="255175"/>
                      <a:pt x="601789" y="255175"/>
                    </a:cubicBezTo>
                    <a:cubicBezTo>
                      <a:pt x="605695" y="257270"/>
                      <a:pt x="601123" y="252508"/>
                      <a:pt x="602266" y="252317"/>
                    </a:cubicBezTo>
                    <a:cubicBezTo>
                      <a:pt x="599122" y="249269"/>
                      <a:pt x="597122" y="251365"/>
                      <a:pt x="594646" y="250984"/>
                    </a:cubicBezTo>
                    <a:cubicBezTo>
                      <a:pt x="593503" y="241459"/>
                      <a:pt x="595694" y="236125"/>
                      <a:pt x="602266" y="238220"/>
                    </a:cubicBezTo>
                    <a:cubicBezTo>
                      <a:pt x="601218" y="230886"/>
                      <a:pt x="606171" y="233363"/>
                      <a:pt x="609124" y="232219"/>
                    </a:cubicBezTo>
                    <a:cubicBezTo>
                      <a:pt x="607695" y="228886"/>
                      <a:pt x="604075" y="229934"/>
                      <a:pt x="601980" y="228505"/>
                    </a:cubicBezTo>
                    <a:cubicBezTo>
                      <a:pt x="599027" y="218980"/>
                      <a:pt x="611505" y="231648"/>
                      <a:pt x="613791" y="228505"/>
                    </a:cubicBezTo>
                    <a:cubicBezTo>
                      <a:pt x="611657" y="227330"/>
                      <a:pt x="609800" y="225705"/>
                      <a:pt x="608362" y="223742"/>
                    </a:cubicBezTo>
                    <a:cubicBezTo>
                      <a:pt x="615963" y="223660"/>
                      <a:pt x="623488" y="225186"/>
                      <a:pt x="630460" y="228219"/>
                    </a:cubicBezTo>
                    <a:cubicBezTo>
                      <a:pt x="633508" y="221171"/>
                      <a:pt x="626173" y="220885"/>
                      <a:pt x="623411" y="214694"/>
                    </a:cubicBezTo>
                    <a:lnTo>
                      <a:pt x="617506" y="211360"/>
                    </a:lnTo>
                    <a:cubicBezTo>
                      <a:pt x="615220" y="212979"/>
                      <a:pt x="603313" y="214884"/>
                      <a:pt x="602266" y="205645"/>
                    </a:cubicBezTo>
                    <a:lnTo>
                      <a:pt x="599884" y="204311"/>
                    </a:lnTo>
                    <a:cubicBezTo>
                      <a:pt x="600742" y="210312"/>
                      <a:pt x="595694" y="202787"/>
                      <a:pt x="594550" y="207169"/>
                    </a:cubicBezTo>
                    <a:cubicBezTo>
                      <a:pt x="593407" y="211550"/>
                      <a:pt x="585025" y="209455"/>
                      <a:pt x="587407" y="204788"/>
                    </a:cubicBezTo>
                    <a:cubicBezTo>
                      <a:pt x="589216" y="202692"/>
                      <a:pt x="595027" y="202787"/>
                      <a:pt x="592169" y="196501"/>
                    </a:cubicBezTo>
                    <a:cubicBezTo>
                      <a:pt x="586930" y="189833"/>
                      <a:pt x="580549" y="198215"/>
                      <a:pt x="574453" y="194310"/>
                    </a:cubicBezTo>
                    <a:cubicBezTo>
                      <a:pt x="569500" y="187738"/>
                      <a:pt x="579025" y="192977"/>
                      <a:pt x="579787" y="190214"/>
                    </a:cubicBezTo>
                    <a:cubicBezTo>
                      <a:pt x="569786" y="180689"/>
                      <a:pt x="590169" y="189071"/>
                      <a:pt x="593979" y="191452"/>
                    </a:cubicBezTo>
                    <a:cubicBezTo>
                      <a:pt x="589883" y="165449"/>
                      <a:pt x="494252" y="112681"/>
                      <a:pt x="489680" y="131826"/>
                    </a:cubicBezTo>
                    <a:cubicBezTo>
                      <a:pt x="485965" y="126206"/>
                      <a:pt x="467963" y="112204"/>
                      <a:pt x="478536" y="128873"/>
                    </a:cubicBezTo>
                    <a:cubicBezTo>
                      <a:pt x="470345" y="123063"/>
                      <a:pt x="462344" y="112586"/>
                      <a:pt x="453962" y="110585"/>
                    </a:cubicBezTo>
                    <a:cubicBezTo>
                      <a:pt x="446532" y="106871"/>
                      <a:pt x="441388" y="111157"/>
                      <a:pt x="434149" y="105442"/>
                    </a:cubicBezTo>
                    <a:cubicBezTo>
                      <a:pt x="431006" y="104299"/>
                      <a:pt x="434149" y="111633"/>
                      <a:pt x="434149" y="114109"/>
                    </a:cubicBezTo>
                    <a:cubicBezTo>
                      <a:pt x="427768" y="106013"/>
                      <a:pt x="403098" y="103918"/>
                      <a:pt x="412432" y="117824"/>
                    </a:cubicBezTo>
                    <a:cubicBezTo>
                      <a:pt x="431482" y="133540"/>
                      <a:pt x="393382" y="120396"/>
                      <a:pt x="388811" y="121253"/>
                    </a:cubicBezTo>
                    <a:cubicBezTo>
                      <a:pt x="381381" y="126397"/>
                      <a:pt x="398336" y="133540"/>
                      <a:pt x="397573" y="140303"/>
                    </a:cubicBezTo>
                    <a:cubicBezTo>
                      <a:pt x="389191" y="141256"/>
                      <a:pt x="399764" y="146590"/>
                      <a:pt x="400240" y="151162"/>
                    </a:cubicBezTo>
                    <a:cubicBezTo>
                      <a:pt x="404431" y="168307"/>
                      <a:pt x="420433" y="163068"/>
                      <a:pt x="428815" y="172784"/>
                    </a:cubicBezTo>
                    <a:cubicBezTo>
                      <a:pt x="444722" y="183642"/>
                      <a:pt x="454914" y="206502"/>
                      <a:pt x="458629" y="227457"/>
                    </a:cubicBezTo>
                    <a:cubicBezTo>
                      <a:pt x="451771" y="241554"/>
                      <a:pt x="466154" y="236411"/>
                      <a:pt x="468154" y="249079"/>
                    </a:cubicBezTo>
                    <a:cubicBezTo>
                      <a:pt x="468154" y="253079"/>
                      <a:pt x="459581" y="242602"/>
                      <a:pt x="463105" y="251365"/>
                    </a:cubicBezTo>
                    <a:cubicBezTo>
                      <a:pt x="455105" y="251365"/>
                      <a:pt x="461105" y="260318"/>
                      <a:pt x="466249" y="266700"/>
                    </a:cubicBezTo>
                    <a:cubicBezTo>
                      <a:pt x="469868" y="270891"/>
                      <a:pt x="466725" y="257937"/>
                      <a:pt x="470345" y="266700"/>
                    </a:cubicBezTo>
                    <a:cubicBezTo>
                      <a:pt x="471106" y="268319"/>
                      <a:pt x="471678" y="268129"/>
                      <a:pt x="471964" y="267462"/>
                    </a:cubicBezTo>
                    <a:cubicBezTo>
                      <a:pt x="476821" y="255651"/>
                      <a:pt x="479203" y="280892"/>
                      <a:pt x="467106" y="272796"/>
                    </a:cubicBezTo>
                    <a:cubicBezTo>
                      <a:pt x="467678" y="277178"/>
                      <a:pt x="464344" y="276987"/>
                      <a:pt x="463867" y="280035"/>
                    </a:cubicBezTo>
                    <a:cubicBezTo>
                      <a:pt x="463391" y="283083"/>
                      <a:pt x="467678" y="287655"/>
                      <a:pt x="465201" y="289560"/>
                    </a:cubicBezTo>
                    <a:cubicBezTo>
                      <a:pt x="462629" y="295180"/>
                      <a:pt x="473012" y="303086"/>
                      <a:pt x="470630" y="310420"/>
                    </a:cubicBezTo>
                    <a:cubicBezTo>
                      <a:pt x="477964" y="334518"/>
                      <a:pt x="489680" y="360426"/>
                      <a:pt x="507682" y="370237"/>
                    </a:cubicBezTo>
                    <a:cubicBezTo>
                      <a:pt x="514636" y="358616"/>
                      <a:pt x="515303" y="325755"/>
                      <a:pt x="532162" y="334328"/>
                    </a:cubicBezTo>
                    <a:cubicBezTo>
                      <a:pt x="546925" y="346615"/>
                      <a:pt x="544830" y="317849"/>
                      <a:pt x="557594" y="327088"/>
                    </a:cubicBezTo>
                    <a:cubicBezTo>
                      <a:pt x="560641" y="325660"/>
                      <a:pt x="568547" y="330422"/>
                      <a:pt x="572929" y="332803"/>
                    </a:cubicBezTo>
                    <a:cubicBezTo>
                      <a:pt x="574548" y="329565"/>
                      <a:pt x="591979" y="333280"/>
                      <a:pt x="585216" y="325469"/>
                    </a:cubicBezTo>
                    <a:close/>
                    <a:moveTo>
                      <a:pt x="396716" y="583692"/>
                    </a:moveTo>
                    <a:cubicBezTo>
                      <a:pt x="408241" y="573024"/>
                      <a:pt x="388239" y="553879"/>
                      <a:pt x="377190" y="549307"/>
                    </a:cubicBezTo>
                    <a:lnTo>
                      <a:pt x="377190" y="549307"/>
                    </a:lnTo>
                    <a:cubicBezTo>
                      <a:pt x="369284" y="543878"/>
                      <a:pt x="363855" y="533019"/>
                      <a:pt x="356521" y="525971"/>
                    </a:cubicBezTo>
                    <a:cubicBezTo>
                      <a:pt x="354235" y="527780"/>
                      <a:pt x="351091" y="523113"/>
                      <a:pt x="348615" y="523970"/>
                    </a:cubicBezTo>
                    <a:cubicBezTo>
                      <a:pt x="349472" y="527113"/>
                      <a:pt x="350901" y="531019"/>
                      <a:pt x="353473" y="532067"/>
                    </a:cubicBezTo>
                    <a:cubicBezTo>
                      <a:pt x="361950" y="535496"/>
                      <a:pt x="365855" y="553403"/>
                      <a:pt x="374904" y="555593"/>
                    </a:cubicBezTo>
                    <a:lnTo>
                      <a:pt x="374904" y="555593"/>
                    </a:lnTo>
                    <a:cubicBezTo>
                      <a:pt x="384715" y="558736"/>
                      <a:pt x="399288" y="567690"/>
                      <a:pt x="396716" y="583692"/>
                    </a:cubicBezTo>
                    <a:close/>
                    <a:moveTo>
                      <a:pt x="1173480" y="1064038"/>
                    </a:moveTo>
                    <a:cubicBezTo>
                      <a:pt x="1170718" y="1056418"/>
                      <a:pt x="1163955" y="1060133"/>
                      <a:pt x="1169098" y="1065657"/>
                    </a:cubicBezTo>
                    <a:cubicBezTo>
                      <a:pt x="1174242" y="1068896"/>
                      <a:pt x="1166431" y="1071753"/>
                      <a:pt x="1173671" y="1077182"/>
                    </a:cubicBezTo>
                    <a:cubicBezTo>
                      <a:pt x="1169575" y="1078040"/>
                      <a:pt x="1169384" y="1088136"/>
                      <a:pt x="1173671" y="1084040"/>
                    </a:cubicBezTo>
                    <a:cubicBezTo>
                      <a:pt x="1177004" y="1088041"/>
                      <a:pt x="1178052" y="1100423"/>
                      <a:pt x="1183196" y="1101185"/>
                    </a:cubicBezTo>
                    <a:cubicBezTo>
                      <a:pt x="1183957" y="1098899"/>
                      <a:pt x="1181957" y="1093089"/>
                      <a:pt x="1185386" y="1095280"/>
                    </a:cubicBezTo>
                    <a:cubicBezTo>
                      <a:pt x="1190530" y="1099185"/>
                      <a:pt x="1186910" y="1084993"/>
                      <a:pt x="1186339" y="1080421"/>
                    </a:cubicBezTo>
                    <a:cubicBezTo>
                      <a:pt x="1181672" y="1076611"/>
                      <a:pt x="1181576" y="1082707"/>
                      <a:pt x="1177385" y="1078040"/>
                    </a:cubicBezTo>
                    <a:cubicBezTo>
                      <a:pt x="1172051" y="1071848"/>
                      <a:pt x="1178719" y="1071467"/>
                      <a:pt x="1181672" y="1073944"/>
                    </a:cubicBezTo>
                    <a:cubicBezTo>
                      <a:pt x="1182910" y="1068324"/>
                      <a:pt x="1187291" y="1071277"/>
                      <a:pt x="1179957" y="1064419"/>
                    </a:cubicBezTo>
                    <a:cubicBezTo>
                      <a:pt x="1182624" y="1065466"/>
                      <a:pt x="1182719" y="1064419"/>
                      <a:pt x="1179957" y="1061466"/>
                    </a:cubicBezTo>
                    <a:cubicBezTo>
                      <a:pt x="1177957" y="1056608"/>
                      <a:pt x="1177766" y="1051084"/>
                      <a:pt x="1174242" y="1053751"/>
                    </a:cubicBezTo>
                    <a:cubicBezTo>
                      <a:pt x="1174623" y="1057180"/>
                      <a:pt x="1178814" y="1071562"/>
                      <a:pt x="1173289" y="1064038"/>
                    </a:cubicBezTo>
                    <a:close/>
                    <a:moveTo>
                      <a:pt x="1155382" y="1126903"/>
                    </a:moveTo>
                    <a:cubicBezTo>
                      <a:pt x="1152144" y="1131761"/>
                      <a:pt x="1159383" y="1138142"/>
                      <a:pt x="1158335" y="1143476"/>
                    </a:cubicBezTo>
                    <a:cubicBezTo>
                      <a:pt x="1158335" y="1145381"/>
                      <a:pt x="1157573" y="1148715"/>
                      <a:pt x="1159764" y="1149668"/>
                    </a:cubicBezTo>
                    <a:cubicBezTo>
                      <a:pt x="1163955" y="1146429"/>
                      <a:pt x="1160621" y="1133285"/>
                      <a:pt x="1166717" y="1149001"/>
                    </a:cubicBezTo>
                    <a:cubicBezTo>
                      <a:pt x="1172528" y="1152430"/>
                      <a:pt x="1171194" y="1142429"/>
                      <a:pt x="1169861" y="1137476"/>
                    </a:cubicBezTo>
                    <a:cubicBezTo>
                      <a:pt x="1165955" y="1128712"/>
                      <a:pt x="1177671" y="1136904"/>
                      <a:pt x="1172147" y="1127093"/>
                    </a:cubicBezTo>
                    <a:cubicBezTo>
                      <a:pt x="1168337" y="1103566"/>
                      <a:pt x="1167194" y="1129570"/>
                      <a:pt x="1163479" y="1112806"/>
                    </a:cubicBezTo>
                    <a:cubicBezTo>
                      <a:pt x="1157478" y="1113282"/>
                      <a:pt x="1157954" y="1121569"/>
                      <a:pt x="1155192" y="1126903"/>
                    </a:cubicBezTo>
                    <a:close/>
                    <a:moveTo>
                      <a:pt x="1274826" y="1422178"/>
                    </a:moveTo>
                    <a:cubicBezTo>
                      <a:pt x="1275683" y="1415891"/>
                      <a:pt x="1268730" y="1416653"/>
                      <a:pt x="1266539" y="1415034"/>
                    </a:cubicBezTo>
                    <a:cubicBezTo>
                      <a:pt x="1246537" y="1398746"/>
                      <a:pt x="1275016" y="1461040"/>
                      <a:pt x="1274636" y="1422178"/>
                    </a:cubicBezTo>
                    <a:close/>
                    <a:moveTo>
                      <a:pt x="1159669" y="1029557"/>
                    </a:moveTo>
                    <a:cubicBezTo>
                      <a:pt x="1157192" y="1034034"/>
                      <a:pt x="1162717" y="1045369"/>
                      <a:pt x="1163098" y="1051560"/>
                    </a:cubicBezTo>
                    <a:cubicBezTo>
                      <a:pt x="1169098" y="1062037"/>
                      <a:pt x="1168908" y="1032510"/>
                      <a:pt x="1170146" y="1028510"/>
                    </a:cubicBezTo>
                    <a:cubicBezTo>
                      <a:pt x="1171575" y="1021747"/>
                      <a:pt x="1159955" y="1013079"/>
                      <a:pt x="1161859" y="1022604"/>
                    </a:cubicBezTo>
                    <a:cubicBezTo>
                      <a:pt x="1161288" y="1025366"/>
                      <a:pt x="1163003" y="1030891"/>
                      <a:pt x="1159478" y="1029557"/>
                    </a:cubicBezTo>
                    <a:close/>
                    <a:moveTo>
                      <a:pt x="354901" y="247459"/>
                    </a:moveTo>
                    <a:cubicBezTo>
                      <a:pt x="349853" y="236506"/>
                      <a:pt x="339852" y="230219"/>
                      <a:pt x="336709" y="219646"/>
                    </a:cubicBezTo>
                    <a:cubicBezTo>
                      <a:pt x="330232" y="217456"/>
                      <a:pt x="332518" y="231648"/>
                      <a:pt x="328613" y="234696"/>
                    </a:cubicBezTo>
                    <a:cubicBezTo>
                      <a:pt x="332994" y="237458"/>
                      <a:pt x="337375" y="247936"/>
                      <a:pt x="341757" y="243364"/>
                    </a:cubicBezTo>
                    <a:cubicBezTo>
                      <a:pt x="343853" y="238315"/>
                      <a:pt x="356521" y="260318"/>
                      <a:pt x="354901" y="247459"/>
                    </a:cubicBezTo>
                    <a:close/>
                  </a:path>
                </a:pathLst>
              </a:custGeom>
              <a:solidFill>
                <a:srgbClr val="EBEBEB"/>
              </a:solidFill>
              <a:ln w="9525" cap="flat">
                <a:noFill/>
                <a:prstDash val="solid"/>
                <a:miter/>
              </a:ln>
            </p:spPr>
            <p:txBody>
              <a:bodyPr rtlCol="0" anchor="ctr"/>
              <a:lstStyle/>
              <a:p>
                <a:endParaRPr lang="en-US"/>
              </a:p>
            </p:txBody>
          </p:sp>
          <p:sp>
            <p:nvSpPr>
              <p:cNvPr id="86" name="Freeform: Shape 85">
                <a:extLst>
                  <a:ext uri="{FF2B5EF4-FFF2-40B4-BE49-F238E27FC236}">
                    <a16:creationId xmlns="" xmlns:a16="http://schemas.microsoft.com/office/drawing/2014/main" id="{C8F197AC-CF6A-4EFB-A57B-842458ADB286}"/>
                  </a:ext>
                </a:extLst>
              </p:cNvPr>
              <p:cNvSpPr/>
              <p:nvPr/>
            </p:nvSpPr>
            <p:spPr>
              <a:xfrm>
                <a:off x="3881041" y="782744"/>
                <a:ext cx="1501711" cy="1939671"/>
              </a:xfrm>
              <a:custGeom>
                <a:avLst/>
                <a:gdLst>
                  <a:gd name="connsiteX0" fmla="*/ 4858 w 1501711"/>
                  <a:gd name="connsiteY0" fmla="*/ 2762 h 1939671"/>
                  <a:gd name="connsiteX1" fmla="*/ 0 w 1501711"/>
                  <a:gd name="connsiteY1" fmla="*/ 0 h 1939671"/>
                  <a:gd name="connsiteX2" fmla="*/ 0 w 1501711"/>
                  <a:gd name="connsiteY2" fmla="*/ 1072610 h 1939671"/>
                  <a:gd name="connsiteX3" fmla="*/ 1496949 w 1501711"/>
                  <a:gd name="connsiteY3" fmla="*/ 1936909 h 1939671"/>
                  <a:gd name="connsiteX4" fmla="*/ 1501712 w 1501711"/>
                  <a:gd name="connsiteY4" fmla="*/ 1939671 h 1939671"/>
                  <a:gd name="connsiteX5" fmla="*/ 1501712 w 1501711"/>
                  <a:gd name="connsiteY5" fmla="*/ 867347 h 1939671"/>
                  <a:gd name="connsiteX6" fmla="*/ 93441 w 1501711"/>
                  <a:gd name="connsiteY6" fmla="*/ 1118711 h 1939671"/>
                  <a:gd name="connsiteX7" fmla="*/ 6382 w 1501711"/>
                  <a:gd name="connsiteY7" fmla="*/ 1068896 h 1939671"/>
                  <a:gd name="connsiteX8" fmla="*/ 6382 w 1501711"/>
                  <a:gd name="connsiteY8" fmla="*/ 958024 h 1939671"/>
                  <a:gd name="connsiteX9" fmla="*/ 93345 w 1501711"/>
                  <a:gd name="connsiteY9" fmla="*/ 1008221 h 1939671"/>
                  <a:gd name="connsiteX10" fmla="*/ 93441 w 1501711"/>
                  <a:gd name="connsiteY10" fmla="*/ 1000411 h 1939671"/>
                  <a:gd name="connsiteX11" fmla="*/ 6382 w 1501711"/>
                  <a:gd name="connsiteY11" fmla="*/ 950595 h 1939671"/>
                  <a:gd name="connsiteX12" fmla="*/ 6382 w 1501711"/>
                  <a:gd name="connsiteY12" fmla="*/ 839724 h 1939671"/>
                  <a:gd name="connsiteX13" fmla="*/ 93345 w 1501711"/>
                  <a:gd name="connsiteY13" fmla="*/ 889921 h 1939671"/>
                  <a:gd name="connsiteX14" fmla="*/ 93441 w 1501711"/>
                  <a:gd name="connsiteY14" fmla="*/ 882110 h 1939671"/>
                  <a:gd name="connsiteX15" fmla="*/ 6382 w 1501711"/>
                  <a:gd name="connsiteY15" fmla="*/ 832295 h 1939671"/>
                  <a:gd name="connsiteX16" fmla="*/ 6382 w 1501711"/>
                  <a:gd name="connsiteY16" fmla="*/ 721424 h 1939671"/>
                  <a:gd name="connsiteX17" fmla="*/ 93345 w 1501711"/>
                  <a:gd name="connsiteY17" fmla="*/ 771620 h 1939671"/>
                  <a:gd name="connsiteX18" fmla="*/ 93441 w 1501711"/>
                  <a:gd name="connsiteY18" fmla="*/ 763810 h 1939671"/>
                  <a:gd name="connsiteX19" fmla="*/ 6382 w 1501711"/>
                  <a:gd name="connsiteY19" fmla="*/ 713994 h 1939671"/>
                  <a:gd name="connsiteX20" fmla="*/ 6382 w 1501711"/>
                  <a:gd name="connsiteY20" fmla="*/ 602837 h 1939671"/>
                  <a:gd name="connsiteX21" fmla="*/ 93345 w 1501711"/>
                  <a:gd name="connsiteY21" fmla="*/ 653034 h 1939671"/>
                  <a:gd name="connsiteX22" fmla="*/ 93441 w 1501711"/>
                  <a:gd name="connsiteY22" fmla="*/ 645509 h 1939671"/>
                  <a:gd name="connsiteX23" fmla="*/ 6382 w 1501711"/>
                  <a:gd name="connsiteY23" fmla="*/ 595694 h 1939671"/>
                  <a:gd name="connsiteX24" fmla="*/ 6382 w 1501711"/>
                  <a:gd name="connsiteY24" fmla="*/ 484823 h 1939671"/>
                  <a:gd name="connsiteX25" fmla="*/ 93345 w 1501711"/>
                  <a:gd name="connsiteY25" fmla="*/ 535019 h 1939671"/>
                  <a:gd name="connsiteX26" fmla="*/ 93441 w 1501711"/>
                  <a:gd name="connsiteY26" fmla="*/ 527209 h 1939671"/>
                  <a:gd name="connsiteX27" fmla="*/ 6382 w 1501711"/>
                  <a:gd name="connsiteY27" fmla="*/ 477298 h 1939671"/>
                  <a:gd name="connsiteX28" fmla="*/ 6382 w 1501711"/>
                  <a:gd name="connsiteY28" fmla="*/ 366427 h 1939671"/>
                  <a:gd name="connsiteX29" fmla="*/ 93345 w 1501711"/>
                  <a:gd name="connsiteY29" fmla="*/ 416719 h 1939671"/>
                  <a:gd name="connsiteX30" fmla="*/ 93441 w 1501711"/>
                  <a:gd name="connsiteY30" fmla="*/ 408908 h 1939671"/>
                  <a:gd name="connsiteX31" fmla="*/ 6382 w 1501711"/>
                  <a:gd name="connsiteY31" fmla="*/ 358997 h 1939671"/>
                  <a:gd name="connsiteX32" fmla="*/ 6382 w 1501711"/>
                  <a:gd name="connsiteY32" fmla="*/ 248126 h 1939671"/>
                  <a:gd name="connsiteX33" fmla="*/ 93441 w 1501711"/>
                  <a:gd name="connsiteY33" fmla="*/ 298037 h 1939671"/>
                  <a:gd name="connsiteX34" fmla="*/ 93441 w 1501711"/>
                  <a:gd name="connsiteY34" fmla="*/ 290513 h 1939671"/>
                  <a:gd name="connsiteX35" fmla="*/ 6382 w 1501711"/>
                  <a:gd name="connsiteY35" fmla="*/ 240887 h 1939671"/>
                  <a:gd name="connsiteX36" fmla="*/ 6382 w 1501711"/>
                  <a:gd name="connsiteY36" fmla="*/ 129826 h 1939671"/>
                  <a:gd name="connsiteX37" fmla="*/ 93345 w 1501711"/>
                  <a:gd name="connsiteY37" fmla="*/ 180023 h 1939671"/>
                  <a:gd name="connsiteX38" fmla="*/ 93441 w 1501711"/>
                  <a:gd name="connsiteY38" fmla="*/ 172212 h 1939671"/>
                  <a:gd name="connsiteX39" fmla="*/ 6382 w 1501711"/>
                  <a:gd name="connsiteY39" fmla="*/ 122396 h 1939671"/>
                  <a:gd name="connsiteX40" fmla="*/ 6382 w 1501711"/>
                  <a:gd name="connsiteY40" fmla="*/ 11525 h 1939671"/>
                  <a:gd name="connsiteX41" fmla="*/ 93345 w 1501711"/>
                  <a:gd name="connsiteY41" fmla="*/ 61722 h 1939671"/>
                  <a:gd name="connsiteX42" fmla="*/ 186881 w 1501711"/>
                  <a:gd name="connsiteY42" fmla="*/ 1172337 h 1939671"/>
                  <a:gd name="connsiteX43" fmla="*/ 99917 w 1501711"/>
                  <a:gd name="connsiteY43" fmla="*/ 1122045 h 1939671"/>
                  <a:gd name="connsiteX44" fmla="*/ 99917 w 1501711"/>
                  <a:gd name="connsiteY44" fmla="*/ 1012412 h 1939671"/>
                  <a:gd name="connsiteX45" fmla="*/ 186881 w 1501711"/>
                  <a:gd name="connsiteY45" fmla="*/ 1062609 h 1939671"/>
                  <a:gd name="connsiteX46" fmla="*/ 186881 w 1501711"/>
                  <a:gd name="connsiteY46" fmla="*/ 1054037 h 1939671"/>
                  <a:gd name="connsiteX47" fmla="*/ 99917 w 1501711"/>
                  <a:gd name="connsiteY47" fmla="*/ 1003745 h 1939671"/>
                  <a:gd name="connsiteX48" fmla="*/ 99917 w 1501711"/>
                  <a:gd name="connsiteY48" fmla="*/ 893636 h 1939671"/>
                  <a:gd name="connsiteX49" fmla="*/ 186881 w 1501711"/>
                  <a:gd name="connsiteY49" fmla="*/ 943928 h 1939671"/>
                  <a:gd name="connsiteX50" fmla="*/ 187357 w 1501711"/>
                  <a:gd name="connsiteY50" fmla="*/ 936212 h 1939671"/>
                  <a:gd name="connsiteX51" fmla="*/ 100394 w 1501711"/>
                  <a:gd name="connsiteY51" fmla="*/ 885920 h 1939671"/>
                  <a:gd name="connsiteX52" fmla="*/ 100394 w 1501711"/>
                  <a:gd name="connsiteY52" fmla="*/ 775335 h 1939671"/>
                  <a:gd name="connsiteX53" fmla="*/ 187357 w 1501711"/>
                  <a:gd name="connsiteY53" fmla="*/ 825627 h 1939671"/>
                  <a:gd name="connsiteX54" fmla="*/ 187357 w 1501711"/>
                  <a:gd name="connsiteY54" fmla="*/ 817912 h 1939671"/>
                  <a:gd name="connsiteX55" fmla="*/ 100394 w 1501711"/>
                  <a:gd name="connsiteY55" fmla="*/ 767620 h 1939671"/>
                  <a:gd name="connsiteX56" fmla="*/ 100394 w 1501711"/>
                  <a:gd name="connsiteY56" fmla="*/ 657035 h 1939671"/>
                  <a:gd name="connsiteX57" fmla="*/ 187357 w 1501711"/>
                  <a:gd name="connsiteY57" fmla="*/ 707612 h 1939671"/>
                  <a:gd name="connsiteX58" fmla="*/ 187357 w 1501711"/>
                  <a:gd name="connsiteY58" fmla="*/ 699516 h 1939671"/>
                  <a:gd name="connsiteX59" fmla="*/ 100394 w 1501711"/>
                  <a:gd name="connsiteY59" fmla="*/ 649319 h 1939671"/>
                  <a:gd name="connsiteX60" fmla="*/ 100394 w 1501711"/>
                  <a:gd name="connsiteY60" fmla="*/ 538734 h 1939671"/>
                  <a:gd name="connsiteX61" fmla="*/ 187357 w 1501711"/>
                  <a:gd name="connsiteY61" fmla="*/ 588931 h 1939671"/>
                  <a:gd name="connsiteX62" fmla="*/ 187357 w 1501711"/>
                  <a:gd name="connsiteY62" fmla="*/ 581216 h 1939671"/>
                  <a:gd name="connsiteX63" fmla="*/ 100394 w 1501711"/>
                  <a:gd name="connsiteY63" fmla="*/ 531019 h 1939671"/>
                  <a:gd name="connsiteX64" fmla="*/ 100394 w 1501711"/>
                  <a:gd name="connsiteY64" fmla="*/ 420434 h 1939671"/>
                  <a:gd name="connsiteX65" fmla="*/ 187357 w 1501711"/>
                  <a:gd name="connsiteY65" fmla="*/ 470630 h 1939671"/>
                  <a:gd name="connsiteX66" fmla="*/ 187357 w 1501711"/>
                  <a:gd name="connsiteY66" fmla="*/ 462915 h 1939671"/>
                  <a:gd name="connsiteX67" fmla="*/ 100394 w 1501711"/>
                  <a:gd name="connsiteY67" fmla="*/ 412718 h 1939671"/>
                  <a:gd name="connsiteX68" fmla="*/ 100394 w 1501711"/>
                  <a:gd name="connsiteY68" fmla="*/ 302133 h 1939671"/>
                  <a:gd name="connsiteX69" fmla="*/ 187357 w 1501711"/>
                  <a:gd name="connsiteY69" fmla="*/ 352330 h 1939671"/>
                  <a:gd name="connsiteX70" fmla="*/ 187357 w 1501711"/>
                  <a:gd name="connsiteY70" fmla="*/ 344615 h 1939671"/>
                  <a:gd name="connsiteX71" fmla="*/ 100394 w 1501711"/>
                  <a:gd name="connsiteY71" fmla="*/ 294323 h 1939671"/>
                  <a:gd name="connsiteX72" fmla="*/ 100394 w 1501711"/>
                  <a:gd name="connsiteY72" fmla="*/ 183737 h 1939671"/>
                  <a:gd name="connsiteX73" fmla="*/ 187357 w 1501711"/>
                  <a:gd name="connsiteY73" fmla="*/ 234029 h 1939671"/>
                  <a:gd name="connsiteX74" fmla="*/ 187357 w 1501711"/>
                  <a:gd name="connsiteY74" fmla="*/ 226314 h 1939671"/>
                  <a:gd name="connsiteX75" fmla="*/ 100394 w 1501711"/>
                  <a:gd name="connsiteY75" fmla="*/ 176022 h 1939671"/>
                  <a:gd name="connsiteX76" fmla="*/ 100394 w 1501711"/>
                  <a:gd name="connsiteY76" fmla="*/ 65437 h 1939671"/>
                  <a:gd name="connsiteX77" fmla="*/ 187357 w 1501711"/>
                  <a:gd name="connsiteY77" fmla="*/ 115729 h 1939671"/>
                  <a:gd name="connsiteX78" fmla="*/ 280797 w 1501711"/>
                  <a:gd name="connsiteY78" fmla="*/ 1226439 h 1939671"/>
                  <a:gd name="connsiteX79" fmla="*/ 193834 w 1501711"/>
                  <a:gd name="connsiteY79" fmla="*/ 1176242 h 1939671"/>
                  <a:gd name="connsiteX80" fmla="*/ 193834 w 1501711"/>
                  <a:gd name="connsiteY80" fmla="*/ 1065943 h 1939671"/>
                  <a:gd name="connsiteX81" fmla="*/ 280797 w 1501711"/>
                  <a:gd name="connsiteY81" fmla="*/ 1116140 h 1939671"/>
                  <a:gd name="connsiteX82" fmla="*/ 280797 w 1501711"/>
                  <a:gd name="connsiteY82" fmla="*/ 1108139 h 1939671"/>
                  <a:gd name="connsiteX83" fmla="*/ 193834 w 1501711"/>
                  <a:gd name="connsiteY83" fmla="*/ 1057942 h 1939671"/>
                  <a:gd name="connsiteX84" fmla="*/ 193834 w 1501711"/>
                  <a:gd name="connsiteY84" fmla="*/ 947642 h 1939671"/>
                  <a:gd name="connsiteX85" fmla="*/ 280797 w 1501711"/>
                  <a:gd name="connsiteY85" fmla="*/ 997839 h 1939671"/>
                  <a:gd name="connsiteX86" fmla="*/ 280797 w 1501711"/>
                  <a:gd name="connsiteY86" fmla="*/ 989838 h 1939671"/>
                  <a:gd name="connsiteX87" fmla="*/ 193834 w 1501711"/>
                  <a:gd name="connsiteY87" fmla="*/ 939641 h 1939671"/>
                  <a:gd name="connsiteX88" fmla="*/ 193834 w 1501711"/>
                  <a:gd name="connsiteY88" fmla="*/ 829342 h 1939671"/>
                  <a:gd name="connsiteX89" fmla="*/ 280797 w 1501711"/>
                  <a:gd name="connsiteY89" fmla="*/ 879539 h 1939671"/>
                  <a:gd name="connsiteX90" fmla="*/ 280797 w 1501711"/>
                  <a:gd name="connsiteY90" fmla="*/ 871538 h 1939671"/>
                  <a:gd name="connsiteX91" fmla="*/ 193358 w 1501711"/>
                  <a:gd name="connsiteY91" fmla="*/ 821912 h 1939671"/>
                  <a:gd name="connsiteX92" fmla="*/ 193358 w 1501711"/>
                  <a:gd name="connsiteY92" fmla="*/ 711041 h 1939671"/>
                  <a:gd name="connsiteX93" fmla="*/ 280321 w 1501711"/>
                  <a:gd name="connsiteY93" fmla="*/ 761238 h 1939671"/>
                  <a:gd name="connsiteX94" fmla="*/ 280797 w 1501711"/>
                  <a:gd name="connsiteY94" fmla="*/ 753237 h 1939671"/>
                  <a:gd name="connsiteX95" fmla="*/ 193834 w 1501711"/>
                  <a:gd name="connsiteY95" fmla="*/ 702945 h 1939671"/>
                  <a:gd name="connsiteX96" fmla="*/ 193834 w 1501711"/>
                  <a:gd name="connsiteY96" fmla="*/ 592646 h 1939671"/>
                  <a:gd name="connsiteX97" fmla="*/ 280797 w 1501711"/>
                  <a:gd name="connsiteY97" fmla="*/ 642938 h 1939671"/>
                  <a:gd name="connsiteX98" fmla="*/ 280797 w 1501711"/>
                  <a:gd name="connsiteY98" fmla="*/ 634937 h 1939671"/>
                  <a:gd name="connsiteX99" fmla="*/ 193834 w 1501711"/>
                  <a:gd name="connsiteY99" fmla="*/ 584645 h 1939671"/>
                  <a:gd name="connsiteX100" fmla="*/ 193834 w 1501711"/>
                  <a:gd name="connsiteY100" fmla="*/ 474345 h 1939671"/>
                  <a:gd name="connsiteX101" fmla="*/ 280797 w 1501711"/>
                  <a:gd name="connsiteY101" fmla="*/ 524637 h 1939671"/>
                  <a:gd name="connsiteX102" fmla="*/ 280797 w 1501711"/>
                  <a:gd name="connsiteY102" fmla="*/ 516541 h 1939671"/>
                  <a:gd name="connsiteX103" fmla="*/ 193834 w 1501711"/>
                  <a:gd name="connsiteY103" fmla="*/ 466344 h 1939671"/>
                  <a:gd name="connsiteX104" fmla="*/ 193834 w 1501711"/>
                  <a:gd name="connsiteY104" fmla="*/ 356044 h 1939671"/>
                  <a:gd name="connsiteX105" fmla="*/ 280797 w 1501711"/>
                  <a:gd name="connsiteY105" fmla="*/ 406241 h 1939671"/>
                  <a:gd name="connsiteX106" fmla="*/ 280797 w 1501711"/>
                  <a:gd name="connsiteY106" fmla="*/ 398240 h 1939671"/>
                  <a:gd name="connsiteX107" fmla="*/ 193834 w 1501711"/>
                  <a:gd name="connsiteY107" fmla="*/ 348044 h 1939671"/>
                  <a:gd name="connsiteX108" fmla="*/ 193834 w 1501711"/>
                  <a:gd name="connsiteY108" fmla="*/ 237744 h 1939671"/>
                  <a:gd name="connsiteX109" fmla="*/ 280797 w 1501711"/>
                  <a:gd name="connsiteY109" fmla="*/ 287941 h 1939671"/>
                  <a:gd name="connsiteX110" fmla="*/ 280797 w 1501711"/>
                  <a:gd name="connsiteY110" fmla="*/ 279940 h 1939671"/>
                  <a:gd name="connsiteX111" fmla="*/ 193834 w 1501711"/>
                  <a:gd name="connsiteY111" fmla="*/ 229743 h 1939671"/>
                  <a:gd name="connsiteX112" fmla="*/ 193834 w 1501711"/>
                  <a:gd name="connsiteY112" fmla="*/ 119444 h 1939671"/>
                  <a:gd name="connsiteX113" fmla="*/ 280797 w 1501711"/>
                  <a:gd name="connsiteY113" fmla="*/ 169640 h 1939671"/>
                  <a:gd name="connsiteX114" fmla="*/ 374333 w 1501711"/>
                  <a:gd name="connsiteY114" fmla="*/ 1280065 h 1939671"/>
                  <a:gd name="connsiteX115" fmla="*/ 287274 w 1501711"/>
                  <a:gd name="connsiteY115" fmla="*/ 1229773 h 1939671"/>
                  <a:gd name="connsiteX116" fmla="*/ 287274 w 1501711"/>
                  <a:gd name="connsiteY116" fmla="*/ 1119950 h 1939671"/>
                  <a:gd name="connsiteX117" fmla="*/ 374333 w 1501711"/>
                  <a:gd name="connsiteY117" fmla="*/ 1170146 h 1939671"/>
                  <a:gd name="connsiteX118" fmla="*/ 374333 w 1501711"/>
                  <a:gd name="connsiteY118" fmla="*/ 1161764 h 1939671"/>
                  <a:gd name="connsiteX119" fmla="*/ 287274 w 1501711"/>
                  <a:gd name="connsiteY119" fmla="*/ 1111472 h 1939671"/>
                  <a:gd name="connsiteX120" fmla="*/ 287274 w 1501711"/>
                  <a:gd name="connsiteY120" fmla="*/ 1001554 h 1939671"/>
                  <a:gd name="connsiteX121" fmla="*/ 374333 w 1501711"/>
                  <a:gd name="connsiteY121" fmla="*/ 1051846 h 1939671"/>
                  <a:gd name="connsiteX122" fmla="*/ 374333 w 1501711"/>
                  <a:gd name="connsiteY122" fmla="*/ 1043464 h 1939671"/>
                  <a:gd name="connsiteX123" fmla="*/ 287274 w 1501711"/>
                  <a:gd name="connsiteY123" fmla="*/ 993172 h 1939671"/>
                  <a:gd name="connsiteX124" fmla="*/ 287274 w 1501711"/>
                  <a:gd name="connsiteY124" fmla="*/ 883253 h 1939671"/>
                  <a:gd name="connsiteX125" fmla="*/ 374333 w 1501711"/>
                  <a:gd name="connsiteY125" fmla="*/ 933545 h 1939671"/>
                  <a:gd name="connsiteX126" fmla="*/ 374333 w 1501711"/>
                  <a:gd name="connsiteY126" fmla="*/ 925068 h 1939671"/>
                  <a:gd name="connsiteX127" fmla="*/ 287274 w 1501711"/>
                  <a:gd name="connsiteY127" fmla="*/ 874871 h 1939671"/>
                  <a:gd name="connsiteX128" fmla="*/ 287274 w 1501711"/>
                  <a:gd name="connsiteY128" fmla="*/ 764762 h 1939671"/>
                  <a:gd name="connsiteX129" fmla="*/ 374333 w 1501711"/>
                  <a:gd name="connsiteY129" fmla="*/ 814959 h 1939671"/>
                  <a:gd name="connsiteX130" fmla="*/ 374333 w 1501711"/>
                  <a:gd name="connsiteY130" fmla="*/ 806768 h 1939671"/>
                  <a:gd name="connsiteX131" fmla="*/ 287274 w 1501711"/>
                  <a:gd name="connsiteY131" fmla="*/ 756571 h 1939671"/>
                  <a:gd name="connsiteX132" fmla="*/ 287274 w 1501711"/>
                  <a:gd name="connsiteY132" fmla="*/ 646652 h 1939671"/>
                  <a:gd name="connsiteX133" fmla="*/ 374333 w 1501711"/>
                  <a:gd name="connsiteY133" fmla="*/ 696849 h 1939671"/>
                  <a:gd name="connsiteX134" fmla="*/ 374333 w 1501711"/>
                  <a:gd name="connsiteY134" fmla="*/ 688467 h 1939671"/>
                  <a:gd name="connsiteX135" fmla="*/ 287274 w 1501711"/>
                  <a:gd name="connsiteY135" fmla="*/ 638270 h 1939671"/>
                  <a:gd name="connsiteX136" fmla="*/ 287274 w 1501711"/>
                  <a:gd name="connsiteY136" fmla="*/ 528352 h 1939671"/>
                  <a:gd name="connsiteX137" fmla="*/ 374333 w 1501711"/>
                  <a:gd name="connsiteY137" fmla="*/ 578549 h 1939671"/>
                  <a:gd name="connsiteX138" fmla="*/ 374333 w 1501711"/>
                  <a:gd name="connsiteY138" fmla="*/ 570167 h 1939671"/>
                  <a:gd name="connsiteX139" fmla="*/ 287274 w 1501711"/>
                  <a:gd name="connsiteY139" fmla="*/ 519970 h 1939671"/>
                  <a:gd name="connsiteX140" fmla="*/ 287274 w 1501711"/>
                  <a:gd name="connsiteY140" fmla="*/ 410051 h 1939671"/>
                  <a:gd name="connsiteX141" fmla="*/ 373856 w 1501711"/>
                  <a:gd name="connsiteY141" fmla="*/ 459962 h 1939671"/>
                  <a:gd name="connsiteX142" fmla="*/ 374333 w 1501711"/>
                  <a:gd name="connsiteY142" fmla="*/ 451866 h 1939671"/>
                  <a:gd name="connsiteX143" fmla="*/ 286798 w 1501711"/>
                  <a:gd name="connsiteY143" fmla="*/ 402812 h 1939671"/>
                  <a:gd name="connsiteX144" fmla="*/ 286798 w 1501711"/>
                  <a:gd name="connsiteY144" fmla="*/ 291656 h 1939671"/>
                  <a:gd name="connsiteX145" fmla="*/ 373856 w 1501711"/>
                  <a:gd name="connsiteY145" fmla="*/ 341948 h 1939671"/>
                  <a:gd name="connsiteX146" fmla="*/ 374333 w 1501711"/>
                  <a:gd name="connsiteY146" fmla="*/ 333566 h 1939671"/>
                  <a:gd name="connsiteX147" fmla="*/ 287274 w 1501711"/>
                  <a:gd name="connsiteY147" fmla="*/ 283274 h 1939671"/>
                  <a:gd name="connsiteX148" fmla="*/ 287274 w 1501711"/>
                  <a:gd name="connsiteY148" fmla="*/ 173355 h 1939671"/>
                  <a:gd name="connsiteX149" fmla="*/ 374333 w 1501711"/>
                  <a:gd name="connsiteY149" fmla="*/ 223647 h 1939671"/>
                  <a:gd name="connsiteX150" fmla="*/ 467773 w 1501711"/>
                  <a:gd name="connsiteY150" fmla="*/ 1333691 h 1939671"/>
                  <a:gd name="connsiteX151" fmla="*/ 380714 w 1501711"/>
                  <a:gd name="connsiteY151" fmla="*/ 1283494 h 1939671"/>
                  <a:gd name="connsiteX152" fmla="*/ 380714 w 1501711"/>
                  <a:gd name="connsiteY152" fmla="*/ 1174337 h 1939671"/>
                  <a:gd name="connsiteX153" fmla="*/ 467773 w 1501711"/>
                  <a:gd name="connsiteY153" fmla="*/ 1224534 h 1939671"/>
                  <a:gd name="connsiteX154" fmla="*/ 467773 w 1501711"/>
                  <a:gd name="connsiteY154" fmla="*/ 1215390 h 1939671"/>
                  <a:gd name="connsiteX155" fmla="*/ 380714 w 1501711"/>
                  <a:gd name="connsiteY155" fmla="*/ 1165193 h 1939671"/>
                  <a:gd name="connsiteX156" fmla="*/ 380714 w 1501711"/>
                  <a:gd name="connsiteY156" fmla="*/ 1055561 h 1939671"/>
                  <a:gd name="connsiteX157" fmla="*/ 467773 w 1501711"/>
                  <a:gd name="connsiteY157" fmla="*/ 1105757 h 1939671"/>
                  <a:gd name="connsiteX158" fmla="*/ 467773 w 1501711"/>
                  <a:gd name="connsiteY158" fmla="*/ 1097090 h 1939671"/>
                  <a:gd name="connsiteX159" fmla="*/ 380714 w 1501711"/>
                  <a:gd name="connsiteY159" fmla="*/ 1046893 h 1939671"/>
                  <a:gd name="connsiteX160" fmla="*/ 380714 w 1501711"/>
                  <a:gd name="connsiteY160" fmla="*/ 937260 h 1939671"/>
                  <a:gd name="connsiteX161" fmla="*/ 467773 w 1501711"/>
                  <a:gd name="connsiteY161" fmla="*/ 987457 h 1939671"/>
                  <a:gd name="connsiteX162" fmla="*/ 467773 w 1501711"/>
                  <a:gd name="connsiteY162" fmla="*/ 978789 h 1939671"/>
                  <a:gd name="connsiteX163" fmla="*/ 380714 w 1501711"/>
                  <a:gd name="connsiteY163" fmla="*/ 928592 h 1939671"/>
                  <a:gd name="connsiteX164" fmla="*/ 380714 w 1501711"/>
                  <a:gd name="connsiteY164" fmla="*/ 818960 h 1939671"/>
                  <a:gd name="connsiteX165" fmla="*/ 467773 w 1501711"/>
                  <a:gd name="connsiteY165" fmla="*/ 869156 h 1939671"/>
                  <a:gd name="connsiteX166" fmla="*/ 467773 w 1501711"/>
                  <a:gd name="connsiteY166" fmla="*/ 860489 h 1939671"/>
                  <a:gd name="connsiteX167" fmla="*/ 380714 w 1501711"/>
                  <a:gd name="connsiteY167" fmla="*/ 810197 h 1939671"/>
                  <a:gd name="connsiteX168" fmla="*/ 380714 w 1501711"/>
                  <a:gd name="connsiteY168" fmla="*/ 700564 h 1939671"/>
                  <a:gd name="connsiteX169" fmla="*/ 467773 w 1501711"/>
                  <a:gd name="connsiteY169" fmla="*/ 750856 h 1939671"/>
                  <a:gd name="connsiteX170" fmla="*/ 467773 w 1501711"/>
                  <a:gd name="connsiteY170" fmla="*/ 742188 h 1939671"/>
                  <a:gd name="connsiteX171" fmla="*/ 380714 w 1501711"/>
                  <a:gd name="connsiteY171" fmla="*/ 691896 h 1939671"/>
                  <a:gd name="connsiteX172" fmla="*/ 380714 w 1501711"/>
                  <a:gd name="connsiteY172" fmla="*/ 582263 h 1939671"/>
                  <a:gd name="connsiteX173" fmla="*/ 467773 w 1501711"/>
                  <a:gd name="connsiteY173" fmla="*/ 632555 h 1939671"/>
                  <a:gd name="connsiteX174" fmla="*/ 467773 w 1501711"/>
                  <a:gd name="connsiteY174" fmla="*/ 623792 h 1939671"/>
                  <a:gd name="connsiteX175" fmla="*/ 380714 w 1501711"/>
                  <a:gd name="connsiteY175" fmla="*/ 573596 h 1939671"/>
                  <a:gd name="connsiteX176" fmla="*/ 380714 w 1501711"/>
                  <a:gd name="connsiteY176" fmla="*/ 463963 h 1939671"/>
                  <a:gd name="connsiteX177" fmla="*/ 467773 w 1501711"/>
                  <a:gd name="connsiteY177" fmla="*/ 514160 h 1939671"/>
                  <a:gd name="connsiteX178" fmla="*/ 467773 w 1501711"/>
                  <a:gd name="connsiteY178" fmla="*/ 505492 h 1939671"/>
                  <a:gd name="connsiteX179" fmla="*/ 380714 w 1501711"/>
                  <a:gd name="connsiteY179" fmla="*/ 455295 h 1939671"/>
                  <a:gd name="connsiteX180" fmla="*/ 380714 w 1501711"/>
                  <a:gd name="connsiteY180" fmla="*/ 345662 h 1939671"/>
                  <a:gd name="connsiteX181" fmla="*/ 467773 w 1501711"/>
                  <a:gd name="connsiteY181" fmla="*/ 395859 h 1939671"/>
                  <a:gd name="connsiteX182" fmla="*/ 467773 w 1501711"/>
                  <a:gd name="connsiteY182" fmla="*/ 387191 h 1939671"/>
                  <a:gd name="connsiteX183" fmla="*/ 380714 w 1501711"/>
                  <a:gd name="connsiteY183" fmla="*/ 336994 h 1939671"/>
                  <a:gd name="connsiteX184" fmla="*/ 380714 w 1501711"/>
                  <a:gd name="connsiteY184" fmla="*/ 227362 h 1939671"/>
                  <a:gd name="connsiteX185" fmla="*/ 467773 w 1501711"/>
                  <a:gd name="connsiteY185" fmla="*/ 277559 h 1939671"/>
                  <a:gd name="connsiteX186" fmla="*/ 561213 w 1501711"/>
                  <a:gd name="connsiteY186" fmla="*/ 1387316 h 1939671"/>
                  <a:gd name="connsiteX187" fmla="*/ 474250 w 1501711"/>
                  <a:gd name="connsiteY187" fmla="*/ 1337024 h 1939671"/>
                  <a:gd name="connsiteX188" fmla="*/ 474250 w 1501711"/>
                  <a:gd name="connsiteY188" fmla="*/ 1227773 h 1939671"/>
                  <a:gd name="connsiteX189" fmla="*/ 561213 w 1501711"/>
                  <a:gd name="connsiteY189" fmla="*/ 1278065 h 1939671"/>
                  <a:gd name="connsiteX190" fmla="*/ 561213 w 1501711"/>
                  <a:gd name="connsiteY190" fmla="*/ 1269016 h 1939671"/>
                  <a:gd name="connsiteX191" fmla="*/ 474250 w 1501711"/>
                  <a:gd name="connsiteY191" fmla="*/ 1218724 h 1939671"/>
                  <a:gd name="connsiteX192" fmla="*/ 474250 w 1501711"/>
                  <a:gd name="connsiteY192" fmla="*/ 1109472 h 1939671"/>
                  <a:gd name="connsiteX193" fmla="*/ 561213 w 1501711"/>
                  <a:gd name="connsiteY193" fmla="*/ 1159764 h 1939671"/>
                  <a:gd name="connsiteX194" fmla="*/ 561213 w 1501711"/>
                  <a:gd name="connsiteY194" fmla="*/ 1150715 h 1939671"/>
                  <a:gd name="connsiteX195" fmla="*/ 474250 w 1501711"/>
                  <a:gd name="connsiteY195" fmla="*/ 1100423 h 1939671"/>
                  <a:gd name="connsiteX196" fmla="*/ 474250 w 1501711"/>
                  <a:gd name="connsiteY196" fmla="*/ 991172 h 1939671"/>
                  <a:gd name="connsiteX197" fmla="*/ 561213 w 1501711"/>
                  <a:gd name="connsiteY197" fmla="*/ 1041464 h 1939671"/>
                  <a:gd name="connsiteX198" fmla="*/ 561213 w 1501711"/>
                  <a:gd name="connsiteY198" fmla="*/ 1032320 h 1939671"/>
                  <a:gd name="connsiteX199" fmla="*/ 473774 w 1501711"/>
                  <a:gd name="connsiteY199" fmla="*/ 983837 h 1939671"/>
                  <a:gd name="connsiteX200" fmla="*/ 473774 w 1501711"/>
                  <a:gd name="connsiteY200" fmla="*/ 872871 h 1939671"/>
                  <a:gd name="connsiteX201" fmla="*/ 560737 w 1501711"/>
                  <a:gd name="connsiteY201" fmla="*/ 923068 h 1939671"/>
                  <a:gd name="connsiteX202" fmla="*/ 561213 w 1501711"/>
                  <a:gd name="connsiteY202" fmla="*/ 914019 h 1939671"/>
                  <a:gd name="connsiteX203" fmla="*/ 474250 w 1501711"/>
                  <a:gd name="connsiteY203" fmla="*/ 863822 h 1939671"/>
                  <a:gd name="connsiteX204" fmla="*/ 474250 w 1501711"/>
                  <a:gd name="connsiteY204" fmla="*/ 754571 h 1939671"/>
                  <a:gd name="connsiteX205" fmla="*/ 561213 w 1501711"/>
                  <a:gd name="connsiteY205" fmla="*/ 804767 h 1939671"/>
                  <a:gd name="connsiteX206" fmla="*/ 561213 w 1501711"/>
                  <a:gd name="connsiteY206" fmla="*/ 795719 h 1939671"/>
                  <a:gd name="connsiteX207" fmla="*/ 474250 w 1501711"/>
                  <a:gd name="connsiteY207" fmla="*/ 745522 h 1939671"/>
                  <a:gd name="connsiteX208" fmla="*/ 474250 w 1501711"/>
                  <a:gd name="connsiteY208" fmla="*/ 636270 h 1939671"/>
                  <a:gd name="connsiteX209" fmla="*/ 561213 w 1501711"/>
                  <a:gd name="connsiteY209" fmla="*/ 686467 h 1939671"/>
                  <a:gd name="connsiteX210" fmla="*/ 561213 w 1501711"/>
                  <a:gd name="connsiteY210" fmla="*/ 677418 h 1939671"/>
                  <a:gd name="connsiteX211" fmla="*/ 474250 w 1501711"/>
                  <a:gd name="connsiteY211" fmla="*/ 627221 h 1939671"/>
                  <a:gd name="connsiteX212" fmla="*/ 474250 w 1501711"/>
                  <a:gd name="connsiteY212" fmla="*/ 517969 h 1939671"/>
                  <a:gd name="connsiteX213" fmla="*/ 561213 w 1501711"/>
                  <a:gd name="connsiteY213" fmla="*/ 568166 h 1939671"/>
                  <a:gd name="connsiteX214" fmla="*/ 561213 w 1501711"/>
                  <a:gd name="connsiteY214" fmla="*/ 559118 h 1939671"/>
                  <a:gd name="connsiteX215" fmla="*/ 474250 w 1501711"/>
                  <a:gd name="connsiteY215" fmla="*/ 508825 h 1939671"/>
                  <a:gd name="connsiteX216" fmla="*/ 474250 w 1501711"/>
                  <a:gd name="connsiteY216" fmla="*/ 399574 h 1939671"/>
                  <a:gd name="connsiteX217" fmla="*/ 561213 w 1501711"/>
                  <a:gd name="connsiteY217" fmla="*/ 449866 h 1939671"/>
                  <a:gd name="connsiteX218" fmla="*/ 561213 w 1501711"/>
                  <a:gd name="connsiteY218" fmla="*/ 440817 h 1939671"/>
                  <a:gd name="connsiteX219" fmla="*/ 474250 w 1501711"/>
                  <a:gd name="connsiteY219" fmla="*/ 390525 h 1939671"/>
                  <a:gd name="connsiteX220" fmla="*/ 474250 w 1501711"/>
                  <a:gd name="connsiteY220" fmla="*/ 281273 h 1939671"/>
                  <a:gd name="connsiteX221" fmla="*/ 561213 w 1501711"/>
                  <a:gd name="connsiteY221" fmla="*/ 331565 h 1939671"/>
                  <a:gd name="connsiteX222" fmla="*/ 654653 w 1501711"/>
                  <a:gd name="connsiteY222" fmla="*/ 1440942 h 1939671"/>
                  <a:gd name="connsiteX223" fmla="*/ 567690 w 1501711"/>
                  <a:gd name="connsiteY223" fmla="*/ 1390745 h 1939671"/>
                  <a:gd name="connsiteX224" fmla="*/ 567690 w 1501711"/>
                  <a:gd name="connsiteY224" fmla="*/ 1281779 h 1939671"/>
                  <a:gd name="connsiteX225" fmla="*/ 654653 w 1501711"/>
                  <a:gd name="connsiteY225" fmla="*/ 1331976 h 1939671"/>
                  <a:gd name="connsiteX226" fmla="*/ 654653 w 1501711"/>
                  <a:gd name="connsiteY226" fmla="*/ 1322642 h 1939671"/>
                  <a:gd name="connsiteX227" fmla="*/ 567690 w 1501711"/>
                  <a:gd name="connsiteY227" fmla="*/ 1272445 h 1939671"/>
                  <a:gd name="connsiteX228" fmla="*/ 567690 w 1501711"/>
                  <a:gd name="connsiteY228" fmla="*/ 1163479 h 1939671"/>
                  <a:gd name="connsiteX229" fmla="*/ 654653 w 1501711"/>
                  <a:gd name="connsiteY229" fmla="*/ 1213676 h 1939671"/>
                  <a:gd name="connsiteX230" fmla="*/ 654653 w 1501711"/>
                  <a:gd name="connsiteY230" fmla="*/ 1204341 h 1939671"/>
                  <a:gd name="connsiteX231" fmla="*/ 567690 w 1501711"/>
                  <a:gd name="connsiteY231" fmla="*/ 1154144 h 1939671"/>
                  <a:gd name="connsiteX232" fmla="*/ 567690 w 1501711"/>
                  <a:gd name="connsiteY232" fmla="*/ 1045178 h 1939671"/>
                  <a:gd name="connsiteX233" fmla="*/ 654653 w 1501711"/>
                  <a:gd name="connsiteY233" fmla="*/ 1095375 h 1939671"/>
                  <a:gd name="connsiteX234" fmla="*/ 654653 w 1501711"/>
                  <a:gd name="connsiteY234" fmla="*/ 1086041 h 1939671"/>
                  <a:gd name="connsiteX235" fmla="*/ 567690 w 1501711"/>
                  <a:gd name="connsiteY235" fmla="*/ 1035749 h 1939671"/>
                  <a:gd name="connsiteX236" fmla="*/ 567690 w 1501711"/>
                  <a:gd name="connsiteY236" fmla="*/ 926687 h 1939671"/>
                  <a:gd name="connsiteX237" fmla="*/ 654653 w 1501711"/>
                  <a:gd name="connsiteY237" fmla="*/ 976979 h 1939671"/>
                  <a:gd name="connsiteX238" fmla="*/ 654653 w 1501711"/>
                  <a:gd name="connsiteY238" fmla="*/ 967740 h 1939671"/>
                  <a:gd name="connsiteX239" fmla="*/ 567690 w 1501711"/>
                  <a:gd name="connsiteY239" fmla="*/ 917448 h 1939671"/>
                  <a:gd name="connsiteX240" fmla="*/ 567690 w 1501711"/>
                  <a:gd name="connsiteY240" fmla="*/ 808482 h 1939671"/>
                  <a:gd name="connsiteX241" fmla="*/ 654653 w 1501711"/>
                  <a:gd name="connsiteY241" fmla="*/ 858774 h 1939671"/>
                  <a:gd name="connsiteX242" fmla="*/ 654653 w 1501711"/>
                  <a:gd name="connsiteY242" fmla="*/ 849440 h 1939671"/>
                  <a:gd name="connsiteX243" fmla="*/ 567690 w 1501711"/>
                  <a:gd name="connsiteY243" fmla="*/ 799148 h 1939671"/>
                  <a:gd name="connsiteX244" fmla="*/ 567690 w 1501711"/>
                  <a:gd name="connsiteY244" fmla="*/ 690182 h 1939671"/>
                  <a:gd name="connsiteX245" fmla="*/ 654653 w 1501711"/>
                  <a:gd name="connsiteY245" fmla="*/ 740474 h 1939671"/>
                  <a:gd name="connsiteX246" fmla="*/ 654653 w 1501711"/>
                  <a:gd name="connsiteY246" fmla="*/ 731044 h 1939671"/>
                  <a:gd name="connsiteX247" fmla="*/ 567690 w 1501711"/>
                  <a:gd name="connsiteY247" fmla="*/ 680847 h 1939671"/>
                  <a:gd name="connsiteX248" fmla="*/ 567690 w 1501711"/>
                  <a:gd name="connsiteY248" fmla="*/ 571881 h 1939671"/>
                  <a:gd name="connsiteX249" fmla="*/ 654082 w 1501711"/>
                  <a:gd name="connsiteY249" fmla="*/ 621887 h 1939671"/>
                  <a:gd name="connsiteX250" fmla="*/ 654653 w 1501711"/>
                  <a:gd name="connsiteY250" fmla="*/ 612743 h 1939671"/>
                  <a:gd name="connsiteX251" fmla="*/ 567214 w 1501711"/>
                  <a:gd name="connsiteY251" fmla="*/ 564737 h 1939671"/>
                  <a:gd name="connsiteX252" fmla="*/ 567214 w 1501711"/>
                  <a:gd name="connsiteY252" fmla="*/ 453581 h 1939671"/>
                  <a:gd name="connsiteX253" fmla="*/ 654082 w 1501711"/>
                  <a:gd name="connsiteY253" fmla="*/ 503777 h 1939671"/>
                  <a:gd name="connsiteX254" fmla="*/ 654653 w 1501711"/>
                  <a:gd name="connsiteY254" fmla="*/ 494443 h 1939671"/>
                  <a:gd name="connsiteX255" fmla="*/ 567690 w 1501711"/>
                  <a:gd name="connsiteY255" fmla="*/ 444246 h 1939671"/>
                  <a:gd name="connsiteX256" fmla="*/ 567690 w 1501711"/>
                  <a:gd name="connsiteY256" fmla="*/ 335280 h 1939671"/>
                  <a:gd name="connsiteX257" fmla="*/ 654082 w 1501711"/>
                  <a:gd name="connsiteY257" fmla="*/ 385477 h 1939671"/>
                  <a:gd name="connsiteX258" fmla="*/ 748094 w 1501711"/>
                  <a:gd name="connsiteY258" fmla="*/ 1494568 h 1939671"/>
                  <a:gd name="connsiteX259" fmla="*/ 661130 w 1501711"/>
                  <a:gd name="connsiteY259" fmla="*/ 1444276 h 1939671"/>
                  <a:gd name="connsiteX260" fmla="*/ 661130 w 1501711"/>
                  <a:gd name="connsiteY260" fmla="*/ 1335691 h 1939671"/>
                  <a:gd name="connsiteX261" fmla="*/ 748094 w 1501711"/>
                  <a:gd name="connsiteY261" fmla="*/ 1385983 h 1939671"/>
                  <a:gd name="connsiteX262" fmla="*/ 748094 w 1501711"/>
                  <a:gd name="connsiteY262" fmla="*/ 1376267 h 1939671"/>
                  <a:gd name="connsiteX263" fmla="*/ 661130 w 1501711"/>
                  <a:gd name="connsiteY263" fmla="*/ 1325975 h 1939671"/>
                  <a:gd name="connsiteX264" fmla="*/ 661130 w 1501711"/>
                  <a:gd name="connsiteY264" fmla="*/ 1217390 h 1939671"/>
                  <a:gd name="connsiteX265" fmla="*/ 748094 w 1501711"/>
                  <a:gd name="connsiteY265" fmla="*/ 1267682 h 1939671"/>
                  <a:gd name="connsiteX266" fmla="*/ 748094 w 1501711"/>
                  <a:gd name="connsiteY266" fmla="*/ 1257967 h 1939671"/>
                  <a:gd name="connsiteX267" fmla="*/ 661130 w 1501711"/>
                  <a:gd name="connsiteY267" fmla="*/ 1207675 h 1939671"/>
                  <a:gd name="connsiteX268" fmla="*/ 661130 w 1501711"/>
                  <a:gd name="connsiteY268" fmla="*/ 1099090 h 1939671"/>
                  <a:gd name="connsiteX269" fmla="*/ 748094 w 1501711"/>
                  <a:gd name="connsiteY269" fmla="*/ 1149382 h 1939671"/>
                  <a:gd name="connsiteX270" fmla="*/ 748094 w 1501711"/>
                  <a:gd name="connsiteY270" fmla="*/ 1139571 h 1939671"/>
                  <a:gd name="connsiteX271" fmla="*/ 661130 w 1501711"/>
                  <a:gd name="connsiteY271" fmla="*/ 1089374 h 1939671"/>
                  <a:gd name="connsiteX272" fmla="*/ 661130 w 1501711"/>
                  <a:gd name="connsiteY272" fmla="*/ 980789 h 1939671"/>
                  <a:gd name="connsiteX273" fmla="*/ 748094 w 1501711"/>
                  <a:gd name="connsiteY273" fmla="*/ 1030986 h 1939671"/>
                  <a:gd name="connsiteX274" fmla="*/ 748094 w 1501711"/>
                  <a:gd name="connsiteY274" fmla="*/ 1021270 h 1939671"/>
                  <a:gd name="connsiteX275" fmla="*/ 661130 w 1501711"/>
                  <a:gd name="connsiteY275" fmla="*/ 971074 h 1939671"/>
                  <a:gd name="connsiteX276" fmla="*/ 661130 w 1501711"/>
                  <a:gd name="connsiteY276" fmla="*/ 862489 h 1939671"/>
                  <a:gd name="connsiteX277" fmla="*/ 748094 w 1501711"/>
                  <a:gd name="connsiteY277" fmla="*/ 912686 h 1939671"/>
                  <a:gd name="connsiteX278" fmla="*/ 748094 w 1501711"/>
                  <a:gd name="connsiteY278" fmla="*/ 902970 h 1939671"/>
                  <a:gd name="connsiteX279" fmla="*/ 661130 w 1501711"/>
                  <a:gd name="connsiteY279" fmla="*/ 852773 h 1939671"/>
                  <a:gd name="connsiteX280" fmla="*/ 661130 w 1501711"/>
                  <a:gd name="connsiteY280" fmla="*/ 744188 h 1939671"/>
                  <a:gd name="connsiteX281" fmla="*/ 748094 w 1501711"/>
                  <a:gd name="connsiteY281" fmla="*/ 794385 h 1939671"/>
                  <a:gd name="connsiteX282" fmla="*/ 748094 w 1501711"/>
                  <a:gd name="connsiteY282" fmla="*/ 784670 h 1939671"/>
                  <a:gd name="connsiteX283" fmla="*/ 661130 w 1501711"/>
                  <a:gd name="connsiteY283" fmla="*/ 734473 h 1939671"/>
                  <a:gd name="connsiteX284" fmla="*/ 661130 w 1501711"/>
                  <a:gd name="connsiteY284" fmla="*/ 625888 h 1939671"/>
                  <a:gd name="connsiteX285" fmla="*/ 748094 w 1501711"/>
                  <a:gd name="connsiteY285" fmla="*/ 676085 h 1939671"/>
                  <a:gd name="connsiteX286" fmla="*/ 748094 w 1501711"/>
                  <a:gd name="connsiteY286" fmla="*/ 666369 h 1939671"/>
                  <a:gd name="connsiteX287" fmla="*/ 661130 w 1501711"/>
                  <a:gd name="connsiteY287" fmla="*/ 616077 h 1939671"/>
                  <a:gd name="connsiteX288" fmla="*/ 661130 w 1501711"/>
                  <a:gd name="connsiteY288" fmla="*/ 507587 h 1939671"/>
                  <a:gd name="connsiteX289" fmla="*/ 748094 w 1501711"/>
                  <a:gd name="connsiteY289" fmla="*/ 557879 h 1939671"/>
                  <a:gd name="connsiteX290" fmla="*/ 748094 w 1501711"/>
                  <a:gd name="connsiteY290" fmla="*/ 548069 h 1939671"/>
                  <a:gd name="connsiteX291" fmla="*/ 661130 w 1501711"/>
                  <a:gd name="connsiteY291" fmla="*/ 497777 h 1939671"/>
                  <a:gd name="connsiteX292" fmla="*/ 661130 w 1501711"/>
                  <a:gd name="connsiteY292" fmla="*/ 389192 h 1939671"/>
                  <a:gd name="connsiteX293" fmla="*/ 748094 w 1501711"/>
                  <a:gd name="connsiteY293" fmla="*/ 439484 h 1939671"/>
                  <a:gd name="connsiteX294" fmla="*/ 841629 w 1501711"/>
                  <a:gd name="connsiteY294" fmla="*/ 1548194 h 1939671"/>
                  <a:gd name="connsiteX295" fmla="*/ 754571 w 1501711"/>
                  <a:gd name="connsiteY295" fmla="*/ 1497997 h 1939671"/>
                  <a:gd name="connsiteX296" fmla="*/ 754571 w 1501711"/>
                  <a:gd name="connsiteY296" fmla="*/ 1389698 h 1939671"/>
                  <a:gd name="connsiteX297" fmla="*/ 841629 w 1501711"/>
                  <a:gd name="connsiteY297" fmla="*/ 1439894 h 1939671"/>
                  <a:gd name="connsiteX298" fmla="*/ 841629 w 1501711"/>
                  <a:gd name="connsiteY298" fmla="*/ 1429893 h 1939671"/>
                  <a:gd name="connsiteX299" fmla="*/ 754571 w 1501711"/>
                  <a:gd name="connsiteY299" fmla="*/ 1379696 h 1939671"/>
                  <a:gd name="connsiteX300" fmla="*/ 754571 w 1501711"/>
                  <a:gd name="connsiteY300" fmla="*/ 1271397 h 1939671"/>
                  <a:gd name="connsiteX301" fmla="*/ 841629 w 1501711"/>
                  <a:gd name="connsiteY301" fmla="*/ 1321594 h 1939671"/>
                  <a:gd name="connsiteX302" fmla="*/ 841629 w 1501711"/>
                  <a:gd name="connsiteY302" fmla="*/ 1311593 h 1939671"/>
                  <a:gd name="connsiteX303" fmla="*/ 754571 w 1501711"/>
                  <a:gd name="connsiteY303" fmla="*/ 1261396 h 1939671"/>
                  <a:gd name="connsiteX304" fmla="*/ 754571 w 1501711"/>
                  <a:gd name="connsiteY304" fmla="*/ 1153097 h 1939671"/>
                  <a:gd name="connsiteX305" fmla="*/ 841629 w 1501711"/>
                  <a:gd name="connsiteY305" fmla="*/ 1203293 h 1939671"/>
                  <a:gd name="connsiteX306" fmla="*/ 841629 w 1501711"/>
                  <a:gd name="connsiteY306" fmla="*/ 1193292 h 1939671"/>
                  <a:gd name="connsiteX307" fmla="*/ 754094 w 1501711"/>
                  <a:gd name="connsiteY307" fmla="*/ 1145762 h 1939671"/>
                  <a:gd name="connsiteX308" fmla="*/ 754094 w 1501711"/>
                  <a:gd name="connsiteY308" fmla="*/ 1034701 h 1939671"/>
                  <a:gd name="connsiteX309" fmla="*/ 841153 w 1501711"/>
                  <a:gd name="connsiteY309" fmla="*/ 1084993 h 1939671"/>
                  <a:gd name="connsiteX310" fmla="*/ 841629 w 1501711"/>
                  <a:gd name="connsiteY310" fmla="*/ 1074992 h 1939671"/>
                  <a:gd name="connsiteX311" fmla="*/ 754571 w 1501711"/>
                  <a:gd name="connsiteY311" fmla="*/ 1024699 h 1939671"/>
                  <a:gd name="connsiteX312" fmla="*/ 754571 w 1501711"/>
                  <a:gd name="connsiteY312" fmla="*/ 916400 h 1939671"/>
                  <a:gd name="connsiteX313" fmla="*/ 841629 w 1501711"/>
                  <a:gd name="connsiteY313" fmla="*/ 966692 h 1939671"/>
                  <a:gd name="connsiteX314" fmla="*/ 841629 w 1501711"/>
                  <a:gd name="connsiteY314" fmla="*/ 956691 h 1939671"/>
                  <a:gd name="connsiteX315" fmla="*/ 754571 w 1501711"/>
                  <a:gd name="connsiteY315" fmla="*/ 906399 h 1939671"/>
                  <a:gd name="connsiteX316" fmla="*/ 754571 w 1501711"/>
                  <a:gd name="connsiteY316" fmla="*/ 798100 h 1939671"/>
                  <a:gd name="connsiteX317" fmla="*/ 841629 w 1501711"/>
                  <a:gd name="connsiteY317" fmla="*/ 848392 h 1939671"/>
                  <a:gd name="connsiteX318" fmla="*/ 841629 w 1501711"/>
                  <a:gd name="connsiteY318" fmla="*/ 838295 h 1939671"/>
                  <a:gd name="connsiteX319" fmla="*/ 754571 w 1501711"/>
                  <a:gd name="connsiteY319" fmla="*/ 788099 h 1939671"/>
                  <a:gd name="connsiteX320" fmla="*/ 754571 w 1501711"/>
                  <a:gd name="connsiteY320" fmla="*/ 679799 h 1939671"/>
                  <a:gd name="connsiteX321" fmla="*/ 841629 w 1501711"/>
                  <a:gd name="connsiteY321" fmla="*/ 729996 h 1939671"/>
                  <a:gd name="connsiteX322" fmla="*/ 841629 w 1501711"/>
                  <a:gd name="connsiteY322" fmla="*/ 719995 h 1939671"/>
                  <a:gd name="connsiteX323" fmla="*/ 754094 w 1501711"/>
                  <a:gd name="connsiteY323" fmla="*/ 672370 h 1939671"/>
                  <a:gd name="connsiteX324" fmla="*/ 754094 w 1501711"/>
                  <a:gd name="connsiteY324" fmla="*/ 561499 h 1939671"/>
                  <a:gd name="connsiteX325" fmla="*/ 841153 w 1501711"/>
                  <a:gd name="connsiteY325" fmla="*/ 611696 h 1939671"/>
                  <a:gd name="connsiteX326" fmla="*/ 841629 w 1501711"/>
                  <a:gd name="connsiteY326" fmla="*/ 601694 h 1939671"/>
                  <a:gd name="connsiteX327" fmla="*/ 754571 w 1501711"/>
                  <a:gd name="connsiteY327" fmla="*/ 551498 h 1939671"/>
                  <a:gd name="connsiteX328" fmla="*/ 754571 w 1501711"/>
                  <a:gd name="connsiteY328" fmla="*/ 443198 h 1939671"/>
                  <a:gd name="connsiteX329" fmla="*/ 841629 w 1501711"/>
                  <a:gd name="connsiteY329" fmla="*/ 493395 h 1939671"/>
                  <a:gd name="connsiteX330" fmla="*/ 935069 w 1501711"/>
                  <a:gd name="connsiteY330" fmla="*/ 1601819 h 1939671"/>
                  <a:gd name="connsiteX331" fmla="*/ 848011 w 1501711"/>
                  <a:gd name="connsiteY331" fmla="*/ 1551527 h 1939671"/>
                  <a:gd name="connsiteX332" fmla="*/ 848011 w 1501711"/>
                  <a:gd name="connsiteY332" fmla="*/ 1443609 h 1939671"/>
                  <a:gd name="connsiteX333" fmla="*/ 935069 w 1501711"/>
                  <a:gd name="connsiteY333" fmla="*/ 1493901 h 1939671"/>
                  <a:gd name="connsiteX334" fmla="*/ 935069 w 1501711"/>
                  <a:gd name="connsiteY334" fmla="*/ 1483519 h 1939671"/>
                  <a:gd name="connsiteX335" fmla="*/ 848011 w 1501711"/>
                  <a:gd name="connsiteY335" fmla="*/ 1433227 h 1939671"/>
                  <a:gd name="connsiteX336" fmla="*/ 848011 w 1501711"/>
                  <a:gd name="connsiteY336" fmla="*/ 1325309 h 1939671"/>
                  <a:gd name="connsiteX337" fmla="*/ 935069 w 1501711"/>
                  <a:gd name="connsiteY337" fmla="*/ 1375601 h 1939671"/>
                  <a:gd name="connsiteX338" fmla="*/ 935069 w 1501711"/>
                  <a:gd name="connsiteY338" fmla="*/ 1365123 h 1939671"/>
                  <a:gd name="connsiteX339" fmla="*/ 848011 w 1501711"/>
                  <a:gd name="connsiteY339" fmla="*/ 1314926 h 1939671"/>
                  <a:gd name="connsiteX340" fmla="*/ 848011 w 1501711"/>
                  <a:gd name="connsiteY340" fmla="*/ 1207008 h 1939671"/>
                  <a:gd name="connsiteX341" fmla="*/ 935069 w 1501711"/>
                  <a:gd name="connsiteY341" fmla="*/ 1257205 h 1939671"/>
                  <a:gd name="connsiteX342" fmla="*/ 935069 w 1501711"/>
                  <a:gd name="connsiteY342" fmla="*/ 1246823 h 1939671"/>
                  <a:gd name="connsiteX343" fmla="*/ 848011 w 1501711"/>
                  <a:gd name="connsiteY343" fmla="*/ 1196626 h 1939671"/>
                  <a:gd name="connsiteX344" fmla="*/ 848011 w 1501711"/>
                  <a:gd name="connsiteY344" fmla="*/ 1088612 h 1939671"/>
                  <a:gd name="connsiteX345" fmla="*/ 935069 w 1501711"/>
                  <a:gd name="connsiteY345" fmla="*/ 1138809 h 1939671"/>
                  <a:gd name="connsiteX346" fmla="*/ 935069 w 1501711"/>
                  <a:gd name="connsiteY346" fmla="*/ 1128522 h 1939671"/>
                  <a:gd name="connsiteX347" fmla="*/ 848011 w 1501711"/>
                  <a:gd name="connsiteY347" fmla="*/ 1078325 h 1939671"/>
                  <a:gd name="connsiteX348" fmla="*/ 848011 w 1501711"/>
                  <a:gd name="connsiteY348" fmla="*/ 970407 h 1939671"/>
                  <a:gd name="connsiteX349" fmla="*/ 935069 w 1501711"/>
                  <a:gd name="connsiteY349" fmla="*/ 1020604 h 1939671"/>
                  <a:gd name="connsiteX350" fmla="*/ 935069 w 1501711"/>
                  <a:gd name="connsiteY350" fmla="*/ 1010222 h 1939671"/>
                  <a:gd name="connsiteX351" fmla="*/ 848011 w 1501711"/>
                  <a:gd name="connsiteY351" fmla="*/ 960025 h 1939671"/>
                  <a:gd name="connsiteX352" fmla="*/ 848011 w 1501711"/>
                  <a:gd name="connsiteY352" fmla="*/ 852107 h 1939671"/>
                  <a:gd name="connsiteX353" fmla="*/ 935069 w 1501711"/>
                  <a:gd name="connsiteY353" fmla="*/ 902303 h 1939671"/>
                  <a:gd name="connsiteX354" fmla="*/ 935069 w 1501711"/>
                  <a:gd name="connsiteY354" fmla="*/ 891921 h 1939671"/>
                  <a:gd name="connsiteX355" fmla="*/ 848011 w 1501711"/>
                  <a:gd name="connsiteY355" fmla="*/ 841629 h 1939671"/>
                  <a:gd name="connsiteX356" fmla="*/ 848011 w 1501711"/>
                  <a:gd name="connsiteY356" fmla="*/ 733711 h 1939671"/>
                  <a:gd name="connsiteX357" fmla="*/ 935069 w 1501711"/>
                  <a:gd name="connsiteY357" fmla="*/ 784003 h 1939671"/>
                  <a:gd name="connsiteX358" fmla="*/ 935069 w 1501711"/>
                  <a:gd name="connsiteY358" fmla="*/ 773621 h 1939671"/>
                  <a:gd name="connsiteX359" fmla="*/ 847535 w 1501711"/>
                  <a:gd name="connsiteY359" fmla="*/ 726662 h 1939671"/>
                  <a:gd name="connsiteX360" fmla="*/ 847535 w 1501711"/>
                  <a:gd name="connsiteY360" fmla="*/ 615410 h 1939671"/>
                  <a:gd name="connsiteX361" fmla="*/ 934593 w 1501711"/>
                  <a:gd name="connsiteY361" fmla="*/ 665702 h 1939671"/>
                  <a:gd name="connsiteX362" fmla="*/ 935069 w 1501711"/>
                  <a:gd name="connsiteY362" fmla="*/ 655320 h 1939671"/>
                  <a:gd name="connsiteX363" fmla="*/ 848011 w 1501711"/>
                  <a:gd name="connsiteY363" fmla="*/ 605028 h 1939671"/>
                  <a:gd name="connsiteX364" fmla="*/ 848011 w 1501711"/>
                  <a:gd name="connsiteY364" fmla="*/ 497110 h 1939671"/>
                  <a:gd name="connsiteX365" fmla="*/ 935069 w 1501711"/>
                  <a:gd name="connsiteY365" fmla="*/ 547402 h 1939671"/>
                  <a:gd name="connsiteX366" fmla="*/ 1028510 w 1501711"/>
                  <a:gd name="connsiteY366" fmla="*/ 1655445 h 1939671"/>
                  <a:gd name="connsiteX367" fmla="*/ 941451 w 1501711"/>
                  <a:gd name="connsiteY367" fmla="*/ 1605248 h 1939671"/>
                  <a:gd name="connsiteX368" fmla="*/ 941451 w 1501711"/>
                  <a:gd name="connsiteY368" fmla="*/ 1497616 h 1939671"/>
                  <a:gd name="connsiteX369" fmla="*/ 1028510 w 1501711"/>
                  <a:gd name="connsiteY369" fmla="*/ 1547813 h 1939671"/>
                  <a:gd name="connsiteX370" fmla="*/ 1028510 w 1501711"/>
                  <a:gd name="connsiteY370" fmla="*/ 1537145 h 1939671"/>
                  <a:gd name="connsiteX371" fmla="*/ 941451 w 1501711"/>
                  <a:gd name="connsiteY371" fmla="*/ 1486948 h 1939671"/>
                  <a:gd name="connsiteX372" fmla="*/ 941451 w 1501711"/>
                  <a:gd name="connsiteY372" fmla="*/ 1379315 h 1939671"/>
                  <a:gd name="connsiteX373" fmla="*/ 1028510 w 1501711"/>
                  <a:gd name="connsiteY373" fmla="*/ 1429512 h 1939671"/>
                  <a:gd name="connsiteX374" fmla="*/ 1028510 w 1501711"/>
                  <a:gd name="connsiteY374" fmla="*/ 1418844 h 1939671"/>
                  <a:gd name="connsiteX375" fmla="*/ 941451 w 1501711"/>
                  <a:gd name="connsiteY375" fmla="*/ 1368647 h 1939671"/>
                  <a:gd name="connsiteX376" fmla="*/ 941451 w 1501711"/>
                  <a:gd name="connsiteY376" fmla="*/ 1261015 h 1939671"/>
                  <a:gd name="connsiteX377" fmla="*/ 1028510 w 1501711"/>
                  <a:gd name="connsiteY377" fmla="*/ 1311212 h 1939671"/>
                  <a:gd name="connsiteX378" fmla="*/ 1028510 w 1501711"/>
                  <a:gd name="connsiteY378" fmla="*/ 1300544 h 1939671"/>
                  <a:gd name="connsiteX379" fmla="*/ 941451 w 1501711"/>
                  <a:gd name="connsiteY379" fmla="*/ 1250252 h 1939671"/>
                  <a:gd name="connsiteX380" fmla="*/ 941451 w 1501711"/>
                  <a:gd name="connsiteY380" fmla="*/ 1142619 h 1939671"/>
                  <a:gd name="connsiteX381" fmla="*/ 1028510 w 1501711"/>
                  <a:gd name="connsiteY381" fmla="*/ 1192911 h 1939671"/>
                  <a:gd name="connsiteX382" fmla="*/ 1028510 w 1501711"/>
                  <a:gd name="connsiteY382" fmla="*/ 1182243 h 1939671"/>
                  <a:gd name="connsiteX383" fmla="*/ 941451 w 1501711"/>
                  <a:gd name="connsiteY383" fmla="*/ 1131951 h 1939671"/>
                  <a:gd name="connsiteX384" fmla="*/ 941451 w 1501711"/>
                  <a:gd name="connsiteY384" fmla="*/ 1024319 h 1939671"/>
                  <a:gd name="connsiteX385" fmla="*/ 1028510 w 1501711"/>
                  <a:gd name="connsiteY385" fmla="*/ 1074611 h 1939671"/>
                  <a:gd name="connsiteX386" fmla="*/ 1028510 w 1501711"/>
                  <a:gd name="connsiteY386" fmla="*/ 1063847 h 1939671"/>
                  <a:gd name="connsiteX387" fmla="*/ 941451 w 1501711"/>
                  <a:gd name="connsiteY387" fmla="*/ 1013651 h 1939671"/>
                  <a:gd name="connsiteX388" fmla="*/ 941451 w 1501711"/>
                  <a:gd name="connsiteY388" fmla="*/ 906018 h 1939671"/>
                  <a:gd name="connsiteX389" fmla="*/ 1028510 w 1501711"/>
                  <a:gd name="connsiteY389" fmla="*/ 956310 h 1939671"/>
                  <a:gd name="connsiteX390" fmla="*/ 1028510 w 1501711"/>
                  <a:gd name="connsiteY390" fmla="*/ 945547 h 1939671"/>
                  <a:gd name="connsiteX391" fmla="*/ 941451 w 1501711"/>
                  <a:gd name="connsiteY391" fmla="*/ 895350 h 1939671"/>
                  <a:gd name="connsiteX392" fmla="*/ 941451 w 1501711"/>
                  <a:gd name="connsiteY392" fmla="*/ 787718 h 1939671"/>
                  <a:gd name="connsiteX393" fmla="*/ 1028510 w 1501711"/>
                  <a:gd name="connsiteY393" fmla="*/ 837914 h 1939671"/>
                  <a:gd name="connsiteX394" fmla="*/ 1028510 w 1501711"/>
                  <a:gd name="connsiteY394" fmla="*/ 827246 h 1939671"/>
                  <a:gd name="connsiteX395" fmla="*/ 941451 w 1501711"/>
                  <a:gd name="connsiteY395" fmla="*/ 777050 h 1939671"/>
                  <a:gd name="connsiteX396" fmla="*/ 941451 w 1501711"/>
                  <a:gd name="connsiteY396" fmla="*/ 669512 h 1939671"/>
                  <a:gd name="connsiteX397" fmla="*/ 1028510 w 1501711"/>
                  <a:gd name="connsiteY397" fmla="*/ 719709 h 1939671"/>
                  <a:gd name="connsiteX398" fmla="*/ 1028510 w 1501711"/>
                  <a:gd name="connsiteY398" fmla="*/ 708946 h 1939671"/>
                  <a:gd name="connsiteX399" fmla="*/ 941451 w 1501711"/>
                  <a:gd name="connsiteY399" fmla="*/ 658749 h 1939671"/>
                  <a:gd name="connsiteX400" fmla="*/ 941451 w 1501711"/>
                  <a:gd name="connsiteY400" fmla="*/ 551117 h 1939671"/>
                  <a:gd name="connsiteX401" fmla="*/ 1028510 w 1501711"/>
                  <a:gd name="connsiteY401" fmla="*/ 601313 h 1939671"/>
                  <a:gd name="connsiteX402" fmla="*/ 1121950 w 1501711"/>
                  <a:gd name="connsiteY402" fmla="*/ 1709071 h 1939671"/>
                  <a:gd name="connsiteX403" fmla="*/ 1034987 w 1501711"/>
                  <a:gd name="connsiteY403" fmla="*/ 1658779 h 1939671"/>
                  <a:gd name="connsiteX404" fmla="*/ 1034987 w 1501711"/>
                  <a:gd name="connsiteY404" fmla="*/ 1551527 h 1939671"/>
                  <a:gd name="connsiteX405" fmla="*/ 1121950 w 1501711"/>
                  <a:gd name="connsiteY405" fmla="*/ 1601819 h 1939671"/>
                  <a:gd name="connsiteX406" fmla="*/ 1121950 w 1501711"/>
                  <a:gd name="connsiteY406" fmla="*/ 1590770 h 1939671"/>
                  <a:gd name="connsiteX407" fmla="*/ 1034987 w 1501711"/>
                  <a:gd name="connsiteY407" fmla="*/ 1540478 h 1939671"/>
                  <a:gd name="connsiteX408" fmla="*/ 1034987 w 1501711"/>
                  <a:gd name="connsiteY408" fmla="*/ 1433227 h 1939671"/>
                  <a:gd name="connsiteX409" fmla="*/ 1121950 w 1501711"/>
                  <a:gd name="connsiteY409" fmla="*/ 1483519 h 1939671"/>
                  <a:gd name="connsiteX410" fmla="*/ 1121950 w 1501711"/>
                  <a:gd name="connsiteY410" fmla="*/ 1472375 h 1939671"/>
                  <a:gd name="connsiteX411" fmla="*/ 1034987 w 1501711"/>
                  <a:gd name="connsiteY411" fmla="*/ 1422178 h 1939671"/>
                  <a:gd name="connsiteX412" fmla="*/ 1034987 w 1501711"/>
                  <a:gd name="connsiteY412" fmla="*/ 1314926 h 1939671"/>
                  <a:gd name="connsiteX413" fmla="*/ 1121950 w 1501711"/>
                  <a:gd name="connsiteY413" fmla="*/ 1365123 h 1939671"/>
                  <a:gd name="connsiteX414" fmla="*/ 1121950 w 1501711"/>
                  <a:gd name="connsiteY414" fmla="*/ 1354074 h 1939671"/>
                  <a:gd name="connsiteX415" fmla="*/ 1034510 w 1501711"/>
                  <a:gd name="connsiteY415" fmla="*/ 1307687 h 1939671"/>
                  <a:gd name="connsiteX416" fmla="*/ 1034510 w 1501711"/>
                  <a:gd name="connsiteY416" fmla="*/ 1196626 h 1939671"/>
                  <a:gd name="connsiteX417" fmla="*/ 1121474 w 1501711"/>
                  <a:gd name="connsiteY417" fmla="*/ 1246823 h 1939671"/>
                  <a:gd name="connsiteX418" fmla="*/ 1121950 w 1501711"/>
                  <a:gd name="connsiteY418" fmla="*/ 1235774 h 1939671"/>
                  <a:gd name="connsiteX419" fmla="*/ 1034987 w 1501711"/>
                  <a:gd name="connsiteY419" fmla="*/ 1185577 h 1939671"/>
                  <a:gd name="connsiteX420" fmla="*/ 1034987 w 1501711"/>
                  <a:gd name="connsiteY420" fmla="*/ 1078325 h 1939671"/>
                  <a:gd name="connsiteX421" fmla="*/ 1121950 w 1501711"/>
                  <a:gd name="connsiteY421" fmla="*/ 1128522 h 1939671"/>
                  <a:gd name="connsiteX422" fmla="*/ 1121950 w 1501711"/>
                  <a:gd name="connsiteY422" fmla="*/ 1117473 h 1939671"/>
                  <a:gd name="connsiteX423" fmla="*/ 1034987 w 1501711"/>
                  <a:gd name="connsiteY423" fmla="*/ 1067276 h 1939671"/>
                  <a:gd name="connsiteX424" fmla="*/ 1034987 w 1501711"/>
                  <a:gd name="connsiteY424" fmla="*/ 960025 h 1939671"/>
                  <a:gd name="connsiteX425" fmla="*/ 1121950 w 1501711"/>
                  <a:gd name="connsiteY425" fmla="*/ 1010222 h 1939671"/>
                  <a:gd name="connsiteX426" fmla="*/ 1121950 w 1501711"/>
                  <a:gd name="connsiteY426" fmla="*/ 999173 h 1939671"/>
                  <a:gd name="connsiteX427" fmla="*/ 1034987 w 1501711"/>
                  <a:gd name="connsiteY427" fmla="*/ 948881 h 1939671"/>
                  <a:gd name="connsiteX428" fmla="*/ 1034987 w 1501711"/>
                  <a:gd name="connsiteY428" fmla="*/ 841629 h 1939671"/>
                  <a:gd name="connsiteX429" fmla="*/ 1121950 w 1501711"/>
                  <a:gd name="connsiteY429" fmla="*/ 891921 h 1939671"/>
                  <a:gd name="connsiteX430" fmla="*/ 1121950 w 1501711"/>
                  <a:gd name="connsiteY430" fmla="*/ 880872 h 1939671"/>
                  <a:gd name="connsiteX431" fmla="*/ 1034987 w 1501711"/>
                  <a:gd name="connsiteY431" fmla="*/ 830580 h 1939671"/>
                  <a:gd name="connsiteX432" fmla="*/ 1034987 w 1501711"/>
                  <a:gd name="connsiteY432" fmla="*/ 723329 h 1939671"/>
                  <a:gd name="connsiteX433" fmla="*/ 1121950 w 1501711"/>
                  <a:gd name="connsiteY433" fmla="*/ 773621 h 1939671"/>
                  <a:gd name="connsiteX434" fmla="*/ 1121950 w 1501711"/>
                  <a:gd name="connsiteY434" fmla="*/ 762572 h 1939671"/>
                  <a:gd name="connsiteX435" fmla="*/ 1034987 w 1501711"/>
                  <a:gd name="connsiteY435" fmla="*/ 712280 h 1939671"/>
                  <a:gd name="connsiteX436" fmla="*/ 1034987 w 1501711"/>
                  <a:gd name="connsiteY436" fmla="*/ 605028 h 1939671"/>
                  <a:gd name="connsiteX437" fmla="*/ 1121950 w 1501711"/>
                  <a:gd name="connsiteY437" fmla="*/ 655320 h 1939671"/>
                  <a:gd name="connsiteX438" fmla="*/ 1215390 w 1501711"/>
                  <a:gd name="connsiteY438" fmla="*/ 1762697 h 1939671"/>
                  <a:gd name="connsiteX439" fmla="*/ 1128427 w 1501711"/>
                  <a:gd name="connsiteY439" fmla="*/ 1712500 h 1939671"/>
                  <a:gd name="connsiteX440" fmla="*/ 1128427 w 1501711"/>
                  <a:gd name="connsiteY440" fmla="*/ 1605534 h 1939671"/>
                  <a:gd name="connsiteX441" fmla="*/ 1215390 w 1501711"/>
                  <a:gd name="connsiteY441" fmla="*/ 1655731 h 1939671"/>
                  <a:gd name="connsiteX442" fmla="*/ 1215390 w 1501711"/>
                  <a:gd name="connsiteY442" fmla="*/ 1644396 h 1939671"/>
                  <a:gd name="connsiteX443" fmla="*/ 1128427 w 1501711"/>
                  <a:gd name="connsiteY443" fmla="*/ 1594199 h 1939671"/>
                  <a:gd name="connsiteX444" fmla="*/ 1128427 w 1501711"/>
                  <a:gd name="connsiteY444" fmla="*/ 1487234 h 1939671"/>
                  <a:gd name="connsiteX445" fmla="*/ 1215390 w 1501711"/>
                  <a:gd name="connsiteY445" fmla="*/ 1537430 h 1939671"/>
                  <a:gd name="connsiteX446" fmla="*/ 1215390 w 1501711"/>
                  <a:gd name="connsiteY446" fmla="*/ 1526096 h 1939671"/>
                  <a:gd name="connsiteX447" fmla="*/ 1128427 w 1501711"/>
                  <a:gd name="connsiteY447" fmla="*/ 1475899 h 1939671"/>
                  <a:gd name="connsiteX448" fmla="*/ 1128427 w 1501711"/>
                  <a:gd name="connsiteY448" fmla="*/ 1368933 h 1939671"/>
                  <a:gd name="connsiteX449" fmla="*/ 1215390 w 1501711"/>
                  <a:gd name="connsiteY449" fmla="*/ 1419130 h 1939671"/>
                  <a:gd name="connsiteX450" fmla="*/ 1215390 w 1501711"/>
                  <a:gd name="connsiteY450" fmla="*/ 1407795 h 1939671"/>
                  <a:gd name="connsiteX451" fmla="*/ 1128427 w 1501711"/>
                  <a:gd name="connsiteY451" fmla="*/ 1357503 h 1939671"/>
                  <a:gd name="connsiteX452" fmla="*/ 1128427 w 1501711"/>
                  <a:gd name="connsiteY452" fmla="*/ 1250537 h 1939671"/>
                  <a:gd name="connsiteX453" fmla="*/ 1215390 w 1501711"/>
                  <a:gd name="connsiteY453" fmla="*/ 1300829 h 1939671"/>
                  <a:gd name="connsiteX454" fmla="*/ 1215390 w 1501711"/>
                  <a:gd name="connsiteY454" fmla="*/ 1289495 h 1939671"/>
                  <a:gd name="connsiteX455" fmla="*/ 1128427 w 1501711"/>
                  <a:gd name="connsiteY455" fmla="*/ 1239203 h 1939671"/>
                  <a:gd name="connsiteX456" fmla="*/ 1128427 w 1501711"/>
                  <a:gd name="connsiteY456" fmla="*/ 1132237 h 1939671"/>
                  <a:gd name="connsiteX457" fmla="*/ 1215390 w 1501711"/>
                  <a:gd name="connsiteY457" fmla="*/ 1182529 h 1939671"/>
                  <a:gd name="connsiteX458" fmla="*/ 1215390 w 1501711"/>
                  <a:gd name="connsiteY458" fmla="*/ 1171099 h 1939671"/>
                  <a:gd name="connsiteX459" fmla="*/ 1128427 w 1501711"/>
                  <a:gd name="connsiteY459" fmla="*/ 1120902 h 1939671"/>
                  <a:gd name="connsiteX460" fmla="*/ 1128427 w 1501711"/>
                  <a:gd name="connsiteY460" fmla="*/ 1013936 h 1939671"/>
                  <a:gd name="connsiteX461" fmla="*/ 1215390 w 1501711"/>
                  <a:gd name="connsiteY461" fmla="*/ 1064133 h 1939671"/>
                  <a:gd name="connsiteX462" fmla="*/ 1215390 w 1501711"/>
                  <a:gd name="connsiteY462" fmla="*/ 1052798 h 1939671"/>
                  <a:gd name="connsiteX463" fmla="*/ 1128427 w 1501711"/>
                  <a:gd name="connsiteY463" fmla="*/ 1002602 h 1939671"/>
                  <a:gd name="connsiteX464" fmla="*/ 1128427 w 1501711"/>
                  <a:gd name="connsiteY464" fmla="*/ 895636 h 1939671"/>
                  <a:gd name="connsiteX465" fmla="*/ 1215390 w 1501711"/>
                  <a:gd name="connsiteY465" fmla="*/ 945832 h 1939671"/>
                  <a:gd name="connsiteX466" fmla="*/ 1215390 w 1501711"/>
                  <a:gd name="connsiteY466" fmla="*/ 934498 h 1939671"/>
                  <a:gd name="connsiteX467" fmla="*/ 1127951 w 1501711"/>
                  <a:gd name="connsiteY467" fmla="*/ 888587 h 1939671"/>
                  <a:gd name="connsiteX468" fmla="*/ 1127951 w 1501711"/>
                  <a:gd name="connsiteY468" fmla="*/ 777335 h 1939671"/>
                  <a:gd name="connsiteX469" fmla="*/ 1214914 w 1501711"/>
                  <a:gd name="connsiteY469" fmla="*/ 827532 h 1939671"/>
                  <a:gd name="connsiteX470" fmla="*/ 1215390 w 1501711"/>
                  <a:gd name="connsiteY470" fmla="*/ 816197 h 1939671"/>
                  <a:gd name="connsiteX471" fmla="*/ 1128427 w 1501711"/>
                  <a:gd name="connsiteY471" fmla="*/ 766001 h 1939671"/>
                  <a:gd name="connsiteX472" fmla="*/ 1128427 w 1501711"/>
                  <a:gd name="connsiteY472" fmla="*/ 659035 h 1939671"/>
                  <a:gd name="connsiteX473" fmla="*/ 1215390 w 1501711"/>
                  <a:gd name="connsiteY473" fmla="*/ 709232 h 1939671"/>
                  <a:gd name="connsiteX474" fmla="*/ 1308830 w 1501711"/>
                  <a:gd name="connsiteY474" fmla="*/ 1816322 h 1939671"/>
                  <a:gd name="connsiteX475" fmla="*/ 1221867 w 1501711"/>
                  <a:gd name="connsiteY475" fmla="*/ 1766030 h 1939671"/>
                  <a:gd name="connsiteX476" fmla="*/ 1221867 w 1501711"/>
                  <a:gd name="connsiteY476" fmla="*/ 1659446 h 1939671"/>
                  <a:gd name="connsiteX477" fmla="*/ 1308830 w 1501711"/>
                  <a:gd name="connsiteY477" fmla="*/ 1709738 h 1939671"/>
                  <a:gd name="connsiteX478" fmla="*/ 1308830 w 1501711"/>
                  <a:gd name="connsiteY478" fmla="*/ 1698022 h 1939671"/>
                  <a:gd name="connsiteX479" fmla="*/ 1221867 w 1501711"/>
                  <a:gd name="connsiteY479" fmla="*/ 1647730 h 1939671"/>
                  <a:gd name="connsiteX480" fmla="*/ 1221867 w 1501711"/>
                  <a:gd name="connsiteY480" fmla="*/ 1541145 h 1939671"/>
                  <a:gd name="connsiteX481" fmla="*/ 1308830 w 1501711"/>
                  <a:gd name="connsiteY481" fmla="*/ 1591437 h 1939671"/>
                  <a:gd name="connsiteX482" fmla="*/ 1308830 w 1501711"/>
                  <a:gd name="connsiteY482" fmla="*/ 1579626 h 1939671"/>
                  <a:gd name="connsiteX483" fmla="*/ 1221867 w 1501711"/>
                  <a:gd name="connsiteY483" fmla="*/ 1529429 h 1939671"/>
                  <a:gd name="connsiteX484" fmla="*/ 1221867 w 1501711"/>
                  <a:gd name="connsiteY484" fmla="*/ 1422845 h 1939671"/>
                  <a:gd name="connsiteX485" fmla="*/ 1308830 w 1501711"/>
                  <a:gd name="connsiteY485" fmla="*/ 1473041 h 1939671"/>
                  <a:gd name="connsiteX486" fmla="*/ 1308830 w 1501711"/>
                  <a:gd name="connsiteY486" fmla="*/ 1461326 h 1939671"/>
                  <a:gd name="connsiteX487" fmla="*/ 1221867 w 1501711"/>
                  <a:gd name="connsiteY487" fmla="*/ 1411129 h 1939671"/>
                  <a:gd name="connsiteX488" fmla="*/ 1221867 w 1501711"/>
                  <a:gd name="connsiteY488" fmla="*/ 1304544 h 1939671"/>
                  <a:gd name="connsiteX489" fmla="*/ 1308830 w 1501711"/>
                  <a:gd name="connsiteY489" fmla="*/ 1354741 h 1939671"/>
                  <a:gd name="connsiteX490" fmla="*/ 1308830 w 1501711"/>
                  <a:gd name="connsiteY490" fmla="*/ 1343025 h 1939671"/>
                  <a:gd name="connsiteX491" fmla="*/ 1221867 w 1501711"/>
                  <a:gd name="connsiteY491" fmla="*/ 1292828 h 1939671"/>
                  <a:gd name="connsiteX492" fmla="*/ 1221867 w 1501711"/>
                  <a:gd name="connsiteY492" fmla="*/ 1186244 h 1939671"/>
                  <a:gd name="connsiteX493" fmla="*/ 1308830 w 1501711"/>
                  <a:gd name="connsiteY493" fmla="*/ 1236440 h 1939671"/>
                  <a:gd name="connsiteX494" fmla="*/ 1308830 w 1501711"/>
                  <a:gd name="connsiteY494" fmla="*/ 1224725 h 1939671"/>
                  <a:gd name="connsiteX495" fmla="*/ 1221867 w 1501711"/>
                  <a:gd name="connsiteY495" fmla="*/ 1174528 h 1939671"/>
                  <a:gd name="connsiteX496" fmla="*/ 1221867 w 1501711"/>
                  <a:gd name="connsiteY496" fmla="*/ 1067943 h 1939671"/>
                  <a:gd name="connsiteX497" fmla="*/ 1308830 w 1501711"/>
                  <a:gd name="connsiteY497" fmla="*/ 1118140 h 1939671"/>
                  <a:gd name="connsiteX498" fmla="*/ 1308830 w 1501711"/>
                  <a:gd name="connsiteY498" fmla="*/ 1106424 h 1939671"/>
                  <a:gd name="connsiteX499" fmla="*/ 1221391 w 1501711"/>
                  <a:gd name="connsiteY499" fmla="*/ 1060037 h 1939671"/>
                  <a:gd name="connsiteX500" fmla="*/ 1221391 w 1501711"/>
                  <a:gd name="connsiteY500" fmla="*/ 949547 h 1939671"/>
                  <a:gd name="connsiteX501" fmla="*/ 1308354 w 1501711"/>
                  <a:gd name="connsiteY501" fmla="*/ 999839 h 1939671"/>
                  <a:gd name="connsiteX502" fmla="*/ 1308830 w 1501711"/>
                  <a:gd name="connsiteY502" fmla="*/ 988124 h 1939671"/>
                  <a:gd name="connsiteX503" fmla="*/ 1221867 w 1501711"/>
                  <a:gd name="connsiteY503" fmla="*/ 937832 h 1939671"/>
                  <a:gd name="connsiteX504" fmla="*/ 1221867 w 1501711"/>
                  <a:gd name="connsiteY504" fmla="*/ 831437 h 1939671"/>
                  <a:gd name="connsiteX505" fmla="*/ 1308830 w 1501711"/>
                  <a:gd name="connsiteY505" fmla="*/ 881729 h 1939671"/>
                  <a:gd name="connsiteX506" fmla="*/ 1308830 w 1501711"/>
                  <a:gd name="connsiteY506" fmla="*/ 869728 h 1939671"/>
                  <a:gd name="connsiteX507" fmla="*/ 1221867 w 1501711"/>
                  <a:gd name="connsiteY507" fmla="*/ 819531 h 1939671"/>
                  <a:gd name="connsiteX508" fmla="*/ 1221867 w 1501711"/>
                  <a:gd name="connsiteY508" fmla="*/ 712946 h 1939671"/>
                  <a:gd name="connsiteX509" fmla="*/ 1308830 w 1501711"/>
                  <a:gd name="connsiteY509" fmla="*/ 763238 h 1939671"/>
                  <a:gd name="connsiteX510" fmla="*/ 1402366 w 1501711"/>
                  <a:gd name="connsiteY510" fmla="*/ 1869853 h 1939671"/>
                  <a:gd name="connsiteX511" fmla="*/ 1315308 w 1501711"/>
                  <a:gd name="connsiteY511" fmla="*/ 1819656 h 1939671"/>
                  <a:gd name="connsiteX512" fmla="*/ 1315308 w 1501711"/>
                  <a:gd name="connsiteY512" fmla="*/ 1713452 h 1939671"/>
                  <a:gd name="connsiteX513" fmla="*/ 1402366 w 1501711"/>
                  <a:gd name="connsiteY513" fmla="*/ 1763649 h 1939671"/>
                  <a:gd name="connsiteX514" fmla="*/ 1402366 w 1501711"/>
                  <a:gd name="connsiteY514" fmla="*/ 1751552 h 1939671"/>
                  <a:gd name="connsiteX515" fmla="*/ 1315308 w 1501711"/>
                  <a:gd name="connsiteY515" fmla="*/ 1701356 h 1939671"/>
                  <a:gd name="connsiteX516" fmla="*/ 1315308 w 1501711"/>
                  <a:gd name="connsiteY516" fmla="*/ 1595152 h 1939671"/>
                  <a:gd name="connsiteX517" fmla="*/ 1402366 w 1501711"/>
                  <a:gd name="connsiteY517" fmla="*/ 1645349 h 1939671"/>
                  <a:gd name="connsiteX518" fmla="*/ 1402366 w 1501711"/>
                  <a:gd name="connsiteY518" fmla="*/ 1633252 h 1939671"/>
                  <a:gd name="connsiteX519" fmla="*/ 1315308 w 1501711"/>
                  <a:gd name="connsiteY519" fmla="*/ 1583055 h 1939671"/>
                  <a:gd name="connsiteX520" fmla="*/ 1315308 w 1501711"/>
                  <a:gd name="connsiteY520" fmla="*/ 1476851 h 1939671"/>
                  <a:gd name="connsiteX521" fmla="*/ 1402366 w 1501711"/>
                  <a:gd name="connsiteY521" fmla="*/ 1527048 h 1939671"/>
                  <a:gd name="connsiteX522" fmla="*/ 1402366 w 1501711"/>
                  <a:gd name="connsiteY522" fmla="*/ 1514951 h 1939671"/>
                  <a:gd name="connsiteX523" fmla="*/ 1314831 w 1501711"/>
                  <a:gd name="connsiteY523" fmla="*/ 1469612 h 1939671"/>
                  <a:gd name="connsiteX524" fmla="*/ 1314831 w 1501711"/>
                  <a:gd name="connsiteY524" fmla="*/ 1358456 h 1939671"/>
                  <a:gd name="connsiteX525" fmla="*/ 1401890 w 1501711"/>
                  <a:gd name="connsiteY525" fmla="*/ 1408748 h 1939671"/>
                  <a:gd name="connsiteX526" fmla="*/ 1402366 w 1501711"/>
                  <a:gd name="connsiteY526" fmla="*/ 1396651 h 1939671"/>
                  <a:gd name="connsiteX527" fmla="*/ 1315308 w 1501711"/>
                  <a:gd name="connsiteY527" fmla="*/ 1346359 h 1939671"/>
                  <a:gd name="connsiteX528" fmla="*/ 1315308 w 1501711"/>
                  <a:gd name="connsiteY528" fmla="*/ 1240155 h 1939671"/>
                  <a:gd name="connsiteX529" fmla="*/ 1402366 w 1501711"/>
                  <a:gd name="connsiteY529" fmla="*/ 1290447 h 1939671"/>
                  <a:gd name="connsiteX530" fmla="*/ 1402366 w 1501711"/>
                  <a:gd name="connsiteY530" fmla="*/ 1278255 h 1939671"/>
                  <a:gd name="connsiteX531" fmla="*/ 1315308 w 1501711"/>
                  <a:gd name="connsiteY531" fmla="*/ 1228058 h 1939671"/>
                  <a:gd name="connsiteX532" fmla="*/ 1315308 w 1501711"/>
                  <a:gd name="connsiteY532" fmla="*/ 1121855 h 1939671"/>
                  <a:gd name="connsiteX533" fmla="*/ 1402366 w 1501711"/>
                  <a:gd name="connsiteY533" fmla="*/ 1172051 h 1939671"/>
                  <a:gd name="connsiteX534" fmla="*/ 1402366 w 1501711"/>
                  <a:gd name="connsiteY534" fmla="*/ 1159955 h 1939671"/>
                  <a:gd name="connsiteX535" fmla="*/ 1315308 w 1501711"/>
                  <a:gd name="connsiteY535" fmla="*/ 1109758 h 1939671"/>
                  <a:gd name="connsiteX536" fmla="*/ 1315308 w 1501711"/>
                  <a:gd name="connsiteY536" fmla="*/ 1003554 h 1939671"/>
                  <a:gd name="connsiteX537" fmla="*/ 1402366 w 1501711"/>
                  <a:gd name="connsiteY537" fmla="*/ 1053751 h 1939671"/>
                  <a:gd name="connsiteX538" fmla="*/ 1402366 w 1501711"/>
                  <a:gd name="connsiteY538" fmla="*/ 1041654 h 1939671"/>
                  <a:gd name="connsiteX539" fmla="*/ 1315308 w 1501711"/>
                  <a:gd name="connsiteY539" fmla="*/ 991457 h 1939671"/>
                  <a:gd name="connsiteX540" fmla="*/ 1315308 w 1501711"/>
                  <a:gd name="connsiteY540" fmla="*/ 885254 h 1939671"/>
                  <a:gd name="connsiteX541" fmla="*/ 1402366 w 1501711"/>
                  <a:gd name="connsiteY541" fmla="*/ 935450 h 1939671"/>
                  <a:gd name="connsiteX542" fmla="*/ 1402366 w 1501711"/>
                  <a:gd name="connsiteY542" fmla="*/ 923354 h 1939671"/>
                  <a:gd name="connsiteX543" fmla="*/ 1315308 w 1501711"/>
                  <a:gd name="connsiteY543" fmla="*/ 873157 h 1939671"/>
                  <a:gd name="connsiteX544" fmla="*/ 1315308 w 1501711"/>
                  <a:gd name="connsiteY544" fmla="*/ 766953 h 1939671"/>
                  <a:gd name="connsiteX545" fmla="*/ 1402366 w 1501711"/>
                  <a:gd name="connsiteY545" fmla="*/ 817150 h 1939671"/>
                  <a:gd name="connsiteX546" fmla="*/ 1495806 w 1501711"/>
                  <a:gd name="connsiteY546" fmla="*/ 1923479 h 1939671"/>
                  <a:gd name="connsiteX547" fmla="*/ 1408748 w 1501711"/>
                  <a:gd name="connsiteY547" fmla="*/ 1873187 h 1939671"/>
                  <a:gd name="connsiteX548" fmla="*/ 1408748 w 1501711"/>
                  <a:gd name="connsiteY548" fmla="*/ 1767364 h 1939671"/>
                  <a:gd name="connsiteX549" fmla="*/ 1495806 w 1501711"/>
                  <a:gd name="connsiteY549" fmla="*/ 1817656 h 1939671"/>
                  <a:gd name="connsiteX550" fmla="*/ 1495806 w 1501711"/>
                  <a:gd name="connsiteY550" fmla="*/ 1805178 h 1939671"/>
                  <a:gd name="connsiteX551" fmla="*/ 1408748 w 1501711"/>
                  <a:gd name="connsiteY551" fmla="*/ 1754886 h 1939671"/>
                  <a:gd name="connsiteX552" fmla="*/ 1408748 w 1501711"/>
                  <a:gd name="connsiteY552" fmla="*/ 1649063 h 1939671"/>
                  <a:gd name="connsiteX553" fmla="*/ 1495806 w 1501711"/>
                  <a:gd name="connsiteY553" fmla="*/ 1699355 h 1939671"/>
                  <a:gd name="connsiteX554" fmla="*/ 1495806 w 1501711"/>
                  <a:gd name="connsiteY554" fmla="*/ 1686782 h 1939671"/>
                  <a:gd name="connsiteX555" fmla="*/ 1408748 w 1501711"/>
                  <a:gd name="connsiteY555" fmla="*/ 1636586 h 1939671"/>
                  <a:gd name="connsiteX556" fmla="*/ 1408748 w 1501711"/>
                  <a:gd name="connsiteY556" fmla="*/ 1530763 h 1939671"/>
                  <a:gd name="connsiteX557" fmla="*/ 1495806 w 1501711"/>
                  <a:gd name="connsiteY557" fmla="*/ 1580960 h 1939671"/>
                  <a:gd name="connsiteX558" fmla="*/ 1495806 w 1501711"/>
                  <a:gd name="connsiteY558" fmla="*/ 1568482 h 1939671"/>
                  <a:gd name="connsiteX559" fmla="*/ 1408748 w 1501711"/>
                  <a:gd name="connsiteY559" fmla="*/ 1518285 h 1939671"/>
                  <a:gd name="connsiteX560" fmla="*/ 1408748 w 1501711"/>
                  <a:gd name="connsiteY560" fmla="*/ 1412462 h 1939671"/>
                  <a:gd name="connsiteX561" fmla="*/ 1495806 w 1501711"/>
                  <a:gd name="connsiteY561" fmla="*/ 1462659 h 1939671"/>
                  <a:gd name="connsiteX562" fmla="*/ 1495806 w 1501711"/>
                  <a:gd name="connsiteY562" fmla="*/ 1450181 h 1939671"/>
                  <a:gd name="connsiteX563" fmla="*/ 1408748 w 1501711"/>
                  <a:gd name="connsiteY563" fmla="*/ 1399985 h 1939671"/>
                  <a:gd name="connsiteX564" fmla="*/ 1408748 w 1501711"/>
                  <a:gd name="connsiteY564" fmla="*/ 1294162 h 1939671"/>
                  <a:gd name="connsiteX565" fmla="*/ 1495806 w 1501711"/>
                  <a:gd name="connsiteY565" fmla="*/ 1344359 h 1939671"/>
                  <a:gd name="connsiteX566" fmla="*/ 1495806 w 1501711"/>
                  <a:gd name="connsiteY566" fmla="*/ 1331881 h 1939671"/>
                  <a:gd name="connsiteX567" fmla="*/ 1408748 w 1501711"/>
                  <a:gd name="connsiteY567" fmla="*/ 1281684 h 1939671"/>
                  <a:gd name="connsiteX568" fmla="*/ 1408748 w 1501711"/>
                  <a:gd name="connsiteY568" fmla="*/ 1175861 h 1939671"/>
                  <a:gd name="connsiteX569" fmla="*/ 1495806 w 1501711"/>
                  <a:gd name="connsiteY569" fmla="*/ 1226058 h 1939671"/>
                  <a:gd name="connsiteX570" fmla="*/ 1495806 w 1501711"/>
                  <a:gd name="connsiteY570" fmla="*/ 1213580 h 1939671"/>
                  <a:gd name="connsiteX571" fmla="*/ 1408748 w 1501711"/>
                  <a:gd name="connsiteY571" fmla="*/ 1163288 h 1939671"/>
                  <a:gd name="connsiteX572" fmla="*/ 1408748 w 1501711"/>
                  <a:gd name="connsiteY572" fmla="*/ 1057466 h 1939671"/>
                  <a:gd name="connsiteX573" fmla="*/ 1495806 w 1501711"/>
                  <a:gd name="connsiteY573" fmla="*/ 1107758 h 1939671"/>
                  <a:gd name="connsiteX574" fmla="*/ 1495806 w 1501711"/>
                  <a:gd name="connsiteY574" fmla="*/ 1095280 h 1939671"/>
                  <a:gd name="connsiteX575" fmla="*/ 1408271 w 1501711"/>
                  <a:gd name="connsiteY575" fmla="*/ 1050512 h 1939671"/>
                  <a:gd name="connsiteX576" fmla="*/ 1408271 w 1501711"/>
                  <a:gd name="connsiteY576" fmla="*/ 939165 h 1939671"/>
                  <a:gd name="connsiteX577" fmla="*/ 1495330 w 1501711"/>
                  <a:gd name="connsiteY577" fmla="*/ 989457 h 1939671"/>
                  <a:gd name="connsiteX578" fmla="*/ 1495806 w 1501711"/>
                  <a:gd name="connsiteY578" fmla="*/ 976884 h 1939671"/>
                  <a:gd name="connsiteX579" fmla="*/ 1408748 w 1501711"/>
                  <a:gd name="connsiteY579" fmla="*/ 926687 h 1939671"/>
                  <a:gd name="connsiteX580" fmla="*/ 1408748 w 1501711"/>
                  <a:gd name="connsiteY580" fmla="*/ 820865 h 1939671"/>
                  <a:gd name="connsiteX581" fmla="*/ 1495806 w 1501711"/>
                  <a:gd name="connsiteY581" fmla="*/ 871157 h 193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Lst>
                <a:rect l="l" t="t" r="r" b="b"/>
                <a:pathLst>
                  <a:path w="1501711" h="1939671">
                    <a:moveTo>
                      <a:pt x="4858" y="2762"/>
                    </a:moveTo>
                    <a:lnTo>
                      <a:pt x="0" y="0"/>
                    </a:lnTo>
                    <a:lnTo>
                      <a:pt x="0" y="1072610"/>
                    </a:lnTo>
                    <a:lnTo>
                      <a:pt x="1496949" y="1936909"/>
                    </a:lnTo>
                    <a:lnTo>
                      <a:pt x="1501712" y="1939671"/>
                    </a:lnTo>
                    <a:lnTo>
                      <a:pt x="1501712" y="867347"/>
                    </a:lnTo>
                    <a:close/>
                    <a:moveTo>
                      <a:pt x="93441" y="1118711"/>
                    </a:moveTo>
                    <a:lnTo>
                      <a:pt x="6382" y="1068896"/>
                    </a:lnTo>
                    <a:lnTo>
                      <a:pt x="6382" y="958024"/>
                    </a:lnTo>
                    <a:lnTo>
                      <a:pt x="93345" y="1008221"/>
                    </a:lnTo>
                    <a:close/>
                    <a:moveTo>
                      <a:pt x="93441" y="1000411"/>
                    </a:moveTo>
                    <a:lnTo>
                      <a:pt x="6382" y="950595"/>
                    </a:lnTo>
                    <a:lnTo>
                      <a:pt x="6382" y="839724"/>
                    </a:lnTo>
                    <a:lnTo>
                      <a:pt x="93345" y="889921"/>
                    </a:lnTo>
                    <a:close/>
                    <a:moveTo>
                      <a:pt x="93441" y="882110"/>
                    </a:moveTo>
                    <a:lnTo>
                      <a:pt x="6382" y="832295"/>
                    </a:lnTo>
                    <a:lnTo>
                      <a:pt x="6382" y="721424"/>
                    </a:lnTo>
                    <a:lnTo>
                      <a:pt x="93345" y="771620"/>
                    </a:lnTo>
                    <a:close/>
                    <a:moveTo>
                      <a:pt x="93441" y="763810"/>
                    </a:moveTo>
                    <a:lnTo>
                      <a:pt x="6382" y="713994"/>
                    </a:lnTo>
                    <a:lnTo>
                      <a:pt x="6382" y="602837"/>
                    </a:lnTo>
                    <a:lnTo>
                      <a:pt x="93345" y="653034"/>
                    </a:lnTo>
                    <a:close/>
                    <a:moveTo>
                      <a:pt x="93441" y="645509"/>
                    </a:moveTo>
                    <a:lnTo>
                      <a:pt x="6382" y="595694"/>
                    </a:lnTo>
                    <a:lnTo>
                      <a:pt x="6382" y="484823"/>
                    </a:lnTo>
                    <a:lnTo>
                      <a:pt x="93345" y="535019"/>
                    </a:lnTo>
                    <a:close/>
                    <a:moveTo>
                      <a:pt x="93441" y="527209"/>
                    </a:moveTo>
                    <a:lnTo>
                      <a:pt x="6382" y="477298"/>
                    </a:lnTo>
                    <a:lnTo>
                      <a:pt x="6382" y="366427"/>
                    </a:lnTo>
                    <a:lnTo>
                      <a:pt x="93345" y="416719"/>
                    </a:lnTo>
                    <a:close/>
                    <a:moveTo>
                      <a:pt x="93441" y="408908"/>
                    </a:moveTo>
                    <a:lnTo>
                      <a:pt x="6382" y="358997"/>
                    </a:lnTo>
                    <a:lnTo>
                      <a:pt x="6382" y="248126"/>
                    </a:lnTo>
                    <a:lnTo>
                      <a:pt x="93441" y="298037"/>
                    </a:lnTo>
                    <a:close/>
                    <a:moveTo>
                      <a:pt x="93441" y="290513"/>
                    </a:moveTo>
                    <a:lnTo>
                      <a:pt x="6382" y="240887"/>
                    </a:lnTo>
                    <a:lnTo>
                      <a:pt x="6382" y="129826"/>
                    </a:lnTo>
                    <a:lnTo>
                      <a:pt x="93345" y="180023"/>
                    </a:lnTo>
                    <a:close/>
                    <a:moveTo>
                      <a:pt x="93441" y="172212"/>
                    </a:moveTo>
                    <a:lnTo>
                      <a:pt x="6382" y="122396"/>
                    </a:lnTo>
                    <a:lnTo>
                      <a:pt x="6382" y="11525"/>
                    </a:lnTo>
                    <a:lnTo>
                      <a:pt x="93345" y="61722"/>
                    </a:lnTo>
                    <a:close/>
                    <a:moveTo>
                      <a:pt x="186881" y="1172337"/>
                    </a:moveTo>
                    <a:lnTo>
                      <a:pt x="99917" y="1122045"/>
                    </a:lnTo>
                    <a:lnTo>
                      <a:pt x="99917" y="1012412"/>
                    </a:lnTo>
                    <a:lnTo>
                      <a:pt x="186881" y="1062609"/>
                    </a:lnTo>
                    <a:close/>
                    <a:moveTo>
                      <a:pt x="186881" y="1054037"/>
                    </a:moveTo>
                    <a:lnTo>
                      <a:pt x="99917" y="1003745"/>
                    </a:lnTo>
                    <a:lnTo>
                      <a:pt x="99917" y="893636"/>
                    </a:lnTo>
                    <a:lnTo>
                      <a:pt x="186881" y="943928"/>
                    </a:lnTo>
                    <a:close/>
                    <a:moveTo>
                      <a:pt x="187357" y="936212"/>
                    </a:moveTo>
                    <a:lnTo>
                      <a:pt x="100394" y="885920"/>
                    </a:lnTo>
                    <a:lnTo>
                      <a:pt x="100394" y="775335"/>
                    </a:lnTo>
                    <a:lnTo>
                      <a:pt x="187357" y="825627"/>
                    </a:lnTo>
                    <a:close/>
                    <a:moveTo>
                      <a:pt x="187357" y="817912"/>
                    </a:moveTo>
                    <a:lnTo>
                      <a:pt x="100394" y="767620"/>
                    </a:lnTo>
                    <a:lnTo>
                      <a:pt x="100394" y="657035"/>
                    </a:lnTo>
                    <a:lnTo>
                      <a:pt x="187357" y="707612"/>
                    </a:lnTo>
                    <a:close/>
                    <a:moveTo>
                      <a:pt x="187357" y="699516"/>
                    </a:moveTo>
                    <a:lnTo>
                      <a:pt x="100394" y="649319"/>
                    </a:lnTo>
                    <a:lnTo>
                      <a:pt x="100394" y="538734"/>
                    </a:lnTo>
                    <a:lnTo>
                      <a:pt x="187357" y="588931"/>
                    </a:lnTo>
                    <a:close/>
                    <a:moveTo>
                      <a:pt x="187357" y="581216"/>
                    </a:moveTo>
                    <a:lnTo>
                      <a:pt x="100394" y="531019"/>
                    </a:lnTo>
                    <a:lnTo>
                      <a:pt x="100394" y="420434"/>
                    </a:lnTo>
                    <a:lnTo>
                      <a:pt x="187357" y="470630"/>
                    </a:lnTo>
                    <a:close/>
                    <a:moveTo>
                      <a:pt x="187357" y="462915"/>
                    </a:moveTo>
                    <a:lnTo>
                      <a:pt x="100394" y="412718"/>
                    </a:lnTo>
                    <a:lnTo>
                      <a:pt x="100394" y="302133"/>
                    </a:lnTo>
                    <a:lnTo>
                      <a:pt x="187357" y="352330"/>
                    </a:lnTo>
                    <a:close/>
                    <a:moveTo>
                      <a:pt x="187357" y="344615"/>
                    </a:moveTo>
                    <a:lnTo>
                      <a:pt x="100394" y="294323"/>
                    </a:lnTo>
                    <a:lnTo>
                      <a:pt x="100394" y="183737"/>
                    </a:lnTo>
                    <a:lnTo>
                      <a:pt x="187357" y="234029"/>
                    </a:lnTo>
                    <a:close/>
                    <a:moveTo>
                      <a:pt x="187357" y="226314"/>
                    </a:moveTo>
                    <a:lnTo>
                      <a:pt x="100394" y="176022"/>
                    </a:lnTo>
                    <a:lnTo>
                      <a:pt x="100394" y="65437"/>
                    </a:lnTo>
                    <a:lnTo>
                      <a:pt x="187357" y="115729"/>
                    </a:lnTo>
                    <a:close/>
                    <a:moveTo>
                      <a:pt x="280797" y="1226439"/>
                    </a:moveTo>
                    <a:lnTo>
                      <a:pt x="193834" y="1176242"/>
                    </a:lnTo>
                    <a:lnTo>
                      <a:pt x="193834" y="1065943"/>
                    </a:lnTo>
                    <a:lnTo>
                      <a:pt x="280797" y="1116140"/>
                    </a:lnTo>
                    <a:close/>
                    <a:moveTo>
                      <a:pt x="280797" y="1108139"/>
                    </a:moveTo>
                    <a:lnTo>
                      <a:pt x="193834" y="1057942"/>
                    </a:lnTo>
                    <a:lnTo>
                      <a:pt x="193834" y="947642"/>
                    </a:lnTo>
                    <a:lnTo>
                      <a:pt x="280797" y="997839"/>
                    </a:lnTo>
                    <a:close/>
                    <a:moveTo>
                      <a:pt x="280797" y="989838"/>
                    </a:moveTo>
                    <a:lnTo>
                      <a:pt x="193834" y="939641"/>
                    </a:lnTo>
                    <a:lnTo>
                      <a:pt x="193834" y="829342"/>
                    </a:lnTo>
                    <a:lnTo>
                      <a:pt x="280797" y="879539"/>
                    </a:lnTo>
                    <a:close/>
                    <a:moveTo>
                      <a:pt x="280797" y="871538"/>
                    </a:moveTo>
                    <a:lnTo>
                      <a:pt x="193358" y="821912"/>
                    </a:lnTo>
                    <a:lnTo>
                      <a:pt x="193358" y="711041"/>
                    </a:lnTo>
                    <a:lnTo>
                      <a:pt x="280321" y="761238"/>
                    </a:lnTo>
                    <a:close/>
                    <a:moveTo>
                      <a:pt x="280797" y="753237"/>
                    </a:moveTo>
                    <a:lnTo>
                      <a:pt x="193834" y="702945"/>
                    </a:lnTo>
                    <a:lnTo>
                      <a:pt x="193834" y="592646"/>
                    </a:lnTo>
                    <a:lnTo>
                      <a:pt x="280797" y="642938"/>
                    </a:lnTo>
                    <a:close/>
                    <a:moveTo>
                      <a:pt x="280797" y="634937"/>
                    </a:moveTo>
                    <a:lnTo>
                      <a:pt x="193834" y="584645"/>
                    </a:lnTo>
                    <a:lnTo>
                      <a:pt x="193834" y="474345"/>
                    </a:lnTo>
                    <a:lnTo>
                      <a:pt x="280797" y="524637"/>
                    </a:lnTo>
                    <a:close/>
                    <a:moveTo>
                      <a:pt x="280797" y="516541"/>
                    </a:moveTo>
                    <a:lnTo>
                      <a:pt x="193834" y="466344"/>
                    </a:lnTo>
                    <a:lnTo>
                      <a:pt x="193834" y="356044"/>
                    </a:lnTo>
                    <a:lnTo>
                      <a:pt x="280797" y="406241"/>
                    </a:lnTo>
                    <a:close/>
                    <a:moveTo>
                      <a:pt x="280797" y="398240"/>
                    </a:moveTo>
                    <a:lnTo>
                      <a:pt x="193834" y="348044"/>
                    </a:lnTo>
                    <a:lnTo>
                      <a:pt x="193834" y="237744"/>
                    </a:lnTo>
                    <a:lnTo>
                      <a:pt x="280797" y="287941"/>
                    </a:lnTo>
                    <a:close/>
                    <a:moveTo>
                      <a:pt x="280797" y="279940"/>
                    </a:moveTo>
                    <a:lnTo>
                      <a:pt x="193834" y="229743"/>
                    </a:lnTo>
                    <a:lnTo>
                      <a:pt x="193834" y="119444"/>
                    </a:lnTo>
                    <a:lnTo>
                      <a:pt x="280797" y="169640"/>
                    </a:lnTo>
                    <a:close/>
                    <a:moveTo>
                      <a:pt x="374333" y="1280065"/>
                    </a:moveTo>
                    <a:lnTo>
                      <a:pt x="287274" y="1229773"/>
                    </a:lnTo>
                    <a:lnTo>
                      <a:pt x="287274" y="1119950"/>
                    </a:lnTo>
                    <a:lnTo>
                      <a:pt x="374333" y="1170146"/>
                    </a:lnTo>
                    <a:close/>
                    <a:moveTo>
                      <a:pt x="374333" y="1161764"/>
                    </a:moveTo>
                    <a:lnTo>
                      <a:pt x="287274" y="1111472"/>
                    </a:lnTo>
                    <a:lnTo>
                      <a:pt x="287274" y="1001554"/>
                    </a:lnTo>
                    <a:lnTo>
                      <a:pt x="374333" y="1051846"/>
                    </a:lnTo>
                    <a:close/>
                    <a:moveTo>
                      <a:pt x="374333" y="1043464"/>
                    </a:moveTo>
                    <a:lnTo>
                      <a:pt x="287274" y="993172"/>
                    </a:lnTo>
                    <a:lnTo>
                      <a:pt x="287274" y="883253"/>
                    </a:lnTo>
                    <a:lnTo>
                      <a:pt x="374333" y="933545"/>
                    </a:lnTo>
                    <a:close/>
                    <a:moveTo>
                      <a:pt x="374333" y="925068"/>
                    </a:moveTo>
                    <a:lnTo>
                      <a:pt x="287274" y="874871"/>
                    </a:lnTo>
                    <a:lnTo>
                      <a:pt x="287274" y="764762"/>
                    </a:lnTo>
                    <a:lnTo>
                      <a:pt x="374333" y="814959"/>
                    </a:lnTo>
                    <a:close/>
                    <a:moveTo>
                      <a:pt x="374333" y="806768"/>
                    </a:moveTo>
                    <a:lnTo>
                      <a:pt x="287274" y="756571"/>
                    </a:lnTo>
                    <a:lnTo>
                      <a:pt x="287274" y="646652"/>
                    </a:lnTo>
                    <a:lnTo>
                      <a:pt x="374333" y="696849"/>
                    </a:lnTo>
                    <a:close/>
                    <a:moveTo>
                      <a:pt x="374333" y="688467"/>
                    </a:moveTo>
                    <a:lnTo>
                      <a:pt x="287274" y="638270"/>
                    </a:lnTo>
                    <a:lnTo>
                      <a:pt x="287274" y="528352"/>
                    </a:lnTo>
                    <a:lnTo>
                      <a:pt x="374333" y="578549"/>
                    </a:lnTo>
                    <a:close/>
                    <a:moveTo>
                      <a:pt x="374333" y="570167"/>
                    </a:moveTo>
                    <a:lnTo>
                      <a:pt x="287274" y="519970"/>
                    </a:lnTo>
                    <a:lnTo>
                      <a:pt x="287274" y="410051"/>
                    </a:lnTo>
                    <a:lnTo>
                      <a:pt x="373856" y="459962"/>
                    </a:lnTo>
                    <a:close/>
                    <a:moveTo>
                      <a:pt x="374333" y="451866"/>
                    </a:moveTo>
                    <a:lnTo>
                      <a:pt x="286798" y="402812"/>
                    </a:lnTo>
                    <a:lnTo>
                      <a:pt x="286798" y="291656"/>
                    </a:lnTo>
                    <a:lnTo>
                      <a:pt x="373856" y="341948"/>
                    </a:lnTo>
                    <a:close/>
                    <a:moveTo>
                      <a:pt x="374333" y="333566"/>
                    </a:moveTo>
                    <a:lnTo>
                      <a:pt x="287274" y="283274"/>
                    </a:lnTo>
                    <a:lnTo>
                      <a:pt x="287274" y="173355"/>
                    </a:lnTo>
                    <a:lnTo>
                      <a:pt x="374333" y="223647"/>
                    </a:lnTo>
                    <a:close/>
                    <a:moveTo>
                      <a:pt x="467773" y="1333691"/>
                    </a:moveTo>
                    <a:lnTo>
                      <a:pt x="380714" y="1283494"/>
                    </a:lnTo>
                    <a:lnTo>
                      <a:pt x="380714" y="1174337"/>
                    </a:lnTo>
                    <a:lnTo>
                      <a:pt x="467773" y="1224534"/>
                    </a:lnTo>
                    <a:close/>
                    <a:moveTo>
                      <a:pt x="467773" y="1215390"/>
                    </a:moveTo>
                    <a:lnTo>
                      <a:pt x="380714" y="1165193"/>
                    </a:lnTo>
                    <a:lnTo>
                      <a:pt x="380714" y="1055561"/>
                    </a:lnTo>
                    <a:lnTo>
                      <a:pt x="467773" y="1105757"/>
                    </a:lnTo>
                    <a:close/>
                    <a:moveTo>
                      <a:pt x="467773" y="1097090"/>
                    </a:moveTo>
                    <a:lnTo>
                      <a:pt x="380714" y="1046893"/>
                    </a:lnTo>
                    <a:lnTo>
                      <a:pt x="380714" y="937260"/>
                    </a:lnTo>
                    <a:lnTo>
                      <a:pt x="467773" y="987457"/>
                    </a:lnTo>
                    <a:close/>
                    <a:moveTo>
                      <a:pt x="467773" y="978789"/>
                    </a:moveTo>
                    <a:lnTo>
                      <a:pt x="380714" y="928592"/>
                    </a:lnTo>
                    <a:lnTo>
                      <a:pt x="380714" y="818960"/>
                    </a:lnTo>
                    <a:lnTo>
                      <a:pt x="467773" y="869156"/>
                    </a:lnTo>
                    <a:close/>
                    <a:moveTo>
                      <a:pt x="467773" y="860489"/>
                    </a:moveTo>
                    <a:lnTo>
                      <a:pt x="380714" y="810197"/>
                    </a:lnTo>
                    <a:lnTo>
                      <a:pt x="380714" y="700564"/>
                    </a:lnTo>
                    <a:lnTo>
                      <a:pt x="467773" y="750856"/>
                    </a:lnTo>
                    <a:close/>
                    <a:moveTo>
                      <a:pt x="467773" y="742188"/>
                    </a:moveTo>
                    <a:lnTo>
                      <a:pt x="380714" y="691896"/>
                    </a:lnTo>
                    <a:lnTo>
                      <a:pt x="380714" y="582263"/>
                    </a:lnTo>
                    <a:lnTo>
                      <a:pt x="467773" y="632555"/>
                    </a:lnTo>
                    <a:close/>
                    <a:moveTo>
                      <a:pt x="467773" y="623792"/>
                    </a:moveTo>
                    <a:lnTo>
                      <a:pt x="380714" y="573596"/>
                    </a:lnTo>
                    <a:lnTo>
                      <a:pt x="380714" y="463963"/>
                    </a:lnTo>
                    <a:lnTo>
                      <a:pt x="467773" y="514160"/>
                    </a:lnTo>
                    <a:close/>
                    <a:moveTo>
                      <a:pt x="467773" y="505492"/>
                    </a:moveTo>
                    <a:lnTo>
                      <a:pt x="380714" y="455295"/>
                    </a:lnTo>
                    <a:lnTo>
                      <a:pt x="380714" y="345662"/>
                    </a:lnTo>
                    <a:lnTo>
                      <a:pt x="467773" y="395859"/>
                    </a:lnTo>
                    <a:close/>
                    <a:moveTo>
                      <a:pt x="467773" y="387191"/>
                    </a:moveTo>
                    <a:lnTo>
                      <a:pt x="380714" y="336994"/>
                    </a:lnTo>
                    <a:lnTo>
                      <a:pt x="380714" y="227362"/>
                    </a:lnTo>
                    <a:lnTo>
                      <a:pt x="467773" y="277559"/>
                    </a:lnTo>
                    <a:close/>
                    <a:moveTo>
                      <a:pt x="561213" y="1387316"/>
                    </a:moveTo>
                    <a:lnTo>
                      <a:pt x="474250" y="1337024"/>
                    </a:lnTo>
                    <a:lnTo>
                      <a:pt x="474250" y="1227773"/>
                    </a:lnTo>
                    <a:lnTo>
                      <a:pt x="561213" y="1278065"/>
                    </a:lnTo>
                    <a:close/>
                    <a:moveTo>
                      <a:pt x="561213" y="1269016"/>
                    </a:moveTo>
                    <a:lnTo>
                      <a:pt x="474250" y="1218724"/>
                    </a:lnTo>
                    <a:lnTo>
                      <a:pt x="474250" y="1109472"/>
                    </a:lnTo>
                    <a:lnTo>
                      <a:pt x="561213" y="1159764"/>
                    </a:lnTo>
                    <a:close/>
                    <a:moveTo>
                      <a:pt x="561213" y="1150715"/>
                    </a:moveTo>
                    <a:lnTo>
                      <a:pt x="474250" y="1100423"/>
                    </a:lnTo>
                    <a:lnTo>
                      <a:pt x="474250" y="991172"/>
                    </a:lnTo>
                    <a:lnTo>
                      <a:pt x="561213" y="1041464"/>
                    </a:lnTo>
                    <a:close/>
                    <a:moveTo>
                      <a:pt x="561213" y="1032320"/>
                    </a:moveTo>
                    <a:lnTo>
                      <a:pt x="473774" y="983837"/>
                    </a:lnTo>
                    <a:lnTo>
                      <a:pt x="473774" y="872871"/>
                    </a:lnTo>
                    <a:lnTo>
                      <a:pt x="560737" y="923068"/>
                    </a:lnTo>
                    <a:close/>
                    <a:moveTo>
                      <a:pt x="561213" y="914019"/>
                    </a:moveTo>
                    <a:lnTo>
                      <a:pt x="474250" y="863822"/>
                    </a:lnTo>
                    <a:lnTo>
                      <a:pt x="474250" y="754571"/>
                    </a:lnTo>
                    <a:lnTo>
                      <a:pt x="561213" y="804767"/>
                    </a:lnTo>
                    <a:close/>
                    <a:moveTo>
                      <a:pt x="561213" y="795719"/>
                    </a:moveTo>
                    <a:lnTo>
                      <a:pt x="474250" y="745522"/>
                    </a:lnTo>
                    <a:lnTo>
                      <a:pt x="474250" y="636270"/>
                    </a:lnTo>
                    <a:lnTo>
                      <a:pt x="561213" y="686467"/>
                    </a:lnTo>
                    <a:close/>
                    <a:moveTo>
                      <a:pt x="561213" y="677418"/>
                    </a:moveTo>
                    <a:lnTo>
                      <a:pt x="474250" y="627221"/>
                    </a:lnTo>
                    <a:lnTo>
                      <a:pt x="474250" y="517969"/>
                    </a:lnTo>
                    <a:lnTo>
                      <a:pt x="561213" y="568166"/>
                    </a:lnTo>
                    <a:close/>
                    <a:moveTo>
                      <a:pt x="561213" y="559118"/>
                    </a:moveTo>
                    <a:lnTo>
                      <a:pt x="474250" y="508825"/>
                    </a:lnTo>
                    <a:lnTo>
                      <a:pt x="474250" y="399574"/>
                    </a:lnTo>
                    <a:lnTo>
                      <a:pt x="561213" y="449866"/>
                    </a:lnTo>
                    <a:close/>
                    <a:moveTo>
                      <a:pt x="561213" y="440817"/>
                    </a:moveTo>
                    <a:lnTo>
                      <a:pt x="474250" y="390525"/>
                    </a:lnTo>
                    <a:lnTo>
                      <a:pt x="474250" y="281273"/>
                    </a:lnTo>
                    <a:lnTo>
                      <a:pt x="561213" y="331565"/>
                    </a:lnTo>
                    <a:close/>
                    <a:moveTo>
                      <a:pt x="654653" y="1440942"/>
                    </a:moveTo>
                    <a:lnTo>
                      <a:pt x="567690" y="1390745"/>
                    </a:lnTo>
                    <a:lnTo>
                      <a:pt x="567690" y="1281779"/>
                    </a:lnTo>
                    <a:lnTo>
                      <a:pt x="654653" y="1331976"/>
                    </a:lnTo>
                    <a:close/>
                    <a:moveTo>
                      <a:pt x="654653" y="1322642"/>
                    </a:moveTo>
                    <a:lnTo>
                      <a:pt x="567690" y="1272445"/>
                    </a:lnTo>
                    <a:lnTo>
                      <a:pt x="567690" y="1163479"/>
                    </a:lnTo>
                    <a:lnTo>
                      <a:pt x="654653" y="1213676"/>
                    </a:lnTo>
                    <a:close/>
                    <a:moveTo>
                      <a:pt x="654653" y="1204341"/>
                    </a:moveTo>
                    <a:lnTo>
                      <a:pt x="567690" y="1154144"/>
                    </a:lnTo>
                    <a:lnTo>
                      <a:pt x="567690" y="1045178"/>
                    </a:lnTo>
                    <a:lnTo>
                      <a:pt x="654653" y="1095375"/>
                    </a:lnTo>
                    <a:close/>
                    <a:moveTo>
                      <a:pt x="654653" y="1086041"/>
                    </a:moveTo>
                    <a:lnTo>
                      <a:pt x="567690" y="1035749"/>
                    </a:lnTo>
                    <a:lnTo>
                      <a:pt x="567690" y="926687"/>
                    </a:lnTo>
                    <a:lnTo>
                      <a:pt x="654653" y="976979"/>
                    </a:lnTo>
                    <a:close/>
                    <a:moveTo>
                      <a:pt x="654653" y="967740"/>
                    </a:moveTo>
                    <a:lnTo>
                      <a:pt x="567690" y="917448"/>
                    </a:lnTo>
                    <a:lnTo>
                      <a:pt x="567690" y="808482"/>
                    </a:lnTo>
                    <a:lnTo>
                      <a:pt x="654653" y="858774"/>
                    </a:lnTo>
                    <a:close/>
                    <a:moveTo>
                      <a:pt x="654653" y="849440"/>
                    </a:moveTo>
                    <a:lnTo>
                      <a:pt x="567690" y="799148"/>
                    </a:lnTo>
                    <a:lnTo>
                      <a:pt x="567690" y="690182"/>
                    </a:lnTo>
                    <a:lnTo>
                      <a:pt x="654653" y="740474"/>
                    </a:lnTo>
                    <a:close/>
                    <a:moveTo>
                      <a:pt x="654653" y="731044"/>
                    </a:moveTo>
                    <a:lnTo>
                      <a:pt x="567690" y="680847"/>
                    </a:lnTo>
                    <a:lnTo>
                      <a:pt x="567690" y="571881"/>
                    </a:lnTo>
                    <a:lnTo>
                      <a:pt x="654082" y="621887"/>
                    </a:lnTo>
                    <a:close/>
                    <a:moveTo>
                      <a:pt x="654653" y="612743"/>
                    </a:moveTo>
                    <a:lnTo>
                      <a:pt x="567214" y="564737"/>
                    </a:lnTo>
                    <a:lnTo>
                      <a:pt x="567214" y="453581"/>
                    </a:lnTo>
                    <a:lnTo>
                      <a:pt x="654082" y="503777"/>
                    </a:lnTo>
                    <a:close/>
                    <a:moveTo>
                      <a:pt x="654653" y="494443"/>
                    </a:moveTo>
                    <a:lnTo>
                      <a:pt x="567690" y="444246"/>
                    </a:lnTo>
                    <a:lnTo>
                      <a:pt x="567690" y="335280"/>
                    </a:lnTo>
                    <a:lnTo>
                      <a:pt x="654082" y="385477"/>
                    </a:lnTo>
                    <a:close/>
                    <a:moveTo>
                      <a:pt x="748094" y="1494568"/>
                    </a:moveTo>
                    <a:lnTo>
                      <a:pt x="661130" y="1444276"/>
                    </a:lnTo>
                    <a:lnTo>
                      <a:pt x="661130" y="1335691"/>
                    </a:lnTo>
                    <a:lnTo>
                      <a:pt x="748094" y="1385983"/>
                    </a:lnTo>
                    <a:close/>
                    <a:moveTo>
                      <a:pt x="748094" y="1376267"/>
                    </a:moveTo>
                    <a:lnTo>
                      <a:pt x="661130" y="1325975"/>
                    </a:lnTo>
                    <a:lnTo>
                      <a:pt x="661130" y="1217390"/>
                    </a:lnTo>
                    <a:lnTo>
                      <a:pt x="748094" y="1267682"/>
                    </a:lnTo>
                    <a:close/>
                    <a:moveTo>
                      <a:pt x="748094" y="1257967"/>
                    </a:moveTo>
                    <a:lnTo>
                      <a:pt x="661130" y="1207675"/>
                    </a:lnTo>
                    <a:lnTo>
                      <a:pt x="661130" y="1099090"/>
                    </a:lnTo>
                    <a:lnTo>
                      <a:pt x="748094" y="1149382"/>
                    </a:lnTo>
                    <a:close/>
                    <a:moveTo>
                      <a:pt x="748094" y="1139571"/>
                    </a:moveTo>
                    <a:lnTo>
                      <a:pt x="661130" y="1089374"/>
                    </a:lnTo>
                    <a:lnTo>
                      <a:pt x="661130" y="980789"/>
                    </a:lnTo>
                    <a:lnTo>
                      <a:pt x="748094" y="1030986"/>
                    </a:lnTo>
                    <a:close/>
                    <a:moveTo>
                      <a:pt x="748094" y="1021270"/>
                    </a:moveTo>
                    <a:lnTo>
                      <a:pt x="661130" y="971074"/>
                    </a:lnTo>
                    <a:lnTo>
                      <a:pt x="661130" y="862489"/>
                    </a:lnTo>
                    <a:lnTo>
                      <a:pt x="748094" y="912686"/>
                    </a:lnTo>
                    <a:close/>
                    <a:moveTo>
                      <a:pt x="748094" y="902970"/>
                    </a:moveTo>
                    <a:lnTo>
                      <a:pt x="661130" y="852773"/>
                    </a:lnTo>
                    <a:lnTo>
                      <a:pt x="661130" y="744188"/>
                    </a:lnTo>
                    <a:lnTo>
                      <a:pt x="748094" y="794385"/>
                    </a:lnTo>
                    <a:close/>
                    <a:moveTo>
                      <a:pt x="748094" y="784670"/>
                    </a:moveTo>
                    <a:lnTo>
                      <a:pt x="661130" y="734473"/>
                    </a:lnTo>
                    <a:lnTo>
                      <a:pt x="661130" y="625888"/>
                    </a:lnTo>
                    <a:lnTo>
                      <a:pt x="748094" y="676085"/>
                    </a:lnTo>
                    <a:close/>
                    <a:moveTo>
                      <a:pt x="748094" y="666369"/>
                    </a:moveTo>
                    <a:lnTo>
                      <a:pt x="661130" y="616077"/>
                    </a:lnTo>
                    <a:lnTo>
                      <a:pt x="661130" y="507587"/>
                    </a:lnTo>
                    <a:lnTo>
                      <a:pt x="748094" y="557879"/>
                    </a:lnTo>
                    <a:close/>
                    <a:moveTo>
                      <a:pt x="748094" y="548069"/>
                    </a:moveTo>
                    <a:lnTo>
                      <a:pt x="661130" y="497777"/>
                    </a:lnTo>
                    <a:lnTo>
                      <a:pt x="661130" y="389192"/>
                    </a:lnTo>
                    <a:lnTo>
                      <a:pt x="748094" y="439484"/>
                    </a:lnTo>
                    <a:close/>
                    <a:moveTo>
                      <a:pt x="841629" y="1548194"/>
                    </a:moveTo>
                    <a:lnTo>
                      <a:pt x="754571" y="1497997"/>
                    </a:lnTo>
                    <a:lnTo>
                      <a:pt x="754571" y="1389698"/>
                    </a:lnTo>
                    <a:lnTo>
                      <a:pt x="841629" y="1439894"/>
                    </a:lnTo>
                    <a:close/>
                    <a:moveTo>
                      <a:pt x="841629" y="1429893"/>
                    </a:moveTo>
                    <a:lnTo>
                      <a:pt x="754571" y="1379696"/>
                    </a:lnTo>
                    <a:lnTo>
                      <a:pt x="754571" y="1271397"/>
                    </a:lnTo>
                    <a:lnTo>
                      <a:pt x="841629" y="1321594"/>
                    </a:lnTo>
                    <a:close/>
                    <a:moveTo>
                      <a:pt x="841629" y="1311593"/>
                    </a:moveTo>
                    <a:lnTo>
                      <a:pt x="754571" y="1261396"/>
                    </a:lnTo>
                    <a:lnTo>
                      <a:pt x="754571" y="1153097"/>
                    </a:lnTo>
                    <a:lnTo>
                      <a:pt x="841629" y="1203293"/>
                    </a:lnTo>
                    <a:close/>
                    <a:moveTo>
                      <a:pt x="841629" y="1193292"/>
                    </a:moveTo>
                    <a:lnTo>
                      <a:pt x="754094" y="1145762"/>
                    </a:lnTo>
                    <a:lnTo>
                      <a:pt x="754094" y="1034701"/>
                    </a:lnTo>
                    <a:lnTo>
                      <a:pt x="841153" y="1084993"/>
                    </a:lnTo>
                    <a:close/>
                    <a:moveTo>
                      <a:pt x="841629" y="1074992"/>
                    </a:moveTo>
                    <a:lnTo>
                      <a:pt x="754571" y="1024699"/>
                    </a:lnTo>
                    <a:lnTo>
                      <a:pt x="754571" y="916400"/>
                    </a:lnTo>
                    <a:lnTo>
                      <a:pt x="841629" y="966692"/>
                    </a:lnTo>
                    <a:close/>
                    <a:moveTo>
                      <a:pt x="841629" y="956691"/>
                    </a:moveTo>
                    <a:lnTo>
                      <a:pt x="754571" y="906399"/>
                    </a:lnTo>
                    <a:lnTo>
                      <a:pt x="754571" y="798100"/>
                    </a:lnTo>
                    <a:lnTo>
                      <a:pt x="841629" y="848392"/>
                    </a:lnTo>
                    <a:close/>
                    <a:moveTo>
                      <a:pt x="841629" y="838295"/>
                    </a:moveTo>
                    <a:lnTo>
                      <a:pt x="754571" y="788099"/>
                    </a:lnTo>
                    <a:lnTo>
                      <a:pt x="754571" y="679799"/>
                    </a:lnTo>
                    <a:lnTo>
                      <a:pt x="841629" y="729996"/>
                    </a:lnTo>
                    <a:close/>
                    <a:moveTo>
                      <a:pt x="841629" y="719995"/>
                    </a:moveTo>
                    <a:lnTo>
                      <a:pt x="754094" y="672370"/>
                    </a:lnTo>
                    <a:lnTo>
                      <a:pt x="754094" y="561499"/>
                    </a:lnTo>
                    <a:lnTo>
                      <a:pt x="841153" y="611696"/>
                    </a:lnTo>
                    <a:close/>
                    <a:moveTo>
                      <a:pt x="841629" y="601694"/>
                    </a:moveTo>
                    <a:lnTo>
                      <a:pt x="754571" y="551498"/>
                    </a:lnTo>
                    <a:lnTo>
                      <a:pt x="754571" y="443198"/>
                    </a:lnTo>
                    <a:lnTo>
                      <a:pt x="841629" y="493395"/>
                    </a:lnTo>
                    <a:close/>
                    <a:moveTo>
                      <a:pt x="935069" y="1601819"/>
                    </a:moveTo>
                    <a:lnTo>
                      <a:pt x="848011" y="1551527"/>
                    </a:lnTo>
                    <a:lnTo>
                      <a:pt x="848011" y="1443609"/>
                    </a:lnTo>
                    <a:lnTo>
                      <a:pt x="935069" y="1493901"/>
                    </a:lnTo>
                    <a:close/>
                    <a:moveTo>
                      <a:pt x="935069" y="1483519"/>
                    </a:moveTo>
                    <a:lnTo>
                      <a:pt x="848011" y="1433227"/>
                    </a:lnTo>
                    <a:lnTo>
                      <a:pt x="848011" y="1325309"/>
                    </a:lnTo>
                    <a:lnTo>
                      <a:pt x="935069" y="1375601"/>
                    </a:lnTo>
                    <a:close/>
                    <a:moveTo>
                      <a:pt x="935069" y="1365123"/>
                    </a:moveTo>
                    <a:lnTo>
                      <a:pt x="848011" y="1314926"/>
                    </a:lnTo>
                    <a:lnTo>
                      <a:pt x="848011" y="1207008"/>
                    </a:lnTo>
                    <a:lnTo>
                      <a:pt x="935069" y="1257205"/>
                    </a:lnTo>
                    <a:close/>
                    <a:moveTo>
                      <a:pt x="935069" y="1246823"/>
                    </a:moveTo>
                    <a:lnTo>
                      <a:pt x="848011" y="1196626"/>
                    </a:lnTo>
                    <a:lnTo>
                      <a:pt x="848011" y="1088612"/>
                    </a:lnTo>
                    <a:lnTo>
                      <a:pt x="935069" y="1138809"/>
                    </a:lnTo>
                    <a:close/>
                    <a:moveTo>
                      <a:pt x="935069" y="1128522"/>
                    </a:moveTo>
                    <a:lnTo>
                      <a:pt x="848011" y="1078325"/>
                    </a:lnTo>
                    <a:lnTo>
                      <a:pt x="848011" y="970407"/>
                    </a:lnTo>
                    <a:lnTo>
                      <a:pt x="935069" y="1020604"/>
                    </a:lnTo>
                    <a:close/>
                    <a:moveTo>
                      <a:pt x="935069" y="1010222"/>
                    </a:moveTo>
                    <a:lnTo>
                      <a:pt x="848011" y="960025"/>
                    </a:lnTo>
                    <a:lnTo>
                      <a:pt x="848011" y="852107"/>
                    </a:lnTo>
                    <a:lnTo>
                      <a:pt x="935069" y="902303"/>
                    </a:lnTo>
                    <a:close/>
                    <a:moveTo>
                      <a:pt x="935069" y="891921"/>
                    </a:moveTo>
                    <a:lnTo>
                      <a:pt x="848011" y="841629"/>
                    </a:lnTo>
                    <a:lnTo>
                      <a:pt x="848011" y="733711"/>
                    </a:lnTo>
                    <a:lnTo>
                      <a:pt x="935069" y="784003"/>
                    </a:lnTo>
                    <a:close/>
                    <a:moveTo>
                      <a:pt x="935069" y="773621"/>
                    </a:moveTo>
                    <a:lnTo>
                      <a:pt x="847535" y="726662"/>
                    </a:lnTo>
                    <a:lnTo>
                      <a:pt x="847535" y="615410"/>
                    </a:lnTo>
                    <a:lnTo>
                      <a:pt x="934593" y="665702"/>
                    </a:lnTo>
                    <a:close/>
                    <a:moveTo>
                      <a:pt x="935069" y="655320"/>
                    </a:moveTo>
                    <a:lnTo>
                      <a:pt x="848011" y="605028"/>
                    </a:lnTo>
                    <a:lnTo>
                      <a:pt x="848011" y="497110"/>
                    </a:lnTo>
                    <a:lnTo>
                      <a:pt x="935069" y="547402"/>
                    </a:lnTo>
                    <a:close/>
                    <a:moveTo>
                      <a:pt x="1028510" y="1655445"/>
                    </a:moveTo>
                    <a:lnTo>
                      <a:pt x="941451" y="1605248"/>
                    </a:lnTo>
                    <a:lnTo>
                      <a:pt x="941451" y="1497616"/>
                    </a:lnTo>
                    <a:lnTo>
                      <a:pt x="1028510" y="1547813"/>
                    </a:lnTo>
                    <a:close/>
                    <a:moveTo>
                      <a:pt x="1028510" y="1537145"/>
                    </a:moveTo>
                    <a:lnTo>
                      <a:pt x="941451" y="1486948"/>
                    </a:lnTo>
                    <a:lnTo>
                      <a:pt x="941451" y="1379315"/>
                    </a:lnTo>
                    <a:lnTo>
                      <a:pt x="1028510" y="1429512"/>
                    </a:lnTo>
                    <a:close/>
                    <a:moveTo>
                      <a:pt x="1028510" y="1418844"/>
                    </a:moveTo>
                    <a:lnTo>
                      <a:pt x="941451" y="1368647"/>
                    </a:lnTo>
                    <a:lnTo>
                      <a:pt x="941451" y="1261015"/>
                    </a:lnTo>
                    <a:lnTo>
                      <a:pt x="1028510" y="1311212"/>
                    </a:lnTo>
                    <a:close/>
                    <a:moveTo>
                      <a:pt x="1028510" y="1300544"/>
                    </a:moveTo>
                    <a:lnTo>
                      <a:pt x="941451" y="1250252"/>
                    </a:lnTo>
                    <a:lnTo>
                      <a:pt x="941451" y="1142619"/>
                    </a:lnTo>
                    <a:lnTo>
                      <a:pt x="1028510" y="1192911"/>
                    </a:lnTo>
                    <a:close/>
                    <a:moveTo>
                      <a:pt x="1028510" y="1182243"/>
                    </a:moveTo>
                    <a:lnTo>
                      <a:pt x="941451" y="1131951"/>
                    </a:lnTo>
                    <a:lnTo>
                      <a:pt x="941451" y="1024319"/>
                    </a:lnTo>
                    <a:lnTo>
                      <a:pt x="1028510" y="1074611"/>
                    </a:lnTo>
                    <a:close/>
                    <a:moveTo>
                      <a:pt x="1028510" y="1063847"/>
                    </a:moveTo>
                    <a:lnTo>
                      <a:pt x="941451" y="1013651"/>
                    </a:lnTo>
                    <a:lnTo>
                      <a:pt x="941451" y="906018"/>
                    </a:lnTo>
                    <a:lnTo>
                      <a:pt x="1028510" y="956310"/>
                    </a:lnTo>
                    <a:close/>
                    <a:moveTo>
                      <a:pt x="1028510" y="945547"/>
                    </a:moveTo>
                    <a:lnTo>
                      <a:pt x="941451" y="895350"/>
                    </a:lnTo>
                    <a:lnTo>
                      <a:pt x="941451" y="787718"/>
                    </a:lnTo>
                    <a:lnTo>
                      <a:pt x="1028510" y="837914"/>
                    </a:lnTo>
                    <a:close/>
                    <a:moveTo>
                      <a:pt x="1028510" y="827246"/>
                    </a:moveTo>
                    <a:lnTo>
                      <a:pt x="941451" y="777050"/>
                    </a:lnTo>
                    <a:lnTo>
                      <a:pt x="941451" y="669512"/>
                    </a:lnTo>
                    <a:lnTo>
                      <a:pt x="1028510" y="719709"/>
                    </a:lnTo>
                    <a:close/>
                    <a:moveTo>
                      <a:pt x="1028510" y="708946"/>
                    </a:moveTo>
                    <a:lnTo>
                      <a:pt x="941451" y="658749"/>
                    </a:lnTo>
                    <a:lnTo>
                      <a:pt x="941451" y="551117"/>
                    </a:lnTo>
                    <a:lnTo>
                      <a:pt x="1028510" y="601313"/>
                    </a:lnTo>
                    <a:close/>
                    <a:moveTo>
                      <a:pt x="1121950" y="1709071"/>
                    </a:moveTo>
                    <a:lnTo>
                      <a:pt x="1034987" y="1658779"/>
                    </a:lnTo>
                    <a:lnTo>
                      <a:pt x="1034987" y="1551527"/>
                    </a:lnTo>
                    <a:lnTo>
                      <a:pt x="1121950" y="1601819"/>
                    </a:lnTo>
                    <a:close/>
                    <a:moveTo>
                      <a:pt x="1121950" y="1590770"/>
                    </a:moveTo>
                    <a:lnTo>
                      <a:pt x="1034987" y="1540478"/>
                    </a:lnTo>
                    <a:lnTo>
                      <a:pt x="1034987" y="1433227"/>
                    </a:lnTo>
                    <a:lnTo>
                      <a:pt x="1121950" y="1483519"/>
                    </a:lnTo>
                    <a:close/>
                    <a:moveTo>
                      <a:pt x="1121950" y="1472375"/>
                    </a:moveTo>
                    <a:lnTo>
                      <a:pt x="1034987" y="1422178"/>
                    </a:lnTo>
                    <a:lnTo>
                      <a:pt x="1034987" y="1314926"/>
                    </a:lnTo>
                    <a:lnTo>
                      <a:pt x="1121950" y="1365123"/>
                    </a:lnTo>
                    <a:close/>
                    <a:moveTo>
                      <a:pt x="1121950" y="1354074"/>
                    </a:moveTo>
                    <a:lnTo>
                      <a:pt x="1034510" y="1307687"/>
                    </a:lnTo>
                    <a:lnTo>
                      <a:pt x="1034510" y="1196626"/>
                    </a:lnTo>
                    <a:lnTo>
                      <a:pt x="1121474" y="1246823"/>
                    </a:lnTo>
                    <a:close/>
                    <a:moveTo>
                      <a:pt x="1121950" y="1235774"/>
                    </a:moveTo>
                    <a:lnTo>
                      <a:pt x="1034987" y="1185577"/>
                    </a:lnTo>
                    <a:lnTo>
                      <a:pt x="1034987" y="1078325"/>
                    </a:lnTo>
                    <a:lnTo>
                      <a:pt x="1121950" y="1128522"/>
                    </a:lnTo>
                    <a:close/>
                    <a:moveTo>
                      <a:pt x="1121950" y="1117473"/>
                    </a:moveTo>
                    <a:lnTo>
                      <a:pt x="1034987" y="1067276"/>
                    </a:lnTo>
                    <a:lnTo>
                      <a:pt x="1034987" y="960025"/>
                    </a:lnTo>
                    <a:lnTo>
                      <a:pt x="1121950" y="1010222"/>
                    </a:lnTo>
                    <a:close/>
                    <a:moveTo>
                      <a:pt x="1121950" y="999173"/>
                    </a:moveTo>
                    <a:lnTo>
                      <a:pt x="1034987" y="948881"/>
                    </a:lnTo>
                    <a:lnTo>
                      <a:pt x="1034987" y="841629"/>
                    </a:lnTo>
                    <a:lnTo>
                      <a:pt x="1121950" y="891921"/>
                    </a:lnTo>
                    <a:close/>
                    <a:moveTo>
                      <a:pt x="1121950" y="880872"/>
                    </a:moveTo>
                    <a:lnTo>
                      <a:pt x="1034987" y="830580"/>
                    </a:lnTo>
                    <a:lnTo>
                      <a:pt x="1034987" y="723329"/>
                    </a:lnTo>
                    <a:lnTo>
                      <a:pt x="1121950" y="773621"/>
                    </a:lnTo>
                    <a:close/>
                    <a:moveTo>
                      <a:pt x="1121950" y="762572"/>
                    </a:moveTo>
                    <a:lnTo>
                      <a:pt x="1034987" y="712280"/>
                    </a:lnTo>
                    <a:lnTo>
                      <a:pt x="1034987" y="605028"/>
                    </a:lnTo>
                    <a:lnTo>
                      <a:pt x="1121950" y="655320"/>
                    </a:lnTo>
                    <a:close/>
                    <a:moveTo>
                      <a:pt x="1215390" y="1762697"/>
                    </a:moveTo>
                    <a:lnTo>
                      <a:pt x="1128427" y="1712500"/>
                    </a:lnTo>
                    <a:lnTo>
                      <a:pt x="1128427" y="1605534"/>
                    </a:lnTo>
                    <a:lnTo>
                      <a:pt x="1215390" y="1655731"/>
                    </a:lnTo>
                    <a:close/>
                    <a:moveTo>
                      <a:pt x="1215390" y="1644396"/>
                    </a:moveTo>
                    <a:lnTo>
                      <a:pt x="1128427" y="1594199"/>
                    </a:lnTo>
                    <a:lnTo>
                      <a:pt x="1128427" y="1487234"/>
                    </a:lnTo>
                    <a:lnTo>
                      <a:pt x="1215390" y="1537430"/>
                    </a:lnTo>
                    <a:close/>
                    <a:moveTo>
                      <a:pt x="1215390" y="1526096"/>
                    </a:moveTo>
                    <a:lnTo>
                      <a:pt x="1128427" y="1475899"/>
                    </a:lnTo>
                    <a:lnTo>
                      <a:pt x="1128427" y="1368933"/>
                    </a:lnTo>
                    <a:lnTo>
                      <a:pt x="1215390" y="1419130"/>
                    </a:lnTo>
                    <a:close/>
                    <a:moveTo>
                      <a:pt x="1215390" y="1407795"/>
                    </a:moveTo>
                    <a:lnTo>
                      <a:pt x="1128427" y="1357503"/>
                    </a:lnTo>
                    <a:lnTo>
                      <a:pt x="1128427" y="1250537"/>
                    </a:lnTo>
                    <a:lnTo>
                      <a:pt x="1215390" y="1300829"/>
                    </a:lnTo>
                    <a:close/>
                    <a:moveTo>
                      <a:pt x="1215390" y="1289495"/>
                    </a:moveTo>
                    <a:lnTo>
                      <a:pt x="1128427" y="1239203"/>
                    </a:lnTo>
                    <a:lnTo>
                      <a:pt x="1128427" y="1132237"/>
                    </a:lnTo>
                    <a:lnTo>
                      <a:pt x="1215390" y="1182529"/>
                    </a:lnTo>
                    <a:close/>
                    <a:moveTo>
                      <a:pt x="1215390" y="1171099"/>
                    </a:moveTo>
                    <a:lnTo>
                      <a:pt x="1128427" y="1120902"/>
                    </a:lnTo>
                    <a:lnTo>
                      <a:pt x="1128427" y="1013936"/>
                    </a:lnTo>
                    <a:lnTo>
                      <a:pt x="1215390" y="1064133"/>
                    </a:lnTo>
                    <a:close/>
                    <a:moveTo>
                      <a:pt x="1215390" y="1052798"/>
                    </a:moveTo>
                    <a:lnTo>
                      <a:pt x="1128427" y="1002602"/>
                    </a:lnTo>
                    <a:lnTo>
                      <a:pt x="1128427" y="895636"/>
                    </a:lnTo>
                    <a:lnTo>
                      <a:pt x="1215390" y="945832"/>
                    </a:lnTo>
                    <a:close/>
                    <a:moveTo>
                      <a:pt x="1215390" y="934498"/>
                    </a:moveTo>
                    <a:lnTo>
                      <a:pt x="1127951" y="888587"/>
                    </a:lnTo>
                    <a:lnTo>
                      <a:pt x="1127951" y="777335"/>
                    </a:lnTo>
                    <a:lnTo>
                      <a:pt x="1214914" y="827532"/>
                    </a:lnTo>
                    <a:close/>
                    <a:moveTo>
                      <a:pt x="1215390" y="816197"/>
                    </a:moveTo>
                    <a:lnTo>
                      <a:pt x="1128427" y="766001"/>
                    </a:lnTo>
                    <a:lnTo>
                      <a:pt x="1128427" y="659035"/>
                    </a:lnTo>
                    <a:lnTo>
                      <a:pt x="1215390" y="709232"/>
                    </a:lnTo>
                    <a:close/>
                    <a:moveTo>
                      <a:pt x="1308830" y="1816322"/>
                    </a:moveTo>
                    <a:lnTo>
                      <a:pt x="1221867" y="1766030"/>
                    </a:lnTo>
                    <a:lnTo>
                      <a:pt x="1221867" y="1659446"/>
                    </a:lnTo>
                    <a:lnTo>
                      <a:pt x="1308830" y="1709738"/>
                    </a:lnTo>
                    <a:close/>
                    <a:moveTo>
                      <a:pt x="1308830" y="1698022"/>
                    </a:moveTo>
                    <a:lnTo>
                      <a:pt x="1221867" y="1647730"/>
                    </a:lnTo>
                    <a:lnTo>
                      <a:pt x="1221867" y="1541145"/>
                    </a:lnTo>
                    <a:lnTo>
                      <a:pt x="1308830" y="1591437"/>
                    </a:lnTo>
                    <a:close/>
                    <a:moveTo>
                      <a:pt x="1308830" y="1579626"/>
                    </a:moveTo>
                    <a:lnTo>
                      <a:pt x="1221867" y="1529429"/>
                    </a:lnTo>
                    <a:lnTo>
                      <a:pt x="1221867" y="1422845"/>
                    </a:lnTo>
                    <a:lnTo>
                      <a:pt x="1308830" y="1473041"/>
                    </a:lnTo>
                    <a:close/>
                    <a:moveTo>
                      <a:pt x="1308830" y="1461326"/>
                    </a:moveTo>
                    <a:lnTo>
                      <a:pt x="1221867" y="1411129"/>
                    </a:lnTo>
                    <a:lnTo>
                      <a:pt x="1221867" y="1304544"/>
                    </a:lnTo>
                    <a:lnTo>
                      <a:pt x="1308830" y="1354741"/>
                    </a:lnTo>
                    <a:close/>
                    <a:moveTo>
                      <a:pt x="1308830" y="1343025"/>
                    </a:moveTo>
                    <a:lnTo>
                      <a:pt x="1221867" y="1292828"/>
                    </a:lnTo>
                    <a:lnTo>
                      <a:pt x="1221867" y="1186244"/>
                    </a:lnTo>
                    <a:lnTo>
                      <a:pt x="1308830" y="1236440"/>
                    </a:lnTo>
                    <a:close/>
                    <a:moveTo>
                      <a:pt x="1308830" y="1224725"/>
                    </a:moveTo>
                    <a:lnTo>
                      <a:pt x="1221867" y="1174528"/>
                    </a:lnTo>
                    <a:lnTo>
                      <a:pt x="1221867" y="1067943"/>
                    </a:lnTo>
                    <a:lnTo>
                      <a:pt x="1308830" y="1118140"/>
                    </a:lnTo>
                    <a:close/>
                    <a:moveTo>
                      <a:pt x="1308830" y="1106424"/>
                    </a:moveTo>
                    <a:lnTo>
                      <a:pt x="1221391" y="1060037"/>
                    </a:lnTo>
                    <a:lnTo>
                      <a:pt x="1221391" y="949547"/>
                    </a:lnTo>
                    <a:lnTo>
                      <a:pt x="1308354" y="999839"/>
                    </a:lnTo>
                    <a:close/>
                    <a:moveTo>
                      <a:pt x="1308830" y="988124"/>
                    </a:moveTo>
                    <a:lnTo>
                      <a:pt x="1221867" y="937832"/>
                    </a:lnTo>
                    <a:lnTo>
                      <a:pt x="1221867" y="831437"/>
                    </a:lnTo>
                    <a:lnTo>
                      <a:pt x="1308830" y="881729"/>
                    </a:lnTo>
                    <a:close/>
                    <a:moveTo>
                      <a:pt x="1308830" y="869728"/>
                    </a:moveTo>
                    <a:lnTo>
                      <a:pt x="1221867" y="819531"/>
                    </a:lnTo>
                    <a:lnTo>
                      <a:pt x="1221867" y="712946"/>
                    </a:lnTo>
                    <a:lnTo>
                      <a:pt x="1308830" y="763238"/>
                    </a:lnTo>
                    <a:close/>
                    <a:moveTo>
                      <a:pt x="1402366" y="1869853"/>
                    </a:moveTo>
                    <a:lnTo>
                      <a:pt x="1315308" y="1819656"/>
                    </a:lnTo>
                    <a:lnTo>
                      <a:pt x="1315308" y="1713452"/>
                    </a:lnTo>
                    <a:lnTo>
                      <a:pt x="1402366" y="1763649"/>
                    </a:lnTo>
                    <a:close/>
                    <a:moveTo>
                      <a:pt x="1402366" y="1751552"/>
                    </a:moveTo>
                    <a:lnTo>
                      <a:pt x="1315308" y="1701356"/>
                    </a:lnTo>
                    <a:lnTo>
                      <a:pt x="1315308" y="1595152"/>
                    </a:lnTo>
                    <a:lnTo>
                      <a:pt x="1402366" y="1645349"/>
                    </a:lnTo>
                    <a:close/>
                    <a:moveTo>
                      <a:pt x="1402366" y="1633252"/>
                    </a:moveTo>
                    <a:lnTo>
                      <a:pt x="1315308" y="1583055"/>
                    </a:lnTo>
                    <a:lnTo>
                      <a:pt x="1315308" y="1476851"/>
                    </a:lnTo>
                    <a:lnTo>
                      <a:pt x="1402366" y="1527048"/>
                    </a:lnTo>
                    <a:close/>
                    <a:moveTo>
                      <a:pt x="1402366" y="1514951"/>
                    </a:moveTo>
                    <a:lnTo>
                      <a:pt x="1314831" y="1469612"/>
                    </a:lnTo>
                    <a:lnTo>
                      <a:pt x="1314831" y="1358456"/>
                    </a:lnTo>
                    <a:lnTo>
                      <a:pt x="1401890" y="1408748"/>
                    </a:lnTo>
                    <a:close/>
                    <a:moveTo>
                      <a:pt x="1402366" y="1396651"/>
                    </a:moveTo>
                    <a:lnTo>
                      <a:pt x="1315308" y="1346359"/>
                    </a:lnTo>
                    <a:lnTo>
                      <a:pt x="1315308" y="1240155"/>
                    </a:lnTo>
                    <a:lnTo>
                      <a:pt x="1402366" y="1290447"/>
                    </a:lnTo>
                    <a:close/>
                    <a:moveTo>
                      <a:pt x="1402366" y="1278255"/>
                    </a:moveTo>
                    <a:lnTo>
                      <a:pt x="1315308" y="1228058"/>
                    </a:lnTo>
                    <a:lnTo>
                      <a:pt x="1315308" y="1121855"/>
                    </a:lnTo>
                    <a:lnTo>
                      <a:pt x="1402366" y="1172051"/>
                    </a:lnTo>
                    <a:close/>
                    <a:moveTo>
                      <a:pt x="1402366" y="1159955"/>
                    </a:moveTo>
                    <a:lnTo>
                      <a:pt x="1315308" y="1109758"/>
                    </a:lnTo>
                    <a:lnTo>
                      <a:pt x="1315308" y="1003554"/>
                    </a:lnTo>
                    <a:lnTo>
                      <a:pt x="1402366" y="1053751"/>
                    </a:lnTo>
                    <a:close/>
                    <a:moveTo>
                      <a:pt x="1402366" y="1041654"/>
                    </a:moveTo>
                    <a:lnTo>
                      <a:pt x="1315308" y="991457"/>
                    </a:lnTo>
                    <a:lnTo>
                      <a:pt x="1315308" y="885254"/>
                    </a:lnTo>
                    <a:lnTo>
                      <a:pt x="1402366" y="935450"/>
                    </a:lnTo>
                    <a:close/>
                    <a:moveTo>
                      <a:pt x="1402366" y="923354"/>
                    </a:moveTo>
                    <a:lnTo>
                      <a:pt x="1315308" y="873157"/>
                    </a:lnTo>
                    <a:lnTo>
                      <a:pt x="1315308" y="766953"/>
                    </a:lnTo>
                    <a:lnTo>
                      <a:pt x="1402366" y="817150"/>
                    </a:lnTo>
                    <a:close/>
                    <a:moveTo>
                      <a:pt x="1495806" y="1923479"/>
                    </a:moveTo>
                    <a:lnTo>
                      <a:pt x="1408748" y="1873187"/>
                    </a:lnTo>
                    <a:lnTo>
                      <a:pt x="1408748" y="1767364"/>
                    </a:lnTo>
                    <a:lnTo>
                      <a:pt x="1495806" y="1817656"/>
                    </a:lnTo>
                    <a:close/>
                    <a:moveTo>
                      <a:pt x="1495806" y="1805178"/>
                    </a:moveTo>
                    <a:lnTo>
                      <a:pt x="1408748" y="1754886"/>
                    </a:lnTo>
                    <a:lnTo>
                      <a:pt x="1408748" y="1649063"/>
                    </a:lnTo>
                    <a:lnTo>
                      <a:pt x="1495806" y="1699355"/>
                    </a:lnTo>
                    <a:close/>
                    <a:moveTo>
                      <a:pt x="1495806" y="1686782"/>
                    </a:moveTo>
                    <a:lnTo>
                      <a:pt x="1408748" y="1636586"/>
                    </a:lnTo>
                    <a:lnTo>
                      <a:pt x="1408748" y="1530763"/>
                    </a:lnTo>
                    <a:lnTo>
                      <a:pt x="1495806" y="1580960"/>
                    </a:lnTo>
                    <a:close/>
                    <a:moveTo>
                      <a:pt x="1495806" y="1568482"/>
                    </a:moveTo>
                    <a:lnTo>
                      <a:pt x="1408748" y="1518285"/>
                    </a:lnTo>
                    <a:lnTo>
                      <a:pt x="1408748" y="1412462"/>
                    </a:lnTo>
                    <a:lnTo>
                      <a:pt x="1495806" y="1462659"/>
                    </a:lnTo>
                    <a:close/>
                    <a:moveTo>
                      <a:pt x="1495806" y="1450181"/>
                    </a:moveTo>
                    <a:lnTo>
                      <a:pt x="1408748" y="1399985"/>
                    </a:lnTo>
                    <a:lnTo>
                      <a:pt x="1408748" y="1294162"/>
                    </a:lnTo>
                    <a:lnTo>
                      <a:pt x="1495806" y="1344359"/>
                    </a:lnTo>
                    <a:close/>
                    <a:moveTo>
                      <a:pt x="1495806" y="1331881"/>
                    </a:moveTo>
                    <a:lnTo>
                      <a:pt x="1408748" y="1281684"/>
                    </a:lnTo>
                    <a:lnTo>
                      <a:pt x="1408748" y="1175861"/>
                    </a:lnTo>
                    <a:lnTo>
                      <a:pt x="1495806" y="1226058"/>
                    </a:lnTo>
                    <a:close/>
                    <a:moveTo>
                      <a:pt x="1495806" y="1213580"/>
                    </a:moveTo>
                    <a:lnTo>
                      <a:pt x="1408748" y="1163288"/>
                    </a:lnTo>
                    <a:lnTo>
                      <a:pt x="1408748" y="1057466"/>
                    </a:lnTo>
                    <a:lnTo>
                      <a:pt x="1495806" y="1107758"/>
                    </a:lnTo>
                    <a:close/>
                    <a:moveTo>
                      <a:pt x="1495806" y="1095280"/>
                    </a:moveTo>
                    <a:lnTo>
                      <a:pt x="1408271" y="1050512"/>
                    </a:lnTo>
                    <a:lnTo>
                      <a:pt x="1408271" y="939165"/>
                    </a:lnTo>
                    <a:lnTo>
                      <a:pt x="1495330" y="989457"/>
                    </a:lnTo>
                    <a:close/>
                    <a:moveTo>
                      <a:pt x="1495806" y="976884"/>
                    </a:moveTo>
                    <a:lnTo>
                      <a:pt x="1408748" y="926687"/>
                    </a:lnTo>
                    <a:lnTo>
                      <a:pt x="1408748" y="820865"/>
                    </a:lnTo>
                    <a:lnTo>
                      <a:pt x="1495806" y="871157"/>
                    </a:lnTo>
                    <a:close/>
                  </a:path>
                </a:pathLst>
              </a:custGeom>
              <a:solidFill>
                <a:srgbClr val="FFFFFF"/>
              </a:solidFill>
              <a:ln w="9525" cap="flat">
                <a:noFill/>
                <a:prstDash val="solid"/>
                <a:miter/>
              </a:ln>
            </p:spPr>
            <p:txBody>
              <a:bodyPr rtlCol="0" anchor="ctr"/>
              <a:lstStyle/>
              <a:p>
                <a:endParaRPr lang="en-US"/>
              </a:p>
            </p:txBody>
          </p:sp>
        </p:grpSp>
        <p:sp>
          <p:nvSpPr>
            <p:cNvPr id="87" name="Freeform: Shape 86">
              <a:extLst>
                <a:ext uri="{FF2B5EF4-FFF2-40B4-BE49-F238E27FC236}">
                  <a16:creationId xmlns="" xmlns:a16="http://schemas.microsoft.com/office/drawing/2014/main" id="{6DE84F40-E674-42F9-B614-3F0A648ADB42}"/>
                </a:ext>
              </a:extLst>
            </p:cNvPr>
            <p:cNvSpPr/>
            <p:nvPr/>
          </p:nvSpPr>
          <p:spPr>
            <a:xfrm>
              <a:off x="3783790" y="644917"/>
              <a:ext cx="1692211" cy="1037558"/>
            </a:xfrm>
            <a:custGeom>
              <a:avLst/>
              <a:gdLst>
                <a:gd name="connsiteX0" fmla="*/ 1692212 w 1692211"/>
                <a:gd name="connsiteY0" fmla="*/ 977075 h 1037558"/>
                <a:gd name="connsiteX1" fmla="*/ 0 w 1692211"/>
                <a:gd name="connsiteY1" fmla="*/ 0 h 1037558"/>
                <a:gd name="connsiteX2" fmla="*/ 0 w 1692211"/>
                <a:gd name="connsiteY2" fmla="*/ 60484 h 1037558"/>
                <a:gd name="connsiteX3" fmla="*/ 1692212 w 1692211"/>
                <a:gd name="connsiteY3" fmla="*/ 1037558 h 1037558"/>
                <a:gd name="connsiteX4" fmla="*/ 1692212 w 1692211"/>
                <a:gd name="connsiteY4" fmla="*/ 977075 h 1037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211" h="1037558">
                  <a:moveTo>
                    <a:pt x="1692212" y="977075"/>
                  </a:moveTo>
                  <a:lnTo>
                    <a:pt x="0" y="0"/>
                  </a:lnTo>
                  <a:lnTo>
                    <a:pt x="0" y="60484"/>
                  </a:lnTo>
                  <a:lnTo>
                    <a:pt x="1692212" y="1037558"/>
                  </a:lnTo>
                  <a:lnTo>
                    <a:pt x="1692212" y="977075"/>
                  </a:lnTo>
                  <a:close/>
                </a:path>
              </a:pathLst>
            </a:custGeom>
            <a:solidFill>
              <a:srgbClr val="F0F0F0"/>
            </a:solidFill>
            <a:ln w="9525" cap="flat">
              <a:noFill/>
              <a:prstDash val="solid"/>
              <a:miter/>
            </a:ln>
          </p:spPr>
          <p:txBody>
            <a:bodyPr rtlCol="0" anchor="ctr"/>
            <a:lstStyle/>
            <a:p>
              <a:endParaRPr lang="en-US"/>
            </a:p>
          </p:txBody>
        </p:sp>
        <p:sp>
          <p:nvSpPr>
            <p:cNvPr id="88" name="Freeform: Shape 87">
              <a:extLst>
                <a:ext uri="{FF2B5EF4-FFF2-40B4-BE49-F238E27FC236}">
                  <a16:creationId xmlns="" xmlns:a16="http://schemas.microsoft.com/office/drawing/2014/main" id="{F20578C6-6FD0-45DD-B1A2-715E90CE3733}"/>
                </a:ext>
              </a:extLst>
            </p:cNvPr>
            <p:cNvSpPr/>
            <p:nvPr/>
          </p:nvSpPr>
          <p:spPr>
            <a:xfrm>
              <a:off x="5476002" y="1606847"/>
              <a:ext cx="26193" cy="75628"/>
            </a:xfrm>
            <a:custGeom>
              <a:avLst/>
              <a:gdLst>
                <a:gd name="connsiteX0" fmla="*/ 26194 w 26193"/>
                <a:gd name="connsiteY0" fmla="*/ 0 h 75628"/>
                <a:gd name="connsiteX1" fmla="*/ 26194 w 26193"/>
                <a:gd name="connsiteY1" fmla="*/ 60484 h 75628"/>
                <a:gd name="connsiteX2" fmla="*/ 0 w 26193"/>
                <a:gd name="connsiteY2" fmla="*/ 75628 h 75628"/>
                <a:gd name="connsiteX3" fmla="*/ 0 w 26193"/>
                <a:gd name="connsiteY3" fmla="*/ 15145 h 75628"/>
                <a:gd name="connsiteX4" fmla="*/ 26194 w 26193"/>
                <a:gd name="connsiteY4" fmla="*/ 0 h 7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3" h="75628">
                  <a:moveTo>
                    <a:pt x="26194" y="0"/>
                  </a:moveTo>
                  <a:lnTo>
                    <a:pt x="26194" y="60484"/>
                  </a:lnTo>
                  <a:lnTo>
                    <a:pt x="0" y="75628"/>
                  </a:lnTo>
                  <a:lnTo>
                    <a:pt x="0" y="15145"/>
                  </a:lnTo>
                  <a:lnTo>
                    <a:pt x="26194" y="0"/>
                  </a:lnTo>
                  <a:close/>
                </a:path>
              </a:pathLst>
            </a:custGeom>
            <a:solidFill>
              <a:srgbClr val="E0E0E0"/>
            </a:solidFill>
            <a:ln w="9525" cap="flat">
              <a:noFill/>
              <a:prstDash val="solid"/>
              <a:miter/>
            </a:ln>
          </p:spPr>
          <p:txBody>
            <a:bodyPr rtlCol="0" anchor="ctr"/>
            <a:lstStyle/>
            <a:p>
              <a:endParaRPr lang="en-US"/>
            </a:p>
          </p:txBody>
        </p:sp>
        <p:sp>
          <p:nvSpPr>
            <p:cNvPr id="89" name="Freeform: Shape 88">
              <a:extLst>
                <a:ext uri="{FF2B5EF4-FFF2-40B4-BE49-F238E27FC236}">
                  <a16:creationId xmlns="" xmlns:a16="http://schemas.microsoft.com/office/drawing/2014/main" id="{76592DF8-97ED-4BD5-BFBA-9778BEC5D166}"/>
                </a:ext>
              </a:extLst>
            </p:cNvPr>
            <p:cNvSpPr/>
            <p:nvPr/>
          </p:nvSpPr>
          <p:spPr>
            <a:xfrm>
              <a:off x="3783790" y="629773"/>
              <a:ext cx="1718405" cy="992219"/>
            </a:xfrm>
            <a:custGeom>
              <a:avLst/>
              <a:gdLst>
                <a:gd name="connsiteX0" fmla="*/ 1718405 w 1718405"/>
                <a:gd name="connsiteY0" fmla="*/ 977075 h 992219"/>
                <a:gd name="connsiteX1" fmla="*/ 26194 w 1718405"/>
                <a:gd name="connsiteY1" fmla="*/ 0 h 992219"/>
                <a:gd name="connsiteX2" fmla="*/ 0 w 1718405"/>
                <a:gd name="connsiteY2" fmla="*/ 15145 h 992219"/>
                <a:gd name="connsiteX3" fmla="*/ 1692212 w 1718405"/>
                <a:gd name="connsiteY3" fmla="*/ 992219 h 992219"/>
                <a:gd name="connsiteX4" fmla="*/ 1718405 w 1718405"/>
                <a:gd name="connsiteY4" fmla="*/ 977075 h 99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405" h="992219">
                  <a:moveTo>
                    <a:pt x="1718405" y="977075"/>
                  </a:moveTo>
                  <a:lnTo>
                    <a:pt x="26194" y="0"/>
                  </a:lnTo>
                  <a:lnTo>
                    <a:pt x="0" y="15145"/>
                  </a:lnTo>
                  <a:lnTo>
                    <a:pt x="1692212" y="992219"/>
                  </a:lnTo>
                  <a:lnTo>
                    <a:pt x="1718405" y="977075"/>
                  </a:lnTo>
                  <a:close/>
                </a:path>
              </a:pathLst>
            </a:custGeom>
            <a:solidFill>
              <a:srgbClr val="FAFAFA"/>
            </a:solidFill>
            <a:ln w="9525" cap="flat">
              <a:noFill/>
              <a:prstDash val="solid"/>
              <a:miter/>
            </a:ln>
          </p:spPr>
          <p:txBody>
            <a:bodyPr rtlCol="0" anchor="ctr"/>
            <a:lstStyle/>
            <a:p>
              <a:endParaRPr lang="en-US"/>
            </a:p>
          </p:txBody>
        </p:sp>
      </p:grpSp>
      <p:grpSp>
        <p:nvGrpSpPr>
          <p:cNvPr id="90" name="Graphic 4">
            <a:extLst>
              <a:ext uri="{FF2B5EF4-FFF2-40B4-BE49-F238E27FC236}">
                <a16:creationId xmlns="" xmlns:a16="http://schemas.microsoft.com/office/drawing/2014/main" id="{78B509B7-7F3E-4907-B960-1BC1588840DC}"/>
              </a:ext>
            </a:extLst>
          </p:cNvPr>
          <p:cNvGrpSpPr/>
          <p:nvPr/>
        </p:nvGrpSpPr>
        <p:grpSpPr>
          <a:xfrm>
            <a:off x="4821475" y="588951"/>
            <a:ext cx="1650208" cy="2157801"/>
            <a:chOff x="1185085" y="724832"/>
            <a:chExt cx="1782413" cy="2330672"/>
          </a:xfrm>
        </p:grpSpPr>
        <p:grpSp>
          <p:nvGrpSpPr>
            <p:cNvPr id="91" name="Graphic 4">
              <a:extLst>
                <a:ext uri="{FF2B5EF4-FFF2-40B4-BE49-F238E27FC236}">
                  <a16:creationId xmlns="" xmlns:a16="http://schemas.microsoft.com/office/drawing/2014/main" id="{A0FA502C-6EAB-42DF-9423-08F21A01F17E}"/>
                </a:ext>
              </a:extLst>
            </p:cNvPr>
            <p:cNvGrpSpPr/>
            <p:nvPr/>
          </p:nvGrpSpPr>
          <p:grpSpPr>
            <a:xfrm>
              <a:off x="1185085" y="724832"/>
              <a:ext cx="1782413" cy="2330672"/>
              <a:chOff x="1185085" y="724832"/>
              <a:chExt cx="1782413" cy="2330672"/>
            </a:xfrm>
          </p:grpSpPr>
          <p:sp>
            <p:nvSpPr>
              <p:cNvPr id="92" name="Freeform: Shape 91">
                <a:extLst>
                  <a:ext uri="{FF2B5EF4-FFF2-40B4-BE49-F238E27FC236}">
                    <a16:creationId xmlns="" xmlns:a16="http://schemas.microsoft.com/office/drawing/2014/main" id="{4B301A75-5DC2-4D62-B745-864F274933DA}"/>
                  </a:ext>
                </a:extLst>
              </p:cNvPr>
              <p:cNvSpPr/>
              <p:nvPr/>
            </p:nvSpPr>
            <p:spPr>
              <a:xfrm>
                <a:off x="1275572" y="2062809"/>
                <a:ext cx="1691925" cy="992695"/>
              </a:xfrm>
              <a:custGeom>
                <a:avLst/>
                <a:gdLst>
                  <a:gd name="connsiteX0" fmla="*/ 1691926 w 1691925"/>
                  <a:gd name="connsiteY0" fmla="*/ 15907 h 992695"/>
                  <a:gd name="connsiteX1" fmla="*/ 0 w 1691925"/>
                  <a:gd name="connsiteY1" fmla="*/ 992696 h 992695"/>
                  <a:gd name="connsiteX2" fmla="*/ 0 w 1691925"/>
                  <a:gd name="connsiteY2" fmla="*/ 976789 h 992695"/>
                  <a:gd name="connsiteX3" fmla="*/ 1691926 w 1691925"/>
                  <a:gd name="connsiteY3" fmla="*/ 0 h 992695"/>
                  <a:gd name="connsiteX4" fmla="*/ 1691926 w 1691925"/>
                  <a:gd name="connsiteY4" fmla="*/ 15907 h 99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925" h="992695">
                    <a:moveTo>
                      <a:pt x="1691926" y="15907"/>
                    </a:moveTo>
                    <a:lnTo>
                      <a:pt x="0" y="992696"/>
                    </a:lnTo>
                    <a:lnTo>
                      <a:pt x="0" y="976789"/>
                    </a:lnTo>
                    <a:lnTo>
                      <a:pt x="1691926" y="0"/>
                    </a:lnTo>
                    <a:lnTo>
                      <a:pt x="1691926" y="15907"/>
                    </a:lnTo>
                    <a:close/>
                  </a:path>
                </a:pathLst>
              </a:custGeom>
              <a:solidFill>
                <a:srgbClr val="37474F"/>
              </a:solidFill>
              <a:ln w="9525" cap="flat">
                <a:noFill/>
                <a:prstDash val="solid"/>
                <a:miter/>
              </a:ln>
            </p:spPr>
            <p:txBody>
              <a:bodyPr rtlCol="0" anchor="ctr"/>
              <a:lstStyle/>
              <a:p>
                <a:endParaRPr lang="en-US"/>
              </a:p>
            </p:txBody>
          </p:sp>
          <p:sp>
            <p:nvSpPr>
              <p:cNvPr id="93" name="Freeform: Shape 92">
                <a:extLst>
                  <a:ext uri="{FF2B5EF4-FFF2-40B4-BE49-F238E27FC236}">
                    <a16:creationId xmlns="" xmlns:a16="http://schemas.microsoft.com/office/drawing/2014/main" id="{F7827BFB-9A97-4434-BFC7-509EADA8DBB9}"/>
                  </a:ext>
                </a:extLst>
              </p:cNvPr>
              <p:cNvSpPr/>
              <p:nvPr/>
            </p:nvSpPr>
            <p:spPr>
              <a:xfrm>
                <a:off x="1224423" y="2033282"/>
                <a:ext cx="1743075" cy="1006316"/>
              </a:xfrm>
              <a:custGeom>
                <a:avLst/>
                <a:gdLst>
                  <a:gd name="connsiteX0" fmla="*/ 1691926 w 1743075"/>
                  <a:gd name="connsiteY0" fmla="*/ 0 h 1006316"/>
                  <a:gd name="connsiteX1" fmla="*/ 1743075 w 1743075"/>
                  <a:gd name="connsiteY1" fmla="*/ 29528 h 1006316"/>
                  <a:gd name="connsiteX2" fmla="*/ 51149 w 1743075"/>
                  <a:gd name="connsiteY2" fmla="*/ 1006316 h 1006316"/>
                  <a:gd name="connsiteX3" fmla="*/ 0 w 1743075"/>
                  <a:gd name="connsiteY3" fmla="*/ 976789 h 1006316"/>
                  <a:gd name="connsiteX4" fmla="*/ 1691926 w 1743075"/>
                  <a:gd name="connsiteY4" fmla="*/ 0 h 1006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075" h="1006316">
                    <a:moveTo>
                      <a:pt x="1691926" y="0"/>
                    </a:moveTo>
                    <a:lnTo>
                      <a:pt x="1743075" y="29528"/>
                    </a:lnTo>
                    <a:lnTo>
                      <a:pt x="51149" y="1006316"/>
                    </a:lnTo>
                    <a:lnTo>
                      <a:pt x="0" y="976789"/>
                    </a:lnTo>
                    <a:lnTo>
                      <a:pt x="1691926" y="0"/>
                    </a:lnTo>
                    <a:close/>
                  </a:path>
                </a:pathLst>
              </a:custGeom>
              <a:solidFill>
                <a:srgbClr val="455A64"/>
              </a:solidFill>
              <a:ln w="9525" cap="flat">
                <a:noFill/>
                <a:prstDash val="solid"/>
                <a:miter/>
              </a:ln>
            </p:spPr>
            <p:txBody>
              <a:bodyPr rtlCol="0" anchor="ctr"/>
              <a:lstStyle/>
              <a:p>
                <a:endParaRPr lang="en-US"/>
              </a:p>
            </p:txBody>
          </p:sp>
          <p:sp>
            <p:nvSpPr>
              <p:cNvPr id="94" name="Freeform: Shape 93">
                <a:extLst>
                  <a:ext uri="{FF2B5EF4-FFF2-40B4-BE49-F238E27FC236}">
                    <a16:creationId xmlns="" xmlns:a16="http://schemas.microsoft.com/office/drawing/2014/main" id="{DDEC15D7-DA57-4C7E-98C3-7F926CFF95FC}"/>
                  </a:ext>
                </a:extLst>
              </p:cNvPr>
              <p:cNvSpPr/>
              <p:nvPr/>
            </p:nvSpPr>
            <p:spPr>
              <a:xfrm>
                <a:off x="1224423" y="3010070"/>
                <a:ext cx="51149" cy="45434"/>
              </a:xfrm>
              <a:custGeom>
                <a:avLst/>
                <a:gdLst>
                  <a:gd name="connsiteX0" fmla="*/ 0 w 51149"/>
                  <a:gd name="connsiteY0" fmla="*/ 0 h 45434"/>
                  <a:gd name="connsiteX1" fmla="*/ 51149 w 51149"/>
                  <a:gd name="connsiteY1" fmla="*/ 29528 h 45434"/>
                  <a:gd name="connsiteX2" fmla="*/ 51149 w 51149"/>
                  <a:gd name="connsiteY2" fmla="*/ 45434 h 45434"/>
                  <a:gd name="connsiteX3" fmla="*/ 0 w 51149"/>
                  <a:gd name="connsiteY3" fmla="*/ 15907 h 45434"/>
                  <a:gd name="connsiteX4" fmla="*/ 0 w 51149"/>
                  <a:gd name="connsiteY4" fmla="*/ 0 h 45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49" h="45434">
                    <a:moveTo>
                      <a:pt x="0" y="0"/>
                    </a:moveTo>
                    <a:lnTo>
                      <a:pt x="51149" y="29528"/>
                    </a:lnTo>
                    <a:lnTo>
                      <a:pt x="51149" y="45434"/>
                    </a:lnTo>
                    <a:lnTo>
                      <a:pt x="0" y="15907"/>
                    </a:lnTo>
                    <a:lnTo>
                      <a:pt x="0" y="0"/>
                    </a:lnTo>
                    <a:close/>
                  </a:path>
                </a:pathLst>
              </a:custGeom>
              <a:solidFill>
                <a:srgbClr val="263238"/>
              </a:solidFill>
              <a:ln w="9525" cap="flat">
                <a:noFill/>
                <a:prstDash val="solid"/>
                <a:miter/>
              </a:ln>
            </p:spPr>
            <p:txBody>
              <a:bodyPr rtlCol="0" anchor="ctr"/>
              <a:lstStyle/>
              <a:p>
                <a:endParaRPr lang="en-US"/>
              </a:p>
            </p:txBody>
          </p:sp>
          <p:sp>
            <p:nvSpPr>
              <p:cNvPr id="95" name="Freeform: Shape 94">
                <a:extLst>
                  <a:ext uri="{FF2B5EF4-FFF2-40B4-BE49-F238E27FC236}">
                    <a16:creationId xmlns="" xmlns:a16="http://schemas.microsoft.com/office/drawing/2014/main" id="{AF1FA32F-3917-4A7E-9324-29C33EAFE10B}"/>
                  </a:ext>
                </a:extLst>
              </p:cNvPr>
              <p:cNvSpPr/>
              <p:nvPr/>
            </p:nvSpPr>
            <p:spPr>
              <a:xfrm>
                <a:off x="1224423" y="747597"/>
                <a:ext cx="1691925" cy="2262473"/>
              </a:xfrm>
              <a:custGeom>
                <a:avLst/>
                <a:gdLst>
                  <a:gd name="connsiteX0" fmla="*/ 1691926 w 1691925"/>
                  <a:gd name="connsiteY0" fmla="*/ 1285685 h 2262473"/>
                  <a:gd name="connsiteX1" fmla="*/ 0 w 1691925"/>
                  <a:gd name="connsiteY1" fmla="*/ 2262473 h 2262473"/>
                  <a:gd name="connsiteX2" fmla="*/ 0 w 1691925"/>
                  <a:gd name="connsiteY2" fmla="*/ 976789 h 2262473"/>
                  <a:gd name="connsiteX3" fmla="*/ 1691926 w 1691925"/>
                  <a:gd name="connsiteY3" fmla="*/ 0 h 2262473"/>
                  <a:gd name="connsiteX4" fmla="*/ 1691926 w 1691925"/>
                  <a:gd name="connsiteY4" fmla="*/ 1285685 h 226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925" h="2262473">
                    <a:moveTo>
                      <a:pt x="1691926" y="1285685"/>
                    </a:moveTo>
                    <a:lnTo>
                      <a:pt x="0" y="2262473"/>
                    </a:lnTo>
                    <a:lnTo>
                      <a:pt x="0" y="976789"/>
                    </a:lnTo>
                    <a:lnTo>
                      <a:pt x="1691926" y="0"/>
                    </a:lnTo>
                    <a:lnTo>
                      <a:pt x="1691926" y="1285685"/>
                    </a:lnTo>
                    <a:close/>
                  </a:path>
                </a:pathLst>
              </a:custGeom>
              <a:solidFill>
                <a:srgbClr val="FF81AE"/>
              </a:solidFill>
              <a:ln w="9525" cap="flat">
                <a:noFill/>
                <a:prstDash val="solid"/>
                <a:miter/>
              </a:ln>
            </p:spPr>
            <p:txBody>
              <a:bodyPr rtlCol="0" anchor="ctr"/>
              <a:lstStyle/>
              <a:p>
                <a:endParaRPr lang="en-US"/>
              </a:p>
            </p:txBody>
          </p:sp>
          <p:sp>
            <p:nvSpPr>
              <p:cNvPr id="96" name="Freeform: Shape 95">
                <a:extLst>
                  <a:ext uri="{FF2B5EF4-FFF2-40B4-BE49-F238E27FC236}">
                    <a16:creationId xmlns="" xmlns:a16="http://schemas.microsoft.com/office/drawing/2014/main" id="{07FAC521-0DB9-4F7A-8974-AC83DA1BAC37}"/>
                  </a:ext>
                </a:extLst>
              </p:cNvPr>
              <p:cNvSpPr/>
              <p:nvPr/>
            </p:nvSpPr>
            <p:spPr>
              <a:xfrm>
                <a:off x="1224423" y="747597"/>
                <a:ext cx="1691925" cy="2262473"/>
              </a:xfrm>
              <a:custGeom>
                <a:avLst/>
                <a:gdLst>
                  <a:gd name="connsiteX0" fmla="*/ 1691926 w 1691925"/>
                  <a:gd name="connsiteY0" fmla="*/ 1285685 h 2262473"/>
                  <a:gd name="connsiteX1" fmla="*/ 0 w 1691925"/>
                  <a:gd name="connsiteY1" fmla="*/ 2262473 h 2262473"/>
                  <a:gd name="connsiteX2" fmla="*/ 0 w 1691925"/>
                  <a:gd name="connsiteY2" fmla="*/ 976789 h 2262473"/>
                  <a:gd name="connsiteX3" fmla="*/ 1691926 w 1691925"/>
                  <a:gd name="connsiteY3" fmla="*/ 0 h 2262473"/>
                  <a:gd name="connsiteX4" fmla="*/ 1691926 w 1691925"/>
                  <a:gd name="connsiteY4" fmla="*/ 1285685 h 2262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925" h="2262473">
                    <a:moveTo>
                      <a:pt x="1691926" y="1285685"/>
                    </a:moveTo>
                    <a:lnTo>
                      <a:pt x="0" y="2262473"/>
                    </a:lnTo>
                    <a:lnTo>
                      <a:pt x="0" y="976789"/>
                    </a:lnTo>
                    <a:lnTo>
                      <a:pt x="1691926" y="0"/>
                    </a:lnTo>
                    <a:lnTo>
                      <a:pt x="1691926" y="1285685"/>
                    </a:lnTo>
                    <a:close/>
                  </a:path>
                </a:pathLst>
              </a:custGeom>
              <a:solidFill>
                <a:srgbClr val="000000"/>
              </a:solidFill>
              <a:ln w="9525" cap="flat">
                <a:noFill/>
                <a:prstDash val="solid"/>
                <a:miter/>
              </a:ln>
            </p:spPr>
            <p:txBody>
              <a:bodyPr rtlCol="0" anchor="ctr"/>
              <a:lstStyle/>
              <a:p>
                <a:endParaRPr lang="en-US"/>
              </a:p>
            </p:txBody>
          </p:sp>
          <p:sp>
            <p:nvSpPr>
              <p:cNvPr id="97" name="Freeform: Shape 96">
                <a:extLst>
                  <a:ext uri="{FF2B5EF4-FFF2-40B4-BE49-F238E27FC236}">
                    <a16:creationId xmlns="" xmlns:a16="http://schemas.microsoft.com/office/drawing/2014/main" id="{39BACACA-D798-4EC6-93FD-A7AB5D407356}"/>
                  </a:ext>
                </a:extLst>
              </p:cNvPr>
              <p:cNvSpPr/>
              <p:nvPr/>
            </p:nvSpPr>
            <p:spPr>
              <a:xfrm>
                <a:off x="1269571" y="833894"/>
                <a:ext cx="1601628" cy="2089880"/>
              </a:xfrm>
              <a:custGeom>
                <a:avLst/>
                <a:gdLst>
                  <a:gd name="connsiteX0" fmla="*/ 0 w 1601628"/>
                  <a:gd name="connsiteY0" fmla="*/ 2089880 h 2089880"/>
                  <a:gd name="connsiteX1" fmla="*/ 0 w 1601628"/>
                  <a:gd name="connsiteY1" fmla="*/ 924687 h 2089880"/>
                  <a:gd name="connsiteX2" fmla="*/ 1601629 w 1601628"/>
                  <a:gd name="connsiteY2" fmla="*/ 0 h 2089880"/>
                  <a:gd name="connsiteX3" fmla="*/ 1601629 w 1601628"/>
                  <a:gd name="connsiteY3" fmla="*/ 1165193 h 2089880"/>
                  <a:gd name="connsiteX4" fmla="*/ 0 w 1601628"/>
                  <a:gd name="connsiteY4" fmla="*/ 2089880 h 2089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628" h="2089880">
                    <a:moveTo>
                      <a:pt x="0" y="2089880"/>
                    </a:moveTo>
                    <a:lnTo>
                      <a:pt x="0" y="924687"/>
                    </a:lnTo>
                    <a:lnTo>
                      <a:pt x="1601629" y="0"/>
                    </a:lnTo>
                    <a:lnTo>
                      <a:pt x="1601629" y="1165193"/>
                    </a:lnTo>
                    <a:lnTo>
                      <a:pt x="0" y="2089880"/>
                    </a:lnTo>
                    <a:close/>
                  </a:path>
                </a:pathLst>
              </a:custGeom>
              <a:solidFill>
                <a:srgbClr val="37474F"/>
              </a:solidFill>
              <a:ln w="9525" cap="flat">
                <a:noFill/>
                <a:prstDash val="solid"/>
                <a:miter/>
              </a:ln>
            </p:spPr>
            <p:txBody>
              <a:bodyPr rtlCol="0" anchor="ctr"/>
              <a:lstStyle/>
              <a:p>
                <a:endParaRPr lang="en-US"/>
              </a:p>
            </p:txBody>
          </p:sp>
          <p:sp>
            <p:nvSpPr>
              <p:cNvPr id="98" name="Freeform: Shape 97">
                <a:extLst>
                  <a:ext uri="{FF2B5EF4-FFF2-40B4-BE49-F238E27FC236}">
                    <a16:creationId xmlns="" xmlns:a16="http://schemas.microsoft.com/office/drawing/2014/main" id="{2E46B1CD-F386-4157-961F-F03F69C72E64}"/>
                  </a:ext>
                </a:extLst>
              </p:cNvPr>
              <p:cNvSpPr/>
              <p:nvPr/>
            </p:nvSpPr>
            <p:spPr>
              <a:xfrm>
                <a:off x="1269571" y="833798"/>
                <a:ext cx="1601533" cy="2089975"/>
              </a:xfrm>
              <a:custGeom>
                <a:avLst/>
                <a:gdLst>
                  <a:gd name="connsiteX0" fmla="*/ 0 w 1601533"/>
                  <a:gd name="connsiteY0" fmla="*/ 2056733 h 2089975"/>
                  <a:gd name="connsiteX1" fmla="*/ 0 w 1601533"/>
                  <a:gd name="connsiteY1" fmla="*/ 2089976 h 2089975"/>
                  <a:gd name="connsiteX2" fmla="*/ 1601534 w 1601533"/>
                  <a:gd name="connsiteY2" fmla="*/ 1165384 h 2089975"/>
                  <a:gd name="connsiteX3" fmla="*/ 1601534 w 1601533"/>
                  <a:gd name="connsiteY3" fmla="*/ 0 h 2089975"/>
                  <a:gd name="connsiteX4" fmla="*/ 1572578 w 1601533"/>
                  <a:gd name="connsiteY4" fmla="*/ 16764 h 2089975"/>
                  <a:gd name="connsiteX5" fmla="*/ 1572578 w 1601533"/>
                  <a:gd name="connsiteY5" fmla="*/ 1148715 h 2089975"/>
                  <a:gd name="connsiteX6" fmla="*/ 0 w 1601533"/>
                  <a:gd name="connsiteY6" fmla="*/ 2056733 h 20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1533" h="2089975">
                    <a:moveTo>
                      <a:pt x="0" y="2056733"/>
                    </a:moveTo>
                    <a:lnTo>
                      <a:pt x="0" y="2089976"/>
                    </a:lnTo>
                    <a:lnTo>
                      <a:pt x="1601534" y="1165384"/>
                    </a:lnTo>
                    <a:lnTo>
                      <a:pt x="1601534" y="0"/>
                    </a:lnTo>
                    <a:lnTo>
                      <a:pt x="1572578" y="16764"/>
                    </a:lnTo>
                    <a:lnTo>
                      <a:pt x="1572578" y="1148715"/>
                    </a:lnTo>
                    <a:lnTo>
                      <a:pt x="0" y="2056733"/>
                    </a:lnTo>
                    <a:close/>
                  </a:path>
                </a:pathLst>
              </a:custGeom>
              <a:solidFill>
                <a:srgbClr val="263238"/>
              </a:solidFill>
              <a:ln w="9525" cap="flat">
                <a:noFill/>
                <a:prstDash val="solid"/>
                <a:miter/>
              </a:ln>
            </p:spPr>
            <p:txBody>
              <a:bodyPr rtlCol="0" anchor="ctr"/>
              <a:lstStyle/>
              <a:p>
                <a:endParaRPr lang="en-US"/>
              </a:p>
            </p:txBody>
          </p:sp>
          <p:sp>
            <p:nvSpPr>
              <p:cNvPr id="99" name="Freeform: Shape 98">
                <a:extLst>
                  <a:ext uri="{FF2B5EF4-FFF2-40B4-BE49-F238E27FC236}">
                    <a16:creationId xmlns="" xmlns:a16="http://schemas.microsoft.com/office/drawing/2014/main" id="{DC91DD1F-A01A-44BF-8DE0-E9629898BD49}"/>
                  </a:ext>
                </a:extLst>
              </p:cNvPr>
              <p:cNvSpPr/>
              <p:nvPr/>
            </p:nvSpPr>
            <p:spPr>
              <a:xfrm>
                <a:off x="1224423" y="1999087"/>
                <a:ext cx="1691925" cy="1010983"/>
              </a:xfrm>
              <a:custGeom>
                <a:avLst/>
                <a:gdLst>
                  <a:gd name="connsiteX0" fmla="*/ 45149 w 1691925"/>
                  <a:gd name="connsiteY0" fmla="*/ 924687 h 1010983"/>
                  <a:gd name="connsiteX1" fmla="*/ 0 w 1691925"/>
                  <a:gd name="connsiteY1" fmla="*/ 1010983 h 1010983"/>
                  <a:gd name="connsiteX2" fmla="*/ 1691926 w 1691925"/>
                  <a:gd name="connsiteY2" fmla="*/ 34195 h 1010983"/>
                  <a:gd name="connsiteX3" fmla="*/ 1646777 w 1691925"/>
                  <a:gd name="connsiteY3" fmla="*/ 0 h 1010983"/>
                  <a:gd name="connsiteX4" fmla="*/ 45149 w 1691925"/>
                  <a:gd name="connsiteY4" fmla="*/ 924687 h 101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925" h="1010983">
                    <a:moveTo>
                      <a:pt x="45149" y="924687"/>
                    </a:moveTo>
                    <a:lnTo>
                      <a:pt x="0" y="1010983"/>
                    </a:lnTo>
                    <a:lnTo>
                      <a:pt x="1691926" y="34195"/>
                    </a:lnTo>
                    <a:lnTo>
                      <a:pt x="1646777" y="0"/>
                    </a:lnTo>
                    <a:lnTo>
                      <a:pt x="45149" y="924687"/>
                    </a:lnTo>
                    <a:close/>
                  </a:path>
                </a:pathLst>
              </a:custGeom>
              <a:solidFill>
                <a:srgbClr val="000000"/>
              </a:solidFill>
              <a:ln w="9525" cap="flat">
                <a:noFill/>
                <a:prstDash val="solid"/>
                <a:miter/>
              </a:ln>
            </p:spPr>
            <p:txBody>
              <a:bodyPr rtlCol="0" anchor="ctr"/>
              <a:lstStyle/>
              <a:p>
                <a:endParaRPr lang="en-US"/>
              </a:p>
            </p:txBody>
          </p:sp>
          <p:sp>
            <p:nvSpPr>
              <p:cNvPr id="100" name="Freeform: Shape 99">
                <a:extLst>
                  <a:ext uri="{FF2B5EF4-FFF2-40B4-BE49-F238E27FC236}">
                    <a16:creationId xmlns="" xmlns:a16="http://schemas.microsoft.com/office/drawing/2014/main" id="{3B53F735-6D6B-41B2-A25E-6E789A622C6B}"/>
                  </a:ext>
                </a:extLst>
              </p:cNvPr>
              <p:cNvSpPr/>
              <p:nvPr/>
            </p:nvSpPr>
            <p:spPr>
              <a:xfrm>
                <a:off x="1224423" y="747597"/>
                <a:ext cx="1691925" cy="1010983"/>
              </a:xfrm>
              <a:custGeom>
                <a:avLst/>
                <a:gdLst>
                  <a:gd name="connsiteX0" fmla="*/ 1646777 w 1691925"/>
                  <a:gd name="connsiteY0" fmla="*/ 86297 h 1010983"/>
                  <a:gd name="connsiteX1" fmla="*/ 1691926 w 1691925"/>
                  <a:gd name="connsiteY1" fmla="*/ 0 h 1010983"/>
                  <a:gd name="connsiteX2" fmla="*/ 0 w 1691925"/>
                  <a:gd name="connsiteY2" fmla="*/ 976789 h 1010983"/>
                  <a:gd name="connsiteX3" fmla="*/ 45149 w 1691925"/>
                  <a:gd name="connsiteY3" fmla="*/ 1010984 h 1010983"/>
                  <a:gd name="connsiteX4" fmla="*/ 1646777 w 1691925"/>
                  <a:gd name="connsiteY4" fmla="*/ 86297 h 101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925" h="1010983">
                    <a:moveTo>
                      <a:pt x="1646777" y="86297"/>
                    </a:moveTo>
                    <a:lnTo>
                      <a:pt x="1691926" y="0"/>
                    </a:lnTo>
                    <a:lnTo>
                      <a:pt x="0" y="976789"/>
                    </a:lnTo>
                    <a:lnTo>
                      <a:pt x="45149" y="1010984"/>
                    </a:lnTo>
                    <a:lnTo>
                      <a:pt x="1646777" y="86297"/>
                    </a:lnTo>
                    <a:close/>
                  </a:path>
                </a:pathLst>
              </a:custGeom>
              <a:solidFill>
                <a:srgbClr val="000000"/>
              </a:solidFill>
              <a:ln w="9525" cap="flat">
                <a:noFill/>
                <a:prstDash val="solid"/>
                <a:miter/>
              </a:ln>
            </p:spPr>
            <p:txBody>
              <a:bodyPr rtlCol="0" anchor="ctr"/>
              <a:lstStyle/>
              <a:p>
                <a:endParaRPr lang="en-US"/>
              </a:p>
            </p:txBody>
          </p:sp>
          <p:sp>
            <p:nvSpPr>
              <p:cNvPr id="101" name="Freeform: Shape 100">
                <a:extLst>
                  <a:ext uri="{FF2B5EF4-FFF2-40B4-BE49-F238E27FC236}">
                    <a16:creationId xmlns="" xmlns:a16="http://schemas.microsoft.com/office/drawing/2014/main" id="{7E477CED-EF47-45EF-92F9-6B0AE7CB100C}"/>
                  </a:ext>
                </a:extLst>
              </p:cNvPr>
              <p:cNvSpPr/>
              <p:nvPr/>
            </p:nvSpPr>
            <p:spPr>
              <a:xfrm>
                <a:off x="1185085" y="1701716"/>
                <a:ext cx="39338" cy="1308353"/>
              </a:xfrm>
              <a:custGeom>
                <a:avLst/>
                <a:gdLst>
                  <a:gd name="connsiteX0" fmla="*/ 0 w 39338"/>
                  <a:gd name="connsiteY0" fmla="*/ 0 h 1308353"/>
                  <a:gd name="connsiteX1" fmla="*/ 39338 w 39338"/>
                  <a:gd name="connsiteY1" fmla="*/ 22669 h 1308353"/>
                  <a:gd name="connsiteX2" fmla="*/ 39338 w 39338"/>
                  <a:gd name="connsiteY2" fmla="*/ 1308354 h 1308353"/>
                  <a:gd name="connsiteX3" fmla="*/ 0 w 39338"/>
                  <a:gd name="connsiteY3" fmla="*/ 1285685 h 1308353"/>
                  <a:gd name="connsiteX4" fmla="*/ 0 w 39338"/>
                  <a:gd name="connsiteY4" fmla="*/ 0 h 130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38" h="1308353">
                    <a:moveTo>
                      <a:pt x="0" y="0"/>
                    </a:moveTo>
                    <a:lnTo>
                      <a:pt x="39338" y="22669"/>
                    </a:lnTo>
                    <a:lnTo>
                      <a:pt x="39338" y="1308354"/>
                    </a:lnTo>
                    <a:lnTo>
                      <a:pt x="0" y="1285685"/>
                    </a:lnTo>
                    <a:lnTo>
                      <a:pt x="0" y="0"/>
                    </a:lnTo>
                    <a:close/>
                  </a:path>
                </a:pathLst>
              </a:custGeom>
              <a:solidFill>
                <a:srgbClr val="FF81AE"/>
              </a:solidFill>
              <a:ln w="9525" cap="flat">
                <a:noFill/>
                <a:prstDash val="solid"/>
                <a:miter/>
              </a:ln>
            </p:spPr>
            <p:txBody>
              <a:bodyPr rtlCol="0" anchor="ctr"/>
              <a:lstStyle/>
              <a:p>
                <a:endParaRPr lang="en-US"/>
              </a:p>
            </p:txBody>
          </p:sp>
          <p:sp>
            <p:nvSpPr>
              <p:cNvPr id="102" name="Freeform: Shape 101">
                <a:extLst>
                  <a:ext uri="{FF2B5EF4-FFF2-40B4-BE49-F238E27FC236}">
                    <a16:creationId xmlns="" xmlns:a16="http://schemas.microsoft.com/office/drawing/2014/main" id="{095B1887-91F0-4EF3-BF49-B9FA13890166}"/>
                  </a:ext>
                </a:extLst>
              </p:cNvPr>
              <p:cNvSpPr/>
              <p:nvPr/>
            </p:nvSpPr>
            <p:spPr>
              <a:xfrm>
                <a:off x="1185085" y="1701716"/>
                <a:ext cx="39338" cy="1308353"/>
              </a:xfrm>
              <a:custGeom>
                <a:avLst/>
                <a:gdLst>
                  <a:gd name="connsiteX0" fmla="*/ 0 w 39338"/>
                  <a:gd name="connsiteY0" fmla="*/ 0 h 1308353"/>
                  <a:gd name="connsiteX1" fmla="*/ 39338 w 39338"/>
                  <a:gd name="connsiteY1" fmla="*/ 22669 h 1308353"/>
                  <a:gd name="connsiteX2" fmla="*/ 39338 w 39338"/>
                  <a:gd name="connsiteY2" fmla="*/ 1308354 h 1308353"/>
                  <a:gd name="connsiteX3" fmla="*/ 0 w 39338"/>
                  <a:gd name="connsiteY3" fmla="*/ 1285685 h 1308353"/>
                  <a:gd name="connsiteX4" fmla="*/ 0 w 39338"/>
                  <a:gd name="connsiteY4" fmla="*/ 0 h 130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38" h="1308353">
                    <a:moveTo>
                      <a:pt x="0" y="0"/>
                    </a:moveTo>
                    <a:lnTo>
                      <a:pt x="39338" y="22669"/>
                    </a:lnTo>
                    <a:lnTo>
                      <a:pt x="39338" y="1308354"/>
                    </a:lnTo>
                    <a:lnTo>
                      <a:pt x="0" y="1285685"/>
                    </a:lnTo>
                    <a:lnTo>
                      <a:pt x="0" y="0"/>
                    </a:lnTo>
                    <a:close/>
                  </a:path>
                </a:pathLst>
              </a:custGeom>
              <a:solidFill>
                <a:srgbClr val="000000"/>
              </a:solidFill>
              <a:ln w="9525" cap="flat">
                <a:noFill/>
                <a:prstDash val="solid"/>
                <a:miter/>
              </a:ln>
            </p:spPr>
            <p:txBody>
              <a:bodyPr rtlCol="0" anchor="ctr"/>
              <a:lstStyle/>
              <a:p>
                <a:endParaRPr lang="en-US"/>
              </a:p>
            </p:txBody>
          </p:sp>
          <p:sp>
            <p:nvSpPr>
              <p:cNvPr id="103" name="Freeform: Shape 102">
                <a:extLst>
                  <a:ext uri="{FF2B5EF4-FFF2-40B4-BE49-F238E27FC236}">
                    <a16:creationId xmlns="" xmlns:a16="http://schemas.microsoft.com/office/drawing/2014/main" id="{C3FF6D0D-1A5B-4655-8527-8E128E47EEC9}"/>
                  </a:ext>
                </a:extLst>
              </p:cNvPr>
              <p:cNvSpPr/>
              <p:nvPr/>
            </p:nvSpPr>
            <p:spPr>
              <a:xfrm>
                <a:off x="1185085" y="724832"/>
                <a:ext cx="1731264" cy="999553"/>
              </a:xfrm>
              <a:custGeom>
                <a:avLst/>
                <a:gdLst>
                  <a:gd name="connsiteX0" fmla="*/ 1731264 w 1731264"/>
                  <a:gd name="connsiteY0" fmla="*/ 22765 h 999553"/>
                  <a:gd name="connsiteX1" fmla="*/ 1691926 w 1731264"/>
                  <a:gd name="connsiteY1" fmla="*/ 0 h 999553"/>
                  <a:gd name="connsiteX2" fmla="*/ 0 w 1731264"/>
                  <a:gd name="connsiteY2" fmla="*/ 976884 h 999553"/>
                  <a:gd name="connsiteX3" fmla="*/ 39338 w 1731264"/>
                  <a:gd name="connsiteY3" fmla="*/ 999554 h 999553"/>
                  <a:gd name="connsiteX4" fmla="*/ 1731264 w 1731264"/>
                  <a:gd name="connsiteY4" fmla="*/ 22765 h 999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264" h="999553">
                    <a:moveTo>
                      <a:pt x="1731264" y="22765"/>
                    </a:moveTo>
                    <a:lnTo>
                      <a:pt x="1691926" y="0"/>
                    </a:lnTo>
                    <a:lnTo>
                      <a:pt x="0" y="976884"/>
                    </a:lnTo>
                    <a:lnTo>
                      <a:pt x="39338" y="999554"/>
                    </a:lnTo>
                    <a:lnTo>
                      <a:pt x="1731264" y="22765"/>
                    </a:lnTo>
                    <a:close/>
                  </a:path>
                </a:pathLst>
              </a:custGeom>
              <a:solidFill>
                <a:srgbClr val="FF81AE"/>
              </a:solidFill>
              <a:ln w="9525" cap="flat">
                <a:noFill/>
                <a:prstDash val="solid"/>
                <a:miter/>
              </a:ln>
            </p:spPr>
            <p:txBody>
              <a:bodyPr rtlCol="0" anchor="ctr"/>
              <a:lstStyle/>
              <a:p>
                <a:endParaRPr lang="en-US"/>
              </a:p>
            </p:txBody>
          </p:sp>
          <p:sp>
            <p:nvSpPr>
              <p:cNvPr id="104" name="Freeform: Shape 103">
                <a:extLst>
                  <a:ext uri="{FF2B5EF4-FFF2-40B4-BE49-F238E27FC236}">
                    <a16:creationId xmlns="" xmlns:a16="http://schemas.microsoft.com/office/drawing/2014/main" id="{DB06B17C-1CAE-444A-80A1-9BED0B6194FB}"/>
                  </a:ext>
                </a:extLst>
              </p:cNvPr>
              <p:cNvSpPr/>
              <p:nvPr/>
            </p:nvSpPr>
            <p:spPr>
              <a:xfrm>
                <a:off x="1185085" y="724832"/>
                <a:ext cx="1731264" cy="999553"/>
              </a:xfrm>
              <a:custGeom>
                <a:avLst/>
                <a:gdLst>
                  <a:gd name="connsiteX0" fmla="*/ 1731264 w 1731264"/>
                  <a:gd name="connsiteY0" fmla="*/ 22765 h 999553"/>
                  <a:gd name="connsiteX1" fmla="*/ 1691926 w 1731264"/>
                  <a:gd name="connsiteY1" fmla="*/ 0 h 999553"/>
                  <a:gd name="connsiteX2" fmla="*/ 0 w 1731264"/>
                  <a:gd name="connsiteY2" fmla="*/ 976884 h 999553"/>
                  <a:gd name="connsiteX3" fmla="*/ 39338 w 1731264"/>
                  <a:gd name="connsiteY3" fmla="*/ 999554 h 999553"/>
                  <a:gd name="connsiteX4" fmla="*/ 1731264 w 1731264"/>
                  <a:gd name="connsiteY4" fmla="*/ 22765 h 999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264" h="999553">
                    <a:moveTo>
                      <a:pt x="1731264" y="22765"/>
                    </a:moveTo>
                    <a:lnTo>
                      <a:pt x="1691926" y="0"/>
                    </a:lnTo>
                    <a:lnTo>
                      <a:pt x="0" y="976884"/>
                    </a:lnTo>
                    <a:lnTo>
                      <a:pt x="39338" y="999554"/>
                    </a:lnTo>
                    <a:lnTo>
                      <a:pt x="1731264" y="22765"/>
                    </a:lnTo>
                    <a:close/>
                  </a:path>
                </a:pathLst>
              </a:custGeom>
              <a:solidFill>
                <a:srgbClr val="000000"/>
              </a:solidFill>
              <a:ln w="9525" cap="flat">
                <a:noFill/>
                <a:prstDash val="solid"/>
                <a:miter/>
              </a:ln>
            </p:spPr>
            <p:txBody>
              <a:bodyPr rtlCol="0" anchor="ctr"/>
              <a:lstStyle/>
              <a:p>
                <a:endParaRPr lang="en-US"/>
              </a:p>
            </p:txBody>
          </p:sp>
          <p:sp>
            <p:nvSpPr>
              <p:cNvPr id="105" name="Freeform: Shape 104">
                <a:extLst>
                  <a:ext uri="{FF2B5EF4-FFF2-40B4-BE49-F238E27FC236}">
                    <a16:creationId xmlns="" xmlns:a16="http://schemas.microsoft.com/office/drawing/2014/main" id="{39886D53-4E1A-41D9-AF55-E68B58E79660}"/>
                  </a:ext>
                </a:extLst>
              </p:cNvPr>
              <p:cNvSpPr/>
              <p:nvPr/>
            </p:nvSpPr>
            <p:spPr>
              <a:xfrm>
                <a:off x="1368189" y="1294861"/>
                <a:ext cx="1376365" cy="1207473"/>
              </a:xfrm>
              <a:custGeom>
                <a:avLst/>
                <a:gdLst>
                  <a:gd name="connsiteX0" fmla="*/ 66070 w 1376365"/>
                  <a:gd name="connsiteY0" fmla="*/ 724800 h 1207473"/>
                  <a:gd name="connsiteX1" fmla="*/ 145127 w 1376365"/>
                  <a:gd name="connsiteY1" fmla="*/ 584211 h 1207473"/>
                  <a:gd name="connsiteX2" fmla="*/ 225994 w 1376365"/>
                  <a:gd name="connsiteY2" fmla="*/ 594784 h 1207473"/>
                  <a:gd name="connsiteX3" fmla="*/ 224661 w 1376365"/>
                  <a:gd name="connsiteY3" fmla="*/ 705845 h 1207473"/>
                  <a:gd name="connsiteX4" fmla="*/ 366583 w 1376365"/>
                  <a:gd name="connsiteY4" fmla="*/ 392473 h 1207473"/>
                  <a:gd name="connsiteX5" fmla="*/ 449070 w 1376365"/>
                  <a:gd name="connsiteY5" fmla="*/ 414856 h 1207473"/>
                  <a:gd name="connsiteX6" fmla="*/ 371250 w 1376365"/>
                  <a:gd name="connsiteY6" fmla="*/ 741754 h 1207473"/>
                  <a:gd name="connsiteX7" fmla="*/ 512697 w 1376365"/>
                  <a:gd name="connsiteY7" fmla="*/ 217879 h 1207473"/>
                  <a:gd name="connsiteX8" fmla="*/ 599565 w 1376365"/>
                  <a:gd name="connsiteY8" fmla="*/ 229595 h 1207473"/>
                  <a:gd name="connsiteX9" fmla="*/ 563465 w 1376365"/>
                  <a:gd name="connsiteY9" fmla="*/ 538396 h 1207473"/>
                  <a:gd name="connsiteX10" fmla="*/ 608137 w 1376365"/>
                  <a:gd name="connsiteY10" fmla="*/ 423143 h 1207473"/>
                  <a:gd name="connsiteX11" fmla="*/ 693862 w 1376365"/>
                  <a:gd name="connsiteY11" fmla="*/ 446670 h 1207473"/>
                  <a:gd name="connsiteX12" fmla="*/ 678337 w 1376365"/>
                  <a:gd name="connsiteY12" fmla="*/ 510773 h 1207473"/>
                  <a:gd name="connsiteX13" fmla="*/ 739297 w 1376365"/>
                  <a:gd name="connsiteY13" fmla="*/ 363135 h 1207473"/>
                  <a:gd name="connsiteX14" fmla="*/ 826165 w 1376365"/>
                  <a:gd name="connsiteY14" fmla="*/ 374851 h 1207473"/>
                  <a:gd name="connsiteX15" fmla="*/ 824355 w 1376365"/>
                  <a:gd name="connsiteY15" fmla="*/ 386567 h 1207473"/>
                  <a:gd name="connsiteX16" fmla="*/ 824355 w 1376365"/>
                  <a:gd name="connsiteY16" fmla="*/ 386567 h 1207473"/>
                  <a:gd name="connsiteX17" fmla="*/ 824355 w 1376365"/>
                  <a:gd name="connsiteY17" fmla="*/ 387329 h 1207473"/>
                  <a:gd name="connsiteX18" fmla="*/ 814830 w 1376365"/>
                  <a:gd name="connsiteY18" fmla="*/ 444479 h 1207473"/>
                  <a:gd name="connsiteX19" fmla="*/ 882267 w 1376365"/>
                  <a:gd name="connsiteY19" fmla="*/ 265695 h 1207473"/>
                  <a:gd name="connsiteX20" fmla="*/ 961896 w 1376365"/>
                  <a:gd name="connsiteY20" fmla="*/ 52811 h 1207473"/>
                  <a:gd name="connsiteX21" fmla="*/ 1023323 w 1376365"/>
                  <a:gd name="connsiteY21" fmla="*/ 38035 h 1207473"/>
                  <a:gd name="connsiteX22" fmla="*/ 1038096 w 1376365"/>
                  <a:gd name="connsiteY22" fmla="*/ 52811 h 1207473"/>
                  <a:gd name="connsiteX23" fmla="*/ 1039048 w 1376365"/>
                  <a:gd name="connsiteY23" fmla="*/ 235310 h 1207473"/>
                  <a:gd name="connsiteX24" fmla="*/ 964563 w 1376365"/>
                  <a:gd name="connsiteY24" fmla="*/ 500486 h 1207473"/>
                  <a:gd name="connsiteX25" fmla="*/ 923034 w 1376365"/>
                  <a:gd name="connsiteY25" fmla="*/ 616500 h 1207473"/>
                  <a:gd name="connsiteX26" fmla="*/ 989709 w 1376365"/>
                  <a:gd name="connsiteY26" fmla="*/ 503534 h 1207473"/>
                  <a:gd name="connsiteX27" fmla="*/ 1188400 w 1376365"/>
                  <a:gd name="connsiteY27" fmla="*/ 21664 h 1207473"/>
                  <a:gd name="connsiteX28" fmla="*/ 1270791 w 1376365"/>
                  <a:gd name="connsiteY28" fmla="*/ 43953 h 1207473"/>
                  <a:gd name="connsiteX29" fmla="*/ 1184590 w 1376365"/>
                  <a:gd name="connsiteY29" fmla="*/ 414571 h 1207473"/>
                  <a:gd name="connsiteX30" fmla="*/ 1132298 w 1376365"/>
                  <a:gd name="connsiteY30" fmla="*/ 536300 h 1207473"/>
                  <a:gd name="connsiteX31" fmla="*/ 1287556 w 1376365"/>
                  <a:gd name="connsiteY31" fmla="*/ 295794 h 1207473"/>
                  <a:gd name="connsiteX32" fmla="*/ 1368423 w 1376365"/>
                  <a:gd name="connsiteY32" fmla="*/ 306367 h 1207473"/>
                  <a:gd name="connsiteX33" fmla="*/ 1357183 w 1376365"/>
                  <a:gd name="connsiteY33" fmla="*/ 528871 h 1207473"/>
                  <a:gd name="connsiteX34" fmla="*/ 1271458 w 1376365"/>
                  <a:gd name="connsiteY34" fmla="*/ 505344 h 1207473"/>
                  <a:gd name="connsiteX35" fmla="*/ 1279174 w 1376365"/>
                  <a:gd name="connsiteY35" fmla="*/ 473816 h 1207473"/>
                  <a:gd name="connsiteX36" fmla="*/ 1011902 w 1376365"/>
                  <a:gd name="connsiteY36" fmla="*/ 841386 h 1207473"/>
                  <a:gd name="connsiteX37" fmla="*/ 936464 w 1376365"/>
                  <a:gd name="connsiteY37" fmla="*/ 810049 h 1207473"/>
                  <a:gd name="connsiteX38" fmla="*/ 949228 w 1376365"/>
                  <a:gd name="connsiteY38" fmla="*/ 736992 h 1207473"/>
                  <a:gd name="connsiteX39" fmla="*/ 765776 w 1376365"/>
                  <a:gd name="connsiteY39" fmla="*/ 994834 h 1207473"/>
                  <a:gd name="connsiteX40" fmla="*/ 689576 w 1376365"/>
                  <a:gd name="connsiteY40" fmla="*/ 950161 h 1207473"/>
                  <a:gd name="connsiteX41" fmla="*/ 796256 w 1376365"/>
                  <a:gd name="connsiteY41" fmla="*/ 695844 h 1207473"/>
                  <a:gd name="connsiteX42" fmla="*/ 609757 w 1376365"/>
                  <a:gd name="connsiteY42" fmla="*/ 1000644 h 1207473"/>
                  <a:gd name="connsiteX43" fmla="*/ 533557 w 1376365"/>
                  <a:gd name="connsiteY43" fmla="*/ 956067 h 1207473"/>
                  <a:gd name="connsiteX44" fmla="*/ 573181 w 1376365"/>
                  <a:gd name="connsiteY44" fmla="*/ 871199 h 1207473"/>
                  <a:gd name="connsiteX45" fmla="*/ 513678 w 1376365"/>
                  <a:gd name="connsiteY45" fmla="*/ 848806 h 1207473"/>
                  <a:gd name="connsiteX46" fmla="*/ 513554 w 1376365"/>
                  <a:gd name="connsiteY46" fmla="*/ 848529 h 1207473"/>
                  <a:gd name="connsiteX47" fmla="*/ 465262 w 1376365"/>
                  <a:gd name="connsiteY47" fmla="*/ 926063 h 1207473"/>
                  <a:gd name="connsiteX48" fmla="*/ 406158 w 1376365"/>
                  <a:gd name="connsiteY48" fmla="*/ 941236 h 1207473"/>
                  <a:gd name="connsiteX49" fmla="*/ 390491 w 1376365"/>
                  <a:gd name="connsiteY49" fmla="*/ 925206 h 1207473"/>
                  <a:gd name="connsiteX50" fmla="*/ 236948 w 1376365"/>
                  <a:gd name="connsiteY50" fmla="*/ 1187239 h 1207473"/>
                  <a:gd name="connsiteX51" fmla="*/ 156081 w 1376365"/>
                  <a:gd name="connsiteY51" fmla="*/ 1153139 h 1207473"/>
                  <a:gd name="connsiteX52" fmla="*/ 235424 w 1376365"/>
                  <a:gd name="connsiteY52" fmla="*/ 876152 h 1207473"/>
                  <a:gd name="connsiteX53" fmla="*/ 176083 w 1376365"/>
                  <a:gd name="connsiteY53" fmla="*/ 966449 h 1207473"/>
                  <a:gd name="connsiteX54" fmla="*/ 100645 w 1376365"/>
                  <a:gd name="connsiteY54" fmla="*/ 935207 h 1207473"/>
                  <a:gd name="connsiteX55" fmla="*/ 124172 w 1376365"/>
                  <a:gd name="connsiteY55" fmla="*/ 786617 h 1207473"/>
                  <a:gd name="connsiteX56" fmla="*/ 21969 w 1376365"/>
                  <a:gd name="connsiteY56" fmla="*/ 801095 h 1207473"/>
                  <a:gd name="connsiteX57" fmla="*/ 66070 w 1376365"/>
                  <a:gd name="connsiteY57" fmla="*/ 724800 h 1207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76365" h="1207473">
                    <a:moveTo>
                      <a:pt x="66070" y="724800"/>
                    </a:moveTo>
                    <a:cubicBezTo>
                      <a:pt x="59593" y="721085"/>
                      <a:pt x="139507" y="593641"/>
                      <a:pt x="145127" y="584211"/>
                    </a:cubicBezTo>
                    <a:cubicBezTo>
                      <a:pt x="162939" y="554397"/>
                      <a:pt x="219803" y="555636"/>
                      <a:pt x="225994" y="594784"/>
                    </a:cubicBezTo>
                    <a:cubicBezTo>
                      <a:pt x="231137" y="631664"/>
                      <a:pt x="230687" y="669098"/>
                      <a:pt x="224661" y="705845"/>
                    </a:cubicBezTo>
                    <a:cubicBezTo>
                      <a:pt x="270095" y="600594"/>
                      <a:pt x="306766" y="490390"/>
                      <a:pt x="366583" y="392473"/>
                    </a:cubicBezTo>
                    <a:cubicBezTo>
                      <a:pt x="387538" y="358278"/>
                      <a:pt x="454785" y="368755"/>
                      <a:pt x="449070" y="414856"/>
                    </a:cubicBezTo>
                    <a:cubicBezTo>
                      <a:pt x="434973" y="527061"/>
                      <a:pt x="405064" y="634979"/>
                      <a:pt x="371250" y="741754"/>
                    </a:cubicBezTo>
                    <a:cubicBezTo>
                      <a:pt x="435163" y="570304"/>
                      <a:pt x="478788" y="389329"/>
                      <a:pt x="512697" y="217879"/>
                    </a:cubicBezTo>
                    <a:cubicBezTo>
                      <a:pt x="522222" y="169016"/>
                      <a:pt x="601756" y="179779"/>
                      <a:pt x="599565" y="229595"/>
                    </a:cubicBezTo>
                    <a:cubicBezTo>
                      <a:pt x="595145" y="333275"/>
                      <a:pt x="583077" y="436487"/>
                      <a:pt x="563465" y="538396"/>
                    </a:cubicBezTo>
                    <a:cubicBezTo>
                      <a:pt x="578800" y="500296"/>
                      <a:pt x="593564" y="462196"/>
                      <a:pt x="608137" y="423143"/>
                    </a:cubicBezTo>
                    <a:cubicBezTo>
                      <a:pt x="627949" y="370756"/>
                      <a:pt x="707007" y="390377"/>
                      <a:pt x="693862" y="446670"/>
                    </a:cubicBezTo>
                    <a:cubicBezTo>
                      <a:pt x="688719" y="468101"/>
                      <a:pt x="683480" y="489437"/>
                      <a:pt x="678337" y="510773"/>
                    </a:cubicBezTo>
                    <a:cubicBezTo>
                      <a:pt x="699292" y="461815"/>
                      <a:pt x="719608" y="412599"/>
                      <a:pt x="739297" y="363135"/>
                    </a:cubicBezTo>
                    <a:cubicBezTo>
                      <a:pt x="755775" y="321416"/>
                      <a:pt x="833308" y="321130"/>
                      <a:pt x="826165" y="374851"/>
                    </a:cubicBezTo>
                    <a:cubicBezTo>
                      <a:pt x="825593" y="378852"/>
                      <a:pt x="824926" y="382662"/>
                      <a:pt x="824355" y="386567"/>
                    </a:cubicBezTo>
                    <a:lnTo>
                      <a:pt x="824355" y="386567"/>
                    </a:lnTo>
                    <a:lnTo>
                      <a:pt x="824355" y="387329"/>
                    </a:lnTo>
                    <a:cubicBezTo>
                      <a:pt x="821497" y="406379"/>
                      <a:pt x="818325" y="425429"/>
                      <a:pt x="814830" y="444479"/>
                    </a:cubicBezTo>
                    <a:cubicBezTo>
                      <a:pt x="838738" y="385424"/>
                      <a:pt x="861026" y="325702"/>
                      <a:pt x="882267" y="265695"/>
                    </a:cubicBezTo>
                    <a:cubicBezTo>
                      <a:pt x="906556" y="196639"/>
                      <a:pt x="920938" y="113866"/>
                      <a:pt x="961896" y="52811"/>
                    </a:cubicBezTo>
                    <a:cubicBezTo>
                      <a:pt x="974774" y="31769"/>
                      <a:pt x="1002282" y="25153"/>
                      <a:pt x="1023323" y="38035"/>
                    </a:cubicBezTo>
                    <a:cubicBezTo>
                      <a:pt x="1029342" y="41723"/>
                      <a:pt x="1034410" y="46786"/>
                      <a:pt x="1038096" y="52811"/>
                    </a:cubicBezTo>
                    <a:cubicBezTo>
                      <a:pt x="1073815" y="109199"/>
                      <a:pt x="1052479" y="173779"/>
                      <a:pt x="1039048" y="235310"/>
                    </a:cubicBezTo>
                    <a:cubicBezTo>
                      <a:pt x="1019084" y="324997"/>
                      <a:pt x="994224" y="413523"/>
                      <a:pt x="964563" y="500486"/>
                    </a:cubicBezTo>
                    <a:cubicBezTo>
                      <a:pt x="951418" y="539443"/>
                      <a:pt x="937512" y="578020"/>
                      <a:pt x="923034" y="616500"/>
                    </a:cubicBezTo>
                    <a:cubicBezTo>
                      <a:pt x="946180" y="579448"/>
                      <a:pt x="968468" y="541825"/>
                      <a:pt x="989709" y="503534"/>
                    </a:cubicBezTo>
                    <a:cubicBezTo>
                      <a:pt x="1074291" y="349134"/>
                      <a:pt x="1112677" y="179112"/>
                      <a:pt x="1188400" y="21664"/>
                    </a:cubicBezTo>
                    <a:cubicBezTo>
                      <a:pt x="1207450" y="-18246"/>
                      <a:pt x="1272316" y="1566"/>
                      <a:pt x="1270791" y="43953"/>
                    </a:cubicBezTo>
                    <a:cubicBezTo>
                      <a:pt x="1266220" y="173207"/>
                      <a:pt x="1232691" y="295032"/>
                      <a:pt x="1184590" y="414571"/>
                    </a:cubicBezTo>
                    <a:cubicBezTo>
                      <a:pt x="1168017" y="455528"/>
                      <a:pt x="1150300" y="495914"/>
                      <a:pt x="1132298" y="536300"/>
                    </a:cubicBezTo>
                    <a:cubicBezTo>
                      <a:pt x="1186714" y="457938"/>
                      <a:pt x="1238473" y="377775"/>
                      <a:pt x="1287556" y="295794"/>
                    </a:cubicBezTo>
                    <a:cubicBezTo>
                      <a:pt x="1305748" y="265600"/>
                      <a:pt x="1361470" y="267219"/>
                      <a:pt x="1368423" y="306367"/>
                    </a:cubicBezTo>
                    <a:cubicBezTo>
                      <a:pt x="1381986" y="380404"/>
                      <a:pt x="1378138" y="456576"/>
                      <a:pt x="1357183" y="528871"/>
                    </a:cubicBezTo>
                    <a:cubicBezTo>
                      <a:pt x="1341658" y="583544"/>
                      <a:pt x="1256314" y="560303"/>
                      <a:pt x="1271458" y="505344"/>
                    </a:cubicBezTo>
                    <a:cubicBezTo>
                      <a:pt x="1274506" y="494676"/>
                      <a:pt x="1276983" y="484294"/>
                      <a:pt x="1279174" y="473816"/>
                    </a:cubicBezTo>
                    <a:cubicBezTo>
                      <a:pt x="1196449" y="600841"/>
                      <a:pt x="1107238" y="723523"/>
                      <a:pt x="1011902" y="841386"/>
                    </a:cubicBezTo>
                    <a:cubicBezTo>
                      <a:pt x="988090" y="870818"/>
                      <a:pt x="933797" y="846720"/>
                      <a:pt x="936464" y="810049"/>
                    </a:cubicBezTo>
                    <a:cubicBezTo>
                      <a:pt x="938388" y="785350"/>
                      <a:pt x="942665" y="760880"/>
                      <a:pt x="949228" y="736992"/>
                    </a:cubicBezTo>
                    <a:cubicBezTo>
                      <a:pt x="890744" y="824717"/>
                      <a:pt x="828260" y="909871"/>
                      <a:pt x="765776" y="994834"/>
                    </a:cubicBezTo>
                    <a:cubicBezTo>
                      <a:pt x="731772" y="1041125"/>
                      <a:pt x="666907" y="1002454"/>
                      <a:pt x="689576" y="950161"/>
                    </a:cubicBezTo>
                    <a:cubicBezTo>
                      <a:pt x="725962" y="865770"/>
                      <a:pt x="761966" y="781188"/>
                      <a:pt x="796256" y="695844"/>
                    </a:cubicBezTo>
                    <a:cubicBezTo>
                      <a:pt x="742783" y="802514"/>
                      <a:pt x="680394" y="904470"/>
                      <a:pt x="609757" y="1000644"/>
                    </a:cubicBezTo>
                    <a:cubicBezTo>
                      <a:pt x="576133" y="1046173"/>
                      <a:pt x="508792" y="1008169"/>
                      <a:pt x="533557" y="956067"/>
                    </a:cubicBezTo>
                    <a:cubicBezTo>
                      <a:pt x="546796" y="927492"/>
                      <a:pt x="560131" y="899584"/>
                      <a:pt x="573181" y="871199"/>
                    </a:cubicBezTo>
                    <a:cubicBezTo>
                      <a:pt x="550568" y="881448"/>
                      <a:pt x="523927" y="871418"/>
                      <a:pt x="513678" y="848806"/>
                    </a:cubicBezTo>
                    <a:cubicBezTo>
                      <a:pt x="513640" y="848710"/>
                      <a:pt x="513592" y="848625"/>
                      <a:pt x="513554" y="848529"/>
                    </a:cubicBezTo>
                    <a:cubicBezTo>
                      <a:pt x="498219" y="874819"/>
                      <a:pt x="482407" y="900726"/>
                      <a:pt x="465262" y="926063"/>
                    </a:cubicBezTo>
                    <a:cubicBezTo>
                      <a:pt x="453131" y="946570"/>
                      <a:pt x="426669" y="953371"/>
                      <a:pt x="406158" y="941236"/>
                    </a:cubicBezTo>
                    <a:cubicBezTo>
                      <a:pt x="399615" y="937369"/>
                      <a:pt x="394210" y="931835"/>
                      <a:pt x="390491" y="925206"/>
                    </a:cubicBezTo>
                    <a:cubicBezTo>
                      <a:pt x="348260" y="1017493"/>
                      <a:pt x="296818" y="1105286"/>
                      <a:pt x="236948" y="1187239"/>
                    </a:cubicBezTo>
                    <a:cubicBezTo>
                      <a:pt x="207611" y="1226863"/>
                      <a:pt x="145413" y="1204479"/>
                      <a:pt x="156081" y="1153139"/>
                    </a:cubicBezTo>
                    <a:cubicBezTo>
                      <a:pt x="177155" y="1059356"/>
                      <a:pt x="203647" y="966868"/>
                      <a:pt x="235424" y="876152"/>
                    </a:cubicBezTo>
                    <a:cubicBezTo>
                      <a:pt x="217853" y="907642"/>
                      <a:pt x="198020" y="937826"/>
                      <a:pt x="176083" y="966449"/>
                    </a:cubicBezTo>
                    <a:cubicBezTo>
                      <a:pt x="151223" y="998167"/>
                      <a:pt x="101026" y="970164"/>
                      <a:pt x="100645" y="935207"/>
                    </a:cubicBezTo>
                    <a:cubicBezTo>
                      <a:pt x="99978" y="885201"/>
                      <a:pt x="112361" y="835861"/>
                      <a:pt x="124172" y="786617"/>
                    </a:cubicBezTo>
                    <a:cubicBezTo>
                      <a:pt x="96169" y="812811"/>
                      <a:pt x="62736" y="824146"/>
                      <a:pt x="21969" y="801095"/>
                    </a:cubicBezTo>
                    <a:cubicBezTo>
                      <a:pt x="-28133" y="773187"/>
                      <a:pt x="16444" y="696701"/>
                      <a:pt x="66070" y="724800"/>
                    </a:cubicBezTo>
                    <a:close/>
                  </a:path>
                </a:pathLst>
              </a:custGeom>
              <a:solidFill>
                <a:srgbClr val="FFFFFF">
                  <a:alpha val="3000"/>
                </a:srgbClr>
              </a:solidFill>
              <a:ln w="9525" cap="flat">
                <a:noFill/>
                <a:prstDash val="solid"/>
                <a:miter/>
              </a:ln>
            </p:spPr>
            <p:txBody>
              <a:bodyPr rtlCol="0" anchor="ctr"/>
              <a:lstStyle/>
              <a:p>
                <a:endParaRPr lang="en-US"/>
              </a:p>
            </p:txBody>
          </p:sp>
          <p:sp>
            <p:nvSpPr>
              <p:cNvPr id="106" name="Freeform: Shape 105">
                <a:extLst>
                  <a:ext uri="{FF2B5EF4-FFF2-40B4-BE49-F238E27FC236}">
                    <a16:creationId xmlns="" xmlns:a16="http://schemas.microsoft.com/office/drawing/2014/main" id="{B9BD5205-262A-449E-AC81-47B7F9B4CE92}"/>
                  </a:ext>
                </a:extLst>
              </p:cNvPr>
              <p:cNvSpPr/>
              <p:nvPr/>
            </p:nvSpPr>
            <p:spPr>
              <a:xfrm>
                <a:off x="1487123" y="2738897"/>
                <a:ext cx="193407" cy="134299"/>
              </a:xfrm>
              <a:custGeom>
                <a:avLst/>
                <a:gdLst>
                  <a:gd name="connsiteX0" fmla="*/ 193358 w 193407"/>
                  <a:gd name="connsiteY0" fmla="*/ 27810 h 134299"/>
                  <a:gd name="connsiteX1" fmla="*/ 178498 w 193407"/>
                  <a:gd name="connsiteY1" fmla="*/ 1997 h 134299"/>
                  <a:gd name="connsiteX2" fmla="*/ 167926 w 193407"/>
                  <a:gd name="connsiteY2" fmla="*/ 949 h 134299"/>
                  <a:gd name="connsiteX3" fmla="*/ 167926 w 193407"/>
                  <a:gd name="connsiteY3" fmla="*/ 949 h 134299"/>
                  <a:gd name="connsiteX4" fmla="*/ 0 w 193407"/>
                  <a:gd name="connsiteY4" fmla="*/ 97819 h 134299"/>
                  <a:gd name="connsiteX5" fmla="*/ 21050 w 193407"/>
                  <a:gd name="connsiteY5" fmla="*/ 134299 h 134299"/>
                  <a:gd name="connsiteX6" fmla="*/ 188976 w 193407"/>
                  <a:gd name="connsiteY6" fmla="*/ 37335 h 134299"/>
                  <a:gd name="connsiteX7" fmla="*/ 188976 w 193407"/>
                  <a:gd name="connsiteY7" fmla="*/ 37335 h 134299"/>
                  <a:gd name="connsiteX8" fmla="*/ 193358 w 193407"/>
                  <a:gd name="connsiteY8" fmla="*/ 27810 h 13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407" h="134299">
                    <a:moveTo>
                      <a:pt x="193358" y="27810"/>
                    </a:moveTo>
                    <a:cubicBezTo>
                      <a:pt x="192796" y="17332"/>
                      <a:pt x="187279" y="7741"/>
                      <a:pt x="178498" y="1997"/>
                    </a:cubicBezTo>
                    <a:cubicBezTo>
                      <a:pt x="175418" y="-222"/>
                      <a:pt x="171382" y="-622"/>
                      <a:pt x="167926" y="949"/>
                    </a:cubicBezTo>
                    <a:lnTo>
                      <a:pt x="167926" y="949"/>
                    </a:lnTo>
                    <a:lnTo>
                      <a:pt x="0" y="97819"/>
                    </a:lnTo>
                    <a:lnTo>
                      <a:pt x="21050" y="134299"/>
                    </a:lnTo>
                    <a:lnTo>
                      <a:pt x="188976" y="37335"/>
                    </a:lnTo>
                    <a:lnTo>
                      <a:pt x="188976" y="37335"/>
                    </a:lnTo>
                    <a:cubicBezTo>
                      <a:pt x="192050" y="35182"/>
                      <a:pt x="193725" y="31544"/>
                      <a:pt x="193358" y="27810"/>
                    </a:cubicBezTo>
                    <a:close/>
                  </a:path>
                </a:pathLst>
              </a:custGeom>
              <a:solidFill>
                <a:srgbClr val="FAFAFA"/>
              </a:solidFill>
              <a:ln w="9525" cap="flat">
                <a:noFill/>
                <a:prstDash val="solid"/>
                <a:miter/>
              </a:ln>
            </p:spPr>
            <p:txBody>
              <a:bodyPr rtlCol="0" anchor="ctr"/>
              <a:lstStyle/>
              <a:p>
                <a:endParaRPr lang="en-US"/>
              </a:p>
            </p:txBody>
          </p:sp>
          <p:sp>
            <p:nvSpPr>
              <p:cNvPr id="107" name="Freeform: Shape 106">
                <a:extLst>
                  <a:ext uri="{FF2B5EF4-FFF2-40B4-BE49-F238E27FC236}">
                    <a16:creationId xmlns="" xmlns:a16="http://schemas.microsoft.com/office/drawing/2014/main" id="{94063772-FB13-4989-AD72-2CAB1E97E3E1}"/>
                  </a:ext>
                </a:extLst>
              </p:cNvPr>
              <p:cNvSpPr/>
              <p:nvPr/>
            </p:nvSpPr>
            <p:spPr>
              <a:xfrm>
                <a:off x="1482741" y="2835933"/>
                <a:ext cx="29717" cy="38265"/>
              </a:xfrm>
              <a:custGeom>
                <a:avLst/>
                <a:gdLst>
                  <a:gd name="connsiteX0" fmla="*/ 14859 w 29717"/>
                  <a:gd name="connsiteY0" fmla="*/ 1925 h 38265"/>
                  <a:gd name="connsiteX1" fmla="*/ 29718 w 29717"/>
                  <a:gd name="connsiteY1" fmla="*/ 27642 h 38265"/>
                  <a:gd name="connsiteX2" fmla="*/ 14859 w 29717"/>
                  <a:gd name="connsiteY2" fmla="*/ 36215 h 38265"/>
                  <a:gd name="connsiteX3" fmla="*/ 0 w 29717"/>
                  <a:gd name="connsiteY3" fmla="*/ 10497 h 38265"/>
                  <a:gd name="connsiteX4" fmla="*/ 14859 w 29717"/>
                  <a:gd name="connsiteY4" fmla="*/ 1925 h 38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7" h="38265">
                    <a:moveTo>
                      <a:pt x="14859" y="1925"/>
                    </a:moveTo>
                    <a:cubicBezTo>
                      <a:pt x="23648" y="7621"/>
                      <a:pt x="29173" y="17184"/>
                      <a:pt x="29718" y="27642"/>
                    </a:cubicBezTo>
                    <a:cubicBezTo>
                      <a:pt x="29718" y="37167"/>
                      <a:pt x="23050" y="40977"/>
                      <a:pt x="14859" y="36215"/>
                    </a:cubicBezTo>
                    <a:cubicBezTo>
                      <a:pt x="6105" y="30490"/>
                      <a:pt x="591" y="20946"/>
                      <a:pt x="0" y="10497"/>
                    </a:cubicBezTo>
                    <a:cubicBezTo>
                      <a:pt x="0" y="972"/>
                      <a:pt x="6668" y="-2552"/>
                      <a:pt x="14859" y="1925"/>
                    </a:cubicBezTo>
                    <a:close/>
                  </a:path>
                </a:pathLst>
              </a:custGeom>
              <a:solidFill>
                <a:srgbClr val="E6E6E6"/>
              </a:solidFill>
              <a:ln w="9525" cap="flat">
                <a:noFill/>
                <a:prstDash val="solid"/>
                <a:miter/>
              </a:ln>
            </p:spPr>
            <p:txBody>
              <a:bodyPr rtlCol="0" anchor="ctr"/>
              <a:lstStyle/>
              <a:p>
                <a:endParaRPr lang="en-US"/>
              </a:p>
            </p:txBody>
          </p:sp>
        </p:grpSp>
        <p:sp>
          <p:nvSpPr>
            <p:cNvPr id="108" name="Freeform: Shape 107">
              <a:extLst>
                <a:ext uri="{FF2B5EF4-FFF2-40B4-BE49-F238E27FC236}">
                  <a16:creationId xmlns="" xmlns:a16="http://schemas.microsoft.com/office/drawing/2014/main" id="{AF4AA023-0CA4-4C47-907C-CD10239EF6EB}"/>
                </a:ext>
              </a:extLst>
            </p:cNvPr>
            <p:cNvSpPr/>
            <p:nvPr/>
          </p:nvSpPr>
          <p:spPr>
            <a:xfrm>
              <a:off x="1570004" y="2159869"/>
              <a:ext cx="167244" cy="289200"/>
            </a:xfrm>
            <a:custGeom>
              <a:avLst/>
              <a:gdLst>
                <a:gd name="connsiteX0" fmla="*/ 167245 w 167244"/>
                <a:gd name="connsiteY0" fmla="*/ 0 h 289200"/>
                <a:gd name="connsiteX1" fmla="*/ 152576 w 167244"/>
                <a:gd name="connsiteY1" fmla="*/ 200025 h 289200"/>
                <a:gd name="connsiteX2" fmla="*/ 57326 w 167244"/>
                <a:gd name="connsiteY2" fmla="*/ 288608 h 289200"/>
                <a:gd name="connsiteX3" fmla="*/ 113333 w 167244"/>
                <a:gd name="connsiteY3" fmla="*/ 80105 h 289200"/>
                <a:gd name="connsiteX4" fmla="*/ 39515 w 167244"/>
                <a:gd name="connsiteY4" fmla="*/ 286512 h 289200"/>
                <a:gd name="connsiteX5" fmla="*/ 14273 w 167244"/>
                <a:gd name="connsiteY5" fmla="*/ 144780 h 289200"/>
                <a:gd name="connsiteX6" fmla="*/ 167245 w 167244"/>
                <a:gd name="connsiteY6" fmla="*/ 0 h 28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244" h="289200">
                  <a:moveTo>
                    <a:pt x="167245" y="0"/>
                  </a:moveTo>
                  <a:cubicBezTo>
                    <a:pt x="144575" y="52673"/>
                    <a:pt x="172579" y="134493"/>
                    <a:pt x="152576" y="200025"/>
                  </a:cubicBezTo>
                  <a:cubicBezTo>
                    <a:pt x="132574" y="265557"/>
                    <a:pt x="96665" y="293751"/>
                    <a:pt x="57326" y="288608"/>
                  </a:cubicBezTo>
                  <a:cubicBezTo>
                    <a:pt x="54387" y="215027"/>
                    <a:pt x="73923" y="142304"/>
                    <a:pt x="113333" y="80105"/>
                  </a:cubicBezTo>
                  <a:cubicBezTo>
                    <a:pt x="77424" y="116586"/>
                    <a:pt x="28847" y="177260"/>
                    <a:pt x="39515" y="286512"/>
                  </a:cubicBezTo>
                  <a:cubicBezTo>
                    <a:pt x="9797" y="273653"/>
                    <a:pt x="-17635" y="215837"/>
                    <a:pt x="14273" y="144780"/>
                  </a:cubicBezTo>
                  <a:cubicBezTo>
                    <a:pt x="57993" y="46673"/>
                    <a:pt x="167245" y="0"/>
                    <a:pt x="167245" y="0"/>
                  </a:cubicBezTo>
                  <a:close/>
                </a:path>
              </a:pathLst>
            </a:custGeom>
            <a:solidFill>
              <a:srgbClr val="FFFFFF"/>
            </a:solidFill>
            <a:ln w="9525" cap="flat">
              <a:noFill/>
              <a:prstDash val="solid"/>
              <a:miter/>
            </a:ln>
          </p:spPr>
          <p:txBody>
            <a:bodyPr rtlCol="0" anchor="ctr"/>
            <a:lstStyle/>
            <a:p>
              <a:endParaRPr lang="en-US"/>
            </a:p>
          </p:txBody>
        </p:sp>
        <p:sp>
          <p:nvSpPr>
            <p:cNvPr id="109" name="Freeform: Shape 108">
              <a:extLst>
                <a:ext uri="{FF2B5EF4-FFF2-40B4-BE49-F238E27FC236}">
                  <a16:creationId xmlns="" xmlns:a16="http://schemas.microsoft.com/office/drawing/2014/main" id="{954091D0-E7D0-4B38-BF6A-A541497465B3}"/>
                </a:ext>
              </a:extLst>
            </p:cNvPr>
            <p:cNvSpPr/>
            <p:nvPr/>
          </p:nvSpPr>
          <p:spPr>
            <a:xfrm>
              <a:off x="1430354" y="2242165"/>
              <a:ext cx="112394" cy="339566"/>
            </a:xfrm>
            <a:custGeom>
              <a:avLst/>
              <a:gdLst>
                <a:gd name="connsiteX0" fmla="*/ 68770 w 112394"/>
                <a:gd name="connsiteY0" fmla="*/ 0 h 339566"/>
                <a:gd name="connsiteX1" fmla="*/ 0 w 112394"/>
                <a:gd name="connsiteY1" fmla="*/ 182499 h 339566"/>
                <a:gd name="connsiteX2" fmla="*/ 59055 w 112394"/>
                <a:gd name="connsiteY2" fmla="*/ 192691 h 339566"/>
                <a:gd name="connsiteX3" fmla="*/ 40672 w 112394"/>
                <a:gd name="connsiteY3" fmla="*/ 339566 h 339566"/>
                <a:gd name="connsiteX4" fmla="*/ 112395 w 112394"/>
                <a:gd name="connsiteY4" fmla="*/ 150590 h 339566"/>
                <a:gd name="connsiteX5" fmla="*/ 53435 w 112394"/>
                <a:gd name="connsiteY5" fmla="*/ 137827 h 339566"/>
                <a:gd name="connsiteX6" fmla="*/ 68770 w 112394"/>
                <a:gd name="connsiteY6" fmla="*/ 0 h 33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94" h="339566">
                  <a:moveTo>
                    <a:pt x="68770" y="0"/>
                  </a:moveTo>
                  <a:lnTo>
                    <a:pt x="0" y="182499"/>
                  </a:lnTo>
                  <a:lnTo>
                    <a:pt x="59055" y="192691"/>
                  </a:lnTo>
                  <a:lnTo>
                    <a:pt x="40672" y="339566"/>
                  </a:lnTo>
                  <a:lnTo>
                    <a:pt x="112395" y="150590"/>
                  </a:lnTo>
                  <a:lnTo>
                    <a:pt x="53435" y="137827"/>
                  </a:lnTo>
                  <a:lnTo>
                    <a:pt x="68770" y="0"/>
                  </a:lnTo>
                  <a:close/>
                </a:path>
              </a:pathLst>
            </a:custGeom>
            <a:solidFill>
              <a:srgbClr val="FFFFFF"/>
            </a:solidFill>
            <a:ln w="9525" cap="flat">
              <a:noFill/>
              <a:prstDash val="solid"/>
              <a:miter/>
            </a:ln>
          </p:spPr>
          <p:txBody>
            <a:bodyPr rtlCol="0" anchor="ctr"/>
            <a:lstStyle/>
            <a:p>
              <a:endParaRPr lang="en-US"/>
            </a:p>
          </p:txBody>
        </p:sp>
        <p:sp>
          <p:nvSpPr>
            <p:cNvPr id="110" name="Freeform: Shape 109">
              <a:extLst>
                <a:ext uri="{FF2B5EF4-FFF2-40B4-BE49-F238E27FC236}">
                  <a16:creationId xmlns="" xmlns:a16="http://schemas.microsoft.com/office/drawing/2014/main" id="{02C13CEC-E7D7-494F-9B53-4662C3ED119E}"/>
                </a:ext>
              </a:extLst>
            </p:cNvPr>
            <p:cNvSpPr/>
            <p:nvPr/>
          </p:nvSpPr>
          <p:spPr>
            <a:xfrm>
              <a:off x="2499439" y="1343226"/>
              <a:ext cx="135350" cy="171519"/>
            </a:xfrm>
            <a:custGeom>
              <a:avLst/>
              <a:gdLst>
                <a:gd name="connsiteX0" fmla="*/ 40100 w 135350"/>
                <a:gd name="connsiteY0" fmla="*/ 171515 h 171519"/>
                <a:gd name="connsiteX1" fmla="*/ 21050 w 135350"/>
                <a:gd name="connsiteY1" fmla="*/ 166657 h 171519"/>
                <a:gd name="connsiteX2" fmla="*/ 0 w 135350"/>
                <a:gd name="connsiteY2" fmla="*/ 121604 h 171519"/>
                <a:gd name="connsiteX3" fmla="*/ 64961 w 135350"/>
                <a:gd name="connsiteY3" fmla="*/ 9209 h 171519"/>
                <a:gd name="connsiteX4" fmla="*/ 114395 w 135350"/>
                <a:gd name="connsiteY4" fmla="*/ 4923 h 171519"/>
                <a:gd name="connsiteX5" fmla="*/ 135350 w 135350"/>
                <a:gd name="connsiteY5" fmla="*/ 49881 h 171519"/>
                <a:gd name="connsiteX6" fmla="*/ 70485 w 135350"/>
                <a:gd name="connsiteY6" fmla="*/ 162276 h 171519"/>
                <a:gd name="connsiteX7" fmla="*/ 40100 w 135350"/>
                <a:gd name="connsiteY7" fmla="*/ 171515 h 171519"/>
                <a:gd name="connsiteX8" fmla="*/ 95536 w 135350"/>
                <a:gd name="connsiteY8" fmla="*/ 11114 h 171519"/>
                <a:gd name="connsiteX9" fmla="*/ 70580 w 135350"/>
                <a:gd name="connsiteY9" fmla="*/ 18924 h 171519"/>
                <a:gd name="connsiteX10" fmla="*/ 11335 w 135350"/>
                <a:gd name="connsiteY10" fmla="*/ 121604 h 171519"/>
                <a:gd name="connsiteX11" fmla="*/ 26670 w 135350"/>
                <a:gd name="connsiteY11" fmla="*/ 156942 h 171519"/>
                <a:gd name="connsiteX12" fmla="*/ 64770 w 135350"/>
                <a:gd name="connsiteY12" fmla="*/ 152655 h 171519"/>
                <a:gd name="connsiteX13" fmla="*/ 124016 w 135350"/>
                <a:gd name="connsiteY13" fmla="*/ 49881 h 171519"/>
                <a:gd name="connsiteX14" fmla="*/ 108680 w 135350"/>
                <a:gd name="connsiteY14" fmla="*/ 14543 h 171519"/>
                <a:gd name="connsiteX15" fmla="*/ 95536 w 135350"/>
                <a:gd name="connsiteY15" fmla="*/ 11114 h 17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350" h="171519">
                  <a:moveTo>
                    <a:pt x="40100" y="171515"/>
                  </a:moveTo>
                  <a:cubicBezTo>
                    <a:pt x="33433" y="171620"/>
                    <a:pt x="26851" y="169943"/>
                    <a:pt x="21050" y="166657"/>
                  </a:cubicBezTo>
                  <a:cubicBezTo>
                    <a:pt x="7525" y="158847"/>
                    <a:pt x="0" y="142845"/>
                    <a:pt x="0" y="121604"/>
                  </a:cubicBezTo>
                  <a:cubicBezTo>
                    <a:pt x="2524" y="75932"/>
                    <a:pt x="26641" y="34194"/>
                    <a:pt x="64961" y="9209"/>
                  </a:cubicBezTo>
                  <a:cubicBezTo>
                    <a:pt x="83344" y="-1364"/>
                    <a:pt x="100870" y="-2888"/>
                    <a:pt x="114395" y="4923"/>
                  </a:cubicBezTo>
                  <a:cubicBezTo>
                    <a:pt x="127921" y="12733"/>
                    <a:pt x="135350" y="28735"/>
                    <a:pt x="135350" y="49881"/>
                  </a:cubicBezTo>
                  <a:cubicBezTo>
                    <a:pt x="132864" y="95539"/>
                    <a:pt x="108775" y="137282"/>
                    <a:pt x="70485" y="162276"/>
                  </a:cubicBezTo>
                  <a:cubicBezTo>
                    <a:pt x="61341" y="167962"/>
                    <a:pt x="50863" y="171143"/>
                    <a:pt x="40100" y="171515"/>
                  </a:cubicBezTo>
                  <a:close/>
                  <a:moveTo>
                    <a:pt x="95536" y="11114"/>
                  </a:moveTo>
                  <a:cubicBezTo>
                    <a:pt x="86687" y="11520"/>
                    <a:pt x="78086" y="14210"/>
                    <a:pt x="70580" y="18924"/>
                  </a:cubicBezTo>
                  <a:cubicBezTo>
                    <a:pt x="35624" y="41776"/>
                    <a:pt x="13621" y="79901"/>
                    <a:pt x="11335" y="121604"/>
                  </a:cubicBezTo>
                  <a:cubicBezTo>
                    <a:pt x="11335" y="138654"/>
                    <a:pt x="16764" y="151227"/>
                    <a:pt x="26670" y="156942"/>
                  </a:cubicBezTo>
                  <a:cubicBezTo>
                    <a:pt x="36576" y="162657"/>
                    <a:pt x="50197" y="161133"/>
                    <a:pt x="64770" y="152655"/>
                  </a:cubicBezTo>
                  <a:cubicBezTo>
                    <a:pt x="99736" y="129767"/>
                    <a:pt x="121729" y="91609"/>
                    <a:pt x="124016" y="49881"/>
                  </a:cubicBezTo>
                  <a:cubicBezTo>
                    <a:pt x="124016" y="32831"/>
                    <a:pt x="118586" y="20258"/>
                    <a:pt x="108680" y="14543"/>
                  </a:cubicBezTo>
                  <a:cubicBezTo>
                    <a:pt x="104670" y="12281"/>
                    <a:pt x="100136" y="11099"/>
                    <a:pt x="95536" y="11114"/>
                  </a:cubicBezTo>
                  <a:close/>
                </a:path>
              </a:pathLst>
            </a:custGeom>
            <a:solidFill>
              <a:srgbClr val="FFFFFF"/>
            </a:solidFill>
            <a:ln w="9525" cap="flat">
              <a:noFill/>
              <a:prstDash val="solid"/>
              <a:miter/>
            </a:ln>
          </p:spPr>
          <p:txBody>
            <a:bodyPr rtlCol="0" anchor="ctr"/>
            <a:lstStyle/>
            <a:p>
              <a:endParaRPr lang="en-US"/>
            </a:p>
          </p:txBody>
        </p:sp>
        <p:sp>
          <p:nvSpPr>
            <p:cNvPr id="111" name="Freeform: Shape 110">
              <a:extLst>
                <a:ext uri="{FF2B5EF4-FFF2-40B4-BE49-F238E27FC236}">
                  <a16:creationId xmlns="" xmlns:a16="http://schemas.microsoft.com/office/drawing/2014/main" id="{9B082BBA-1868-4060-9BAD-782029817CEC}"/>
                </a:ext>
              </a:extLst>
            </p:cNvPr>
            <p:cNvSpPr/>
            <p:nvPr/>
          </p:nvSpPr>
          <p:spPr>
            <a:xfrm>
              <a:off x="2562971" y="1276520"/>
              <a:ext cx="8576" cy="52482"/>
            </a:xfrm>
            <a:custGeom>
              <a:avLst/>
              <a:gdLst>
                <a:gd name="connsiteX0" fmla="*/ 4286 w 8576"/>
                <a:gd name="connsiteY0" fmla="*/ 52483 h 52482"/>
                <a:gd name="connsiteX1" fmla="*/ 0 w 8576"/>
                <a:gd name="connsiteY1" fmla="*/ 48196 h 52482"/>
                <a:gd name="connsiteX2" fmla="*/ 0 w 8576"/>
                <a:gd name="connsiteY2" fmla="*/ 4286 h 52482"/>
                <a:gd name="connsiteX3" fmla="*/ 4286 w 8576"/>
                <a:gd name="connsiteY3" fmla="*/ 0 h 52482"/>
                <a:gd name="connsiteX4" fmla="*/ 8573 w 8576"/>
                <a:gd name="connsiteY4" fmla="*/ 4286 h 52482"/>
                <a:gd name="connsiteX5" fmla="*/ 8573 w 8576"/>
                <a:gd name="connsiteY5" fmla="*/ 48006 h 52482"/>
                <a:gd name="connsiteX6" fmla="*/ 4477 w 8576"/>
                <a:gd name="connsiteY6" fmla="*/ 52479 h 52482"/>
                <a:gd name="connsiteX7" fmla="*/ 4286 w 8576"/>
                <a:gd name="connsiteY7" fmla="*/ 52483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6" h="52482">
                  <a:moveTo>
                    <a:pt x="4286" y="52483"/>
                  </a:moveTo>
                  <a:cubicBezTo>
                    <a:pt x="1915" y="52483"/>
                    <a:pt x="0" y="50563"/>
                    <a:pt x="0" y="48196"/>
                  </a:cubicBezTo>
                  <a:lnTo>
                    <a:pt x="0" y="4286"/>
                  </a:lnTo>
                  <a:cubicBezTo>
                    <a:pt x="0" y="1919"/>
                    <a:pt x="1915" y="0"/>
                    <a:pt x="4286" y="0"/>
                  </a:cubicBezTo>
                  <a:cubicBezTo>
                    <a:pt x="6658" y="0"/>
                    <a:pt x="8573" y="1919"/>
                    <a:pt x="8573" y="4286"/>
                  </a:cubicBezTo>
                  <a:lnTo>
                    <a:pt x="8573" y="48006"/>
                  </a:lnTo>
                  <a:cubicBezTo>
                    <a:pt x="8677" y="50371"/>
                    <a:pt x="6849" y="52373"/>
                    <a:pt x="4477" y="52479"/>
                  </a:cubicBezTo>
                  <a:cubicBezTo>
                    <a:pt x="4420" y="52482"/>
                    <a:pt x="4353" y="52483"/>
                    <a:pt x="4286" y="52483"/>
                  </a:cubicBezTo>
                  <a:close/>
                </a:path>
              </a:pathLst>
            </a:custGeom>
            <a:solidFill>
              <a:srgbClr val="FFFFFF"/>
            </a:solidFill>
            <a:ln w="9525" cap="flat">
              <a:noFill/>
              <a:prstDash val="solid"/>
              <a:miter/>
            </a:ln>
          </p:spPr>
          <p:txBody>
            <a:bodyPr rtlCol="0" anchor="ctr"/>
            <a:lstStyle/>
            <a:p>
              <a:endParaRPr lang="en-US"/>
            </a:p>
          </p:txBody>
        </p:sp>
        <p:sp>
          <p:nvSpPr>
            <p:cNvPr id="112" name="Freeform: Shape 111">
              <a:extLst>
                <a:ext uri="{FF2B5EF4-FFF2-40B4-BE49-F238E27FC236}">
                  <a16:creationId xmlns="" xmlns:a16="http://schemas.microsoft.com/office/drawing/2014/main" id="{1E1BB09E-BF14-4475-AE82-4A118025B3C9}"/>
                </a:ext>
              </a:extLst>
            </p:cNvPr>
            <p:cNvSpPr/>
            <p:nvPr/>
          </p:nvSpPr>
          <p:spPr>
            <a:xfrm>
              <a:off x="2608311" y="1260376"/>
              <a:ext cx="27524" cy="56027"/>
            </a:xfrm>
            <a:custGeom>
              <a:avLst/>
              <a:gdLst>
                <a:gd name="connsiteX0" fmla="*/ 4286 w 27524"/>
                <a:gd name="connsiteY0" fmla="*/ 55959 h 56027"/>
                <a:gd name="connsiteX1" fmla="*/ 2762 w 27524"/>
                <a:gd name="connsiteY1" fmla="*/ 55959 h 56027"/>
                <a:gd name="connsiteX2" fmla="*/ 285 w 27524"/>
                <a:gd name="connsiteY2" fmla="*/ 50339 h 56027"/>
                <a:gd name="connsiteX3" fmla="*/ 19335 w 27524"/>
                <a:gd name="connsiteY3" fmla="*/ 2714 h 56027"/>
                <a:gd name="connsiteX4" fmla="*/ 24812 w 27524"/>
                <a:gd name="connsiteY4" fmla="*/ 285 h 56027"/>
                <a:gd name="connsiteX5" fmla="*/ 27241 w 27524"/>
                <a:gd name="connsiteY5" fmla="*/ 5762 h 56027"/>
                <a:gd name="connsiteX6" fmla="*/ 8191 w 27524"/>
                <a:gd name="connsiteY6" fmla="*/ 53958 h 56027"/>
                <a:gd name="connsiteX7" fmla="*/ 4286 w 27524"/>
                <a:gd name="connsiteY7" fmla="*/ 55959 h 5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24" h="56027">
                  <a:moveTo>
                    <a:pt x="4286" y="55959"/>
                  </a:moveTo>
                  <a:cubicBezTo>
                    <a:pt x="3781" y="56050"/>
                    <a:pt x="3267" y="56050"/>
                    <a:pt x="2762" y="55959"/>
                  </a:cubicBezTo>
                  <a:cubicBezTo>
                    <a:pt x="542" y="55074"/>
                    <a:pt x="-562" y="52574"/>
                    <a:pt x="285" y="50339"/>
                  </a:cubicBezTo>
                  <a:lnTo>
                    <a:pt x="19335" y="2714"/>
                  </a:lnTo>
                  <a:cubicBezTo>
                    <a:pt x="20173" y="531"/>
                    <a:pt x="22631" y="-557"/>
                    <a:pt x="24812" y="285"/>
                  </a:cubicBezTo>
                  <a:cubicBezTo>
                    <a:pt x="26993" y="1127"/>
                    <a:pt x="28079" y="3579"/>
                    <a:pt x="27241" y="5762"/>
                  </a:cubicBezTo>
                  <a:lnTo>
                    <a:pt x="8191" y="53958"/>
                  </a:lnTo>
                  <a:cubicBezTo>
                    <a:pt x="7353" y="55291"/>
                    <a:pt x="5857" y="56059"/>
                    <a:pt x="4286" y="55959"/>
                  </a:cubicBezTo>
                  <a:close/>
                </a:path>
              </a:pathLst>
            </a:custGeom>
            <a:solidFill>
              <a:srgbClr val="FFFFFF"/>
            </a:solidFill>
            <a:ln w="9525" cap="flat">
              <a:noFill/>
              <a:prstDash val="solid"/>
              <a:miter/>
            </a:ln>
          </p:spPr>
          <p:txBody>
            <a:bodyPr rtlCol="0" anchor="ctr"/>
            <a:lstStyle/>
            <a:p>
              <a:endParaRPr lang="en-US"/>
            </a:p>
          </p:txBody>
        </p:sp>
        <p:sp>
          <p:nvSpPr>
            <p:cNvPr id="113" name="Freeform: Shape 112">
              <a:extLst>
                <a:ext uri="{FF2B5EF4-FFF2-40B4-BE49-F238E27FC236}">
                  <a16:creationId xmlns="" xmlns:a16="http://schemas.microsoft.com/office/drawing/2014/main" id="{8443C923-5FC7-4ED5-ADAD-A87A05FF93A1}"/>
                </a:ext>
              </a:extLst>
            </p:cNvPr>
            <p:cNvSpPr/>
            <p:nvPr/>
          </p:nvSpPr>
          <p:spPr>
            <a:xfrm>
              <a:off x="2638757" y="1286677"/>
              <a:ext cx="43700" cy="52328"/>
            </a:xfrm>
            <a:custGeom>
              <a:avLst/>
              <a:gdLst>
                <a:gd name="connsiteX0" fmla="*/ 4224 w 43700"/>
                <a:gd name="connsiteY0" fmla="*/ 52327 h 52328"/>
                <a:gd name="connsiteX1" fmla="*/ 1557 w 43700"/>
                <a:gd name="connsiteY1" fmla="*/ 51375 h 52328"/>
                <a:gd name="connsiteX2" fmla="*/ 890 w 43700"/>
                <a:gd name="connsiteY2" fmla="*/ 45374 h 52328"/>
                <a:gd name="connsiteX3" fmla="*/ 36133 w 43700"/>
                <a:gd name="connsiteY3" fmla="*/ 1559 h 52328"/>
                <a:gd name="connsiteX4" fmla="*/ 42134 w 43700"/>
                <a:gd name="connsiteY4" fmla="*/ 892 h 52328"/>
                <a:gd name="connsiteX5" fmla="*/ 42800 w 43700"/>
                <a:gd name="connsiteY5" fmla="*/ 6988 h 52328"/>
                <a:gd name="connsiteX6" fmla="*/ 7558 w 43700"/>
                <a:gd name="connsiteY6" fmla="*/ 50708 h 52328"/>
                <a:gd name="connsiteX7" fmla="*/ 4224 w 43700"/>
                <a:gd name="connsiteY7" fmla="*/ 52327 h 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00" h="52328">
                  <a:moveTo>
                    <a:pt x="4224" y="52327"/>
                  </a:moveTo>
                  <a:cubicBezTo>
                    <a:pt x="3252" y="52345"/>
                    <a:pt x="2300" y="52007"/>
                    <a:pt x="1557" y="51375"/>
                  </a:cubicBezTo>
                  <a:cubicBezTo>
                    <a:pt x="-224" y="49872"/>
                    <a:pt x="-519" y="47232"/>
                    <a:pt x="890" y="45374"/>
                  </a:cubicBezTo>
                  <a:lnTo>
                    <a:pt x="36133" y="1559"/>
                  </a:lnTo>
                  <a:cubicBezTo>
                    <a:pt x="37638" y="-226"/>
                    <a:pt x="40276" y="-519"/>
                    <a:pt x="42134" y="892"/>
                  </a:cubicBezTo>
                  <a:cubicBezTo>
                    <a:pt x="43934" y="2430"/>
                    <a:pt x="44219" y="5100"/>
                    <a:pt x="42800" y="6988"/>
                  </a:cubicBezTo>
                  <a:lnTo>
                    <a:pt x="7558" y="50708"/>
                  </a:lnTo>
                  <a:cubicBezTo>
                    <a:pt x="6767" y="51748"/>
                    <a:pt x="5529" y="52350"/>
                    <a:pt x="4224" y="52327"/>
                  </a:cubicBezTo>
                  <a:close/>
                </a:path>
              </a:pathLst>
            </a:custGeom>
            <a:solidFill>
              <a:srgbClr val="FFFFFF"/>
            </a:solidFill>
            <a:ln w="9525" cap="flat">
              <a:noFill/>
              <a:prstDash val="solid"/>
              <a:miter/>
            </a:ln>
          </p:spPr>
          <p:txBody>
            <a:bodyPr rtlCol="0" anchor="ctr"/>
            <a:lstStyle/>
            <a:p>
              <a:endParaRPr lang="en-US"/>
            </a:p>
          </p:txBody>
        </p:sp>
        <p:sp>
          <p:nvSpPr>
            <p:cNvPr id="114" name="Freeform: Shape 113">
              <a:extLst>
                <a:ext uri="{FF2B5EF4-FFF2-40B4-BE49-F238E27FC236}">
                  <a16:creationId xmlns="" xmlns:a16="http://schemas.microsoft.com/office/drawing/2014/main" id="{8DB4D925-20B7-4D29-9EB9-F0EF3A0F6767}"/>
                </a:ext>
              </a:extLst>
            </p:cNvPr>
            <p:cNvSpPr/>
            <p:nvPr/>
          </p:nvSpPr>
          <p:spPr>
            <a:xfrm>
              <a:off x="2651240" y="1350717"/>
              <a:ext cx="48463" cy="31627"/>
            </a:xfrm>
            <a:custGeom>
              <a:avLst/>
              <a:gdLst>
                <a:gd name="connsiteX0" fmla="*/ 4314 w 48463"/>
                <a:gd name="connsiteY0" fmla="*/ 31626 h 31627"/>
                <a:gd name="connsiteX1" fmla="*/ 599 w 48463"/>
                <a:gd name="connsiteY1" fmla="*/ 29435 h 31627"/>
                <a:gd name="connsiteX2" fmla="*/ 2028 w 48463"/>
                <a:gd name="connsiteY2" fmla="*/ 23682 h 31627"/>
                <a:gd name="connsiteX3" fmla="*/ 2123 w 48463"/>
                <a:gd name="connsiteY3" fmla="*/ 23625 h 31627"/>
                <a:gd name="connsiteX4" fmla="*/ 42033 w 48463"/>
                <a:gd name="connsiteY4" fmla="*/ 575 h 31627"/>
                <a:gd name="connsiteX5" fmla="*/ 47891 w 48463"/>
                <a:gd name="connsiteY5" fmla="*/ 2146 h 31627"/>
                <a:gd name="connsiteX6" fmla="*/ 46319 w 48463"/>
                <a:gd name="connsiteY6" fmla="*/ 8004 h 31627"/>
                <a:gd name="connsiteX7" fmla="*/ 6410 w 48463"/>
                <a:gd name="connsiteY7" fmla="*/ 31055 h 31627"/>
                <a:gd name="connsiteX8" fmla="*/ 4314 w 48463"/>
                <a:gd name="connsiteY8" fmla="*/ 31626 h 3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463" h="31627">
                  <a:moveTo>
                    <a:pt x="4314" y="31626"/>
                  </a:moveTo>
                  <a:cubicBezTo>
                    <a:pt x="2762" y="31660"/>
                    <a:pt x="1323" y="30811"/>
                    <a:pt x="599" y="29435"/>
                  </a:cubicBezTo>
                  <a:cubicBezTo>
                    <a:pt x="-591" y="27453"/>
                    <a:pt x="47" y="24878"/>
                    <a:pt x="2028" y="23682"/>
                  </a:cubicBezTo>
                  <a:cubicBezTo>
                    <a:pt x="2057" y="23663"/>
                    <a:pt x="2095" y="23644"/>
                    <a:pt x="2123" y="23625"/>
                  </a:cubicBezTo>
                  <a:lnTo>
                    <a:pt x="42033" y="575"/>
                  </a:lnTo>
                  <a:cubicBezTo>
                    <a:pt x="44081" y="-609"/>
                    <a:pt x="46710" y="95"/>
                    <a:pt x="47891" y="2146"/>
                  </a:cubicBezTo>
                  <a:cubicBezTo>
                    <a:pt x="49072" y="4198"/>
                    <a:pt x="48367" y="6820"/>
                    <a:pt x="46319" y="8004"/>
                  </a:cubicBezTo>
                  <a:lnTo>
                    <a:pt x="6410" y="31055"/>
                  </a:lnTo>
                  <a:cubicBezTo>
                    <a:pt x="5771" y="31418"/>
                    <a:pt x="5047" y="31615"/>
                    <a:pt x="4314" y="31626"/>
                  </a:cubicBezTo>
                  <a:close/>
                </a:path>
              </a:pathLst>
            </a:custGeom>
            <a:solidFill>
              <a:srgbClr val="FFFFFF"/>
            </a:solidFill>
            <a:ln w="9525" cap="flat">
              <a:noFill/>
              <a:prstDash val="solid"/>
              <a:miter/>
            </a:ln>
          </p:spPr>
          <p:txBody>
            <a:bodyPr rtlCol="0" anchor="ctr"/>
            <a:lstStyle/>
            <a:p>
              <a:endParaRPr lang="en-US"/>
            </a:p>
          </p:txBody>
        </p:sp>
        <p:sp>
          <p:nvSpPr>
            <p:cNvPr id="115" name="Freeform: Shape 114">
              <a:extLst>
                <a:ext uri="{FF2B5EF4-FFF2-40B4-BE49-F238E27FC236}">
                  <a16:creationId xmlns="" xmlns:a16="http://schemas.microsoft.com/office/drawing/2014/main" id="{4BBE417E-B06B-46F9-87E1-6DEBBCF79147}"/>
                </a:ext>
              </a:extLst>
            </p:cNvPr>
            <p:cNvSpPr/>
            <p:nvPr/>
          </p:nvSpPr>
          <p:spPr>
            <a:xfrm>
              <a:off x="2639059" y="1431475"/>
              <a:ext cx="43847" cy="11744"/>
            </a:xfrm>
            <a:custGeom>
              <a:avLst/>
              <a:gdLst>
                <a:gd name="connsiteX0" fmla="*/ 39165 w 43847"/>
                <a:gd name="connsiteY0" fmla="*/ 11733 h 11744"/>
                <a:gd name="connsiteX1" fmla="*/ 39165 w 43847"/>
                <a:gd name="connsiteY1" fmla="*/ 11733 h 11744"/>
                <a:gd name="connsiteX2" fmla="*/ 3922 w 43847"/>
                <a:gd name="connsiteY2" fmla="*/ 8590 h 11744"/>
                <a:gd name="connsiteX3" fmla="*/ 17 w 43847"/>
                <a:gd name="connsiteY3" fmla="*/ 3922 h 11744"/>
                <a:gd name="connsiteX4" fmla="*/ 4684 w 43847"/>
                <a:gd name="connsiteY4" fmla="*/ 17 h 11744"/>
                <a:gd name="connsiteX5" fmla="*/ 39927 w 43847"/>
                <a:gd name="connsiteY5" fmla="*/ 3160 h 11744"/>
                <a:gd name="connsiteX6" fmla="*/ 43832 w 43847"/>
                <a:gd name="connsiteY6" fmla="*/ 7794 h 11744"/>
                <a:gd name="connsiteX7" fmla="*/ 43832 w 43847"/>
                <a:gd name="connsiteY7" fmla="*/ 7828 h 11744"/>
                <a:gd name="connsiteX8" fmla="*/ 39165 w 43847"/>
                <a:gd name="connsiteY8" fmla="*/ 11733 h 1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47" h="11744">
                  <a:moveTo>
                    <a:pt x="39165" y="11733"/>
                  </a:moveTo>
                  <a:lnTo>
                    <a:pt x="39165" y="11733"/>
                  </a:lnTo>
                  <a:lnTo>
                    <a:pt x="3922" y="8590"/>
                  </a:lnTo>
                  <a:cubicBezTo>
                    <a:pt x="1551" y="8379"/>
                    <a:pt x="-192" y="6289"/>
                    <a:pt x="17" y="3922"/>
                  </a:cubicBezTo>
                  <a:cubicBezTo>
                    <a:pt x="227" y="1555"/>
                    <a:pt x="2313" y="-193"/>
                    <a:pt x="4684" y="17"/>
                  </a:cubicBezTo>
                  <a:lnTo>
                    <a:pt x="39927" y="3160"/>
                  </a:lnTo>
                  <a:cubicBezTo>
                    <a:pt x="42289" y="3360"/>
                    <a:pt x="44032" y="5435"/>
                    <a:pt x="43832" y="7794"/>
                  </a:cubicBezTo>
                  <a:cubicBezTo>
                    <a:pt x="43832" y="7805"/>
                    <a:pt x="43832" y="7816"/>
                    <a:pt x="43832" y="7828"/>
                  </a:cubicBezTo>
                  <a:cubicBezTo>
                    <a:pt x="43584" y="10174"/>
                    <a:pt x="41517" y="11901"/>
                    <a:pt x="39165" y="11733"/>
                  </a:cubicBezTo>
                  <a:close/>
                </a:path>
              </a:pathLst>
            </a:custGeom>
            <a:solidFill>
              <a:srgbClr val="FFFFFF"/>
            </a:solidFill>
            <a:ln w="9525" cap="flat">
              <a:noFill/>
              <a:prstDash val="solid"/>
              <a:miter/>
            </a:ln>
          </p:spPr>
          <p:txBody>
            <a:bodyPr rtlCol="0" anchor="ctr"/>
            <a:lstStyle/>
            <a:p>
              <a:endParaRPr lang="en-US"/>
            </a:p>
          </p:txBody>
        </p:sp>
        <p:sp>
          <p:nvSpPr>
            <p:cNvPr id="116" name="Freeform: Shape 115">
              <a:extLst>
                <a:ext uri="{FF2B5EF4-FFF2-40B4-BE49-F238E27FC236}">
                  <a16:creationId xmlns="" xmlns:a16="http://schemas.microsoft.com/office/drawing/2014/main" id="{A60E7F53-287B-469C-9EF7-DEF13021B732}"/>
                </a:ext>
              </a:extLst>
            </p:cNvPr>
            <p:cNvSpPr/>
            <p:nvPr/>
          </p:nvSpPr>
          <p:spPr>
            <a:xfrm>
              <a:off x="2608334" y="1489769"/>
              <a:ext cx="27159" cy="34687"/>
            </a:xfrm>
            <a:custGeom>
              <a:avLst/>
              <a:gdLst>
                <a:gd name="connsiteX0" fmla="*/ 22932 w 27159"/>
                <a:gd name="connsiteY0" fmla="*/ 34687 h 34687"/>
                <a:gd name="connsiteX1" fmla="*/ 19503 w 27159"/>
                <a:gd name="connsiteY1" fmla="*/ 32782 h 34687"/>
                <a:gd name="connsiteX2" fmla="*/ 453 w 27159"/>
                <a:gd name="connsiteY2" fmla="*/ 6207 h 34687"/>
                <a:gd name="connsiteX3" fmla="*/ 2367 w 27159"/>
                <a:gd name="connsiteY3" fmla="*/ 454 h 34687"/>
                <a:gd name="connsiteX4" fmla="*/ 7406 w 27159"/>
                <a:gd name="connsiteY4" fmla="*/ 1349 h 34687"/>
                <a:gd name="connsiteX5" fmla="*/ 26456 w 27159"/>
                <a:gd name="connsiteY5" fmla="*/ 27924 h 34687"/>
                <a:gd name="connsiteX6" fmla="*/ 25161 w 27159"/>
                <a:gd name="connsiteY6" fmla="*/ 33982 h 34687"/>
                <a:gd name="connsiteX7" fmla="*/ 22932 w 27159"/>
                <a:gd name="connsiteY7" fmla="*/ 34687 h 3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59" h="34687">
                  <a:moveTo>
                    <a:pt x="22932" y="34687"/>
                  </a:moveTo>
                  <a:cubicBezTo>
                    <a:pt x="21532" y="34696"/>
                    <a:pt x="20236" y="33973"/>
                    <a:pt x="19503" y="32782"/>
                  </a:cubicBezTo>
                  <a:lnTo>
                    <a:pt x="453" y="6207"/>
                  </a:lnTo>
                  <a:cubicBezTo>
                    <a:pt x="-604" y="4093"/>
                    <a:pt x="253" y="1511"/>
                    <a:pt x="2367" y="454"/>
                  </a:cubicBezTo>
                  <a:cubicBezTo>
                    <a:pt x="4063" y="-394"/>
                    <a:pt x="6111" y="-32"/>
                    <a:pt x="7406" y="1349"/>
                  </a:cubicBezTo>
                  <a:lnTo>
                    <a:pt x="26456" y="27924"/>
                  </a:lnTo>
                  <a:cubicBezTo>
                    <a:pt x="27771" y="29953"/>
                    <a:pt x="27190" y="32668"/>
                    <a:pt x="25161" y="33982"/>
                  </a:cubicBezTo>
                  <a:cubicBezTo>
                    <a:pt x="24494" y="34420"/>
                    <a:pt x="23722" y="34658"/>
                    <a:pt x="22932" y="34687"/>
                  </a:cubicBezTo>
                  <a:close/>
                </a:path>
              </a:pathLst>
            </a:custGeom>
            <a:solidFill>
              <a:srgbClr val="FFFFFF"/>
            </a:solidFill>
            <a:ln w="9525" cap="flat">
              <a:noFill/>
              <a:prstDash val="solid"/>
              <a:miter/>
            </a:ln>
          </p:spPr>
          <p:txBody>
            <a:bodyPr rtlCol="0" anchor="ctr"/>
            <a:lstStyle/>
            <a:p>
              <a:endParaRPr lang="en-US"/>
            </a:p>
          </p:txBody>
        </p:sp>
        <p:sp>
          <p:nvSpPr>
            <p:cNvPr id="117" name="Freeform: Shape 116">
              <a:extLst>
                <a:ext uri="{FF2B5EF4-FFF2-40B4-BE49-F238E27FC236}">
                  <a16:creationId xmlns="" xmlns:a16="http://schemas.microsoft.com/office/drawing/2014/main" id="{FFB24A71-F7A0-4033-9E58-E4E52F31467E}"/>
                </a:ext>
              </a:extLst>
            </p:cNvPr>
            <p:cNvSpPr/>
            <p:nvPr/>
          </p:nvSpPr>
          <p:spPr>
            <a:xfrm>
              <a:off x="2562971" y="1526266"/>
              <a:ext cx="8572" cy="54959"/>
            </a:xfrm>
            <a:custGeom>
              <a:avLst/>
              <a:gdLst>
                <a:gd name="connsiteX0" fmla="*/ 4286 w 8572"/>
                <a:gd name="connsiteY0" fmla="*/ 54959 h 54959"/>
                <a:gd name="connsiteX1" fmla="*/ 0 w 8572"/>
                <a:gd name="connsiteY1" fmla="*/ 50673 h 54959"/>
                <a:gd name="connsiteX2" fmla="*/ 0 w 8572"/>
                <a:gd name="connsiteY2" fmla="*/ 4286 h 54959"/>
                <a:gd name="connsiteX3" fmla="*/ 4286 w 8572"/>
                <a:gd name="connsiteY3" fmla="*/ 0 h 54959"/>
                <a:gd name="connsiteX4" fmla="*/ 8573 w 8572"/>
                <a:gd name="connsiteY4" fmla="*/ 4286 h 54959"/>
                <a:gd name="connsiteX5" fmla="*/ 8573 w 8572"/>
                <a:gd name="connsiteY5" fmla="*/ 50673 h 54959"/>
                <a:gd name="connsiteX6" fmla="*/ 4286 w 8572"/>
                <a:gd name="connsiteY6" fmla="*/ 54959 h 5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 h="54959">
                  <a:moveTo>
                    <a:pt x="4286" y="54959"/>
                  </a:moveTo>
                  <a:cubicBezTo>
                    <a:pt x="1915" y="54959"/>
                    <a:pt x="0" y="53045"/>
                    <a:pt x="0" y="50673"/>
                  </a:cubicBezTo>
                  <a:lnTo>
                    <a:pt x="0" y="4286"/>
                  </a:lnTo>
                  <a:cubicBezTo>
                    <a:pt x="0" y="1915"/>
                    <a:pt x="1915" y="0"/>
                    <a:pt x="4286" y="0"/>
                  </a:cubicBezTo>
                  <a:cubicBezTo>
                    <a:pt x="6658" y="0"/>
                    <a:pt x="8573" y="1915"/>
                    <a:pt x="8573" y="4286"/>
                  </a:cubicBezTo>
                  <a:lnTo>
                    <a:pt x="8573" y="50673"/>
                  </a:lnTo>
                  <a:cubicBezTo>
                    <a:pt x="8573" y="53045"/>
                    <a:pt x="6658" y="54959"/>
                    <a:pt x="4286" y="54959"/>
                  </a:cubicBezTo>
                  <a:close/>
                </a:path>
              </a:pathLst>
            </a:custGeom>
            <a:solidFill>
              <a:srgbClr val="FFFFFF"/>
            </a:solidFill>
            <a:ln w="9525" cap="flat">
              <a:noFill/>
              <a:prstDash val="solid"/>
              <a:miter/>
            </a:ln>
          </p:spPr>
          <p:txBody>
            <a:bodyPr rtlCol="0" anchor="ctr"/>
            <a:lstStyle/>
            <a:p>
              <a:endParaRPr lang="en-US"/>
            </a:p>
          </p:txBody>
        </p:sp>
        <p:sp>
          <p:nvSpPr>
            <p:cNvPr id="118" name="Freeform: Shape 117">
              <a:extLst>
                <a:ext uri="{FF2B5EF4-FFF2-40B4-BE49-F238E27FC236}">
                  <a16:creationId xmlns="" xmlns:a16="http://schemas.microsoft.com/office/drawing/2014/main" id="{CE3A93FF-4506-45CF-A48B-0A8AEF2E608A}"/>
                </a:ext>
              </a:extLst>
            </p:cNvPr>
            <p:cNvSpPr/>
            <p:nvPr/>
          </p:nvSpPr>
          <p:spPr>
            <a:xfrm>
              <a:off x="2498877" y="1534518"/>
              <a:ext cx="30029" cy="63852"/>
            </a:xfrm>
            <a:custGeom>
              <a:avLst/>
              <a:gdLst>
                <a:gd name="connsiteX0" fmla="*/ 4277 w 30029"/>
                <a:gd name="connsiteY0" fmla="*/ 63852 h 63852"/>
                <a:gd name="connsiteX1" fmla="*/ 0 w 30029"/>
                <a:gd name="connsiteY1" fmla="*/ 59557 h 63852"/>
                <a:gd name="connsiteX2" fmla="*/ 276 w 30029"/>
                <a:gd name="connsiteY2" fmla="*/ 58042 h 63852"/>
                <a:gd name="connsiteX3" fmla="*/ 21803 w 30029"/>
                <a:gd name="connsiteY3" fmla="*/ 2702 h 63852"/>
                <a:gd name="connsiteX4" fmla="*/ 27213 w 30029"/>
                <a:gd name="connsiteY4" fmla="*/ 273 h 63852"/>
                <a:gd name="connsiteX5" fmla="*/ 27327 w 30029"/>
                <a:gd name="connsiteY5" fmla="*/ 321 h 63852"/>
                <a:gd name="connsiteX6" fmla="*/ 29756 w 30029"/>
                <a:gd name="connsiteY6" fmla="*/ 5731 h 63852"/>
                <a:gd name="connsiteX7" fmla="*/ 29709 w 30029"/>
                <a:gd name="connsiteY7" fmla="*/ 5845 h 63852"/>
                <a:gd name="connsiteX8" fmla="*/ 8277 w 30029"/>
                <a:gd name="connsiteY8" fmla="*/ 61090 h 63852"/>
                <a:gd name="connsiteX9" fmla="*/ 4277 w 30029"/>
                <a:gd name="connsiteY9" fmla="*/ 63852 h 6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9" h="63852">
                  <a:moveTo>
                    <a:pt x="4277" y="63852"/>
                  </a:moveTo>
                  <a:cubicBezTo>
                    <a:pt x="1905" y="63852"/>
                    <a:pt x="-9" y="61928"/>
                    <a:pt x="0" y="59557"/>
                  </a:cubicBezTo>
                  <a:cubicBezTo>
                    <a:pt x="0" y="59042"/>
                    <a:pt x="95" y="58528"/>
                    <a:pt x="276" y="58042"/>
                  </a:cubicBezTo>
                  <a:lnTo>
                    <a:pt x="21803" y="2702"/>
                  </a:lnTo>
                  <a:cubicBezTo>
                    <a:pt x="22622" y="540"/>
                    <a:pt x="25041" y="-546"/>
                    <a:pt x="27213" y="273"/>
                  </a:cubicBezTo>
                  <a:cubicBezTo>
                    <a:pt x="27251" y="292"/>
                    <a:pt x="27289" y="302"/>
                    <a:pt x="27327" y="321"/>
                  </a:cubicBezTo>
                  <a:cubicBezTo>
                    <a:pt x="29490" y="1140"/>
                    <a:pt x="30575" y="3559"/>
                    <a:pt x="29756" y="5731"/>
                  </a:cubicBezTo>
                  <a:cubicBezTo>
                    <a:pt x="29737" y="5769"/>
                    <a:pt x="29728" y="5807"/>
                    <a:pt x="29709" y="5845"/>
                  </a:cubicBezTo>
                  <a:lnTo>
                    <a:pt x="8277" y="61090"/>
                  </a:lnTo>
                  <a:cubicBezTo>
                    <a:pt x="7649" y="62748"/>
                    <a:pt x="6058" y="63852"/>
                    <a:pt x="4277" y="63852"/>
                  </a:cubicBezTo>
                  <a:close/>
                </a:path>
              </a:pathLst>
            </a:custGeom>
            <a:solidFill>
              <a:srgbClr val="FFFFFF"/>
            </a:solidFill>
            <a:ln w="9525" cap="flat">
              <a:noFill/>
              <a:prstDash val="solid"/>
              <a:miter/>
            </a:ln>
          </p:spPr>
          <p:txBody>
            <a:bodyPr rtlCol="0" anchor="ctr"/>
            <a:lstStyle/>
            <a:p>
              <a:endParaRPr lang="en-US"/>
            </a:p>
          </p:txBody>
        </p:sp>
        <p:sp>
          <p:nvSpPr>
            <p:cNvPr id="119" name="Freeform: Shape 118">
              <a:extLst>
                <a:ext uri="{FF2B5EF4-FFF2-40B4-BE49-F238E27FC236}">
                  <a16:creationId xmlns="" xmlns:a16="http://schemas.microsoft.com/office/drawing/2014/main" id="{39717229-6FEC-4EF6-BEBD-409102CEA2C8}"/>
                </a:ext>
              </a:extLst>
            </p:cNvPr>
            <p:cNvSpPr/>
            <p:nvPr/>
          </p:nvSpPr>
          <p:spPr>
            <a:xfrm>
              <a:off x="2451987" y="1518906"/>
              <a:ext cx="43771" cy="52413"/>
            </a:xfrm>
            <a:custGeom>
              <a:avLst/>
              <a:gdLst>
                <a:gd name="connsiteX0" fmla="*/ 4305 w 43771"/>
                <a:gd name="connsiteY0" fmla="*/ 52413 h 52413"/>
                <a:gd name="connsiteX1" fmla="*/ 1638 w 43771"/>
                <a:gd name="connsiteY1" fmla="*/ 51460 h 52413"/>
                <a:gd name="connsiteX2" fmla="*/ 876 w 43771"/>
                <a:gd name="connsiteY2" fmla="*/ 45583 h 52413"/>
                <a:gd name="connsiteX3" fmla="*/ 971 w 43771"/>
                <a:gd name="connsiteY3" fmla="*/ 45460 h 52413"/>
                <a:gd name="connsiteX4" fmla="*/ 36118 w 43771"/>
                <a:gd name="connsiteY4" fmla="*/ 1645 h 52413"/>
                <a:gd name="connsiteX5" fmla="*/ 42138 w 43771"/>
                <a:gd name="connsiteY5" fmla="*/ 911 h 52413"/>
                <a:gd name="connsiteX6" fmla="*/ 42214 w 43771"/>
                <a:gd name="connsiteY6" fmla="*/ 978 h 52413"/>
                <a:gd name="connsiteX7" fmla="*/ 42881 w 43771"/>
                <a:gd name="connsiteY7" fmla="*/ 6979 h 52413"/>
                <a:gd name="connsiteX8" fmla="*/ 7638 w 43771"/>
                <a:gd name="connsiteY8" fmla="*/ 50794 h 52413"/>
                <a:gd name="connsiteX9" fmla="*/ 4305 w 43771"/>
                <a:gd name="connsiteY9" fmla="*/ 52413 h 5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71" h="52413">
                  <a:moveTo>
                    <a:pt x="4305" y="52413"/>
                  </a:moveTo>
                  <a:cubicBezTo>
                    <a:pt x="3333" y="52432"/>
                    <a:pt x="2381" y="52089"/>
                    <a:pt x="1638" y="51460"/>
                  </a:cubicBezTo>
                  <a:cubicBezTo>
                    <a:pt x="-201" y="50051"/>
                    <a:pt x="-544" y="47422"/>
                    <a:pt x="876" y="45583"/>
                  </a:cubicBezTo>
                  <a:cubicBezTo>
                    <a:pt x="904" y="45545"/>
                    <a:pt x="933" y="45498"/>
                    <a:pt x="971" y="45460"/>
                  </a:cubicBezTo>
                  <a:lnTo>
                    <a:pt x="36118" y="1645"/>
                  </a:lnTo>
                  <a:cubicBezTo>
                    <a:pt x="37575" y="-222"/>
                    <a:pt x="40271" y="-546"/>
                    <a:pt x="42138" y="911"/>
                  </a:cubicBezTo>
                  <a:cubicBezTo>
                    <a:pt x="42167" y="940"/>
                    <a:pt x="42186" y="959"/>
                    <a:pt x="42214" y="978"/>
                  </a:cubicBezTo>
                  <a:cubicBezTo>
                    <a:pt x="43995" y="2483"/>
                    <a:pt x="44291" y="5121"/>
                    <a:pt x="42881" y="6979"/>
                  </a:cubicBezTo>
                  <a:lnTo>
                    <a:pt x="7638" y="50794"/>
                  </a:lnTo>
                  <a:cubicBezTo>
                    <a:pt x="6819" y="51803"/>
                    <a:pt x="5600" y="52394"/>
                    <a:pt x="4305" y="52413"/>
                  </a:cubicBezTo>
                  <a:close/>
                </a:path>
              </a:pathLst>
            </a:custGeom>
            <a:solidFill>
              <a:srgbClr val="FFFFFF"/>
            </a:solidFill>
            <a:ln w="9525" cap="flat">
              <a:noFill/>
              <a:prstDash val="solid"/>
              <a:miter/>
            </a:ln>
          </p:spPr>
          <p:txBody>
            <a:bodyPr rtlCol="0" anchor="ctr"/>
            <a:lstStyle/>
            <a:p>
              <a:endParaRPr lang="en-US"/>
            </a:p>
          </p:txBody>
        </p:sp>
        <p:sp>
          <p:nvSpPr>
            <p:cNvPr id="120" name="Freeform: Shape 119">
              <a:extLst>
                <a:ext uri="{FF2B5EF4-FFF2-40B4-BE49-F238E27FC236}">
                  <a16:creationId xmlns="" xmlns:a16="http://schemas.microsoft.com/office/drawing/2014/main" id="{2A9B7630-1529-45FA-8BEB-8F579A882727}"/>
                </a:ext>
              </a:extLst>
            </p:cNvPr>
            <p:cNvSpPr/>
            <p:nvPr/>
          </p:nvSpPr>
          <p:spPr>
            <a:xfrm>
              <a:off x="2435298" y="1474479"/>
              <a:ext cx="50517" cy="32737"/>
            </a:xfrm>
            <a:custGeom>
              <a:avLst/>
              <a:gdLst>
                <a:gd name="connsiteX0" fmla="*/ 4325 w 50517"/>
                <a:gd name="connsiteY0" fmla="*/ 32736 h 32737"/>
                <a:gd name="connsiteX1" fmla="*/ 610 w 50517"/>
                <a:gd name="connsiteY1" fmla="*/ 30641 h 32737"/>
                <a:gd name="connsiteX2" fmla="*/ 2087 w 50517"/>
                <a:gd name="connsiteY2" fmla="*/ 24764 h 32737"/>
                <a:gd name="connsiteX3" fmla="*/ 2134 w 50517"/>
                <a:gd name="connsiteY3" fmla="*/ 24735 h 32737"/>
                <a:gd name="connsiteX4" fmla="*/ 44139 w 50517"/>
                <a:gd name="connsiteY4" fmla="*/ 542 h 32737"/>
                <a:gd name="connsiteX5" fmla="*/ 49950 w 50517"/>
                <a:gd name="connsiteY5" fmla="*/ 2161 h 32737"/>
                <a:gd name="connsiteX6" fmla="*/ 48426 w 50517"/>
                <a:gd name="connsiteY6" fmla="*/ 7971 h 32737"/>
                <a:gd name="connsiteX7" fmla="*/ 6420 w 50517"/>
                <a:gd name="connsiteY7" fmla="*/ 32165 h 32737"/>
                <a:gd name="connsiteX8" fmla="*/ 4325 w 50517"/>
                <a:gd name="connsiteY8" fmla="*/ 32736 h 3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17" h="32737">
                  <a:moveTo>
                    <a:pt x="4325" y="32736"/>
                  </a:moveTo>
                  <a:cubicBezTo>
                    <a:pt x="2801" y="32765"/>
                    <a:pt x="1372" y="31965"/>
                    <a:pt x="610" y="30641"/>
                  </a:cubicBezTo>
                  <a:cubicBezTo>
                    <a:pt x="-609" y="28612"/>
                    <a:pt x="58" y="25974"/>
                    <a:pt x="2087" y="24764"/>
                  </a:cubicBezTo>
                  <a:cubicBezTo>
                    <a:pt x="2106" y="24754"/>
                    <a:pt x="2115" y="24745"/>
                    <a:pt x="2134" y="24735"/>
                  </a:cubicBezTo>
                  <a:lnTo>
                    <a:pt x="44139" y="542"/>
                  </a:lnTo>
                  <a:cubicBezTo>
                    <a:pt x="46197" y="-601"/>
                    <a:pt x="48788" y="123"/>
                    <a:pt x="49950" y="2161"/>
                  </a:cubicBezTo>
                  <a:cubicBezTo>
                    <a:pt x="51112" y="4190"/>
                    <a:pt x="50435" y="6771"/>
                    <a:pt x="48426" y="7971"/>
                  </a:cubicBezTo>
                  <a:lnTo>
                    <a:pt x="6420" y="32165"/>
                  </a:lnTo>
                  <a:cubicBezTo>
                    <a:pt x="5782" y="32527"/>
                    <a:pt x="5058" y="32727"/>
                    <a:pt x="4325" y="32736"/>
                  </a:cubicBezTo>
                  <a:close/>
                </a:path>
              </a:pathLst>
            </a:custGeom>
            <a:solidFill>
              <a:srgbClr val="FFFFFF"/>
            </a:solidFill>
            <a:ln w="9525" cap="flat">
              <a:noFill/>
              <a:prstDash val="solid"/>
              <a:miter/>
            </a:ln>
          </p:spPr>
          <p:txBody>
            <a:bodyPr rtlCol="0" anchor="ctr"/>
            <a:lstStyle/>
            <a:p>
              <a:endParaRPr lang="en-US"/>
            </a:p>
          </p:txBody>
        </p:sp>
        <p:sp>
          <p:nvSpPr>
            <p:cNvPr id="121" name="Freeform: Shape 120">
              <a:extLst>
                <a:ext uri="{FF2B5EF4-FFF2-40B4-BE49-F238E27FC236}">
                  <a16:creationId xmlns="" xmlns:a16="http://schemas.microsoft.com/office/drawing/2014/main" id="{2672A89E-F02F-40E7-8E70-919165948523}"/>
                </a:ext>
              </a:extLst>
            </p:cNvPr>
            <p:cNvSpPr/>
            <p:nvPr/>
          </p:nvSpPr>
          <p:spPr>
            <a:xfrm>
              <a:off x="2451993" y="1415081"/>
              <a:ext cx="44207" cy="11743"/>
            </a:xfrm>
            <a:custGeom>
              <a:avLst/>
              <a:gdLst>
                <a:gd name="connsiteX0" fmla="*/ 39540 w 44207"/>
                <a:gd name="connsiteY0" fmla="*/ 11458 h 11743"/>
                <a:gd name="connsiteX1" fmla="*/ 39540 w 44207"/>
                <a:gd name="connsiteY1" fmla="*/ 11458 h 11743"/>
                <a:gd name="connsiteX2" fmla="*/ 3917 w 44207"/>
                <a:gd name="connsiteY2" fmla="*/ 8601 h 11743"/>
                <a:gd name="connsiteX3" fmla="*/ 12 w 44207"/>
                <a:gd name="connsiteY3" fmla="*/ 3933 h 11743"/>
                <a:gd name="connsiteX4" fmla="*/ 4450 w 44207"/>
                <a:gd name="connsiteY4" fmla="*/ 8 h 11743"/>
                <a:gd name="connsiteX5" fmla="*/ 4679 w 44207"/>
                <a:gd name="connsiteY5" fmla="*/ 28 h 11743"/>
                <a:gd name="connsiteX6" fmla="*/ 39921 w 44207"/>
                <a:gd name="connsiteY6" fmla="*/ 3171 h 11743"/>
                <a:gd name="connsiteX7" fmla="*/ 44208 w 44207"/>
                <a:gd name="connsiteY7" fmla="*/ 7458 h 11743"/>
                <a:gd name="connsiteX8" fmla="*/ 39921 w 44207"/>
                <a:gd name="connsiteY8" fmla="*/ 11744 h 1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07" h="11743">
                  <a:moveTo>
                    <a:pt x="39540" y="11458"/>
                  </a:moveTo>
                  <a:lnTo>
                    <a:pt x="39540" y="11458"/>
                  </a:lnTo>
                  <a:lnTo>
                    <a:pt x="3917" y="8601"/>
                  </a:lnTo>
                  <a:cubicBezTo>
                    <a:pt x="1574" y="8350"/>
                    <a:pt x="-160" y="6287"/>
                    <a:pt x="12" y="3933"/>
                  </a:cubicBezTo>
                  <a:cubicBezTo>
                    <a:pt x="155" y="1624"/>
                    <a:pt x="2145" y="-135"/>
                    <a:pt x="4450" y="8"/>
                  </a:cubicBezTo>
                  <a:cubicBezTo>
                    <a:pt x="4527" y="13"/>
                    <a:pt x="4603" y="20"/>
                    <a:pt x="4679" y="28"/>
                  </a:cubicBezTo>
                  <a:lnTo>
                    <a:pt x="39921" y="3171"/>
                  </a:lnTo>
                  <a:cubicBezTo>
                    <a:pt x="42293" y="3171"/>
                    <a:pt x="44208" y="5091"/>
                    <a:pt x="44208" y="7458"/>
                  </a:cubicBezTo>
                  <a:cubicBezTo>
                    <a:pt x="44208" y="9825"/>
                    <a:pt x="42293" y="11744"/>
                    <a:pt x="39921" y="11744"/>
                  </a:cubicBezTo>
                  <a:close/>
                </a:path>
              </a:pathLst>
            </a:custGeom>
            <a:solidFill>
              <a:srgbClr val="FFFFFF"/>
            </a:solidFill>
            <a:ln w="9525" cap="flat">
              <a:noFill/>
              <a:prstDash val="solid"/>
              <a:miter/>
            </a:ln>
          </p:spPr>
          <p:txBody>
            <a:bodyPr rtlCol="0" anchor="ctr"/>
            <a:lstStyle/>
            <a:p>
              <a:endParaRPr lang="en-US"/>
            </a:p>
          </p:txBody>
        </p:sp>
        <p:sp>
          <p:nvSpPr>
            <p:cNvPr id="122" name="Freeform: Shape 121">
              <a:extLst>
                <a:ext uri="{FF2B5EF4-FFF2-40B4-BE49-F238E27FC236}">
                  <a16:creationId xmlns="" xmlns:a16="http://schemas.microsoft.com/office/drawing/2014/main" id="{1A931349-D979-404C-A1B4-7A12BCE7A00D}"/>
                </a:ext>
              </a:extLst>
            </p:cNvPr>
            <p:cNvSpPr/>
            <p:nvPr/>
          </p:nvSpPr>
          <p:spPr>
            <a:xfrm>
              <a:off x="2498846" y="1333649"/>
              <a:ext cx="28781" cy="37168"/>
            </a:xfrm>
            <a:custGeom>
              <a:avLst/>
              <a:gdLst>
                <a:gd name="connsiteX0" fmla="*/ 24501 w 28781"/>
                <a:gd name="connsiteY0" fmla="*/ 37169 h 37168"/>
                <a:gd name="connsiteX1" fmla="*/ 20977 w 28781"/>
                <a:gd name="connsiteY1" fmla="*/ 35359 h 37168"/>
                <a:gd name="connsiteX2" fmla="*/ 784 w 28781"/>
                <a:gd name="connsiteY2" fmla="*/ 6784 h 37168"/>
                <a:gd name="connsiteX3" fmla="*/ 1832 w 28781"/>
                <a:gd name="connsiteY3" fmla="*/ 783 h 37168"/>
                <a:gd name="connsiteX4" fmla="*/ 7833 w 28781"/>
                <a:gd name="connsiteY4" fmla="*/ 1831 h 37168"/>
                <a:gd name="connsiteX5" fmla="*/ 28026 w 28781"/>
                <a:gd name="connsiteY5" fmla="*/ 30406 h 37168"/>
                <a:gd name="connsiteX6" fmla="*/ 26978 w 28781"/>
                <a:gd name="connsiteY6" fmla="*/ 36407 h 37168"/>
                <a:gd name="connsiteX7" fmla="*/ 24501 w 28781"/>
                <a:gd name="connsiteY7" fmla="*/ 37169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81" h="37168">
                  <a:moveTo>
                    <a:pt x="24501" y="37169"/>
                  </a:moveTo>
                  <a:cubicBezTo>
                    <a:pt x="23111" y="37147"/>
                    <a:pt x="21806" y="36477"/>
                    <a:pt x="20977" y="35359"/>
                  </a:cubicBezTo>
                  <a:lnTo>
                    <a:pt x="784" y="6784"/>
                  </a:lnTo>
                  <a:cubicBezTo>
                    <a:pt x="-587" y="4838"/>
                    <a:pt x="-111" y="2151"/>
                    <a:pt x="1832" y="783"/>
                  </a:cubicBezTo>
                  <a:cubicBezTo>
                    <a:pt x="3775" y="-584"/>
                    <a:pt x="6461" y="-115"/>
                    <a:pt x="7833" y="1831"/>
                  </a:cubicBezTo>
                  <a:lnTo>
                    <a:pt x="28026" y="30406"/>
                  </a:lnTo>
                  <a:cubicBezTo>
                    <a:pt x="29350" y="32362"/>
                    <a:pt x="28893" y="35016"/>
                    <a:pt x="26978" y="36407"/>
                  </a:cubicBezTo>
                  <a:cubicBezTo>
                    <a:pt x="26235" y="36885"/>
                    <a:pt x="25378" y="37149"/>
                    <a:pt x="24501" y="37169"/>
                  </a:cubicBezTo>
                  <a:close/>
                </a:path>
              </a:pathLst>
            </a:custGeom>
            <a:solidFill>
              <a:srgbClr val="FFFFFF"/>
            </a:solidFill>
            <a:ln w="9525" cap="flat">
              <a:noFill/>
              <a:prstDash val="solid"/>
              <a:miter/>
            </a:ln>
          </p:spPr>
          <p:txBody>
            <a:bodyPr rtlCol="0" anchor="ctr"/>
            <a:lstStyle/>
            <a:p>
              <a:endParaRPr lang="en-US"/>
            </a:p>
          </p:txBody>
        </p:sp>
        <p:sp>
          <p:nvSpPr>
            <p:cNvPr id="123" name="Freeform: Shape 122">
              <a:extLst>
                <a:ext uri="{FF2B5EF4-FFF2-40B4-BE49-F238E27FC236}">
                  <a16:creationId xmlns="" xmlns:a16="http://schemas.microsoft.com/office/drawing/2014/main" id="{1FF8F946-D39A-4788-AE04-28AA9AD34239}"/>
                </a:ext>
              </a:extLst>
            </p:cNvPr>
            <p:cNvSpPr/>
            <p:nvPr/>
          </p:nvSpPr>
          <p:spPr>
            <a:xfrm>
              <a:off x="2187427" y="1860927"/>
              <a:ext cx="128914" cy="156543"/>
            </a:xfrm>
            <a:custGeom>
              <a:avLst/>
              <a:gdLst>
                <a:gd name="connsiteX0" fmla="*/ 22643 w 128914"/>
                <a:gd name="connsiteY0" fmla="*/ 156448 h 156543"/>
                <a:gd name="connsiteX1" fmla="*/ 21976 w 128914"/>
                <a:gd name="connsiteY1" fmla="*/ 156448 h 156543"/>
                <a:gd name="connsiteX2" fmla="*/ 21119 w 128914"/>
                <a:gd name="connsiteY2" fmla="*/ 155496 h 156543"/>
                <a:gd name="connsiteX3" fmla="*/ 68 w 128914"/>
                <a:gd name="connsiteY3" fmla="*/ 62436 h 156543"/>
                <a:gd name="connsiteX4" fmla="*/ 735 w 128914"/>
                <a:gd name="connsiteY4" fmla="*/ 60817 h 156543"/>
                <a:gd name="connsiteX5" fmla="*/ 105510 w 128914"/>
                <a:gd name="connsiteY5" fmla="*/ 143 h 156543"/>
                <a:gd name="connsiteX6" fmla="*/ 106844 w 128914"/>
                <a:gd name="connsiteY6" fmla="*/ 143 h 156543"/>
                <a:gd name="connsiteX7" fmla="*/ 107701 w 128914"/>
                <a:gd name="connsiteY7" fmla="*/ 1191 h 156543"/>
                <a:gd name="connsiteX8" fmla="*/ 128846 w 128914"/>
                <a:gd name="connsiteY8" fmla="*/ 94250 h 156543"/>
                <a:gd name="connsiteX9" fmla="*/ 128180 w 128914"/>
                <a:gd name="connsiteY9" fmla="*/ 95869 h 156543"/>
                <a:gd name="connsiteX10" fmla="*/ 23405 w 128914"/>
                <a:gd name="connsiteY10" fmla="*/ 156543 h 156543"/>
                <a:gd name="connsiteX11" fmla="*/ 3593 w 128914"/>
                <a:gd name="connsiteY11" fmla="*/ 62627 h 156543"/>
                <a:gd name="connsiteX12" fmla="*/ 23976 w 128914"/>
                <a:gd name="connsiteY12" fmla="*/ 152638 h 156543"/>
                <a:gd name="connsiteX13" fmla="*/ 126275 w 128914"/>
                <a:gd name="connsiteY13" fmla="*/ 93583 h 156543"/>
                <a:gd name="connsiteX14" fmla="*/ 105891 w 128914"/>
                <a:gd name="connsiteY14" fmla="*/ 3572 h 15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14" h="156543">
                  <a:moveTo>
                    <a:pt x="22643" y="156448"/>
                  </a:moveTo>
                  <a:lnTo>
                    <a:pt x="21976" y="156448"/>
                  </a:lnTo>
                  <a:cubicBezTo>
                    <a:pt x="21576" y="156258"/>
                    <a:pt x="21271" y="155915"/>
                    <a:pt x="21119" y="155496"/>
                  </a:cubicBezTo>
                  <a:lnTo>
                    <a:pt x="68" y="62436"/>
                  </a:lnTo>
                  <a:cubicBezTo>
                    <a:pt x="-141" y="61808"/>
                    <a:pt x="145" y="61112"/>
                    <a:pt x="735" y="60817"/>
                  </a:cubicBezTo>
                  <a:lnTo>
                    <a:pt x="105510" y="143"/>
                  </a:lnTo>
                  <a:cubicBezTo>
                    <a:pt x="105939" y="-48"/>
                    <a:pt x="106425" y="-48"/>
                    <a:pt x="106844" y="143"/>
                  </a:cubicBezTo>
                  <a:cubicBezTo>
                    <a:pt x="107301" y="314"/>
                    <a:pt x="107625" y="714"/>
                    <a:pt x="107701" y="1191"/>
                  </a:cubicBezTo>
                  <a:lnTo>
                    <a:pt x="128846" y="94250"/>
                  </a:lnTo>
                  <a:cubicBezTo>
                    <a:pt x="129056" y="94879"/>
                    <a:pt x="128770" y="95574"/>
                    <a:pt x="128180" y="95869"/>
                  </a:cubicBezTo>
                  <a:lnTo>
                    <a:pt x="23405" y="156543"/>
                  </a:lnTo>
                  <a:close/>
                  <a:moveTo>
                    <a:pt x="3593" y="62627"/>
                  </a:moveTo>
                  <a:lnTo>
                    <a:pt x="23976" y="152638"/>
                  </a:lnTo>
                  <a:lnTo>
                    <a:pt x="126275" y="93583"/>
                  </a:lnTo>
                  <a:lnTo>
                    <a:pt x="105891" y="3572"/>
                  </a:lnTo>
                  <a:close/>
                </a:path>
              </a:pathLst>
            </a:custGeom>
            <a:solidFill>
              <a:srgbClr val="FAFAFA"/>
            </a:solidFill>
            <a:ln w="9525" cap="flat">
              <a:noFill/>
              <a:prstDash val="solid"/>
              <a:miter/>
            </a:ln>
          </p:spPr>
          <p:txBody>
            <a:bodyPr rtlCol="0" anchor="ctr"/>
            <a:lstStyle/>
            <a:p>
              <a:endParaRPr lang="en-US"/>
            </a:p>
          </p:txBody>
        </p:sp>
        <p:sp>
          <p:nvSpPr>
            <p:cNvPr id="124" name="Freeform: Shape 123">
              <a:extLst>
                <a:ext uri="{FF2B5EF4-FFF2-40B4-BE49-F238E27FC236}">
                  <a16:creationId xmlns="" xmlns:a16="http://schemas.microsoft.com/office/drawing/2014/main" id="{FD56AD34-4FA6-4F60-BBC5-81BCB7DF3CB6}"/>
                </a:ext>
              </a:extLst>
            </p:cNvPr>
            <p:cNvSpPr/>
            <p:nvPr/>
          </p:nvSpPr>
          <p:spPr>
            <a:xfrm>
              <a:off x="2292442" y="1800598"/>
              <a:ext cx="128752" cy="156533"/>
            </a:xfrm>
            <a:custGeom>
              <a:avLst/>
              <a:gdLst>
                <a:gd name="connsiteX0" fmla="*/ 22594 w 128752"/>
                <a:gd name="connsiteY0" fmla="*/ 156484 h 156533"/>
                <a:gd name="connsiteX1" fmla="*/ 22022 w 128752"/>
                <a:gd name="connsiteY1" fmla="*/ 156484 h 156533"/>
                <a:gd name="connsiteX2" fmla="*/ 21165 w 128752"/>
                <a:gd name="connsiteY2" fmla="*/ 155436 h 156533"/>
                <a:gd name="connsiteX3" fmla="*/ 20 w 128752"/>
                <a:gd name="connsiteY3" fmla="*/ 62377 h 156533"/>
                <a:gd name="connsiteX4" fmla="*/ 686 w 128752"/>
                <a:gd name="connsiteY4" fmla="*/ 60758 h 156533"/>
                <a:gd name="connsiteX5" fmla="*/ 105461 w 128752"/>
                <a:gd name="connsiteY5" fmla="*/ 179 h 156533"/>
                <a:gd name="connsiteX6" fmla="*/ 106795 w 128752"/>
                <a:gd name="connsiteY6" fmla="*/ 179 h 156533"/>
                <a:gd name="connsiteX7" fmla="*/ 107652 w 128752"/>
                <a:gd name="connsiteY7" fmla="*/ 1226 h 156533"/>
                <a:gd name="connsiteX8" fmla="*/ 128702 w 128752"/>
                <a:gd name="connsiteY8" fmla="*/ 94286 h 156533"/>
                <a:gd name="connsiteX9" fmla="*/ 128036 w 128752"/>
                <a:gd name="connsiteY9" fmla="*/ 95905 h 156533"/>
                <a:gd name="connsiteX10" fmla="*/ 23261 w 128752"/>
                <a:gd name="connsiteY10" fmla="*/ 156484 h 156533"/>
                <a:gd name="connsiteX11" fmla="*/ 22594 w 128752"/>
                <a:gd name="connsiteY11" fmla="*/ 156484 h 156533"/>
                <a:gd name="connsiteX12" fmla="*/ 3544 w 128752"/>
                <a:gd name="connsiteY12" fmla="*/ 62663 h 156533"/>
                <a:gd name="connsiteX13" fmla="*/ 23927 w 128752"/>
                <a:gd name="connsiteY13" fmla="*/ 152769 h 156533"/>
                <a:gd name="connsiteX14" fmla="*/ 126226 w 128752"/>
                <a:gd name="connsiteY14" fmla="*/ 93714 h 156533"/>
                <a:gd name="connsiteX15" fmla="*/ 105842 w 128752"/>
                <a:gd name="connsiteY15" fmla="*/ 3608 h 1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752" h="156533">
                  <a:moveTo>
                    <a:pt x="22594" y="156484"/>
                  </a:moveTo>
                  <a:lnTo>
                    <a:pt x="22022" y="156484"/>
                  </a:lnTo>
                  <a:cubicBezTo>
                    <a:pt x="21565" y="156312"/>
                    <a:pt x="21241" y="155912"/>
                    <a:pt x="21165" y="155436"/>
                  </a:cubicBezTo>
                  <a:lnTo>
                    <a:pt x="20" y="62377"/>
                  </a:lnTo>
                  <a:cubicBezTo>
                    <a:pt x="-76" y="61758"/>
                    <a:pt x="182" y="61139"/>
                    <a:pt x="686" y="60758"/>
                  </a:cubicBezTo>
                  <a:lnTo>
                    <a:pt x="105461" y="179"/>
                  </a:lnTo>
                  <a:cubicBezTo>
                    <a:pt x="105871" y="-60"/>
                    <a:pt x="106385" y="-60"/>
                    <a:pt x="106795" y="179"/>
                  </a:cubicBezTo>
                  <a:cubicBezTo>
                    <a:pt x="107223" y="388"/>
                    <a:pt x="107528" y="769"/>
                    <a:pt x="107652" y="1226"/>
                  </a:cubicBezTo>
                  <a:lnTo>
                    <a:pt x="128702" y="94286"/>
                  </a:lnTo>
                  <a:cubicBezTo>
                    <a:pt x="128874" y="94914"/>
                    <a:pt x="128598" y="95581"/>
                    <a:pt x="128036" y="95905"/>
                  </a:cubicBezTo>
                  <a:lnTo>
                    <a:pt x="23261" y="156484"/>
                  </a:lnTo>
                  <a:cubicBezTo>
                    <a:pt x="23041" y="156551"/>
                    <a:pt x="22813" y="156551"/>
                    <a:pt x="22594" y="156484"/>
                  </a:cubicBezTo>
                  <a:close/>
                  <a:moveTo>
                    <a:pt x="3544" y="62663"/>
                  </a:moveTo>
                  <a:lnTo>
                    <a:pt x="23927" y="152769"/>
                  </a:lnTo>
                  <a:lnTo>
                    <a:pt x="126226" y="93714"/>
                  </a:lnTo>
                  <a:lnTo>
                    <a:pt x="105842" y="3608"/>
                  </a:lnTo>
                  <a:close/>
                </a:path>
              </a:pathLst>
            </a:custGeom>
            <a:solidFill>
              <a:srgbClr val="FAFAFA"/>
            </a:solidFill>
            <a:ln w="9525" cap="flat">
              <a:noFill/>
              <a:prstDash val="solid"/>
              <a:miter/>
            </a:ln>
          </p:spPr>
          <p:txBody>
            <a:bodyPr rtlCol="0" anchor="ctr"/>
            <a:lstStyle/>
            <a:p>
              <a:endParaRPr lang="en-US"/>
            </a:p>
          </p:txBody>
        </p:sp>
        <p:sp>
          <p:nvSpPr>
            <p:cNvPr id="125" name="Freeform: Shape 124">
              <a:extLst>
                <a:ext uri="{FF2B5EF4-FFF2-40B4-BE49-F238E27FC236}">
                  <a16:creationId xmlns="" xmlns:a16="http://schemas.microsoft.com/office/drawing/2014/main" id="{F39E9832-81A9-419A-A40A-6CEDF62741AF}"/>
                </a:ext>
              </a:extLst>
            </p:cNvPr>
            <p:cNvSpPr/>
            <p:nvPr/>
          </p:nvSpPr>
          <p:spPr>
            <a:xfrm>
              <a:off x="2397400" y="1739578"/>
              <a:ext cx="128927" cy="156543"/>
            </a:xfrm>
            <a:custGeom>
              <a:avLst/>
              <a:gdLst>
                <a:gd name="connsiteX0" fmla="*/ 22602 w 128927"/>
                <a:gd name="connsiteY0" fmla="*/ 156543 h 156543"/>
                <a:gd name="connsiteX1" fmla="*/ 22030 w 128927"/>
                <a:gd name="connsiteY1" fmla="*/ 156543 h 156543"/>
                <a:gd name="connsiteX2" fmla="*/ 21173 w 128927"/>
                <a:gd name="connsiteY2" fmla="*/ 155496 h 156543"/>
                <a:gd name="connsiteX3" fmla="*/ 27 w 128927"/>
                <a:gd name="connsiteY3" fmla="*/ 62436 h 156543"/>
                <a:gd name="connsiteX4" fmla="*/ 789 w 128927"/>
                <a:gd name="connsiteY4" fmla="*/ 60817 h 156543"/>
                <a:gd name="connsiteX5" fmla="*/ 105564 w 128927"/>
                <a:gd name="connsiteY5" fmla="*/ 143 h 156543"/>
                <a:gd name="connsiteX6" fmla="*/ 106898 w 128927"/>
                <a:gd name="connsiteY6" fmla="*/ 143 h 156543"/>
                <a:gd name="connsiteX7" fmla="*/ 107755 w 128927"/>
                <a:gd name="connsiteY7" fmla="*/ 1095 h 156543"/>
                <a:gd name="connsiteX8" fmla="*/ 128901 w 128927"/>
                <a:gd name="connsiteY8" fmla="*/ 94155 h 156543"/>
                <a:gd name="connsiteX9" fmla="*/ 128139 w 128927"/>
                <a:gd name="connsiteY9" fmla="*/ 95774 h 156543"/>
                <a:gd name="connsiteX10" fmla="*/ 23364 w 128927"/>
                <a:gd name="connsiteY10" fmla="*/ 156448 h 156543"/>
                <a:gd name="connsiteX11" fmla="*/ 3552 w 128927"/>
                <a:gd name="connsiteY11" fmla="*/ 62722 h 156543"/>
                <a:gd name="connsiteX12" fmla="*/ 24030 w 128927"/>
                <a:gd name="connsiteY12" fmla="*/ 152733 h 156543"/>
                <a:gd name="connsiteX13" fmla="*/ 126329 w 128927"/>
                <a:gd name="connsiteY13" fmla="*/ 93678 h 156543"/>
                <a:gd name="connsiteX14" fmla="*/ 105850 w 128927"/>
                <a:gd name="connsiteY14" fmla="*/ 3667 h 15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27" h="156543">
                  <a:moveTo>
                    <a:pt x="22602" y="156543"/>
                  </a:moveTo>
                  <a:lnTo>
                    <a:pt x="22030" y="156543"/>
                  </a:lnTo>
                  <a:cubicBezTo>
                    <a:pt x="21573" y="156372"/>
                    <a:pt x="21249" y="155972"/>
                    <a:pt x="21173" y="155496"/>
                  </a:cubicBezTo>
                  <a:lnTo>
                    <a:pt x="27" y="62436"/>
                  </a:lnTo>
                  <a:cubicBezTo>
                    <a:pt x="-97" y="61789"/>
                    <a:pt x="208" y="61131"/>
                    <a:pt x="789" y="60817"/>
                  </a:cubicBezTo>
                  <a:lnTo>
                    <a:pt x="105564" y="143"/>
                  </a:lnTo>
                  <a:cubicBezTo>
                    <a:pt x="105983" y="-48"/>
                    <a:pt x="106469" y="-48"/>
                    <a:pt x="106898" y="143"/>
                  </a:cubicBezTo>
                  <a:cubicBezTo>
                    <a:pt x="107317" y="305"/>
                    <a:pt x="107631" y="657"/>
                    <a:pt x="107755" y="1095"/>
                  </a:cubicBezTo>
                  <a:lnTo>
                    <a:pt x="128901" y="94155"/>
                  </a:lnTo>
                  <a:cubicBezTo>
                    <a:pt x="129024" y="94802"/>
                    <a:pt x="128719" y="95460"/>
                    <a:pt x="128139" y="95774"/>
                  </a:cubicBezTo>
                  <a:lnTo>
                    <a:pt x="23364" y="156448"/>
                  </a:lnTo>
                  <a:close/>
                  <a:moveTo>
                    <a:pt x="3552" y="62722"/>
                  </a:moveTo>
                  <a:lnTo>
                    <a:pt x="24030" y="152733"/>
                  </a:lnTo>
                  <a:lnTo>
                    <a:pt x="126329" y="93678"/>
                  </a:lnTo>
                  <a:lnTo>
                    <a:pt x="105850" y="3667"/>
                  </a:lnTo>
                  <a:close/>
                </a:path>
              </a:pathLst>
            </a:custGeom>
            <a:solidFill>
              <a:srgbClr val="FAFAFA"/>
            </a:solidFill>
            <a:ln w="9525" cap="flat">
              <a:noFill/>
              <a:prstDash val="solid"/>
              <a:miter/>
            </a:ln>
          </p:spPr>
          <p:txBody>
            <a:bodyPr rtlCol="0" anchor="ctr"/>
            <a:lstStyle/>
            <a:p>
              <a:endParaRPr lang="en-US"/>
            </a:p>
          </p:txBody>
        </p:sp>
        <p:sp>
          <p:nvSpPr>
            <p:cNvPr id="126" name="Freeform: Shape 125">
              <a:extLst>
                <a:ext uri="{FF2B5EF4-FFF2-40B4-BE49-F238E27FC236}">
                  <a16:creationId xmlns="" xmlns:a16="http://schemas.microsoft.com/office/drawing/2014/main" id="{4E34F296-E3D4-42F7-AF65-0191920DED6B}"/>
                </a:ext>
              </a:extLst>
            </p:cNvPr>
            <p:cNvSpPr/>
            <p:nvPr/>
          </p:nvSpPr>
          <p:spPr>
            <a:xfrm>
              <a:off x="2502818" y="1678963"/>
              <a:ext cx="128896" cy="156576"/>
            </a:xfrm>
            <a:custGeom>
              <a:avLst/>
              <a:gdLst>
                <a:gd name="connsiteX0" fmla="*/ 22529 w 128896"/>
                <a:gd name="connsiteY0" fmla="*/ 156484 h 156576"/>
                <a:gd name="connsiteX1" fmla="*/ 21958 w 128896"/>
                <a:gd name="connsiteY1" fmla="*/ 156484 h 156576"/>
                <a:gd name="connsiteX2" fmla="*/ 21101 w 128896"/>
                <a:gd name="connsiteY2" fmla="*/ 155436 h 156576"/>
                <a:gd name="connsiteX3" fmla="*/ 50 w 128896"/>
                <a:gd name="connsiteY3" fmla="*/ 62377 h 156576"/>
                <a:gd name="connsiteX4" fmla="*/ 717 w 128896"/>
                <a:gd name="connsiteY4" fmla="*/ 60758 h 156576"/>
                <a:gd name="connsiteX5" fmla="*/ 105492 w 128896"/>
                <a:gd name="connsiteY5" fmla="*/ 179 h 156576"/>
                <a:gd name="connsiteX6" fmla="*/ 106826 w 128896"/>
                <a:gd name="connsiteY6" fmla="*/ 179 h 156576"/>
                <a:gd name="connsiteX7" fmla="*/ 107683 w 128896"/>
                <a:gd name="connsiteY7" fmla="*/ 1226 h 156576"/>
                <a:gd name="connsiteX8" fmla="*/ 128829 w 128896"/>
                <a:gd name="connsiteY8" fmla="*/ 94286 h 156576"/>
                <a:gd name="connsiteX9" fmla="*/ 128162 w 128896"/>
                <a:gd name="connsiteY9" fmla="*/ 95905 h 156576"/>
                <a:gd name="connsiteX10" fmla="*/ 23387 w 128896"/>
                <a:gd name="connsiteY10" fmla="*/ 156484 h 156576"/>
                <a:gd name="connsiteX11" fmla="*/ 22529 w 128896"/>
                <a:gd name="connsiteY11" fmla="*/ 156484 h 156576"/>
                <a:gd name="connsiteX12" fmla="*/ 3479 w 128896"/>
                <a:gd name="connsiteY12" fmla="*/ 62758 h 156576"/>
                <a:gd name="connsiteX13" fmla="*/ 23863 w 128896"/>
                <a:gd name="connsiteY13" fmla="*/ 152769 h 156576"/>
                <a:gd name="connsiteX14" fmla="*/ 126162 w 128896"/>
                <a:gd name="connsiteY14" fmla="*/ 93714 h 156576"/>
                <a:gd name="connsiteX15" fmla="*/ 105778 w 128896"/>
                <a:gd name="connsiteY15" fmla="*/ 3703 h 15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896" h="156576">
                  <a:moveTo>
                    <a:pt x="22529" y="156484"/>
                  </a:moveTo>
                  <a:lnTo>
                    <a:pt x="21958" y="156484"/>
                  </a:lnTo>
                  <a:cubicBezTo>
                    <a:pt x="21529" y="156274"/>
                    <a:pt x="21225" y="155893"/>
                    <a:pt x="21101" y="155436"/>
                  </a:cubicBezTo>
                  <a:lnTo>
                    <a:pt x="50" y="62377"/>
                  </a:lnTo>
                  <a:cubicBezTo>
                    <a:pt x="-121" y="61748"/>
                    <a:pt x="155" y="61082"/>
                    <a:pt x="717" y="60758"/>
                  </a:cubicBezTo>
                  <a:lnTo>
                    <a:pt x="105492" y="179"/>
                  </a:lnTo>
                  <a:cubicBezTo>
                    <a:pt x="105902" y="-60"/>
                    <a:pt x="106416" y="-60"/>
                    <a:pt x="106826" y="179"/>
                  </a:cubicBezTo>
                  <a:cubicBezTo>
                    <a:pt x="107283" y="350"/>
                    <a:pt x="107607" y="750"/>
                    <a:pt x="107683" y="1226"/>
                  </a:cubicBezTo>
                  <a:lnTo>
                    <a:pt x="128829" y="94286"/>
                  </a:lnTo>
                  <a:cubicBezTo>
                    <a:pt x="129038" y="94914"/>
                    <a:pt x="128752" y="95610"/>
                    <a:pt x="128162" y="95905"/>
                  </a:cubicBezTo>
                  <a:lnTo>
                    <a:pt x="23387" y="156484"/>
                  </a:lnTo>
                  <a:cubicBezTo>
                    <a:pt x="23111" y="156608"/>
                    <a:pt x="22806" y="156608"/>
                    <a:pt x="22529" y="156484"/>
                  </a:cubicBezTo>
                  <a:close/>
                  <a:moveTo>
                    <a:pt x="3479" y="62758"/>
                  </a:moveTo>
                  <a:lnTo>
                    <a:pt x="23863" y="152769"/>
                  </a:lnTo>
                  <a:lnTo>
                    <a:pt x="126162" y="93714"/>
                  </a:lnTo>
                  <a:lnTo>
                    <a:pt x="105778" y="3703"/>
                  </a:lnTo>
                  <a:close/>
                </a:path>
              </a:pathLst>
            </a:custGeom>
            <a:solidFill>
              <a:srgbClr val="FAFAFA"/>
            </a:solidFill>
            <a:ln w="9525" cap="flat">
              <a:noFill/>
              <a:prstDash val="solid"/>
              <a:miter/>
            </a:ln>
          </p:spPr>
          <p:txBody>
            <a:bodyPr rtlCol="0" anchor="ctr"/>
            <a:lstStyle/>
            <a:p>
              <a:endParaRPr lang="en-US"/>
            </a:p>
          </p:txBody>
        </p:sp>
        <p:sp>
          <p:nvSpPr>
            <p:cNvPr id="127" name="Freeform: Shape 126">
              <a:extLst>
                <a:ext uri="{FF2B5EF4-FFF2-40B4-BE49-F238E27FC236}">
                  <a16:creationId xmlns="" xmlns:a16="http://schemas.microsoft.com/office/drawing/2014/main" id="{867FA032-7740-4FA4-B4B0-74081B81B9CD}"/>
                </a:ext>
              </a:extLst>
            </p:cNvPr>
            <p:cNvSpPr/>
            <p:nvPr/>
          </p:nvSpPr>
          <p:spPr>
            <a:xfrm>
              <a:off x="2208519" y="1953986"/>
              <a:ext cx="128927" cy="156543"/>
            </a:xfrm>
            <a:custGeom>
              <a:avLst/>
              <a:gdLst>
                <a:gd name="connsiteX0" fmla="*/ 22602 w 128927"/>
                <a:gd name="connsiteY0" fmla="*/ 156448 h 156543"/>
                <a:gd name="connsiteX1" fmla="*/ 22030 w 128927"/>
                <a:gd name="connsiteY1" fmla="*/ 156448 h 156543"/>
                <a:gd name="connsiteX2" fmla="*/ 21173 w 128927"/>
                <a:gd name="connsiteY2" fmla="*/ 155496 h 156543"/>
                <a:gd name="connsiteX3" fmla="*/ 27 w 128927"/>
                <a:gd name="connsiteY3" fmla="*/ 62436 h 156543"/>
                <a:gd name="connsiteX4" fmla="*/ 789 w 128927"/>
                <a:gd name="connsiteY4" fmla="*/ 60817 h 156543"/>
                <a:gd name="connsiteX5" fmla="*/ 105564 w 128927"/>
                <a:gd name="connsiteY5" fmla="*/ 143 h 156543"/>
                <a:gd name="connsiteX6" fmla="*/ 106898 w 128927"/>
                <a:gd name="connsiteY6" fmla="*/ 143 h 156543"/>
                <a:gd name="connsiteX7" fmla="*/ 107755 w 128927"/>
                <a:gd name="connsiteY7" fmla="*/ 1191 h 156543"/>
                <a:gd name="connsiteX8" fmla="*/ 128901 w 128927"/>
                <a:gd name="connsiteY8" fmla="*/ 94250 h 156543"/>
                <a:gd name="connsiteX9" fmla="*/ 128139 w 128927"/>
                <a:gd name="connsiteY9" fmla="*/ 95869 h 156543"/>
                <a:gd name="connsiteX10" fmla="*/ 23364 w 128927"/>
                <a:gd name="connsiteY10" fmla="*/ 156543 h 156543"/>
                <a:gd name="connsiteX11" fmla="*/ 3552 w 128927"/>
                <a:gd name="connsiteY11" fmla="*/ 62627 h 156543"/>
                <a:gd name="connsiteX12" fmla="*/ 24030 w 128927"/>
                <a:gd name="connsiteY12" fmla="*/ 152638 h 156543"/>
                <a:gd name="connsiteX13" fmla="*/ 126329 w 128927"/>
                <a:gd name="connsiteY13" fmla="*/ 93583 h 156543"/>
                <a:gd name="connsiteX14" fmla="*/ 105850 w 128927"/>
                <a:gd name="connsiteY14" fmla="*/ 3572 h 15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27" h="156543">
                  <a:moveTo>
                    <a:pt x="22602" y="156448"/>
                  </a:moveTo>
                  <a:lnTo>
                    <a:pt x="22030" y="156448"/>
                  </a:lnTo>
                  <a:cubicBezTo>
                    <a:pt x="21611" y="156286"/>
                    <a:pt x="21297" y="155934"/>
                    <a:pt x="21173" y="155496"/>
                  </a:cubicBezTo>
                  <a:lnTo>
                    <a:pt x="27" y="62436"/>
                  </a:lnTo>
                  <a:cubicBezTo>
                    <a:pt x="-97" y="61789"/>
                    <a:pt x="208" y="61131"/>
                    <a:pt x="789" y="60817"/>
                  </a:cubicBezTo>
                  <a:lnTo>
                    <a:pt x="105564" y="143"/>
                  </a:lnTo>
                  <a:cubicBezTo>
                    <a:pt x="105993" y="-48"/>
                    <a:pt x="106479" y="-48"/>
                    <a:pt x="106898" y="143"/>
                  </a:cubicBezTo>
                  <a:cubicBezTo>
                    <a:pt x="107355" y="314"/>
                    <a:pt x="107679" y="714"/>
                    <a:pt x="107755" y="1191"/>
                  </a:cubicBezTo>
                  <a:lnTo>
                    <a:pt x="128901" y="94250"/>
                  </a:lnTo>
                  <a:cubicBezTo>
                    <a:pt x="129024" y="94898"/>
                    <a:pt x="128720" y="95555"/>
                    <a:pt x="128139" y="95869"/>
                  </a:cubicBezTo>
                  <a:lnTo>
                    <a:pt x="23364" y="156543"/>
                  </a:lnTo>
                  <a:close/>
                  <a:moveTo>
                    <a:pt x="3552" y="62627"/>
                  </a:moveTo>
                  <a:lnTo>
                    <a:pt x="24030" y="152638"/>
                  </a:lnTo>
                  <a:lnTo>
                    <a:pt x="126329" y="93583"/>
                  </a:lnTo>
                  <a:lnTo>
                    <a:pt x="105850" y="3572"/>
                  </a:lnTo>
                  <a:close/>
                </a:path>
              </a:pathLst>
            </a:custGeom>
            <a:solidFill>
              <a:srgbClr val="FAFAFA"/>
            </a:solidFill>
            <a:ln w="9525" cap="flat">
              <a:noFill/>
              <a:prstDash val="solid"/>
              <a:miter/>
            </a:ln>
          </p:spPr>
          <p:txBody>
            <a:bodyPr rtlCol="0" anchor="ctr"/>
            <a:lstStyle/>
            <a:p>
              <a:endParaRPr lang="en-US"/>
            </a:p>
          </p:txBody>
        </p:sp>
        <p:sp>
          <p:nvSpPr>
            <p:cNvPr id="128" name="Freeform: Shape 127">
              <a:extLst>
                <a:ext uri="{FF2B5EF4-FFF2-40B4-BE49-F238E27FC236}">
                  <a16:creationId xmlns="" xmlns:a16="http://schemas.microsoft.com/office/drawing/2014/main" id="{6F3E1A34-4588-4950-9775-08169CCA8BB9}"/>
                </a:ext>
              </a:extLst>
            </p:cNvPr>
            <p:cNvSpPr/>
            <p:nvPr/>
          </p:nvSpPr>
          <p:spPr>
            <a:xfrm>
              <a:off x="2313556" y="1893276"/>
              <a:ext cx="128878" cy="156562"/>
            </a:xfrm>
            <a:custGeom>
              <a:avLst/>
              <a:gdLst>
                <a:gd name="connsiteX0" fmla="*/ 22625 w 128878"/>
                <a:gd name="connsiteY0" fmla="*/ 156484 h 156562"/>
                <a:gd name="connsiteX1" fmla="*/ 21958 w 128878"/>
                <a:gd name="connsiteY1" fmla="*/ 156484 h 156562"/>
                <a:gd name="connsiteX2" fmla="*/ 21101 w 128878"/>
                <a:gd name="connsiteY2" fmla="*/ 155436 h 156562"/>
                <a:gd name="connsiteX3" fmla="*/ 50 w 128878"/>
                <a:gd name="connsiteY3" fmla="*/ 62377 h 156562"/>
                <a:gd name="connsiteX4" fmla="*/ 717 w 128878"/>
                <a:gd name="connsiteY4" fmla="*/ 60758 h 156562"/>
                <a:gd name="connsiteX5" fmla="*/ 105492 w 128878"/>
                <a:gd name="connsiteY5" fmla="*/ 179 h 156562"/>
                <a:gd name="connsiteX6" fmla="*/ 106826 w 128878"/>
                <a:gd name="connsiteY6" fmla="*/ 179 h 156562"/>
                <a:gd name="connsiteX7" fmla="*/ 107683 w 128878"/>
                <a:gd name="connsiteY7" fmla="*/ 1226 h 156562"/>
                <a:gd name="connsiteX8" fmla="*/ 128828 w 128878"/>
                <a:gd name="connsiteY8" fmla="*/ 94286 h 156562"/>
                <a:gd name="connsiteX9" fmla="*/ 128162 w 128878"/>
                <a:gd name="connsiteY9" fmla="*/ 95905 h 156562"/>
                <a:gd name="connsiteX10" fmla="*/ 23387 w 128878"/>
                <a:gd name="connsiteY10" fmla="*/ 156484 h 156562"/>
                <a:gd name="connsiteX11" fmla="*/ 22625 w 128878"/>
                <a:gd name="connsiteY11" fmla="*/ 156484 h 156562"/>
                <a:gd name="connsiteX12" fmla="*/ 3575 w 128878"/>
                <a:gd name="connsiteY12" fmla="*/ 62663 h 156562"/>
                <a:gd name="connsiteX13" fmla="*/ 23958 w 128878"/>
                <a:gd name="connsiteY13" fmla="*/ 152769 h 156562"/>
                <a:gd name="connsiteX14" fmla="*/ 126257 w 128878"/>
                <a:gd name="connsiteY14" fmla="*/ 93714 h 156562"/>
                <a:gd name="connsiteX15" fmla="*/ 105873 w 128878"/>
                <a:gd name="connsiteY15" fmla="*/ 3608 h 156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878" h="156562">
                  <a:moveTo>
                    <a:pt x="22625" y="156484"/>
                  </a:moveTo>
                  <a:lnTo>
                    <a:pt x="21958" y="156484"/>
                  </a:lnTo>
                  <a:cubicBezTo>
                    <a:pt x="21558" y="156255"/>
                    <a:pt x="21253" y="155874"/>
                    <a:pt x="21101" y="155436"/>
                  </a:cubicBezTo>
                  <a:lnTo>
                    <a:pt x="50" y="62377"/>
                  </a:lnTo>
                  <a:cubicBezTo>
                    <a:pt x="-121" y="61748"/>
                    <a:pt x="155" y="61081"/>
                    <a:pt x="717" y="60758"/>
                  </a:cubicBezTo>
                  <a:lnTo>
                    <a:pt x="105492" y="179"/>
                  </a:lnTo>
                  <a:cubicBezTo>
                    <a:pt x="105902" y="-60"/>
                    <a:pt x="106416" y="-60"/>
                    <a:pt x="106826" y="179"/>
                  </a:cubicBezTo>
                  <a:cubicBezTo>
                    <a:pt x="107283" y="350"/>
                    <a:pt x="107607" y="750"/>
                    <a:pt x="107683" y="1226"/>
                  </a:cubicBezTo>
                  <a:lnTo>
                    <a:pt x="128828" y="94286"/>
                  </a:lnTo>
                  <a:cubicBezTo>
                    <a:pt x="129000" y="94914"/>
                    <a:pt x="128724" y="95581"/>
                    <a:pt x="128162" y="95905"/>
                  </a:cubicBezTo>
                  <a:lnTo>
                    <a:pt x="23387" y="156484"/>
                  </a:lnTo>
                  <a:cubicBezTo>
                    <a:pt x="23149" y="156589"/>
                    <a:pt x="22872" y="156589"/>
                    <a:pt x="22625" y="156484"/>
                  </a:cubicBezTo>
                  <a:close/>
                  <a:moveTo>
                    <a:pt x="3575" y="62663"/>
                  </a:moveTo>
                  <a:lnTo>
                    <a:pt x="23958" y="152769"/>
                  </a:lnTo>
                  <a:lnTo>
                    <a:pt x="126257" y="93714"/>
                  </a:lnTo>
                  <a:lnTo>
                    <a:pt x="105873" y="3608"/>
                  </a:lnTo>
                  <a:close/>
                </a:path>
              </a:pathLst>
            </a:custGeom>
            <a:solidFill>
              <a:srgbClr val="FAFAFA"/>
            </a:solidFill>
            <a:ln w="9525" cap="flat">
              <a:noFill/>
              <a:prstDash val="solid"/>
              <a:miter/>
            </a:ln>
          </p:spPr>
          <p:txBody>
            <a:bodyPr rtlCol="0" anchor="ctr"/>
            <a:lstStyle/>
            <a:p>
              <a:endParaRPr lang="en-US"/>
            </a:p>
          </p:txBody>
        </p:sp>
        <p:sp>
          <p:nvSpPr>
            <p:cNvPr id="129" name="Freeform: Shape 128">
              <a:extLst>
                <a:ext uri="{FF2B5EF4-FFF2-40B4-BE49-F238E27FC236}">
                  <a16:creationId xmlns="" xmlns:a16="http://schemas.microsoft.com/office/drawing/2014/main" id="{C618A3E6-9051-4D04-8346-92E615ADAB86}"/>
                </a:ext>
              </a:extLst>
            </p:cNvPr>
            <p:cNvSpPr/>
            <p:nvPr/>
          </p:nvSpPr>
          <p:spPr>
            <a:xfrm>
              <a:off x="2418504" y="1832637"/>
              <a:ext cx="128819" cy="156543"/>
            </a:xfrm>
            <a:custGeom>
              <a:avLst/>
              <a:gdLst>
                <a:gd name="connsiteX0" fmla="*/ 22643 w 128819"/>
                <a:gd name="connsiteY0" fmla="*/ 156543 h 156543"/>
                <a:gd name="connsiteX1" fmla="*/ 22071 w 128819"/>
                <a:gd name="connsiteY1" fmla="*/ 156543 h 156543"/>
                <a:gd name="connsiteX2" fmla="*/ 21214 w 128819"/>
                <a:gd name="connsiteY2" fmla="*/ 155496 h 156543"/>
                <a:gd name="connsiteX3" fmla="*/ 68 w 128819"/>
                <a:gd name="connsiteY3" fmla="*/ 62436 h 156543"/>
                <a:gd name="connsiteX4" fmla="*/ 735 w 128819"/>
                <a:gd name="connsiteY4" fmla="*/ 60817 h 156543"/>
                <a:gd name="connsiteX5" fmla="*/ 105510 w 128819"/>
                <a:gd name="connsiteY5" fmla="*/ 143 h 156543"/>
                <a:gd name="connsiteX6" fmla="*/ 106844 w 128819"/>
                <a:gd name="connsiteY6" fmla="*/ 143 h 156543"/>
                <a:gd name="connsiteX7" fmla="*/ 107701 w 128819"/>
                <a:gd name="connsiteY7" fmla="*/ 1095 h 156543"/>
                <a:gd name="connsiteX8" fmla="*/ 128751 w 128819"/>
                <a:gd name="connsiteY8" fmla="*/ 94155 h 156543"/>
                <a:gd name="connsiteX9" fmla="*/ 128084 w 128819"/>
                <a:gd name="connsiteY9" fmla="*/ 95774 h 156543"/>
                <a:gd name="connsiteX10" fmla="*/ 23309 w 128819"/>
                <a:gd name="connsiteY10" fmla="*/ 156448 h 156543"/>
                <a:gd name="connsiteX11" fmla="*/ 3593 w 128819"/>
                <a:gd name="connsiteY11" fmla="*/ 62722 h 156543"/>
                <a:gd name="connsiteX12" fmla="*/ 23976 w 128819"/>
                <a:gd name="connsiteY12" fmla="*/ 152733 h 156543"/>
                <a:gd name="connsiteX13" fmla="*/ 126275 w 128819"/>
                <a:gd name="connsiteY13" fmla="*/ 93678 h 156543"/>
                <a:gd name="connsiteX14" fmla="*/ 105891 w 128819"/>
                <a:gd name="connsiteY14" fmla="*/ 3667 h 15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819" h="156543">
                  <a:moveTo>
                    <a:pt x="22643" y="156543"/>
                  </a:moveTo>
                  <a:lnTo>
                    <a:pt x="22071" y="156543"/>
                  </a:lnTo>
                  <a:cubicBezTo>
                    <a:pt x="21614" y="156372"/>
                    <a:pt x="21290" y="155972"/>
                    <a:pt x="21214" y="155496"/>
                  </a:cubicBezTo>
                  <a:lnTo>
                    <a:pt x="68" y="62436"/>
                  </a:lnTo>
                  <a:cubicBezTo>
                    <a:pt x="-141" y="61808"/>
                    <a:pt x="145" y="61112"/>
                    <a:pt x="735" y="60817"/>
                  </a:cubicBezTo>
                  <a:lnTo>
                    <a:pt x="105510" y="143"/>
                  </a:lnTo>
                  <a:cubicBezTo>
                    <a:pt x="105929" y="-48"/>
                    <a:pt x="106425" y="-48"/>
                    <a:pt x="106844" y="143"/>
                  </a:cubicBezTo>
                  <a:cubicBezTo>
                    <a:pt x="107244" y="333"/>
                    <a:pt x="107549" y="676"/>
                    <a:pt x="107701" y="1095"/>
                  </a:cubicBezTo>
                  <a:lnTo>
                    <a:pt x="128751" y="94155"/>
                  </a:lnTo>
                  <a:cubicBezTo>
                    <a:pt x="128961" y="94783"/>
                    <a:pt x="128675" y="95479"/>
                    <a:pt x="128084" y="95774"/>
                  </a:cubicBezTo>
                  <a:lnTo>
                    <a:pt x="23309" y="156448"/>
                  </a:lnTo>
                  <a:close/>
                  <a:moveTo>
                    <a:pt x="3593" y="62722"/>
                  </a:moveTo>
                  <a:lnTo>
                    <a:pt x="23976" y="152733"/>
                  </a:lnTo>
                  <a:lnTo>
                    <a:pt x="126275" y="93678"/>
                  </a:lnTo>
                  <a:lnTo>
                    <a:pt x="105891" y="3667"/>
                  </a:lnTo>
                  <a:close/>
                </a:path>
              </a:pathLst>
            </a:custGeom>
            <a:solidFill>
              <a:srgbClr val="FAFAFA"/>
            </a:solidFill>
            <a:ln w="9525" cap="flat">
              <a:noFill/>
              <a:prstDash val="solid"/>
              <a:miter/>
            </a:ln>
          </p:spPr>
          <p:txBody>
            <a:bodyPr rtlCol="0" anchor="ctr"/>
            <a:lstStyle/>
            <a:p>
              <a:endParaRPr lang="en-US"/>
            </a:p>
          </p:txBody>
        </p:sp>
        <p:sp>
          <p:nvSpPr>
            <p:cNvPr id="130" name="Freeform: Shape 129">
              <a:extLst>
                <a:ext uri="{FF2B5EF4-FFF2-40B4-BE49-F238E27FC236}">
                  <a16:creationId xmlns="" xmlns:a16="http://schemas.microsoft.com/office/drawing/2014/main" id="{4A7F9A21-5D86-47A1-A34D-08DE066D667A}"/>
                </a:ext>
              </a:extLst>
            </p:cNvPr>
            <p:cNvSpPr/>
            <p:nvPr/>
          </p:nvSpPr>
          <p:spPr>
            <a:xfrm>
              <a:off x="2523528" y="1772023"/>
              <a:ext cx="128909" cy="156555"/>
            </a:xfrm>
            <a:custGeom>
              <a:avLst/>
              <a:gdLst>
                <a:gd name="connsiteX0" fmla="*/ 22584 w 128909"/>
                <a:gd name="connsiteY0" fmla="*/ 156484 h 156555"/>
                <a:gd name="connsiteX1" fmla="*/ 22012 w 128909"/>
                <a:gd name="connsiteY1" fmla="*/ 156484 h 156555"/>
                <a:gd name="connsiteX2" fmla="*/ 21155 w 128909"/>
                <a:gd name="connsiteY2" fmla="*/ 155436 h 156555"/>
                <a:gd name="connsiteX3" fmla="*/ 9 w 128909"/>
                <a:gd name="connsiteY3" fmla="*/ 62377 h 156555"/>
                <a:gd name="connsiteX4" fmla="*/ 771 w 128909"/>
                <a:gd name="connsiteY4" fmla="*/ 60758 h 156555"/>
                <a:gd name="connsiteX5" fmla="*/ 105546 w 128909"/>
                <a:gd name="connsiteY5" fmla="*/ 179 h 156555"/>
                <a:gd name="connsiteX6" fmla="*/ 106880 w 128909"/>
                <a:gd name="connsiteY6" fmla="*/ 179 h 156555"/>
                <a:gd name="connsiteX7" fmla="*/ 107737 w 128909"/>
                <a:gd name="connsiteY7" fmla="*/ 1226 h 156555"/>
                <a:gd name="connsiteX8" fmla="*/ 128883 w 128909"/>
                <a:gd name="connsiteY8" fmla="*/ 94286 h 156555"/>
                <a:gd name="connsiteX9" fmla="*/ 128121 w 128909"/>
                <a:gd name="connsiteY9" fmla="*/ 95905 h 156555"/>
                <a:gd name="connsiteX10" fmla="*/ 23346 w 128909"/>
                <a:gd name="connsiteY10" fmla="*/ 156484 h 156555"/>
                <a:gd name="connsiteX11" fmla="*/ 22584 w 128909"/>
                <a:gd name="connsiteY11" fmla="*/ 156484 h 156555"/>
                <a:gd name="connsiteX12" fmla="*/ 3534 w 128909"/>
                <a:gd name="connsiteY12" fmla="*/ 62758 h 156555"/>
                <a:gd name="connsiteX13" fmla="*/ 24012 w 128909"/>
                <a:gd name="connsiteY13" fmla="*/ 152769 h 156555"/>
                <a:gd name="connsiteX14" fmla="*/ 126311 w 128909"/>
                <a:gd name="connsiteY14" fmla="*/ 93714 h 156555"/>
                <a:gd name="connsiteX15" fmla="*/ 105451 w 128909"/>
                <a:gd name="connsiteY15" fmla="*/ 4084 h 15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909" h="156555">
                  <a:moveTo>
                    <a:pt x="22584" y="156484"/>
                  </a:moveTo>
                  <a:lnTo>
                    <a:pt x="22012" y="156484"/>
                  </a:lnTo>
                  <a:cubicBezTo>
                    <a:pt x="21555" y="156312"/>
                    <a:pt x="21231" y="155912"/>
                    <a:pt x="21155" y="155436"/>
                  </a:cubicBezTo>
                  <a:lnTo>
                    <a:pt x="9" y="62377"/>
                  </a:lnTo>
                  <a:cubicBezTo>
                    <a:pt x="-57" y="61739"/>
                    <a:pt x="238" y="61110"/>
                    <a:pt x="771" y="60758"/>
                  </a:cubicBezTo>
                  <a:lnTo>
                    <a:pt x="105546" y="179"/>
                  </a:lnTo>
                  <a:cubicBezTo>
                    <a:pt x="105956" y="-60"/>
                    <a:pt x="106470" y="-60"/>
                    <a:pt x="106880" y="179"/>
                  </a:cubicBezTo>
                  <a:cubicBezTo>
                    <a:pt x="107337" y="350"/>
                    <a:pt x="107661" y="750"/>
                    <a:pt x="107737" y="1226"/>
                  </a:cubicBezTo>
                  <a:lnTo>
                    <a:pt x="128883" y="94286"/>
                  </a:lnTo>
                  <a:cubicBezTo>
                    <a:pt x="129006" y="94933"/>
                    <a:pt x="128702" y="95590"/>
                    <a:pt x="128121" y="95905"/>
                  </a:cubicBezTo>
                  <a:lnTo>
                    <a:pt x="23346" y="156484"/>
                  </a:lnTo>
                  <a:cubicBezTo>
                    <a:pt x="23098" y="156579"/>
                    <a:pt x="22831" y="156579"/>
                    <a:pt x="22584" y="156484"/>
                  </a:cubicBezTo>
                  <a:close/>
                  <a:moveTo>
                    <a:pt x="3534" y="62758"/>
                  </a:moveTo>
                  <a:lnTo>
                    <a:pt x="24012" y="152769"/>
                  </a:lnTo>
                  <a:lnTo>
                    <a:pt x="126311" y="93714"/>
                  </a:lnTo>
                  <a:lnTo>
                    <a:pt x="105451" y="4084"/>
                  </a:lnTo>
                  <a:close/>
                </a:path>
              </a:pathLst>
            </a:custGeom>
            <a:solidFill>
              <a:srgbClr val="FAFAFA"/>
            </a:solidFill>
            <a:ln w="9525" cap="flat">
              <a:noFill/>
              <a:prstDash val="solid"/>
              <a:miter/>
            </a:ln>
          </p:spPr>
          <p:txBody>
            <a:bodyPr rtlCol="0" anchor="ctr"/>
            <a:lstStyle/>
            <a:p>
              <a:endParaRPr lang="en-US"/>
            </a:p>
          </p:txBody>
        </p:sp>
        <p:sp>
          <p:nvSpPr>
            <p:cNvPr id="131" name="Freeform: Shape 130">
              <a:extLst>
                <a:ext uri="{FF2B5EF4-FFF2-40B4-BE49-F238E27FC236}">
                  <a16:creationId xmlns="" xmlns:a16="http://schemas.microsoft.com/office/drawing/2014/main" id="{D14641EE-6185-4FF1-9C34-F95C35028CCA}"/>
                </a:ext>
              </a:extLst>
            </p:cNvPr>
            <p:cNvSpPr/>
            <p:nvPr/>
          </p:nvSpPr>
          <p:spPr>
            <a:xfrm>
              <a:off x="2230046" y="2047045"/>
              <a:ext cx="128777" cy="156543"/>
            </a:xfrm>
            <a:custGeom>
              <a:avLst/>
              <a:gdLst>
                <a:gd name="connsiteX0" fmla="*/ 22220 w 128777"/>
                <a:gd name="connsiteY0" fmla="*/ 156448 h 156543"/>
                <a:gd name="connsiteX1" fmla="*/ 21649 w 128777"/>
                <a:gd name="connsiteY1" fmla="*/ 156448 h 156543"/>
                <a:gd name="connsiteX2" fmla="*/ 20791 w 128777"/>
                <a:gd name="connsiteY2" fmla="*/ 155496 h 156543"/>
                <a:gd name="connsiteX3" fmla="*/ 27 w 128777"/>
                <a:gd name="connsiteY3" fmla="*/ 62436 h 156543"/>
                <a:gd name="connsiteX4" fmla="*/ 694 w 128777"/>
                <a:gd name="connsiteY4" fmla="*/ 60817 h 156543"/>
                <a:gd name="connsiteX5" fmla="*/ 105469 w 128777"/>
                <a:gd name="connsiteY5" fmla="*/ 143 h 156543"/>
                <a:gd name="connsiteX6" fmla="*/ 106802 w 128777"/>
                <a:gd name="connsiteY6" fmla="*/ 143 h 156543"/>
                <a:gd name="connsiteX7" fmla="*/ 107659 w 128777"/>
                <a:gd name="connsiteY7" fmla="*/ 1191 h 156543"/>
                <a:gd name="connsiteX8" fmla="*/ 128709 w 128777"/>
                <a:gd name="connsiteY8" fmla="*/ 94250 h 156543"/>
                <a:gd name="connsiteX9" fmla="*/ 128043 w 128777"/>
                <a:gd name="connsiteY9" fmla="*/ 95869 h 156543"/>
                <a:gd name="connsiteX10" fmla="*/ 23268 w 128777"/>
                <a:gd name="connsiteY10" fmla="*/ 156543 h 156543"/>
                <a:gd name="connsiteX11" fmla="*/ 3170 w 128777"/>
                <a:gd name="connsiteY11" fmla="*/ 62627 h 156543"/>
                <a:gd name="connsiteX12" fmla="*/ 23554 w 128777"/>
                <a:gd name="connsiteY12" fmla="*/ 152638 h 156543"/>
                <a:gd name="connsiteX13" fmla="*/ 125947 w 128777"/>
                <a:gd name="connsiteY13" fmla="*/ 93583 h 156543"/>
                <a:gd name="connsiteX14" fmla="*/ 104802 w 128777"/>
                <a:gd name="connsiteY14" fmla="*/ 3572 h 15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777" h="156543">
                  <a:moveTo>
                    <a:pt x="22220" y="156448"/>
                  </a:moveTo>
                  <a:lnTo>
                    <a:pt x="21649" y="156448"/>
                  </a:lnTo>
                  <a:cubicBezTo>
                    <a:pt x="21229" y="156286"/>
                    <a:pt x="20915" y="155934"/>
                    <a:pt x="20791" y="155496"/>
                  </a:cubicBezTo>
                  <a:lnTo>
                    <a:pt x="27" y="62436"/>
                  </a:lnTo>
                  <a:cubicBezTo>
                    <a:pt x="-87" y="61817"/>
                    <a:pt x="170" y="61179"/>
                    <a:pt x="694" y="60817"/>
                  </a:cubicBezTo>
                  <a:lnTo>
                    <a:pt x="105469" y="143"/>
                  </a:lnTo>
                  <a:cubicBezTo>
                    <a:pt x="105897" y="-48"/>
                    <a:pt x="106383" y="-48"/>
                    <a:pt x="106802" y="143"/>
                  </a:cubicBezTo>
                  <a:cubicBezTo>
                    <a:pt x="107231" y="352"/>
                    <a:pt x="107545" y="733"/>
                    <a:pt x="107659" y="1191"/>
                  </a:cubicBezTo>
                  <a:lnTo>
                    <a:pt x="128709" y="94250"/>
                  </a:lnTo>
                  <a:cubicBezTo>
                    <a:pt x="128919" y="94879"/>
                    <a:pt x="128633" y="95574"/>
                    <a:pt x="128043" y="95869"/>
                  </a:cubicBezTo>
                  <a:lnTo>
                    <a:pt x="23268" y="156543"/>
                  </a:lnTo>
                  <a:close/>
                  <a:moveTo>
                    <a:pt x="3170" y="62627"/>
                  </a:moveTo>
                  <a:lnTo>
                    <a:pt x="23554" y="152638"/>
                  </a:lnTo>
                  <a:lnTo>
                    <a:pt x="125947" y="93583"/>
                  </a:lnTo>
                  <a:lnTo>
                    <a:pt x="104802" y="3572"/>
                  </a:lnTo>
                  <a:close/>
                </a:path>
              </a:pathLst>
            </a:custGeom>
            <a:solidFill>
              <a:srgbClr val="FAFAFA"/>
            </a:solidFill>
            <a:ln w="9525" cap="flat">
              <a:noFill/>
              <a:prstDash val="solid"/>
              <a:miter/>
            </a:ln>
          </p:spPr>
          <p:txBody>
            <a:bodyPr rtlCol="0" anchor="ctr"/>
            <a:lstStyle/>
            <a:p>
              <a:endParaRPr lang="en-US"/>
            </a:p>
          </p:txBody>
        </p:sp>
        <p:sp>
          <p:nvSpPr>
            <p:cNvPr id="132" name="Freeform: Shape 131">
              <a:extLst>
                <a:ext uri="{FF2B5EF4-FFF2-40B4-BE49-F238E27FC236}">
                  <a16:creationId xmlns="" xmlns:a16="http://schemas.microsoft.com/office/drawing/2014/main" id="{C0FAA2A4-AC78-4D65-866A-4936E222E84C}"/>
                </a:ext>
              </a:extLst>
            </p:cNvPr>
            <p:cNvSpPr/>
            <p:nvPr/>
          </p:nvSpPr>
          <p:spPr>
            <a:xfrm>
              <a:off x="2334830" y="1986240"/>
              <a:ext cx="128907" cy="156651"/>
            </a:xfrm>
            <a:custGeom>
              <a:avLst/>
              <a:gdLst>
                <a:gd name="connsiteX0" fmla="*/ 22401 w 128907"/>
                <a:gd name="connsiteY0" fmla="*/ 156579 h 156651"/>
                <a:gd name="connsiteX1" fmla="*/ 21829 w 128907"/>
                <a:gd name="connsiteY1" fmla="*/ 156579 h 156651"/>
                <a:gd name="connsiteX2" fmla="*/ 20972 w 128907"/>
                <a:gd name="connsiteY2" fmla="*/ 155531 h 156651"/>
                <a:gd name="connsiteX3" fmla="*/ 17 w 128907"/>
                <a:gd name="connsiteY3" fmla="*/ 62377 h 156651"/>
                <a:gd name="connsiteX4" fmla="*/ 779 w 128907"/>
                <a:gd name="connsiteY4" fmla="*/ 60758 h 156651"/>
                <a:gd name="connsiteX5" fmla="*/ 105554 w 128907"/>
                <a:gd name="connsiteY5" fmla="*/ 179 h 156651"/>
                <a:gd name="connsiteX6" fmla="*/ 106888 w 128907"/>
                <a:gd name="connsiteY6" fmla="*/ 179 h 156651"/>
                <a:gd name="connsiteX7" fmla="*/ 107745 w 128907"/>
                <a:gd name="connsiteY7" fmla="*/ 1226 h 156651"/>
                <a:gd name="connsiteX8" fmla="*/ 128891 w 128907"/>
                <a:gd name="connsiteY8" fmla="*/ 94286 h 156651"/>
                <a:gd name="connsiteX9" fmla="*/ 128128 w 128907"/>
                <a:gd name="connsiteY9" fmla="*/ 95905 h 156651"/>
                <a:gd name="connsiteX10" fmla="*/ 23353 w 128907"/>
                <a:gd name="connsiteY10" fmla="*/ 156484 h 156651"/>
                <a:gd name="connsiteX11" fmla="*/ 22401 w 128907"/>
                <a:gd name="connsiteY11" fmla="*/ 156579 h 156651"/>
                <a:gd name="connsiteX12" fmla="*/ 3351 w 128907"/>
                <a:gd name="connsiteY12" fmla="*/ 62758 h 156651"/>
                <a:gd name="connsiteX13" fmla="*/ 23830 w 128907"/>
                <a:gd name="connsiteY13" fmla="*/ 152864 h 156651"/>
                <a:gd name="connsiteX14" fmla="*/ 126128 w 128907"/>
                <a:gd name="connsiteY14" fmla="*/ 93809 h 156651"/>
                <a:gd name="connsiteX15" fmla="*/ 105649 w 128907"/>
                <a:gd name="connsiteY15" fmla="*/ 3703 h 15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907" h="156651">
                  <a:moveTo>
                    <a:pt x="22401" y="156579"/>
                  </a:moveTo>
                  <a:lnTo>
                    <a:pt x="21829" y="156579"/>
                  </a:lnTo>
                  <a:cubicBezTo>
                    <a:pt x="21372" y="156408"/>
                    <a:pt x="21048" y="156008"/>
                    <a:pt x="20972" y="155531"/>
                  </a:cubicBezTo>
                  <a:lnTo>
                    <a:pt x="17" y="62377"/>
                  </a:lnTo>
                  <a:cubicBezTo>
                    <a:pt x="-78" y="61729"/>
                    <a:pt x="227" y="61091"/>
                    <a:pt x="779" y="60758"/>
                  </a:cubicBezTo>
                  <a:lnTo>
                    <a:pt x="105554" y="179"/>
                  </a:lnTo>
                  <a:cubicBezTo>
                    <a:pt x="105964" y="-60"/>
                    <a:pt x="106478" y="-60"/>
                    <a:pt x="106888" y="179"/>
                  </a:cubicBezTo>
                  <a:cubicBezTo>
                    <a:pt x="107345" y="350"/>
                    <a:pt x="107669" y="750"/>
                    <a:pt x="107745" y="1226"/>
                  </a:cubicBezTo>
                  <a:lnTo>
                    <a:pt x="128891" y="94286"/>
                  </a:lnTo>
                  <a:cubicBezTo>
                    <a:pt x="128986" y="94933"/>
                    <a:pt x="128681" y="95572"/>
                    <a:pt x="128128" y="95905"/>
                  </a:cubicBezTo>
                  <a:lnTo>
                    <a:pt x="23353" y="156484"/>
                  </a:lnTo>
                  <a:cubicBezTo>
                    <a:pt x="23068" y="156665"/>
                    <a:pt x="22715" y="156703"/>
                    <a:pt x="22401" y="156579"/>
                  </a:cubicBezTo>
                  <a:close/>
                  <a:moveTo>
                    <a:pt x="3351" y="62758"/>
                  </a:moveTo>
                  <a:lnTo>
                    <a:pt x="23830" y="152864"/>
                  </a:lnTo>
                  <a:lnTo>
                    <a:pt x="126128" y="93809"/>
                  </a:lnTo>
                  <a:lnTo>
                    <a:pt x="105649" y="3703"/>
                  </a:lnTo>
                  <a:close/>
                </a:path>
              </a:pathLst>
            </a:custGeom>
            <a:solidFill>
              <a:srgbClr val="FAFAFA"/>
            </a:solidFill>
            <a:ln w="9525" cap="flat">
              <a:noFill/>
              <a:prstDash val="solid"/>
              <a:miter/>
            </a:ln>
          </p:spPr>
          <p:txBody>
            <a:bodyPr rtlCol="0" anchor="ctr"/>
            <a:lstStyle/>
            <a:p>
              <a:endParaRPr lang="en-US"/>
            </a:p>
          </p:txBody>
        </p:sp>
        <p:sp>
          <p:nvSpPr>
            <p:cNvPr id="133" name="Freeform: Shape 132">
              <a:extLst>
                <a:ext uri="{FF2B5EF4-FFF2-40B4-BE49-F238E27FC236}">
                  <a16:creationId xmlns="" xmlns:a16="http://schemas.microsoft.com/office/drawing/2014/main" id="{D4CF1CC1-2A25-48B2-8829-ECAB9227DFE7}"/>
                </a:ext>
              </a:extLst>
            </p:cNvPr>
            <p:cNvSpPr/>
            <p:nvPr/>
          </p:nvSpPr>
          <p:spPr>
            <a:xfrm>
              <a:off x="2439554" y="1925601"/>
              <a:ext cx="128914" cy="156638"/>
            </a:xfrm>
            <a:custGeom>
              <a:avLst/>
              <a:gdLst>
                <a:gd name="connsiteX0" fmla="*/ 22738 w 128914"/>
                <a:gd name="connsiteY0" fmla="*/ 156639 h 156638"/>
                <a:gd name="connsiteX1" fmla="*/ 22071 w 128914"/>
                <a:gd name="connsiteY1" fmla="*/ 156639 h 156638"/>
                <a:gd name="connsiteX2" fmla="*/ 21214 w 128914"/>
                <a:gd name="connsiteY2" fmla="*/ 155591 h 156638"/>
                <a:gd name="connsiteX3" fmla="*/ 68 w 128914"/>
                <a:gd name="connsiteY3" fmla="*/ 62436 h 156638"/>
                <a:gd name="connsiteX4" fmla="*/ 735 w 128914"/>
                <a:gd name="connsiteY4" fmla="*/ 60817 h 156638"/>
                <a:gd name="connsiteX5" fmla="*/ 105510 w 128914"/>
                <a:gd name="connsiteY5" fmla="*/ 143 h 156638"/>
                <a:gd name="connsiteX6" fmla="*/ 106844 w 128914"/>
                <a:gd name="connsiteY6" fmla="*/ 143 h 156638"/>
                <a:gd name="connsiteX7" fmla="*/ 107701 w 128914"/>
                <a:gd name="connsiteY7" fmla="*/ 1095 h 156638"/>
                <a:gd name="connsiteX8" fmla="*/ 128846 w 128914"/>
                <a:gd name="connsiteY8" fmla="*/ 94155 h 156638"/>
                <a:gd name="connsiteX9" fmla="*/ 128180 w 128914"/>
                <a:gd name="connsiteY9" fmla="*/ 95774 h 156638"/>
                <a:gd name="connsiteX10" fmla="*/ 23405 w 128914"/>
                <a:gd name="connsiteY10" fmla="*/ 156448 h 156638"/>
                <a:gd name="connsiteX11" fmla="*/ 3688 w 128914"/>
                <a:gd name="connsiteY11" fmla="*/ 62817 h 156638"/>
                <a:gd name="connsiteX12" fmla="*/ 24071 w 128914"/>
                <a:gd name="connsiteY12" fmla="*/ 152829 h 156638"/>
                <a:gd name="connsiteX13" fmla="*/ 126370 w 128914"/>
                <a:gd name="connsiteY13" fmla="*/ 93774 h 156638"/>
                <a:gd name="connsiteX14" fmla="*/ 105986 w 128914"/>
                <a:gd name="connsiteY14" fmla="*/ 3762 h 15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914" h="156638">
                  <a:moveTo>
                    <a:pt x="22738" y="156639"/>
                  </a:moveTo>
                  <a:lnTo>
                    <a:pt x="22071" y="156639"/>
                  </a:lnTo>
                  <a:cubicBezTo>
                    <a:pt x="21643" y="156429"/>
                    <a:pt x="21328" y="156048"/>
                    <a:pt x="21214" y="155591"/>
                  </a:cubicBezTo>
                  <a:lnTo>
                    <a:pt x="68" y="62436"/>
                  </a:lnTo>
                  <a:cubicBezTo>
                    <a:pt x="-141" y="61808"/>
                    <a:pt x="145" y="61112"/>
                    <a:pt x="735" y="60817"/>
                  </a:cubicBezTo>
                  <a:lnTo>
                    <a:pt x="105510" y="143"/>
                  </a:lnTo>
                  <a:cubicBezTo>
                    <a:pt x="105939" y="-48"/>
                    <a:pt x="106425" y="-48"/>
                    <a:pt x="106844" y="143"/>
                  </a:cubicBezTo>
                  <a:cubicBezTo>
                    <a:pt x="107263" y="305"/>
                    <a:pt x="107577" y="657"/>
                    <a:pt x="107701" y="1095"/>
                  </a:cubicBezTo>
                  <a:lnTo>
                    <a:pt x="128846" y="94155"/>
                  </a:lnTo>
                  <a:cubicBezTo>
                    <a:pt x="129056" y="94783"/>
                    <a:pt x="128770" y="95479"/>
                    <a:pt x="128180" y="95774"/>
                  </a:cubicBezTo>
                  <a:lnTo>
                    <a:pt x="23405" y="156448"/>
                  </a:lnTo>
                  <a:close/>
                  <a:moveTo>
                    <a:pt x="3688" y="62817"/>
                  </a:moveTo>
                  <a:lnTo>
                    <a:pt x="24071" y="152829"/>
                  </a:lnTo>
                  <a:lnTo>
                    <a:pt x="126370" y="93774"/>
                  </a:lnTo>
                  <a:lnTo>
                    <a:pt x="105986" y="3762"/>
                  </a:lnTo>
                  <a:close/>
                </a:path>
              </a:pathLst>
            </a:custGeom>
            <a:solidFill>
              <a:srgbClr val="FAFAFA"/>
            </a:solidFill>
            <a:ln w="9525" cap="flat">
              <a:noFill/>
              <a:prstDash val="solid"/>
              <a:miter/>
            </a:ln>
          </p:spPr>
          <p:txBody>
            <a:bodyPr rtlCol="0" anchor="ctr"/>
            <a:lstStyle/>
            <a:p>
              <a:endParaRPr lang="en-US"/>
            </a:p>
          </p:txBody>
        </p:sp>
        <p:sp>
          <p:nvSpPr>
            <p:cNvPr id="134" name="Freeform: Shape 133">
              <a:extLst>
                <a:ext uri="{FF2B5EF4-FFF2-40B4-BE49-F238E27FC236}">
                  <a16:creationId xmlns="" xmlns:a16="http://schemas.microsoft.com/office/drawing/2014/main" id="{BB5172F3-9CA0-43B7-87AD-6231F8D0C0D7}"/>
                </a:ext>
              </a:extLst>
            </p:cNvPr>
            <p:cNvSpPr/>
            <p:nvPr/>
          </p:nvSpPr>
          <p:spPr>
            <a:xfrm>
              <a:off x="2544347" y="1864987"/>
              <a:ext cx="128801" cy="156579"/>
            </a:xfrm>
            <a:custGeom>
              <a:avLst/>
              <a:gdLst>
                <a:gd name="connsiteX0" fmla="*/ 22910 w 128801"/>
                <a:gd name="connsiteY0" fmla="*/ 156579 h 156579"/>
                <a:gd name="connsiteX1" fmla="*/ 22339 w 128801"/>
                <a:gd name="connsiteY1" fmla="*/ 156579 h 156579"/>
                <a:gd name="connsiteX2" fmla="*/ 21482 w 128801"/>
                <a:gd name="connsiteY2" fmla="*/ 155531 h 156579"/>
                <a:gd name="connsiteX3" fmla="*/ 50 w 128801"/>
                <a:gd name="connsiteY3" fmla="*/ 62377 h 156579"/>
                <a:gd name="connsiteX4" fmla="*/ 717 w 128801"/>
                <a:gd name="connsiteY4" fmla="*/ 60758 h 156579"/>
                <a:gd name="connsiteX5" fmla="*/ 105492 w 128801"/>
                <a:gd name="connsiteY5" fmla="*/ 179 h 156579"/>
                <a:gd name="connsiteX6" fmla="*/ 106826 w 128801"/>
                <a:gd name="connsiteY6" fmla="*/ 179 h 156579"/>
                <a:gd name="connsiteX7" fmla="*/ 107683 w 128801"/>
                <a:gd name="connsiteY7" fmla="*/ 1226 h 156579"/>
                <a:gd name="connsiteX8" fmla="*/ 128733 w 128801"/>
                <a:gd name="connsiteY8" fmla="*/ 94286 h 156579"/>
                <a:gd name="connsiteX9" fmla="*/ 128066 w 128801"/>
                <a:gd name="connsiteY9" fmla="*/ 95905 h 156579"/>
                <a:gd name="connsiteX10" fmla="*/ 23291 w 128801"/>
                <a:gd name="connsiteY10" fmla="*/ 156484 h 156579"/>
                <a:gd name="connsiteX11" fmla="*/ 22910 w 128801"/>
                <a:gd name="connsiteY11" fmla="*/ 156579 h 156579"/>
                <a:gd name="connsiteX12" fmla="*/ 3860 w 128801"/>
                <a:gd name="connsiteY12" fmla="*/ 62853 h 156579"/>
                <a:gd name="connsiteX13" fmla="*/ 24244 w 128801"/>
                <a:gd name="connsiteY13" fmla="*/ 152864 h 156579"/>
                <a:gd name="connsiteX14" fmla="*/ 126542 w 128801"/>
                <a:gd name="connsiteY14" fmla="*/ 93809 h 156579"/>
                <a:gd name="connsiteX15" fmla="*/ 106159 w 128801"/>
                <a:gd name="connsiteY15" fmla="*/ 3798 h 15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801" h="156579">
                  <a:moveTo>
                    <a:pt x="22910" y="156579"/>
                  </a:moveTo>
                  <a:lnTo>
                    <a:pt x="22339" y="156579"/>
                  </a:lnTo>
                  <a:cubicBezTo>
                    <a:pt x="21882" y="156408"/>
                    <a:pt x="21558" y="156008"/>
                    <a:pt x="21482" y="155531"/>
                  </a:cubicBezTo>
                  <a:lnTo>
                    <a:pt x="50" y="62377"/>
                  </a:lnTo>
                  <a:cubicBezTo>
                    <a:pt x="-121" y="61748"/>
                    <a:pt x="155" y="61081"/>
                    <a:pt x="717" y="60758"/>
                  </a:cubicBezTo>
                  <a:lnTo>
                    <a:pt x="105492" y="179"/>
                  </a:lnTo>
                  <a:cubicBezTo>
                    <a:pt x="105902" y="-60"/>
                    <a:pt x="106416" y="-60"/>
                    <a:pt x="106826" y="179"/>
                  </a:cubicBezTo>
                  <a:cubicBezTo>
                    <a:pt x="107254" y="388"/>
                    <a:pt x="107569" y="769"/>
                    <a:pt x="107683" y="1226"/>
                  </a:cubicBezTo>
                  <a:lnTo>
                    <a:pt x="128733" y="94286"/>
                  </a:lnTo>
                  <a:cubicBezTo>
                    <a:pt x="128943" y="94914"/>
                    <a:pt x="128657" y="95610"/>
                    <a:pt x="128066" y="95905"/>
                  </a:cubicBezTo>
                  <a:lnTo>
                    <a:pt x="23291" y="156484"/>
                  </a:lnTo>
                  <a:cubicBezTo>
                    <a:pt x="23168" y="156541"/>
                    <a:pt x="23044" y="156570"/>
                    <a:pt x="22910" y="156579"/>
                  </a:cubicBezTo>
                  <a:close/>
                  <a:moveTo>
                    <a:pt x="3860" y="62853"/>
                  </a:moveTo>
                  <a:lnTo>
                    <a:pt x="24244" y="152864"/>
                  </a:lnTo>
                  <a:lnTo>
                    <a:pt x="126542" y="93809"/>
                  </a:lnTo>
                  <a:lnTo>
                    <a:pt x="106159" y="3798"/>
                  </a:lnTo>
                  <a:close/>
                </a:path>
              </a:pathLst>
            </a:custGeom>
            <a:solidFill>
              <a:srgbClr val="FAFAFA"/>
            </a:solidFill>
            <a:ln w="9525" cap="flat">
              <a:noFill/>
              <a:prstDash val="solid"/>
              <a:miter/>
            </a:ln>
          </p:spPr>
          <p:txBody>
            <a:bodyPr rtlCol="0" anchor="ctr"/>
            <a:lstStyle/>
            <a:p>
              <a:endParaRPr lang="en-US"/>
            </a:p>
          </p:txBody>
        </p:sp>
        <p:sp>
          <p:nvSpPr>
            <p:cNvPr id="135" name="Freeform: Shape 134">
              <a:extLst>
                <a:ext uri="{FF2B5EF4-FFF2-40B4-BE49-F238E27FC236}">
                  <a16:creationId xmlns="" xmlns:a16="http://schemas.microsoft.com/office/drawing/2014/main" id="{A997A023-7C80-44D1-907A-B25B865E5BBE}"/>
                </a:ext>
              </a:extLst>
            </p:cNvPr>
            <p:cNvSpPr/>
            <p:nvPr/>
          </p:nvSpPr>
          <p:spPr>
            <a:xfrm>
              <a:off x="2185225" y="1676749"/>
              <a:ext cx="490686" cy="528935"/>
            </a:xfrm>
            <a:custGeom>
              <a:avLst/>
              <a:gdLst>
                <a:gd name="connsiteX0" fmla="*/ 67040 w 490686"/>
                <a:gd name="connsiteY0" fmla="*/ 528935 h 528935"/>
                <a:gd name="connsiteX1" fmla="*/ 63421 w 490686"/>
                <a:gd name="connsiteY1" fmla="*/ 526078 h 528935"/>
                <a:gd name="connsiteX2" fmla="*/ 80 w 490686"/>
                <a:gd name="connsiteY2" fmla="*/ 246900 h 528935"/>
                <a:gd name="connsiteX3" fmla="*/ 1889 w 490686"/>
                <a:gd name="connsiteY3" fmla="*/ 242899 h 528935"/>
                <a:gd name="connsiteX4" fmla="*/ 421847 w 490686"/>
                <a:gd name="connsiteY4" fmla="*/ 393 h 528935"/>
                <a:gd name="connsiteX5" fmla="*/ 425180 w 490686"/>
                <a:gd name="connsiteY5" fmla="*/ 393 h 528935"/>
                <a:gd name="connsiteX6" fmla="*/ 427276 w 490686"/>
                <a:gd name="connsiteY6" fmla="*/ 2965 h 528935"/>
                <a:gd name="connsiteX7" fmla="*/ 490617 w 490686"/>
                <a:gd name="connsiteY7" fmla="*/ 282142 h 528935"/>
                <a:gd name="connsiteX8" fmla="*/ 488807 w 490686"/>
                <a:gd name="connsiteY8" fmla="*/ 286143 h 528935"/>
                <a:gd name="connsiteX9" fmla="*/ 68850 w 490686"/>
                <a:gd name="connsiteY9" fmla="*/ 527983 h 528935"/>
                <a:gd name="connsiteX10" fmla="*/ 67040 w 490686"/>
                <a:gd name="connsiteY10" fmla="*/ 528935 h 528935"/>
                <a:gd name="connsiteX11" fmla="*/ 7890 w 490686"/>
                <a:gd name="connsiteY11" fmla="*/ 247852 h 528935"/>
                <a:gd name="connsiteX12" fmla="*/ 69517 w 490686"/>
                <a:gd name="connsiteY12" fmla="*/ 519601 h 528935"/>
                <a:gd name="connsiteX13" fmla="*/ 482997 w 490686"/>
                <a:gd name="connsiteY13" fmla="*/ 280904 h 528935"/>
                <a:gd name="connsiteX14" fmla="*/ 421275 w 490686"/>
                <a:gd name="connsiteY14" fmla="*/ 9251 h 52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0686" h="528935">
                  <a:moveTo>
                    <a:pt x="67040" y="528935"/>
                  </a:moveTo>
                  <a:cubicBezTo>
                    <a:pt x="65374" y="528792"/>
                    <a:pt x="63945" y="527668"/>
                    <a:pt x="63421" y="526078"/>
                  </a:cubicBezTo>
                  <a:lnTo>
                    <a:pt x="80" y="246900"/>
                  </a:lnTo>
                  <a:cubicBezTo>
                    <a:pt x="-254" y="245319"/>
                    <a:pt x="480" y="243700"/>
                    <a:pt x="1889" y="242899"/>
                  </a:cubicBezTo>
                  <a:lnTo>
                    <a:pt x="421847" y="393"/>
                  </a:lnTo>
                  <a:cubicBezTo>
                    <a:pt x="422894" y="-131"/>
                    <a:pt x="424133" y="-131"/>
                    <a:pt x="425180" y="393"/>
                  </a:cubicBezTo>
                  <a:cubicBezTo>
                    <a:pt x="426238" y="888"/>
                    <a:pt x="427009" y="1831"/>
                    <a:pt x="427276" y="2965"/>
                  </a:cubicBezTo>
                  <a:lnTo>
                    <a:pt x="490617" y="282142"/>
                  </a:lnTo>
                  <a:cubicBezTo>
                    <a:pt x="490922" y="283724"/>
                    <a:pt x="490198" y="285324"/>
                    <a:pt x="488807" y="286143"/>
                  </a:cubicBezTo>
                  <a:lnTo>
                    <a:pt x="68850" y="527983"/>
                  </a:lnTo>
                  <a:cubicBezTo>
                    <a:pt x="68374" y="528497"/>
                    <a:pt x="67736" y="528830"/>
                    <a:pt x="67040" y="528935"/>
                  </a:cubicBezTo>
                  <a:close/>
                  <a:moveTo>
                    <a:pt x="7890" y="247852"/>
                  </a:moveTo>
                  <a:lnTo>
                    <a:pt x="69517" y="519601"/>
                  </a:lnTo>
                  <a:lnTo>
                    <a:pt x="482997" y="280904"/>
                  </a:lnTo>
                  <a:lnTo>
                    <a:pt x="421275" y="9251"/>
                  </a:lnTo>
                  <a:close/>
                </a:path>
              </a:pathLst>
            </a:custGeom>
            <a:solidFill>
              <a:srgbClr val="FAFAFA"/>
            </a:solidFill>
            <a:ln w="9525" cap="flat">
              <a:noFill/>
              <a:prstDash val="solid"/>
              <a:miter/>
            </a:ln>
          </p:spPr>
          <p:txBody>
            <a:bodyPr rtlCol="0" anchor="ctr"/>
            <a:lstStyle/>
            <a:p>
              <a:endParaRPr lang="en-US"/>
            </a:p>
          </p:txBody>
        </p:sp>
        <p:sp>
          <p:nvSpPr>
            <p:cNvPr id="136" name="Freeform: Shape 135">
              <a:extLst>
                <a:ext uri="{FF2B5EF4-FFF2-40B4-BE49-F238E27FC236}">
                  <a16:creationId xmlns="" xmlns:a16="http://schemas.microsoft.com/office/drawing/2014/main" id="{FC45A5B9-B479-433B-95ED-C4124AA85188}"/>
                </a:ext>
              </a:extLst>
            </p:cNvPr>
            <p:cNvSpPr/>
            <p:nvPr/>
          </p:nvSpPr>
          <p:spPr>
            <a:xfrm>
              <a:off x="2123315" y="1942152"/>
              <a:ext cx="84348" cy="335878"/>
            </a:xfrm>
            <a:custGeom>
              <a:avLst/>
              <a:gdLst>
                <a:gd name="connsiteX0" fmla="*/ 3697 w 84348"/>
                <a:gd name="connsiteY0" fmla="*/ 335827 h 335878"/>
                <a:gd name="connsiteX1" fmla="*/ 1602 w 84348"/>
                <a:gd name="connsiteY1" fmla="*/ 335065 h 335878"/>
                <a:gd name="connsiteX2" fmla="*/ 78 w 84348"/>
                <a:gd name="connsiteY2" fmla="*/ 331445 h 335878"/>
                <a:gd name="connsiteX3" fmla="*/ 66753 w 84348"/>
                <a:gd name="connsiteY3" fmla="*/ 2928 h 335878"/>
                <a:gd name="connsiteX4" fmla="*/ 71039 w 84348"/>
                <a:gd name="connsiteY4" fmla="*/ 70 h 335878"/>
                <a:gd name="connsiteX5" fmla="*/ 73896 w 84348"/>
                <a:gd name="connsiteY5" fmla="*/ 4356 h 335878"/>
                <a:gd name="connsiteX6" fmla="*/ 8460 w 84348"/>
                <a:gd name="connsiteY6" fmla="*/ 324873 h 335878"/>
                <a:gd name="connsiteX7" fmla="*/ 23604 w 84348"/>
                <a:gd name="connsiteY7" fmla="*/ 316205 h 335878"/>
                <a:gd name="connsiteX8" fmla="*/ 77135 w 84348"/>
                <a:gd name="connsiteY8" fmla="*/ 53982 h 335878"/>
                <a:gd name="connsiteX9" fmla="*/ 81421 w 84348"/>
                <a:gd name="connsiteY9" fmla="*/ 51124 h 335878"/>
                <a:gd name="connsiteX10" fmla="*/ 84279 w 84348"/>
                <a:gd name="connsiteY10" fmla="*/ 55410 h 335878"/>
                <a:gd name="connsiteX11" fmla="*/ 30558 w 84348"/>
                <a:gd name="connsiteY11" fmla="*/ 319729 h 335878"/>
                <a:gd name="connsiteX12" fmla="*/ 28843 w 84348"/>
                <a:gd name="connsiteY12" fmla="*/ 322206 h 335878"/>
                <a:gd name="connsiteX13" fmla="*/ 5221 w 84348"/>
                <a:gd name="connsiteY13" fmla="*/ 335731 h 335878"/>
                <a:gd name="connsiteX14" fmla="*/ 3697 w 84348"/>
                <a:gd name="connsiteY14" fmla="*/ 335827 h 33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348" h="335878">
                  <a:moveTo>
                    <a:pt x="3697" y="335827"/>
                  </a:moveTo>
                  <a:cubicBezTo>
                    <a:pt x="2935" y="335817"/>
                    <a:pt x="2192" y="335550"/>
                    <a:pt x="1602" y="335065"/>
                  </a:cubicBezTo>
                  <a:cubicBezTo>
                    <a:pt x="382" y="334293"/>
                    <a:pt x="-227" y="332855"/>
                    <a:pt x="78" y="331445"/>
                  </a:cubicBezTo>
                  <a:lnTo>
                    <a:pt x="66753" y="2928"/>
                  </a:lnTo>
                  <a:cubicBezTo>
                    <a:pt x="67143" y="956"/>
                    <a:pt x="69067" y="-320"/>
                    <a:pt x="71039" y="70"/>
                  </a:cubicBezTo>
                  <a:cubicBezTo>
                    <a:pt x="73011" y="461"/>
                    <a:pt x="74287" y="2385"/>
                    <a:pt x="73896" y="4356"/>
                  </a:cubicBezTo>
                  <a:lnTo>
                    <a:pt x="8460" y="324873"/>
                  </a:lnTo>
                  <a:lnTo>
                    <a:pt x="23604" y="316205"/>
                  </a:lnTo>
                  <a:lnTo>
                    <a:pt x="77135" y="53982"/>
                  </a:lnTo>
                  <a:cubicBezTo>
                    <a:pt x="77525" y="52010"/>
                    <a:pt x="79449" y="50734"/>
                    <a:pt x="81421" y="51124"/>
                  </a:cubicBezTo>
                  <a:cubicBezTo>
                    <a:pt x="83393" y="51515"/>
                    <a:pt x="84669" y="53439"/>
                    <a:pt x="84279" y="55410"/>
                  </a:cubicBezTo>
                  <a:lnTo>
                    <a:pt x="30558" y="319729"/>
                  </a:lnTo>
                  <a:cubicBezTo>
                    <a:pt x="30348" y="320758"/>
                    <a:pt x="29729" y="321653"/>
                    <a:pt x="28843" y="322206"/>
                  </a:cubicBezTo>
                  <a:lnTo>
                    <a:pt x="5221" y="335731"/>
                  </a:lnTo>
                  <a:cubicBezTo>
                    <a:pt x="4726" y="335884"/>
                    <a:pt x="4202" y="335922"/>
                    <a:pt x="3697" y="335827"/>
                  </a:cubicBezTo>
                  <a:close/>
                </a:path>
              </a:pathLst>
            </a:custGeom>
            <a:solidFill>
              <a:srgbClr val="FAFAFA"/>
            </a:solidFill>
            <a:ln w="9525" cap="flat">
              <a:noFill/>
              <a:prstDash val="solid"/>
              <a:miter/>
            </a:ln>
          </p:spPr>
          <p:txBody>
            <a:bodyPr rtlCol="0" anchor="ctr"/>
            <a:lstStyle/>
            <a:p>
              <a:endParaRPr lang="en-US"/>
            </a:p>
          </p:txBody>
        </p:sp>
        <p:sp>
          <p:nvSpPr>
            <p:cNvPr id="137" name="Freeform: Shape 136">
              <a:extLst>
                <a:ext uri="{FF2B5EF4-FFF2-40B4-BE49-F238E27FC236}">
                  <a16:creationId xmlns="" xmlns:a16="http://schemas.microsoft.com/office/drawing/2014/main" id="{81E89A46-B03A-4BDA-8EBF-459E38FCD779}"/>
                </a:ext>
              </a:extLst>
            </p:cNvPr>
            <p:cNvSpPr/>
            <p:nvPr/>
          </p:nvSpPr>
          <p:spPr>
            <a:xfrm>
              <a:off x="1981491" y="1907105"/>
              <a:ext cx="780072" cy="454217"/>
            </a:xfrm>
            <a:custGeom>
              <a:avLst/>
              <a:gdLst>
                <a:gd name="connsiteX0" fmla="*/ 4265 w 780072"/>
                <a:gd name="connsiteY0" fmla="*/ 454218 h 454217"/>
                <a:gd name="connsiteX1" fmla="*/ 550 w 780072"/>
                <a:gd name="connsiteY1" fmla="*/ 452122 h 454217"/>
                <a:gd name="connsiteX2" fmla="*/ 2169 w 780072"/>
                <a:gd name="connsiteY2" fmla="*/ 446217 h 454217"/>
                <a:gd name="connsiteX3" fmla="*/ 773694 w 780072"/>
                <a:gd name="connsiteY3" fmla="*/ 542 h 454217"/>
                <a:gd name="connsiteX4" fmla="*/ 779505 w 780072"/>
                <a:gd name="connsiteY4" fmla="*/ 2161 h 454217"/>
                <a:gd name="connsiteX5" fmla="*/ 777981 w 780072"/>
                <a:gd name="connsiteY5" fmla="*/ 7971 h 454217"/>
                <a:gd name="connsiteX6" fmla="*/ 6456 w 780072"/>
                <a:gd name="connsiteY6" fmla="*/ 453646 h 454217"/>
                <a:gd name="connsiteX7" fmla="*/ 4265 w 780072"/>
                <a:gd name="connsiteY7" fmla="*/ 454218 h 45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0072" h="454217">
                  <a:moveTo>
                    <a:pt x="4265" y="454218"/>
                  </a:moveTo>
                  <a:cubicBezTo>
                    <a:pt x="2750" y="454189"/>
                    <a:pt x="1350" y="453408"/>
                    <a:pt x="550" y="452122"/>
                  </a:cubicBezTo>
                  <a:cubicBezTo>
                    <a:pt x="-602" y="450036"/>
                    <a:pt x="112" y="447417"/>
                    <a:pt x="2169" y="446217"/>
                  </a:cubicBezTo>
                  <a:lnTo>
                    <a:pt x="773694" y="542"/>
                  </a:lnTo>
                  <a:cubicBezTo>
                    <a:pt x="775752" y="-601"/>
                    <a:pt x="778343" y="123"/>
                    <a:pt x="779505" y="2161"/>
                  </a:cubicBezTo>
                  <a:cubicBezTo>
                    <a:pt x="780667" y="4190"/>
                    <a:pt x="779990" y="6771"/>
                    <a:pt x="777981" y="7971"/>
                  </a:cubicBezTo>
                  <a:lnTo>
                    <a:pt x="6456" y="453646"/>
                  </a:lnTo>
                  <a:cubicBezTo>
                    <a:pt x="5789" y="454027"/>
                    <a:pt x="5036" y="454227"/>
                    <a:pt x="4265" y="454218"/>
                  </a:cubicBezTo>
                  <a:close/>
                </a:path>
              </a:pathLst>
            </a:custGeom>
            <a:solidFill>
              <a:srgbClr val="FAFAFA"/>
            </a:solidFill>
            <a:ln w="9525" cap="flat">
              <a:noFill/>
              <a:prstDash val="solid"/>
              <a:miter/>
            </a:ln>
          </p:spPr>
          <p:txBody>
            <a:bodyPr rtlCol="0" anchor="ctr"/>
            <a:lstStyle/>
            <a:p>
              <a:endParaRPr lang="en-US"/>
            </a:p>
          </p:txBody>
        </p:sp>
        <p:sp>
          <p:nvSpPr>
            <p:cNvPr id="138" name="Freeform: Shape 137">
              <a:extLst>
                <a:ext uri="{FF2B5EF4-FFF2-40B4-BE49-F238E27FC236}">
                  <a16:creationId xmlns="" xmlns:a16="http://schemas.microsoft.com/office/drawing/2014/main" id="{99D0DA4B-E6A7-465F-947D-319BBCCF1ABD}"/>
                </a:ext>
              </a:extLst>
            </p:cNvPr>
            <p:cNvSpPr/>
            <p:nvPr/>
          </p:nvSpPr>
          <p:spPr>
            <a:xfrm>
              <a:off x="1990653" y="1491201"/>
              <a:ext cx="66725" cy="249854"/>
            </a:xfrm>
            <a:custGeom>
              <a:avLst/>
              <a:gdLst>
                <a:gd name="connsiteX0" fmla="*/ 20344 w 66725"/>
                <a:gd name="connsiteY0" fmla="*/ 249854 h 249854"/>
                <a:gd name="connsiteX1" fmla="*/ 9295 w 66725"/>
                <a:gd name="connsiteY1" fmla="*/ 245377 h 249854"/>
                <a:gd name="connsiteX2" fmla="*/ 10438 w 66725"/>
                <a:gd name="connsiteY2" fmla="*/ 128981 h 249854"/>
                <a:gd name="connsiteX3" fmla="*/ 51110 w 66725"/>
                <a:gd name="connsiteY3" fmla="*/ 6395 h 249854"/>
                <a:gd name="connsiteX4" fmla="*/ 62064 w 66725"/>
                <a:gd name="connsiteY4" fmla="*/ 203 h 249854"/>
                <a:gd name="connsiteX5" fmla="*/ 66540 w 66725"/>
                <a:gd name="connsiteY5" fmla="*/ 8585 h 249854"/>
                <a:gd name="connsiteX6" fmla="*/ 37965 w 66725"/>
                <a:gd name="connsiteY6" fmla="*/ 232804 h 249854"/>
                <a:gd name="connsiteX7" fmla="*/ 25107 w 66725"/>
                <a:gd name="connsiteY7" fmla="*/ 249282 h 249854"/>
                <a:gd name="connsiteX8" fmla="*/ 20344 w 66725"/>
                <a:gd name="connsiteY8" fmla="*/ 249854 h 249854"/>
                <a:gd name="connsiteX9" fmla="*/ 57301 w 66725"/>
                <a:gd name="connsiteY9" fmla="*/ 13253 h 249854"/>
                <a:gd name="connsiteX10" fmla="*/ 19201 w 66725"/>
                <a:gd name="connsiteY10" fmla="*/ 130696 h 249854"/>
                <a:gd name="connsiteX11" fmla="*/ 15677 w 66725"/>
                <a:gd name="connsiteY11" fmla="*/ 239281 h 249854"/>
                <a:gd name="connsiteX12" fmla="*/ 23392 w 66725"/>
                <a:gd name="connsiteY12" fmla="*/ 240995 h 249854"/>
                <a:gd name="connsiteX13" fmla="*/ 29679 w 66725"/>
                <a:gd name="connsiteY13" fmla="*/ 231470 h 249854"/>
                <a:gd name="connsiteX14" fmla="*/ 29679 w 66725"/>
                <a:gd name="connsiteY14" fmla="*/ 231470 h 24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5" h="249854">
                  <a:moveTo>
                    <a:pt x="20344" y="249854"/>
                  </a:moveTo>
                  <a:cubicBezTo>
                    <a:pt x="16210" y="249901"/>
                    <a:pt x="12229" y="248292"/>
                    <a:pt x="9295" y="245377"/>
                  </a:cubicBezTo>
                  <a:cubicBezTo>
                    <a:pt x="-3468" y="233090"/>
                    <a:pt x="-3087" y="193847"/>
                    <a:pt x="10438" y="128981"/>
                  </a:cubicBezTo>
                  <a:cubicBezTo>
                    <a:pt x="18277" y="86443"/>
                    <a:pt x="31965" y="45190"/>
                    <a:pt x="51110" y="6395"/>
                  </a:cubicBezTo>
                  <a:cubicBezTo>
                    <a:pt x="52682" y="1870"/>
                    <a:pt x="57377" y="-778"/>
                    <a:pt x="62064" y="203"/>
                  </a:cubicBezTo>
                  <a:cubicBezTo>
                    <a:pt x="65436" y="1489"/>
                    <a:pt x="67350" y="5061"/>
                    <a:pt x="66540" y="8585"/>
                  </a:cubicBezTo>
                  <a:lnTo>
                    <a:pt x="37965" y="232804"/>
                  </a:lnTo>
                  <a:cubicBezTo>
                    <a:pt x="37061" y="240252"/>
                    <a:pt x="32108" y="246587"/>
                    <a:pt x="25107" y="249282"/>
                  </a:cubicBezTo>
                  <a:cubicBezTo>
                    <a:pt x="23545" y="249663"/>
                    <a:pt x="21944" y="249854"/>
                    <a:pt x="20344" y="249854"/>
                  </a:cubicBezTo>
                  <a:close/>
                  <a:moveTo>
                    <a:pt x="57301" y="13253"/>
                  </a:moveTo>
                  <a:cubicBezTo>
                    <a:pt x="39499" y="50553"/>
                    <a:pt x="26688" y="90043"/>
                    <a:pt x="19201" y="130696"/>
                  </a:cubicBezTo>
                  <a:cubicBezTo>
                    <a:pt x="1770" y="214802"/>
                    <a:pt x="10914" y="234614"/>
                    <a:pt x="15677" y="239281"/>
                  </a:cubicBezTo>
                  <a:cubicBezTo>
                    <a:pt x="17734" y="241224"/>
                    <a:pt x="20697" y="241881"/>
                    <a:pt x="23392" y="240995"/>
                  </a:cubicBezTo>
                  <a:cubicBezTo>
                    <a:pt x="26859" y="238976"/>
                    <a:pt x="29183" y="235452"/>
                    <a:pt x="29679" y="231470"/>
                  </a:cubicBezTo>
                  <a:lnTo>
                    <a:pt x="29679" y="231470"/>
                  </a:lnTo>
                  <a:close/>
                </a:path>
              </a:pathLst>
            </a:custGeom>
            <a:solidFill>
              <a:srgbClr val="FAFAFA"/>
            </a:solidFill>
            <a:ln w="9525" cap="flat">
              <a:noFill/>
              <a:prstDash val="solid"/>
              <a:miter/>
            </a:ln>
          </p:spPr>
          <p:txBody>
            <a:bodyPr rtlCol="0" anchor="ctr"/>
            <a:lstStyle/>
            <a:p>
              <a:endParaRPr lang="en-US"/>
            </a:p>
          </p:txBody>
        </p:sp>
        <p:sp>
          <p:nvSpPr>
            <p:cNvPr id="139" name="Freeform: Shape 138">
              <a:extLst>
                <a:ext uri="{FF2B5EF4-FFF2-40B4-BE49-F238E27FC236}">
                  <a16:creationId xmlns="" xmlns:a16="http://schemas.microsoft.com/office/drawing/2014/main" id="{08627A15-901B-4F95-800F-2F232DDE5C93}"/>
                </a:ext>
              </a:extLst>
            </p:cNvPr>
            <p:cNvSpPr/>
            <p:nvPr/>
          </p:nvSpPr>
          <p:spPr>
            <a:xfrm>
              <a:off x="1821463" y="1771466"/>
              <a:ext cx="190327" cy="199423"/>
            </a:xfrm>
            <a:custGeom>
              <a:avLst/>
              <a:gdLst>
                <a:gd name="connsiteX0" fmla="*/ 6369 w 190327"/>
                <a:gd name="connsiteY0" fmla="*/ 199331 h 199423"/>
                <a:gd name="connsiteX1" fmla="*/ 1130 w 190327"/>
                <a:gd name="connsiteY1" fmla="*/ 196569 h 199423"/>
                <a:gd name="connsiteX2" fmla="*/ 3797 w 190327"/>
                <a:gd name="connsiteY2" fmla="*/ 182853 h 199423"/>
                <a:gd name="connsiteX3" fmla="*/ 172485 w 190327"/>
                <a:gd name="connsiteY3" fmla="*/ 4640 h 199423"/>
                <a:gd name="connsiteX4" fmla="*/ 184105 w 190327"/>
                <a:gd name="connsiteY4" fmla="*/ 163 h 199423"/>
                <a:gd name="connsiteX5" fmla="*/ 189725 w 190327"/>
                <a:gd name="connsiteY5" fmla="*/ 6736 h 199423"/>
                <a:gd name="connsiteX6" fmla="*/ 102667 w 190327"/>
                <a:gd name="connsiteY6" fmla="*/ 133609 h 199423"/>
                <a:gd name="connsiteX7" fmla="*/ 8941 w 190327"/>
                <a:gd name="connsiteY7" fmla="*/ 199236 h 199423"/>
                <a:gd name="connsiteX8" fmla="*/ 6369 w 190327"/>
                <a:gd name="connsiteY8" fmla="*/ 199331 h 199423"/>
                <a:gd name="connsiteX9" fmla="*/ 8464 w 190327"/>
                <a:gd name="connsiteY9" fmla="*/ 192283 h 199423"/>
                <a:gd name="connsiteX10" fmla="*/ 8464 w 190327"/>
                <a:gd name="connsiteY10" fmla="*/ 192283 h 199423"/>
                <a:gd name="connsiteX11" fmla="*/ 181343 w 190327"/>
                <a:gd name="connsiteY11" fmla="*/ 8069 h 199423"/>
                <a:gd name="connsiteX12" fmla="*/ 178676 w 190327"/>
                <a:gd name="connsiteY12" fmla="*/ 10165 h 199423"/>
                <a:gd name="connsiteX13" fmla="*/ 178676 w 190327"/>
                <a:gd name="connsiteY13" fmla="*/ 10165 h 199423"/>
                <a:gd name="connsiteX14" fmla="*/ 9988 w 190327"/>
                <a:gd name="connsiteY14" fmla="*/ 188758 h 199423"/>
                <a:gd name="connsiteX15" fmla="*/ 9417 w 190327"/>
                <a:gd name="connsiteY15" fmla="*/ 189520 h 199423"/>
                <a:gd name="connsiteX16" fmla="*/ 96856 w 190327"/>
                <a:gd name="connsiteY16" fmla="*/ 126941 h 199423"/>
                <a:gd name="connsiteX17" fmla="*/ 181343 w 190327"/>
                <a:gd name="connsiteY17" fmla="*/ 8069 h 199423"/>
                <a:gd name="connsiteX18" fmla="*/ 175628 w 190327"/>
                <a:gd name="connsiteY18" fmla="*/ 7212 h 199423"/>
                <a:gd name="connsiteX19" fmla="*/ 175628 w 190327"/>
                <a:gd name="connsiteY19" fmla="*/ 7212 h 19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327" h="199423">
                  <a:moveTo>
                    <a:pt x="6369" y="199331"/>
                  </a:moveTo>
                  <a:cubicBezTo>
                    <a:pt x="4258" y="199398"/>
                    <a:pt x="2268" y="198350"/>
                    <a:pt x="1130" y="196569"/>
                  </a:cubicBezTo>
                  <a:cubicBezTo>
                    <a:pt x="-1071" y="191902"/>
                    <a:pt x="9" y="186349"/>
                    <a:pt x="3797" y="182853"/>
                  </a:cubicBezTo>
                  <a:lnTo>
                    <a:pt x="172485" y="4640"/>
                  </a:lnTo>
                  <a:cubicBezTo>
                    <a:pt x="175257" y="1154"/>
                    <a:pt x="179705" y="-560"/>
                    <a:pt x="184105" y="163"/>
                  </a:cubicBezTo>
                  <a:cubicBezTo>
                    <a:pt x="187087" y="1087"/>
                    <a:pt x="189277" y="3640"/>
                    <a:pt x="189725" y="6736"/>
                  </a:cubicBezTo>
                  <a:cubicBezTo>
                    <a:pt x="195059" y="32548"/>
                    <a:pt x="164865" y="76363"/>
                    <a:pt x="102667" y="133609"/>
                  </a:cubicBezTo>
                  <a:cubicBezTo>
                    <a:pt x="55994" y="176471"/>
                    <a:pt x="26467" y="192950"/>
                    <a:pt x="8941" y="199236"/>
                  </a:cubicBezTo>
                  <a:cubicBezTo>
                    <a:pt x="8100" y="199445"/>
                    <a:pt x="7223" y="199484"/>
                    <a:pt x="6369" y="199331"/>
                  </a:cubicBezTo>
                  <a:close/>
                  <a:moveTo>
                    <a:pt x="8464" y="192283"/>
                  </a:moveTo>
                  <a:lnTo>
                    <a:pt x="8464" y="192283"/>
                  </a:lnTo>
                  <a:close/>
                  <a:moveTo>
                    <a:pt x="181343" y="8069"/>
                  </a:moveTo>
                  <a:cubicBezTo>
                    <a:pt x="180353" y="8631"/>
                    <a:pt x="179457" y="9336"/>
                    <a:pt x="178676" y="10165"/>
                  </a:cubicBezTo>
                  <a:lnTo>
                    <a:pt x="178676" y="10165"/>
                  </a:lnTo>
                  <a:lnTo>
                    <a:pt x="9988" y="188758"/>
                  </a:lnTo>
                  <a:lnTo>
                    <a:pt x="9417" y="189520"/>
                  </a:lnTo>
                  <a:cubicBezTo>
                    <a:pt x="24085" y="183425"/>
                    <a:pt x="52565" y="167613"/>
                    <a:pt x="96856" y="126941"/>
                  </a:cubicBezTo>
                  <a:cubicBezTo>
                    <a:pt x="179343" y="51027"/>
                    <a:pt x="183439" y="18547"/>
                    <a:pt x="181343" y="8069"/>
                  </a:cubicBezTo>
                  <a:close/>
                  <a:moveTo>
                    <a:pt x="175628" y="7212"/>
                  </a:moveTo>
                  <a:lnTo>
                    <a:pt x="175628" y="7212"/>
                  </a:lnTo>
                  <a:close/>
                </a:path>
              </a:pathLst>
            </a:custGeom>
            <a:solidFill>
              <a:srgbClr val="FAFAFA"/>
            </a:solidFill>
            <a:ln w="9525" cap="flat">
              <a:noFill/>
              <a:prstDash val="solid"/>
              <a:miter/>
            </a:ln>
          </p:spPr>
          <p:txBody>
            <a:bodyPr rtlCol="0" anchor="ctr"/>
            <a:lstStyle/>
            <a:p>
              <a:endParaRPr lang="en-US"/>
            </a:p>
          </p:txBody>
        </p:sp>
        <p:sp>
          <p:nvSpPr>
            <p:cNvPr id="140" name="Freeform: Shape 139">
              <a:extLst>
                <a:ext uri="{FF2B5EF4-FFF2-40B4-BE49-F238E27FC236}">
                  <a16:creationId xmlns="" xmlns:a16="http://schemas.microsoft.com/office/drawing/2014/main" id="{CF8510D4-1AB7-4842-93CC-AF808D421F90}"/>
                </a:ext>
              </a:extLst>
            </p:cNvPr>
            <p:cNvSpPr/>
            <p:nvPr/>
          </p:nvSpPr>
          <p:spPr>
            <a:xfrm>
              <a:off x="2032367" y="1719482"/>
              <a:ext cx="158049" cy="91271"/>
            </a:xfrm>
            <a:custGeom>
              <a:avLst/>
              <a:gdLst>
                <a:gd name="connsiteX0" fmla="*/ 147699 w 158049"/>
                <a:gd name="connsiteY0" fmla="*/ 91200 h 91271"/>
                <a:gd name="connsiteX1" fmla="*/ 145604 w 158049"/>
                <a:gd name="connsiteY1" fmla="*/ 91200 h 91271"/>
                <a:gd name="connsiteX2" fmla="*/ 5681 w 158049"/>
                <a:gd name="connsiteY2" fmla="*/ 45575 h 91271"/>
                <a:gd name="connsiteX3" fmla="*/ 5681 w 158049"/>
                <a:gd name="connsiteY3" fmla="*/ 45575 h 91271"/>
                <a:gd name="connsiteX4" fmla="*/ 633 w 158049"/>
                <a:gd name="connsiteY4" fmla="*/ 40527 h 91271"/>
                <a:gd name="connsiteX5" fmla="*/ 2919 w 158049"/>
                <a:gd name="connsiteY5" fmla="*/ 26430 h 91271"/>
                <a:gd name="connsiteX6" fmla="*/ 103789 w 158049"/>
                <a:gd name="connsiteY6" fmla="*/ 16905 h 91271"/>
                <a:gd name="connsiteX7" fmla="*/ 157700 w 158049"/>
                <a:gd name="connsiteY7" fmla="*/ 75960 h 91271"/>
                <a:gd name="connsiteX8" fmla="*/ 153986 w 158049"/>
                <a:gd name="connsiteY8" fmla="*/ 88152 h 91271"/>
                <a:gd name="connsiteX9" fmla="*/ 147699 w 158049"/>
                <a:gd name="connsiteY9" fmla="*/ 91200 h 91271"/>
                <a:gd name="connsiteX10" fmla="*/ 8634 w 158049"/>
                <a:gd name="connsiteY10" fmla="*/ 37574 h 91271"/>
                <a:gd name="connsiteX11" fmla="*/ 147604 w 158049"/>
                <a:gd name="connsiteY11" fmla="*/ 82913 h 91271"/>
                <a:gd name="connsiteX12" fmla="*/ 149604 w 158049"/>
                <a:gd name="connsiteY12" fmla="*/ 79103 h 91271"/>
                <a:gd name="connsiteX13" fmla="*/ 99598 w 158049"/>
                <a:gd name="connsiteY13" fmla="*/ 24906 h 91271"/>
                <a:gd name="connsiteX14" fmla="*/ 10253 w 158049"/>
                <a:gd name="connsiteY14" fmla="*/ 30907 h 91271"/>
                <a:gd name="connsiteX15" fmla="*/ 8634 w 158049"/>
                <a:gd name="connsiteY15" fmla="*/ 37574 h 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049" h="91271">
                  <a:moveTo>
                    <a:pt x="147699" y="91200"/>
                  </a:moveTo>
                  <a:cubicBezTo>
                    <a:pt x="147004" y="91295"/>
                    <a:pt x="146299" y="91295"/>
                    <a:pt x="145604" y="91200"/>
                  </a:cubicBezTo>
                  <a:lnTo>
                    <a:pt x="5681" y="45575"/>
                  </a:lnTo>
                  <a:lnTo>
                    <a:pt x="5681" y="45575"/>
                  </a:lnTo>
                  <a:cubicBezTo>
                    <a:pt x="3281" y="44804"/>
                    <a:pt x="1405" y="42927"/>
                    <a:pt x="633" y="40527"/>
                  </a:cubicBezTo>
                  <a:cubicBezTo>
                    <a:pt x="-719" y="35717"/>
                    <a:pt x="119" y="30564"/>
                    <a:pt x="2919" y="26430"/>
                  </a:cubicBezTo>
                  <a:cubicBezTo>
                    <a:pt x="13968" y="8142"/>
                    <a:pt x="41686" y="-17385"/>
                    <a:pt x="103789" y="16905"/>
                  </a:cubicBezTo>
                  <a:cubicBezTo>
                    <a:pt x="138460" y="35955"/>
                    <a:pt x="152271" y="59672"/>
                    <a:pt x="157700" y="75960"/>
                  </a:cubicBezTo>
                  <a:cubicBezTo>
                    <a:pt x="158767" y="80399"/>
                    <a:pt x="157348" y="85066"/>
                    <a:pt x="153986" y="88152"/>
                  </a:cubicBezTo>
                  <a:cubicBezTo>
                    <a:pt x="152405" y="90000"/>
                    <a:pt x="150128" y="91095"/>
                    <a:pt x="147699" y="91200"/>
                  </a:cubicBezTo>
                  <a:close/>
                  <a:moveTo>
                    <a:pt x="8634" y="37574"/>
                  </a:moveTo>
                  <a:lnTo>
                    <a:pt x="147604" y="82913"/>
                  </a:lnTo>
                  <a:cubicBezTo>
                    <a:pt x="148718" y="81932"/>
                    <a:pt x="149433" y="80580"/>
                    <a:pt x="149604" y="79103"/>
                  </a:cubicBezTo>
                  <a:cubicBezTo>
                    <a:pt x="145508" y="67007"/>
                    <a:pt x="133602" y="43861"/>
                    <a:pt x="99598" y="24906"/>
                  </a:cubicBezTo>
                  <a:cubicBezTo>
                    <a:pt x="58259" y="1856"/>
                    <a:pt x="26541" y="3951"/>
                    <a:pt x="10253" y="30907"/>
                  </a:cubicBezTo>
                  <a:cubicBezTo>
                    <a:pt x="8844" y="32821"/>
                    <a:pt x="8253" y="35222"/>
                    <a:pt x="8634" y="37574"/>
                  </a:cubicBezTo>
                  <a:close/>
                </a:path>
              </a:pathLst>
            </a:custGeom>
            <a:solidFill>
              <a:srgbClr val="FAFAFA"/>
            </a:solidFill>
            <a:ln w="9525" cap="flat">
              <a:noFill/>
              <a:prstDash val="solid"/>
              <a:miter/>
            </a:ln>
          </p:spPr>
          <p:txBody>
            <a:bodyPr rtlCol="0" anchor="ctr"/>
            <a:lstStyle/>
            <a:p>
              <a:endParaRPr lang="en-US"/>
            </a:p>
          </p:txBody>
        </p:sp>
        <p:sp>
          <p:nvSpPr>
            <p:cNvPr id="141" name="Freeform: Shape 140">
              <a:extLst>
                <a:ext uri="{FF2B5EF4-FFF2-40B4-BE49-F238E27FC236}">
                  <a16:creationId xmlns="" xmlns:a16="http://schemas.microsoft.com/office/drawing/2014/main" id="{C27076C0-3A68-4BB0-A45C-0B9BE52DEF2B}"/>
                </a:ext>
              </a:extLst>
            </p:cNvPr>
            <p:cNvSpPr/>
            <p:nvPr/>
          </p:nvSpPr>
          <p:spPr>
            <a:xfrm>
              <a:off x="1998043" y="1799537"/>
              <a:ext cx="36005" cy="552165"/>
            </a:xfrm>
            <a:custGeom>
              <a:avLst/>
              <a:gdLst>
                <a:gd name="connsiteX0" fmla="*/ 4287 w 36005"/>
                <a:gd name="connsiteY0" fmla="*/ 552165 h 552165"/>
                <a:gd name="connsiteX1" fmla="*/ 2096 w 36005"/>
                <a:gd name="connsiteY1" fmla="*/ 551498 h 552165"/>
                <a:gd name="connsiteX2" fmla="*/ 1 w 36005"/>
                <a:gd name="connsiteY2" fmla="*/ 547688 h 552165"/>
                <a:gd name="connsiteX3" fmla="*/ 16669 w 36005"/>
                <a:gd name="connsiteY3" fmla="*/ 4097 h 552165"/>
                <a:gd name="connsiteX4" fmla="*/ 20956 w 36005"/>
                <a:gd name="connsiteY4" fmla="*/ 1 h 552165"/>
                <a:gd name="connsiteX5" fmla="*/ 20956 w 36005"/>
                <a:gd name="connsiteY5" fmla="*/ 1 h 552165"/>
                <a:gd name="connsiteX6" fmla="*/ 20956 w 36005"/>
                <a:gd name="connsiteY6" fmla="*/ 1 h 552165"/>
                <a:gd name="connsiteX7" fmla="*/ 25242 w 36005"/>
                <a:gd name="connsiteY7" fmla="*/ 4192 h 552165"/>
                <a:gd name="connsiteX8" fmla="*/ 36005 w 36005"/>
                <a:gd name="connsiteY8" fmla="*/ 531972 h 552165"/>
                <a:gd name="connsiteX9" fmla="*/ 33815 w 36005"/>
                <a:gd name="connsiteY9" fmla="*/ 535782 h 552165"/>
                <a:gd name="connsiteX10" fmla="*/ 6478 w 36005"/>
                <a:gd name="connsiteY10" fmla="*/ 551594 h 552165"/>
                <a:gd name="connsiteX11" fmla="*/ 4287 w 36005"/>
                <a:gd name="connsiteY11" fmla="*/ 552165 h 552165"/>
                <a:gd name="connsiteX12" fmla="*/ 20098 w 36005"/>
                <a:gd name="connsiteY12" fmla="*/ 172594 h 552165"/>
                <a:gd name="connsiteX13" fmla="*/ 8859 w 36005"/>
                <a:gd name="connsiteY13" fmla="*/ 540259 h 552165"/>
                <a:gd name="connsiteX14" fmla="*/ 27338 w 36005"/>
                <a:gd name="connsiteY14" fmla="*/ 529591 h 55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005" h="552165">
                  <a:moveTo>
                    <a:pt x="4287" y="552165"/>
                  </a:moveTo>
                  <a:cubicBezTo>
                    <a:pt x="3515" y="552137"/>
                    <a:pt x="2753" y="551898"/>
                    <a:pt x="2096" y="551498"/>
                  </a:cubicBezTo>
                  <a:cubicBezTo>
                    <a:pt x="772" y="550689"/>
                    <a:pt x="-28" y="549241"/>
                    <a:pt x="1" y="547688"/>
                  </a:cubicBezTo>
                  <a:lnTo>
                    <a:pt x="16669" y="4097"/>
                  </a:lnTo>
                  <a:cubicBezTo>
                    <a:pt x="16717" y="1782"/>
                    <a:pt x="18641" y="-47"/>
                    <a:pt x="20956" y="1"/>
                  </a:cubicBezTo>
                  <a:cubicBezTo>
                    <a:pt x="20956" y="1"/>
                    <a:pt x="20956" y="1"/>
                    <a:pt x="20956" y="1"/>
                  </a:cubicBezTo>
                  <a:lnTo>
                    <a:pt x="20956" y="1"/>
                  </a:lnTo>
                  <a:cubicBezTo>
                    <a:pt x="23289" y="1"/>
                    <a:pt x="25194" y="1858"/>
                    <a:pt x="25242" y="4192"/>
                  </a:cubicBezTo>
                  <a:lnTo>
                    <a:pt x="36005" y="531972"/>
                  </a:lnTo>
                  <a:cubicBezTo>
                    <a:pt x="36015" y="533544"/>
                    <a:pt x="35177" y="535001"/>
                    <a:pt x="33815" y="535782"/>
                  </a:cubicBezTo>
                  <a:lnTo>
                    <a:pt x="6478" y="551594"/>
                  </a:lnTo>
                  <a:cubicBezTo>
                    <a:pt x="5811" y="551975"/>
                    <a:pt x="5058" y="552165"/>
                    <a:pt x="4287" y="552165"/>
                  </a:cubicBezTo>
                  <a:close/>
                  <a:moveTo>
                    <a:pt x="20098" y="172594"/>
                  </a:moveTo>
                  <a:lnTo>
                    <a:pt x="8859" y="540259"/>
                  </a:lnTo>
                  <a:lnTo>
                    <a:pt x="27338" y="529591"/>
                  </a:lnTo>
                  <a:close/>
                </a:path>
              </a:pathLst>
            </a:custGeom>
            <a:solidFill>
              <a:srgbClr val="FAFAFA"/>
            </a:solidFill>
            <a:ln w="9525" cap="flat">
              <a:noFill/>
              <a:prstDash val="solid"/>
              <a:miter/>
            </a:ln>
          </p:spPr>
          <p:txBody>
            <a:bodyPr rtlCol="0" anchor="ctr"/>
            <a:lstStyle/>
            <a:p>
              <a:endParaRPr lang="en-US"/>
            </a:p>
          </p:txBody>
        </p:sp>
        <p:sp>
          <p:nvSpPr>
            <p:cNvPr id="142" name="Freeform: Shape 141">
              <a:extLst>
                <a:ext uri="{FF2B5EF4-FFF2-40B4-BE49-F238E27FC236}">
                  <a16:creationId xmlns="" xmlns:a16="http://schemas.microsoft.com/office/drawing/2014/main" id="{714E0011-1403-4EC4-B473-90321DD66EAE}"/>
                </a:ext>
              </a:extLst>
            </p:cNvPr>
            <p:cNvSpPr/>
            <p:nvPr/>
          </p:nvSpPr>
          <p:spPr>
            <a:xfrm>
              <a:off x="2044049" y="1814207"/>
              <a:ext cx="79819" cy="110870"/>
            </a:xfrm>
            <a:custGeom>
              <a:avLst/>
              <a:gdLst>
                <a:gd name="connsiteX0" fmla="*/ 79819 w 79819"/>
                <a:gd name="connsiteY0" fmla="*/ 0 h 110870"/>
                <a:gd name="connsiteX1" fmla="*/ 49435 w 79819"/>
                <a:gd name="connsiteY1" fmla="*/ 62293 h 110870"/>
                <a:gd name="connsiteX2" fmla="*/ 0 w 79819"/>
                <a:gd name="connsiteY2" fmla="*/ 110871 h 110870"/>
                <a:gd name="connsiteX3" fmla="*/ 42481 w 79819"/>
                <a:gd name="connsiteY3" fmla="*/ 57341 h 110870"/>
                <a:gd name="connsiteX4" fmla="*/ 79819 w 79819"/>
                <a:gd name="connsiteY4" fmla="*/ 0 h 11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19" h="110870">
                  <a:moveTo>
                    <a:pt x="79819" y="0"/>
                  </a:moveTo>
                  <a:cubicBezTo>
                    <a:pt x="73266" y="22327"/>
                    <a:pt x="62998" y="43386"/>
                    <a:pt x="49435" y="62293"/>
                  </a:cubicBezTo>
                  <a:cubicBezTo>
                    <a:pt x="36300" y="81572"/>
                    <a:pt x="19507" y="98079"/>
                    <a:pt x="0" y="110871"/>
                  </a:cubicBezTo>
                  <a:cubicBezTo>
                    <a:pt x="15126" y="93812"/>
                    <a:pt x="29308" y="75943"/>
                    <a:pt x="42481" y="57341"/>
                  </a:cubicBezTo>
                  <a:cubicBezTo>
                    <a:pt x="55626" y="39338"/>
                    <a:pt x="67342" y="20003"/>
                    <a:pt x="79819" y="0"/>
                  </a:cubicBezTo>
                  <a:close/>
                </a:path>
              </a:pathLst>
            </a:custGeom>
            <a:solidFill>
              <a:srgbClr val="FAFAFA"/>
            </a:solidFill>
            <a:ln w="9525" cap="flat">
              <a:noFill/>
              <a:prstDash val="solid"/>
              <a:miter/>
            </a:ln>
          </p:spPr>
          <p:txBody>
            <a:bodyPr rtlCol="0" anchor="ctr"/>
            <a:lstStyle/>
            <a:p>
              <a:endParaRPr lang="en-US"/>
            </a:p>
          </p:txBody>
        </p:sp>
        <p:sp>
          <p:nvSpPr>
            <p:cNvPr id="143" name="Freeform: Shape 142">
              <a:extLst>
                <a:ext uri="{FF2B5EF4-FFF2-40B4-BE49-F238E27FC236}">
                  <a16:creationId xmlns="" xmlns:a16="http://schemas.microsoft.com/office/drawing/2014/main" id="{3CED64B6-1942-4624-A11B-BACFEC005690}"/>
                </a:ext>
              </a:extLst>
            </p:cNvPr>
            <p:cNvSpPr/>
            <p:nvPr/>
          </p:nvSpPr>
          <p:spPr>
            <a:xfrm>
              <a:off x="2066243" y="1562789"/>
              <a:ext cx="90549" cy="156453"/>
            </a:xfrm>
            <a:custGeom>
              <a:avLst/>
              <a:gdLst>
                <a:gd name="connsiteX0" fmla="*/ 0 w 90549"/>
                <a:gd name="connsiteY0" fmla="*/ 910 h 156453"/>
                <a:gd name="connsiteX1" fmla="*/ 25813 w 90549"/>
                <a:gd name="connsiteY1" fmla="*/ 1482 h 156453"/>
                <a:gd name="connsiteX2" fmla="*/ 49816 w 90549"/>
                <a:gd name="connsiteY2" fmla="*/ 12245 h 156453"/>
                <a:gd name="connsiteX3" fmla="*/ 80963 w 90549"/>
                <a:gd name="connsiteY3" fmla="*/ 54346 h 156453"/>
                <a:gd name="connsiteX4" fmla="*/ 90488 w 90549"/>
                <a:gd name="connsiteY4" fmla="*/ 105400 h 156453"/>
                <a:gd name="connsiteX5" fmla="*/ 85154 w 90549"/>
                <a:gd name="connsiteY5" fmla="*/ 156454 h 156453"/>
                <a:gd name="connsiteX6" fmla="*/ 83820 w 90549"/>
                <a:gd name="connsiteY6" fmla="*/ 105876 h 156453"/>
                <a:gd name="connsiteX7" fmla="*/ 72866 w 90549"/>
                <a:gd name="connsiteY7" fmla="*/ 57489 h 156453"/>
                <a:gd name="connsiteX8" fmla="*/ 61722 w 90549"/>
                <a:gd name="connsiteY8" fmla="*/ 35677 h 156453"/>
                <a:gd name="connsiteX9" fmla="*/ 54483 w 90549"/>
                <a:gd name="connsiteY9" fmla="*/ 26152 h 156453"/>
                <a:gd name="connsiteX10" fmla="*/ 45720 w 90549"/>
                <a:gd name="connsiteY10" fmla="*/ 17770 h 156453"/>
                <a:gd name="connsiteX11" fmla="*/ 0 w 90549"/>
                <a:gd name="connsiteY11" fmla="*/ 910 h 15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549" h="156453">
                  <a:moveTo>
                    <a:pt x="0" y="910"/>
                  </a:moveTo>
                  <a:cubicBezTo>
                    <a:pt x="8563" y="-471"/>
                    <a:pt x="17316" y="-280"/>
                    <a:pt x="25813" y="1482"/>
                  </a:cubicBezTo>
                  <a:cubicBezTo>
                    <a:pt x="34452" y="3415"/>
                    <a:pt x="42624" y="7082"/>
                    <a:pt x="49816" y="12245"/>
                  </a:cubicBezTo>
                  <a:cubicBezTo>
                    <a:pt x="64094" y="22923"/>
                    <a:pt x="74924" y="37562"/>
                    <a:pt x="80963" y="54346"/>
                  </a:cubicBezTo>
                  <a:cubicBezTo>
                    <a:pt x="87087" y="70681"/>
                    <a:pt x="90307" y="87959"/>
                    <a:pt x="90488" y="105400"/>
                  </a:cubicBezTo>
                  <a:cubicBezTo>
                    <a:pt x="90916" y="122573"/>
                    <a:pt x="89125" y="139737"/>
                    <a:pt x="85154" y="156454"/>
                  </a:cubicBezTo>
                  <a:cubicBezTo>
                    <a:pt x="85811" y="139585"/>
                    <a:pt x="85363" y="122687"/>
                    <a:pt x="83820" y="105876"/>
                  </a:cubicBezTo>
                  <a:cubicBezTo>
                    <a:pt x="82420" y="89321"/>
                    <a:pt x="78734" y="73034"/>
                    <a:pt x="72866" y="57489"/>
                  </a:cubicBezTo>
                  <a:cubicBezTo>
                    <a:pt x="70037" y="49802"/>
                    <a:pt x="66294" y="42477"/>
                    <a:pt x="61722" y="35677"/>
                  </a:cubicBezTo>
                  <a:cubicBezTo>
                    <a:pt x="59522" y="32343"/>
                    <a:pt x="57112" y="29161"/>
                    <a:pt x="54483" y="26152"/>
                  </a:cubicBezTo>
                  <a:cubicBezTo>
                    <a:pt x="51730" y="23189"/>
                    <a:pt x="48806" y="20389"/>
                    <a:pt x="45720" y="17770"/>
                  </a:cubicBezTo>
                  <a:cubicBezTo>
                    <a:pt x="32766" y="7244"/>
                    <a:pt x="16688" y="1320"/>
                    <a:pt x="0" y="910"/>
                  </a:cubicBezTo>
                  <a:close/>
                </a:path>
              </a:pathLst>
            </a:custGeom>
            <a:solidFill>
              <a:srgbClr val="FAFAFA"/>
            </a:solidFill>
            <a:ln w="9525" cap="flat">
              <a:noFill/>
              <a:prstDash val="solid"/>
              <a:miter/>
            </a:ln>
          </p:spPr>
          <p:txBody>
            <a:bodyPr rtlCol="0" anchor="ctr"/>
            <a:lstStyle/>
            <a:p>
              <a:endParaRPr lang="en-US"/>
            </a:p>
          </p:txBody>
        </p:sp>
        <p:sp>
          <p:nvSpPr>
            <p:cNvPr id="144" name="Freeform: Shape 143">
              <a:extLst>
                <a:ext uri="{FF2B5EF4-FFF2-40B4-BE49-F238E27FC236}">
                  <a16:creationId xmlns="" xmlns:a16="http://schemas.microsoft.com/office/drawing/2014/main" id="{239A38F2-22C2-4E45-9F29-0927FC85C0B4}"/>
                </a:ext>
              </a:extLst>
            </p:cNvPr>
            <p:cNvSpPr/>
            <p:nvPr/>
          </p:nvSpPr>
          <p:spPr>
            <a:xfrm>
              <a:off x="1880085" y="1603228"/>
              <a:ext cx="105671" cy="237839"/>
            </a:xfrm>
            <a:custGeom>
              <a:avLst/>
              <a:gdLst>
                <a:gd name="connsiteX0" fmla="*/ 515 w 105671"/>
                <a:gd name="connsiteY0" fmla="*/ 237839 h 237839"/>
                <a:gd name="connsiteX1" fmla="*/ 5373 w 105671"/>
                <a:gd name="connsiteY1" fmla="*/ 171164 h 237839"/>
                <a:gd name="connsiteX2" fmla="*/ 59380 w 105671"/>
                <a:gd name="connsiteY2" fmla="*/ 48482 h 237839"/>
                <a:gd name="connsiteX3" fmla="*/ 105671 w 105671"/>
                <a:gd name="connsiteY3" fmla="*/ 0 h 237839"/>
                <a:gd name="connsiteX4" fmla="*/ 94527 w 105671"/>
                <a:gd name="connsiteY4" fmla="*/ 12383 h 237839"/>
                <a:gd name="connsiteX5" fmla="*/ 83954 w 105671"/>
                <a:gd name="connsiteY5" fmla="*/ 25241 h 237839"/>
                <a:gd name="connsiteX6" fmla="*/ 64904 w 105671"/>
                <a:gd name="connsiteY6" fmla="*/ 52197 h 237839"/>
                <a:gd name="connsiteX7" fmla="*/ 33758 w 105671"/>
                <a:gd name="connsiteY7" fmla="*/ 110395 h 237839"/>
                <a:gd name="connsiteX8" fmla="*/ 11850 w 105671"/>
                <a:gd name="connsiteY8" fmla="*/ 172688 h 237839"/>
                <a:gd name="connsiteX9" fmla="*/ 7945 w 105671"/>
                <a:gd name="connsiteY9" fmla="*/ 188786 h 237839"/>
                <a:gd name="connsiteX10" fmla="*/ 4802 w 105671"/>
                <a:gd name="connsiteY10" fmla="*/ 205073 h 237839"/>
                <a:gd name="connsiteX11" fmla="*/ 2325 w 105671"/>
                <a:gd name="connsiteY11" fmla="*/ 221456 h 237839"/>
                <a:gd name="connsiteX12" fmla="*/ 515 w 105671"/>
                <a:gd name="connsiteY12" fmla="*/ 237839 h 23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671" h="237839">
                  <a:moveTo>
                    <a:pt x="515" y="237839"/>
                  </a:moveTo>
                  <a:cubicBezTo>
                    <a:pt x="-942" y="215494"/>
                    <a:pt x="696" y="193062"/>
                    <a:pt x="5373" y="171164"/>
                  </a:cubicBezTo>
                  <a:cubicBezTo>
                    <a:pt x="14479" y="126902"/>
                    <a:pt x="32891" y="85087"/>
                    <a:pt x="59380" y="48482"/>
                  </a:cubicBezTo>
                  <a:cubicBezTo>
                    <a:pt x="72448" y="30223"/>
                    <a:pt x="88031" y="13897"/>
                    <a:pt x="105671" y="0"/>
                  </a:cubicBezTo>
                  <a:lnTo>
                    <a:pt x="94527" y="12383"/>
                  </a:lnTo>
                  <a:cubicBezTo>
                    <a:pt x="91003" y="16669"/>
                    <a:pt x="87288" y="20860"/>
                    <a:pt x="83954" y="25241"/>
                  </a:cubicBezTo>
                  <a:cubicBezTo>
                    <a:pt x="77192" y="34004"/>
                    <a:pt x="70715" y="42958"/>
                    <a:pt x="64904" y="52197"/>
                  </a:cubicBezTo>
                  <a:cubicBezTo>
                    <a:pt x="53036" y="70761"/>
                    <a:pt x="42625" y="90221"/>
                    <a:pt x="33758" y="110395"/>
                  </a:cubicBezTo>
                  <a:cubicBezTo>
                    <a:pt x="24833" y="130550"/>
                    <a:pt x="17508" y="151381"/>
                    <a:pt x="11850" y="172688"/>
                  </a:cubicBezTo>
                  <a:lnTo>
                    <a:pt x="7945" y="188786"/>
                  </a:lnTo>
                  <a:lnTo>
                    <a:pt x="4802" y="205073"/>
                  </a:lnTo>
                  <a:lnTo>
                    <a:pt x="2325" y="221456"/>
                  </a:lnTo>
                  <a:cubicBezTo>
                    <a:pt x="1658" y="226695"/>
                    <a:pt x="1182" y="232219"/>
                    <a:pt x="515" y="237839"/>
                  </a:cubicBezTo>
                  <a:close/>
                </a:path>
              </a:pathLst>
            </a:custGeom>
            <a:solidFill>
              <a:srgbClr val="FAFAFA"/>
            </a:solidFill>
            <a:ln w="9525" cap="flat">
              <a:noFill/>
              <a:prstDash val="solid"/>
              <a:miter/>
            </a:ln>
          </p:spPr>
          <p:txBody>
            <a:bodyPr rtlCol="0" anchor="ctr"/>
            <a:lstStyle/>
            <a:p>
              <a:endParaRPr lang="en-US"/>
            </a:p>
          </p:txBody>
        </p:sp>
        <p:sp>
          <p:nvSpPr>
            <p:cNvPr id="145" name="Freeform: Shape 144">
              <a:extLst>
                <a:ext uri="{FF2B5EF4-FFF2-40B4-BE49-F238E27FC236}">
                  <a16:creationId xmlns="" xmlns:a16="http://schemas.microsoft.com/office/drawing/2014/main" id="{C8A69800-6D99-4E96-9BCA-9A49A1239131}"/>
                </a:ext>
              </a:extLst>
            </p:cNvPr>
            <p:cNvSpPr/>
            <p:nvPr/>
          </p:nvSpPr>
          <p:spPr>
            <a:xfrm>
              <a:off x="1911937" y="1938603"/>
              <a:ext cx="74485" cy="25570"/>
            </a:xfrm>
            <a:custGeom>
              <a:avLst/>
              <a:gdLst>
                <a:gd name="connsiteX0" fmla="*/ 74486 w 74485"/>
                <a:gd name="connsiteY0" fmla="*/ 18479 h 25570"/>
                <a:gd name="connsiteX1" fmla="*/ 33528 w 74485"/>
                <a:gd name="connsiteY1" fmla="*/ 24098 h 25570"/>
                <a:gd name="connsiteX2" fmla="*/ 0 w 74485"/>
                <a:gd name="connsiteY2" fmla="*/ 0 h 25570"/>
                <a:gd name="connsiteX3" fmla="*/ 35528 w 74485"/>
                <a:gd name="connsiteY3" fmla="*/ 15716 h 25570"/>
                <a:gd name="connsiteX4" fmla="*/ 74486 w 74485"/>
                <a:gd name="connsiteY4" fmla="*/ 18479 h 2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85" h="25570">
                  <a:moveTo>
                    <a:pt x="74486" y="18479"/>
                  </a:moveTo>
                  <a:cubicBezTo>
                    <a:pt x="61970" y="25279"/>
                    <a:pt x="47406" y="27270"/>
                    <a:pt x="33528" y="24098"/>
                  </a:cubicBezTo>
                  <a:cubicBezTo>
                    <a:pt x="19507" y="21041"/>
                    <a:pt x="7372" y="12316"/>
                    <a:pt x="0" y="0"/>
                  </a:cubicBezTo>
                  <a:cubicBezTo>
                    <a:pt x="10858" y="7230"/>
                    <a:pt x="22879" y="12544"/>
                    <a:pt x="35528" y="15716"/>
                  </a:cubicBezTo>
                  <a:cubicBezTo>
                    <a:pt x="48349" y="18250"/>
                    <a:pt x="61436" y="19183"/>
                    <a:pt x="74486" y="18479"/>
                  </a:cubicBezTo>
                  <a:close/>
                </a:path>
              </a:pathLst>
            </a:custGeom>
            <a:solidFill>
              <a:srgbClr val="FAFAFA"/>
            </a:solidFill>
            <a:ln w="9525" cap="flat">
              <a:noFill/>
              <a:prstDash val="solid"/>
              <a:miter/>
            </a:ln>
          </p:spPr>
          <p:txBody>
            <a:bodyPr rtlCol="0" anchor="ctr"/>
            <a:lstStyle/>
            <a:p>
              <a:endParaRPr lang="en-US"/>
            </a:p>
          </p:txBody>
        </p:sp>
        <p:sp>
          <p:nvSpPr>
            <p:cNvPr id="146" name="Freeform: Shape 145">
              <a:extLst>
                <a:ext uri="{FF2B5EF4-FFF2-40B4-BE49-F238E27FC236}">
                  <a16:creationId xmlns="" xmlns:a16="http://schemas.microsoft.com/office/drawing/2014/main" id="{3086838A-B4D6-438B-BF00-6C15998D1543}"/>
                </a:ext>
              </a:extLst>
            </p:cNvPr>
            <p:cNvSpPr/>
            <p:nvPr/>
          </p:nvSpPr>
          <p:spPr>
            <a:xfrm>
              <a:off x="1504934" y="1774685"/>
              <a:ext cx="78200" cy="106196"/>
            </a:xfrm>
            <a:custGeom>
              <a:avLst/>
              <a:gdLst>
                <a:gd name="connsiteX0" fmla="*/ 35433 w 78200"/>
                <a:gd name="connsiteY0" fmla="*/ 4564 h 106196"/>
                <a:gd name="connsiteX1" fmla="*/ 29242 w 78200"/>
                <a:gd name="connsiteY1" fmla="*/ 12851 h 106196"/>
                <a:gd name="connsiteX2" fmla="*/ 1810 w 78200"/>
                <a:gd name="connsiteY2" fmla="*/ 90575 h 106196"/>
                <a:gd name="connsiteX3" fmla="*/ 0 w 78200"/>
                <a:gd name="connsiteY3" fmla="*/ 95814 h 106196"/>
                <a:gd name="connsiteX4" fmla="*/ 52292 w 78200"/>
                <a:gd name="connsiteY4" fmla="*/ 106196 h 106196"/>
                <a:gd name="connsiteX5" fmla="*/ 54102 w 78200"/>
                <a:gd name="connsiteY5" fmla="*/ 100862 h 106196"/>
                <a:gd name="connsiteX6" fmla="*/ 78200 w 78200"/>
                <a:gd name="connsiteY6" fmla="*/ 33616 h 106196"/>
                <a:gd name="connsiteX7" fmla="*/ 61722 w 78200"/>
                <a:gd name="connsiteY7" fmla="*/ 7517 h 106196"/>
                <a:gd name="connsiteX8" fmla="*/ 35433 w 78200"/>
                <a:gd name="connsiteY8" fmla="*/ 4564 h 10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00" h="106196">
                  <a:moveTo>
                    <a:pt x="35433" y="4564"/>
                  </a:moveTo>
                  <a:cubicBezTo>
                    <a:pt x="32547" y="6603"/>
                    <a:pt x="30380" y="9508"/>
                    <a:pt x="29242" y="12851"/>
                  </a:cubicBezTo>
                  <a:lnTo>
                    <a:pt x="1810" y="90575"/>
                  </a:lnTo>
                  <a:lnTo>
                    <a:pt x="0" y="95814"/>
                  </a:lnTo>
                  <a:lnTo>
                    <a:pt x="52292" y="106196"/>
                  </a:lnTo>
                  <a:lnTo>
                    <a:pt x="54102" y="100862"/>
                  </a:lnTo>
                  <a:lnTo>
                    <a:pt x="78200" y="33616"/>
                  </a:lnTo>
                  <a:lnTo>
                    <a:pt x="61722" y="7517"/>
                  </a:lnTo>
                  <a:cubicBezTo>
                    <a:pt x="55245" y="-3056"/>
                    <a:pt x="45149" y="-960"/>
                    <a:pt x="35433" y="4564"/>
                  </a:cubicBezTo>
                  <a:close/>
                </a:path>
              </a:pathLst>
            </a:custGeom>
            <a:solidFill>
              <a:srgbClr val="FFFFFF"/>
            </a:solidFill>
            <a:ln w="9525" cap="flat">
              <a:noFill/>
              <a:prstDash val="solid"/>
              <a:miter/>
            </a:ln>
          </p:spPr>
          <p:txBody>
            <a:bodyPr rtlCol="0" anchor="ctr"/>
            <a:lstStyle/>
            <a:p>
              <a:endParaRPr lang="en-US"/>
            </a:p>
          </p:txBody>
        </p:sp>
        <p:sp>
          <p:nvSpPr>
            <p:cNvPr id="147" name="Freeform: Shape 146">
              <a:extLst>
                <a:ext uri="{FF2B5EF4-FFF2-40B4-BE49-F238E27FC236}">
                  <a16:creationId xmlns="" xmlns:a16="http://schemas.microsoft.com/office/drawing/2014/main" id="{3198BC3D-C6B9-4AC3-950F-32A1CEA39C73}"/>
                </a:ext>
              </a:extLst>
            </p:cNvPr>
            <p:cNvSpPr/>
            <p:nvPr/>
          </p:nvSpPr>
          <p:spPr>
            <a:xfrm>
              <a:off x="1504934" y="1774685"/>
              <a:ext cx="78200" cy="106196"/>
            </a:xfrm>
            <a:custGeom>
              <a:avLst/>
              <a:gdLst>
                <a:gd name="connsiteX0" fmla="*/ 35433 w 78200"/>
                <a:gd name="connsiteY0" fmla="*/ 4564 h 106196"/>
                <a:gd name="connsiteX1" fmla="*/ 29242 w 78200"/>
                <a:gd name="connsiteY1" fmla="*/ 12851 h 106196"/>
                <a:gd name="connsiteX2" fmla="*/ 1810 w 78200"/>
                <a:gd name="connsiteY2" fmla="*/ 90575 h 106196"/>
                <a:gd name="connsiteX3" fmla="*/ 0 w 78200"/>
                <a:gd name="connsiteY3" fmla="*/ 95814 h 106196"/>
                <a:gd name="connsiteX4" fmla="*/ 52292 w 78200"/>
                <a:gd name="connsiteY4" fmla="*/ 106196 h 106196"/>
                <a:gd name="connsiteX5" fmla="*/ 54102 w 78200"/>
                <a:gd name="connsiteY5" fmla="*/ 100862 h 106196"/>
                <a:gd name="connsiteX6" fmla="*/ 78200 w 78200"/>
                <a:gd name="connsiteY6" fmla="*/ 33616 h 106196"/>
                <a:gd name="connsiteX7" fmla="*/ 61722 w 78200"/>
                <a:gd name="connsiteY7" fmla="*/ 7517 h 106196"/>
                <a:gd name="connsiteX8" fmla="*/ 35433 w 78200"/>
                <a:gd name="connsiteY8" fmla="*/ 4564 h 10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00" h="106196">
                  <a:moveTo>
                    <a:pt x="35433" y="4564"/>
                  </a:moveTo>
                  <a:cubicBezTo>
                    <a:pt x="32547" y="6603"/>
                    <a:pt x="30380" y="9508"/>
                    <a:pt x="29242" y="12851"/>
                  </a:cubicBezTo>
                  <a:lnTo>
                    <a:pt x="1810" y="90575"/>
                  </a:lnTo>
                  <a:lnTo>
                    <a:pt x="0" y="95814"/>
                  </a:lnTo>
                  <a:lnTo>
                    <a:pt x="52292" y="106196"/>
                  </a:lnTo>
                  <a:lnTo>
                    <a:pt x="54102" y="100862"/>
                  </a:lnTo>
                  <a:lnTo>
                    <a:pt x="78200" y="33616"/>
                  </a:lnTo>
                  <a:lnTo>
                    <a:pt x="61722" y="7517"/>
                  </a:lnTo>
                  <a:cubicBezTo>
                    <a:pt x="55245" y="-3056"/>
                    <a:pt x="45149" y="-960"/>
                    <a:pt x="35433" y="4564"/>
                  </a:cubicBezTo>
                  <a:close/>
                </a:path>
              </a:pathLst>
            </a:custGeom>
            <a:solidFill>
              <a:srgbClr val="FFFFFF"/>
            </a:solidFill>
            <a:ln w="9525" cap="flat">
              <a:noFill/>
              <a:prstDash val="solid"/>
              <a:miter/>
            </a:ln>
          </p:spPr>
          <p:txBody>
            <a:bodyPr rtlCol="0" anchor="ctr"/>
            <a:lstStyle/>
            <a:p>
              <a:endParaRPr lang="en-US"/>
            </a:p>
          </p:txBody>
        </p:sp>
        <p:sp>
          <p:nvSpPr>
            <p:cNvPr id="148" name="Freeform: Shape 147">
              <a:extLst>
                <a:ext uri="{FF2B5EF4-FFF2-40B4-BE49-F238E27FC236}">
                  <a16:creationId xmlns="" xmlns:a16="http://schemas.microsoft.com/office/drawing/2014/main" id="{55892427-C756-4F26-81B6-4CA8A63DDF1B}"/>
                </a:ext>
              </a:extLst>
            </p:cNvPr>
            <p:cNvSpPr/>
            <p:nvPr/>
          </p:nvSpPr>
          <p:spPr>
            <a:xfrm>
              <a:off x="1556179" y="1728994"/>
              <a:ext cx="122681" cy="128360"/>
            </a:xfrm>
            <a:custGeom>
              <a:avLst/>
              <a:gdLst>
                <a:gd name="connsiteX0" fmla="*/ 92869 w 122681"/>
                <a:gd name="connsiteY0" fmla="*/ 93308 h 128360"/>
                <a:gd name="connsiteX1" fmla="*/ 122682 w 122681"/>
                <a:gd name="connsiteY1" fmla="*/ 7583 h 128360"/>
                <a:gd name="connsiteX2" fmla="*/ 103632 w 122681"/>
                <a:gd name="connsiteY2" fmla="*/ 32634 h 128360"/>
                <a:gd name="connsiteX3" fmla="*/ 103632 w 122681"/>
                <a:gd name="connsiteY3" fmla="*/ 32634 h 128360"/>
                <a:gd name="connsiteX4" fmla="*/ 89535 w 122681"/>
                <a:gd name="connsiteY4" fmla="*/ 8155 h 128360"/>
                <a:gd name="connsiteX5" fmla="*/ 67590 w 122681"/>
                <a:gd name="connsiteY5" fmla="*/ 2097 h 128360"/>
                <a:gd name="connsiteX6" fmla="*/ 65532 w 122681"/>
                <a:gd name="connsiteY6" fmla="*/ 3488 h 128360"/>
                <a:gd name="connsiteX7" fmla="*/ 0 w 122681"/>
                <a:gd name="connsiteY7" fmla="*/ 41588 h 128360"/>
                <a:gd name="connsiteX8" fmla="*/ 19717 w 122681"/>
                <a:gd name="connsiteY8" fmla="*/ 48636 h 128360"/>
                <a:gd name="connsiteX9" fmla="*/ 51244 w 122681"/>
                <a:gd name="connsiteY9" fmla="*/ 103310 h 128360"/>
                <a:gd name="connsiteX10" fmla="*/ 51244 w 122681"/>
                <a:gd name="connsiteY10" fmla="*/ 103310 h 128360"/>
                <a:gd name="connsiteX11" fmla="*/ 32766 w 122681"/>
                <a:gd name="connsiteY11" fmla="*/ 128360 h 12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681" h="128360">
                  <a:moveTo>
                    <a:pt x="92869" y="93308"/>
                  </a:moveTo>
                  <a:lnTo>
                    <a:pt x="122682" y="7583"/>
                  </a:lnTo>
                  <a:lnTo>
                    <a:pt x="103632" y="32634"/>
                  </a:lnTo>
                  <a:lnTo>
                    <a:pt x="103632" y="32634"/>
                  </a:lnTo>
                  <a:lnTo>
                    <a:pt x="89535" y="8155"/>
                  </a:lnTo>
                  <a:cubicBezTo>
                    <a:pt x="85147" y="421"/>
                    <a:pt x="75322" y="-2284"/>
                    <a:pt x="67590" y="2097"/>
                  </a:cubicBezTo>
                  <a:cubicBezTo>
                    <a:pt x="66869" y="2507"/>
                    <a:pt x="66182" y="2973"/>
                    <a:pt x="65532" y="3488"/>
                  </a:cubicBezTo>
                  <a:lnTo>
                    <a:pt x="0" y="41588"/>
                  </a:lnTo>
                  <a:cubicBezTo>
                    <a:pt x="9525" y="35873"/>
                    <a:pt x="14764" y="40064"/>
                    <a:pt x="19717" y="48636"/>
                  </a:cubicBezTo>
                  <a:lnTo>
                    <a:pt x="51244" y="103310"/>
                  </a:lnTo>
                  <a:lnTo>
                    <a:pt x="51244" y="103310"/>
                  </a:lnTo>
                  <a:lnTo>
                    <a:pt x="32766" y="128360"/>
                  </a:lnTo>
                  <a:close/>
                </a:path>
              </a:pathLst>
            </a:custGeom>
            <a:solidFill>
              <a:srgbClr val="FFFFFF"/>
            </a:solidFill>
            <a:ln w="9525" cap="flat">
              <a:noFill/>
              <a:prstDash val="solid"/>
              <a:miter/>
            </a:ln>
          </p:spPr>
          <p:txBody>
            <a:bodyPr rtlCol="0" anchor="ctr"/>
            <a:lstStyle/>
            <a:p>
              <a:endParaRPr lang="en-US"/>
            </a:p>
          </p:txBody>
        </p:sp>
        <p:sp>
          <p:nvSpPr>
            <p:cNvPr id="149" name="Freeform: Shape 148">
              <a:extLst>
                <a:ext uri="{FF2B5EF4-FFF2-40B4-BE49-F238E27FC236}">
                  <a16:creationId xmlns="" xmlns:a16="http://schemas.microsoft.com/office/drawing/2014/main" id="{699ED9AA-3157-45B2-9B5D-F5578DA736AE}"/>
                </a:ext>
              </a:extLst>
            </p:cNvPr>
            <p:cNvSpPr/>
            <p:nvPr/>
          </p:nvSpPr>
          <p:spPr>
            <a:xfrm>
              <a:off x="1451880" y="1918982"/>
              <a:ext cx="90011" cy="172878"/>
            </a:xfrm>
            <a:custGeom>
              <a:avLst/>
              <a:gdLst>
                <a:gd name="connsiteX0" fmla="*/ 70961 w 90011"/>
                <a:gd name="connsiteY0" fmla="*/ 48482 h 172878"/>
                <a:gd name="connsiteX1" fmla="*/ 70961 w 90011"/>
                <a:gd name="connsiteY1" fmla="*/ 48482 h 172878"/>
                <a:gd name="connsiteX2" fmla="*/ 90011 w 90011"/>
                <a:gd name="connsiteY2" fmla="*/ 52007 h 172878"/>
                <a:gd name="connsiteX3" fmla="*/ 59722 w 90011"/>
                <a:gd name="connsiteY3" fmla="*/ 0 h 172878"/>
                <a:gd name="connsiteX4" fmla="*/ 0 w 90011"/>
                <a:gd name="connsiteY4" fmla="*/ 34480 h 172878"/>
                <a:gd name="connsiteX5" fmla="*/ 19050 w 90011"/>
                <a:gd name="connsiteY5" fmla="*/ 38005 h 172878"/>
                <a:gd name="connsiteX6" fmla="*/ 19050 w 90011"/>
                <a:gd name="connsiteY6" fmla="*/ 38005 h 172878"/>
                <a:gd name="connsiteX7" fmla="*/ 4953 w 90011"/>
                <a:gd name="connsiteY7" fmla="*/ 78867 h 172878"/>
                <a:gd name="connsiteX8" fmla="*/ 4953 w 90011"/>
                <a:gd name="connsiteY8" fmla="*/ 115729 h 172878"/>
                <a:gd name="connsiteX9" fmla="*/ 37719 w 90011"/>
                <a:gd name="connsiteY9" fmla="*/ 172879 h 172878"/>
                <a:gd name="connsiteX10" fmla="*/ 39815 w 90011"/>
                <a:gd name="connsiteY10" fmla="*/ 139637 h 17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011" h="172878">
                  <a:moveTo>
                    <a:pt x="70961" y="48482"/>
                  </a:moveTo>
                  <a:lnTo>
                    <a:pt x="70961" y="48482"/>
                  </a:lnTo>
                  <a:lnTo>
                    <a:pt x="90011" y="52007"/>
                  </a:lnTo>
                  <a:lnTo>
                    <a:pt x="59722" y="0"/>
                  </a:lnTo>
                  <a:lnTo>
                    <a:pt x="0" y="34480"/>
                  </a:lnTo>
                  <a:lnTo>
                    <a:pt x="19050" y="38005"/>
                  </a:lnTo>
                  <a:lnTo>
                    <a:pt x="19050" y="38005"/>
                  </a:lnTo>
                  <a:lnTo>
                    <a:pt x="4953" y="78867"/>
                  </a:lnTo>
                  <a:cubicBezTo>
                    <a:pt x="-60" y="90640"/>
                    <a:pt x="-60" y="103956"/>
                    <a:pt x="4953" y="115729"/>
                  </a:cubicBezTo>
                  <a:lnTo>
                    <a:pt x="37719" y="172879"/>
                  </a:lnTo>
                  <a:cubicBezTo>
                    <a:pt x="32766" y="164306"/>
                    <a:pt x="34862" y="153829"/>
                    <a:pt x="39815" y="139637"/>
                  </a:cubicBezTo>
                  <a:close/>
                </a:path>
              </a:pathLst>
            </a:custGeom>
            <a:solidFill>
              <a:srgbClr val="FFFFFF"/>
            </a:solidFill>
            <a:ln w="9525" cap="flat">
              <a:noFill/>
              <a:prstDash val="solid"/>
              <a:miter/>
            </a:ln>
          </p:spPr>
          <p:txBody>
            <a:bodyPr rtlCol="0" anchor="ctr"/>
            <a:lstStyle/>
            <a:p>
              <a:endParaRPr lang="en-US"/>
            </a:p>
          </p:txBody>
        </p:sp>
        <p:sp>
          <p:nvSpPr>
            <p:cNvPr id="150" name="Freeform: Shape 149">
              <a:extLst>
                <a:ext uri="{FF2B5EF4-FFF2-40B4-BE49-F238E27FC236}">
                  <a16:creationId xmlns="" xmlns:a16="http://schemas.microsoft.com/office/drawing/2014/main" id="{4D27A937-E12E-46D3-8723-D2C98381A197}"/>
                </a:ext>
              </a:extLst>
            </p:cNvPr>
            <p:cNvSpPr/>
            <p:nvPr/>
          </p:nvSpPr>
          <p:spPr>
            <a:xfrm>
              <a:off x="1492109" y="1993943"/>
              <a:ext cx="68736" cy="113832"/>
            </a:xfrm>
            <a:custGeom>
              <a:avLst/>
              <a:gdLst>
                <a:gd name="connsiteX0" fmla="*/ 65117 w 68736"/>
                <a:gd name="connsiteY0" fmla="*/ 2286 h 113832"/>
                <a:gd name="connsiteX1" fmla="*/ 18445 w 68736"/>
                <a:gd name="connsiteY1" fmla="*/ 28194 h 113832"/>
                <a:gd name="connsiteX2" fmla="*/ 3491 w 68736"/>
                <a:gd name="connsiteY2" fmla="*/ 73628 h 113832"/>
                <a:gd name="connsiteX3" fmla="*/ 5110 w 68736"/>
                <a:gd name="connsiteY3" fmla="*/ 111728 h 113832"/>
                <a:gd name="connsiteX4" fmla="*/ 10681 w 68736"/>
                <a:gd name="connsiteY4" fmla="*/ 113319 h 113832"/>
                <a:gd name="connsiteX5" fmla="*/ 11206 w 68736"/>
                <a:gd name="connsiteY5" fmla="*/ 112967 h 113832"/>
                <a:gd name="connsiteX6" fmla="*/ 65117 w 68736"/>
                <a:gd name="connsiteY6" fmla="*/ 82677 h 113832"/>
                <a:gd name="connsiteX7" fmla="*/ 68737 w 68736"/>
                <a:gd name="connsiteY7" fmla="*/ 80582 h 113832"/>
                <a:gd name="connsiteX8" fmla="*/ 68737 w 68736"/>
                <a:gd name="connsiteY8" fmla="*/ 0 h 11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36" h="113832">
                  <a:moveTo>
                    <a:pt x="65117" y="2286"/>
                  </a:moveTo>
                  <a:lnTo>
                    <a:pt x="18445" y="28194"/>
                  </a:lnTo>
                  <a:lnTo>
                    <a:pt x="3491" y="73628"/>
                  </a:lnTo>
                  <a:cubicBezTo>
                    <a:pt x="-1677" y="85935"/>
                    <a:pt x="-1082" y="99908"/>
                    <a:pt x="5110" y="111728"/>
                  </a:cubicBezTo>
                  <a:cubicBezTo>
                    <a:pt x="6210" y="113700"/>
                    <a:pt x="8705" y="114414"/>
                    <a:pt x="10681" y="113319"/>
                  </a:cubicBezTo>
                  <a:cubicBezTo>
                    <a:pt x="10865" y="113214"/>
                    <a:pt x="11040" y="113100"/>
                    <a:pt x="11206" y="112967"/>
                  </a:cubicBezTo>
                  <a:lnTo>
                    <a:pt x="65117" y="82677"/>
                  </a:lnTo>
                  <a:lnTo>
                    <a:pt x="68737" y="80582"/>
                  </a:lnTo>
                  <a:lnTo>
                    <a:pt x="68737" y="0"/>
                  </a:lnTo>
                  <a:close/>
                </a:path>
              </a:pathLst>
            </a:custGeom>
            <a:solidFill>
              <a:srgbClr val="FFFFFF"/>
            </a:solidFill>
            <a:ln w="9525" cap="flat">
              <a:noFill/>
              <a:prstDash val="solid"/>
              <a:miter/>
            </a:ln>
          </p:spPr>
          <p:txBody>
            <a:bodyPr rtlCol="0" anchor="ctr"/>
            <a:lstStyle/>
            <a:p>
              <a:endParaRPr lang="en-US"/>
            </a:p>
          </p:txBody>
        </p:sp>
        <p:sp>
          <p:nvSpPr>
            <p:cNvPr id="151" name="Freeform: Shape 150">
              <a:extLst>
                <a:ext uri="{FF2B5EF4-FFF2-40B4-BE49-F238E27FC236}">
                  <a16:creationId xmlns="" xmlns:a16="http://schemas.microsoft.com/office/drawing/2014/main" id="{A2F1D857-43F2-429B-BE52-AD553ED0907F}"/>
                </a:ext>
              </a:extLst>
            </p:cNvPr>
            <p:cNvSpPr/>
            <p:nvPr/>
          </p:nvSpPr>
          <p:spPr>
            <a:xfrm>
              <a:off x="1492109" y="1993943"/>
              <a:ext cx="68736" cy="113832"/>
            </a:xfrm>
            <a:custGeom>
              <a:avLst/>
              <a:gdLst>
                <a:gd name="connsiteX0" fmla="*/ 65117 w 68736"/>
                <a:gd name="connsiteY0" fmla="*/ 2286 h 113832"/>
                <a:gd name="connsiteX1" fmla="*/ 18445 w 68736"/>
                <a:gd name="connsiteY1" fmla="*/ 28194 h 113832"/>
                <a:gd name="connsiteX2" fmla="*/ 3491 w 68736"/>
                <a:gd name="connsiteY2" fmla="*/ 73628 h 113832"/>
                <a:gd name="connsiteX3" fmla="*/ 5110 w 68736"/>
                <a:gd name="connsiteY3" fmla="*/ 111728 h 113832"/>
                <a:gd name="connsiteX4" fmla="*/ 10681 w 68736"/>
                <a:gd name="connsiteY4" fmla="*/ 113319 h 113832"/>
                <a:gd name="connsiteX5" fmla="*/ 11206 w 68736"/>
                <a:gd name="connsiteY5" fmla="*/ 112967 h 113832"/>
                <a:gd name="connsiteX6" fmla="*/ 65117 w 68736"/>
                <a:gd name="connsiteY6" fmla="*/ 82677 h 113832"/>
                <a:gd name="connsiteX7" fmla="*/ 68737 w 68736"/>
                <a:gd name="connsiteY7" fmla="*/ 80582 h 113832"/>
                <a:gd name="connsiteX8" fmla="*/ 68737 w 68736"/>
                <a:gd name="connsiteY8" fmla="*/ 0 h 11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36" h="113832">
                  <a:moveTo>
                    <a:pt x="65117" y="2286"/>
                  </a:moveTo>
                  <a:lnTo>
                    <a:pt x="18445" y="28194"/>
                  </a:lnTo>
                  <a:lnTo>
                    <a:pt x="3491" y="73628"/>
                  </a:lnTo>
                  <a:cubicBezTo>
                    <a:pt x="-1677" y="85935"/>
                    <a:pt x="-1082" y="99908"/>
                    <a:pt x="5110" y="111728"/>
                  </a:cubicBezTo>
                  <a:cubicBezTo>
                    <a:pt x="6210" y="113700"/>
                    <a:pt x="8705" y="114414"/>
                    <a:pt x="10681" y="113319"/>
                  </a:cubicBezTo>
                  <a:cubicBezTo>
                    <a:pt x="10865" y="113214"/>
                    <a:pt x="11040" y="113100"/>
                    <a:pt x="11206" y="112967"/>
                  </a:cubicBezTo>
                  <a:lnTo>
                    <a:pt x="65117" y="82677"/>
                  </a:lnTo>
                  <a:lnTo>
                    <a:pt x="68737" y="80582"/>
                  </a:lnTo>
                  <a:lnTo>
                    <a:pt x="68737" y="0"/>
                  </a:lnTo>
                  <a:close/>
                </a:path>
              </a:pathLst>
            </a:custGeom>
            <a:solidFill>
              <a:srgbClr val="FFFFFF"/>
            </a:solidFill>
            <a:ln w="9525" cap="flat">
              <a:noFill/>
              <a:prstDash val="solid"/>
              <a:miter/>
            </a:ln>
          </p:spPr>
          <p:txBody>
            <a:bodyPr rtlCol="0" anchor="ctr"/>
            <a:lstStyle/>
            <a:p>
              <a:endParaRPr lang="en-US"/>
            </a:p>
          </p:txBody>
        </p:sp>
        <p:sp>
          <p:nvSpPr>
            <p:cNvPr id="152" name="Freeform: Shape 151">
              <a:extLst>
                <a:ext uri="{FF2B5EF4-FFF2-40B4-BE49-F238E27FC236}">
                  <a16:creationId xmlns="" xmlns:a16="http://schemas.microsoft.com/office/drawing/2014/main" id="{468B2F76-2231-4016-AEB7-94C13CA4D0F6}"/>
                </a:ext>
              </a:extLst>
            </p:cNvPr>
            <p:cNvSpPr/>
            <p:nvPr/>
          </p:nvSpPr>
          <p:spPr>
            <a:xfrm>
              <a:off x="1634189" y="1819064"/>
              <a:ext cx="81485" cy="115252"/>
            </a:xfrm>
            <a:custGeom>
              <a:avLst/>
              <a:gdLst>
                <a:gd name="connsiteX0" fmla="*/ 80581 w 81485"/>
                <a:gd name="connsiteY0" fmla="*/ 50768 h 115252"/>
                <a:gd name="connsiteX1" fmla="*/ 54197 w 81485"/>
                <a:gd name="connsiteY1" fmla="*/ 3143 h 115252"/>
                <a:gd name="connsiteX2" fmla="*/ 52292 w 81485"/>
                <a:gd name="connsiteY2" fmla="*/ 0 h 115252"/>
                <a:gd name="connsiteX3" fmla="*/ 0 w 81485"/>
                <a:gd name="connsiteY3" fmla="*/ 70580 h 115252"/>
                <a:gd name="connsiteX4" fmla="*/ 1810 w 81485"/>
                <a:gd name="connsiteY4" fmla="*/ 73724 h 115252"/>
                <a:gd name="connsiteX5" fmla="*/ 24384 w 81485"/>
                <a:gd name="connsiteY5" fmla="*/ 115253 h 115252"/>
                <a:gd name="connsiteX6" fmla="*/ 55817 w 81485"/>
                <a:gd name="connsiteY6" fmla="*/ 96203 h 115252"/>
                <a:gd name="connsiteX7" fmla="*/ 80391 w 81485"/>
                <a:gd name="connsiteY7" fmla="*/ 60579 h 115252"/>
                <a:gd name="connsiteX8" fmla="*/ 80581 w 81485"/>
                <a:gd name="connsiteY8" fmla="*/ 50768 h 11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485" h="115252">
                  <a:moveTo>
                    <a:pt x="80581" y="50768"/>
                  </a:moveTo>
                  <a:lnTo>
                    <a:pt x="54197" y="3143"/>
                  </a:lnTo>
                  <a:lnTo>
                    <a:pt x="52292" y="0"/>
                  </a:lnTo>
                  <a:lnTo>
                    <a:pt x="0" y="70580"/>
                  </a:lnTo>
                  <a:lnTo>
                    <a:pt x="1810" y="73724"/>
                  </a:lnTo>
                  <a:lnTo>
                    <a:pt x="24384" y="115253"/>
                  </a:lnTo>
                  <a:lnTo>
                    <a:pt x="55817" y="96203"/>
                  </a:lnTo>
                  <a:cubicBezTo>
                    <a:pt x="67795" y="87440"/>
                    <a:pt x="76456" y="74886"/>
                    <a:pt x="80391" y="60579"/>
                  </a:cubicBezTo>
                  <a:cubicBezTo>
                    <a:pt x="81781" y="57474"/>
                    <a:pt x="81849" y="53931"/>
                    <a:pt x="80581" y="50768"/>
                  </a:cubicBezTo>
                  <a:close/>
                </a:path>
              </a:pathLst>
            </a:custGeom>
            <a:solidFill>
              <a:srgbClr val="FFFFFF"/>
            </a:solidFill>
            <a:ln w="9525" cap="flat">
              <a:noFill/>
              <a:prstDash val="solid"/>
              <a:miter/>
            </a:ln>
          </p:spPr>
          <p:txBody>
            <a:bodyPr rtlCol="0" anchor="ctr"/>
            <a:lstStyle/>
            <a:p>
              <a:endParaRPr lang="en-US"/>
            </a:p>
          </p:txBody>
        </p:sp>
        <p:sp>
          <p:nvSpPr>
            <p:cNvPr id="153" name="Freeform: Shape 152">
              <a:extLst>
                <a:ext uri="{FF2B5EF4-FFF2-40B4-BE49-F238E27FC236}">
                  <a16:creationId xmlns="" xmlns:a16="http://schemas.microsoft.com/office/drawing/2014/main" id="{C880E5FD-9C1B-4F50-94A0-DB7BA063C064}"/>
                </a:ext>
              </a:extLst>
            </p:cNvPr>
            <p:cNvSpPr/>
            <p:nvPr/>
          </p:nvSpPr>
          <p:spPr>
            <a:xfrm>
              <a:off x="1634189" y="1819064"/>
              <a:ext cx="81485" cy="115252"/>
            </a:xfrm>
            <a:custGeom>
              <a:avLst/>
              <a:gdLst>
                <a:gd name="connsiteX0" fmla="*/ 80581 w 81485"/>
                <a:gd name="connsiteY0" fmla="*/ 50768 h 115252"/>
                <a:gd name="connsiteX1" fmla="*/ 54197 w 81485"/>
                <a:gd name="connsiteY1" fmla="*/ 3143 h 115252"/>
                <a:gd name="connsiteX2" fmla="*/ 52292 w 81485"/>
                <a:gd name="connsiteY2" fmla="*/ 0 h 115252"/>
                <a:gd name="connsiteX3" fmla="*/ 0 w 81485"/>
                <a:gd name="connsiteY3" fmla="*/ 70580 h 115252"/>
                <a:gd name="connsiteX4" fmla="*/ 1810 w 81485"/>
                <a:gd name="connsiteY4" fmla="*/ 73724 h 115252"/>
                <a:gd name="connsiteX5" fmla="*/ 24384 w 81485"/>
                <a:gd name="connsiteY5" fmla="*/ 115253 h 115252"/>
                <a:gd name="connsiteX6" fmla="*/ 55817 w 81485"/>
                <a:gd name="connsiteY6" fmla="*/ 96203 h 115252"/>
                <a:gd name="connsiteX7" fmla="*/ 80391 w 81485"/>
                <a:gd name="connsiteY7" fmla="*/ 60579 h 115252"/>
                <a:gd name="connsiteX8" fmla="*/ 80581 w 81485"/>
                <a:gd name="connsiteY8" fmla="*/ 50768 h 11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485" h="115252">
                  <a:moveTo>
                    <a:pt x="80581" y="50768"/>
                  </a:moveTo>
                  <a:lnTo>
                    <a:pt x="54197" y="3143"/>
                  </a:lnTo>
                  <a:lnTo>
                    <a:pt x="52292" y="0"/>
                  </a:lnTo>
                  <a:lnTo>
                    <a:pt x="0" y="70580"/>
                  </a:lnTo>
                  <a:lnTo>
                    <a:pt x="1810" y="73724"/>
                  </a:lnTo>
                  <a:lnTo>
                    <a:pt x="24384" y="115253"/>
                  </a:lnTo>
                  <a:lnTo>
                    <a:pt x="55817" y="96203"/>
                  </a:lnTo>
                  <a:cubicBezTo>
                    <a:pt x="67795" y="87440"/>
                    <a:pt x="76456" y="74886"/>
                    <a:pt x="80391" y="60579"/>
                  </a:cubicBezTo>
                  <a:cubicBezTo>
                    <a:pt x="81781" y="57474"/>
                    <a:pt x="81849" y="53931"/>
                    <a:pt x="80581" y="50768"/>
                  </a:cubicBezTo>
                  <a:close/>
                </a:path>
              </a:pathLst>
            </a:custGeom>
            <a:solidFill>
              <a:srgbClr val="FFFFFF"/>
            </a:solidFill>
            <a:ln w="9525" cap="flat">
              <a:noFill/>
              <a:prstDash val="solid"/>
              <a:miter/>
            </a:ln>
          </p:spPr>
          <p:txBody>
            <a:bodyPr rtlCol="0" anchor="ctr"/>
            <a:lstStyle/>
            <a:p>
              <a:endParaRPr lang="en-US"/>
            </a:p>
          </p:txBody>
        </p:sp>
        <p:sp>
          <p:nvSpPr>
            <p:cNvPr id="154" name="Freeform: Shape 153">
              <a:extLst>
                <a:ext uri="{FF2B5EF4-FFF2-40B4-BE49-F238E27FC236}">
                  <a16:creationId xmlns="" xmlns:a16="http://schemas.microsoft.com/office/drawing/2014/main" id="{20E619F7-DCD3-42FC-A896-256879070C07}"/>
                </a:ext>
              </a:extLst>
            </p:cNvPr>
            <p:cNvSpPr/>
            <p:nvPr/>
          </p:nvSpPr>
          <p:spPr>
            <a:xfrm>
              <a:off x="1591802" y="1902694"/>
              <a:ext cx="114395" cy="171069"/>
            </a:xfrm>
            <a:custGeom>
              <a:avLst/>
              <a:gdLst>
                <a:gd name="connsiteX0" fmla="*/ 92964 w 114395"/>
                <a:gd name="connsiteY0" fmla="*/ 25813 h 171069"/>
                <a:gd name="connsiteX1" fmla="*/ 29813 w 114395"/>
                <a:gd name="connsiteY1" fmla="*/ 62294 h 171069"/>
                <a:gd name="connsiteX2" fmla="*/ 29813 w 114395"/>
                <a:gd name="connsiteY2" fmla="*/ 62294 h 171069"/>
                <a:gd name="connsiteX3" fmla="*/ 29813 w 114395"/>
                <a:gd name="connsiteY3" fmla="*/ 33719 h 171069"/>
                <a:gd name="connsiteX4" fmla="*/ 0 w 114395"/>
                <a:gd name="connsiteY4" fmla="*/ 119444 h 171069"/>
                <a:gd name="connsiteX5" fmla="*/ 29813 w 114395"/>
                <a:gd name="connsiteY5" fmla="*/ 171069 h 171069"/>
                <a:gd name="connsiteX6" fmla="*/ 29813 w 114395"/>
                <a:gd name="connsiteY6" fmla="*/ 142494 h 171069"/>
                <a:gd name="connsiteX7" fmla="*/ 29813 w 114395"/>
                <a:gd name="connsiteY7" fmla="*/ 142494 h 171069"/>
                <a:gd name="connsiteX8" fmla="*/ 58388 w 114395"/>
                <a:gd name="connsiteY8" fmla="*/ 126206 h 171069"/>
                <a:gd name="connsiteX9" fmla="*/ 82296 w 114395"/>
                <a:gd name="connsiteY9" fmla="*/ 93917 h 171069"/>
                <a:gd name="connsiteX10" fmla="*/ 114395 w 114395"/>
                <a:gd name="connsiteY10" fmla="*/ 0 h 171069"/>
                <a:gd name="connsiteX11" fmla="*/ 92964 w 114395"/>
                <a:gd name="connsiteY11" fmla="*/ 25813 h 17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95" h="171069">
                  <a:moveTo>
                    <a:pt x="92964" y="25813"/>
                  </a:moveTo>
                  <a:lnTo>
                    <a:pt x="29813" y="62294"/>
                  </a:lnTo>
                  <a:lnTo>
                    <a:pt x="29813" y="62294"/>
                  </a:lnTo>
                  <a:lnTo>
                    <a:pt x="29813" y="33719"/>
                  </a:lnTo>
                  <a:lnTo>
                    <a:pt x="0" y="119444"/>
                  </a:lnTo>
                  <a:lnTo>
                    <a:pt x="29813" y="171069"/>
                  </a:lnTo>
                  <a:lnTo>
                    <a:pt x="29813" y="142494"/>
                  </a:lnTo>
                  <a:lnTo>
                    <a:pt x="29813" y="142494"/>
                  </a:lnTo>
                  <a:lnTo>
                    <a:pt x="58388" y="126206"/>
                  </a:lnTo>
                  <a:cubicBezTo>
                    <a:pt x="69767" y="118444"/>
                    <a:pt x="78191" y="107061"/>
                    <a:pt x="82296" y="93917"/>
                  </a:cubicBezTo>
                  <a:lnTo>
                    <a:pt x="114395" y="0"/>
                  </a:lnTo>
                  <a:cubicBezTo>
                    <a:pt x="111045" y="11154"/>
                    <a:pt x="103311" y="20469"/>
                    <a:pt x="92964" y="25813"/>
                  </a:cubicBezTo>
                  <a:close/>
                </a:path>
              </a:pathLst>
            </a:custGeom>
            <a:solidFill>
              <a:srgbClr val="FFFFFF"/>
            </a:solidFill>
            <a:ln w="9525" cap="flat">
              <a:noFill/>
              <a:prstDash val="solid"/>
              <a:miter/>
            </a:ln>
          </p:spPr>
          <p:txBody>
            <a:bodyPr rtlCol="0" anchor="ctr"/>
            <a:lstStyle/>
            <a:p>
              <a:endParaRPr lang="en-US"/>
            </a:p>
          </p:txBody>
        </p:sp>
      </p:grpSp>
      <p:grpSp>
        <p:nvGrpSpPr>
          <p:cNvPr id="155" name="Graphic 4">
            <a:extLst>
              <a:ext uri="{FF2B5EF4-FFF2-40B4-BE49-F238E27FC236}">
                <a16:creationId xmlns="" xmlns:a16="http://schemas.microsoft.com/office/drawing/2014/main" id="{858B0A65-F767-45E3-A5C1-CE6300EE97BF}"/>
              </a:ext>
            </a:extLst>
          </p:cNvPr>
          <p:cNvGrpSpPr/>
          <p:nvPr/>
        </p:nvGrpSpPr>
        <p:grpSpPr>
          <a:xfrm>
            <a:off x="4572000" y="389389"/>
            <a:ext cx="2908521" cy="3890727"/>
            <a:chOff x="915623" y="509282"/>
            <a:chExt cx="3141535" cy="4202430"/>
          </a:xfrm>
        </p:grpSpPr>
        <p:grpSp>
          <p:nvGrpSpPr>
            <p:cNvPr id="156" name="Graphic 4">
              <a:extLst>
                <a:ext uri="{FF2B5EF4-FFF2-40B4-BE49-F238E27FC236}">
                  <a16:creationId xmlns="" xmlns:a16="http://schemas.microsoft.com/office/drawing/2014/main" id="{2B1F13CB-DFAF-42CA-854B-26EAE7088131}"/>
                </a:ext>
              </a:extLst>
            </p:cNvPr>
            <p:cNvGrpSpPr/>
            <p:nvPr/>
          </p:nvGrpSpPr>
          <p:grpSpPr>
            <a:xfrm>
              <a:off x="915623" y="509282"/>
              <a:ext cx="3088976" cy="3545999"/>
              <a:chOff x="915623" y="509282"/>
              <a:chExt cx="3088976" cy="3545999"/>
            </a:xfrm>
          </p:grpSpPr>
          <p:grpSp>
            <p:nvGrpSpPr>
              <p:cNvPr id="157" name="Graphic 4">
                <a:extLst>
                  <a:ext uri="{FF2B5EF4-FFF2-40B4-BE49-F238E27FC236}">
                    <a16:creationId xmlns="" xmlns:a16="http://schemas.microsoft.com/office/drawing/2014/main" id="{E818E842-2EDF-4186-9A64-80FC25D0ED7B}"/>
                  </a:ext>
                </a:extLst>
              </p:cNvPr>
              <p:cNvGrpSpPr/>
              <p:nvPr/>
            </p:nvGrpSpPr>
            <p:grpSpPr>
              <a:xfrm>
                <a:off x="3031222" y="2431537"/>
                <a:ext cx="973377" cy="1579458"/>
                <a:chOff x="3031222" y="2431537"/>
                <a:chExt cx="973377" cy="1579458"/>
              </a:xfrm>
            </p:grpSpPr>
            <p:sp>
              <p:nvSpPr>
                <p:cNvPr id="158" name="Freeform: Shape 157">
                  <a:extLst>
                    <a:ext uri="{FF2B5EF4-FFF2-40B4-BE49-F238E27FC236}">
                      <a16:creationId xmlns="" xmlns:a16="http://schemas.microsoft.com/office/drawing/2014/main" id="{67A6E6DD-0E98-4773-A8E9-35328501E576}"/>
                    </a:ext>
                  </a:extLst>
                </p:cNvPr>
                <p:cNvSpPr/>
                <p:nvPr/>
              </p:nvSpPr>
              <p:spPr>
                <a:xfrm>
                  <a:off x="3099675" y="3181686"/>
                  <a:ext cx="827262" cy="829310"/>
                </a:xfrm>
                <a:custGeom>
                  <a:avLst/>
                  <a:gdLst>
                    <a:gd name="connsiteX0" fmla="*/ 826800 w 827262"/>
                    <a:gd name="connsiteY0" fmla="*/ 566096 h 829310"/>
                    <a:gd name="connsiteX1" fmla="*/ 707547 w 827262"/>
                    <a:gd name="connsiteY1" fmla="*/ 12979 h 829310"/>
                    <a:gd name="connsiteX2" fmla="*/ 686878 w 827262"/>
                    <a:gd name="connsiteY2" fmla="*/ 501 h 829310"/>
                    <a:gd name="connsiteX3" fmla="*/ 674400 w 827262"/>
                    <a:gd name="connsiteY3" fmla="*/ 21170 h 829310"/>
                    <a:gd name="connsiteX4" fmla="*/ 743265 w 827262"/>
                    <a:gd name="connsiteY4" fmla="*/ 340639 h 829310"/>
                    <a:gd name="connsiteX5" fmla="*/ 430750 w 827262"/>
                    <a:gd name="connsiteY5" fmla="*/ 521614 h 829310"/>
                    <a:gd name="connsiteX6" fmla="*/ 430750 w 827262"/>
                    <a:gd name="connsiteY6" fmla="*/ 177666 h 829310"/>
                    <a:gd name="connsiteX7" fmla="*/ 414929 w 827262"/>
                    <a:gd name="connsiteY7" fmla="*/ 159292 h 829310"/>
                    <a:gd name="connsiteX8" fmla="*/ 396555 w 827262"/>
                    <a:gd name="connsiteY8" fmla="*/ 175113 h 829310"/>
                    <a:gd name="connsiteX9" fmla="*/ 396555 w 827262"/>
                    <a:gd name="connsiteY9" fmla="*/ 177666 h 829310"/>
                    <a:gd name="connsiteX10" fmla="*/ 396555 w 827262"/>
                    <a:gd name="connsiteY10" fmla="*/ 521328 h 829310"/>
                    <a:gd name="connsiteX11" fmla="*/ 83945 w 827262"/>
                    <a:gd name="connsiteY11" fmla="*/ 340925 h 829310"/>
                    <a:gd name="connsiteX12" fmla="*/ 152906 w 827262"/>
                    <a:gd name="connsiteY12" fmla="*/ 21266 h 829310"/>
                    <a:gd name="connsiteX13" fmla="*/ 139228 w 827262"/>
                    <a:gd name="connsiteY13" fmla="*/ 1244 h 829310"/>
                    <a:gd name="connsiteX14" fmla="*/ 119664 w 827262"/>
                    <a:gd name="connsiteY14" fmla="*/ 13074 h 829310"/>
                    <a:gd name="connsiteX15" fmla="*/ 506 w 827262"/>
                    <a:gd name="connsiteY15" fmla="*/ 566096 h 829310"/>
                    <a:gd name="connsiteX16" fmla="*/ 12936 w 827262"/>
                    <a:gd name="connsiteY16" fmla="*/ 586755 h 829310"/>
                    <a:gd name="connsiteX17" fmla="*/ 12984 w 827262"/>
                    <a:gd name="connsiteY17" fmla="*/ 586765 h 829310"/>
                    <a:gd name="connsiteX18" fmla="*/ 17079 w 827262"/>
                    <a:gd name="connsiteY18" fmla="*/ 587241 h 829310"/>
                    <a:gd name="connsiteX19" fmla="*/ 33653 w 827262"/>
                    <a:gd name="connsiteY19" fmla="*/ 574287 h 829310"/>
                    <a:gd name="connsiteX20" fmla="*/ 76420 w 827262"/>
                    <a:gd name="connsiteY20" fmla="*/ 375596 h 829310"/>
                    <a:gd name="connsiteX21" fmla="*/ 396555 w 827262"/>
                    <a:gd name="connsiteY21" fmla="*/ 560381 h 829310"/>
                    <a:gd name="connsiteX22" fmla="*/ 396555 w 827262"/>
                    <a:gd name="connsiteY22" fmla="*/ 810888 h 829310"/>
                    <a:gd name="connsiteX23" fmla="*/ 412377 w 827262"/>
                    <a:gd name="connsiteY23" fmla="*/ 829262 h 829310"/>
                    <a:gd name="connsiteX24" fmla="*/ 430750 w 827262"/>
                    <a:gd name="connsiteY24" fmla="*/ 813441 h 829310"/>
                    <a:gd name="connsiteX25" fmla="*/ 430750 w 827262"/>
                    <a:gd name="connsiteY25" fmla="*/ 810888 h 829310"/>
                    <a:gd name="connsiteX26" fmla="*/ 430750 w 827262"/>
                    <a:gd name="connsiteY26" fmla="*/ 560762 h 829310"/>
                    <a:gd name="connsiteX27" fmla="*/ 750790 w 827262"/>
                    <a:gd name="connsiteY27" fmla="*/ 375596 h 829310"/>
                    <a:gd name="connsiteX28" fmla="*/ 793557 w 827262"/>
                    <a:gd name="connsiteY28" fmla="*/ 574097 h 829310"/>
                    <a:gd name="connsiteX29" fmla="*/ 810226 w 827262"/>
                    <a:gd name="connsiteY29" fmla="*/ 587051 h 829310"/>
                    <a:gd name="connsiteX30" fmla="*/ 814322 w 827262"/>
                    <a:gd name="connsiteY30" fmla="*/ 586574 h 829310"/>
                    <a:gd name="connsiteX31" fmla="*/ 826800 w 827262"/>
                    <a:gd name="connsiteY31" fmla="*/ 566096 h 82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7262" h="829310">
                      <a:moveTo>
                        <a:pt x="826800" y="566096"/>
                      </a:moveTo>
                      <a:lnTo>
                        <a:pt x="707547" y="12979"/>
                      </a:lnTo>
                      <a:cubicBezTo>
                        <a:pt x="705280" y="3825"/>
                        <a:pt x="696031" y="-1756"/>
                        <a:pt x="686878" y="501"/>
                      </a:cubicBezTo>
                      <a:cubicBezTo>
                        <a:pt x="677724" y="2759"/>
                        <a:pt x="672133" y="12017"/>
                        <a:pt x="674400" y="21170"/>
                      </a:cubicBezTo>
                      <a:lnTo>
                        <a:pt x="743265" y="340639"/>
                      </a:lnTo>
                      <a:lnTo>
                        <a:pt x="430750" y="521614"/>
                      </a:lnTo>
                      <a:lnTo>
                        <a:pt x="430750" y="177666"/>
                      </a:lnTo>
                      <a:cubicBezTo>
                        <a:pt x="431455" y="168227"/>
                        <a:pt x="424369" y="159997"/>
                        <a:pt x="414929" y="159292"/>
                      </a:cubicBezTo>
                      <a:cubicBezTo>
                        <a:pt x="405490" y="158588"/>
                        <a:pt x="397260" y="165674"/>
                        <a:pt x="396555" y="175113"/>
                      </a:cubicBezTo>
                      <a:cubicBezTo>
                        <a:pt x="396489" y="175961"/>
                        <a:pt x="396489" y="176819"/>
                        <a:pt x="396555" y="177666"/>
                      </a:cubicBezTo>
                      <a:lnTo>
                        <a:pt x="396555" y="521328"/>
                      </a:lnTo>
                      <a:lnTo>
                        <a:pt x="83945" y="340925"/>
                      </a:lnTo>
                      <a:lnTo>
                        <a:pt x="152906" y="21266"/>
                      </a:lnTo>
                      <a:cubicBezTo>
                        <a:pt x="154659" y="11960"/>
                        <a:pt x="148534" y="2997"/>
                        <a:pt x="139228" y="1244"/>
                      </a:cubicBezTo>
                      <a:cubicBezTo>
                        <a:pt x="130646" y="-366"/>
                        <a:pt x="122226" y="4730"/>
                        <a:pt x="119664" y="13074"/>
                      </a:cubicBezTo>
                      <a:lnTo>
                        <a:pt x="506" y="566096"/>
                      </a:lnTo>
                      <a:cubicBezTo>
                        <a:pt x="-1761" y="575230"/>
                        <a:pt x="3802" y="584479"/>
                        <a:pt x="12936" y="586755"/>
                      </a:cubicBezTo>
                      <a:cubicBezTo>
                        <a:pt x="12955" y="586755"/>
                        <a:pt x="12965" y="586765"/>
                        <a:pt x="12984" y="586765"/>
                      </a:cubicBezTo>
                      <a:cubicBezTo>
                        <a:pt x="14317" y="587108"/>
                        <a:pt x="15698" y="587270"/>
                        <a:pt x="17079" y="587241"/>
                      </a:cubicBezTo>
                      <a:cubicBezTo>
                        <a:pt x="24938" y="587289"/>
                        <a:pt x="31796" y="581926"/>
                        <a:pt x="33653" y="574287"/>
                      </a:cubicBezTo>
                      <a:lnTo>
                        <a:pt x="76420" y="375596"/>
                      </a:lnTo>
                      <a:lnTo>
                        <a:pt x="396555" y="560381"/>
                      </a:lnTo>
                      <a:lnTo>
                        <a:pt x="396555" y="810888"/>
                      </a:lnTo>
                      <a:cubicBezTo>
                        <a:pt x="395851" y="820328"/>
                        <a:pt x="402937" y="828557"/>
                        <a:pt x="412377" y="829262"/>
                      </a:cubicBezTo>
                      <a:cubicBezTo>
                        <a:pt x="421816" y="829967"/>
                        <a:pt x="430046" y="822890"/>
                        <a:pt x="430750" y="813441"/>
                      </a:cubicBezTo>
                      <a:cubicBezTo>
                        <a:pt x="430817" y="812593"/>
                        <a:pt x="430817" y="811736"/>
                        <a:pt x="430750" y="810888"/>
                      </a:cubicBezTo>
                      <a:lnTo>
                        <a:pt x="430750" y="560762"/>
                      </a:lnTo>
                      <a:lnTo>
                        <a:pt x="750790" y="375596"/>
                      </a:lnTo>
                      <a:lnTo>
                        <a:pt x="793557" y="574097"/>
                      </a:lnTo>
                      <a:cubicBezTo>
                        <a:pt x="795482" y="581726"/>
                        <a:pt x="802359" y="587070"/>
                        <a:pt x="810226" y="587051"/>
                      </a:cubicBezTo>
                      <a:cubicBezTo>
                        <a:pt x="811607" y="587079"/>
                        <a:pt x="812988" y="586917"/>
                        <a:pt x="814322" y="586574"/>
                      </a:cubicBezTo>
                      <a:cubicBezTo>
                        <a:pt x="823390" y="584317"/>
                        <a:pt x="828952" y="575192"/>
                        <a:pt x="826800" y="566096"/>
                      </a:cubicBezTo>
                      <a:close/>
                    </a:path>
                  </a:pathLst>
                </a:custGeom>
                <a:solidFill>
                  <a:srgbClr val="37474F"/>
                </a:solidFill>
                <a:ln w="9525" cap="flat">
                  <a:noFill/>
                  <a:prstDash val="solid"/>
                  <a:miter/>
                </a:ln>
              </p:spPr>
              <p:txBody>
                <a:bodyPr rtlCol="0" anchor="ctr"/>
                <a:lstStyle/>
                <a:p>
                  <a:endParaRPr lang="en-US"/>
                </a:p>
              </p:txBody>
            </p:sp>
            <p:grpSp>
              <p:nvGrpSpPr>
                <p:cNvPr id="159" name="Graphic 4">
                  <a:extLst>
                    <a:ext uri="{FF2B5EF4-FFF2-40B4-BE49-F238E27FC236}">
                      <a16:creationId xmlns="" xmlns:a16="http://schemas.microsoft.com/office/drawing/2014/main" id="{505E9DAB-50B9-4F4B-B7D4-CCA8D691CF61}"/>
                    </a:ext>
                  </a:extLst>
                </p:cNvPr>
                <p:cNvGrpSpPr/>
                <p:nvPr/>
              </p:nvGrpSpPr>
              <p:grpSpPr>
                <a:xfrm>
                  <a:off x="3031222" y="2431537"/>
                  <a:ext cx="973377" cy="1059098"/>
                  <a:chOff x="3031222" y="2431537"/>
                  <a:chExt cx="973377" cy="1059098"/>
                </a:xfrm>
              </p:grpSpPr>
              <p:sp>
                <p:nvSpPr>
                  <p:cNvPr id="160" name="Freeform: Shape 159">
                    <a:extLst>
                      <a:ext uri="{FF2B5EF4-FFF2-40B4-BE49-F238E27FC236}">
                        <a16:creationId xmlns="" xmlns:a16="http://schemas.microsoft.com/office/drawing/2014/main" id="{19C53BF8-A2F8-46AB-B075-2F23F2DE32EC}"/>
                      </a:ext>
                    </a:extLst>
                  </p:cNvPr>
                  <p:cNvSpPr/>
                  <p:nvPr/>
                </p:nvSpPr>
                <p:spPr>
                  <a:xfrm>
                    <a:off x="3031315" y="2432246"/>
                    <a:ext cx="973283" cy="1058389"/>
                  </a:xfrm>
                  <a:custGeom>
                    <a:avLst/>
                    <a:gdLst>
                      <a:gd name="connsiteX0" fmla="*/ 0 w 973283"/>
                      <a:gd name="connsiteY0" fmla="*/ 810710 h 1058389"/>
                      <a:gd name="connsiteX1" fmla="*/ 29337 w 973283"/>
                      <a:gd name="connsiteY1" fmla="*/ 854240 h 1058389"/>
                      <a:gd name="connsiteX2" fmla="*/ 235458 w 973283"/>
                      <a:gd name="connsiteY2" fmla="*/ 976350 h 1058389"/>
                      <a:gd name="connsiteX3" fmla="*/ 545402 w 973283"/>
                      <a:gd name="connsiteY3" fmla="*/ 1041977 h 1058389"/>
                      <a:gd name="connsiteX4" fmla="*/ 857155 w 973283"/>
                      <a:gd name="connsiteY4" fmla="*/ 876433 h 1058389"/>
                      <a:gd name="connsiteX5" fmla="*/ 954119 w 973283"/>
                      <a:gd name="connsiteY5" fmla="*/ 643737 h 1058389"/>
                      <a:gd name="connsiteX6" fmla="*/ 954119 w 973283"/>
                      <a:gd name="connsiteY6" fmla="*/ 643737 h 1058389"/>
                      <a:gd name="connsiteX7" fmla="*/ 970502 w 973283"/>
                      <a:gd name="connsiteY7" fmla="*/ 285216 h 1058389"/>
                      <a:gd name="connsiteX8" fmla="*/ 946118 w 973283"/>
                      <a:gd name="connsiteY8" fmla="*/ 177869 h 1058389"/>
                      <a:gd name="connsiteX9" fmla="*/ 943737 w 973283"/>
                      <a:gd name="connsiteY9" fmla="*/ 172345 h 1058389"/>
                      <a:gd name="connsiteX10" fmla="*/ 941165 w 973283"/>
                      <a:gd name="connsiteY10" fmla="*/ 167011 h 1058389"/>
                      <a:gd name="connsiteX11" fmla="*/ 938498 w 973283"/>
                      <a:gd name="connsiteY11" fmla="*/ 161867 h 1058389"/>
                      <a:gd name="connsiteX12" fmla="*/ 930212 w 973283"/>
                      <a:gd name="connsiteY12" fmla="*/ 147294 h 1058389"/>
                      <a:gd name="connsiteX13" fmla="*/ 924116 w 973283"/>
                      <a:gd name="connsiteY13" fmla="*/ 137769 h 1058389"/>
                      <a:gd name="connsiteX14" fmla="*/ 921068 w 973283"/>
                      <a:gd name="connsiteY14" fmla="*/ 133578 h 1058389"/>
                      <a:gd name="connsiteX15" fmla="*/ 921068 w 973283"/>
                      <a:gd name="connsiteY15" fmla="*/ 133578 h 1058389"/>
                      <a:gd name="connsiteX16" fmla="*/ 907733 w 973283"/>
                      <a:gd name="connsiteY16" fmla="*/ 117385 h 1058389"/>
                      <a:gd name="connsiteX17" fmla="*/ 900589 w 973283"/>
                      <a:gd name="connsiteY17" fmla="*/ 109956 h 1058389"/>
                      <a:gd name="connsiteX18" fmla="*/ 889445 w 973283"/>
                      <a:gd name="connsiteY18" fmla="*/ 99478 h 1058389"/>
                      <a:gd name="connsiteX19" fmla="*/ 881634 w 973283"/>
                      <a:gd name="connsiteY19" fmla="*/ 93001 h 1058389"/>
                      <a:gd name="connsiteX20" fmla="*/ 873538 w 973283"/>
                      <a:gd name="connsiteY20" fmla="*/ 86810 h 1058389"/>
                      <a:gd name="connsiteX21" fmla="*/ 856774 w 973283"/>
                      <a:gd name="connsiteY21" fmla="*/ 75190 h 1058389"/>
                      <a:gd name="connsiteX22" fmla="*/ 849916 w 973283"/>
                      <a:gd name="connsiteY22" fmla="*/ 70903 h 1058389"/>
                      <a:gd name="connsiteX23" fmla="*/ 839057 w 973283"/>
                      <a:gd name="connsiteY23" fmla="*/ 64522 h 1058389"/>
                      <a:gd name="connsiteX24" fmla="*/ 829532 w 973283"/>
                      <a:gd name="connsiteY24" fmla="*/ 59378 h 1058389"/>
                      <a:gd name="connsiteX25" fmla="*/ 757238 w 973283"/>
                      <a:gd name="connsiteY25" fmla="*/ 21754 h 1058389"/>
                      <a:gd name="connsiteX26" fmla="*/ 738188 w 973283"/>
                      <a:gd name="connsiteY26" fmla="*/ 13658 h 1058389"/>
                      <a:gd name="connsiteX27" fmla="*/ 738188 w 973283"/>
                      <a:gd name="connsiteY27" fmla="*/ 13658 h 1058389"/>
                      <a:gd name="connsiteX28" fmla="*/ 724662 w 973283"/>
                      <a:gd name="connsiteY28" fmla="*/ 8610 h 1058389"/>
                      <a:gd name="connsiteX29" fmla="*/ 720185 w 973283"/>
                      <a:gd name="connsiteY29" fmla="*/ 7086 h 1058389"/>
                      <a:gd name="connsiteX30" fmla="*/ 663607 w 973283"/>
                      <a:gd name="connsiteY30" fmla="*/ 1085 h 1058389"/>
                      <a:gd name="connsiteX31" fmla="*/ 657892 w 973283"/>
                      <a:gd name="connsiteY31" fmla="*/ 2323 h 1058389"/>
                      <a:gd name="connsiteX32" fmla="*/ 652939 w 973283"/>
                      <a:gd name="connsiteY32" fmla="*/ 3847 h 1058389"/>
                      <a:gd name="connsiteX33" fmla="*/ 638747 w 973283"/>
                      <a:gd name="connsiteY33" fmla="*/ 10420 h 1058389"/>
                      <a:gd name="connsiteX34" fmla="*/ 633508 w 973283"/>
                      <a:gd name="connsiteY34" fmla="*/ 13372 h 1058389"/>
                      <a:gd name="connsiteX35" fmla="*/ 631698 w 973283"/>
                      <a:gd name="connsiteY35" fmla="*/ 14420 h 1058389"/>
                      <a:gd name="connsiteX36" fmla="*/ 627793 w 973283"/>
                      <a:gd name="connsiteY36" fmla="*/ 16611 h 1058389"/>
                      <a:gd name="connsiteX37" fmla="*/ 613124 w 973283"/>
                      <a:gd name="connsiteY37" fmla="*/ 24802 h 1058389"/>
                      <a:gd name="connsiteX38" fmla="*/ 611600 w 973283"/>
                      <a:gd name="connsiteY38" fmla="*/ 25755 h 1058389"/>
                      <a:gd name="connsiteX39" fmla="*/ 610743 w 973283"/>
                      <a:gd name="connsiteY39" fmla="*/ 26231 h 1058389"/>
                      <a:gd name="connsiteX40" fmla="*/ 607409 w 973283"/>
                      <a:gd name="connsiteY40" fmla="*/ 28136 h 1058389"/>
                      <a:gd name="connsiteX41" fmla="*/ 594074 w 973283"/>
                      <a:gd name="connsiteY41" fmla="*/ 37661 h 1058389"/>
                      <a:gd name="connsiteX42" fmla="*/ 589883 w 973283"/>
                      <a:gd name="connsiteY42" fmla="*/ 41662 h 1058389"/>
                      <a:gd name="connsiteX43" fmla="*/ 584835 w 973283"/>
                      <a:gd name="connsiteY43" fmla="*/ 47091 h 1058389"/>
                      <a:gd name="connsiteX44" fmla="*/ 581787 w 973283"/>
                      <a:gd name="connsiteY44" fmla="*/ 50710 h 1058389"/>
                      <a:gd name="connsiteX45" fmla="*/ 576453 w 973283"/>
                      <a:gd name="connsiteY45" fmla="*/ 57949 h 1058389"/>
                      <a:gd name="connsiteX46" fmla="*/ 573691 w 973283"/>
                      <a:gd name="connsiteY46" fmla="*/ 62045 h 1058389"/>
                      <a:gd name="connsiteX47" fmla="*/ 563499 w 973283"/>
                      <a:gd name="connsiteY47" fmla="*/ 80333 h 1058389"/>
                      <a:gd name="connsiteX48" fmla="*/ 561213 w 973283"/>
                      <a:gd name="connsiteY48" fmla="*/ 85096 h 1058389"/>
                      <a:gd name="connsiteX49" fmla="*/ 551688 w 973283"/>
                      <a:gd name="connsiteY49" fmla="*/ 108432 h 1058389"/>
                      <a:gd name="connsiteX50" fmla="*/ 549116 w 973283"/>
                      <a:gd name="connsiteY50" fmla="*/ 115671 h 1058389"/>
                      <a:gd name="connsiteX51" fmla="*/ 545973 w 973283"/>
                      <a:gd name="connsiteY51" fmla="*/ 125196 h 1058389"/>
                      <a:gd name="connsiteX52" fmla="*/ 404146 w 973283"/>
                      <a:gd name="connsiteY52" fmla="*/ 508482 h 1058389"/>
                      <a:gd name="connsiteX53" fmla="*/ 403384 w 973283"/>
                      <a:gd name="connsiteY53" fmla="*/ 509244 h 1058389"/>
                      <a:gd name="connsiteX54" fmla="*/ 52959 w 973283"/>
                      <a:gd name="connsiteY54" fmla="*/ 710412 h 1058389"/>
                      <a:gd name="connsiteX55" fmla="*/ 191 w 973283"/>
                      <a:gd name="connsiteY55" fmla="*/ 773372 h 1058389"/>
                      <a:gd name="connsiteX56" fmla="*/ 0 w 973283"/>
                      <a:gd name="connsiteY56" fmla="*/ 810710 h 105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973283" h="1058389">
                        <a:moveTo>
                          <a:pt x="0" y="810710"/>
                        </a:moveTo>
                        <a:cubicBezTo>
                          <a:pt x="0" y="825760"/>
                          <a:pt x="9525" y="840047"/>
                          <a:pt x="29337" y="854240"/>
                        </a:cubicBezTo>
                        <a:cubicBezTo>
                          <a:pt x="95269" y="899454"/>
                          <a:pt x="164125" y="940250"/>
                          <a:pt x="235458" y="976350"/>
                        </a:cubicBezTo>
                        <a:cubicBezTo>
                          <a:pt x="313373" y="1014450"/>
                          <a:pt x="417767" y="1092269"/>
                          <a:pt x="545402" y="1041977"/>
                        </a:cubicBezTo>
                        <a:cubicBezTo>
                          <a:pt x="615887" y="1014259"/>
                          <a:pt x="782955" y="933773"/>
                          <a:pt x="857155" y="876433"/>
                        </a:cubicBezTo>
                        <a:cubicBezTo>
                          <a:pt x="900303" y="843095"/>
                          <a:pt x="929926" y="842714"/>
                          <a:pt x="954119" y="643737"/>
                        </a:cubicBezTo>
                        <a:lnTo>
                          <a:pt x="954119" y="643737"/>
                        </a:lnTo>
                        <a:cubicBezTo>
                          <a:pt x="970883" y="524674"/>
                          <a:pt x="977551" y="367512"/>
                          <a:pt x="970502" y="285216"/>
                        </a:cubicBezTo>
                        <a:cubicBezTo>
                          <a:pt x="968197" y="248354"/>
                          <a:pt x="959958" y="212112"/>
                          <a:pt x="946118" y="177869"/>
                        </a:cubicBezTo>
                        <a:lnTo>
                          <a:pt x="943737" y="172345"/>
                        </a:lnTo>
                        <a:lnTo>
                          <a:pt x="941165" y="167011"/>
                        </a:lnTo>
                        <a:cubicBezTo>
                          <a:pt x="940308" y="165296"/>
                          <a:pt x="939451" y="163582"/>
                          <a:pt x="938498" y="161867"/>
                        </a:cubicBezTo>
                        <a:cubicBezTo>
                          <a:pt x="935955" y="156790"/>
                          <a:pt x="933193" y="151933"/>
                          <a:pt x="930212" y="147294"/>
                        </a:cubicBezTo>
                        <a:cubicBezTo>
                          <a:pt x="928211" y="144151"/>
                          <a:pt x="926211" y="141007"/>
                          <a:pt x="924116" y="137769"/>
                        </a:cubicBezTo>
                        <a:lnTo>
                          <a:pt x="921068" y="133578"/>
                        </a:lnTo>
                        <a:lnTo>
                          <a:pt x="921068" y="133578"/>
                        </a:lnTo>
                        <a:cubicBezTo>
                          <a:pt x="916962" y="127911"/>
                          <a:pt x="912505" y="122500"/>
                          <a:pt x="907733" y="117385"/>
                        </a:cubicBezTo>
                        <a:cubicBezTo>
                          <a:pt x="905504" y="114776"/>
                          <a:pt x="903113" y="112290"/>
                          <a:pt x="900589" y="109956"/>
                        </a:cubicBezTo>
                        <a:cubicBezTo>
                          <a:pt x="897064" y="106270"/>
                          <a:pt x="893340" y="102774"/>
                          <a:pt x="889445" y="99478"/>
                        </a:cubicBezTo>
                        <a:lnTo>
                          <a:pt x="881634" y="93001"/>
                        </a:lnTo>
                        <a:cubicBezTo>
                          <a:pt x="878967" y="90811"/>
                          <a:pt x="876205" y="88810"/>
                          <a:pt x="873538" y="86810"/>
                        </a:cubicBezTo>
                        <a:cubicBezTo>
                          <a:pt x="868109" y="82714"/>
                          <a:pt x="862489" y="78904"/>
                          <a:pt x="856774" y="75190"/>
                        </a:cubicBezTo>
                        <a:lnTo>
                          <a:pt x="849916" y="70903"/>
                        </a:lnTo>
                        <a:lnTo>
                          <a:pt x="839057" y="64522"/>
                        </a:lnTo>
                        <a:lnTo>
                          <a:pt x="829532" y="59378"/>
                        </a:lnTo>
                        <a:cubicBezTo>
                          <a:pt x="803815" y="45281"/>
                          <a:pt x="779717" y="32041"/>
                          <a:pt x="757238" y="21754"/>
                        </a:cubicBezTo>
                        <a:cubicBezTo>
                          <a:pt x="750951" y="18897"/>
                          <a:pt x="744664" y="16135"/>
                          <a:pt x="738188" y="13658"/>
                        </a:cubicBezTo>
                        <a:lnTo>
                          <a:pt x="738188" y="13658"/>
                        </a:lnTo>
                        <a:cubicBezTo>
                          <a:pt x="733616" y="11848"/>
                          <a:pt x="728663" y="10134"/>
                          <a:pt x="724662" y="8610"/>
                        </a:cubicBezTo>
                        <a:lnTo>
                          <a:pt x="720185" y="7086"/>
                        </a:lnTo>
                        <a:cubicBezTo>
                          <a:pt x="702088" y="561"/>
                          <a:pt x="682676" y="-1506"/>
                          <a:pt x="663607" y="1085"/>
                        </a:cubicBezTo>
                        <a:cubicBezTo>
                          <a:pt x="661702" y="1085"/>
                          <a:pt x="659797" y="1847"/>
                          <a:pt x="657892" y="2323"/>
                        </a:cubicBezTo>
                        <a:lnTo>
                          <a:pt x="652939" y="3847"/>
                        </a:lnTo>
                        <a:cubicBezTo>
                          <a:pt x="647948" y="5429"/>
                          <a:pt x="643176" y="7638"/>
                          <a:pt x="638747" y="10420"/>
                        </a:cubicBezTo>
                        <a:lnTo>
                          <a:pt x="633508" y="13372"/>
                        </a:lnTo>
                        <a:lnTo>
                          <a:pt x="631698" y="14420"/>
                        </a:lnTo>
                        <a:lnTo>
                          <a:pt x="627793" y="16611"/>
                        </a:lnTo>
                        <a:cubicBezTo>
                          <a:pt x="622840" y="19278"/>
                          <a:pt x="617411" y="22421"/>
                          <a:pt x="613124" y="24802"/>
                        </a:cubicBezTo>
                        <a:lnTo>
                          <a:pt x="611600" y="25755"/>
                        </a:lnTo>
                        <a:lnTo>
                          <a:pt x="610743" y="26231"/>
                        </a:lnTo>
                        <a:lnTo>
                          <a:pt x="607409" y="28136"/>
                        </a:lnTo>
                        <a:cubicBezTo>
                          <a:pt x="602666" y="30860"/>
                          <a:pt x="598199" y="34051"/>
                          <a:pt x="594074" y="37661"/>
                        </a:cubicBezTo>
                        <a:cubicBezTo>
                          <a:pt x="592646" y="38899"/>
                          <a:pt x="591312" y="40233"/>
                          <a:pt x="589883" y="41662"/>
                        </a:cubicBezTo>
                        <a:cubicBezTo>
                          <a:pt x="588102" y="43376"/>
                          <a:pt x="586416" y="45195"/>
                          <a:pt x="584835" y="47091"/>
                        </a:cubicBezTo>
                        <a:lnTo>
                          <a:pt x="581787" y="50710"/>
                        </a:lnTo>
                        <a:cubicBezTo>
                          <a:pt x="579977" y="52996"/>
                          <a:pt x="578168" y="55378"/>
                          <a:pt x="576453" y="57949"/>
                        </a:cubicBezTo>
                        <a:lnTo>
                          <a:pt x="573691" y="62045"/>
                        </a:lnTo>
                        <a:cubicBezTo>
                          <a:pt x="569900" y="67913"/>
                          <a:pt x="566499" y="74028"/>
                          <a:pt x="563499" y="80333"/>
                        </a:cubicBezTo>
                        <a:cubicBezTo>
                          <a:pt x="562737" y="81857"/>
                          <a:pt x="561975" y="83381"/>
                          <a:pt x="561213" y="85096"/>
                        </a:cubicBezTo>
                        <a:cubicBezTo>
                          <a:pt x="557784" y="92239"/>
                          <a:pt x="554641" y="99955"/>
                          <a:pt x="551688" y="108432"/>
                        </a:cubicBezTo>
                        <a:cubicBezTo>
                          <a:pt x="550926" y="110813"/>
                          <a:pt x="549973" y="113194"/>
                          <a:pt x="549116" y="115671"/>
                        </a:cubicBezTo>
                        <a:cubicBezTo>
                          <a:pt x="548259" y="118147"/>
                          <a:pt x="547021" y="122053"/>
                          <a:pt x="545973" y="125196"/>
                        </a:cubicBezTo>
                        <a:cubicBezTo>
                          <a:pt x="496729" y="281215"/>
                          <a:pt x="475202" y="465334"/>
                          <a:pt x="404146" y="508482"/>
                        </a:cubicBezTo>
                        <a:cubicBezTo>
                          <a:pt x="403755" y="508558"/>
                          <a:pt x="403460" y="508853"/>
                          <a:pt x="403384" y="509244"/>
                        </a:cubicBezTo>
                        <a:cubicBezTo>
                          <a:pt x="310991" y="560393"/>
                          <a:pt x="118872" y="667645"/>
                          <a:pt x="52959" y="710412"/>
                        </a:cubicBezTo>
                        <a:cubicBezTo>
                          <a:pt x="17145" y="733558"/>
                          <a:pt x="286" y="754132"/>
                          <a:pt x="191" y="773372"/>
                        </a:cubicBezTo>
                        <a:cubicBezTo>
                          <a:pt x="-95" y="780040"/>
                          <a:pt x="95" y="804519"/>
                          <a:pt x="0" y="810710"/>
                        </a:cubicBezTo>
                        <a:close/>
                      </a:path>
                    </a:pathLst>
                  </a:custGeom>
                  <a:solidFill>
                    <a:srgbClr val="FF81AE"/>
                  </a:solidFill>
                  <a:ln w="9525" cap="flat">
                    <a:noFill/>
                    <a:prstDash val="solid"/>
                    <a:miter/>
                  </a:ln>
                </p:spPr>
                <p:txBody>
                  <a:bodyPr rtlCol="0" anchor="ctr"/>
                  <a:lstStyle/>
                  <a:p>
                    <a:endParaRPr lang="en-US"/>
                  </a:p>
                </p:txBody>
              </p:sp>
              <p:sp>
                <p:nvSpPr>
                  <p:cNvPr id="161" name="Freeform: Shape 160">
                    <a:extLst>
                      <a:ext uri="{FF2B5EF4-FFF2-40B4-BE49-F238E27FC236}">
                        <a16:creationId xmlns="" xmlns:a16="http://schemas.microsoft.com/office/drawing/2014/main" id="{E8EDAF88-6B68-49DC-92B0-C3A22AC13E2C}"/>
                      </a:ext>
                    </a:extLst>
                  </p:cNvPr>
                  <p:cNvSpPr/>
                  <p:nvPr/>
                </p:nvSpPr>
                <p:spPr>
                  <a:xfrm>
                    <a:off x="3031315" y="2432246"/>
                    <a:ext cx="973283" cy="1058389"/>
                  </a:xfrm>
                  <a:custGeom>
                    <a:avLst/>
                    <a:gdLst>
                      <a:gd name="connsiteX0" fmla="*/ 0 w 973283"/>
                      <a:gd name="connsiteY0" fmla="*/ 810710 h 1058389"/>
                      <a:gd name="connsiteX1" fmla="*/ 29337 w 973283"/>
                      <a:gd name="connsiteY1" fmla="*/ 854240 h 1058389"/>
                      <a:gd name="connsiteX2" fmla="*/ 235458 w 973283"/>
                      <a:gd name="connsiteY2" fmla="*/ 976350 h 1058389"/>
                      <a:gd name="connsiteX3" fmla="*/ 545402 w 973283"/>
                      <a:gd name="connsiteY3" fmla="*/ 1041977 h 1058389"/>
                      <a:gd name="connsiteX4" fmla="*/ 857155 w 973283"/>
                      <a:gd name="connsiteY4" fmla="*/ 876433 h 1058389"/>
                      <a:gd name="connsiteX5" fmla="*/ 954119 w 973283"/>
                      <a:gd name="connsiteY5" fmla="*/ 643737 h 1058389"/>
                      <a:gd name="connsiteX6" fmla="*/ 954119 w 973283"/>
                      <a:gd name="connsiteY6" fmla="*/ 643737 h 1058389"/>
                      <a:gd name="connsiteX7" fmla="*/ 970502 w 973283"/>
                      <a:gd name="connsiteY7" fmla="*/ 285216 h 1058389"/>
                      <a:gd name="connsiteX8" fmla="*/ 946118 w 973283"/>
                      <a:gd name="connsiteY8" fmla="*/ 177869 h 1058389"/>
                      <a:gd name="connsiteX9" fmla="*/ 943737 w 973283"/>
                      <a:gd name="connsiteY9" fmla="*/ 172345 h 1058389"/>
                      <a:gd name="connsiteX10" fmla="*/ 941165 w 973283"/>
                      <a:gd name="connsiteY10" fmla="*/ 167011 h 1058389"/>
                      <a:gd name="connsiteX11" fmla="*/ 938498 w 973283"/>
                      <a:gd name="connsiteY11" fmla="*/ 161867 h 1058389"/>
                      <a:gd name="connsiteX12" fmla="*/ 930212 w 973283"/>
                      <a:gd name="connsiteY12" fmla="*/ 147294 h 1058389"/>
                      <a:gd name="connsiteX13" fmla="*/ 924116 w 973283"/>
                      <a:gd name="connsiteY13" fmla="*/ 137769 h 1058389"/>
                      <a:gd name="connsiteX14" fmla="*/ 921068 w 973283"/>
                      <a:gd name="connsiteY14" fmla="*/ 133578 h 1058389"/>
                      <a:gd name="connsiteX15" fmla="*/ 921068 w 973283"/>
                      <a:gd name="connsiteY15" fmla="*/ 133578 h 1058389"/>
                      <a:gd name="connsiteX16" fmla="*/ 907733 w 973283"/>
                      <a:gd name="connsiteY16" fmla="*/ 117385 h 1058389"/>
                      <a:gd name="connsiteX17" fmla="*/ 900589 w 973283"/>
                      <a:gd name="connsiteY17" fmla="*/ 109956 h 1058389"/>
                      <a:gd name="connsiteX18" fmla="*/ 889445 w 973283"/>
                      <a:gd name="connsiteY18" fmla="*/ 99478 h 1058389"/>
                      <a:gd name="connsiteX19" fmla="*/ 881634 w 973283"/>
                      <a:gd name="connsiteY19" fmla="*/ 93001 h 1058389"/>
                      <a:gd name="connsiteX20" fmla="*/ 873538 w 973283"/>
                      <a:gd name="connsiteY20" fmla="*/ 86810 h 1058389"/>
                      <a:gd name="connsiteX21" fmla="*/ 856774 w 973283"/>
                      <a:gd name="connsiteY21" fmla="*/ 75190 h 1058389"/>
                      <a:gd name="connsiteX22" fmla="*/ 849916 w 973283"/>
                      <a:gd name="connsiteY22" fmla="*/ 70903 h 1058389"/>
                      <a:gd name="connsiteX23" fmla="*/ 839057 w 973283"/>
                      <a:gd name="connsiteY23" fmla="*/ 64522 h 1058389"/>
                      <a:gd name="connsiteX24" fmla="*/ 829532 w 973283"/>
                      <a:gd name="connsiteY24" fmla="*/ 59378 h 1058389"/>
                      <a:gd name="connsiteX25" fmla="*/ 757238 w 973283"/>
                      <a:gd name="connsiteY25" fmla="*/ 21754 h 1058389"/>
                      <a:gd name="connsiteX26" fmla="*/ 738188 w 973283"/>
                      <a:gd name="connsiteY26" fmla="*/ 13658 h 1058389"/>
                      <a:gd name="connsiteX27" fmla="*/ 738188 w 973283"/>
                      <a:gd name="connsiteY27" fmla="*/ 13658 h 1058389"/>
                      <a:gd name="connsiteX28" fmla="*/ 724662 w 973283"/>
                      <a:gd name="connsiteY28" fmla="*/ 8610 h 1058389"/>
                      <a:gd name="connsiteX29" fmla="*/ 720185 w 973283"/>
                      <a:gd name="connsiteY29" fmla="*/ 7086 h 1058389"/>
                      <a:gd name="connsiteX30" fmla="*/ 663607 w 973283"/>
                      <a:gd name="connsiteY30" fmla="*/ 1085 h 1058389"/>
                      <a:gd name="connsiteX31" fmla="*/ 657892 w 973283"/>
                      <a:gd name="connsiteY31" fmla="*/ 2323 h 1058389"/>
                      <a:gd name="connsiteX32" fmla="*/ 652939 w 973283"/>
                      <a:gd name="connsiteY32" fmla="*/ 3847 h 1058389"/>
                      <a:gd name="connsiteX33" fmla="*/ 638747 w 973283"/>
                      <a:gd name="connsiteY33" fmla="*/ 10420 h 1058389"/>
                      <a:gd name="connsiteX34" fmla="*/ 633508 w 973283"/>
                      <a:gd name="connsiteY34" fmla="*/ 13372 h 1058389"/>
                      <a:gd name="connsiteX35" fmla="*/ 631698 w 973283"/>
                      <a:gd name="connsiteY35" fmla="*/ 14420 h 1058389"/>
                      <a:gd name="connsiteX36" fmla="*/ 627793 w 973283"/>
                      <a:gd name="connsiteY36" fmla="*/ 16611 h 1058389"/>
                      <a:gd name="connsiteX37" fmla="*/ 613124 w 973283"/>
                      <a:gd name="connsiteY37" fmla="*/ 24802 h 1058389"/>
                      <a:gd name="connsiteX38" fmla="*/ 611600 w 973283"/>
                      <a:gd name="connsiteY38" fmla="*/ 25755 h 1058389"/>
                      <a:gd name="connsiteX39" fmla="*/ 610743 w 973283"/>
                      <a:gd name="connsiteY39" fmla="*/ 26231 h 1058389"/>
                      <a:gd name="connsiteX40" fmla="*/ 607409 w 973283"/>
                      <a:gd name="connsiteY40" fmla="*/ 28136 h 1058389"/>
                      <a:gd name="connsiteX41" fmla="*/ 594074 w 973283"/>
                      <a:gd name="connsiteY41" fmla="*/ 37661 h 1058389"/>
                      <a:gd name="connsiteX42" fmla="*/ 589883 w 973283"/>
                      <a:gd name="connsiteY42" fmla="*/ 41662 h 1058389"/>
                      <a:gd name="connsiteX43" fmla="*/ 584835 w 973283"/>
                      <a:gd name="connsiteY43" fmla="*/ 47091 h 1058389"/>
                      <a:gd name="connsiteX44" fmla="*/ 581787 w 973283"/>
                      <a:gd name="connsiteY44" fmla="*/ 50710 h 1058389"/>
                      <a:gd name="connsiteX45" fmla="*/ 576453 w 973283"/>
                      <a:gd name="connsiteY45" fmla="*/ 57949 h 1058389"/>
                      <a:gd name="connsiteX46" fmla="*/ 573691 w 973283"/>
                      <a:gd name="connsiteY46" fmla="*/ 62045 h 1058389"/>
                      <a:gd name="connsiteX47" fmla="*/ 563499 w 973283"/>
                      <a:gd name="connsiteY47" fmla="*/ 80333 h 1058389"/>
                      <a:gd name="connsiteX48" fmla="*/ 561213 w 973283"/>
                      <a:gd name="connsiteY48" fmla="*/ 85096 h 1058389"/>
                      <a:gd name="connsiteX49" fmla="*/ 551688 w 973283"/>
                      <a:gd name="connsiteY49" fmla="*/ 108432 h 1058389"/>
                      <a:gd name="connsiteX50" fmla="*/ 549116 w 973283"/>
                      <a:gd name="connsiteY50" fmla="*/ 115671 h 1058389"/>
                      <a:gd name="connsiteX51" fmla="*/ 545973 w 973283"/>
                      <a:gd name="connsiteY51" fmla="*/ 125196 h 1058389"/>
                      <a:gd name="connsiteX52" fmla="*/ 404146 w 973283"/>
                      <a:gd name="connsiteY52" fmla="*/ 508482 h 1058389"/>
                      <a:gd name="connsiteX53" fmla="*/ 403384 w 973283"/>
                      <a:gd name="connsiteY53" fmla="*/ 509244 h 1058389"/>
                      <a:gd name="connsiteX54" fmla="*/ 52959 w 973283"/>
                      <a:gd name="connsiteY54" fmla="*/ 710412 h 1058389"/>
                      <a:gd name="connsiteX55" fmla="*/ 191 w 973283"/>
                      <a:gd name="connsiteY55" fmla="*/ 773372 h 1058389"/>
                      <a:gd name="connsiteX56" fmla="*/ 0 w 973283"/>
                      <a:gd name="connsiteY56" fmla="*/ 810710 h 105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973283" h="1058389">
                        <a:moveTo>
                          <a:pt x="0" y="810710"/>
                        </a:moveTo>
                        <a:cubicBezTo>
                          <a:pt x="0" y="825760"/>
                          <a:pt x="9525" y="840047"/>
                          <a:pt x="29337" y="854240"/>
                        </a:cubicBezTo>
                        <a:cubicBezTo>
                          <a:pt x="95269" y="899454"/>
                          <a:pt x="164125" y="940250"/>
                          <a:pt x="235458" y="976350"/>
                        </a:cubicBezTo>
                        <a:cubicBezTo>
                          <a:pt x="313373" y="1014450"/>
                          <a:pt x="417767" y="1092269"/>
                          <a:pt x="545402" y="1041977"/>
                        </a:cubicBezTo>
                        <a:cubicBezTo>
                          <a:pt x="615887" y="1014259"/>
                          <a:pt x="782955" y="933773"/>
                          <a:pt x="857155" y="876433"/>
                        </a:cubicBezTo>
                        <a:cubicBezTo>
                          <a:pt x="900303" y="843095"/>
                          <a:pt x="929926" y="842714"/>
                          <a:pt x="954119" y="643737"/>
                        </a:cubicBezTo>
                        <a:lnTo>
                          <a:pt x="954119" y="643737"/>
                        </a:lnTo>
                        <a:cubicBezTo>
                          <a:pt x="970883" y="524674"/>
                          <a:pt x="977551" y="367512"/>
                          <a:pt x="970502" y="285216"/>
                        </a:cubicBezTo>
                        <a:cubicBezTo>
                          <a:pt x="968197" y="248354"/>
                          <a:pt x="959958" y="212112"/>
                          <a:pt x="946118" y="177869"/>
                        </a:cubicBezTo>
                        <a:lnTo>
                          <a:pt x="943737" y="172345"/>
                        </a:lnTo>
                        <a:lnTo>
                          <a:pt x="941165" y="167011"/>
                        </a:lnTo>
                        <a:cubicBezTo>
                          <a:pt x="940308" y="165296"/>
                          <a:pt x="939451" y="163582"/>
                          <a:pt x="938498" y="161867"/>
                        </a:cubicBezTo>
                        <a:cubicBezTo>
                          <a:pt x="935955" y="156790"/>
                          <a:pt x="933193" y="151933"/>
                          <a:pt x="930212" y="147294"/>
                        </a:cubicBezTo>
                        <a:cubicBezTo>
                          <a:pt x="928211" y="144151"/>
                          <a:pt x="926211" y="141007"/>
                          <a:pt x="924116" y="137769"/>
                        </a:cubicBezTo>
                        <a:lnTo>
                          <a:pt x="921068" y="133578"/>
                        </a:lnTo>
                        <a:lnTo>
                          <a:pt x="921068" y="133578"/>
                        </a:lnTo>
                        <a:cubicBezTo>
                          <a:pt x="916962" y="127911"/>
                          <a:pt x="912505" y="122500"/>
                          <a:pt x="907733" y="117385"/>
                        </a:cubicBezTo>
                        <a:cubicBezTo>
                          <a:pt x="905504" y="114776"/>
                          <a:pt x="903113" y="112290"/>
                          <a:pt x="900589" y="109956"/>
                        </a:cubicBezTo>
                        <a:cubicBezTo>
                          <a:pt x="897064" y="106270"/>
                          <a:pt x="893340" y="102774"/>
                          <a:pt x="889445" y="99478"/>
                        </a:cubicBezTo>
                        <a:lnTo>
                          <a:pt x="881634" y="93001"/>
                        </a:lnTo>
                        <a:cubicBezTo>
                          <a:pt x="878967" y="90811"/>
                          <a:pt x="876205" y="88810"/>
                          <a:pt x="873538" y="86810"/>
                        </a:cubicBezTo>
                        <a:cubicBezTo>
                          <a:pt x="868109" y="82714"/>
                          <a:pt x="862489" y="78904"/>
                          <a:pt x="856774" y="75190"/>
                        </a:cubicBezTo>
                        <a:lnTo>
                          <a:pt x="849916" y="70903"/>
                        </a:lnTo>
                        <a:lnTo>
                          <a:pt x="839057" y="64522"/>
                        </a:lnTo>
                        <a:lnTo>
                          <a:pt x="829532" y="59378"/>
                        </a:lnTo>
                        <a:cubicBezTo>
                          <a:pt x="803815" y="45281"/>
                          <a:pt x="779717" y="32041"/>
                          <a:pt x="757238" y="21754"/>
                        </a:cubicBezTo>
                        <a:cubicBezTo>
                          <a:pt x="750951" y="18897"/>
                          <a:pt x="744664" y="16135"/>
                          <a:pt x="738188" y="13658"/>
                        </a:cubicBezTo>
                        <a:lnTo>
                          <a:pt x="738188" y="13658"/>
                        </a:lnTo>
                        <a:cubicBezTo>
                          <a:pt x="733616" y="11848"/>
                          <a:pt x="728663" y="10134"/>
                          <a:pt x="724662" y="8610"/>
                        </a:cubicBezTo>
                        <a:lnTo>
                          <a:pt x="720185" y="7086"/>
                        </a:lnTo>
                        <a:cubicBezTo>
                          <a:pt x="702088" y="561"/>
                          <a:pt x="682676" y="-1506"/>
                          <a:pt x="663607" y="1085"/>
                        </a:cubicBezTo>
                        <a:cubicBezTo>
                          <a:pt x="661702" y="1085"/>
                          <a:pt x="659797" y="1847"/>
                          <a:pt x="657892" y="2323"/>
                        </a:cubicBezTo>
                        <a:lnTo>
                          <a:pt x="652939" y="3847"/>
                        </a:lnTo>
                        <a:cubicBezTo>
                          <a:pt x="647948" y="5429"/>
                          <a:pt x="643176" y="7638"/>
                          <a:pt x="638747" y="10420"/>
                        </a:cubicBezTo>
                        <a:lnTo>
                          <a:pt x="633508" y="13372"/>
                        </a:lnTo>
                        <a:lnTo>
                          <a:pt x="631698" y="14420"/>
                        </a:lnTo>
                        <a:lnTo>
                          <a:pt x="627793" y="16611"/>
                        </a:lnTo>
                        <a:cubicBezTo>
                          <a:pt x="622840" y="19278"/>
                          <a:pt x="617411" y="22421"/>
                          <a:pt x="613124" y="24802"/>
                        </a:cubicBezTo>
                        <a:lnTo>
                          <a:pt x="611600" y="25755"/>
                        </a:lnTo>
                        <a:lnTo>
                          <a:pt x="610743" y="26231"/>
                        </a:lnTo>
                        <a:lnTo>
                          <a:pt x="607409" y="28136"/>
                        </a:lnTo>
                        <a:cubicBezTo>
                          <a:pt x="602666" y="30860"/>
                          <a:pt x="598199" y="34051"/>
                          <a:pt x="594074" y="37661"/>
                        </a:cubicBezTo>
                        <a:cubicBezTo>
                          <a:pt x="592646" y="38899"/>
                          <a:pt x="591312" y="40233"/>
                          <a:pt x="589883" y="41662"/>
                        </a:cubicBezTo>
                        <a:cubicBezTo>
                          <a:pt x="588102" y="43376"/>
                          <a:pt x="586416" y="45195"/>
                          <a:pt x="584835" y="47091"/>
                        </a:cubicBezTo>
                        <a:lnTo>
                          <a:pt x="581787" y="50710"/>
                        </a:lnTo>
                        <a:cubicBezTo>
                          <a:pt x="579977" y="52996"/>
                          <a:pt x="578168" y="55378"/>
                          <a:pt x="576453" y="57949"/>
                        </a:cubicBezTo>
                        <a:lnTo>
                          <a:pt x="573691" y="62045"/>
                        </a:lnTo>
                        <a:cubicBezTo>
                          <a:pt x="569900" y="67913"/>
                          <a:pt x="566499" y="74028"/>
                          <a:pt x="563499" y="80333"/>
                        </a:cubicBezTo>
                        <a:cubicBezTo>
                          <a:pt x="562737" y="81857"/>
                          <a:pt x="561975" y="83381"/>
                          <a:pt x="561213" y="85096"/>
                        </a:cubicBezTo>
                        <a:cubicBezTo>
                          <a:pt x="557784" y="92239"/>
                          <a:pt x="554641" y="99955"/>
                          <a:pt x="551688" y="108432"/>
                        </a:cubicBezTo>
                        <a:cubicBezTo>
                          <a:pt x="550926" y="110813"/>
                          <a:pt x="549973" y="113194"/>
                          <a:pt x="549116" y="115671"/>
                        </a:cubicBezTo>
                        <a:cubicBezTo>
                          <a:pt x="548259" y="118147"/>
                          <a:pt x="547021" y="122053"/>
                          <a:pt x="545973" y="125196"/>
                        </a:cubicBezTo>
                        <a:cubicBezTo>
                          <a:pt x="496729" y="281215"/>
                          <a:pt x="475202" y="465334"/>
                          <a:pt x="404146" y="508482"/>
                        </a:cubicBezTo>
                        <a:cubicBezTo>
                          <a:pt x="403755" y="508558"/>
                          <a:pt x="403460" y="508853"/>
                          <a:pt x="403384" y="509244"/>
                        </a:cubicBezTo>
                        <a:cubicBezTo>
                          <a:pt x="310991" y="560393"/>
                          <a:pt x="118872" y="667645"/>
                          <a:pt x="52959" y="710412"/>
                        </a:cubicBezTo>
                        <a:cubicBezTo>
                          <a:pt x="17145" y="733558"/>
                          <a:pt x="286" y="754132"/>
                          <a:pt x="191" y="773372"/>
                        </a:cubicBezTo>
                        <a:cubicBezTo>
                          <a:pt x="-95" y="780040"/>
                          <a:pt x="95" y="804519"/>
                          <a:pt x="0" y="810710"/>
                        </a:cubicBezTo>
                        <a:close/>
                      </a:path>
                    </a:pathLst>
                  </a:custGeom>
                  <a:solidFill>
                    <a:srgbClr val="000000">
                      <a:alpha val="20000"/>
                    </a:srgbClr>
                  </a:solidFill>
                  <a:ln w="9525" cap="flat">
                    <a:noFill/>
                    <a:prstDash val="solid"/>
                    <a:miter/>
                  </a:ln>
                </p:spPr>
                <p:txBody>
                  <a:bodyPr rtlCol="0" anchor="ctr"/>
                  <a:lstStyle/>
                  <a:p>
                    <a:endParaRPr lang="en-US"/>
                  </a:p>
                </p:txBody>
              </p:sp>
              <p:sp>
                <p:nvSpPr>
                  <p:cNvPr id="162" name="Freeform: Shape 161">
                    <a:extLst>
                      <a:ext uri="{FF2B5EF4-FFF2-40B4-BE49-F238E27FC236}">
                        <a16:creationId xmlns="" xmlns:a16="http://schemas.microsoft.com/office/drawing/2014/main" id="{B2DEE024-322E-4D24-B004-0FF0483D795A}"/>
                      </a:ext>
                    </a:extLst>
                  </p:cNvPr>
                  <p:cNvSpPr/>
                  <p:nvPr/>
                </p:nvSpPr>
                <p:spPr>
                  <a:xfrm>
                    <a:off x="3031222" y="2913773"/>
                    <a:ext cx="889102" cy="539667"/>
                  </a:xfrm>
                  <a:custGeom>
                    <a:avLst/>
                    <a:gdLst>
                      <a:gd name="connsiteX0" fmla="*/ 235647 w 889102"/>
                      <a:gd name="connsiteY0" fmla="*/ 457581 h 539667"/>
                      <a:gd name="connsiteX1" fmla="*/ 29431 w 889102"/>
                      <a:gd name="connsiteY1" fmla="*/ 335471 h 539667"/>
                      <a:gd name="connsiteX2" fmla="*/ 52672 w 889102"/>
                      <a:gd name="connsiteY2" fmla="*/ 229267 h 539667"/>
                      <a:gd name="connsiteX3" fmla="*/ 453865 w 889102"/>
                      <a:gd name="connsiteY3" fmla="*/ 0 h 539667"/>
                      <a:gd name="connsiteX4" fmla="*/ 888490 w 889102"/>
                      <a:gd name="connsiteY4" fmla="*/ 317563 h 539667"/>
                      <a:gd name="connsiteX5" fmla="*/ 545590 w 889102"/>
                      <a:gd name="connsiteY5" fmla="*/ 523208 h 539667"/>
                      <a:gd name="connsiteX6" fmla="*/ 235647 w 889102"/>
                      <a:gd name="connsiteY6" fmla="*/ 457581 h 5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9102" h="539667">
                        <a:moveTo>
                          <a:pt x="235647" y="457581"/>
                        </a:moveTo>
                        <a:cubicBezTo>
                          <a:pt x="164276" y="421500"/>
                          <a:pt x="95382" y="380705"/>
                          <a:pt x="29431" y="335471"/>
                        </a:cubicBezTo>
                        <a:cubicBezTo>
                          <a:pt x="-14861" y="303276"/>
                          <a:pt x="-10765" y="270415"/>
                          <a:pt x="52672" y="229267"/>
                        </a:cubicBezTo>
                        <a:cubicBezTo>
                          <a:pt x="140778" y="172117"/>
                          <a:pt x="453865" y="0"/>
                          <a:pt x="453865" y="0"/>
                        </a:cubicBezTo>
                        <a:cubicBezTo>
                          <a:pt x="453865" y="0"/>
                          <a:pt x="908017" y="268129"/>
                          <a:pt x="888490" y="317563"/>
                        </a:cubicBezTo>
                        <a:cubicBezTo>
                          <a:pt x="868964" y="366998"/>
                          <a:pt x="634078" y="488442"/>
                          <a:pt x="545590" y="523208"/>
                        </a:cubicBezTo>
                        <a:cubicBezTo>
                          <a:pt x="418051" y="573500"/>
                          <a:pt x="313276" y="496062"/>
                          <a:pt x="235647" y="457581"/>
                        </a:cubicBezTo>
                        <a:close/>
                      </a:path>
                    </a:pathLst>
                  </a:custGeom>
                  <a:solidFill>
                    <a:srgbClr val="FF81AE"/>
                  </a:solidFill>
                  <a:ln w="9525" cap="flat">
                    <a:noFill/>
                    <a:prstDash val="solid"/>
                    <a:miter/>
                  </a:ln>
                </p:spPr>
                <p:txBody>
                  <a:bodyPr rtlCol="0" anchor="ctr"/>
                  <a:lstStyle/>
                  <a:p>
                    <a:endParaRPr lang="en-US"/>
                  </a:p>
                </p:txBody>
              </p:sp>
              <p:sp>
                <p:nvSpPr>
                  <p:cNvPr id="163" name="Freeform: Shape 162">
                    <a:extLst>
                      <a:ext uri="{FF2B5EF4-FFF2-40B4-BE49-F238E27FC236}">
                        <a16:creationId xmlns="" xmlns:a16="http://schemas.microsoft.com/office/drawing/2014/main" id="{2995F3AF-CD39-48E2-B2D6-D4F47114730D}"/>
                      </a:ext>
                    </a:extLst>
                  </p:cNvPr>
                  <p:cNvSpPr/>
                  <p:nvPr/>
                </p:nvSpPr>
                <p:spPr>
                  <a:xfrm>
                    <a:off x="3031222" y="2913773"/>
                    <a:ext cx="889102" cy="539667"/>
                  </a:xfrm>
                  <a:custGeom>
                    <a:avLst/>
                    <a:gdLst>
                      <a:gd name="connsiteX0" fmla="*/ 235647 w 889102"/>
                      <a:gd name="connsiteY0" fmla="*/ 457581 h 539667"/>
                      <a:gd name="connsiteX1" fmla="*/ 29431 w 889102"/>
                      <a:gd name="connsiteY1" fmla="*/ 335471 h 539667"/>
                      <a:gd name="connsiteX2" fmla="*/ 52672 w 889102"/>
                      <a:gd name="connsiteY2" fmla="*/ 229267 h 539667"/>
                      <a:gd name="connsiteX3" fmla="*/ 453865 w 889102"/>
                      <a:gd name="connsiteY3" fmla="*/ 0 h 539667"/>
                      <a:gd name="connsiteX4" fmla="*/ 888490 w 889102"/>
                      <a:gd name="connsiteY4" fmla="*/ 317563 h 539667"/>
                      <a:gd name="connsiteX5" fmla="*/ 545590 w 889102"/>
                      <a:gd name="connsiteY5" fmla="*/ 523208 h 539667"/>
                      <a:gd name="connsiteX6" fmla="*/ 235647 w 889102"/>
                      <a:gd name="connsiteY6" fmla="*/ 457581 h 5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9102" h="539667">
                        <a:moveTo>
                          <a:pt x="235647" y="457581"/>
                        </a:moveTo>
                        <a:cubicBezTo>
                          <a:pt x="164276" y="421500"/>
                          <a:pt x="95382" y="380705"/>
                          <a:pt x="29431" y="335471"/>
                        </a:cubicBezTo>
                        <a:cubicBezTo>
                          <a:pt x="-14861" y="303276"/>
                          <a:pt x="-10765" y="270415"/>
                          <a:pt x="52672" y="229267"/>
                        </a:cubicBezTo>
                        <a:cubicBezTo>
                          <a:pt x="140778" y="172117"/>
                          <a:pt x="453865" y="0"/>
                          <a:pt x="453865" y="0"/>
                        </a:cubicBezTo>
                        <a:cubicBezTo>
                          <a:pt x="453865" y="0"/>
                          <a:pt x="908017" y="268129"/>
                          <a:pt x="888490" y="317563"/>
                        </a:cubicBezTo>
                        <a:cubicBezTo>
                          <a:pt x="868964" y="366998"/>
                          <a:pt x="634078" y="488442"/>
                          <a:pt x="545590" y="523208"/>
                        </a:cubicBezTo>
                        <a:cubicBezTo>
                          <a:pt x="418051" y="573500"/>
                          <a:pt x="313276" y="496062"/>
                          <a:pt x="235647" y="457581"/>
                        </a:cubicBezTo>
                        <a:close/>
                      </a:path>
                    </a:pathLst>
                  </a:custGeom>
                  <a:solidFill>
                    <a:srgbClr val="FFFFFF"/>
                  </a:solidFill>
                  <a:ln w="9525" cap="flat">
                    <a:noFill/>
                    <a:prstDash val="solid"/>
                    <a:miter/>
                  </a:ln>
                </p:spPr>
                <p:txBody>
                  <a:bodyPr rtlCol="0" anchor="ctr"/>
                  <a:lstStyle/>
                  <a:p>
                    <a:endParaRPr lang="en-US"/>
                  </a:p>
                </p:txBody>
              </p:sp>
              <p:sp>
                <p:nvSpPr>
                  <p:cNvPr id="164" name="Freeform: Shape 163">
                    <a:extLst>
                      <a:ext uri="{FF2B5EF4-FFF2-40B4-BE49-F238E27FC236}">
                        <a16:creationId xmlns="" xmlns:a16="http://schemas.microsoft.com/office/drawing/2014/main" id="{D4BAB28E-A764-4499-A417-E8E5F444E877}"/>
                      </a:ext>
                    </a:extLst>
                  </p:cNvPr>
                  <p:cNvSpPr/>
                  <p:nvPr/>
                </p:nvSpPr>
                <p:spPr>
                  <a:xfrm>
                    <a:off x="3057128" y="3007093"/>
                    <a:ext cx="783165" cy="427887"/>
                  </a:xfrm>
                  <a:custGeom>
                    <a:avLst/>
                    <a:gdLst>
                      <a:gd name="connsiteX0" fmla="*/ 339090 w 783165"/>
                      <a:gd name="connsiteY0" fmla="*/ 427887 h 427887"/>
                      <a:gd name="connsiteX1" fmla="*/ 209741 w 783165"/>
                      <a:gd name="connsiteY1" fmla="*/ 364260 h 427887"/>
                      <a:gd name="connsiteX2" fmla="*/ 3524 w 783165"/>
                      <a:gd name="connsiteY2" fmla="*/ 242150 h 427887"/>
                      <a:gd name="connsiteX3" fmla="*/ 0 w 783165"/>
                      <a:gd name="connsiteY3" fmla="*/ 239387 h 427887"/>
                      <a:gd name="connsiteX4" fmla="*/ 26289 w 783165"/>
                      <a:gd name="connsiteY4" fmla="*/ 201287 h 427887"/>
                      <a:gd name="connsiteX5" fmla="*/ 378047 w 783165"/>
                      <a:gd name="connsiteY5" fmla="*/ 24 h 427887"/>
                      <a:gd name="connsiteX6" fmla="*/ 757523 w 783165"/>
                      <a:gd name="connsiteY6" fmla="*/ 153662 h 427887"/>
                      <a:gd name="connsiteX7" fmla="*/ 731806 w 783165"/>
                      <a:gd name="connsiteY7" fmla="*/ 262343 h 427887"/>
                      <a:gd name="connsiteX8" fmla="*/ 441865 w 783165"/>
                      <a:gd name="connsiteY8" fmla="*/ 402551 h 427887"/>
                      <a:gd name="connsiteX9" fmla="*/ 339090 w 783165"/>
                      <a:gd name="connsiteY9" fmla="*/ 427887 h 42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165" h="427887">
                        <a:moveTo>
                          <a:pt x="339090" y="427887"/>
                        </a:moveTo>
                        <a:cubicBezTo>
                          <a:pt x="290131" y="409885"/>
                          <a:pt x="246888" y="382643"/>
                          <a:pt x="209741" y="364260"/>
                        </a:cubicBezTo>
                        <a:cubicBezTo>
                          <a:pt x="138370" y="328179"/>
                          <a:pt x="69475" y="287384"/>
                          <a:pt x="3524" y="242150"/>
                        </a:cubicBezTo>
                        <a:lnTo>
                          <a:pt x="0" y="239387"/>
                        </a:lnTo>
                        <a:cubicBezTo>
                          <a:pt x="5667" y="224814"/>
                          <a:pt x="14668" y="211765"/>
                          <a:pt x="26289" y="201287"/>
                        </a:cubicBezTo>
                        <a:cubicBezTo>
                          <a:pt x="83439" y="146137"/>
                          <a:pt x="286226" y="-2167"/>
                          <a:pt x="378047" y="24"/>
                        </a:cubicBezTo>
                        <a:cubicBezTo>
                          <a:pt x="469868" y="2215"/>
                          <a:pt x="729234" y="131564"/>
                          <a:pt x="757523" y="153662"/>
                        </a:cubicBezTo>
                        <a:cubicBezTo>
                          <a:pt x="805815" y="191762"/>
                          <a:pt x="779431" y="234244"/>
                          <a:pt x="731806" y="262343"/>
                        </a:cubicBezTo>
                        <a:cubicBezTo>
                          <a:pt x="684181" y="290441"/>
                          <a:pt x="529971" y="372452"/>
                          <a:pt x="441865" y="402551"/>
                        </a:cubicBezTo>
                        <a:cubicBezTo>
                          <a:pt x="408118" y="412961"/>
                          <a:pt x="373809" y="421429"/>
                          <a:pt x="339090" y="427887"/>
                        </a:cubicBezTo>
                        <a:close/>
                      </a:path>
                    </a:pathLst>
                  </a:custGeom>
                  <a:solidFill>
                    <a:srgbClr val="000000">
                      <a:alpha val="10000"/>
                    </a:srgbClr>
                  </a:solidFill>
                  <a:ln w="9525" cap="flat">
                    <a:noFill/>
                    <a:prstDash val="solid"/>
                    <a:miter/>
                  </a:ln>
                </p:spPr>
                <p:txBody>
                  <a:bodyPr rtlCol="0" anchor="ctr"/>
                  <a:lstStyle/>
                  <a:p>
                    <a:endParaRPr lang="en-US"/>
                  </a:p>
                </p:txBody>
              </p:sp>
              <p:sp>
                <p:nvSpPr>
                  <p:cNvPr id="165" name="Freeform: Shape 164">
                    <a:extLst>
                      <a:ext uri="{FF2B5EF4-FFF2-40B4-BE49-F238E27FC236}">
                        <a16:creationId xmlns="" xmlns:a16="http://schemas.microsoft.com/office/drawing/2014/main" id="{4AF941FD-3399-40F3-AB5B-F037ED1DC307}"/>
                      </a:ext>
                    </a:extLst>
                  </p:cNvPr>
                  <p:cNvSpPr/>
                  <p:nvPr/>
                </p:nvSpPr>
                <p:spPr>
                  <a:xfrm>
                    <a:off x="3641392" y="2431537"/>
                    <a:ext cx="335946" cy="197151"/>
                  </a:xfrm>
                  <a:custGeom>
                    <a:avLst/>
                    <a:gdLst>
                      <a:gd name="connsiteX0" fmla="*/ 0 w 335946"/>
                      <a:gd name="connsiteY0" fmla="*/ 27226 h 197151"/>
                      <a:gd name="connsiteX1" fmla="*/ 186880 w 335946"/>
                      <a:gd name="connsiteY1" fmla="*/ 78375 h 197151"/>
                      <a:gd name="connsiteX2" fmla="*/ 303466 w 335946"/>
                      <a:gd name="connsiteY2" fmla="*/ 197152 h 197151"/>
                      <a:gd name="connsiteX3" fmla="*/ 335947 w 335946"/>
                      <a:gd name="connsiteY3" fmla="*/ 178102 h 197151"/>
                      <a:gd name="connsiteX4" fmla="*/ 219551 w 335946"/>
                      <a:gd name="connsiteY4" fmla="*/ 59611 h 197151"/>
                      <a:gd name="connsiteX5" fmla="*/ 29051 w 335946"/>
                      <a:gd name="connsiteY5" fmla="*/ 10652 h 197151"/>
                      <a:gd name="connsiteX6" fmla="*/ 0 w 335946"/>
                      <a:gd name="connsiteY6" fmla="*/ 27226 h 19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46" h="197151">
                        <a:moveTo>
                          <a:pt x="0" y="27226"/>
                        </a:moveTo>
                        <a:cubicBezTo>
                          <a:pt x="47625" y="2175"/>
                          <a:pt x="110014" y="36751"/>
                          <a:pt x="186880" y="78375"/>
                        </a:cubicBezTo>
                        <a:cubicBezTo>
                          <a:pt x="236029" y="105331"/>
                          <a:pt x="278034" y="137335"/>
                          <a:pt x="303466" y="197152"/>
                        </a:cubicBezTo>
                        <a:lnTo>
                          <a:pt x="335947" y="178102"/>
                        </a:lnTo>
                        <a:cubicBezTo>
                          <a:pt x="310515" y="118475"/>
                          <a:pt x="268605" y="86567"/>
                          <a:pt x="219551" y="59611"/>
                        </a:cubicBezTo>
                        <a:cubicBezTo>
                          <a:pt x="140589" y="16367"/>
                          <a:pt x="77248" y="-18304"/>
                          <a:pt x="29051" y="10652"/>
                        </a:cubicBezTo>
                        <a:cubicBezTo>
                          <a:pt x="24860" y="13415"/>
                          <a:pt x="7906" y="22749"/>
                          <a:pt x="0" y="27226"/>
                        </a:cubicBezTo>
                        <a:close/>
                      </a:path>
                    </a:pathLst>
                  </a:custGeom>
                  <a:solidFill>
                    <a:srgbClr val="FF81AE"/>
                  </a:solidFill>
                  <a:ln w="9525" cap="flat">
                    <a:noFill/>
                    <a:prstDash val="solid"/>
                    <a:miter/>
                  </a:ln>
                </p:spPr>
                <p:txBody>
                  <a:bodyPr rtlCol="0" anchor="ctr"/>
                  <a:lstStyle/>
                  <a:p>
                    <a:endParaRPr lang="en-US"/>
                  </a:p>
                </p:txBody>
              </p:sp>
              <p:sp>
                <p:nvSpPr>
                  <p:cNvPr id="166" name="Freeform: Shape 165">
                    <a:extLst>
                      <a:ext uri="{FF2B5EF4-FFF2-40B4-BE49-F238E27FC236}">
                        <a16:creationId xmlns="" xmlns:a16="http://schemas.microsoft.com/office/drawing/2014/main" id="{7BBCEB6B-1EB5-49E8-B888-43924985085B}"/>
                      </a:ext>
                    </a:extLst>
                  </p:cNvPr>
                  <p:cNvSpPr/>
                  <p:nvPr/>
                </p:nvSpPr>
                <p:spPr>
                  <a:xfrm>
                    <a:off x="3641392" y="2431537"/>
                    <a:ext cx="335946" cy="197151"/>
                  </a:xfrm>
                  <a:custGeom>
                    <a:avLst/>
                    <a:gdLst>
                      <a:gd name="connsiteX0" fmla="*/ 0 w 335946"/>
                      <a:gd name="connsiteY0" fmla="*/ 27226 h 197151"/>
                      <a:gd name="connsiteX1" fmla="*/ 186880 w 335946"/>
                      <a:gd name="connsiteY1" fmla="*/ 78375 h 197151"/>
                      <a:gd name="connsiteX2" fmla="*/ 303466 w 335946"/>
                      <a:gd name="connsiteY2" fmla="*/ 197152 h 197151"/>
                      <a:gd name="connsiteX3" fmla="*/ 335947 w 335946"/>
                      <a:gd name="connsiteY3" fmla="*/ 178102 h 197151"/>
                      <a:gd name="connsiteX4" fmla="*/ 219551 w 335946"/>
                      <a:gd name="connsiteY4" fmla="*/ 59611 h 197151"/>
                      <a:gd name="connsiteX5" fmla="*/ 29051 w 335946"/>
                      <a:gd name="connsiteY5" fmla="*/ 10652 h 197151"/>
                      <a:gd name="connsiteX6" fmla="*/ 0 w 335946"/>
                      <a:gd name="connsiteY6" fmla="*/ 27226 h 19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46" h="197151">
                        <a:moveTo>
                          <a:pt x="0" y="27226"/>
                        </a:moveTo>
                        <a:cubicBezTo>
                          <a:pt x="47625" y="2175"/>
                          <a:pt x="110014" y="36751"/>
                          <a:pt x="186880" y="78375"/>
                        </a:cubicBezTo>
                        <a:cubicBezTo>
                          <a:pt x="236029" y="105331"/>
                          <a:pt x="278034" y="137335"/>
                          <a:pt x="303466" y="197152"/>
                        </a:cubicBezTo>
                        <a:lnTo>
                          <a:pt x="335947" y="178102"/>
                        </a:lnTo>
                        <a:cubicBezTo>
                          <a:pt x="310515" y="118475"/>
                          <a:pt x="268605" y="86567"/>
                          <a:pt x="219551" y="59611"/>
                        </a:cubicBezTo>
                        <a:cubicBezTo>
                          <a:pt x="140589" y="16367"/>
                          <a:pt x="77248" y="-18304"/>
                          <a:pt x="29051" y="10652"/>
                        </a:cubicBezTo>
                        <a:cubicBezTo>
                          <a:pt x="24860" y="13415"/>
                          <a:pt x="7906" y="22749"/>
                          <a:pt x="0" y="27226"/>
                        </a:cubicBezTo>
                        <a:close/>
                      </a:path>
                    </a:pathLst>
                  </a:custGeom>
                  <a:solidFill>
                    <a:srgbClr val="FFFFFF">
                      <a:alpha val="50000"/>
                    </a:srgbClr>
                  </a:solidFill>
                  <a:ln w="9525" cap="flat">
                    <a:noFill/>
                    <a:prstDash val="solid"/>
                    <a:miter/>
                  </a:ln>
                </p:spPr>
                <p:txBody>
                  <a:bodyPr rtlCol="0" anchor="ctr"/>
                  <a:lstStyle/>
                  <a:p>
                    <a:endParaRPr lang="en-US"/>
                  </a:p>
                </p:txBody>
              </p:sp>
              <p:sp>
                <p:nvSpPr>
                  <p:cNvPr id="167" name="Freeform: Shape 166">
                    <a:extLst>
                      <a:ext uri="{FF2B5EF4-FFF2-40B4-BE49-F238E27FC236}">
                        <a16:creationId xmlns="" xmlns:a16="http://schemas.microsoft.com/office/drawing/2014/main" id="{B5A664A9-94D2-478F-B4A5-2DDF7D6BC73E}"/>
                      </a:ext>
                    </a:extLst>
                  </p:cNvPr>
                  <p:cNvSpPr/>
                  <p:nvPr/>
                </p:nvSpPr>
                <p:spPr>
                  <a:xfrm>
                    <a:off x="3435175" y="2450000"/>
                    <a:ext cx="536711" cy="796766"/>
                  </a:xfrm>
                  <a:custGeom>
                    <a:avLst/>
                    <a:gdLst>
                      <a:gd name="connsiteX0" fmla="*/ 0 w 536711"/>
                      <a:gd name="connsiteY0" fmla="*/ 491109 h 796766"/>
                      <a:gd name="connsiteX1" fmla="*/ 211550 w 536711"/>
                      <a:gd name="connsiteY1" fmla="*/ 587502 h 796766"/>
                      <a:gd name="connsiteX2" fmla="*/ 387477 w 536711"/>
                      <a:gd name="connsiteY2" fmla="*/ 694277 h 796766"/>
                      <a:gd name="connsiteX3" fmla="*/ 473774 w 536711"/>
                      <a:gd name="connsiteY3" fmla="*/ 796766 h 796766"/>
                      <a:gd name="connsiteX4" fmla="*/ 533972 w 536711"/>
                      <a:gd name="connsiteY4" fmla="*/ 285655 h 796766"/>
                      <a:gd name="connsiteX5" fmla="*/ 507302 w 536711"/>
                      <a:gd name="connsiteY5" fmla="*/ 173260 h 796766"/>
                      <a:gd name="connsiteX6" fmla="*/ 503587 w 536711"/>
                      <a:gd name="connsiteY6" fmla="*/ 165354 h 796766"/>
                      <a:gd name="connsiteX7" fmla="*/ 500729 w 536711"/>
                      <a:gd name="connsiteY7" fmla="*/ 160020 h 796766"/>
                      <a:gd name="connsiteX8" fmla="*/ 499396 w 536711"/>
                      <a:gd name="connsiteY8" fmla="*/ 157543 h 796766"/>
                      <a:gd name="connsiteX9" fmla="*/ 487680 w 536711"/>
                      <a:gd name="connsiteY9" fmla="*/ 138493 h 796766"/>
                      <a:gd name="connsiteX10" fmla="*/ 484537 w 536711"/>
                      <a:gd name="connsiteY10" fmla="*/ 134207 h 796766"/>
                      <a:gd name="connsiteX11" fmla="*/ 481298 w 536711"/>
                      <a:gd name="connsiteY11" fmla="*/ 129921 h 796766"/>
                      <a:gd name="connsiteX12" fmla="*/ 477965 w 536711"/>
                      <a:gd name="connsiteY12" fmla="*/ 125730 h 796766"/>
                      <a:gd name="connsiteX13" fmla="*/ 475107 w 536711"/>
                      <a:gd name="connsiteY13" fmla="*/ 122396 h 796766"/>
                      <a:gd name="connsiteX14" fmla="*/ 458343 w 536711"/>
                      <a:gd name="connsiteY14" fmla="*/ 104966 h 796766"/>
                      <a:gd name="connsiteX15" fmla="*/ 453866 w 536711"/>
                      <a:gd name="connsiteY15" fmla="*/ 100965 h 796766"/>
                      <a:gd name="connsiteX16" fmla="*/ 424339 w 536711"/>
                      <a:gd name="connsiteY16" fmla="*/ 78486 h 796766"/>
                      <a:gd name="connsiteX17" fmla="*/ 419576 w 536711"/>
                      <a:gd name="connsiteY17" fmla="*/ 75343 h 796766"/>
                      <a:gd name="connsiteX18" fmla="*/ 413004 w 536711"/>
                      <a:gd name="connsiteY18" fmla="*/ 71247 h 796766"/>
                      <a:gd name="connsiteX19" fmla="*/ 407575 w 536711"/>
                      <a:gd name="connsiteY19" fmla="*/ 68008 h 796766"/>
                      <a:gd name="connsiteX20" fmla="*/ 393097 w 536711"/>
                      <a:gd name="connsiteY20" fmla="*/ 59722 h 796766"/>
                      <a:gd name="connsiteX21" fmla="*/ 242411 w 536711"/>
                      <a:gd name="connsiteY21" fmla="*/ 0 h 796766"/>
                      <a:gd name="connsiteX22" fmla="*/ 237744 w 536711"/>
                      <a:gd name="connsiteY22" fmla="*/ 0 h 796766"/>
                      <a:gd name="connsiteX23" fmla="*/ 232125 w 536711"/>
                      <a:gd name="connsiteY23" fmla="*/ 476 h 796766"/>
                      <a:gd name="connsiteX24" fmla="*/ 228314 w 536711"/>
                      <a:gd name="connsiteY24" fmla="*/ 1048 h 796766"/>
                      <a:gd name="connsiteX25" fmla="*/ 214122 w 536711"/>
                      <a:gd name="connsiteY25" fmla="*/ 4858 h 796766"/>
                      <a:gd name="connsiteX26" fmla="*/ 210503 w 536711"/>
                      <a:gd name="connsiteY26" fmla="*/ 6382 h 796766"/>
                      <a:gd name="connsiteX27" fmla="*/ 208121 w 536711"/>
                      <a:gd name="connsiteY27" fmla="*/ 7525 h 796766"/>
                      <a:gd name="connsiteX28" fmla="*/ 207264 w 536711"/>
                      <a:gd name="connsiteY28" fmla="*/ 8001 h 796766"/>
                      <a:gd name="connsiteX29" fmla="*/ 203930 w 536711"/>
                      <a:gd name="connsiteY29" fmla="*/ 9906 h 796766"/>
                      <a:gd name="connsiteX30" fmla="*/ 202216 w 536711"/>
                      <a:gd name="connsiteY30" fmla="*/ 11049 h 796766"/>
                      <a:gd name="connsiteX31" fmla="*/ 197549 w 536711"/>
                      <a:gd name="connsiteY31" fmla="*/ 14097 h 796766"/>
                      <a:gd name="connsiteX32" fmla="*/ 190595 w 536711"/>
                      <a:gd name="connsiteY32" fmla="*/ 19621 h 796766"/>
                      <a:gd name="connsiteX33" fmla="*/ 186404 w 536711"/>
                      <a:gd name="connsiteY33" fmla="*/ 23622 h 796766"/>
                      <a:gd name="connsiteX34" fmla="*/ 181356 w 536711"/>
                      <a:gd name="connsiteY34" fmla="*/ 29051 h 796766"/>
                      <a:gd name="connsiteX35" fmla="*/ 178308 w 536711"/>
                      <a:gd name="connsiteY35" fmla="*/ 32671 h 796766"/>
                      <a:gd name="connsiteX36" fmla="*/ 172974 w 536711"/>
                      <a:gd name="connsiteY36" fmla="*/ 39910 h 796766"/>
                      <a:gd name="connsiteX37" fmla="*/ 170212 w 536711"/>
                      <a:gd name="connsiteY37" fmla="*/ 44005 h 796766"/>
                      <a:gd name="connsiteX38" fmla="*/ 160020 w 536711"/>
                      <a:gd name="connsiteY38" fmla="*/ 62293 h 796766"/>
                      <a:gd name="connsiteX39" fmla="*/ 157734 w 536711"/>
                      <a:gd name="connsiteY39" fmla="*/ 67056 h 796766"/>
                      <a:gd name="connsiteX40" fmla="*/ 148209 w 536711"/>
                      <a:gd name="connsiteY40" fmla="*/ 90392 h 796766"/>
                      <a:gd name="connsiteX41" fmla="*/ 145637 w 536711"/>
                      <a:gd name="connsiteY41" fmla="*/ 97631 h 796766"/>
                      <a:gd name="connsiteX42" fmla="*/ 142494 w 536711"/>
                      <a:gd name="connsiteY42" fmla="*/ 107156 h 796766"/>
                      <a:gd name="connsiteX43" fmla="*/ 0 w 536711"/>
                      <a:gd name="connsiteY43" fmla="*/ 491109 h 79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36711" h="796766">
                        <a:moveTo>
                          <a:pt x="0" y="491109"/>
                        </a:moveTo>
                        <a:cubicBezTo>
                          <a:pt x="0" y="491109"/>
                          <a:pt x="46292" y="506349"/>
                          <a:pt x="211550" y="587502"/>
                        </a:cubicBezTo>
                        <a:cubicBezTo>
                          <a:pt x="279368" y="620744"/>
                          <a:pt x="323945" y="654177"/>
                          <a:pt x="387477" y="694277"/>
                        </a:cubicBezTo>
                        <a:cubicBezTo>
                          <a:pt x="480917" y="753142"/>
                          <a:pt x="473774" y="796766"/>
                          <a:pt x="473774" y="796766"/>
                        </a:cubicBezTo>
                        <a:cubicBezTo>
                          <a:pt x="520256" y="758666"/>
                          <a:pt x="545402" y="420814"/>
                          <a:pt x="533972" y="285655"/>
                        </a:cubicBezTo>
                        <a:cubicBezTo>
                          <a:pt x="531571" y="246945"/>
                          <a:pt x="522551" y="208921"/>
                          <a:pt x="507302" y="173260"/>
                        </a:cubicBezTo>
                        <a:lnTo>
                          <a:pt x="503587" y="165354"/>
                        </a:lnTo>
                        <a:cubicBezTo>
                          <a:pt x="502634" y="163544"/>
                          <a:pt x="501777" y="161734"/>
                          <a:pt x="500729" y="160020"/>
                        </a:cubicBezTo>
                        <a:cubicBezTo>
                          <a:pt x="500339" y="159163"/>
                          <a:pt x="499901" y="158334"/>
                          <a:pt x="499396" y="157543"/>
                        </a:cubicBezTo>
                        <a:cubicBezTo>
                          <a:pt x="495681" y="150876"/>
                          <a:pt x="491776" y="144685"/>
                          <a:pt x="487680" y="138493"/>
                        </a:cubicBezTo>
                        <a:cubicBezTo>
                          <a:pt x="486604" y="136970"/>
                          <a:pt x="485556" y="135541"/>
                          <a:pt x="484537" y="134207"/>
                        </a:cubicBezTo>
                        <a:lnTo>
                          <a:pt x="481298" y="129921"/>
                        </a:lnTo>
                        <a:cubicBezTo>
                          <a:pt x="480251" y="128492"/>
                          <a:pt x="479108" y="127159"/>
                          <a:pt x="477965" y="125730"/>
                        </a:cubicBezTo>
                        <a:cubicBezTo>
                          <a:pt x="476821" y="124301"/>
                          <a:pt x="476060" y="123539"/>
                          <a:pt x="475107" y="122396"/>
                        </a:cubicBezTo>
                        <a:cubicBezTo>
                          <a:pt x="469859" y="116262"/>
                          <a:pt x="464268" y="110442"/>
                          <a:pt x="458343" y="104966"/>
                        </a:cubicBezTo>
                        <a:cubicBezTo>
                          <a:pt x="456924" y="103556"/>
                          <a:pt x="455429" y="102222"/>
                          <a:pt x="453866" y="100965"/>
                        </a:cubicBezTo>
                        <a:cubicBezTo>
                          <a:pt x="444570" y="92774"/>
                          <a:pt x="434702" y="85268"/>
                          <a:pt x="424339" y="78486"/>
                        </a:cubicBezTo>
                        <a:lnTo>
                          <a:pt x="419576" y="75343"/>
                        </a:lnTo>
                        <a:lnTo>
                          <a:pt x="413004" y="71247"/>
                        </a:lnTo>
                        <a:lnTo>
                          <a:pt x="407575" y="68008"/>
                        </a:lnTo>
                        <a:cubicBezTo>
                          <a:pt x="402812" y="65151"/>
                          <a:pt x="398050" y="62389"/>
                          <a:pt x="393097" y="59722"/>
                        </a:cubicBezTo>
                        <a:cubicBezTo>
                          <a:pt x="334328" y="27527"/>
                          <a:pt x="284131" y="0"/>
                          <a:pt x="242411" y="0"/>
                        </a:cubicBezTo>
                        <a:lnTo>
                          <a:pt x="237744" y="0"/>
                        </a:lnTo>
                        <a:lnTo>
                          <a:pt x="232125" y="476"/>
                        </a:lnTo>
                        <a:lnTo>
                          <a:pt x="228314" y="1048"/>
                        </a:lnTo>
                        <a:cubicBezTo>
                          <a:pt x="223476" y="1876"/>
                          <a:pt x="218723" y="3153"/>
                          <a:pt x="214122" y="4858"/>
                        </a:cubicBezTo>
                        <a:lnTo>
                          <a:pt x="210503" y="6382"/>
                        </a:lnTo>
                        <a:lnTo>
                          <a:pt x="208121" y="7525"/>
                        </a:lnTo>
                        <a:lnTo>
                          <a:pt x="207264" y="8001"/>
                        </a:lnTo>
                        <a:lnTo>
                          <a:pt x="203930" y="9906"/>
                        </a:lnTo>
                        <a:lnTo>
                          <a:pt x="202216" y="11049"/>
                        </a:lnTo>
                        <a:cubicBezTo>
                          <a:pt x="200606" y="11973"/>
                          <a:pt x="199044" y="12992"/>
                          <a:pt x="197549" y="14097"/>
                        </a:cubicBezTo>
                        <a:cubicBezTo>
                          <a:pt x="195139" y="15821"/>
                          <a:pt x="192815" y="17669"/>
                          <a:pt x="190595" y="19621"/>
                        </a:cubicBezTo>
                        <a:cubicBezTo>
                          <a:pt x="189167" y="20860"/>
                          <a:pt x="187833" y="22193"/>
                          <a:pt x="186404" y="23622"/>
                        </a:cubicBezTo>
                        <a:cubicBezTo>
                          <a:pt x="184623" y="25337"/>
                          <a:pt x="182937" y="27156"/>
                          <a:pt x="181356" y="29051"/>
                        </a:cubicBezTo>
                        <a:lnTo>
                          <a:pt x="178308" y="32671"/>
                        </a:lnTo>
                        <a:cubicBezTo>
                          <a:pt x="176498" y="34957"/>
                          <a:pt x="174688" y="37338"/>
                          <a:pt x="172974" y="39910"/>
                        </a:cubicBezTo>
                        <a:lnTo>
                          <a:pt x="170212" y="44005"/>
                        </a:lnTo>
                        <a:cubicBezTo>
                          <a:pt x="166421" y="49873"/>
                          <a:pt x="163021" y="55988"/>
                          <a:pt x="160020" y="62293"/>
                        </a:cubicBezTo>
                        <a:cubicBezTo>
                          <a:pt x="159258" y="63817"/>
                          <a:pt x="158496" y="65342"/>
                          <a:pt x="157734" y="67056"/>
                        </a:cubicBezTo>
                        <a:cubicBezTo>
                          <a:pt x="154305" y="74200"/>
                          <a:pt x="151162" y="81915"/>
                          <a:pt x="148209" y="90392"/>
                        </a:cubicBezTo>
                        <a:cubicBezTo>
                          <a:pt x="147447" y="92774"/>
                          <a:pt x="146495" y="95155"/>
                          <a:pt x="145637" y="97631"/>
                        </a:cubicBezTo>
                        <a:cubicBezTo>
                          <a:pt x="144780" y="100108"/>
                          <a:pt x="143542" y="104013"/>
                          <a:pt x="142494" y="107156"/>
                        </a:cubicBezTo>
                        <a:cubicBezTo>
                          <a:pt x="92583" y="263842"/>
                          <a:pt x="71247" y="447961"/>
                          <a:pt x="0" y="491109"/>
                        </a:cubicBezTo>
                        <a:close/>
                      </a:path>
                    </a:pathLst>
                  </a:custGeom>
                  <a:solidFill>
                    <a:srgbClr val="FF81AE"/>
                  </a:solidFill>
                  <a:ln w="9525" cap="flat">
                    <a:noFill/>
                    <a:prstDash val="solid"/>
                    <a:miter/>
                  </a:ln>
                </p:spPr>
                <p:txBody>
                  <a:bodyPr rtlCol="0" anchor="ctr"/>
                  <a:lstStyle/>
                  <a:p>
                    <a:endParaRPr lang="en-US"/>
                  </a:p>
                </p:txBody>
              </p:sp>
            </p:grpSp>
          </p:grpSp>
          <p:grpSp>
            <p:nvGrpSpPr>
              <p:cNvPr id="168" name="Graphic 4">
                <a:extLst>
                  <a:ext uri="{FF2B5EF4-FFF2-40B4-BE49-F238E27FC236}">
                    <a16:creationId xmlns="" xmlns:a16="http://schemas.microsoft.com/office/drawing/2014/main" id="{07F20CF9-65EA-4812-B628-CCCFC9688EEB}"/>
                  </a:ext>
                </a:extLst>
              </p:cNvPr>
              <p:cNvGrpSpPr/>
              <p:nvPr/>
            </p:nvGrpSpPr>
            <p:grpSpPr>
              <a:xfrm>
                <a:off x="915623" y="509282"/>
                <a:ext cx="2937822" cy="3545999"/>
                <a:chOff x="915623" y="509282"/>
                <a:chExt cx="2937822" cy="3545999"/>
              </a:xfrm>
            </p:grpSpPr>
            <p:grpSp>
              <p:nvGrpSpPr>
                <p:cNvPr id="169" name="Graphic 4">
                  <a:extLst>
                    <a:ext uri="{FF2B5EF4-FFF2-40B4-BE49-F238E27FC236}">
                      <a16:creationId xmlns="" xmlns:a16="http://schemas.microsoft.com/office/drawing/2014/main" id="{5E53C71A-FC93-4A22-900E-45BB530768CC}"/>
                    </a:ext>
                  </a:extLst>
                </p:cNvPr>
                <p:cNvGrpSpPr/>
                <p:nvPr/>
              </p:nvGrpSpPr>
              <p:grpSpPr>
                <a:xfrm>
                  <a:off x="2857290" y="2955682"/>
                  <a:ext cx="983925" cy="1099598"/>
                  <a:chOff x="2857290" y="2955682"/>
                  <a:chExt cx="983925" cy="1099598"/>
                </a:xfrm>
              </p:grpSpPr>
              <p:sp>
                <p:nvSpPr>
                  <p:cNvPr id="170" name="Freeform: Shape 169">
                    <a:extLst>
                      <a:ext uri="{FF2B5EF4-FFF2-40B4-BE49-F238E27FC236}">
                        <a16:creationId xmlns="" xmlns:a16="http://schemas.microsoft.com/office/drawing/2014/main" id="{06894E53-A50B-49C9-AA9E-B9D05E23E47D}"/>
                      </a:ext>
                    </a:extLst>
                  </p:cNvPr>
                  <p:cNvSpPr/>
                  <p:nvPr/>
                </p:nvSpPr>
                <p:spPr>
                  <a:xfrm>
                    <a:off x="2969723" y="2981305"/>
                    <a:ext cx="546796" cy="782675"/>
                  </a:xfrm>
                  <a:custGeom>
                    <a:avLst/>
                    <a:gdLst>
                      <a:gd name="connsiteX0" fmla="*/ 358868 w 546796"/>
                      <a:gd name="connsiteY0" fmla="*/ 0 h 782675"/>
                      <a:gd name="connsiteX1" fmla="*/ 137317 w 546796"/>
                      <a:gd name="connsiteY1" fmla="*/ 109252 h 782675"/>
                      <a:gd name="connsiteX2" fmla="*/ 633 w 546796"/>
                      <a:gd name="connsiteY2" fmla="*/ 328327 h 782675"/>
                      <a:gd name="connsiteX3" fmla="*/ 16540 w 546796"/>
                      <a:gd name="connsiteY3" fmla="*/ 730853 h 782675"/>
                      <a:gd name="connsiteX4" fmla="*/ 151223 w 546796"/>
                      <a:gd name="connsiteY4" fmla="*/ 742664 h 782675"/>
                      <a:gd name="connsiteX5" fmla="*/ 154271 w 546796"/>
                      <a:gd name="connsiteY5" fmla="*/ 733139 h 782675"/>
                      <a:gd name="connsiteX6" fmla="*/ 148651 w 546796"/>
                      <a:gd name="connsiteY6" fmla="*/ 709231 h 782675"/>
                      <a:gd name="connsiteX7" fmla="*/ 148651 w 546796"/>
                      <a:gd name="connsiteY7" fmla="*/ 698849 h 782675"/>
                      <a:gd name="connsiteX8" fmla="*/ 178179 w 546796"/>
                      <a:gd name="connsiteY8" fmla="*/ 341376 h 782675"/>
                      <a:gd name="connsiteX9" fmla="*/ 546796 w 546796"/>
                      <a:gd name="connsiteY9" fmla="*/ 156877 h 78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96" h="782675">
                        <a:moveTo>
                          <a:pt x="358868" y="0"/>
                        </a:moveTo>
                        <a:cubicBezTo>
                          <a:pt x="358868" y="0"/>
                          <a:pt x="219517" y="63246"/>
                          <a:pt x="137317" y="109252"/>
                        </a:cubicBezTo>
                        <a:cubicBezTo>
                          <a:pt x="33208" y="167830"/>
                          <a:pt x="-5558" y="166402"/>
                          <a:pt x="633" y="328327"/>
                        </a:cubicBezTo>
                        <a:cubicBezTo>
                          <a:pt x="5872" y="469678"/>
                          <a:pt x="22540" y="650748"/>
                          <a:pt x="16540" y="730853"/>
                        </a:cubicBezTo>
                        <a:cubicBezTo>
                          <a:pt x="55497" y="772573"/>
                          <a:pt x="134364" y="817055"/>
                          <a:pt x="151223" y="742664"/>
                        </a:cubicBezTo>
                        <a:lnTo>
                          <a:pt x="154271" y="733139"/>
                        </a:lnTo>
                        <a:cubicBezTo>
                          <a:pt x="151519" y="725405"/>
                          <a:pt x="149633" y="717385"/>
                          <a:pt x="148651" y="709231"/>
                        </a:cubicBezTo>
                        <a:lnTo>
                          <a:pt x="148651" y="698849"/>
                        </a:lnTo>
                        <a:cubicBezTo>
                          <a:pt x="146556" y="628079"/>
                          <a:pt x="178655" y="426530"/>
                          <a:pt x="178179" y="341376"/>
                        </a:cubicBezTo>
                        <a:lnTo>
                          <a:pt x="546796" y="156877"/>
                        </a:lnTo>
                        <a:close/>
                      </a:path>
                    </a:pathLst>
                  </a:custGeom>
                  <a:solidFill>
                    <a:srgbClr val="B16668"/>
                  </a:solidFill>
                  <a:ln w="9525" cap="flat">
                    <a:noFill/>
                    <a:prstDash val="solid"/>
                    <a:miter/>
                  </a:ln>
                </p:spPr>
                <p:txBody>
                  <a:bodyPr rtlCol="0" anchor="ctr"/>
                  <a:lstStyle/>
                  <a:p>
                    <a:endParaRPr lang="en-US"/>
                  </a:p>
                </p:txBody>
              </p:sp>
              <p:sp>
                <p:nvSpPr>
                  <p:cNvPr id="171" name="Freeform: Shape 170">
                    <a:extLst>
                      <a:ext uri="{FF2B5EF4-FFF2-40B4-BE49-F238E27FC236}">
                        <a16:creationId xmlns="" xmlns:a16="http://schemas.microsoft.com/office/drawing/2014/main" id="{A306AE7A-E29D-477D-9BD2-CE24B5518506}"/>
                      </a:ext>
                    </a:extLst>
                  </p:cNvPr>
                  <p:cNvSpPr/>
                  <p:nvPr/>
                </p:nvSpPr>
                <p:spPr>
                  <a:xfrm>
                    <a:off x="2864029" y="3756337"/>
                    <a:ext cx="283297" cy="193425"/>
                  </a:xfrm>
                  <a:custGeom>
                    <a:avLst/>
                    <a:gdLst>
                      <a:gd name="connsiteX0" fmla="*/ 123 w 283297"/>
                      <a:gd name="connsiteY0" fmla="*/ 152703 h 193425"/>
                      <a:gd name="connsiteX1" fmla="*/ 8695 w 283297"/>
                      <a:gd name="connsiteY1" fmla="*/ 176325 h 193425"/>
                      <a:gd name="connsiteX2" fmla="*/ 109279 w 283297"/>
                      <a:gd name="connsiteY2" fmla="*/ 187374 h 193425"/>
                      <a:gd name="connsiteX3" fmla="*/ 209577 w 283297"/>
                      <a:gd name="connsiteY3" fmla="*/ 115555 h 193425"/>
                      <a:gd name="connsiteX4" fmla="*/ 236724 w 283297"/>
                      <a:gd name="connsiteY4" fmla="*/ 61739 h 193425"/>
                      <a:gd name="connsiteX5" fmla="*/ 274252 w 283297"/>
                      <a:gd name="connsiteY5" fmla="*/ 29640 h 193425"/>
                      <a:gd name="connsiteX6" fmla="*/ 283206 w 283297"/>
                      <a:gd name="connsiteY6" fmla="*/ 1065 h 193425"/>
                      <a:gd name="connsiteX7" fmla="*/ 123 w 283297"/>
                      <a:gd name="connsiteY7" fmla="*/ 152703 h 19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297" h="193425">
                        <a:moveTo>
                          <a:pt x="123" y="152703"/>
                        </a:moveTo>
                        <a:cubicBezTo>
                          <a:pt x="-678" y="161456"/>
                          <a:pt x="2466" y="170124"/>
                          <a:pt x="8695" y="176325"/>
                        </a:cubicBezTo>
                        <a:cubicBezTo>
                          <a:pt x="17363" y="183373"/>
                          <a:pt x="45652" y="203376"/>
                          <a:pt x="109279" y="187374"/>
                        </a:cubicBezTo>
                        <a:cubicBezTo>
                          <a:pt x="170525" y="171944"/>
                          <a:pt x="200433" y="134796"/>
                          <a:pt x="209577" y="115555"/>
                        </a:cubicBezTo>
                        <a:cubicBezTo>
                          <a:pt x="218721" y="96315"/>
                          <a:pt x="227008" y="77455"/>
                          <a:pt x="236724" y="61739"/>
                        </a:cubicBezTo>
                        <a:cubicBezTo>
                          <a:pt x="246601" y="48290"/>
                          <a:pt x="259441" y="37308"/>
                          <a:pt x="274252" y="29640"/>
                        </a:cubicBezTo>
                        <a:cubicBezTo>
                          <a:pt x="281777" y="24973"/>
                          <a:pt x="283777" y="15067"/>
                          <a:pt x="283206" y="1065"/>
                        </a:cubicBezTo>
                        <a:cubicBezTo>
                          <a:pt x="275871" y="-14842"/>
                          <a:pt x="123" y="152703"/>
                          <a:pt x="123" y="152703"/>
                        </a:cubicBezTo>
                        <a:close/>
                      </a:path>
                    </a:pathLst>
                  </a:custGeom>
                  <a:solidFill>
                    <a:srgbClr val="263238"/>
                  </a:solidFill>
                  <a:ln w="9525" cap="flat">
                    <a:noFill/>
                    <a:prstDash val="solid"/>
                    <a:miter/>
                  </a:ln>
                </p:spPr>
                <p:txBody>
                  <a:bodyPr rtlCol="0" anchor="ctr"/>
                  <a:lstStyle/>
                  <a:p>
                    <a:endParaRPr lang="en-US"/>
                  </a:p>
                </p:txBody>
              </p:sp>
              <p:sp>
                <p:nvSpPr>
                  <p:cNvPr id="172" name="Freeform: Shape 171">
                    <a:extLst>
                      <a:ext uri="{FF2B5EF4-FFF2-40B4-BE49-F238E27FC236}">
                        <a16:creationId xmlns="" xmlns:a16="http://schemas.microsoft.com/office/drawing/2014/main" id="{9C035133-9DAB-4056-BF32-353229321462}"/>
                      </a:ext>
                    </a:extLst>
                  </p:cNvPr>
                  <p:cNvSpPr/>
                  <p:nvPr/>
                </p:nvSpPr>
                <p:spPr>
                  <a:xfrm>
                    <a:off x="2861169" y="3643906"/>
                    <a:ext cx="288621" cy="289999"/>
                  </a:xfrm>
                  <a:custGeom>
                    <a:avLst/>
                    <a:gdLst>
                      <a:gd name="connsiteX0" fmla="*/ 258062 w 288621"/>
                      <a:gd name="connsiteY0" fmla="*/ 53 h 289999"/>
                      <a:gd name="connsiteX1" fmla="*/ 258062 w 288621"/>
                      <a:gd name="connsiteY1" fmla="*/ 15007 h 289999"/>
                      <a:gd name="connsiteX2" fmla="*/ 247775 w 288621"/>
                      <a:gd name="connsiteY2" fmla="*/ 36343 h 289999"/>
                      <a:gd name="connsiteX3" fmla="*/ 216057 w 288621"/>
                      <a:gd name="connsiteY3" fmla="*/ 66347 h 289999"/>
                      <a:gd name="connsiteX4" fmla="*/ 212913 w 288621"/>
                      <a:gd name="connsiteY4" fmla="*/ 67966 h 289999"/>
                      <a:gd name="connsiteX5" fmla="*/ 210532 w 288621"/>
                      <a:gd name="connsiteY5" fmla="*/ 62442 h 289999"/>
                      <a:gd name="connsiteX6" fmla="*/ 213294 w 288621"/>
                      <a:gd name="connsiteY6" fmla="*/ 43392 h 289999"/>
                      <a:gd name="connsiteX7" fmla="*/ 161478 w 288621"/>
                      <a:gd name="connsiteY7" fmla="*/ 15769 h 289999"/>
                      <a:gd name="connsiteX8" fmla="*/ 121664 w 288621"/>
                      <a:gd name="connsiteY8" fmla="*/ 40439 h 289999"/>
                      <a:gd name="connsiteX9" fmla="*/ 70134 w 288621"/>
                      <a:gd name="connsiteY9" fmla="*/ 151596 h 289999"/>
                      <a:gd name="connsiteX10" fmla="*/ 36606 w 288621"/>
                      <a:gd name="connsiteY10" fmla="*/ 193506 h 289999"/>
                      <a:gd name="connsiteX11" fmla="*/ 1554 w 288621"/>
                      <a:gd name="connsiteY11" fmla="*/ 255704 h 289999"/>
                      <a:gd name="connsiteX12" fmla="*/ 65181 w 288621"/>
                      <a:gd name="connsiteY12" fmla="*/ 289899 h 289999"/>
                      <a:gd name="connsiteX13" fmla="*/ 181576 w 288621"/>
                      <a:gd name="connsiteY13" fmla="*/ 240464 h 289999"/>
                      <a:gd name="connsiteX14" fmla="*/ 231963 w 288621"/>
                      <a:gd name="connsiteY14" fmla="*/ 162168 h 289999"/>
                      <a:gd name="connsiteX15" fmla="*/ 285494 w 288621"/>
                      <a:gd name="connsiteY15" fmla="*/ 116734 h 289999"/>
                      <a:gd name="connsiteX16" fmla="*/ 280731 w 288621"/>
                      <a:gd name="connsiteY16" fmla="*/ 59584 h 289999"/>
                      <a:gd name="connsiteX17" fmla="*/ 266444 w 288621"/>
                      <a:gd name="connsiteY17" fmla="*/ 21484 h 289999"/>
                      <a:gd name="connsiteX18" fmla="*/ 258062 w 288621"/>
                      <a:gd name="connsiteY18" fmla="*/ 53 h 28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8621" h="289999">
                        <a:moveTo>
                          <a:pt x="258062" y="53"/>
                        </a:moveTo>
                        <a:lnTo>
                          <a:pt x="258062" y="15007"/>
                        </a:lnTo>
                        <a:cubicBezTo>
                          <a:pt x="257338" y="23132"/>
                          <a:pt x="253680" y="30714"/>
                          <a:pt x="247775" y="36343"/>
                        </a:cubicBezTo>
                        <a:cubicBezTo>
                          <a:pt x="237393" y="46535"/>
                          <a:pt x="226629" y="56346"/>
                          <a:pt x="216057" y="66347"/>
                        </a:cubicBezTo>
                        <a:cubicBezTo>
                          <a:pt x="215295" y="67309"/>
                          <a:pt x="214142" y="67899"/>
                          <a:pt x="212913" y="67966"/>
                        </a:cubicBezTo>
                        <a:cubicBezTo>
                          <a:pt x="210627" y="67966"/>
                          <a:pt x="210246" y="64632"/>
                          <a:pt x="210532" y="62442"/>
                        </a:cubicBezTo>
                        <a:cubicBezTo>
                          <a:pt x="211961" y="56174"/>
                          <a:pt x="212875" y="49802"/>
                          <a:pt x="213294" y="43392"/>
                        </a:cubicBezTo>
                        <a:cubicBezTo>
                          <a:pt x="213294" y="20817"/>
                          <a:pt x="179100" y="15293"/>
                          <a:pt x="161478" y="15769"/>
                        </a:cubicBezTo>
                        <a:cubicBezTo>
                          <a:pt x="145667" y="15769"/>
                          <a:pt x="125283" y="22817"/>
                          <a:pt x="121664" y="40439"/>
                        </a:cubicBezTo>
                        <a:cubicBezTo>
                          <a:pt x="115282" y="71585"/>
                          <a:pt x="82802" y="133784"/>
                          <a:pt x="70134" y="151596"/>
                        </a:cubicBezTo>
                        <a:cubicBezTo>
                          <a:pt x="60028" y="166388"/>
                          <a:pt x="48826" y="180399"/>
                          <a:pt x="36606" y="193506"/>
                        </a:cubicBezTo>
                        <a:cubicBezTo>
                          <a:pt x="23366" y="207698"/>
                          <a:pt x="-7209" y="232082"/>
                          <a:pt x="1554" y="255704"/>
                        </a:cubicBezTo>
                        <a:cubicBezTo>
                          <a:pt x="10317" y="279326"/>
                          <a:pt x="33177" y="291232"/>
                          <a:pt x="65181" y="289899"/>
                        </a:cubicBezTo>
                        <a:cubicBezTo>
                          <a:pt x="108538" y="287422"/>
                          <a:pt x="149686" y="269944"/>
                          <a:pt x="181576" y="240464"/>
                        </a:cubicBezTo>
                        <a:cubicBezTo>
                          <a:pt x="206246" y="215984"/>
                          <a:pt x="223486" y="174837"/>
                          <a:pt x="231963" y="162168"/>
                        </a:cubicBezTo>
                        <a:cubicBezTo>
                          <a:pt x="247299" y="139023"/>
                          <a:pt x="277588" y="128545"/>
                          <a:pt x="285494" y="116734"/>
                        </a:cubicBezTo>
                        <a:cubicBezTo>
                          <a:pt x="290933" y="97741"/>
                          <a:pt x="289237" y="77415"/>
                          <a:pt x="280731" y="59584"/>
                        </a:cubicBezTo>
                        <a:cubicBezTo>
                          <a:pt x="275255" y="47163"/>
                          <a:pt x="270483" y="34438"/>
                          <a:pt x="266444" y="21484"/>
                        </a:cubicBezTo>
                        <a:cubicBezTo>
                          <a:pt x="263015" y="11197"/>
                          <a:pt x="265968" y="-900"/>
                          <a:pt x="258062" y="53"/>
                        </a:cubicBezTo>
                        <a:close/>
                      </a:path>
                    </a:pathLst>
                  </a:custGeom>
                  <a:solidFill>
                    <a:srgbClr val="37474F"/>
                  </a:solidFill>
                  <a:ln w="9525" cap="flat">
                    <a:noFill/>
                    <a:prstDash val="solid"/>
                    <a:miter/>
                  </a:ln>
                </p:spPr>
                <p:txBody>
                  <a:bodyPr rtlCol="0" anchor="ctr"/>
                  <a:lstStyle/>
                  <a:p>
                    <a:endParaRPr lang="en-US"/>
                  </a:p>
                </p:txBody>
              </p:sp>
              <p:sp>
                <p:nvSpPr>
                  <p:cNvPr id="173" name="Freeform: Shape 172">
                    <a:extLst>
                      <a:ext uri="{FF2B5EF4-FFF2-40B4-BE49-F238E27FC236}">
                        <a16:creationId xmlns="" xmlns:a16="http://schemas.microsoft.com/office/drawing/2014/main" id="{5FF07FB0-23E4-4092-943A-2FCF1310BC47}"/>
                      </a:ext>
                    </a:extLst>
                  </p:cNvPr>
                  <p:cNvSpPr/>
                  <p:nvPr/>
                </p:nvSpPr>
                <p:spPr>
                  <a:xfrm>
                    <a:off x="2857290" y="3824823"/>
                    <a:ext cx="176311" cy="110037"/>
                  </a:xfrm>
                  <a:custGeom>
                    <a:avLst/>
                    <a:gdLst>
                      <a:gd name="connsiteX0" fmla="*/ 87158 w 176311"/>
                      <a:gd name="connsiteY0" fmla="*/ 492 h 110037"/>
                      <a:gd name="connsiteX1" fmla="*/ 45057 w 176311"/>
                      <a:gd name="connsiteY1" fmla="*/ 6398 h 110037"/>
                      <a:gd name="connsiteX2" fmla="*/ 26007 w 176311"/>
                      <a:gd name="connsiteY2" fmla="*/ 20780 h 110037"/>
                      <a:gd name="connsiteX3" fmla="*/ 3052 w 176311"/>
                      <a:gd name="connsiteY3" fmla="*/ 76120 h 110037"/>
                      <a:gd name="connsiteX4" fmla="*/ 66489 w 176311"/>
                      <a:gd name="connsiteY4" fmla="*/ 109934 h 110037"/>
                      <a:gd name="connsiteX5" fmla="*/ 176312 w 176311"/>
                      <a:gd name="connsiteY5" fmla="*/ 66881 h 110037"/>
                      <a:gd name="connsiteX6" fmla="*/ 87158 w 176311"/>
                      <a:gd name="connsiteY6" fmla="*/ 492 h 11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11" h="110037">
                        <a:moveTo>
                          <a:pt x="87158" y="492"/>
                        </a:moveTo>
                        <a:cubicBezTo>
                          <a:pt x="72851" y="-1032"/>
                          <a:pt x="58392" y="997"/>
                          <a:pt x="45057" y="6398"/>
                        </a:cubicBezTo>
                        <a:cubicBezTo>
                          <a:pt x="45057" y="6398"/>
                          <a:pt x="32389" y="16399"/>
                          <a:pt x="26007" y="20780"/>
                        </a:cubicBezTo>
                        <a:cubicBezTo>
                          <a:pt x="5148" y="34877"/>
                          <a:pt x="-5711" y="52594"/>
                          <a:pt x="3052" y="76120"/>
                        </a:cubicBezTo>
                        <a:cubicBezTo>
                          <a:pt x="11815" y="99647"/>
                          <a:pt x="34390" y="111268"/>
                          <a:pt x="66489" y="109934"/>
                        </a:cubicBezTo>
                        <a:cubicBezTo>
                          <a:pt x="96016" y="108791"/>
                          <a:pt x="145927" y="97933"/>
                          <a:pt x="176312" y="66881"/>
                        </a:cubicBezTo>
                        <a:cubicBezTo>
                          <a:pt x="166311" y="33067"/>
                          <a:pt x="132211" y="4874"/>
                          <a:pt x="87158" y="492"/>
                        </a:cubicBezTo>
                        <a:close/>
                      </a:path>
                    </a:pathLst>
                  </a:custGeom>
                  <a:solidFill>
                    <a:srgbClr val="FAFAFA"/>
                  </a:solidFill>
                  <a:ln w="9525" cap="flat">
                    <a:noFill/>
                    <a:prstDash val="solid"/>
                    <a:miter/>
                  </a:ln>
                </p:spPr>
                <p:txBody>
                  <a:bodyPr rtlCol="0" anchor="ctr"/>
                  <a:lstStyle/>
                  <a:p>
                    <a:endParaRPr lang="en-US"/>
                  </a:p>
                </p:txBody>
              </p:sp>
              <p:sp>
                <p:nvSpPr>
                  <p:cNvPr id="174" name="Freeform: Shape 173">
                    <a:extLst>
                      <a:ext uri="{FF2B5EF4-FFF2-40B4-BE49-F238E27FC236}">
                        <a16:creationId xmlns="" xmlns:a16="http://schemas.microsoft.com/office/drawing/2014/main" id="{8A87A29D-57D6-4484-BBDD-A06264C28B2D}"/>
                      </a:ext>
                    </a:extLst>
                  </p:cNvPr>
                  <p:cNvSpPr/>
                  <p:nvPr/>
                </p:nvSpPr>
                <p:spPr>
                  <a:xfrm>
                    <a:off x="2964371" y="2955682"/>
                    <a:ext cx="636444" cy="665191"/>
                  </a:xfrm>
                  <a:custGeom>
                    <a:avLst/>
                    <a:gdLst>
                      <a:gd name="connsiteX0" fmla="*/ 194103 w 636444"/>
                      <a:gd name="connsiteY0" fmla="*/ 373666 h 665191"/>
                      <a:gd name="connsiteX1" fmla="*/ 484044 w 636444"/>
                      <a:gd name="connsiteY1" fmla="*/ 266700 h 665191"/>
                      <a:gd name="connsiteX2" fmla="*/ 636444 w 636444"/>
                      <a:gd name="connsiteY2" fmla="*/ 85725 h 665191"/>
                      <a:gd name="connsiteX3" fmla="*/ 403272 w 636444"/>
                      <a:gd name="connsiteY3" fmla="*/ 0 h 665191"/>
                      <a:gd name="connsiteX4" fmla="*/ 87995 w 636444"/>
                      <a:gd name="connsiteY4" fmla="*/ 158115 h 665191"/>
                      <a:gd name="connsiteX5" fmla="*/ 269 w 636444"/>
                      <a:gd name="connsiteY5" fmla="*/ 325184 h 665191"/>
                      <a:gd name="connsiteX6" fmla="*/ 21891 w 636444"/>
                      <a:gd name="connsiteY6" fmla="*/ 656749 h 665191"/>
                      <a:gd name="connsiteX7" fmla="*/ 158099 w 636444"/>
                      <a:gd name="connsiteY7" fmla="*/ 651891 h 665191"/>
                      <a:gd name="connsiteX8" fmla="*/ 189531 w 636444"/>
                      <a:gd name="connsiteY8" fmla="*/ 453390 h 665191"/>
                      <a:gd name="connsiteX9" fmla="*/ 194103 w 636444"/>
                      <a:gd name="connsiteY9" fmla="*/ 373666 h 66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44" h="665191">
                        <a:moveTo>
                          <a:pt x="194103" y="373666"/>
                        </a:moveTo>
                        <a:lnTo>
                          <a:pt x="484044" y="266700"/>
                        </a:lnTo>
                        <a:lnTo>
                          <a:pt x="636444" y="85725"/>
                        </a:lnTo>
                        <a:lnTo>
                          <a:pt x="403272" y="0"/>
                        </a:lnTo>
                        <a:cubicBezTo>
                          <a:pt x="403272" y="0"/>
                          <a:pt x="159337" y="116967"/>
                          <a:pt x="87995" y="158115"/>
                        </a:cubicBezTo>
                        <a:cubicBezTo>
                          <a:pt x="16653" y="199263"/>
                          <a:pt x="-2588" y="211836"/>
                          <a:pt x="269" y="325184"/>
                        </a:cubicBezTo>
                        <a:cubicBezTo>
                          <a:pt x="2460" y="413671"/>
                          <a:pt x="21891" y="656749"/>
                          <a:pt x="21891" y="656749"/>
                        </a:cubicBezTo>
                        <a:cubicBezTo>
                          <a:pt x="21891" y="656749"/>
                          <a:pt x="61801" y="678656"/>
                          <a:pt x="158099" y="651891"/>
                        </a:cubicBezTo>
                        <a:cubicBezTo>
                          <a:pt x="158099" y="651891"/>
                          <a:pt x="182292" y="510159"/>
                          <a:pt x="189531" y="453390"/>
                        </a:cubicBezTo>
                        <a:cubicBezTo>
                          <a:pt x="193532" y="421196"/>
                          <a:pt x="194103" y="373666"/>
                          <a:pt x="194103" y="373666"/>
                        </a:cubicBezTo>
                        <a:close/>
                      </a:path>
                    </a:pathLst>
                  </a:custGeom>
                  <a:solidFill>
                    <a:srgbClr val="455A64"/>
                  </a:solidFill>
                  <a:ln w="9525" cap="flat">
                    <a:noFill/>
                    <a:prstDash val="solid"/>
                    <a:miter/>
                  </a:ln>
                </p:spPr>
                <p:txBody>
                  <a:bodyPr rtlCol="0" anchor="ctr"/>
                  <a:lstStyle/>
                  <a:p>
                    <a:endParaRPr lang="en-US"/>
                  </a:p>
                </p:txBody>
              </p:sp>
              <p:sp>
                <p:nvSpPr>
                  <p:cNvPr id="175" name="Freeform: Shape 174">
                    <a:extLst>
                      <a:ext uri="{FF2B5EF4-FFF2-40B4-BE49-F238E27FC236}">
                        <a16:creationId xmlns="" xmlns:a16="http://schemas.microsoft.com/office/drawing/2014/main" id="{2AEEA1FC-FD97-4DA9-978B-5375172219E7}"/>
                      </a:ext>
                    </a:extLst>
                  </p:cNvPr>
                  <p:cNvSpPr/>
                  <p:nvPr/>
                </p:nvSpPr>
                <p:spPr>
                  <a:xfrm>
                    <a:off x="3103991" y="3044170"/>
                    <a:ext cx="388429" cy="567404"/>
                  </a:xfrm>
                  <a:custGeom>
                    <a:avLst/>
                    <a:gdLst>
                      <a:gd name="connsiteX0" fmla="*/ 0 w 388429"/>
                      <a:gd name="connsiteY0" fmla="*/ 567404 h 567404"/>
                      <a:gd name="connsiteX1" fmla="*/ 23813 w 388429"/>
                      <a:gd name="connsiteY1" fmla="*/ 274130 h 567404"/>
                      <a:gd name="connsiteX2" fmla="*/ 109538 w 388429"/>
                      <a:gd name="connsiteY2" fmla="*/ 189833 h 567404"/>
                      <a:gd name="connsiteX3" fmla="*/ 280130 w 388429"/>
                      <a:gd name="connsiteY3" fmla="*/ 83629 h 567404"/>
                      <a:gd name="connsiteX4" fmla="*/ 266890 w 388429"/>
                      <a:gd name="connsiteY4" fmla="*/ 0 h 567404"/>
                      <a:gd name="connsiteX5" fmla="*/ 388430 w 388429"/>
                      <a:gd name="connsiteY5" fmla="*/ 111442 h 567404"/>
                      <a:gd name="connsiteX6" fmla="*/ 325088 w 388429"/>
                      <a:gd name="connsiteY6" fmla="*/ 184595 h 567404"/>
                      <a:gd name="connsiteX7" fmla="*/ 325088 w 388429"/>
                      <a:gd name="connsiteY7" fmla="*/ 184595 h 567404"/>
                      <a:gd name="connsiteX8" fmla="*/ 54674 w 388429"/>
                      <a:gd name="connsiteY8" fmla="*/ 285179 h 567404"/>
                      <a:gd name="connsiteX9" fmla="*/ 50101 w 388429"/>
                      <a:gd name="connsiteY9" fmla="*/ 364236 h 567404"/>
                      <a:gd name="connsiteX10" fmla="*/ 18669 w 388429"/>
                      <a:gd name="connsiteY10" fmla="*/ 562737 h 567404"/>
                      <a:gd name="connsiteX11" fmla="*/ 0 w 388429"/>
                      <a:gd name="connsiteY11" fmla="*/ 567404 h 56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8429" h="567404">
                        <a:moveTo>
                          <a:pt x="0" y="567404"/>
                        </a:moveTo>
                        <a:cubicBezTo>
                          <a:pt x="12287" y="487585"/>
                          <a:pt x="32861" y="336042"/>
                          <a:pt x="23813" y="274130"/>
                        </a:cubicBezTo>
                        <a:cubicBezTo>
                          <a:pt x="18288" y="236029"/>
                          <a:pt x="64484" y="221456"/>
                          <a:pt x="109538" y="189833"/>
                        </a:cubicBezTo>
                        <a:cubicBezTo>
                          <a:pt x="154591" y="158210"/>
                          <a:pt x="280130" y="83629"/>
                          <a:pt x="280130" y="83629"/>
                        </a:cubicBezTo>
                        <a:cubicBezTo>
                          <a:pt x="280130" y="83629"/>
                          <a:pt x="253365" y="34480"/>
                          <a:pt x="266890" y="0"/>
                        </a:cubicBezTo>
                        <a:lnTo>
                          <a:pt x="388430" y="111442"/>
                        </a:lnTo>
                        <a:lnTo>
                          <a:pt x="325088" y="184595"/>
                        </a:lnTo>
                        <a:lnTo>
                          <a:pt x="325088" y="184595"/>
                        </a:lnTo>
                        <a:lnTo>
                          <a:pt x="54674" y="285179"/>
                        </a:lnTo>
                        <a:cubicBezTo>
                          <a:pt x="54674" y="285179"/>
                          <a:pt x="54102" y="332804"/>
                          <a:pt x="50101" y="364236"/>
                        </a:cubicBezTo>
                        <a:cubicBezTo>
                          <a:pt x="42863" y="421386"/>
                          <a:pt x="18669" y="562737"/>
                          <a:pt x="18669" y="562737"/>
                        </a:cubicBezTo>
                        <a:cubicBezTo>
                          <a:pt x="11906" y="564547"/>
                          <a:pt x="5905" y="566071"/>
                          <a:pt x="0" y="567404"/>
                        </a:cubicBezTo>
                        <a:close/>
                      </a:path>
                    </a:pathLst>
                  </a:custGeom>
                  <a:solidFill>
                    <a:srgbClr val="37474F"/>
                  </a:solidFill>
                  <a:ln w="9525" cap="flat">
                    <a:noFill/>
                    <a:prstDash val="solid"/>
                    <a:miter/>
                  </a:ln>
                </p:spPr>
                <p:txBody>
                  <a:bodyPr rtlCol="0" anchor="ctr"/>
                  <a:lstStyle/>
                  <a:p>
                    <a:endParaRPr lang="en-US"/>
                  </a:p>
                </p:txBody>
              </p:sp>
              <p:sp>
                <p:nvSpPr>
                  <p:cNvPr id="176" name="Freeform: Shape 175">
                    <a:extLst>
                      <a:ext uri="{FF2B5EF4-FFF2-40B4-BE49-F238E27FC236}">
                        <a16:creationId xmlns="" xmlns:a16="http://schemas.microsoft.com/office/drawing/2014/main" id="{5974DB85-84B0-4300-8BD6-F14EDD5AF889}"/>
                      </a:ext>
                    </a:extLst>
                  </p:cNvPr>
                  <p:cNvSpPr/>
                  <p:nvPr/>
                </p:nvSpPr>
                <p:spPr>
                  <a:xfrm>
                    <a:off x="2979499" y="3557377"/>
                    <a:ext cx="153733" cy="68356"/>
                  </a:xfrm>
                  <a:custGeom>
                    <a:avLst/>
                    <a:gdLst>
                      <a:gd name="connsiteX0" fmla="*/ 149162 w 153733"/>
                      <a:gd name="connsiteY0" fmla="*/ 48673 h 68356"/>
                      <a:gd name="connsiteX1" fmla="*/ 70580 w 153733"/>
                      <a:gd name="connsiteY1" fmla="*/ 68294 h 68356"/>
                      <a:gd name="connsiteX2" fmla="*/ 3905 w 153733"/>
                      <a:gd name="connsiteY2" fmla="*/ 56769 h 68356"/>
                      <a:gd name="connsiteX3" fmla="*/ 0 w 153733"/>
                      <a:gd name="connsiteY3" fmla="*/ 7144 h 68356"/>
                      <a:gd name="connsiteX4" fmla="*/ 74390 w 153733"/>
                      <a:gd name="connsiteY4" fmla="*/ 19050 h 68356"/>
                      <a:gd name="connsiteX5" fmla="*/ 153734 w 153733"/>
                      <a:gd name="connsiteY5" fmla="*/ 0 h 6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733" h="68356">
                        <a:moveTo>
                          <a:pt x="149162" y="48673"/>
                        </a:moveTo>
                        <a:cubicBezTo>
                          <a:pt x="149162" y="48673"/>
                          <a:pt x="130112" y="67246"/>
                          <a:pt x="70580" y="68294"/>
                        </a:cubicBezTo>
                        <a:cubicBezTo>
                          <a:pt x="11049" y="69342"/>
                          <a:pt x="3905" y="56769"/>
                          <a:pt x="3905" y="56769"/>
                        </a:cubicBezTo>
                        <a:lnTo>
                          <a:pt x="0" y="7144"/>
                        </a:lnTo>
                        <a:cubicBezTo>
                          <a:pt x="23793" y="15897"/>
                          <a:pt x="49054" y="19936"/>
                          <a:pt x="74390" y="19050"/>
                        </a:cubicBezTo>
                        <a:cubicBezTo>
                          <a:pt x="101927" y="18707"/>
                          <a:pt x="129045" y="12201"/>
                          <a:pt x="153734" y="0"/>
                        </a:cubicBezTo>
                        <a:close/>
                      </a:path>
                    </a:pathLst>
                  </a:custGeom>
                  <a:solidFill>
                    <a:srgbClr val="37474F"/>
                  </a:solidFill>
                  <a:ln w="9525" cap="flat">
                    <a:noFill/>
                    <a:prstDash val="solid"/>
                    <a:miter/>
                  </a:ln>
                </p:spPr>
                <p:txBody>
                  <a:bodyPr rtlCol="0" anchor="ctr"/>
                  <a:lstStyle/>
                  <a:p>
                    <a:endParaRPr lang="en-US"/>
                  </a:p>
                </p:txBody>
              </p:sp>
              <p:sp>
                <p:nvSpPr>
                  <p:cNvPr id="177" name="Freeform: Shape 176">
                    <a:extLst>
                      <a:ext uri="{FF2B5EF4-FFF2-40B4-BE49-F238E27FC236}">
                        <a16:creationId xmlns="" xmlns:a16="http://schemas.microsoft.com/office/drawing/2014/main" id="{94D79D6C-EFCB-4943-803F-4F8ABC4DDED3}"/>
                      </a:ext>
                    </a:extLst>
                  </p:cNvPr>
                  <p:cNvSpPr/>
                  <p:nvPr/>
                </p:nvSpPr>
                <p:spPr>
                  <a:xfrm>
                    <a:off x="3183876" y="3074269"/>
                    <a:ext cx="557623" cy="789887"/>
                  </a:xfrm>
                  <a:custGeom>
                    <a:avLst/>
                    <a:gdLst>
                      <a:gd name="connsiteX0" fmla="*/ 363694 w 557623"/>
                      <a:gd name="connsiteY0" fmla="*/ 0 h 789887"/>
                      <a:gd name="connsiteX1" fmla="*/ 163669 w 557623"/>
                      <a:gd name="connsiteY1" fmla="*/ 109061 h 789887"/>
                      <a:gd name="connsiteX2" fmla="*/ 3364 w 557623"/>
                      <a:gd name="connsiteY2" fmla="*/ 346615 h 789887"/>
                      <a:gd name="connsiteX3" fmla="*/ 48798 w 557623"/>
                      <a:gd name="connsiteY3" fmla="*/ 741712 h 789887"/>
                      <a:gd name="connsiteX4" fmla="*/ 183767 w 557623"/>
                      <a:gd name="connsiteY4" fmla="*/ 748189 h 789887"/>
                      <a:gd name="connsiteX5" fmla="*/ 186529 w 557623"/>
                      <a:gd name="connsiteY5" fmla="*/ 738664 h 789887"/>
                      <a:gd name="connsiteX6" fmla="*/ 179957 w 557623"/>
                      <a:gd name="connsiteY6" fmla="*/ 715042 h 789887"/>
                      <a:gd name="connsiteX7" fmla="*/ 179957 w 557623"/>
                      <a:gd name="connsiteY7" fmla="*/ 704659 h 789887"/>
                      <a:gd name="connsiteX8" fmla="*/ 187577 w 557623"/>
                      <a:gd name="connsiteY8" fmla="*/ 350710 h 789887"/>
                      <a:gd name="connsiteX9" fmla="*/ 557623 w 557623"/>
                      <a:gd name="connsiteY9" fmla="*/ 149638 h 7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7623" h="789887">
                        <a:moveTo>
                          <a:pt x="363694" y="0"/>
                        </a:moveTo>
                        <a:cubicBezTo>
                          <a:pt x="363694" y="0"/>
                          <a:pt x="244346" y="60388"/>
                          <a:pt x="163669" y="109061"/>
                        </a:cubicBezTo>
                        <a:cubicBezTo>
                          <a:pt x="85564" y="156210"/>
                          <a:pt x="-20258" y="205740"/>
                          <a:pt x="3364" y="346615"/>
                        </a:cubicBezTo>
                        <a:cubicBezTo>
                          <a:pt x="26986" y="487489"/>
                          <a:pt x="51655" y="661416"/>
                          <a:pt x="48798" y="741712"/>
                        </a:cubicBezTo>
                        <a:cubicBezTo>
                          <a:pt x="89279" y="781812"/>
                          <a:pt x="169861" y="823246"/>
                          <a:pt x="183767" y="748189"/>
                        </a:cubicBezTo>
                        <a:lnTo>
                          <a:pt x="186529" y="738664"/>
                        </a:lnTo>
                        <a:cubicBezTo>
                          <a:pt x="183405" y="731082"/>
                          <a:pt x="181205" y="723147"/>
                          <a:pt x="179957" y="715042"/>
                        </a:cubicBezTo>
                        <a:lnTo>
                          <a:pt x="179957" y="704659"/>
                        </a:lnTo>
                        <a:cubicBezTo>
                          <a:pt x="175195" y="633984"/>
                          <a:pt x="191292" y="435864"/>
                          <a:pt x="187577" y="350710"/>
                        </a:cubicBezTo>
                        <a:lnTo>
                          <a:pt x="557623" y="149638"/>
                        </a:lnTo>
                        <a:close/>
                      </a:path>
                    </a:pathLst>
                  </a:custGeom>
                  <a:solidFill>
                    <a:srgbClr val="B16668"/>
                  </a:solidFill>
                  <a:ln w="9525" cap="flat">
                    <a:noFill/>
                    <a:prstDash val="solid"/>
                    <a:miter/>
                  </a:ln>
                </p:spPr>
                <p:txBody>
                  <a:bodyPr rtlCol="0" anchor="ctr"/>
                  <a:lstStyle/>
                  <a:p>
                    <a:endParaRPr lang="en-US"/>
                  </a:p>
                </p:txBody>
              </p:sp>
              <p:sp>
                <p:nvSpPr>
                  <p:cNvPr id="178" name="Freeform: Shape 177">
                    <a:extLst>
                      <a:ext uri="{FF2B5EF4-FFF2-40B4-BE49-F238E27FC236}">
                        <a16:creationId xmlns="" xmlns:a16="http://schemas.microsoft.com/office/drawing/2014/main" id="{4609EED4-4AB9-4DC6-9894-4D98A56C8663}"/>
                      </a:ext>
                    </a:extLst>
                  </p:cNvPr>
                  <p:cNvSpPr/>
                  <p:nvPr/>
                </p:nvSpPr>
                <p:spPr>
                  <a:xfrm>
                    <a:off x="3179502" y="2959683"/>
                    <a:ext cx="661712" cy="769472"/>
                  </a:xfrm>
                  <a:custGeom>
                    <a:avLst/>
                    <a:gdLst>
                      <a:gd name="connsiteX0" fmla="*/ 198333 w 661712"/>
                      <a:gd name="connsiteY0" fmla="*/ 465106 h 769472"/>
                      <a:gd name="connsiteX1" fmla="*/ 536852 w 661712"/>
                      <a:gd name="connsiteY1" fmla="*/ 297085 h 769472"/>
                      <a:gd name="connsiteX2" fmla="*/ 661439 w 661712"/>
                      <a:gd name="connsiteY2" fmla="*/ 4858 h 769472"/>
                      <a:gd name="connsiteX3" fmla="*/ 188332 w 661712"/>
                      <a:gd name="connsiteY3" fmla="*/ 0 h 769472"/>
                      <a:gd name="connsiteX4" fmla="*/ 248339 w 661712"/>
                      <a:gd name="connsiteY4" fmla="*/ 166021 h 769472"/>
                      <a:gd name="connsiteX5" fmla="*/ 77937 w 661712"/>
                      <a:gd name="connsiteY5" fmla="*/ 268510 h 769472"/>
                      <a:gd name="connsiteX6" fmla="*/ 785 w 661712"/>
                      <a:gd name="connsiteY6" fmla="*/ 413099 h 769472"/>
                      <a:gd name="connsiteX7" fmla="*/ 49076 w 661712"/>
                      <a:gd name="connsiteY7" fmla="*/ 762857 h 769472"/>
                      <a:gd name="connsiteX8" fmla="*/ 183760 w 661712"/>
                      <a:gd name="connsiteY8" fmla="*/ 754380 h 769472"/>
                      <a:gd name="connsiteX9" fmla="*/ 198333 w 661712"/>
                      <a:gd name="connsiteY9" fmla="*/ 465106 h 76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712" h="769472">
                        <a:moveTo>
                          <a:pt x="198333" y="465106"/>
                        </a:moveTo>
                        <a:cubicBezTo>
                          <a:pt x="198333" y="465106"/>
                          <a:pt x="426266" y="370713"/>
                          <a:pt x="536852" y="297085"/>
                        </a:cubicBezTo>
                        <a:cubicBezTo>
                          <a:pt x="655343" y="218122"/>
                          <a:pt x="663630" y="135160"/>
                          <a:pt x="661439" y="4858"/>
                        </a:cubicBezTo>
                        <a:lnTo>
                          <a:pt x="188332" y="0"/>
                        </a:lnTo>
                        <a:cubicBezTo>
                          <a:pt x="176712" y="84296"/>
                          <a:pt x="200048" y="135446"/>
                          <a:pt x="248339" y="166021"/>
                        </a:cubicBezTo>
                        <a:lnTo>
                          <a:pt x="77937" y="268510"/>
                        </a:lnTo>
                        <a:cubicBezTo>
                          <a:pt x="18692" y="312134"/>
                          <a:pt x="-4740" y="324802"/>
                          <a:pt x="785" y="413099"/>
                        </a:cubicBezTo>
                        <a:cubicBezTo>
                          <a:pt x="6309" y="501396"/>
                          <a:pt x="49076" y="762857"/>
                          <a:pt x="49076" y="762857"/>
                        </a:cubicBezTo>
                        <a:cubicBezTo>
                          <a:pt x="91368" y="773049"/>
                          <a:pt x="145089" y="772382"/>
                          <a:pt x="183760" y="754380"/>
                        </a:cubicBezTo>
                        <a:cubicBezTo>
                          <a:pt x="189189" y="660559"/>
                          <a:pt x="213097" y="534638"/>
                          <a:pt x="198333" y="465106"/>
                        </a:cubicBezTo>
                        <a:close/>
                      </a:path>
                    </a:pathLst>
                  </a:custGeom>
                  <a:solidFill>
                    <a:srgbClr val="455A64"/>
                  </a:solidFill>
                  <a:ln w="9525" cap="flat">
                    <a:noFill/>
                    <a:prstDash val="solid"/>
                    <a:miter/>
                  </a:ln>
                </p:spPr>
                <p:txBody>
                  <a:bodyPr rtlCol="0" anchor="ctr"/>
                  <a:lstStyle/>
                  <a:p>
                    <a:endParaRPr lang="en-US"/>
                  </a:p>
                </p:txBody>
              </p:sp>
              <p:sp>
                <p:nvSpPr>
                  <p:cNvPr id="179" name="Freeform: Shape 178">
                    <a:extLst>
                      <a:ext uri="{FF2B5EF4-FFF2-40B4-BE49-F238E27FC236}">
                        <a16:creationId xmlns="" xmlns:a16="http://schemas.microsoft.com/office/drawing/2014/main" id="{2F3732D3-32D2-4B26-BF6E-A9688BD496CB}"/>
                      </a:ext>
                    </a:extLst>
                  </p:cNvPr>
                  <p:cNvSpPr/>
                  <p:nvPr/>
                </p:nvSpPr>
                <p:spPr>
                  <a:xfrm>
                    <a:off x="3218863" y="3664914"/>
                    <a:ext cx="149733" cy="68356"/>
                  </a:xfrm>
                  <a:custGeom>
                    <a:avLst/>
                    <a:gdLst>
                      <a:gd name="connsiteX0" fmla="*/ 146209 w 149733"/>
                      <a:gd name="connsiteY0" fmla="*/ 51435 h 68356"/>
                      <a:gd name="connsiteX1" fmla="*/ 70675 w 149733"/>
                      <a:gd name="connsiteY1" fmla="*/ 68294 h 68356"/>
                      <a:gd name="connsiteX2" fmla="*/ 4000 w 149733"/>
                      <a:gd name="connsiteY2" fmla="*/ 56864 h 68356"/>
                      <a:gd name="connsiteX3" fmla="*/ 0 w 149733"/>
                      <a:gd name="connsiteY3" fmla="*/ 7239 h 68356"/>
                      <a:gd name="connsiteX4" fmla="*/ 74390 w 149733"/>
                      <a:gd name="connsiteY4" fmla="*/ 19050 h 68356"/>
                      <a:gd name="connsiteX5" fmla="*/ 149733 w 149733"/>
                      <a:gd name="connsiteY5" fmla="*/ 0 h 6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33" h="68356">
                        <a:moveTo>
                          <a:pt x="146209" y="51435"/>
                        </a:moveTo>
                        <a:cubicBezTo>
                          <a:pt x="146209" y="51435"/>
                          <a:pt x="130683" y="67246"/>
                          <a:pt x="70675" y="68294"/>
                        </a:cubicBezTo>
                        <a:cubicBezTo>
                          <a:pt x="10668" y="69342"/>
                          <a:pt x="4000" y="56864"/>
                          <a:pt x="4000" y="56864"/>
                        </a:cubicBezTo>
                        <a:lnTo>
                          <a:pt x="0" y="7239"/>
                        </a:lnTo>
                        <a:cubicBezTo>
                          <a:pt x="23793" y="15983"/>
                          <a:pt x="49063" y="19993"/>
                          <a:pt x="74390" y="19050"/>
                        </a:cubicBezTo>
                        <a:cubicBezTo>
                          <a:pt x="100717" y="19203"/>
                          <a:pt x="126644" y="12649"/>
                          <a:pt x="149733" y="0"/>
                        </a:cubicBezTo>
                        <a:close/>
                      </a:path>
                    </a:pathLst>
                  </a:custGeom>
                  <a:solidFill>
                    <a:srgbClr val="37474F"/>
                  </a:solidFill>
                  <a:ln w="9525" cap="flat">
                    <a:noFill/>
                    <a:prstDash val="solid"/>
                    <a:miter/>
                  </a:ln>
                </p:spPr>
                <p:txBody>
                  <a:bodyPr rtlCol="0" anchor="ctr"/>
                  <a:lstStyle/>
                  <a:p>
                    <a:endParaRPr lang="en-US"/>
                  </a:p>
                </p:txBody>
              </p:sp>
              <p:sp>
                <p:nvSpPr>
                  <p:cNvPr id="180" name="Freeform: Shape 179">
                    <a:extLst>
                      <a:ext uri="{FF2B5EF4-FFF2-40B4-BE49-F238E27FC236}">
                        <a16:creationId xmlns="" xmlns:a16="http://schemas.microsoft.com/office/drawing/2014/main" id="{BD081F69-A411-4D9E-B53E-DE36BF66FBAE}"/>
                      </a:ext>
                    </a:extLst>
                  </p:cNvPr>
                  <p:cNvSpPr/>
                  <p:nvPr/>
                </p:nvSpPr>
                <p:spPr>
                  <a:xfrm>
                    <a:off x="3118137" y="3853334"/>
                    <a:ext cx="277421" cy="201947"/>
                  </a:xfrm>
                  <a:custGeom>
                    <a:avLst/>
                    <a:gdLst>
                      <a:gd name="connsiteX0" fmla="*/ 46 w 277421"/>
                      <a:gd name="connsiteY0" fmla="*/ 163624 h 201947"/>
                      <a:gd name="connsiteX1" fmla="*/ 9571 w 277421"/>
                      <a:gd name="connsiteY1" fmla="*/ 186960 h 201947"/>
                      <a:gd name="connsiteX2" fmla="*/ 110441 w 277421"/>
                      <a:gd name="connsiteY2" fmla="*/ 194009 h 201947"/>
                      <a:gd name="connsiteX3" fmla="*/ 207882 w 277421"/>
                      <a:gd name="connsiteY3" fmla="*/ 118475 h 201947"/>
                      <a:gd name="connsiteX4" fmla="*/ 232933 w 277421"/>
                      <a:gd name="connsiteY4" fmla="*/ 63611 h 201947"/>
                      <a:gd name="connsiteX5" fmla="*/ 269127 w 277421"/>
                      <a:gd name="connsiteY5" fmla="*/ 30083 h 201947"/>
                      <a:gd name="connsiteX6" fmla="*/ 277033 w 277421"/>
                      <a:gd name="connsiteY6" fmla="*/ 937 h 201947"/>
                      <a:gd name="connsiteX7" fmla="*/ 46 w 277421"/>
                      <a:gd name="connsiteY7" fmla="*/ 163624 h 20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421" h="201947">
                        <a:moveTo>
                          <a:pt x="46" y="163624"/>
                        </a:moveTo>
                        <a:cubicBezTo>
                          <a:pt x="-449" y="172444"/>
                          <a:pt x="3047" y="181007"/>
                          <a:pt x="9571" y="186960"/>
                        </a:cubicBezTo>
                        <a:cubicBezTo>
                          <a:pt x="18334" y="193628"/>
                          <a:pt x="47671" y="212582"/>
                          <a:pt x="110441" y="194009"/>
                        </a:cubicBezTo>
                        <a:cubicBezTo>
                          <a:pt x="171020" y="176292"/>
                          <a:pt x="199405" y="138002"/>
                          <a:pt x="207882" y="118475"/>
                        </a:cubicBezTo>
                        <a:cubicBezTo>
                          <a:pt x="216359" y="98949"/>
                          <a:pt x="223789" y="80375"/>
                          <a:pt x="232933" y="63611"/>
                        </a:cubicBezTo>
                        <a:cubicBezTo>
                          <a:pt x="242248" y="49790"/>
                          <a:pt x="254640" y="38323"/>
                          <a:pt x="269127" y="30083"/>
                        </a:cubicBezTo>
                        <a:cubicBezTo>
                          <a:pt x="275662" y="21873"/>
                          <a:pt x="278529" y="11329"/>
                          <a:pt x="277033" y="937"/>
                        </a:cubicBezTo>
                        <a:cubicBezTo>
                          <a:pt x="269223" y="-14398"/>
                          <a:pt x="46" y="163624"/>
                          <a:pt x="46" y="163624"/>
                        </a:cubicBezTo>
                        <a:close/>
                      </a:path>
                    </a:pathLst>
                  </a:custGeom>
                  <a:solidFill>
                    <a:srgbClr val="263238"/>
                  </a:solidFill>
                  <a:ln w="9525" cap="flat">
                    <a:noFill/>
                    <a:prstDash val="solid"/>
                    <a:miter/>
                  </a:ln>
                </p:spPr>
                <p:txBody>
                  <a:bodyPr rtlCol="0" anchor="ctr"/>
                  <a:lstStyle/>
                  <a:p>
                    <a:endParaRPr lang="en-US"/>
                  </a:p>
                </p:txBody>
              </p:sp>
              <p:sp>
                <p:nvSpPr>
                  <p:cNvPr id="181" name="Freeform: Shape 180">
                    <a:extLst>
                      <a:ext uri="{FF2B5EF4-FFF2-40B4-BE49-F238E27FC236}">
                        <a16:creationId xmlns="" xmlns:a16="http://schemas.microsoft.com/office/drawing/2014/main" id="{11DE02F7-5C66-4A30-936E-A6E2AAA0A567}"/>
                      </a:ext>
                    </a:extLst>
                  </p:cNvPr>
                  <p:cNvSpPr/>
                  <p:nvPr/>
                </p:nvSpPr>
                <p:spPr>
                  <a:xfrm>
                    <a:off x="3113975" y="3742087"/>
                    <a:ext cx="282739" cy="297715"/>
                  </a:xfrm>
                  <a:custGeom>
                    <a:avLst/>
                    <a:gdLst>
                      <a:gd name="connsiteX0" fmla="*/ 248906 w 282739"/>
                      <a:gd name="connsiteY0" fmla="*/ 75 h 297715"/>
                      <a:gd name="connsiteX1" fmla="*/ 248906 w 282739"/>
                      <a:gd name="connsiteY1" fmla="*/ 15219 h 297715"/>
                      <a:gd name="connsiteX2" fmla="*/ 239381 w 282739"/>
                      <a:gd name="connsiteY2" fmla="*/ 36936 h 297715"/>
                      <a:gd name="connsiteX3" fmla="*/ 208901 w 282739"/>
                      <a:gd name="connsiteY3" fmla="*/ 68083 h 297715"/>
                      <a:gd name="connsiteX4" fmla="*/ 205853 w 282739"/>
                      <a:gd name="connsiteY4" fmla="*/ 69893 h 297715"/>
                      <a:gd name="connsiteX5" fmla="*/ 203186 w 282739"/>
                      <a:gd name="connsiteY5" fmla="*/ 64368 h 297715"/>
                      <a:gd name="connsiteX6" fmla="*/ 205186 w 282739"/>
                      <a:gd name="connsiteY6" fmla="*/ 45318 h 297715"/>
                      <a:gd name="connsiteX7" fmla="*/ 152418 w 282739"/>
                      <a:gd name="connsiteY7" fmla="*/ 19696 h 297715"/>
                      <a:gd name="connsiteX8" fmla="*/ 113556 w 282739"/>
                      <a:gd name="connsiteY8" fmla="*/ 45890 h 297715"/>
                      <a:gd name="connsiteX9" fmla="*/ 66407 w 282739"/>
                      <a:gd name="connsiteY9" fmla="*/ 158952 h 297715"/>
                      <a:gd name="connsiteX10" fmla="*/ 34498 w 282739"/>
                      <a:gd name="connsiteY10" fmla="*/ 202100 h 297715"/>
                      <a:gd name="connsiteX11" fmla="*/ 1923 w 282739"/>
                      <a:gd name="connsiteY11" fmla="*/ 265632 h 297715"/>
                      <a:gd name="connsiteX12" fmla="*/ 66883 w 282739"/>
                      <a:gd name="connsiteY12" fmla="*/ 297350 h 297715"/>
                      <a:gd name="connsiteX13" fmla="*/ 181183 w 282739"/>
                      <a:gd name="connsiteY13" fmla="*/ 243438 h 297715"/>
                      <a:gd name="connsiteX14" fmla="*/ 228808 w 282739"/>
                      <a:gd name="connsiteY14" fmla="*/ 163238 h 297715"/>
                      <a:gd name="connsiteX15" fmla="*/ 280434 w 282739"/>
                      <a:gd name="connsiteY15" fmla="*/ 115613 h 297715"/>
                      <a:gd name="connsiteX16" fmla="*/ 273481 w 282739"/>
                      <a:gd name="connsiteY16" fmla="*/ 59034 h 297715"/>
                      <a:gd name="connsiteX17" fmla="*/ 257860 w 282739"/>
                      <a:gd name="connsiteY17" fmla="*/ 21887 h 297715"/>
                      <a:gd name="connsiteX18" fmla="*/ 248906 w 282739"/>
                      <a:gd name="connsiteY18" fmla="*/ 75 h 29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2739" h="297715">
                        <a:moveTo>
                          <a:pt x="248906" y="75"/>
                        </a:moveTo>
                        <a:lnTo>
                          <a:pt x="248906" y="15219"/>
                        </a:lnTo>
                        <a:cubicBezTo>
                          <a:pt x="248449" y="23373"/>
                          <a:pt x="245068" y="31079"/>
                          <a:pt x="239381" y="36936"/>
                        </a:cubicBezTo>
                        <a:cubicBezTo>
                          <a:pt x="229856" y="47509"/>
                          <a:pt x="219093" y="57701"/>
                          <a:pt x="208901" y="68083"/>
                        </a:cubicBezTo>
                        <a:cubicBezTo>
                          <a:pt x="208225" y="69131"/>
                          <a:pt x="207091" y="69798"/>
                          <a:pt x="205853" y="69893"/>
                        </a:cubicBezTo>
                        <a:cubicBezTo>
                          <a:pt x="203567" y="69893"/>
                          <a:pt x="202996" y="66654"/>
                          <a:pt x="203186" y="64368"/>
                        </a:cubicBezTo>
                        <a:cubicBezTo>
                          <a:pt x="204358" y="58082"/>
                          <a:pt x="205024" y="51710"/>
                          <a:pt x="205186" y="45318"/>
                        </a:cubicBezTo>
                        <a:cubicBezTo>
                          <a:pt x="203853" y="22744"/>
                          <a:pt x="169944" y="18553"/>
                          <a:pt x="152418" y="19696"/>
                        </a:cubicBezTo>
                        <a:cubicBezTo>
                          <a:pt x="136606" y="20744"/>
                          <a:pt x="116413" y="28078"/>
                          <a:pt x="113556" y="45890"/>
                        </a:cubicBezTo>
                        <a:cubicBezTo>
                          <a:pt x="108412" y="77322"/>
                          <a:pt x="78313" y="140664"/>
                          <a:pt x="66407" y="158952"/>
                        </a:cubicBezTo>
                        <a:cubicBezTo>
                          <a:pt x="56892" y="174134"/>
                          <a:pt x="46224" y="188555"/>
                          <a:pt x="34498" y="202100"/>
                        </a:cubicBezTo>
                        <a:cubicBezTo>
                          <a:pt x="21830" y="216864"/>
                          <a:pt x="-7793" y="242391"/>
                          <a:pt x="1923" y="265632"/>
                        </a:cubicBezTo>
                        <a:cubicBezTo>
                          <a:pt x="11638" y="288873"/>
                          <a:pt x="34784" y="299922"/>
                          <a:pt x="66883" y="297350"/>
                        </a:cubicBezTo>
                        <a:cubicBezTo>
                          <a:pt x="110079" y="293168"/>
                          <a:pt x="150484" y="274109"/>
                          <a:pt x="181183" y="243438"/>
                        </a:cubicBezTo>
                        <a:cubicBezTo>
                          <a:pt x="204901" y="218007"/>
                          <a:pt x="220522" y="176287"/>
                          <a:pt x="228808" y="163238"/>
                        </a:cubicBezTo>
                        <a:cubicBezTo>
                          <a:pt x="243286" y="139521"/>
                          <a:pt x="273004" y="127900"/>
                          <a:pt x="280434" y="115613"/>
                        </a:cubicBezTo>
                        <a:cubicBezTo>
                          <a:pt x="285101" y="96534"/>
                          <a:pt x="282634" y="76408"/>
                          <a:pt x="273481" y="59034"/>
                        </a:cubicBezTo>
                        <a:cubicBezTo>
                          <a:pt x="267566" y="46966"/>
                          <a:pt x="262346" y="34555"/>
                          <a:pt x="257860" y="21887"/>
                        </a:cubicBezTo>
                        <a:cubicBezTo>
                          <a:pt x="254240" y="11124"/>
                          <a:pt x="256717" y="-1068"/>
                          <a:pt x="248906" y="75"/>
                        </a:cubicBezTo>
                        <a:close/>
                      </a:path>
                    </a:pathLst>
                  </a:custGeom>
                  <a:solidFill>
                    <a:srgbClr val="37474F"/>
                  </a:solidFill>
                  <a:ln w="9525" cap="flat">
                    <a:noFill/>
                    <a:prstDash val="solid"/>
                    <a:miter/>
                  </a:ln>
                </p:spPr>
                <p:txBody>
                  <a:bodyPr rtlCol="0" anchor="ctr"/>
                  <a:lstStyle/>
                  <a:p>
                    <a:endParaRPr lang="en-US"/>
                  </a:p>
                </p:txBody>
              </p:sp>
              <p:sp>
                <p:nvSpPr>
                  <p:cNvPr id="182" name="Freeform: Shape 181">
                    <a:extLst>
                      <a:ext uri="{FF2B5EF4-FFF2-40B4-BE49-F238E27FC236}">
                        <a16:creationId xmlns="" xmlns:a16="http://schemas.microsoft.com/office/drawing/2014/main" id="{A04F717F-3EAA-4871-B557-7C9F2371F4C1}"/>
                      </a:ext>
                    </a:extLst>
                  </p:cNvPr>
                  <p:cNvSpPr/>
                  <p:nvPr/>
                </p:nvSpPr>
                <p:spPr>
                  <a:xfrm>
                    <a:off x="3110050" y="3929997"/>
                    <a:ext cx="176440" cy="110767"/>
                  </a:xfrm>
                  <a:custGeom>
                    <a:avLst/>
                    <a:gdLst>
                      <a:gd name="connsiteX0" fmla="*/ 85381 w 176440"/>
                      <a:gd name="connsiteY0" fmla="*/ 188 h 110767"/>
                      <a:gd name="connsiteX1" fmla="*/ 43567 w 176440"/>
                      <a:gd name="connsiteY1" fmla="*/ 7808 h 110767"/>
                      <a:gd name="connsiteX2" fmla="*/ 24517 w 176440"/>
                      <a:gd name="connsiteY2" fmla="*/ 22953 h 110767"/>
                      <a:gd name="connsiteX3" fmla="*/ 3657 w 176440"/>
                      <a:gd name="connsiteY3" fmla="*/ 79055 h 110767"/>
                      <a:gd name="connsiteX4" fmla="*/ 68427 w 176440"/>
                      <a:gd name="connsiteY4" fmla="*/ 110392 h 110767"/>
                      <a:gd name="connsiteX5" fmla="*/ 176440 w 176440"/>
                      <a:gd name="connsiteY5" fmla="*/ 62767 h 110767"/>
                      <a:gd name="connsiteX6" fmla="*/ 85381 w 176440"/>
                      <a:gd name="connsiteY6" fmla="*/ 188 h 11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440" h="110767">
                        <a:moveTo>
                          <a:pt x="85381" y="188"/>
                        </a:moveTo>
                        <a:cubicBezTo>
                          <a:pt x="71027" y="-755"/>
                          <a:pt x="56663" y="1864"/>
                          <a:pt x="43567" y="7808"/>
                        </a:cubicBezTo>
                        <a:cubicBezTo>
                          <a:pt x="43567" y="7808"/>
                          <a:pt x="31184" y="18190"/>
                          <a:pt x="24517" y="22953"/>
                        </a:cubicBezTo>
                        <a:cubicBezTo>
                          <a:pt x="4228" y="37812"/>
                          <a:pt x="-5964" y="55814"/>
                          <a:pt x="3657" y="79055"/>
                        </a:cubicBezTo>
                        <a:cubicBezTo>
                          <a:pt x="13277" y="102296"/>
                          <a:pt x="36423" y="112964"/>
                          <a:pt x="68427" y="110392"/>
                        </a:cubicBezTo>
                        <a:cubicBezTo>
                          <a:pt x="97859" y="108106"/>
                          <a:pt x="147294" y="95343"/>
                          <a:pt x="176440" y="62767"/>
                        </a:cubicBezTo>
                        <a:cubicBezTo>
                          <a:pt x="165486" y="29715"/>
                          <a:pt x="130339" y="2855"/>
                          <a:pt x="85381" y="188"/>
                        </a:cubicBezTo>
                        <a:close/>
                      </a:path>
                    </a:pathLst>
                  </a:custGeom>
                  <a:solidFill>
                    <a:srgbClr val="FAFAFA"/>
                  </a:solidFill>
                  <a:ln w="9525" cap="flat">
                    <a:noFill/>
                    <a:prstDash val="solid"/>
                    <a:miter/>
                  </a:ln>
                </p:spPr>
                <p:txBody>
                  <a:bodyPr rtlCol="0" anchor="ctr"/>
                  <a:lstStyle/>
                  <a:p>
                    <a:endParaRPr lang="en-US"/>
                  </a:p>
                </p:txBody>
              </p:sp>
            </p:grpSp>
            <p:grpSp>
              <p:nvGrpSpPr>
                <p:cNvPr id="183" name="Graphic 4">
                  <a:extLst>
                    <a:ext uri="{FF2B5EF4-FFF2-40B4-BE49-F238E27FC236}">
                      <a16:creationId xmlns="" xmlns:a16="http://schemas.microsoft.com/office/drawing/2014/main" id="{15BE6002-6C3A-46ED-AD79-7D6D648A1EAE}"/>
                    </a:ext>
                  </a:extLst>
                </p:cNvPr>
                <p:cNvGrpSpPr/>
                <p:nvPr/>
              </p:nvGrpSpPr>
              <p:grpSpPr>
                <a:xfrm>
                  <a:off x="915623" y="509282"/>
                  <a:ext cx="2937822" cy="2575482"/>
                  <a:chOff x="915623" y="509282"/>
                  <a:chExt cx="2937822" cy="2575482"/>
                </a:xfrm>
              </p:grpSpPr>
              <p:sp>
                <p:nvSpPr>
                  <p:cNvPr id="184" name="Freeform: Shape 183">
                    <a:extLst>
                      <a:ext uri="{FF2B5EF4-FFF2-40B4-BE49-F238E27FC236}">
                        <a16:creationId xmlns="" xmlns:a16="http://schemas.microsoft.com/office/drawing/2014/main" id="{C6124ECE-BD48-4872-A1CA-53EC3CFFC30C}"/>
                      </a:ext>
                    </a:extLst>
                  </p:cNvPr>
                  <p:cNvSpPr/>
                  <p:nvPr/>
                </p:nvSpPr>
                <p:spPr>
                  <a:xfrm>
                    <a:off x="2987786" y="2330780"/>
                    <a:ext cx="478059" cy="544077"/>
                  </a:xfrm>
                  <a:custGeom>
                    <a:avLst/>
                    <a:gdLst>
                      <a:gd name="connsiteX0" fmla="*/ 306324 w 478059"/>
                      <a:gd name="connsiteY0" fmla="*/ 504221 h 544077"/>
                      <a:gd name="connsiteX1" fmla="*/ 476345 w 478059"/>
                      <a:gd name="connsiteY1" fmla="*/ 351821 h 544077"/>
                      <a:gd name="connsiteX2" fmla="*/ 478060 w 478059"/>
                      <a:gd name="connsiteY2" fmla="*/ 140366 h 544077"/>
                      <a:gd name="connsiteX3" fmla="*/ 383381 w 478059"/>
                      <a:gd name="connsiteY3" fmla="*/ 186753 h 544077"/>
                      <a:gd name="connsiteX4" fmla="*/ 252603 w 478059"/>
                      <a:gd name="connsiteY4" fmla="*/ 350202 h 544077"/>
                      <a:gd name="connsiteX5" fmla="*/ 199549 w 478059"/>
                      <a:gd name="connsiteY5" fmla="*/ 212184 h 544077"/>
                      <a:gd name="connsiteX6" fmla="*/ 196120 w 478059"/>
                      <a:gd name="connsiteY6" fmla="*/ 184848 h 544077"/>
                      <a:gd name="connsiteX7" fmla="*/ 146494 w 478059"/>
                      <a:gd name="connsiteY7" fmla="*/ 64737 h 544077"/>
                      <a:gd name="connsiteX8" fmla="*/ 133921 w 478059"/>
                      <a:gd name="connsiteY8" fmla="*/ 45402 h 544077"/>
                      <a:gd name="connsiteX9" fmla="*/ 128016 w 478059"/>
                      <a:gd name="connsiteY9" fmla="*/ 35877 h 544077"/>
                      <a:gd name="connsiteX10" fmla="*/ 120872 w 478059"/>
                      <a:gd name="connsiteY10" fmla="*/ 31209 h 544077"/>
                      <a:gd name="connsiteX11" fmla="*/ 113538 w 478059"/>
                      <a:gd name="connsiteY11" fmla="*/ 36353 h 544077"/>
                      <a:gd name="connsiteX12" fmla="*/ 108871 w 478059"/>
                      <a:gd name="connsiteY12" fmla="*/ 65404 h 544077"/>
                      <a:gd name="connsiteX13" fmla="*/ 119158 w 478059"/>
                      <a:gd name="connsiteY13" fmla="*/ 93979 h 544077"/>
                      <a:gd name="connsiteX14" fmla="*/ 109633 w 478059"/>
                      <a:gd name="connsiteY14" fmla="*/ 97218 h 544077"/>
                      <a:gd name="connsiteX15" fmla="*/ 60008 w 478059"/>
                      <a:gd name="connsiteY15" fmla="*/ 45497 h 544077"/>
                      <a:gd name="connsiteX16" fmla="*/ 37243 w 478059"/>
                      <a:gd name="connsiteY16" fmla="*/ 12731 h 544077"/>
                      <a:gd name="connsiteX17" fmla="*/ 16192 w 478059"/>
                      <a:gd name="connsiteY17" fmla="*/ 348 h 544077"/>
                      <a:gd name="connsiteX18" fmla="*/ 4572 w 478059"/>
                      <a:gd name="connsiteY18" fmla="*/ 7206 h 544077"/>
                      <a:gd name="connsiteX19" fmla="*/ 7810 w 478059"/>
                      <a:gd name="connsiteY19" fmla="*/ 19779 h 544077"/>
                      <a:gd name="connsiteX20" fmla="*/ 10096 w 478059"/>
                      <a:gd name="connsiteY20" fmla="*/ 44449 h 544077"/>
                      <a:gd name="connsiteX21" fmla="*/ 3334 w 478059"/>
                      <a:gd name="connsiteY21" fmla="*/ 61118 h 544077"/>
                      <a:gd name="connsiteX22" fmla="*/ 5143 w 478059"/>
                      <a:gd name="connsiteY22" fmla="*/ 83883 h 544077"/>
                      <a:gd name="connsiteX23" fmla="*/ 0 w 478059"/>
                      <a:gd name="connsiteY23" fmla="*/ 102933 h 544077"/>
                      <a:gd name="connsiteX24" fmla="*/ 5620 w 478059"/>
                      <a:gd name="connsiteY24" fmla="*/ 125697 h 544077"/>
                      <a:gd name="connsiteX25" fmla="*/ 27908 w 478059"/>
                      <a:gd name="connsiteY25" fmla="*/ 168465 h 544077"/>
                      <a:gd name="connsiteX26" fmla="*/ 76771 w 478059"/>
                      <a:gd name="connsiteY26" fmla="*/ 223138 h 544077"/>
                      <a:gd name="connsiteX27" fmla="*/ 109918 w 478059"/>
                      <a:gd name="connsiteY27" fmla="*/ 269715 h 544077"/>
                      <a:gd name="connsiteX28" fmla="*/ 125921 w 478059"/>
                      <a:gd name="connsiteY28" fmla="*/ 333342 h 544077"/>
                      <a:gd name="connsiteX29" fmla="*/ 178403 w 478059"/>
                      <a:gd name="connsiteY29" fmla="*/ 528319 h 544077"/>
                      <a:gd name="connsiteX30" fmla="*/ 306324 w 478059"/>
                      <a:gd name="connsiteY30" fmla="*/ 504221 h 54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78059" h="544077">
                        <a:moveTo>
                          <a:pt x="306324" y="504221"/>
                        </a:moveTo>
                        <a:cubicBezTo>
                          <a:pt x="381952" y="445071"/>
                          <a:pt x="476345" y="351821"/>
                          <a:pt x="476345" y="351821"/>
                        </a:cubicBezTo>
                        <a:lnTo>
                          <a:pt x="478060" y="140366"/>
                        </a:lnTo>
                        <a:cubicBezTo>
                          <a:pt x="478060" y="140366"/>
                          <a:pt x="429387" y="131984"/>
                          <a:pt x="383381" y="186753"/>
                        </a:cubicBezTo>
                        <a:cubicBezTo>
                          <a:pt x="337375" y="241521"/>
                          <a:pt x="252603" y="350202"/>
                          <a:pt x="252603" y="350202"/>
                        </a:cubicBezTo>
                        <a:cubicBezTo>
                          <a:pt x="252603" y="350202"/>
                          <a:pt x="206788" y="235902"/>
                          <a:pt x="199549" y="212184"/>
                        </a:cubicBezTo>
                        <a:cubicBezTo>
                          <a:pt x="197691" y="203174"/>
                          <a:pt x="196539" y="194039"/>
                          <a:pt x="196120" y="184848"/>
                        </a:cubicBezTo>
                        <a:cubicBezTo>
                          <a:pt x="193072" y="140461"/>
                          <a:pt x="170593" y="100932"/>
                          <a:pt x="146494" y="64737"/>
                        </a:cubicBezTo>
                        <a:lnTo>
                          <a:pt x="133921" y="45402"/>
                        </a:lnTo>
                        <a:cubicBezTo>
                          <a:pt x="131702" y="42382"/>
                          <a:pt x="129730" y="39201"/>
                          <a:pt x="128016" y="35877"/>
                        </a:cubicBezTo>
                        <a:cubicBezTo>
                          <a:pt x="126492" y="32924"/>
                          <a:pt x="125063" y="30352"/>
                          <a:pt x="120872" y="31209"/>
                        </a:cubicBezTo>
                        <a:cubicBezTo>
                          <a:pt x="117891" y="32000"/>
                          <a:pt x="115291" y="33819"/>
                          <a:pt x="113538" y="36353"/>
                        </a:cubicBezTo>
                        <a:cubicBezTo>
                          <a:pt x="107966" y="44944"/>
                          <a:pt x="106270" y="55498"/>
                          <a:pt x="108871" y="65404"/>
                        </a:cubicBezTo>
                        <a:cubicBezTo>
                          <a:pt x="111500" y="75196"/>
                          <a:pt x="114938" y="84759"/>
                          <a:pt x="119158" y="93979"/>
                        </a:cubicBezTo>
                        <a:cubicBezTo>
                          <a:pt x="122015" y="101123"/>
                          <a:pt x="113443" y="98837"/>
                          <a:pt x="109633" y="97218"/>
                        </a:cubicBezTo>
                        <a:cubicBezTo>
                          <a:pt x="90583" y="88931"/>
                          <a:pt x="71533" y="62070"/>
                          <a:pt x="60008" y="45497"/>
                        </a:cubicBezTo>
                        <a:cubicBezTo>
                          <a:pt x="53245" y="34029"/>
                          <a:pt x="45634" y="23075"/>
                          <a:pt x="37243" y="12731"/>
                        </a:cubicBezTo>
                        <a:cubicBezTo>
                          <a:pt x="31680" y="6521"/>
                          <a:pt x="24327" y="2196"/>
                          <a:pt x="16192" y="348"/>
                        </a:cubicBezTo>
                        <a:cubicBezTo>
                          <a:pt x="10668" y="-699"/>
                          <a:pt x="5239" y="348"/>
                          <a:pt x="4572" y="7206"/>
                        </a:cubicBezTo>
                        <a:cubicBezTo>
                          <a:pt x="4677" y="11588"/>
                          <a:pt x="5782" y="15893"/>
                          <a:pt x="7810" y="19779"/>
                        </a:cubicBezTo>
                        <a:cubicBezTo>
                          <a:pt x="12059" y="27304"/>
                          <a:pt x="12887" y="36277"/>
                          <a:pt x="10096" y="44449"/>
                        </a:cubicBezTo>
                        <a:cubicBezTo>
                          <a:pt x="7115" y="49678"/>
                          <a:pt x="4839" y="55289"/>
                          <a:pt x="3334" y="61118"/>
                        </a:cubicBezTo>
                        <a:cubicBezTo>
                          <a:pt x="2191" y="68643"/>
                          <a:pt x="5525" y="76263"/>
                          <a:pt x="5143" y="83883"/>
                        </a:cubicBezTo>
                        <a:cubicBezTo>
                          <a:pt x="3848" y="90341"/>
                          <a:pt x="2124" y="96703"/>
                          <a:pt x="0" y="102933"/>
                        </a:cubicBezTo>
                        <a:cubicBezTo>
                          <a:pt x="276" y="110829"/>
                          <a:pt x="2191" y="118582"/>
                          <a:pt x="5620" y="125697"/>
                        </a:cubicBezTo>
                        <a:cubicBezTo>
                          <a:pt x="11144" y="140871"/>
                          <a:pt x="18640" y="155244"/>
                          <a:pt x="27908" y="168465"/>
                        </a:cubicBezTo>
                        <a:cubicBezTo>
                          <a:pt x="42243" y="188343"/>
                          <a:pt x="58617" y="206669"/>
                          <a:pt x="76771" y="223138"/>
                        </a:cubicBezTo>
                        <a:cubicBezTo>
                          <a:pt x="90468" y="236597"/>
                          <a:pt x="101689" y="252361"/>
                          <a:pt x="109918" y="269715"/>
                        </a:cubicBezTo>
                        <a:cubicBezTo>
                          <a:pt x="114871" y="285146"/>
                          <a:pt x="123254" y="319626"/>
                          <a:pt x="125921" y="333342"/>
                        </a:cubicBezTo>
                        <a:cubicBezTo>
                          <a:pt x="129254" y="350106"/>
                          <a:pt x="155543" y="507745"/>
                          <a:pt x="178403" y="528319"/>
                        </a:cubicBezTo>
                        <a:cubicBezTo>
                          <a:pt x="194786" y="543178"/>
                          <a:pt x="230791" y="563466"/>
                          <a:pt x="306324" y="504221"/>
                        </a:cubicBezTo>
                        <a:close/>
                      </a:path>
                    </a:pathLst>
                  </a:custGeom>
                  <a:solidFill>
                    <a:srgbClr val="B16668"/>
                  </a:solidFill>
                  <a:ln w="9525" cap="flat">
                    <a:noFill/>
                    <a:prstDash val="solid"/>
                    <a:miter/>
                  </a:ln>
                </p:spPr>
                <p:txBody>
                  <a:bodyPr rtlCol="0" anchor="ctr"/>
                  <a:lstStyle/>
                  <a:p>
                    <a:endParaRPr lang="en-US"/>
                  </a:p>
                </p:txBody>
              </p:sp>
              <p:sp>
                <p:nvSpPr>
                  <p:cNvPr id="185" name="Freeform: Shape 184">
                    <a:extLst>
                      <a:ext uri="{FF2B5EF4-FFF2-40B4-BE49-F238E27FC236}">
                        <a16:creationId xmlns="" xmlns:a16="http://schemas.microsoft.com/office/drawing/2014/main" id="{9FEC92E6-DB68-4BB8-AACA-E48DD82E5AA6}"/>
                      </a:ext>
                    </a:extLst>
                  </p:cNvPr>
                  <p:cNvSpPr/>
                  <p:nvPr/>
                </p:nvSpPr>
                <p:spPr>
                  <a:xfrm>
                    <a:off x="3254010" y="2456477"/>
                    <a:ext cx="235458" cy="342804"/>
                  </a:xfrm>
                  <a:custGeom>
                    <a:avLst/>
                    <a:gdLst>
                      <a:gd name="connsiteX0" fmla="*/ 161830 w 235458"/>
                      <a:gd name="connsiteY0" fmla="*/ 21050 h 342804"/>
                      <a:gd name="connsiteX1" fmla="*/ 50292 w 235458"/>
                      <a:gd name="connsiteY1" fmla="*/ 136208 h 342804"/>
                      <a:gd name="connsiteX2" fmla="*/ 0 w 235458"/>
                      <a:gd name="connsiteY2" fmla="*/ 199073 h 342804"/>
                      <a:gd name="connsiteX3" fmla="*/ 34195 w 235458"/>
                      <a:gd name="connsiteY3" fmla="*/ 228219 h 342804"/>
                      <a:gd name="connsiteX4" fmla="*/ 79820 w 235458"/>
                      <a:gd name="connsiteY4" fmla="*/ 309086 h 342804"/>
                      <a:gd name="connsiteX5" fmla="*/ 86678 w 235458"/>
                      <a:gd name="connsiteY5" fmla="*/ 342805 h 342804"/>
                      <a:gd name="connsiteX6" fmla="*/ 214884 w 235458"/>
                      <a:gd name="connsiteY6" fmla="*/ 225076 h 342804"/>
                      <a:gd name="connsiteX7" fmla="*/ 235458 w 235458"/>
                      <a:gd name="connsiteY7" fmla="*/ 0 h 342804"/>
                      <a:gd name="connsiteX8" fmla="*/ 161830 w 235458"/>
                      <a:gd name="connsiteY8" fmla="*/ 21050 h 34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8" h="342804">
                        <a:moveTo>
                          <a:pt x="161830" y="21050"/>
                        </a:moveTo>
                        <a:cubicBezTo>
                          <a:pt x="134779" y="36290"/>
                          <a:pt x="120205" y="48482"/>
                          <a:pt x="50292" y="136208"/>
                        </a:cubicBezTo>
                        <a:cubicBezTo>
                          <a:pt x="31718" y="159544"/>
                          <a:pt x="12192" y="183833"/>
                          <a:pt x="0" y="199073"/>
                        </a:cubicBezTo>
                        <a:cubicBezTo>
                          <a:pt x="12802" y="207007"/>
                          <a:pt x="24327" y="216837"/>
                          <a:pt x="34195" y="228219"/>
                        </a:cubicBezTo>
                        <a:cubicBezTo>
                          <a:pt x="55321" y="251384"/>
                          <a:pt x="70923" y="279025"/>
                          <a:pt x="79820" y="309086"/>
                        </a:cubicBezTo>
                        <a:cubicBezTo>
                          <a:pt x="82925" y="320145"/>
                          <a:pt x="85211" y="331413"/>
                          <a:pt x="86678" y="342805"/>
                        </a:cubicBezTo>
                        <a:cubicBezTo>
                          <a:pt x="143828" y="291370"/>
                          <a:pt x="214884" y="225076"/>
                          <a:pt x="214884" y="225076"/>
                        </a:cubicBezTo>
                        <a:lnTo>
                          <a:pt x="235458" y="0"/>
                        </a:lnTo>
                        <a:cubicBezTo>
                          <a:pt x="209569" y="924"/>
                          <a:pt x="184299" y="8153"/>
                          <a:pt x="161830" y="21050"/>
                        </a:cubicBezTo>
                        <a:close/>
                      </a:path>
                    </a:pathLst>
                  </a:custGeom>
                  <a:solidFill>
                    <a:srgbClr val="37474F"/>
                  </a:solidFill>
                  <a:ln w="9525" cap="flat">
                    <a:noFill/>
                    <a:prstDash val="solid"/>
                    <a:miter/>
                  </a:ln>
                </p:spPr>
                <p:txBody>
                  <a:bodyPr rtlCol="0" anchor="ctr"/>
                  <a:lstStyle/>
                  <a:p>
                    <a:endParaRPr lang="en-US"/>
                  </a:p>
                </p:txBody>
              </p:sp>
              <p:sp>
                <p:nvSpPr>
                  <p:cNvPr id="186" name="Freeform: Shape 185">
                    <a:extLst>
                      <a:ext uri="{FF2B5EF4-FFF2-40B4-BE49-F238E27FC236}">
                        <a16:creationId xmlns="" xmlns:a16="http://schemas.microsoft.com/office/drawing/2014/main" id="{2DD204B4-6F2F-4681-9D6A-B6B5CA39403E}"/>
                      </a:ext>
                    </a:extLst>
                  </p:cNvPr>
                  <p:cNvSpPr/>
                  <p:nvPr/>
                </p:nvSpPr>
                <p:spPr>
                  <a:xfrm>
                    <a:off x="3088833" y="2447143"/>
                    <a:ext cx="17729" cy="82391"/>
                  </a:xfrm>
                  <a:custGeom>
                    <a:avLst/>
                    <a:gdLst>
                      <a:gd name="connsiteX0" fmla="*/ 16777 w 17729"/>
                      <a:gd name="connsiteY0" fmla="*/ 0 h 82391"/>
                      <a:gd name="connsiteX1" fmla="*/ 17730 w 17729"/>
                      <a:gd name="connsiteY1" fmla="*/ 82391 h 82391"/>
                      <a:gd name="connsiteX2" fmla="*/ 13 w 17729"/>
                      <a:gd name="connsiteY2" fmla="*/ 41243 h 82391"/>
                      <a:gd name="connsiteX3" fmla="*/ 16777 w 17729"/>
                      <a:gd name="connsiteY3" fmla="*/ 0 h 82391"/>
                    </a:gdLst>
                    <a:ahLst/>
                    <a:cxnLst>
                      <a:cxn ang="0">
                        <a:pos x="connsiteX0" y="connsiteY0"/>
                      </a:cxn>
                      <a:cxn ang="0">
                        <a:pos x="connsiteX1" y="connsiteY1"/>
                      </a:cxn>
                      <a:cxn ang="0">
                        <a:pos x="connsiteX2" y="connsiteY2"/>
                      </a:cxn>
                      <a:cxn ang="0">
                        <a:pos x="connsiteX3" y="connsiteY3"/>
                      </a:cxn>
                    </a:cxnLst>
                    <a:rect l="l" t="t" r="r" b="b"/>
                    <a:pathLst>
                      <a:path w="17729" h="82391">
                        <a:moveTo>
                          <a:pt x="16777" y="0"/>
                        </a:moveTo>
                        <a:cubicBezTo>
                          <a:pt x="3737" y="25994"/>
                          <a:pt x="4090" y="56702"/>
                          <a:pt x="17730" y="82391"/>
                        </a:cubicBezTo>
                        <a:cubicBezTo>
                          <a:pt x="17730" y="82391"/>
                          <a:pt x="-558" y="72866"/>
                          <a:pt x="13" y="41243"/>
                        </a:cubicBezTo>
                        <a:cubicBezTo>
                          <a:pt x="585" y="13049"/>
                          <a:pt x="8871" y="6763"/>
                          <a:pt x="16777" y="0"/>
                        </a:cubicBezTo>
                        <a:close/>
                      </a:path>
                    </a:pathLst>
                  </a:custGeom>
                  <a:solidFill>
                    <a:srgbClr val="9A4A4D"/>
                  </a:solidFill>
                  <a:ln w="9525" cap="flat">
                    <a:noFill/>
                    <a:prstDash val="solid"/>
                    <a:miter/>
                  </a:ln>
                </p:spPr>
                <p:txBody>
                  <a:bodyPr rtlCol="0" anchor="ctr"/>
                  <a:lstStyle/>
                  <a:p>
                    <a:endParaRPr lang="en-US"/>
                  </a:p>
                </p:txBody>
              </p:sp>
              <p:sp>
                <p:nvSpPr>
                  <p:cNvPr id="187" name="Freeform: Shape 186">
                    <a:extLst>
                      <a:ext uri="{FF2B5EF4-FFF2-40B4-BE49-F238E27FC236}">
                        <a16:creationId xmlns="" xmlns:a16="http://schemas.microsoft.com/office/drawing/2014/main" id="{738EC439-57F4-4115-B97F-883B1D1BC68B}"/>
                      </a:ext>
                    </a:extLst>
                  </p:cNvPr>
                  <p:cNvSpPr/>
                  <p:nvPr/>
                </p:nvSpPr>
                <p:spPr>
                  <a:xfrm>
                    <a:off x="3240389" y="2664980"/>
                    <a:ext cx="21893" cy="104775"/>
                  </a:xfrm>
                  <a:custGeom>
                    <a:avLst/>
                    <a:gdLst>
                      <a:gd name="connsiteX0" fmla="*/ 0 w 21893"/>
                      <a:gd name="connsiteY0" fmla="*/ 16002 h 104775"/>
                      <a:gd name="connsiteX1" fmla="*/ 19050 w 21893"/>
                      <a:gd name="connsiteY1" fmla="*/ 104775 h 104775"/>
                      <a:gd name="connsiteX2" fmla="*/ 12478 w 21893"/>
                      <a:gd name="connsiteY2" fmla="*/ 0 h 104775"/>
                    </a:gdLst>
                    <a:ahLst/>
                    <a:cxnLst>
                      <a:cxn ang="0">
                        <a:pos x="connsiteX0" y="connsiteY0"/>
                      </a:cxn>
                      <a:cxn ang="0">
                        <a:pos x="connsiteX1" y="connsiteY1"/>
                      </a:cxn>
                      <a:cxn ang="0">
                        <a:pos x="connsiteX2" y="connsiteY2"/>
                      </a:cxn>
                    </a:cxnLst>
                    <a:rect l="l" t="t" r="r" b="b"/>
                    <a:pathLst>
                      <a:path w="21893" h="104775">
                        <a:moveTo>
                          <a:pt x="0" y="16002"/>
                        </a:moveTo>
                        <a:cubicBezTo>
                          <a:pt x="11420" y="44272"/>
                          <a:pt x="17859" y="74304"/>
                          <a:pt x="19050" y="104775"/>
                        </a:cubicBezTo>
                        <a:cubicBezTo>
                          <a:pt x="24412" y="69780"/>
                          <a:pt x="22174" y="34042"/>
                          <a:pt x="12478" y="0"/>
                        </a:cubicBezTo>
                        <a:close/>
                      </a:path>
                    </a:pathLst>
                  </a:custGeom>
                  <a:solidFill>
                    <a:srgbClr val="9A4A4D"/>
                  </a:solidFill>
                  <a:ln w="9525" cap="flat">
                    <a:noFill/>
                    <a:prstDash val="solid"/>
                    <a:miter/>
                  </a:ln>
                </p:spPr>
                <p:txBody>
                  <a:bodyPr rtlCol="0" anchor="ctr"/>
                  <a:lstStyle/>
                  <a:p>
                    <a:endParaRPr lang="en-US"/>
                  </a:p>
                </p:txBody>
              </p:sp>
              <p:grpSp>
                <p:nvGrpSpPr>
                  <p:cNvPr id="188" name="Graphic 4">
                    <a:extLst>
                      <a:ext uri="{FF2B5EF4-FFF2-40B4-BE49-F238E27FC236}">
                        <a16:creationId xmlns="" xmlns:a16="http://schemas.microsoft.com/office/drawing/2014/main" id="{A00A4F5F-AEBB-4E0D-B90B-44BC4F1013CD}"/>
                      </a:ext>
                    </a:extLst>
                  </p:cNvPr>
                  <p:cNvGrpSpPr/>
                  <p:nvPr/>
                </p:nvGrpSpPr>
                <p:grpSpPr>
                  <a:xfrm>
                    <a:off x="915623" y="509282"/>
                    <a:ext cx="2937822" cy="2575482"/>
                    <a:chOff x="915623" y="509282"/>
                    <a:chExt cx="2937822" cy="2575482"/>
                  </a:xfrm>
                </p:grpSpPr>
                <p:sp>
                  <p:nvSpPr>
                    <p:cNvPr id="189" name="Freeform: Shape 188">
                      <a:extLst>
                        <a:ext uri="{FF2B5EF4-FFF2-40B4-BE49-F238E27FC236}">
                          <a16:creationId xmlns="" xmlns:a16="http://schemas.microsoft.com/office/drawing/2014/main" id="{EE85A06E-9964-40FA-9000-470B95A2BF60}"/>
                        </a:ext>
                      </a:extLst>
                    </p:cNvPr>
                    <p:cNvSpPr/>
                    <p:nvPr/>
                  </p:nvSpPr>
                  <p:spPr>
                    <a:xfrm>
                      <a:off x="3366119" y="2453831"/>
                      <a:ext cx="487326" cy="630932"/>
                    </a:xfrm>
                    <a:custGeom>
                      <a:avLst/>
                      <a:gdLst>
                        <a:gd name="connsiteX0" fmla="*/ 448723 w 487326"/>
                        <a:gd name="connsiteY0" fmla="*/ 86752 h 630932"/>
                        <a:gd name="connsiteX1" fmla="*/ 481679 w 487326"/>
                        <a:gd name="connsiteY1" fmla="*/ 587957 h 630932"/>
                        <a:gd name="connsiteX2" fmla="*/ 0 w 487326"/>
                        <a:gd name="connsiteY2" fmla="*/ 514043 h 630932"/>
                        <a:gd name="connsiteX3" fmla="*/ 9525 w 487326"/>
                        <a:gd name="connsiteY3" fmla="*/ 345165 h 630932"/>
                        <a:gd name="connsiteX4" fmla="*/ 6382 w 487326"/>
                        <a:gd name="connsiteY4" fmla="*/ 163428 h 630932"/>
                        <a:gd name="connsiteX5" fmla="*/ 109347 w 487326"/>
                        <a:gd name="connsiteY5" fmla="*/ 4741 h 630932"/>
                        <a:gd name="connsiteX6" fmla="*/ 252222 w 487326"/>
                        <a:gd name="connsiteY6" fmla="*/ 4741 h 630932"/>
                        <a:gd name="connsiteX7" fmla="*/ 448723 w 487326"/>
                        <a:gd name="connsiteY7" fmla="*/ 86752 h 63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326" h="630932">
                          <a:moveTo>
                            <a:pt x="448723" y="86752"/>
                          </a:moveTo>
                          <a:cubicBezTo>
                            <a:pt x="478631" y="107516"/>
                            <a:pt x="497300" y="222959"/>
                            <a:pt x="481679" y="587957"/>
                          </a:cubicBezTo>
                          <a:cubicBezTo>
                            <a:pt x="371570" y="664157"/>
                            <a:pt x="27051" y="638725"/>
                            <a:pt x="0" y="514043"/>
                          </a:cubicBezTo>
                          <a:cubicBezTo>
                            <a:pt x="0" y="514043"/>
                            <a:pt x="8668" y="414221"/>
                            <a:pt x="9525" y="345165"/>
                          </a:cubicBezTo>
                          <a:cubicBezTo>
                            <a:pt x="5810" y="279919"/>
                            <a:pt x="5429" y="230865"/>
                            <a:pt x="6382" y="163428"/>
                          </a:cubicBezTo>
                          <a:cubicBezTo>
                            <a:pt x="7429" y="88561"/>
                            <a:pt x="41338" y="17600"/>
                            <a:pt x="109347" y="4741"/>
                          </a:cubicBezTo>
                          <a:cubicBezTo>
                            <a:pt x="165450" y="-5927"/>
                            <a:pt x="252222" y="4741"/>
                            <a:pt x="252222" y="4741"/>
                          </a:cubicBezTo>
                          <a:cubicBezTo>
                            <a:pt x="252222" y="4741"/>
                            <a:pt x="386334" y="33602"/>
                            <a:pt x="448723" y="86752"/>
                          </a:cubicBezTo>
                          <a:close/>
                        </a:path>
                      </a:pathLst>
                    </a:custGeom>
                    <a:solidFill>
                      <a:srgbClr val="FF81AE"/>
                    </a:solidFill>
                    <a:ln w="9525" cap="flat">
                      <a:noFill/>
                      <a:prstDash val="solid"/>
                      <a:miter/>
                    </a:ln>
                  </p:spPr>
                  <p:txBody>
                    <a:bodyPr rtlCol="0" anchor="ctr"/>
                    <a:lstStyle/>
                    <a:p>
                      <a:endParaRPr lang="en-US"/>
                    </a:p>
                  </p:txBody>
                </p:sp>
                <p:sp>
                  <p:nvSpPr>
                    <p:cNvPr id="190" name="Freeform: Shape 189">
                      <a:extLst>
                        <a:ext uri="{FF2B5EF4-FFF2-40B4-BE49-F238E27FC236}">
                          <a16:creationId xmlns="" xmlns:a16="http://schemas.microsoft.com/office/drawing/2014/main" id="{77C4DCEC-6B0A-4A1A-8802-B4A41D0F9CCF}"/>
                        </a:ext>
                      </a:extLst>
                    </p:cNvPr>
                    <p:cNvSpPr/>
                    <p:nvPr/>
                  </p:nvSpPr>
                  <p:spPr>
                    <a:xfrm>
                      <a:off x="3366119" y="2453831"/>
                      <a:ext cx="487326" cy="630932"/>
                    </a:xfrm>
                    <a:custGeom>
                      <a:avLst/>
                      <a:gdLst>
                        <a:gd name="connsiteX0" fmla="*/ 448723 w 487326"/>
                        <a:gd name="connsiteY0" fmla="*/ 86752 h 630932"/>
                        <a:gd name="connsiteX1" fmla="*/ 481679 w 487326"/>
                        <a:gd name="connsiteY1" fmla="*/ 587957 h 630932"/>
                        <a:gd name="connsiteX2" fmla="*/ 0 w 487326"/>
                        <a:gd name="connsiteY2" fmla="*/ 514043 h 630932"/>
                        <a:gd name="connsiteX3" fmla="*/ 9525 w 487326"/>
                        <a:gd name="connsiteY3" fmla="*/ 345165 h 630932"/>
                        <a:gd name="connsiteX4" fmla="*/ 6382 w 487326"/>
                        <a:gd name="connsiteY4" fmla="*/ 163428 h 630932"/>
                        <a:gd name="connsiteX5" fmla="*/ 109347 w 487326"/>
                        <a:gd name="connsiteY5" fmla="*/ 4741 h 630932"/>
                        <a:gd name="connsiteX6" fmla="*/ 252222 w 487326"/>
                        <a:gd name="connsiteY6" fmla="*/ 4741 h 630932"/>
                        <a:gd name="connsiteX7" fmla="*/ 448723 w 487326"/>
                        <a:gd name="connsiteY7" fmla="*/ 86752 h 63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326" h="630932">
                          <a:moveTo>
                            <a:pt x="448723" y="86752"/>
                          </a:moveTo>
                          <a:cubicBezTo>
                            <a:pt x="478631" y="107516"/>
                            <a:pt x="497300" y="222959"/>
                            <a:pt x="481679" y="587957"/>
                          </a:cubicBezTo>
                          <a:cubicBezTo>
                            <a:pt x="371570" y="664157"/>
                            <a:pt x="27051" y="638725"/>
                            <a:pt x="0" y="514043"/>
                          </a:cubicBezTo>
                          <a:cubicBezTo>
                            <a:pt x="0" y="514043"/>
                            <a:pt x="8668" y="414221"/>
                            <a:pt x="9525" y="345165"/>
                          </a:cubicBezTo>
                          <a:cubicBezTo>
                            <a:pt x="5810" y="279919"/>
                            <a:pt x="5429" y="230865"/>
                            <a:pt x="6382" y="163428"/>
                          </a:cubicBezTo>
                          <a:cubicBezTo>
                            <a:pt x="7429" y="88561"/>
                            <a:pt x="41338" y="17600"/>
                            <a:pt x="109347" y="4741"/>
                          </a:cubicBezTo>
                          <a:cubicBezTo>
                            <a:pt x="165450" y="-5927"/>
                            <a:pt x="252222" y="4741"/>
                            <a:pt x="252222" y="4741"/>
                          </a:cubicBezTo>
                          <a:cubicBezTo>
                            <a:pt x="252222" y="4741"/>
                            <a:pt x="386334" y="33602"/>
                            <a:pt x="448723" y="86752"/>
                          </a:cubicBezTo>
                          <a:close/>
                        </a:path>
                      </a:pathLst>
                    </a:custGeom>
                    <a:solidFill>
                      <a:srgbClr val="FFFFFF"/>
                    </a:solidFill>
                    <a:ln w="9525" cap="flat">
                      <a:noFill/>
                      <a:prstDash val="solid"/>
                      <a:miter/>
                    </a:ln>
                  </p:spPr>
                  <p:txBody>
                    <a:bodyPr rtlCol="0" anchor="ctr"/>
                    <a:lstStyle/>
                    <a:p>
                      <a:endParaRPr lang="en-US"/>
                    </a:p>
                  </p:txBody>
                </p:sp>
                <p:sp>
                  <p:nvSpPr>
                    <p:cNvPr id="191" name="Freeform: Shape 190">
                      <a:extLst>
                        <a:ext uri="{FF2B5EF4-FFF2-40B4-BE49-F238E27FC236}">
                          <a16:creationId xmlns="" xmlns:a16="http://schemas.microsoft.com/office/drawing/2014/main" id="{2D1AFDD6-AF9A-4887-A196-FAACEF741D21}"/>
                        </a:ext>
                      </a:extLst>
                    </p:cNvPr>
                    <p:cNvSpPr/>
                    <p:nvPr/>
                  </p:nvSpPr>
                  <p:spPr>
                    <a:xfrm>
                      <a:off x="3385649" y="1975250"/>
                      <a:ext cx="427444" cy="464933"/>
                    </a:xfrm>
                    <a:custGeom>
                      <a:avLst/>
                      <a:gdLst>
                        <a:gd name="connsiteX0" fmla="*/ 160588 w 427444"/>
                        <a:gd name="connsiteY0" fmla="*/ 461987 h 464933"/>
                        <a:gd name="connsiteX1" fmla="*/ 51717 w 427444"/>
                        <a:gd name="connsiteY1" fmla="*/ 350830 h 464933"/>
                        <a:gd name="connsiteX2" fmla="*/ 49241 w 427444"/>
                        <a:gd name="connsiteY2" fmla="*/ 122992 h 464933"/>
                        <a:gd name="connsiteX3" fmla="*/ 134966 w 427444"/>
                        <a:gd name="connsiteY3" fmla="*/ 30219 h 464933"/>
                        <a:gd name="connsiteX4" fmla="*/ 228596 w 427444"/>
                        <a:gd name="connsiteY4" fmla="*/ 17646 h 464933"/>
                        <a:gd name="connsiteX5" fmla="*/ 334229 w 427444"/>
                        <a:gd name="connsiteY5" fmla="*/ 6692 h 464933"/>
                        <a:gd name="connsiteX6" fmla="*/ 376329 w 427444"/>
                        <a:gd name="connsiteY6" fmla="*/ 1739 h 464933"/>
                        <a:gd name="connsiteX7" fmla="*/ 402237 w 427444"/>
                        <a:gd name="connsiteY7" fmla="*/ 32791 h 464933"/>
                        <a:gd name="connsiteX8" fmla="*/ 395474 w 427444"/>
                        <a:gd name="connsiteY8" fmla="*/ 73939 h 464933"/>
                        <a:gd name="connsiteX9" fmla="*/ 427345 w 427444"/>
                        <a:gd name="connsiteY9" fmla="*/ 111020 h 464933"/>
                        <a:gd name="connsiteX10" fmla="*/ 407476 w 427444"/>
                        <a:gd name="connsiteY10" fmla="*/ 139756 h 464933"/>
                        <a:gd name="connsiteX11" fmla="*/ 406714 w 427444"/>
                        <a:gd name="connsiteY11" fmla="*/ 187381 h 464933"/>
                        <a:gd name="connsiteX12" fmla="*/ 365566 w 427444"/>
                        <a:gd name="connsiteY12" fmla="*/ 214718 h 464933"/>
                        <a:gd name="connsiteX13" fmla="*/ 361565 w 427444"/>
                        <a:gd name="connsiteY13" fmla="*/ 252818 h 464933"/>
                        <a:gd name="connsiteX14" fmla="*/ 346325 w 427444"/>
                        <a:gd name="connsiteY14" fmla="*/ 289394 h 464933"/>
                        <a:gd name="connsiteX15" fmla="*/ 321370 w 427444"/>
                        <a:gd name="connsiteY15" fmla="*/ 320065 h 464933"/>
                        <a:gd name="connsiteX16" fmla="*/ 283270 w 427444"/>
                        <a:gd name="connsiteY16" fmla="*/ 342639 h 464933"/>
                        <a:gd name="connsiteX17" fmla="*/ 260886 w 427444"/>
                        <a:gd name="connsiteY17" fmla="*/ 356164 h 464933"/>
                        <a:gd name="connsiteX18" fmla="*/ 250028 w 427444"/>
                        <a:gd name="connsiteY18" fmla="*/ 372071 h 464933"/>
                        <a:gd name="connsiteX19" fmla="*/ 187448 w 427444"/>
                        <a:gd name="connsiteY19" fmla="*/ 462178 h 464933"/>
                        <a:gd name="connsiteX20" fmla="*/ 160588 w 427444"/>
                        <a:gd name="connsiteY20" fmla="*/ 461987 h 46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7444" h="464933">
                          <a:moveTo>
                            <a:pt x="160588" y="461987"/>
                          </a:moveTo>
                          <a:cubicBezTo>
                            <a:pt x="138776" y="426554"/>
                            <a:pt x="87246" y="406171"/>
                            <a:pt x="51717" y="350830"/>
                          </a:cubicBezTo>
                          <a:cubicBezTo>
                            <a:pt x="3235" y="275202"/>
                            <a:pt x="-34008" y="180142"/>
                            <a:pt x="49241" y="122992"/>
                          </a:cubicBezTo>
                          <a:cubicBezTo>
                            <a:pt x="47812" y="90798"/>
                            <a:pt x="92389" y="45078"/>
                            <a:pt x="134966" y="30219"/>
                          </a:cubicBezTo>
                          <a:cubicBezTo>
                            <a:pt x="165046" y="19932"/>
                            <a:pt x="196859" y="15665"/>
                            <a:pt x="228596" y="17646"/>
                          </a:cubicBezTo>
                          <a:cubicBezTo>
                            <a:pt x="264172" y="20208"/>
                            <a:pt x="299929" y="16493"/>
                            <a:pt x="334229" y="6692"/>
                          </a:cubicBezTo>
                          <a:cubicBezTo>
                            <a:pt x="348040" y="2596"/>
                            <a:pt x="362804" y="-2833"/>
                            <a:pt x="376329" y="1739"/>
                          </a:cubicBezTo>
                          <a:cubicBezTo>
                            <a:pt x="389902" y="6711"/>
                            <a:pt x="399780" y="18551"/>
                            <a:pt x="402237" y="32791"/>
                          </a:cubicBezTo>
                          <a:cubicBezTo>
                            <a:pt x="404438" y="46878"/>
                            <a:pt x="402066" y="61299"/>
                            <a:pt x="395474" y="73939"/>
                          </a:cubicBezTo>
                          <a:cubicBezTo>
                            <a:pt x="414515" y="75377"/>
                            <a:pt x="428783" y="91979"/>
                            <a:pt x="427345" y="111020"/>
                          </a:cubicBezTo>
                          <a:cubicBezTo>
                            <a:pt x="426412" y="123488"/>
                            <a:pt x="418811" y="134480"/>
                            <a:pt x="407476" y="139756"/>
                          </a:cubicBezTo>
                          <a:cubicBezTo>
                            <a:pt x="417172" y="154234"/>
                            <a:pt x="416868" y="173218"/>
                            <a:pt x="406714" y="187381"/>
                          </a:cubicBezTo>
                          <a:cubicBezTo>
                            <a:pt x="396532" y="200936"/>
                            <a:pt x="382006" y="210584"/>
                            <a:pt x="365566" y="214718"/>
                          </a:cubicBezTo>
                          <a:cubicBezTo>
                            <a:pt x="366042" y="214718"/>
                            <a:pt x="362423" y="249294"/>
                            <a:pt x="361565" y="252818"/>
                          </a:cubicBezTo>
                          <a:cubicBezTo>
                            <a:pt x="358222" y="265667"/>
                            <a:pt x="353098" y="277974"/>
                            <a:pt x="346325" y="289394"/>
                          </a:cubicBezTo>
                          <a:cubicBezTo>
                            <a:pt x="339525" y="300758"/>
                            <a:pt x="331114" y="311092"/>
                            <a:pt x="321370" y="320065"/>
                          </a:cubicBezTo>
                          <a:cubicBezTo>
                            <a:pt x="309559" y="328999"/>
                            <a:pt x="296776" y="336571"/>
                            <a:pt x="283270" y="342639"/>
                          </a:cubicBezTo>
                          <a:cubicBezTo>
                            <a:pt x="275364" y="346363"/>
                            <a:pt x="267858" y="350897"/>
                            <a:pt x="260886" y="356164"/>
                          </a:cubicBezTo>
                          <a:cubicBezTo>
                            <a:pt x="256705" y="361060"/>
                            <a:pt x="253066" y="366394"/>
                            <a:pt x="250028" y="372071"/>
                          </a:cubicBezTo>
                          <a:lnTo>
                            <a:pt x="187448" y="462178"/>
                          </a:lnTo>
                          <a:cubicBezTo>
                            <a:pt x="182876" y="469131"/>
                            <a:pt x="167351" y="460558"/>
                            <a:pt x="160588" y="461987"/>
                          </a:cubicBezTo>
                          <a:close/>
                        </a:path>
                      </a:pathLst>
                    </a:custGeom>
                    <a:solidFill>
                      <a:srgbClr val="263238"/>
                    </a:solidFill>
                    <a:ln w="9525" cap="flat">
                      <a:noFill/>
                      <a:prstDash val="solid"/>
                      <a:miter/>
                    </a:ln>
                  </p:spPr>
                  <p:txBody>
                    <a:bodyPr rtlCol="0" anchor="ctr"/>
                    <a:lstStyle/>
                    <a:p>
                      <a:endParaRPr lang="en-US"/>
                    </a:p>
                  </p:txBody>
                </p:sp>
                <p:sp>
                  <p:nvSpPr>
                    <p:cNvPr id="192" name="Freeform: Shape 191">
                      <a:extLst>
                        <a:ext uri="{FF2B5EF4-FFF2-40B4-BE49-F238E27FC236}">
                          <a16:creationId xmlns="" xmlns:a16="http://schemas.microsoft.com/office/drawing/2014/main" id="{8CC544C7-10B1-4397-9F8E-F481FF79945E}"/>
                        </a:ext>
                      </a:extLst>
                    </p:cNvPr>
                    <p:cNvSpPr/>
                    <p:nvPr/>
                  </p:nvSpPr>
                  <p:spPr>
                    <a:xfrm>
                      <a:off x="3431786" y="2101861"/>
                      <a:ext cx="392148" cy="452020"/>
                    </a:xfrm>
                    <a:custGeom>
                      <a:avLst/>
                      <a:gdLst>
                        <a:gd name="connsiteX0" fmla="*/ 86543 w 392148"/>
                        <a:gd name="connsiteY0" fmla="*/ 214027 h 452020"/>
                        <a:gd name="connsiteX1" fmla="*/ 84828 w 392148"/>
                        <a:gd name="connsiteY1" fmla="*/ 216217 h 452020"/>
                        <a:gd name="connsiteX2" fmla="*/ 57587 w 392148"/>
                        <a:gd name="connsiteY2" fmla="*/ 195548 h 452020"/>
                        <a:gd name="connsiteX3" fmla="*/ 31584 w 392148"/>
                        <a:gd name="connsiteY3" fmla="*/ 191071 h 452020"/>
                        <a:gd name="connsiteX4" fmla="*/ 1199 w 392148"/>
                        <a:gd name="connsiteY4" fmla="*/ 219646 h 452020"/>
                        <a:gd name="connsiteX5" fmla="*/ 45966 w 392148"/>
                        <a:gd name="connsiteY5" fmla="*/ 285559 h 452020"/>
                        <a:gd name="connsiteX6" fmla="*/ 96925 w 392148"/>
                        <a:gd name="connsiteY6" fmla="*/ 271272 h 452020"/>
                        <a:gd name="connsiteX7" fmla="*/ 92734 w 392148"/>
                        <a:gd name="connsiteY7" fmla="*/ 367379 h 452020"/>
                        <a:gd name="connsiteX8" fmla="*/ 114737 w 392148"/>
                        <a:gd name="connsiteY8" fmla="*/ 449199 h 452020"/>
                        <a:gd name="connsiteX9" fmla="*/ 276662 w 392148"/>
                        <a:gd name="connsiteY9" fmla="*/ 391382 h 452020"/>
                        <a:gd name="connsiteX10" fmla="*/ 283139 w 392148"/>
                        <a:gd name="connsiteY10" fmla="*/ 337757 h 452020"/>
                        <a:gd name="connsiteX11" fmla="*/ 338860 w 392148"/>
                        <a:gd name="connsiteY11" fmla="*/ 317373 h 452020"/>
                        <a:gd name="connsiteX12" fmla="*/ 392010 w 392148"/>
                        <a:gd name="connsiteY12" fmla="*/ 216313 h 452020"/>
                        <a:gd name="connsiteX13" fmla="*/ 371626 w 392148"/>
                        <a:gd name="connsiteY13" fmla="*/ 135541 h 452020"/>
                        <a:gd name="connsiteX14" fmla="*/ 361053 w 392148"/>
                        <a:gd name="connsiteY14" fmla="*/ 80867 h 452020"/>
                        <a:gd name="connsiteX15" fmla="*/ 321715 w 392148"/>
                        <a:gd name="connsiteY15" fmla="*/ 0 h 452020"/>
                        <a:gd name="connsiteX16" fmla="*/ 122928 w 392148"/>
                        <a:gd name="connsiteY16" fmla="*/ 58579 h 452020"/>
                        <a:gd name="connsiteX17" fmla="*/ 121023 w 392148"/>
                        <a:gd name="connsiteY17" fmla="*/ 119634 h 452020"/>
                        <a:gd name="connsiteX18" fmla="*/ 82923 w 392148"/>
                        <a:gd name="connsiteY18" fmla="*/ 171926 h 452020"/>
                        <a:gd name="connsiteX19" fmla="*/ 88924 w 392148"/>
                        <a:gd name="connsiteY19" fmla="*/ 203835 h 452020"/>
                        <a:gd name="connsiteX20" fmla="*/ 86543 w 392148"/>
                        <a:gd name="connsiteY20" fmla="*/ 214027 h 45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2148" h="452020">
                          <a:moveTo>
                            <a:pt x="86543" y="214027"/>
                          </a:moveTo>
                          <a:cubicBezTo>
                            <a:pt x="86057" y="214817"/>
                            <a:pt x="85476" y="215551"/>
                            <a:pt x="84828" y="216217"/>
                          </a:cubicBezTo>
                          <a:cubicBezTo>
                            <a:pt x="75303" y="225742"/>
                            <a:pt x="71303" y="206216"/>
                            <a:pt x="57587" y="195548"/>
                          </a:cubicBezTo>
                          <a:cubicBezTo>
                            <a:pt x="50091" y="190090"/>
                            <a:pt x="40480" y="188443"/>
                            <a:pt x="31584" y="191071"/>
                          </a:cubicBezTo>
                          <a:cubicBezTo>
                            <a:pt x="16677" y="193710"/>
                            <a:pt x="4751" y="204930"/>
                            <a:pt x="1199" y="219646"/>
                          </a:cubicBezTo>
                          <a:cubicBezTo>
                            <a:pt x="-5088" y="245650"/>
                            <a:pt x="13867" y="274796"/>
                            <a:pt x="45966" y="285559"/>
                          </a:cubicBezTo>
                          <a:cubicBezTo>
                            <a:pt x="75018" y="295084"/>
                            <a:pt x="96925" y="271272"/>
                            <a:pt x="96925" y="271272"/>
                          </a:cubicBezTo>
                          <a:lnTo>
                            <a:pt x="92734" y="367379"/>
                          </a:lnTo>
                          <a:cubicBezTo>
                            <a:pt x="74827" y="383477"/>
                            <a:pt x="53396" y="437674"/>
                            <a:pt x="114737" y="449199"/>
                          </a:cubicBezTo>
                          <a:cubicBezTo>
                            <a:pt x="176078" y="460724"/>
                            <a:pt x="246753" y="436055"/>
                            <a:pt x="276662" y="391382"/>
                          </a:cubicBezTo>
                          <a:lnTo>
                            <a:pt x="283139" y="337757"/>
                          </a:lnTo>
                          <a:cubicBezTo>
                            <a:pt x="302665" y="333918"/>
                            <a:pt x="321467" y="327041"/>
                            <a:pt x="338860" y="317373"/>
                          </a:cubicBezTo>
                          <a:cubicBezTo>
                            <a:pt x="373674" y="295894"/>
                            <a:pt x="394038" y="257166"/>
                            <a:pt x="392010" y="216313"/>
                          </a:cubicBezTo>
                          <a:cubicBezTo>
                            <a:pt x="391343" y="187166"/>
                            <a:pt x="377436" y="164021"/>
                            <a:pt x="371626" y="135541"/>
                          </a:cubicBezTo>
                          <a:cubicBezTo>
                            <a:pt x="368102" y="118682"/>
                            <a:pt x="363815" y="91726"/>
                            <a:pt x="361053" y="80867"/>
                          </a:cubicBezTo>
                          <a:cubicBezTo>
                            <a:pt x="357624" y="67437"/>
                            <a:pt x="340384" y="15145"/>
                            <a:pt x="321715" y="0"/>
                          </a:cubicBezTo>
                          <a:cubicBezTo>
                            <a:pt x="306951" y="41910"/>
                            <a:pt x="205129" y="73533"/>
                            <a:pt x="122928" y="58579"/>
                          </a:cubicBezTo>
                          <a:cubicBezTo>
                            <a:pt x="127538" y="78762"/>
                            <a:pt x="126881" y="99784"/>
                            <a:pt x="121023" y="119634"/>
                          </a:cubicBezTo>
                          <a:cubicBezTo>
                            <a:pt x="114546" y="141732"/>
                            <a:pt x="99306" y="155638"/>
                            <a:pt x="82923" y="171926"/>
                          </a:cubicBezTo>
                          <a:cubicBezTo>
                            <a:pt x="87495" y="181909"/>
                            <a:pt x="89562" y="192872"/>
                            <a:pt x="88924" y="203835"/>
                          </a:cubicBezTo>
                          <a:cubicBezTo>
                            <a:pt x="89000" y="207378"/>
                            <a:pt x="88181" y="210884"/>
                            <a:pt x="86543" y="214027"/>
                          </a:cubicBezTo>
                          <a:close/>
                        </a:path>
                      </a:pathLst>
                    </a:custGeom>
                    <a:solidFill>
                      <a:srgbClr val="B16668"/>
                    </a:solidFill>
                    <a:ln w="9525" cap="flat">
                      <a:noFill/>
                      <a:prstDash val="solid"/>
                      <a:miter/>
                    </a:ln>
                  </p:spPr>
                  <p:txBody>
                    <a:bodyPr rtlCol="0" anchor="ctr"/>
                    <a:lstStyle/>
                    <a:p>
                      <a:endParaRPr lang="en-US"/>
                    </a:p>
                  </p:txBody>
                </p:sp>
                <p:sp>
                  <p:nvSpPr>
                    <p:cNvPr id="193" name="Freeform: Shape 192">
                      <a:extLst>
                        <a:ext uri="{FF2B5EF4-FFF2-40B4-BE49-F238E27FC236}">
                          <a16:creationId xmlns="" xmlns:a16="http://schemas.microsoft.com/office/drawing/2014/main" id="{36CC8714-F843-4F8A-B902-70191A029AA0}"/>
                        </a:ext>
                      </a:extLst>
                    </p:cNvPr>
                    <p:cNvSpPr/>
                    <p:nvPr/>
                  </p:nvSpPr>
                  <p:spPr>
                    <a:xfrm>
                      <a:off x="3587529" y="2208962"/>
                      <a:ext cx="40909" cy="35107"/>
                    </a:xfrm>
                    <a:custGeom>
                      <a:avLst/>
                      <a:gdLst>
                        <a:gd name="connsiteX0" fmla="*/ 40909 w 40909"/>
                        <a:gd name="connsiteY0" fmla="*/ 10819 h 35107"/>
                        <a:gd name="connsiteX1" fmla="*/ 3476 w 40909"/>
                        <a:gd name="connsiteY1" fmla="*/ 35108 h 35107"/>
                        <a:gd name="connsiteX2" fmla="*/ 10334 w 40909"/>
                        <a:gd name="connsiteY2" fmla="*/ 3485 h 35107"/>
                        <a:gd name="connsiteX3" fmla="*/ 40366 w 40909"/>
                        <a:gd name="connsiteY3" fmla="*/ 9924 h 35107"/>
                        <a:gd name="connsiteX4" fmla="*/ 40909 w 40909"/>
                        <a:gd name="connsiteY4" fmla="*/ 10819 h 35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9" h="35107">
                          <a:moveTo>
                            <a:pt x="40909" y="10819"/>
                          </a:moveTo>
                          <a:lnTo>
                            <a:pt x="3476" y="35108"/>
                          </a:lnTo>
                          <a:cubicBezTo>
                            <a:pt x="-3106" y="24440"/>
                            <a:pt x="-77" y="10476"/>
                            <a:pt x="10334" y="3485"/>
                          </a:cubicBezTo>
                          <a:cubicBezTo>
                            <a:pt x="20402" y="-3030"/>
                            <a:pt x="33851" y="-144"/>
                            <a:pt x="40366" y="9924"/>
                          </a:cubicBezTo>
                          <a:cubicBezTo>
                            <a:pt x="40557" y="10219"/>
                            <a:pt x="40738" y="10514"/>
                            <a:pt x="40909" y="10819"/>
                          </a:cubicBezTo>
                          <a:close/>
                        </a:path>
                      </a:pathLst>
                    </a:custGeom>
                    <a:solidFill>
                      <a:srgbClr val="263238"/>
                    </a:solidFill>
                    <a:ln w="9525" cap="flat">
                      <a:noFill/>
                      <a:prstDash val="solid"/>
                      <a:miter/>
                    </a:ln>
                  </p:spPr>
                  <p:txBody>
                    <a:bodyPr rtlCol="0" anchor="ctr"/>
                    <a:lstStyle/>
                    <a:p>
                      <a:endParaRPr lang="en-US"/>
                    </a:p>
                  </p:txBody>
                </p:sp>
                <p:sp>
                  <p:nvSpPr>
                    <p:cNvPr id="194" name="Freeform: Shape 193">
                      <a:extLst>
                        <a:ext uri="{FF2B5EF4-FFF2-40B4-BE49-F238E27FC236}">
                          <a16:creationId xmlns="" xmlns:a16="http://schemas.microsoft.com/office/drawing/2014/main" id="{AA328FE0-4929-46E5-970B-35E2705BBCEA}"/>
                        </a:ext>
                      </a:extLst>
                    </p:cNvPr>
                    <p:cNvSpPr/>
                    <p:nvPr/>
                  </p:nvSpPr>
                  <p:spPr>
                    <a:xfrm>
                      <a:off x="3655682" y="2332081"/>
                      <a:ext cx="60576" cy="35491"/>
                    </a:xfrm>
                    <a:custGeom>
                      <a:avLst/>
                      <a:gdLst>
                        <a:gd name="connsiteX0" fmla="*/ 569 w 60576"/>
                        <a:gd name="connsiteY0" fmla="*/ 0 h 35491"/>
                        <a:gd name="connsiteX1" fmla="*/ 60576 w 60576"/>
                        <a:gd name="connsiteY1" fmla="*/ 9525 h 35491"/>
                        <a:gd name="connsiteX2" fmla="*/ 24667 w 60576"/>
                        <a:gd name="connsiteY2" fmla="*/ 35147 h 35491"/>
                        <a:gd name="connsiteX3" fmla="*/ 454 w 60576"/>
                        <a:gd name="connsiteY3" fmla="*/ 629 h 35491"/>
                        <a:gd name="connsiteX4" fmla="*/ 569 w 60576"/>
                        <a:gd name="connsiteY4" fmla="*/ 0 h 3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76" h="35491">
                          <a:moveTo>
                            <a:pt x="569" y="0"/>
                          </a:moveTo>
                          <a:lnTo>
                            <a:pt x="60576" y="9525"/>
                          </a:lnTo>
                          <a:cubicBezTo>
                            <a:pt x="57433" y="26327"/>
                            <a:pt x="41574" y="37643"/>
                            <a:pt x="24667" y="35147"/>
                          </a:cubicBezTo>
                          <a:cubicBezTo>
                            <a:pt x="8446" y="32299"/>
                            <a:pt x="-2394" y="16850"/>
                            <a:pt x="454" y="629"/>
                          </a:cubicBezTo>
                          <a:cubicBezTo>
                            <a:pt x="492" y="419"/>
                            <a:pt x="531" y="210"/>
                            <a:pt x="569" y="0"/>
                          </a:cubicBezTo>
                          <a:close/>
                        </a:path>
                      </a:pathLst>
                    </a:custGeom>
                    <a:solidFill>
                      <a:srgbClr val="9A4A4D"/>
                    </a:solidFill>
                    <a:ln w="9525" cap="flat">
                      <a:noFill/>
                      <a:prstDash val="solid"/>
                      <a:miter/>
                    </a:ln>
                  </p:spPr>
                  <p:txBody>
                    <a:bodyPr rtlCol="0" anchor="ctr"/>
                    <a:lstStyle/>
                    <a:p>
                      <a:endParaRPr lang="en-US"/>
                    </a:p>
                  </p:txBody>
                </p:sp>
                <p:sp>
                  <p:nvSpPr>
                    <p:cNvPr id="195" name="Freeform: Shape 194">
                      <a:extLst>
                        <a:ext uri="{FF2B5EF4-FFF2-40B4-BE49-F238E27FC236}">
                          <a16:creationId xmlns="" xmlns:a16="http://schemas.microsoft.com/office/drawing/2014/main" id="{BBA333F7-0368-402A-A46F-B8A1248E8A85}"/>
                        </a:ext>
                      </a:extLst>
                    </p:cNvPr>
                    <p:cNvSpPr/>
                    <p:nvPr/>
                  </p:nvSpPr>
                  <p:spPr>
                    <a:xfrm>
                      <a:off x="3658823" y="2346851"/>
                      <a:ext cx="46577" cy="21099"/>
                    </a:xfrm>
                    <a:custGeom>
                      <a:avLst/>
                      <a:gdLst>
                        <a:gd name="connsiteX0" fmla="*/ 0 w 46577"/>
                        <a:gd name="connsiteY0" fmla="*/ 4375 h 21099"/>
                        <a:gd name="connsiteX1" fmla="*/ 9525 w 46577"/>
                        <a:gd name="connsiteY1" fmla="*/ 755 h 21099"/>
                        <a:gd name="connsiteX2" fmla="*/ 46577 w 46577"/>
                        <a:gd name="connsiteY2" fmla="*/ 13233 h 21099"/>
                        <a:gd name="connsiteX3" fmla="*/ 21241 w 46577"/>
                        <a:gd name="connsiteY3" fmla="*/ 20758 h 21099"/>
                        <a:gd name="connsiteX4" fmla="*/ 0 w 46577"/>
                        <a:gd name="connsiteY4" fmla="*/ 4375 h 21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77" h="21099">
                          <a:moveTo>
                            <a:pt x="0" y="4375"/>
                          </a:moveTo>
                          <a:cubicBezTo>
                            <a:pt x="3010" y="2775"/>
                            <a:pt x="6210" y="1556"/>
                            <a:pt x="9525" y="755"/>
                          </a:cubicBezTo>
                          <a:cubicBezTo>
                            <a:pt x="23213" y="-1969"/>
                            <a:pt x="37329" y="2784"/>
                            <a:pt x="46577" y="13233"/>
                          </a:cubicBezTo>
                          <a:cubicBezTo>
                            <a:pt x="39662" y="19367"/>
                            <a:pt x="30385" y="22120"/>
                            <a:pt x="21241" y="20758"/>
                          </a:cubicBezTo>
                          <a:cubicBezTo>
                            <a:pt x="11916" y="19091"/>
                            <a:pt x="3981" y="12976"/>
                            <a:pt x="0" y="4375"/>
                          </a:cubicBezTo>
                          <a:close/>
                        </a:path>
                      </a:pathLst>
                    </a:custGeom>
                    <a:solidFill>
                      <a:srgbClr val="FFA8A7"/>
                    </a:solidFill>
                    <a:ln w="9525" cap="flat">
                      <a:noFill/>
                      <a:prstDash val="solid"/>
                      <a:miter/>
                    </a:ln>
                  </p:spPr>
                  <p:txBody>
                    <a:bodyPr rtlCol="0" anchor="ctr"/>
                    <a:lstStyle/>
                    <a:p>
                      <a:endParaRPr lang="en-US"/>
                    </a:p>
                  </p:txBody>
                </p:sp>
                <p:sp>
                  <p:nvSpPr>
                    <p:cNvPr id="196" name="Freeform: Shape 195">
                      <a:extLst>
                        <a:ext uri="{FF2B5EF4-FFF2-40B4-BE49-F238E27FC236}">
                          <a16:creationId xmlns="" xmlns:a16="http://schemas.microsoft.com/office/drawing/2014/main" id="{B786395C-9FA9-4FE0-A976-B2F1B4844DA7}"/>
                        </a:ext>
                      </a:extLst>
                    </p:cNvPr>
                    <p:cNvSpPr/>
                    <p:nvPr/>
                  </p:nvSpPr>
                  <p:spPr>
                    <a:xfrm>
                      <a:off x="3616451" y="2248608"/>
                      <a:ext cx="36607" cy="36583"/>
                    </a:xfrm>
                    <a:custGeom>
                      <a:avLst/>
                      <a:gdLst>
                        <a:gd name="connsiteX0" fmla="*/ 747 w 36607"/>
                        <a:gd name="connsiteY0" fmla="*/ 23370 h 36583"/>
                        <a:gd name="connsiteX1" fmla="*/ 23398 w 36607"/>
                        <a:gd name="connsiteY1" fmla="*/ 35858 h 36583"/>
                        <a:gd name="connsiteX2" fmla="*/ 35885 w 36607"/>
                        <a:gd name="connsiteY2" fmla="*/ 13217 h 36583"/>
                        <a:gd name="connsiteX3" fmla="*/ 13320 w 36607"/>
                        <a:gd name="connsiteY3" fmla="*/ 701 h 36583"/>
                        <a:gd name="connsiteX4" fmla="*/ 671 w 36607"/>
                        <a:gd name="connsiteY4" fmla="*/ 23104 h 36583"/>
                        <a:gd name="connsiteX5" fmla="*/ 747 w 36607"/>
                        <a:gd name="connsiteY5" fmla="*/ 23370 h 3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07" h="36583">
                          <a:moveTo>
                            <a:pt x="747" y="23370"/>
                          </a:moveTo>
                          <a:cubicBezTo>
                            <a:pt x="3548" y="33076"/>
                            <a:pt x="13692" y="38668"/>
                            <a:pt x="23398" y="35858"/>
                          </a:cubicBezTo>
                          <a:cubicBezTo>
                            <a:pt x="33094" y="33057"/>
                            <a:pt x="38685" y="22923"/>
                            <a:pt x="35885" y="13217"/>
                          </a:cubicBezTo>
                          <a:cubicBezTo>
                            <a:pt x="33094" y="3549"/>
                            <a:pt x="23007" y="-2052"/>
                            <a:pt x="13320" y="701"/>
                          </a:cubicBezTo>
                          <a:cubicBezTo>
                            <a:pt x="3643" y="3396"/>
                            <a:pt x="-2025" y="13426"/>
                            <a:pt x="671" y="23104"/>
                          </a:cubicBezTo>
                          <a:cubicBezTo>
                            <a:pt x="700" y="23189"/>
                            <a:pt x="719" y="23285"/>
                            <a:pt x="747" y="23370"/>
                          </a:cubicBezTo>
                          <a:close/>
                        </a:path>
                      </a:pathLst>
                    </a:custGeom>
                    <a:solidFill>
                      <a:srgbClr val="263238"/>
                    </a:solidFill>
                    <a:ln w="9525" cap="flat">
                      <a:noFill/>
                      <a:prstDash val="solid"/>
                      <a:miter/>
                    </a:ln>
                  </p:spPr>
                  <p:txBody>
                    <a:bodyPr rtlCol="0" anchor="ctr"/>
                    <a:lstStyle/>
                    <a:p>
                      <a:endParaRPr lang="en-US"/>
                    </a:p>
                  </p:txBody>
                </p:sp>
                <p:sp>
                  <p:nvSpPr>
                    <p:cNvPr id="197" name="Freeform: Shape 196">
                      <a:extLst>
                        <a:ext uri="{FF2B5EF4-FFF2-40B4-BE49-F238E27FC236}">
                          <a16:creationId xmlns="" xmlns:a16="http://schemas.microsoft.com/office/drawing/2014/main" id="{FE8C2E10-E8CF-4236-8C1D-33F007D72DCF}"/>
                        </a:ext>
                      </a:extLst>
                    </p:cNvPr>
                    <p:cNvSpPr/>
                    <p:nvPr/>
                  </p:nvSpPr>
                  <p:spPr>
                    <a:xfrm>
                      <a:off x="3740039" y="2214502"/>
                      <a:ext cx="36584" cy="36583"/>
                    </a:xfrm>
                    <a:custGeom>
                      <a:avLst/>
                      <a:gdLst>
                        <a:gd name="connsiteX0" fmla="*/ 698 w 36584"/>
                        <a:gd name="connsiteY0" fmla="*/ 23281 h 36583"/>
                        <a:gd name="connsiteX1" fmla="*/ 23282 w 36584"/>
                        <a:gd name="connsiteY1" fmla="*/ 35883 h 36583"/>
                        <a:gd name="connsiteX2" fmla="*/ 35884 w 36584"/>
                        <a:gd name="connsiteY2" fmla="*/ 13299 h 36583"/>
                        <a:gd name="connsiteX3" fmla="*/ 13300 w 36584"/>
                        <a:gd name="connsiteY3" fmla="*/ 698 h 36583"/>
                        <a:gd name="connsiteX4" fmla="*/ 13272 w 36584"/>
                        <a:gd name="connsiteY4" fmla="*/ 707 h 36583"/>
                        <a:gd name="connsiteX5" fmla="*/ 698 w 36584"/>
                        <a:gd name="connsiteY5" fmla="*/ 23281 h 3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 h="36583">
                          <a:moveTo>
                            <a:pt x="698" y="23281"/>
                          </a:moveTo>
                          <a:cubicBezTo>
                            <a:pt x="3451" y="32997"/>
                            <a:pt x="13567" y="38645"/>
                            <a:pt x="23282" y="35883"/>
                          </a:cubicBezTo>
                          <a:cubicBezTo>
                            <a:pt x="32998" y="33130"/>
                            <a:pt x="38646" y="23024"/>
                            <a:pt x="35884" y="13299"/>
                          </a:cubicBezTo>
                          <a:cubicBezTo>
                            <a:pt x="33131" y="3584"/>
                            <a:pt x="23025" y="-2055"/>
                            <a:pt x="13300" y="698"/>
                          </a:cubicBezTo>
                          <a:cubicBezTo>
                            <a:pt x="13290" y="698"/>
                            <a:pt x="13281" y="707"/>
                            <a:pt x="13272" y="707"/>
                          </a:cubicBezTo>
                          <a:cubicBezTo>
                            <a:pt x="3575" y="3479"/>
                            <a:pt x="-2054" y="13575"/>
                            <a:pt x="698" y="23281"/>
                          </a:cubicBezTo>
                          <a:close/>
                        </a:path>
                      </a:pathLst>
                    </a:custGeom>
                    <a:solidFill>
                      <a:srgbClr val="263238"/>
                    </a:solidFill>
                    <a:ln w="9525" cap="flat">
                      <a:noFill/>
                      <a:prstDash val="solid"/>
                      <a:miter/>
                    </a:ln>
                  </p:spPr>
                  <p:txBody>
                    <a:bodyPr rtlCol="0" anchor="ctr"/>
                    <a:lstStyle/>
                    <a:p>
                      <a:endParaRPr lang="en-US"/>
                    </a:p>
                  </p:txBody>
                </p:sp>
                <p:sp>
                  <p:nvSpPr>
                    <p:cNvPr id="198" name="Freeform: Shape 197">
                      <a:extLst>
                        <a:ext uri="{FF2B5EF4-FFF2-40B4-BE49-F238E27FC236}">
                          <a16:creationId xmlns="" xmlns:a16="http://schemas.microsoft.com/office/drawing/2014/main" id="{5687AA78-E591-4083-8E88-34F2AF8D2E61}"/>
                        </a:ext>
                      </a:extLst>
                    </p:cNvPr>
                    <p:cNvSpPr/>
                    <p:nvPr/>
                  </p:nvSpPr>
                  <p:spPr>
                    <a:xfrm>
                      <a:off x="3729879" y="2169536"/>
                      <a:ext cx="44490" cy="26527"/>
                    </a:xfrm>
                    <a:custGeom>
                      <a:avLst/>
                      <a:gdLst>
                        <a:gd name="connsiteX0" fmla="*/ 44291 w 44490"/>
                        <a:gd name="connsiteY0" fmla="*/ 26528 h 26527"/>
                        <a:gd name="connsiteX1" fmla="*/ 0 w 44490"/>
                        <a:gd name="connsiteY1" fmla="*/ 18908 h 26527"/>
                        <a:gd name="connsiteX2" fmla="*/ 23984 w 44490"/>
                        <a:gd name="connsiteY2" fmla="*/ 162 h 26527"/>
                        <a:gd name="connsiteX3" fmla="*/ 25146 w 44490"/>
                        <a:gd name="connsiteY3" fmla="*/ 334 h 26527"/>
                        <a:gd name="connsiteX4" fmla="*/ 44291 w 44490"/>
                        <a:gd name="connsiteY4" fmla="*/ 26528 h 2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90" h="26527">
                          <a:moveTo>
                            <a:pt x="44291" y="26528"/>
                          </a:moveTo>
                          <a:lnTo>
                            <a:pt x="0" y="18908"/>
                          </a:lnTo>
                          <a:cubicBezTo>
                            <a:pt x="1448" y="7106"/>
                            <a:pt x="12183" y="-1285"/>
                            <a:pt x="23984" y="162"/>
                          </a:cubicBezTo>
                          <a:cubicBezTo>
                            <a:pt x="24375" y="210"/>
                            <a:pt x="24765" y="267"/>
                            <a:pt x="25146" y="334"/>
                          </a:cubicBezTo>
                          <a:cubicBezTo>
                            <a:pt x="37490" y="2563"/>
                            <a:pt x="45911" y="14088"/>
                            <a:pt x="44291" y="26528"/>
                          </a:cubicBezTo>
                          <a:close/>
                        </a:path>
                      </a:pathLst>
                    </a:custGeom>
                    <a:solidFill>
                      <a:srgbClr val="263238"/>
                    </a:solidFill>
                    <a:ln w="9525" cap="flat">
                      <a:noFill/>
                      <a:prstDash val="solid"/>
                      <a:miter/>
                    </a:ln>
                  </p:spPr>
                  <p:txBody>
                    <a:bodyPr rtlCol="0" anchor="ctr"/>
                    <a:lstStyle/>
                    <a:p>
                      <a:endParaRPr lang="en-US"/>
                    </a:p>
                  </p:txBody>
                </p:sp>
                <p:sp>
                  <p:nvSpPr>
                    <p:cNvPr id="199" name="Freeform: Shape 198">
                      <a:extLst>
                        <a:ext uri="{FF2B5EF4-FFF2-40B4-BE49-F238E27FC236}">
                          <a16:creationId xmlns="" xmlns:a16="http://schemas.microsoft.com/office/drawing/2014/main" id="{83647115-17A4-45D0-B32C-B4EA767B72AA}"/>
                        </a:ext>
                      </a:extLst>
                    </p:cNvPr>
                    <p:cNvSpPr/>
                    <p:nvPr/>
                  </p:nvSpPr>
                  <p:spPr>
                    <a:xfrm>
                      <a:off x="3685016" y="2230735"/>
                      <a:ext cx="73533" cy="82772"/>
                    </a:xfrm>
                    <a:custGeom>
                      <a:avLst/>
                      <a:gdLst>
                        <a:gd name="connsiteX0" fmla="*/ 0 w 73533"/>
                        <a:gd name="connsiteY0" fmla="*/ 0 h 82772"/>
                        <a:gd name="connsiteX1" fmla="*/ 31813 w 73533"/>
                        <a:gd name="connsiteY1" fmla="*/ 82772 h 82772"/>
                        <a:gd name="connsiteX2" fmla="*/ 73533 w 73533"/>
                        <a:gd name="connsiteY2" fmla="*/ 57626 h 82772"/>
                        <a:gd name="connsiteX3" fmla="*/ 0 w 73533"/>
                        <a:gd name="connsiteY3" fmla="*/ 0 h 82772"/>
                      </a:gdLst>
                      <a:ahLst/>
                      <a:cxnLst>
                        <a:cxn ang="0">
                          <a:pos x="connsiteX0" y="connsiteY0"/>
                        </a:cxn>
                        <a:cxn ang="0">
                          <a:pos x="connsiteX1" y="connsiteY1"/>
                        </a:cxn>
                        <a:cxn ang="0">
                          <a:pos x="connsiteX2" y="connsiteY2"/>
                        </a:cxn>
                        <a:cxn ang="0">
                          <a:pos x="connsiteX3" y="connsiteY3"/>
                        </a:cxn>
                      </a:cxnLst>
                      <a:rect l="l" t="t" r="r" b="b"/>
                      <a:pathLst>
                        <a:path w="73533" h="82772">
                          <a:moveTo>
                            <a:pt x="0" y="0"/>
                          </a:moveTo>
                          <a:lnTo>
                            <a:pt x="31813" y="82772"/>
                          </a:lnTo>
                          <a:lnTo>
                            <a:pt x="73533" y="57626"/>
                          </a:lnTo>
                          <a:lnTo>
                            <a:pt x="0" y="0"/>
                          </a:lnTo>
                          <a:close/>
                        </a:path>
                      </a:pathLst>
                    </a:custGeom>
                    <a:solidFill>
                      <a:srgbClr val="9A4A4D"/>
                    </a:solidFill>
                    <a:ln w="9525" cap="flat">
                      <a:noFill/>
                      <a:prstDash val="solid"/>
                      <a:miter/>
                    </a:ln>
                  </p:spPr>
                  <p:txBody>
                    <a:bodyPr rtlCol="0" anchor="ctr"/>
                    <a:lstStyle/>
                    <a:p>
                      <a:endParaRPr lang="en-US"/>
                    </a:p>
                  </p:txBody>
                </p:sp>
                <p:sp>
                  <p:nvSpPr>
                    <p:cNvPr id="200" name="Freeform: Shape 199">
                      <a:extLst>
                        <a:ext uri="{FF2B5EF4-FFF2-40B4-BE49-F238E27FC236}">
                          <a16:creationId xmlns="" xmlns:a16="http://schemas.microsoft.com/office/drawing/2014/main" id="{58B68A06-1273-4334-8550-90B21DA4939F}"/>
                        </a:ext>
                      </a:extLst>
                    </p:cNvPr>
                    <p:cNvSpPr/>
                    <p:nvPr/>
                  </p:nvSpPr>
                  <p:spPr>
                    <a:xfrm>
                      <a:off x="3551476" y="2387993"/>
                      <a:ext cx="163829" cy="75708"/>
                    </a:xfrm>
                    <a:custGeom>
                      <a:avLst/>
                      <a:gdLst>
                        <a:gd name="connsiteX0" fmla="*/ 163830 w 163829"/>
                        <a:gd name="connsiteY0" fmla="*/ 51816 h 75708"/>
                        <a:gd name="connsiteX1" fmla="*/ 50006 w 163829"/>
                        <a:gd name="connsiteY1" fmla="*/ 42291 h 75708"/>
                        <a:gd name="connsiteX2" fmla="*/ 0 w 163829"/>
                        <a:gd name="connsiteY2" fmla="*/ 0 h 75708"/>
                        <a:gd name="connsiteX3" fmla="*/ 34862 w 163829"/>
                        <a:gd name="connsiteY3" fmla="*/ 47625 h 75708"/>
                        <a:gd name="connsiteX4" fmla="*/ 161163 w 163829"/>
                        <a:gd name="connsiteY4" fmla="*/ 74009 h 7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29" h="75708">
                          <a:moveTo>
                            <a:pt x="163830" y="51816"/>
                          </a:moveTo>
                          <a:cubicBezTo>
                            <a:pt x="163830" y="51816"/>
                            <a:pt x="100774" y="59531"/>
                            <a:pt x="50006" y="42291"/>
                          </a:cubicBezTo>
                          <a:cubicBezTo>
                            <a:pt x="29403" y="33642"/>
                            <a:pt x="11944" y="18878"/>
                            <a:pt x="0" y="0"/>
                          </a:cubicBezTo>
                          <a:cubicBezTo>
                            <a:pt x="0" y="0"/>
                            <a:pt x="14573" y="32956"/>
                            <a:pt x="34862" y="47625"/>
                          </a:cubicBezTo>
                          <a:cubicBezTo>
                            <a:pt x="88106" y="85725"/>
                            <a:pt x="161163" y="74009"/>
                            <a:pt x="161163" y="74009"/>
                          </a:cubicBezTo>
                          <a:close/>
                        </a:path>
                      </a:pathLst>
                    </a:custGeom>
                    <a:solidFill>
                      <a:srgbClr val="9A4A4D"/>
                    </a:solidFill>
                    <a:ln w="9525" cap="flat">
                      <a:noFill/>
                      <a:prstDash val="solid"/>
                      <a:miter/>
                    </a:ln>
                  </p:spPr>
                  <p:txBody>
                    <a:bodyPr rtlCol="0" anchor="ctr"/>
                    <a:lstStyle/>
                    <a:p>
                      <a:endParaRPr lang="en-US"/>
                    </a:p>
                  </p:txBody>
                </p:sp>
                <p:sp>
                  <p:nvSpPr>
                    <p:cNvPr id="201" name="Freeform: Shape 200">
                      <a:extLst>
                        <a:ext uri="{FF2B5EF4-FFF2-40B4-BE49-F238E27FC236}">
                          <a16:creationId xmlns="" xmlns:a16="http://schemas.microsoft.com/office/drawing/2014/main" id="{97326CB7-0C78-4C46-817B-D2F7B0E33AF0}"/>
                        </a:ext>
                      </a:extLst>
                    </p:cNvPr>
                    <p:cNvSpPr/>
                    <p:nvPr/>
                  </p:nvSpPr>
                  <p:spPr>
                    <a:xfrm>
                      <a:off x="3706448" y="2380087"/>
                      <a:ext cx="380" cy="810"/>
                    </a:xfrm>
                    <a:custGeom>
                      <a:avLst/>
                      <a:gdLst>
                        <a:gd name="connsiteX0" fmla="*/ 0 w 380"/>
                        <a:gd name="connsiteY0" fmla="*/ 0 h 810"/>
                        <a:gd name="connsiteX1" fmla="*/ 0 w 380"/>
                        <a:gd name="connsiteY1" fmla="*/ 0 h 810"/>
                        <a:gd name="connsiteX2" fmla="*/ 0 w 380"/>
                        <a:gd name="connsiteY2" fmla="*/ 0 h 810"/>
                      </a:gdLst>
                      <a:ahLst/>
                      <a:cxnLst>
                        <a:cxn ang="0">
                          <a:pos x="connsiteX0" y="connsiteY0"/>
                        </a:cxn>
                        <a:cxn ang="0">
                          <a:pos x="connsiteX1" y="connsiteY1"/>
                        </a:cxn>
                        <a:cxn ang="0">
                          <a:pos x="connsiteX2" y="connsiteY2"/>
                        </a:cxn>
                      </a:cxnLst>
                      <a:rect l="l" t="t" r="r" b="b"/>
                      <a:pathLst>
                        <a:path w="380" h="810">
                          <a:moveTo>
                            <a:pt x="0" y="0"/>
                          </a:moveTo>
                          <a:lnTo>
                            <a:pt x="0" y="0"/>
                          </a:lnTo>
                          <a:cubicBezTo>
                            <a:pt x="0" y="667"/>
                            <a:pt x="857" y="1429"/>
                            <a:pt x="0" y="0"/>
                          </a:cubicBezTo>
                          <a:close/>
                        </a:path>
                      </a:pathLst>
                    </a:custGeom>
                    <a:solidFill>
                      <a:srgbClr val="B16668"/>
                    </a:solidFill>
                    <a:ln w="9525" cap="flat">
                      <a:noFill/>
                      <a:prstDash val="solid"/>
                      <a:miter/>
                    </a:ln>
                  </p:spPr>
                  <p:txBody>
                    <a:bodyPr rtlCol="0" anchor="ctr"/>
                    <a:lstStyle/>
                    <a:p>
                      <a:endParaRPr lang="en-US"/>
                    </a:p>
                  </p:txBody>
                </p:sp>
                <p:sp>
                  <p:nvSpPr>
                    <p:cNvPr id="202" name="Freeform: Shape 201">
                      <a:extLst>
                        <a:ext uri="{FF2B5EF4-FFF2-40B4-BE49-F238E27FC236}">
                          <a16:creationId xmlns="" xmlns:a16="http://schemas.microsoft.com/office/drawing/2014/main" id="{0C04DBA7-7C92-476F-8104-27ECB0860DF9}"/>
                        </a:ext>
                      </a:extLst>
                    </p:cNvPr>
                    <p:cNvSpPr/>
                    <p:nvPr/>
                  </p:nvSpPr>
                  <p:spPr>
                    <a:xfrm>
                      <a:off x="915623" y="509282"/>
                      <a:ext cx="9525" cy="9525"/>
                    </a:xfrm>
                    <a:custGeom>
                      <a:avLst/>
                      <a:gdLst/>
                      <a:ahLst/>
                      <a:cxnLst/>
                      <a:rect l="l" t="t" r="r" b="b"/>
                      <a:pathLst>
                        <a:path w="9525" h="9525"/>
                      </a:pathLst>
                    </a:custGeom>
                    <a:solidFill>
                      <a:srgbClr val="B16668"/>
                    </a:solidFill>
                    <a:ln w="9525" cap="flat">
                      <a:noFill/>
                      <a:prstDash val="solid"/>
                      <a:miter/>
                    </a:ln>
                  </p:spPr>
                  <p:txBody>
                    <a:bodyPr rtlCol="0" anchor="ctr"/>
                    <a:lstStyle/>
                    <a:p>
                      <a:endParaRPr lang="en-US"/>
                    </a:p>
                  </p:txBody>
                </p:sp>
              </p:grpSp>
            </p:grpSp>
          </p:grpSp>
        </p:grpSp>
        <p:grpSp>
          <p:nvGrpSpPr>
            <p:cNvPr id="203" name="Graphic 4">
              <a:extLst>
                <a:ext uri="{FF2B5EF4-FFF2-40B4-BE49-F238E27FC236}">
                  <a16:creationId xmlns="" xmlns:a16="http://schemas.microsoft.com/office/drawing/2014/main" id="{884027F4-3BAB-4F3D-B5FB-160BC55B93E5}"/>
                </a:ext>
              </a:extLst>
            </p:cNvPr>
            <p:cNvGrpSpPr/>
            <p:nvPr/>
          </p:nvGrpSpPr>
          <p:grpSpPr>
            <a:xfrm>
              <a:off x="1854216" y="2709366"/>
              <a:ext cx="2202942" cy="2002345"/>
              <a:chOff x="1854216" y="2709366"/>
              <a:chExt cx="2202942" cy="2002345"/>
            </a:xfrm>
          </p:grpSpPr>
          <p:sp>
            <p:nvSpPr>
              <p:cNvPr id="204" name="Freeform: Shape 203">
                <a:extLst>
                  <a:ext uri="{FF2B5EF4-FFF2-40B4-BE49-F238E27FC236}">
                    <a16:creationId xmlns="" xmlns:a16="http://schemas.microsoft.com/office/drawing/2014/main" id="{B822F3B5-9903-4FC2-BCA5-A079E5CEDD98}"/>
                  </a:ext>
                </a:extLst>
              </p:cNvPr>
              <p:cNvSpPr/>
              <p:nvPr/>
            </p:nvSpPr>
            <p:spPr>
              <a:xfrm>
                <a:off x="1924606" y="3336301"/>
                <a:ext cx="633793" cy="395954"/>
              </a:xfrm>
              <a:custGeom>
                <a:avLst/>
                <a:gdLst>
                  <a:gd name="connsiteX0" fmla="*/ 0 w 633793"/>
                  <a:gd name="connsiteY0" fmla="*/ 365855 h 395954"/>
                  <a:gd name="connsiteX1" fmla="*/ 633794 w 633793"/>
                  <a:gd name="connsiteY1" fmla="*/ 0 h 395954"/>
                  <a:gd name="connsiteX2" fmla="*/ 633794 w 633793"/>
                  <a:gd name="connsiteY2" fmla="*/ 30099 h 395954"/>
                  <a:gd name="connsiteX3" fmla="*/ 0 w 633793"/>
                  <a:gd name="connsiteY3" fmla="*/ 395954 h 395954"/>
                  <a:gd name="connsiteX4" fmla="*/ 0 w 633793"/>
                  <a:gd name="connsiteY4" fmla="*/ 365855 h 395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793" h="395954">
                    <a:moveTo>
                      <a:pt x="0" y="365855"/>
                    </a:moveTo>
                    <a:lnTo>
                      <a:pt x="633794" y="0"/>
                    </a:lnTo>
                    <a:lnTo>
                      <a:pt x="633794" y="30099"/>
                    </a:lnTo>
                    <a:lnTo>
                      <a:pt x="0" y="395954"/>
                    </a:lnTo>
                    <a:lnTo>
                      <a:pt x="0" y="365855"/>
                    </a:lnTo>
                    <a:close/>
                  </a:path>
                </a:pathLst>
              </a:custGeom>
              <a:solidFill>
                <a:srgbClr val="263238"/>
              </a:solidFill>
              <a:ln w="9525" cap="flat">
                <a:noFill/>
                <a:prstDash val="solid"/>
                <a:miter/>
              </a:ln>
            </p:spPr>
            <p:txBody>
              <a:bodyPr rtlCol="0" anchor="ctr"/>
              <a:lstStyle/>
              <a:p>
                <a:endParaRPr lang="en-US"/>
              </a:p>
            </p:txBody>
          </p:sp>
          <p:sp>
            <p:nvSpPr>
              <p:cNvPr id="205" name="Freeform: Shape 204">
                <a:extLst>
                  <a:ext uri="{FF2B5EF4-FFF2-40B4-BE49-F238E27FC236}">
                    <a16:creationId xmlns="" xmlns:a16="http://schemas.microsoft.com/office/drawing/2014/main" id="{4EC80CB5-1167-4248-8815-9E789BEB6794}"/>
                  </a:ext>
                </a:extLst>
              </p:cNvPr>
              <p:cNvSpPr/>
              <p:nvPr/>
            </p:nvSpPr>
            <p:spPr>
              <a:xfrm>
                <a:off x="1924606" y="3306203"/>
                <a:ext cx="633793" cy="395954"/>
              </a:xfrm>
              <a:custGeom>
                <a:avLst/>
                <a:gdLst>
                  <a:gd name="connsiteX0" fmla="*/ 0 w 633793"/>
                  <a:gd name="connsiteY0" fmla="*/ 365855 h 395954"/>
                  <a:gd name="connsiteX1" fmla="*/ 633794 w 633793"/>
                  <a:gd name="connsiteY1" fmla="*/ 0 h 395954"/>
                  <a:gd name="connsiteX2" fmla="*/ 633794 w 633793"/>
                  <a:gd name="connsiteY2" fmla="*/ 30099 h 395954"/>
                  <a:gd name="connsiteX3" fmla="*/ 0 w 633793"/>
                  <a:gd name="connsiteY3" fmla="*/ 395954 h 395954"/>
                  <a:gd name="connsiteX4" fmla="*/ 0 w 633793"/>
                  <a:gd name="connsiteY4" fmla="*/ 365855 h 395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793" h="395954">
                    <a:moveTo>
                      <a:pt x="0" y="365855"/>
                    </a:moveTo>
                    <a:lnTo>
                      <a:pt x="633794" y="0"/>
                    </a:lnTo>
                    <a:lnTo>
                      <a:pt x="633794" y="30099"/>
                    </a:lnTo>
                    <a:lnTo>
                      <a:pt x="0" y="395954"/>
                    </a:lnTo>
                    <a:lnTo>
                      <a:pt x="0" y="365855"/>
                    </a:lnTo>
                    <a:close/>
                  </a:path>
                </a:pathLst>
              </a:custGeom>
              <a:solidFill>
                <a:srgbClr val="37474F"/>
              </a:solidFill>
              <a:ln w="9525" cap="flat">
                <a:noFill/>
                <a:prstDash val="solid"/>
                <a:miter/>
              </a:ln>
            </p:spPr>
            <p:txBody>
              <a:bodyPr rtlCol="0" anchor="ctr"/>
              <a:lstStyle/>
              <a:p>
                <a:endParaRPr lang="en-US"/>
              </a:p>
            </p:txBody>
          </p:sp>
          <p:sp>
            <p:nvSpPr>
              <p:cNvPr id="206" name="Freeform: Shape 205">
                <a:extLst>
                  <a:ext uri="{FF2B5EF4-FFF2-40B4-BE49-F238E27FC236}">
                    <a16:creationId xmlns="" xmlns:a16="http://schemas.microsoft.com/office/drawing/2014/main" id="{2A2DDB06-2D4B-4869-B6F4-C4ADF0F91C70}"/>
                  </a:ext>
                </a:extLst>
              </p:cNvPr>
              <p:cNvSpPr/>
              <p:nvPr/>
            </p:nvSpPr>
            <p:spPr>
              <a:xfrm>
                <a:off x="3057605" y="3817505"/>
                <a:ext cx="906303" cy="538829"/>
              </a:xfrm>
              <a:custGeom>
                <a:avLst/>
                <a:gdLst>
                  <a:gd name="connsiteX0" fmla="*/ 0 w 906303"/>
                  <a:gd name="connsiteY0" fmla="*/ 508730 h 538829"/>
                  <a:gd name="connsiteX1" fmla="*/ 883444 w 906303"/>
                  <a:gd name="connsiteY1" fmla="*/ 0 h 538829"/>
                  <a:gd name="connsiteX2" fmla="*/ 906304 w 906303"/>
                  <a:gd name="connsiteY2" fmla="*/ 16954 h 538829"/>
                  <a:gd name="connsiteX3" fmla="*/ 0 w 906303"/>
                  <a:gd name="connsiteY3" fmla="*/ 538829 h 538829"/>
                  <a:gd name="connsiteX4" fmla="*/ 0 w 906303"/>
                  <a:gd name="connsiteY4" fmla="*/ 508730 h 538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303" h="538829">
                    <a:moveTo>
                      <a:pt x="0" y="508730"/>
                    </a:moveTo>
                    <a:lnTo>
                      <a:pt x="883444" y="0"/>
                    </a:lnTo>
                    <a:lnTo>
                      <a:pt x="906304" y="16954"/>
                    </a:lnTo>
                    <a:lnTo>
                      <a:pt x="0" y="538829"/>
                    </a:lnTo>
                    <a:lnTo>
                      <a:pt x="0" y="508730"/>
                    </a:lnTo>
                    <a:close/>
                  </a:path>
                </a:pathLst>
              </a:custGeom>
              <a:solidFill>
                <a:srgbClr val="37474F"/>
              </a:solidFill>
              <a:ln w="9525" cap="flat">
                <a:noFill/>
                <a:prstDash val="solid"/>
                <a:miter/>
              </a:ln>
            </p:spPr>
            <p:txBody>
              <a:bodyPr rtlCol="0" anchor="ctr"/>
              <a:lstStyle/>
              <a:p>
                <a:endParaRPr lang="en-US"/>
              </a:p>
            </p:txBody>
          </p:sp>
          <p:sp>
            <p:nvSpPr>
              <p:cNvPr id="207" name="Freeform: Shape 206">
                <a:extLst>
                  <a:ext uri="{FF2B5EF4-FFF2-40B4-BE49-F238E27FC236}">
                    <a16:creationId xmlns="" xmlns:a16="http://schemas.microsoft.com/office/drawing/2014/main" id="{F426AC85-4561-4B15-9C77-898AA2348ECA}"/>
                  </a:ext>
                </a:extLst>
              </p:cNvPr>
              <p:cNvSpPr/>
              <p:nvPr/>
            </p:nvSpPr>
            <p:spPr>
              <a:xfrm>
                <a:off x="3057605" y="4007433"/>
                <a:ext cx="22859" cy="704278"/>
              </a:xfrm>
              <a:custGeom>
                <a:avLst/>
                <a:gdLst>
                  <a:gd name="connsiteX0" fmla="*/ 0 w 22859"/>
                  <a:gd name="connsiteY0" fmla="*/ 13145 h 704278"/>
                  <a:gd name="connsiteX1" fmla="*/ 0 w 22859"/>
                  <a:gd name="connsiteY1" fmla="*/ 704279 h 704278"/>
                  <a:gd name="connsiteX2" fmla="*/ 22860 w 22859"/>
                  <a:gd name="connsiteY2" fmla="*/ 691039 h 704278"/>
                  <a:gd name="connsiteX3" fmla="*/ 22860 w 22859"/>
                  <a:gd name="connsiteY3" fmla="*/ 0 h 704278"/>
                  <a:gd name="connsiteX4" fmla="*/ 0 w 22859"/>
                  <a:gd name="connsiteY4" fmla="*/ 13145 h 7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704278">
                    <a:moveTo>
                      <a:pt x="0" y="13145"/>
                    </a:moveTo>
                    <a:lnTo>
                      <a:pt x="0" y="704279"/>
                    </a:lnTo>
                    <a:lnTo>
                      <a:pt x="22860" y="691039"/>
                    </a:lnTo>
                    <a:lnTo>
                      <a:pt x="22860" y="0"/>
                    </a:lnTo>
                    <a:lnTo>
                      <a:pt x="0" y="13145"/>
                    </a:lnTo>
                    <a:close/>
                  </a:path>
                </a:pathLst>
              </a:custGeom>
              <a:solidFill>
                <a:srgbClr val="263238"/>
              </a:solidFill>
              <a:ln w="9525" cap="flat">
                <a:noFill/>
                <a:prstDash val="solid"/>
                <a:miter/>
              </a:ln>
            </p:spPr>
            <p:txBody>
              <a:bodyPr rtlCol="0" anchor="ctr"/>
              <a:lstStyle/>
              <a:p>
                <a:endParaRPr lang="en-US"/>
              </a:p>
            </p:txBody>
          </p:sp>
          <p:sp>
            <p:nvSpPr>
              <p:cNvPr id="208" name="Freeform: Shape 207">
                <a:extLst>
                  <a:ext uri="{FF2B5EF4-FFF2-40B4-BE49-F238E27FC236}">
                    <a16:creationId xmlns="" xmlns:a16="http://schemas.microsoft.com/office/drawing/2014/main" id="{8F03225A-93B4-4232-91EA-13A13055E29A}"/>
                  </a:ext>
                </a:extLst>
              </p:cNvPr>
              <p:cNvSpPr/>
              <p:nvPr/>
            </p:nvSpPr>
            <p:spPr>
              <a:xfrm>
                <a:off x="3034744" y="4007433"/>
                <a:ext cx="22860" cy="704278"/>
              </a:xfrm>
              <a:custGeom>
                <a:avLst/>
                <a:gdLst>
                  <a:gd name="connsiteX0" fmla="*/ 22860 w 22860"/>
                  <a:gd name="connsiteY0" fmla="*/ 13145 h 704278"/>
                  <a:gd name="connsiteX1" fmla="*/ 22860 w 22860"/>
                  <a:gd name="connsiteY1" fmla="*/ 704279 h 704278"/>
                  <a:gd name="connsiteX2" fmla="*/ 0 w 22860"/>
                  <a:gd name="connsiteY2" fmla="*/ 691039 h 704278"/>
                  <a:gd name="connsiteX3" fmla="*/ 0 w 22860"/>
                  <a:gd name="connsiteY3" fmla="*/ 0 h 704278"/>
                  <a:gd name="connsiteX4" fmla="*/ 22860 w 22860"/>
                  <a:gd name="connsiteY4" fmla="*/ 13145 h 7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704278">
                    <a:moveTo>
                      <a:pt x="22860" y="13145"/>
                    </a:moveTo>
                    <a:lnTo>
                      <a:pt x="22860" y="704279"/>
                    </a:lnTo>
                    <a:lnTo>
                      <a:pt x="0" y="691039"/>
                    </a:lnTo>
                    <a:lnTo>
                      <a:pt x="0" y="0"/>
                    </a:lnTo>
                    <a:lnTo>
                      <a:pt x="22860" y="13145"/>
                    </a:lnTo>
                    <a:close/>
                  </a:path>
                </a:pathLst>
              </a:custGeom>
              <a:solidFill>
                <a:srgbClr val="37474F"/>
              </a:solidFill>
              <a:ln w="9525" cap="flat">
                <a:noFill/>
                <a:prstDash val="solid"/>
                <a:miter/>
              </a:ln>
            </p:spPr>
            <p:txBody>
              <a:bodyPr rtlCol="0" anchor="ctr"/>
              <a:lstStyle/>
              <a:p>
                <a:endParaRPr lang="en-US"/>
              </a:p>
            </p:txBody>
          </p:sp>
          <p:sp>
            <p:nvSpPr>
              <p:cNvPr id="209" name="Freeform: Shape 208">
                <a:extLst>
                  <a:ext uri="{FF2B5EF4-FFF2-40B4-BE49-F238E27FC236}">
                    <a16:creationId xmlns="" xmlns:a16="http://schemas.microsoft.com/office/drawing/2014/main" id="{7B0D69C1-732D-4A4A-8ACB-E3A11942B526}"/>
                  </a:ext>
                </a:extLst>
              </p:cNvPr>
              <p:cNvSpPr/>
              <p:nvPr/>
            </p:nvSpPr>
            <p:spPr>
              <a:xfrm>
                <a:off x="3963908" y="3485558"/>
                <a:ext cx="22859" cy="704278"/>
              </a:xfrm>
              <a:custGeom>
                <a:avLst/>
                <a:gdLst>
                  <a:gd name="connsiteX0" fmla="*/ 0 w 22859"/>
                  <a:gd name="connsiteY0" fmla="*/ 13145 h 704278"/>
                  <a:gd name="connsiteX1" fmla="*/ 0 w 22859"/>
                  <a:gd name="connsiteY1" fmla="*/ 704279 h 704278"/>
                  <a:gd name="connsiteX2" fmla="*/ 22860 w 22859"/>
                  <a:gd name="connsiteY2" fmla="*/ 691039 h 704278"/>
                  <a:gd name="connsiteX3" fmla="*/ 22860 w 22859"/>
                  <a:gd name="connsiteY3" fmla="*/ 0 h 704278"/>
                  <a:gd name="connsiteX4" fmla="*/ 0 w 22859"/>
                  <a:gd name="connsiteY4" fmla="*/ 13145 h 7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704278">
                    <a:moveTo>
                      <a:pt x="0" y="13145"/>
                    </a:moveTo>
                    <a:lnTo>
                      <a:pt x="0" y="704279"/>
                    </a:lnTo>
                    <a:lnTo>
                      <a:pt x="22860" y="691039"/>
                    </a:lnTo>
                    <a:lnTo>
                      <a:pt x="22860" y="0"/>
                    </a:lnTo>
                    <a:lnTo>
                      <a:pt x="0" y="13145"/>
                    </a:lnTo>
                    <a:close/>
                  </a:path>
                </a:pathLst>
              </a:custGeom>
              <a:solidFill>
                <a:srgbClr val="263238"/>
              </a:solidFill>
              <a:ln w="9525" cap="flat">
                <a:noFill/>
                <a:prstDash val="solid"/>
                <a:miter/>
              </a:ln>
            </p:spPr>
            <p:txBody>
              <a:bodyPr rtlCol="0" anchor="ctr"/>
              <a:lstStyle/>
              <a:p>
                <a:endParaRPr lang="en-US"/>
              </a:p>
            </p:txBody>
          </p:sp>
          <p:sp>
            <p:nvSpPr>
              <p:cNvPr id="210" name="Freeform: Shape 209">
                <a:extLst>
                  <a:ext uri="{FF2B5EF4-FFF2-40B4-BE49-F238E27FC236}">
                    <a16:creationId xmlns="" xmlns:a16="http://schemas.microsoft.com/office/drawing/2014/main" id="{5957F97E-1EF6-4EE0-B6EE-99D34EF70649}"/>
                  </a:ext>
                </a:extLst>
              </p:cNvPr>
              <p:cNvSpPr/>
              <p:nvPr/>
            </p:nvSpPr>
            <p:spPr>
              <a:xfrm>
                <a:off x="3941048" y="3485558"/>
                <a:ext cx="22859" cy="704278"/>
              </a:xfrm>
              <a:custGeom>
                <a:avLst/>
                <a:gdLst>
                  <a:gd name="connsiteX0" fmla="*/ 22860 w 22859"/>
                  <a:gd name="connsiteY0" fmla="*/ 13145 h 704278"/>
                  <a:gd name="connsiteX1" fmla="*/ 22860 w 22859"/>
                  <a:gd name="connsiteY1" fmla="*/ 704279 h 704278"/>
                  <a:gd name="connsiteX2" fmla="*/ 0 w 22859"/>
                  <a:gd name="connsiteY2" fmla="*/ 691039 h 704278"/>
                  <a:gd name="connsiteX3" fmla="*/ 0 w 22859"/>
                  <a:gd name="connsiteY3" fmla="*/ 0 h 704278"/>
                  <a:gd name="connsiteX4" fmla="*/ 22860 w 22859"/>
                  <a:gd name="connsiteY4" fmla="*/ 13145 h 7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704278">
                    <a:moveTo>
                      <a:pt x="22860" y="13145"/>
                    </a:moveTo>
                    <a:lnTo>
                      <a:pt x="22860" y="704279"/>
                    </a:lnTo>
                    <a:lnTo>
                      <a:pt x="0" y="691039"/>
                    </a:lnTo>
                    <a:lnTo>
                      <a:pt x="0" y="0"/>
                    </a:lnTo>
                    <a:lnTo>
                      <a:pt x="22860" y="13145"/>
                    </a:lnTo>
                    <a:close/>
                  </a:path>
                </a:pathLst>
              </a:custGeom>
              <a:solidFill>
                <a:srgbClr val="37474F"/>
              </a:solidFill>
              <a:ln w="9525" cap="flat">
                <a:noFill/>
                <a:prstDash val="solid"/>
                <a:miter/>
              </a:ln>
            </p:spPr>
            <p:txBody>
              <a:bodyPr rtlCol="0" anchor="ctr"/>
              <a:lstStyle/>
              <a:p>
                <a:endParaRPr lang="en-US"/>
              </a:p>
            </p:txBody>
          </p:sp>
          <p:sp>
            <p:nvSpPr>
              <p:cNvPr id="211" name="Freeform: Shape 210">
                <a:extLst>
                  <a:ext uri="{FF2B5EF4-FFF2-40B4-BE49-F238E27FC236}">
                    <a16:creationId xmlns="" xmlns:a16="http://schemas.microsoft.com/office/drawing/2014/main" id="{F2B11FEA-0333-4491-B15B-35D41E1D2122}"/>
                  </a:ext>
                </a:extLst>
              </p:cNvPr>
              <p:cNvSpPr/>
              <p:nvPr/>
            </p:nvSpPr>
            <p:spPr>
              <a:xfrm>
                <a:off x="3057605" y="3821315"/>
                <a:ext cx="929163" cy="565118"/>
              </a:xfrm>
              <a:custGeom>
                <a:avLst/>
                <a:gdLst>
                  <a:gd name="connsiteX0" fmla="*/ 0 w 929163"/>
                  <a:gd name="connsiteY0" fmla="*/ 535019 h 565118"/>
                  <a:gd name="connsiteX1" fmla="*/ 929164 w 929163"/>
                  <a:gd name="connsiteY1" fmla="*/ 0 h 565118"/>
                  <a:gd name="connsiteX2" fmla="*/ 929164 w 929163"/>
                  <a:gd name="connsiteY2" fmla="*/ 30099 h 565118"/>
                  <a:gd name="connsiteX3" fmla="*/ 0 w 929163"/>
                  <a:gd name="connsiteY3" fmla="*/ 565118 h 565118"/>
                  <a:gd name="connsiteX4" fmla="*/ 0 w 929163"/>
                  <a:gd name="connsiteY4" fmla="*/ 535019 h 565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163" h="565118">
                    <a:moveTo>
                      <a:pt x="0" y="535019"/>
                    </a:moveTo>
                    <a:lnTo>
                      <a:pt x="929164" y="0"/>
                    </a:lnTo>
                    <a:lnTo>
                      <a:pt x="929164" y="30099"/>
                    </a:lnTo>
                    <a:lnTo>
                      <a:pt x="0" y="565118"/>
                    </a:lnTo>
                    <a:lnTo>
                      <a:pt x="0" y="535019"/>
                    </a:lnTo>
                    <a:close/>
                  </a:path>
                </a:pathLst>
              </a:custGeom>
              <a:solidFill>
                <a:srgbClr val="263238"/>
              </a:solidFill>
              <a:ln w="9525" cap="flat">
                <a:noFill/>
                <a:prstDash val="solid"/>
                <a:miter/>
              </a:ln>
            </p:spPr>
            <p:txBody>
              <a:bodyPr rtlCol="0" anchor="ctr"/>
              <a:lstStyle/>
              <a:p>
                <a:endParaRPr lang="en-US"/>
              </a:p>
            </p:txBody>
          </p:sp>
          <p:sp>
            <p:nvSpPr>
              <p:cNvPr id="212" name="Freeform: Shape 211">
                <a:extLst>
                  <a:ext uri="{FF2B5EF4-FFF2-40B4-BE49-F238E27FC236}">
                    <a16:creationId xmlns="" xmlns:a16="http://schemas.microsoft.com/office/drawing/2014/main" id="{889C54C3-A46E-4F10-9FA0-59B7CD731AB0}"/>
                  </a:ext>
                </a:extLst>
              </p:cNvPr>
              <p:cNvSpPr/>
              <p:nvPr/>
            </p:nvSpPr>
            <p:spPr>
              <a:xfrm>
                <a:off x="1947466" y="3366400"/>
                <a:ext cx="22860" cy="704278"/>
              </a:xfrm>
              <a:custGeom>
                <a:avLst/>
                <a:gdLst>
                  <a:gd name="connsiteX0" fmla="*/ 0 w 22860"/>
                  <a:gd name="connsiteY0" fmla="*/ 13145 h 704278"/>
                  <a:gd name="connsiteX1" fmla="*/ 0 w 22860"/>
                  <a:gd name="connsiteY1" fmla="*/ 704279 h 704278"/>
                  <a:gd name="connsiteX2" fmla="*/ 22860 w 22860"/>
                  <a:gd name="connsiteY2" fmla="*/ 691039 h 704278"/>
                  <a:gd name="connsiteX3" fmla="*/ 22860 w 22860"/>
                  <a:gd name="connsiteY3" fmla="*/ 0 h 704278"/>
                  <a:gd name="connsiteX4" fmla="*/ 0 w 22860"/>
                  <a:gd name="connsiteY4" fmla="*/ 13145 h 7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704278">
                    <a:moveTo>
                      <a:pt x="0" y="13145"/>
                    </a:moveTo>
                    <a:lnTo>
                      <a:pt x="0" y="704279"/>
                    </a:lnTo>
                    <a:lnTo>
                      <a:pt x="22860" y="691039"/>
                    </a:lnTo>
                    <a:lnTo>
                      <a:pt x="22860" y="0"/>
                    </a:lnTo>
                    <a:lnTo>
                      <a:pt x="0" y="13145"/>
                    </a:lnTo>
                    <a:close/>
                  </a:path>
                </a:pathLst>
              </a:custGeom>
              <a:solidFill>
                <a:srgbClr val="263238"/>
              </a:solidFill>
              <a:ln w="9525" cap="flat">
                <a:noFill/>
                <a:prstDash val="solid"/>
                <a:miter/>
              </a:ln>
            </p:spPr>
            <p:txBody>
              <a:bodyPr rtlCol="0" anchor="ctr"/>
              <a:lstStyle/>
              <a:p>
                <a:endParaRPr lang="en-US"/>
              </a:p>
            </p:txBody>
          </p:sp>
          <p:sp>
            <p:nvSpPr>
              <p:cNvPr id="213" name="Freeform: Shape 212">
                <a:extLst>
                  <a:ext uri="{FF2B5EF4-FFF2-40B4-BE49-F238E27FC236}">
                    <a16:creationId xmlns="" xmlns:a16="http://schemas.microsoft.com/office/drawing/2014/main" id="{A44B6D99-51DB-4F7D-A7DD-5EEAF53FF30B}"/>
                  </a:ext>
                </a:extLst>
              </p:cNvPr>
              <p:cNvSpPr/>
              <p:nvPr/>
            </p:nvSpPr>
            <p:spPr>
              <a:xfrm>
                <a:off x="1924606" y="3366400"/>
                <a:ext cx="22860" cy="704278"/>
              </a:xfrm>
              <a:custGeom>
                <a:avLst/>
                <a:gdLst>
                  <a:gd name="connsiteX0" fmla="*/ 22860 w 22860"/>
                  <a:gd name="connsiteY0" fmla="*/ 13145 h 704278"/>
                  <a:gd name="connsiteX1" fmla="*/ 22860 w 22860"/>
                  <a:gd name="connsiteY1" fmla="*/ 704279 h 704278"/>
                  <a:gd name="connsiteX2" fmla="*/ 0 w 22860"/>
                  <a:gd name="connsiteY2" fmla="*/ 691039 h 704278"/>
                  <a:gd name="connsiteX3" fmla="*/ 0 w 22860"/>
                  <a:gd name="connsiteY3" fmla="*/ 0 h 704278"/>
                  <a:gd name="connsiteX4" fmla="*/ 22860 w 22860"/>
                  <a:gd name="connsiteY4" fmla="*/ 13145 h 7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704278">
                    <a:moveTo>
                      <a:pt x="22860" y="13145"/>
                    </a:moveTo>
                    <a:lnTo>
                      <a:pt x="22860" y="704279"/>
                    </a:lnTo>
                    <a:lnTo>
                      <a:pt x="0" y="691039"/>
                    </a:lnTo>
                    <a:lnTo>
                      <a:pt x="0" y="0"/>
                    </a:lnTo>
                    <a:lnTo>
                      <a:pt x="22860" y="13145"/>
                    </a:lnTo>
                    <a:close/>
                  </a:path>
                </a:pathLst>
              </a:custGeom>
              <a:solidFill>
                <a:srgbClr val="37474F"/>
              </a:solidFill>
              <a:ln w="9525" cap="flat">
                <a:noFill/>
                <a:prstDash val="solid"/>
                <a:miter/>
              </a:ln>
            </p:spPr>
            <p:txBody>
              <a:bodyPr rtlCol="0" anchor="ctr"/>
              <a:lstStyle/>
              <a:p>
                <a:endParaRPr lang="en-US"/>
              </a:p>
            </p:txBody>
          </p:sp>
          <p:sp>
            <p:nvSpPr>
              <p:cNvPr id="214" name="Freeform: Shape 213">
                <a:extLst>
                  <a:ext uri="{FF2B5EF4-FFF2-40B4-BE49-F238E27FC236}">
                    <a16:creationId xmlns="" xmlns:a16="http://schemas.microsoft.com/office/drawing/2014/main" id="{0220F52E-1B69-49FE-9D2A-0FD7CAD669C7}"/>
                  </a:ext>
                </a:extLst>
              </p:cNvPr>
              <p:cNvSpPr/>
              <p:nvPr/>
            </p:nvSpPr>
            <p:spPr>
              <a:xfrm>
                <a:off x="3057605" y="3363543"/>
                <a:ext cx="929163" cy="697706"/>
              </a:xfrm>
              <a:custGeom>
                <a:avLst/>
                <a:gdLst>
                  <a:gd name="connsiteX0" fmla="*/ 0 w 929163"/>
                  <a:gd name="connsiteY0" fmla="*/ 535114 h 697706"/>
                  <a:gd name="connsiteX1" fmla="*/ 0 w 929163"/>
                  <a:gd name="connsiteY1" fmla="*/ 697706 h 697706"/>
                  <a:gd name="connsiteX2" fmla="*/ 929164 w 929163"/>
                  <a:gd name="connsiteY2" fmla="*/ 162592 h 697706"/>
                  <a:gd name="connsiteX3" fmla="*/ 929164 w 929163"/>
                  <a:gd name="connsiteY3" fmla="*/ 0 h 697706"/>
                  <a:gd name="connsiteX4" fmla="*/ 0 w 929163"/>
                  <a:gd name="connsiteY4" fmla="*/ 535114 h 697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163" h="697706">
                    <a:moveTo>
                      <a:pt x="0" y="535114"/>
                    </a:moveTo>
                    <a:lnTo>
                      <a:pt x="0" y="697706"/>
                    </a:lnTo>
                    <a:lnTo>
                      <a:pt x="929164" y="162592"/>
                    </a:lnTo>
                    <a:lnTo>
                      <a:pt x="929164" y="0"/>
                    </a:lnTo>
                    <a:lnTo>
                      <a:pt x="0" y="535114"/>
                    </a:lnTo>
                    <a:close/>
                  </a:path>
                </a:pathLst>
              </a:custGeom>
              <a:solidFill>
                <a:srgbClr val="37474F"/>
              </a:solidFill>
              <a:ln w="9525" cap="flat">
                <a:noFill/>
                <a:prstDash val="solid"/>
                <a:miter/>
              </a:ln>
            </p:spPr>
            <p:txBody>
              <a:bodyPr rtlCol="0" anchor="ctr"/>
              <a:lstStyle/>
              <a:p>
                <a:endParaRPr lang="en-US"/>
              </a:p>
            </p:txBody>
          </p:sp>
          <p:sp>
            <p:nvSpPr>
              <p:cNvPr id="215" name="Freeform: Shape 214">
                <a:extLst>
                  <a:ext uri="{FF2B5EF4-FFF2-40B4-BE49-F238E27FC236}">
                    <a16:creationId xmlns="" xmlns:a16="http://schemas.microsoft.com/office/drawing/2014/main" id="{7E472E7F-A2E4-4E97-B089-A3AF755EE497}"/>
                  </a:ext>
                </a:extLst>
              </p:cNvPr>
              <p:cNvSpPr/>
              <p:nvPr/>
            </p:nvSpPr>
            <p:spPr>
              <a:xfrm>
                <a:off x="1924606" y="3325729"/>
                <a:ext cx="1132998" cy="735520"/>
              </a:xfrm>
              <a:custGeom>
                <a:avLst/>
                <a:gdLst>
                  <a:gd name="connsiteX0" fmla="*/ 1132999 w 1132998"/>
                  <a:gd name="connsiteY0" fmla="*/ 735521 h 735520"/>
                  <a:gd name="connsiteX1" fmla="*/ 0 w 1132998"/>
                  <a:gd name="connsiteY1" fmla="*/ 81344 h 735520"/>
                  <a:gd name="connsiteX2" fmla="*/ 0 w 1132998"/>
                  <a:gd name="connsiteY2" fmla="*/ 0 h 735520"/>
                  <a:gd name="connsiteX3" fmla="*/ 1132999 w 1132998"/>
                  <a:gd name="connsiteY3" fmla="*/ 654177 h 735520"/>
                  <a:gd name="connsiteX4" fmla="*/ 1132999 w 1132998"/>
                  <a:gd name="connsiteY4" fmla="*/ 735521 h 735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998" h="735520">
                    <a:moveTo>
                      <a:pt x="1132999" y="735521"/>
                    </a:moveTo>
                    <a:lnTo>
                      <a:pt x="0" y="81344"/>
                    </a:lnTo>
                    <a:lnTo>
                      <a:pt x="0" y="0"/>
                    </a:lnTo>
                    <a:lnTo>
                      <a:pt x="1132999" y="654177"/>
                    </a:lnTo>
                    <a:lnTo>
                      <a:pt x="1132999" y="735521"/>
                    </a:lnTo>
                    <a:close/>
                  </a:path>
                </a:pathLst>
              </a:custGeom>
              <a:solidFill>
                <a:srgbClr val="455A64"/>
              </a:solidFill>
              <a:ln w="9525" cap="flat">
                <a:noFill/>
                <a:prstDash val="solid"/>
                <a:miter/>
              </a:ln>
            </p:spPr>
            <p:txBody>
              <a:bodyPr rtlCol="0" anchor="ctr"/>
              <a:lstStyle/>
              <a:p>
                <a:endParaRPr lang="en-US"/>
              </a:p>
            </p:txBody>
          </p:sp>
          <p:grpSp>
            <p:nvGrpSpPr>
              <p:cNvPr id="216" name="Graphic 4">
                <a:extLst>
                  <a:ext uri="{FF2B5EF4-FFF2-40B4-BE49-F238E27FC236}">
                    <a16:creationId xmlns="" xmlns:a16="http://schemas.microsoft.com/office/drawing/2014/main" id="{CBA1ECB6-0362-4F2E-A0EA-DBAB074FA732}"/>
                  </a:ext>
                </a:extLst>
              </p:cNvPr>
              <p:cNvGrpSpPr/>
              <p:nvPr/>
            </p:nvGrpSpPr>
            <p:grpSpPr>
              <a:xfrm>
                <a:off x="1854216" y="2709366"/>
                <a:ext cx="2202942" cy="1311211"/>
                <a:chOff x="1854216" y="2709366"/>
                <a:chExt cx="2202942" cy="1311211"/>
              </a:xfrm>
            </p:grpSpPr>
            <p:sp>
              <p:nvSpPr>
                <p:cNvPr id="217" name="Freeform: Shape 216">
                  <a:extLst>
                    <a:ext uri="{FF2B5EF4-FFF2-40B4-BE49-F238E27FC236}">
                      <a16:creationId xmlns="" xmlns:a16="http://schemas.microsoft.com/office/drawing/2014/main" id="{2EC5F0E7-E15D-4687-9794-988BB6BD5A47}"/>
                    </a:ext>
                  </a:extLst>
                </p:cNvPr>
                <p:cNvSpPr/>
                <p:nvPr/>
              </p:nvSpPr>
              <p:spPr>
                <a:xfrm>
                  <a:off x="1854216" y="2709366"/>
                  <a:ext cx="2202942" cy="1270539"/>
                </a:xfrm>
                <a:custGeom>
                  <a:avLst/>
                  <a:gdLst>
                    <a:gd name="connsiteX0" fmla="*/ 1203389 w 2202942"/>
                    <a:gd name="connsiteY0" fmla="*/ 1270540 h 1270539"/>
                    <a:gd name="connsiteX1" fmla="*/ 2202942 w 2202942"/>
                    <a:gd name="connsiteY1" fmla="*/ 694849 h 1270539"/>
                    <a:gd name="connsiteX2" fmla="*/ 999553 w 2202942"/>
                    <a:gd name="connsiteY2" fmla="*/ 0 h 1270539"/>
                    <a:gd name="connsiteX3" fmla="*/ 0 w 2202942"/>
                    <a:gd name="connsiteY3" fmla="*/ 575691 h 1270539"/>
                    <a:gd name="connsiteX4" fmla="*/ 1203389 w 2202942"/>
                    <a:gd name="connsiteY4" fmla="*/ 1270540 h 1270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942" h="1270539">
                      <a:moveTo>
                        <a:pt x="1203389" y="1270540"/>
                      </a:moveTo>
                      <a:lnTo>
                        <a:pt x="2202942" y="694849"/>
                      </a:lnTo>
                      <a:lnTo>
                        <a:pt x="999553" y="0"/>
                      </a:lnTo>
                      <a:lnTo>
                        <a:pt x="0" y="575691"/>
                      </a:lnTo>
                      <a:lnTo>
                        <a:pt x="1203389" y="1270540"/>
                      </a:lnTo>
                      <a:close/>
                    </a:path>
                  </a:pathLst>
                </a:custGeom>
                <a:solidFill>
                  <a:srgbClr val="FF81AE"/>
                </a:solidFill>
                <a:ln w="9525" cap="flat">
                  <a:noFill/>
                  <a:prstDash val="solid"/>
                  <a:miter/>
                </a:ln>
              </p:spPr>
              <p:txBody>
                <a:bodyPr rtlCol="0" anchor="ctr"/>
                <a:lstStyle/>
                <a:p>
                  <a:endParaRPr lang="en-US"/>
                </a:p>
              </p:txBody>
            </p:sp>
            <p:sp>
              <p:nvSpPr>
                <p:cNvPr id="218" name="Freeform: Shape 217">
                  <a:extLst>
                    <a:ext uri="{FF2B5EF4-FFF2-40B4-BE49-F238E27FC236}">
                      <a16:creationId xmlns="" xmlns:a16="http://schemas.microsoft.com/office/drawing/2014/main" id="{17287BF2-52F7-4526-8619-5F1A5C4BF710}"/>
                    </a:ext>
                  </a:extLst>
                </p:cNvPr>
                <p:cNvSpPr/>
                <p:nvPr/>
              </p:nvSpPr>
              <p:spPr>
                <a:xfrm>
                  <a:off x="1854216" y="2709366"/>
                  <a:ext cx="2202942" cy="1270539"/>
                </a:xfrm>
                <a:custGeom>
                  <a:avLst/>
                  <a:gdLst>
                    <a:gd name="connsiteX0" fmla="*/ 1203389 w 2202942"/>
                    <a:gd name="connsiteY0" fmla="*/ 1270540 h 1270539"/>
                    <a:gd name="connsiteX1" fmla="*/ 2202942 w 2202942"/>
                    <a:gd name="connsiteY1" fmla="*/ 694849 h 1270539"/>
                    <a:gd name="connsiteX2" fmla="*/ 999553 w 2202942"/>
                    <a:gd name="connsiteY2" fmla="*/ 0 h 1270539"/>
                    <a:gd name="connsiteX3" fmla="*/ 0 w 2202942"/>
                    <a:gd name="connsiteY3" fmla="*/ 575691 h 1270539"/>
                    <a:gd name="connsiteX4" fmla="*/ 1203389 w 2202942"/>
                    <a:gd name="connsiteY4" fmla="*/ 1270540 h 1270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942" h="1270539">
                      <a:moveTo>
                        <a:pt x="1203389" y="1270540"/>
                      </a:moveTo>
                      <a:lnTo>
                        <a:pt x="2202942" y="694849"/>
                      </a:lnTo>
                      <a:lnTo>
                        <a:pt x="999553" y="0"/>
                      </a:lnTo>
                      <a:lnTo>
                        <a:pt x="0" y="575691"/>
                      </a:lnTo>
                      <a:lnTo>
                        <a:pt x="1203389" y="1270540"/>
                      </a:lnTo>
                      <a:close/>
                    </a:path>
                  </a:pathLst>
                </a:custGeom>
                <a:solidFill>
                  <a:srgbClr val="000000">
                    <a:alpha val="5000"/>
                  </a:srgbClr>
                </a:solidFill>
                <a:ln w="9525" cap="flat">
                  <a:noFill/>
                  <a:prstDash val="solid"/>
                  <a:miter/>
                </a:ln>
              </p:spPr>
              <p:txBody>
                <a:bodyPr rtlCol="0" anchor="ctr"/>
                <a:lstStyle/>
                <a:p>
                  <a:endParaRPr lang="en-US"/>
                </a:p>
              </p:txBody>
            </p:sp>
            <p:sp>
              <p:nvSpPr>
                <p:cNvPr id="219" name="Freeform: Shape 218">
                  <a:extLst>
                    <a:ext uri="{FF2B5EF4-FFF2-40B4-BE49-F238E27FC236}">
                      <a16:creationId xmlns="" xmlns:a16="http://schemas.microsoft.com/office/drawing/2014/main" id="{D051038C-E1C7-47BB-AF54-BF4E9CAA02CB}"/>
                    </a:ext>
                  </a:extLst>
                </p:cNvPr>
                <p:cNvSpPr/>
                <p:nvPr/>
              </p:nvSpPr>
              <p:spPr>
                <a:xfrm>
                  <a:off x="3057605" y="3404215"/>
                  <a:ext cx="999553" cy="616362"/>
                </a:xfrm>
                <a:custGeom>
                  <a:avLst/>
                  <a:gdLst>
                    <a:gd name="connsiteX0" fmla="*/ 999554 w 999553"/>
                    <a:gd name="connsiteY0" fmla="*/ 0 h 616362"/>
                    <a:gd name="connsiteX1" fmla="*/ 999554 w 999553"/>
                    <a:gd name="connsiteY1" fmla="*/ 40672 h 616362"/>
                    <a:gd name="connsiteX2" fmla="*/ 0 w 999553"/>
                    <a:gd name="connsiteY2" fmla="*/ 616363 h 616362"/>
                    <a:gd name="connsiteX3" fmla="*/ 0 w 999553"/>
                    <a:gd name="connsiteY3" fmla="*/ 575691 h 616362"/>
                    <a:gd name="connsiteX4" fmla="*/ 999554 w 999553"/>
                    <a:gd name="connsiteY4" fmla="*/ 0 h 61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553" h="616362">
                      <a:moveTo>
                        <a:pt x="999554" y="0"/>
                      </a:moveTo>
                      <a:lnTo>
                        <a:pt x="999554" y="40672"/>
                      </a:lnTo>
                      <a:lnTo>
                        <a:pt x="0" y="616363"/>
                      </a:lnTo>
                      <a:lnTo>
                        <a:pt x="0" y="575691"/>
                      </a:lnTo>
                      <a:lnTo>
                        <a:pt x="999554" y="0"/>
                      </a:lnTo>
                      <a:close/>
                    </a:path>
                  </a:pathLst>
                </a:custGeom>
                <a:solidFill>
                  <a:srgbClr val="FF81AE"/>
                </a:solidFill>
                <a:ln w="9525" cap="flat">
                  <a:noFill/>
                  <a:prstDash val="solid"/>
                  <a:miter/>
                </a:ln>
              </p:spPr>
              <p:txBody>
                <a:bodyPr rtlCol="0" anchor="ctr"/>
                <a:lstStyle/>
                <a:p>
                  <a:endParaRPr lang="en-US"/>
                </a:p>
              </p:txBody>
            </p:sp>
            <p:sp>
              <p:nvSpPr>
                <p:cNvPr id="220" name="Freeform: Shape 219">
                  <a:extLst>
                    <a:ext uri="{FF2B5EF4-FFF2-40B4-BE49-F238E27FC236}">
                      <a16:creationId xmlns="" xmlns:a16="http://schemas.microsoft.com/office/drawing/2014/main" id="{ACB430B1-D308-4AEE-AF0E-D19D0335C376}"/>
                    </a:ext>
                  </a:extLst>
                </p:cNvPr>
                <p:cNvSpPr/>
                <p:nvPr/>
              </p:nvSpPr>
              <p:spPr>
                <a:xfrm>
                  <a:off x="3057605" y="3404215"/>
                  <a:ext cx="999553" cy="616362"/>
                </a:xfrm>
                <a:custGeom>
                  <a:avLst/>
                  <a:gdLst>
                    <a:gd name="connsiteX0" fmla="*/ 999554 w 999553"/>
                    <a:gd name="connsiteY0" fmla="*/ 0 h 616362"/>
                    <a:gd name="connsiteX1" fmla="*/ 999554 w 999553"/>
                    <a:gd name="connsiteY1" fmla="*/ 40672 h 616362"/>
                    <a:gd name="connsiteX2" fmla="*/ 0 w 999553"/>
                    <a:gd name="connsiteY2" fmla="*/ 616363 h 616362"/>
                    <a:gd name="connsiteX3" fmla="*/ 0 w 999553"/>
                    <a:gd name="connsiteY3" fmla="*/ 575691 h 616362"/>
                    <a:gd name="connsiteX4" fmla="*/ 999554 w 999553"/>
                    <a:gd name="connsiteY4" fmla="*/ 0 h 61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553" h="616362">
                      <a:moveTo>
                        <a:pt x="999554" y="0"/>
                      </a:moveTo>
                      <a:lnTo>
                        <a:pt x="999554" y="40672"/>
                      </a:lnTo>
                      <a:lnTo>
                        <a:pt x="0" y="616363"/>
                      </a:lnTo>
                      <a:lnTo>
                        <a:pt x="0" y="575691"/>
                      </a:lnTo>
                      <a:lnTo>
                        <a:pt x="999554" y="0"/>
                      </a:lnTo>
                      <a:close/>
                    </a:path>
                  </a:pathLst>
                </a:custGeom>
                <a:solidFill>
                  <a:srgbClr val="000000">
                    <a:alpha val="40000"/>
                  </a:srgbClr>
                </a:solidFill>
                <a:ln w="9525" cap="flat">
                  <a:noFill/>
                  <a:prstDash val="solid"/>
                  <a:miter/>
                </a:ln>
              </p:spPr>
              <p:txBody>
                <a:bodyPr rtlCol="0" anchor="ctr"/>
                <a:lstStyle/>
                <a:p>
                  <a:endParaRPr lang="en-US"/>
                </a:p>
              </p:txBody>
            </p:sp>
            <p:sp>
              <p:nvSpPr>
                <p:cNvPr id="221" name="Freeform: Shape 220">
                  <a:extLst>
                    <a:ext uri="{FF2B5EF4-FFF2-40B4-BE49-F238E27FC236}">
                      <a16:creationId xmlns="" xmlns:a16="http://schemas.microsoft.com/office/drawing/2014/main" id="{6FC98EE2-F5E8-433D-AB6A-87CAEB448C35}"/>
                    </a:ext>
                  </a:extLst>
                </p:cNvPr>
                <p:cNvSpPr/>
                <p:nvPr/>
              </p:nvSpPr>
              <p:spPr>
                <a:xfrm>
                  <a:off x="1854216" y="3285057"/>
                  <a:ext cx="1203388" cy="735520"/>
                </a:xfrm>
                <a:custGeom>
                  <a:avLst/>
                  <a:gdLst>
                    <a:gd name="connsiteX0" fmla="*/ 1203389 w 1203388"/>
                    <a:gd name="connsiteY0" fmla="*/ 735521 h 735520"/>
                    <a:gd name="connsiteX1" fmla="*/ 0 w 1203388"/>
                    <a:gd name="connsiteY1" fmla="*/ 40672 h 735520"/>
                    <a:gd name="connsiteX2" fmla="*/ 0 w 1203388"/>
                    <a:gd name="connsiteY2" fmla="*/ 0 h 735520"/>
                    <a:gd name="connsiteX3" fmla="*/ 1203389 w 1203388"/>
                    <a:gd name="connsiteY3" fmla="*/ 694849 h 735520"/>
                    <a:gd name="connsiteX4" fmla="*/ 1203389 w 1203388"/>
                    <a:gd name="connsiteY4" fmla="*/ 735521 h 735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388" h="735520">
                      <a:moveTo>
                        <a:pt x="1203389" y="735521"/>
                      </a:moveTo>
                      <a:lnTo>
                        <a:pt x="0" y="40672"/>
                      </a:lnTo>
                      <a:lnTo>
                        <a:pt x="0" y="0"/>
                      </a:lnTo>
                      <a:lnTo>
                        <a:pt x="1203389" y="694849"/>
                      </a:lnTo>
                      <a:lnTo>
                        <a:pt x="1203389" y="735521"/>
                      </a:lnTo>
                      <a:close/>
                    </a:path>
                  </a:pathLst>
                </a:custGeom>
                <a:solidFill>
                  <a:srgbClr val="FF81AE"/>
                </a:solidFill>
                <a:ln w="9525" cap="flat">
                  <a:noFill/>
                  <a:prstDash val="solid"/>
                  <a:miter/>
                </a:ln>
              </p:spPr>
              <p:txBody>
                <a:bodyPr rtlCol="0" anchor="ctr"/>
                <a:lstStyle/>
                <a:p>
                  <a:endParaRPr lang="en-US"/>
                </a:p>
              </p:txBody>
            </p:sp>
            <p:sp>
              <p:nvSpPr>
                <p:cNvPr id="222" name="Freeform: Shape 221">
                  <a:extLst>
                    <a:ext uri="{FF2B5EF4-FFF2-40B4-BE49-F238E27FC236}">
                      <a16:creationId xmlns="" xmlns:a16="http://schemas.microsoft.com/office/drawing/2014/main" id="{BE10D684-6BE5-4C35-9589-8D023155A75C}"/>
                    </a:ext>
                  </a:extLst>
                </p:cNvPr>
                <p:cNvSpPr/>
                <p:nvPr/>
              </p:nvSpPr>
              <p:spPr>
                <a:xfrm>
                  <a:off x="1854216" y="3285057"/>
                  <a:ext cx="1203388" cy="735520"/>
                </a:xfrm>
                <a:custGeom>
                  <a:avLst/>
                  <a:gdLst>
                    <a:gd name="connsiteX0" fmla="*/ 1203389 w 1203388"/>
                    <a:gd name="connsiteY0" fmla="*/ 735521 h 735520"/>
                    <a:gd name="connsiteX1" fmla="*/ 0 w 1203388"/>
                    <a:gd name="connsiteY1" fmla="*/ 40672 h 735520"/>
                    <a:gd name="connsiteX2" fmla="*/ 0 w 1203388"/>
                    <a:gd name="connsiteY2" fmla="*/ 0 h 735520"/>
                    <a:gd name="connsiteX3" fmla="*/ 1203389 w 1203388"/>
                    <a:gd name="connsiteY3" fmla="*/ 694849 h 735520"/>
                    <a:gd name="connsiteX4" fmla="*/ 1203389 w 1203388"/>
                    <a:gd name="connsiteY4" fmla="*/ 735521 h 735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388" h="735520">
                      <a:moveTo>
                        <a:pt x="1203389" y="735521"/>
                      </a:moveTo>
                      <a:lnTo>
                        <a:pt x="0" y="40672"/>
                      </a:lnTo>
                      <a:lnTo>
                        <a:pt x="0" y="0"/>
                      </a:lnTo>
                      <a:lnTo>
                        <a:pt x="1203389" y="694849"/>
                      </a:lnTo>
                      <a:lnTo>
                        <a:pt x="1203389" y="735521"/>
                      </a:lnTo>
                      <a:close/>
                    </a:path>
                  </a:pathLst>
                </a:custGeom>
                <a:solidFill>
                  <a:srgbClr val="000000">
                    <a:alpha val="25000"/>
                  </a:srgbClr>
                </a:solidFill>
                <a:ln w="9525" cap="flat">
                  <a:noFill/>
                  <a:prstDash val="solid"/>
                  <a:miter/>
                </a:ln>
              </p:spPr>
              <p:txBody>
                <a:bodyPr rtlCol="0" anchor="ctr"/>
                <a:lstStyle/>
                <a:p>
                  <a:endParaRPr lang="en-US"/>
                </a:p>
              </p:txBody>
            </p:sp>
          </p:grpSp>
        </p:grpSp>
        <p:grpSp>
          <p:nvGrpSpPr>
            <p:cNvPr id="223" name="Graphic 4">
              <a:extLst>
                <a:ext uri="{FF2B5EF4-FFF2-40B4-BE49-F238E27FC236}">
                  <a16:creationId xmlns="" xmlns:a16="http://schemas.microsoft.com/office/drawing/2014/main" id="{4E9B425D-1A0C-47E2-8271-AA01107549EA}"/>
                </a:ext>
              </a:extLst>
            </p:cNvPr>
            <p:cNvGrpSpPr/>
            <p:nvPr/>
          </p:nvGrpSpPr>
          <p:grpSpPr>
            <a:xfrm>
              <a:off x="2896411" y="2988353"/>
              <a:ext cx="566231" cy="336954"/>
              <a:chOff x="2896411" y="2988353"/>
              <a:chExt cx="566231" cy="336954"/>
            </a:xfrm>
          </p:grpSpPr>
          <p:sp>
            <p:nvSpPr>
              <p:cNvPr id="224" name="Freeform: Shape 223">
                <a:extLst>
                  <a:ext uri="{FF2B5EF4-FFF2-40B4-BE49-F238E27FC236}">
                    <a16:creationId xmlns="" xmlns:a16="http://schemas.microsoft.com/office/drawing/2014/main" id="{6E981073-8182-414F-BD08-60B7852B31EC}"/>
                  </a:ext>
                </a:extLst>
              </p:cNvPr>
              <p:cNvSpPr/>
              <p:nvPr/>
            </p:nvSpPr>
            <p:spPr>
              <a:xfrm>
                <a:off x="2896411" y="2998562"/>
                <a:ext cx="566231" cy="326745"/>
              </a:xfrm>
              <a:custGeom>
                <a:avLst/>
                <a:gdLst>
                  <a:gd name="connsiteX0" fmla="*/ 316641 w 566231"/>
                  <a:gd name="connsiteY0" fmla="*/ 1507 h 326745"/>
                  <a:gd name="connsiteX1" fmla="*/ 563529 w 566231"/>
                  <a:gd name="connsiteY1" fmla="*/ 144382 h 326745"/>
                  <a:gd name="connsiteX2" fmla="*/ 566044 w 566231"/>
                  <a:gd name="connsiteY2" fmla="*/ 149297 h 326745"/>
                  <a:gd name="connsiteX3" fmla="*/ 563529 w 566231"/>
                  <a:gd name="connsiteY3" fmla="*/ 151812 h 326745"/>
                  <a:gd name="connsiteX4" fmla="*/ 262349 w 566231"/>
                  <a:gd name="connsiteY4" fmla="*/ 325167 h 326745"/>
                  <a:gd name="connsiteX5" fmla="*/ 249585 w 566231"/>
                  <a:gd name="connsiteY5" fmla="*/ 325167 h 326745"/>
                  <a:gd name="connsiteX6" fmla="*/ 2697 w 566231"/>
                  <a:gd name="connsiteY6" fmla="*/ 182292 h 326745"/>
                  <a:gd name="connsiteX7" fmla="*/ 192 w 566231"/>
                  <a:gd name="connsiteY7" fmla="*/ 177377 h 326745"/>
                  <a:gd name="connsiteX8" fmla="*/ 2697 w 566231"/>
                  <a:gd name="connsiteY8" fmla="*/ 174862 h 326745"/>
                  <a:gd name="connsiteX9" fmla="*/ 303878 w 566231"/>
                  <a:gd name="connsiteY9" fmla="*/ 1507 h 326745"/>
                  <a:gd name="connsiteX10" fmla="*/ 316641 w 566231"/>
                  <a:gd name="connsiteY10" fmla="*/ 1507 h 3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6231" h="326745">
                    <a:moveTo>
                      <a:pt x="316641" y="1507"/>
                    </a:moveTo>
                    <a:lnTo>
                      <a:pt x="563529" y="144382"/>
                    </a:lnTo>
                    <a:cubicBezTo>
                      <a:pt x="565577" y="145049"/>
                      <a:pt x="566701" y="147249"/>
                      <a:pt x="566044" y="149297"/>
                    </a:cubicBezTo>
                    <a:cubicBezTo>
                      <a:pt x="565653" y="150488"/>
                      <a:pt x="564720" y="151421"/>
                      <a:pt x="563529" y="151812"/>
                    </a:cubicBezTo>
                    <a:lnTo>
                      <a:pt x="262349" y="325167"/>
                    </a:lnTo>
                    <a:cubicBezTo>
                      <a:pt x="258358" y="327272"/>
                      <a:pt x="253576" y="327272"/>
                      <a:pt x="249585" y="325167"/>
                    </a:cubicBezTo>
                    <a:lnTo>
                      <a:pt x="2697" y="182292"/>
                    </a:lnTo>
                    <a:cubicBezTo>
                      <a:pt x="649" y="181625"/>
                      <a:pt x="-475" y="179425"/>
                      <a:pt x="192" y="177377"/>
                    </a:cubicBezTo>
                    <a:cubicBezTo>
                      <a:pt x="573" y="176186"/>
                      <a:pt x="1507" y="175253"/>
                      <a:pt x="2697" y="174862"/>
                    </a:cubicBezTo>
                    <a:lnTo>
                      <a:pt x="303878" y="1507"/>
                    </a:lnTo>
                    <a:cubicBezTo>
                      <a:pt x="307897" y="-502"/>
                      <a:pt x="312622" y="-502"/>
                      <a:pt x="316641" y="1507"/>
                    </a:cubicBezTo>
                    <a:close/>
                  </a:path>
                </a:pathLst>
              </a:custGeom>
              <a:solidFill>
                <a:srgbClr val="000000">
                  <a:alpha val="15000"/>
                </a:srgbClr>
              </a:solidFill>
              <a:ln w="9525" cap="flat">
                <a:noFill/>
                <a:prstDash val="solid"/>
                <a:miter/>
              </a:ln>
            </p:spPr>
            <p:txBody>
              <a:bodyPr rtlCol="0" anchor="ctr"/>
              <a:lstStyle/>
              <a:p>
                <a:endParaRPr lang="en-US"/>
              </a:p>
            </p:txBody>
          </p:sp>
          <p:grpSp>
            <p:nvGrpSpPr>
              <p:cNvPr id="225" name="Graphic 4">
                <a:extLst>
                  <a:ext uri="{FF2B5EF4-FFF2-40B4-BE49-F238E27FC236}">
                    <a16:creationId xmlns="" xmlns:a16="http://schemas.microsoft.com/office/drawing/2014/main" id="{743557F8-3CF0-4BA7-BC15-E039C92E3479}"/>
                  </a:ext>
                </a:extLst>
              </p:cNvPr>
              <p:cNvGrpSpPr/>
              <p:nvPr/>
            </p:nvGrpSpPr>
            <p:grpSpPr>
              <a:xfrm>
                <a:off x="2934923" y="2988353"/>
                <a:ext cx="505301" cy="318326"/>
                <a:chOff x="2934923" y="2988353"/>
                <a:chExt cx="505301" cy="318326"/>
              </a:xfrm>
            </p:grpSpPr>
            <p:sp>
              <p:nvSpPr>
                <p:cNvPr id="226" name="Freeform: Shape 225">
                  <a:extLst>
                    <a:ext uri="{FF2B5EF4-FFF2-40B4-BE49-F238E27FC236}">
                      <a16:creationId xmlns="" xmlns:a16="http://schemas.microsoft.com/office/drawing/2014/main" id="{64CB2F94-C17D-4948-A28F-5ECF2C75E36D}"/>
                    </a:ext>
                  </a:extLst>
                </p:cNvPr>
                <p:cNvSpPr/>
                <p:nvPr/>
              </p:nvSpPr>
              <p:spPr>
                <a:xfrm>
                  <a:off x="2934923" y="3012737"/>
                  <a:ext cx="505301" cy="293942"/>
                </a:xfrm>
                <a:custGeom>
                  <a:avLst/>
                  <a:gdLst>
                    <a:gd name="connsiteX0" fmla="*/ 288893 w 505301"/>
                    <a:gd name="connsiteY0" fmla="*/ 0 h 293942"/>
                    <a:gd name="connsiteX1" fmla="*/ 500920 w 505301"/>
                    <a:gd name="connsiteY1" fmla="*/ 111633 h 293942"/>
                    <a:gd name="connsiteX2" fmla="*/ 505301 w 505301"/>
                    <a:gd name="connsiteY2" fmla="*/ 118396 h 293942"/>
                    <a:gd name="connsiteX3" fmla="*/ 505301 w 505301"/>
                    <a:gd name="connsiteY3" fmla="*/ 123920 h 293942"/>
                    <a:gd name="connsiteX4" fmla="*/ 500920 w 505301"/>
                    <a:gd name="connsiteY4" fmla="*/ 130778 h 293942"/>
                    <a:gd name="connsiteX5" fmla="*/ 221551 w 505301"/>
                    <a:gd name="connsiteY5" fmla="*/ 292132 h 293942"/>
                    <a:gd name="connsiteX6" fmla="*/ 214217 w 505301"/>
                    <a:gd name="connsiteY6" fmla="*/ 293942 h 293942"/>
                    <a:gd name="connsiteX7" fmla="*/ 206978 w 505301"/>
                    <a:gd name="connsiteY7" fmla="*/ 292132 h 293942"/>
                    <a:gd name="connsiteX8" fmla="*/ 0 w 505301"/>
                    <a:gd name="connsiteY8" fmla="*/ 172498 h 293942"/>
                    <a:gd name="connsiteX9" fmla="*/ 0 w 505301"/>
                    <a:gd name="connsiteY9" fmla="*/ 166973 h 29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301" h="293942">
                      <a:moveTo>
                        <a:pt x="288893" y="0"/>
                      </a:moveTo>
                      <a:lnTo>
                        <a:pt x="500920" y="111633"/>
                      </a:lnTo>
                      <a:lnTo>
                        <a:pt x="505301" y="118396"/>
                      </a:lnTo>
                      <a:lnTo>
                        <a:pt x="505301" y="123920"/>
                      </a:lnTo>
                      <a:cubicBezTo>
                        <a:pt x="505215" y="126845"/>
                        <a:pt x="503539" y="129473"/>
                        <a:pt x="500920" y="130778"/>
                      </a:cubicBezTo>
                      <a:lnTo>
                        <a:pt x="221551" y="292132"/>
                      </a:lnTo>
                      <a:cubicBezTo>
                        <a:pt x="219294" y="293342"/>
                        <a:pt x="216780" y="293961"/>
                        <a:pt x="214217" y="293942"/>
                      </a:cubicBezTo>
                      <a:cubicBezTo>
                        <a:pt x="211693" y="293961"/>
                        <a:pt x="209198" y="293342"/>
                        <a:pt x="206978" y="292132"/>
                      </a:cubicBezTo>
                      <a:lnTo>
                        <a:pt x="0" y="172498"/>
                      </a:lnTo>
                      <a:lnTo>
                        <a:pt x="0" y="166973"/>
                      </a:lnTo>
                      <a:close/>
                    </a:path>
                  </a:pathLst>
                </a:custGeom>
                <a:solidFill>
                  <a:srgbClr val="263238"/>
                </a:solidFill>
                <a:ln w="9525" cap="flat">
                  <a:noFill/>
                  <a:prstDash val="solid"/>
                  <a:miter/>
                </a:ln>
              </p:spPr>
              <p:txBody>
                <a:bodyPr rtlCol="0" anchor="ctr"/>
                <a:lstStyle/>
                <a:p>
                  <a:endParaRPr lang="en-US"/>
                </a:p>
              </p:txBody>
            </p:sp>
            <p:sp>
              <p:nvSpPr>
                <p:cNvPr id="227" name="Freeform: Shape 226">
                  <a:extLst>
                    <a:ext uri="{FF2B5EF4-FFF2-40B4-BE49-F238E27FC236}">
                      <a16:creationId xmlns="" xmlns:a16="http://schemas.microsoft.com/office/drawing/2014/main" id="{93C28D64-F43B-4529-9394-F3D76F2FB5ED}"/>
                    </a:ext>
                  </a:extLst>
                </p:cNvPr>
                <p:cNvSpPr/>
                <p:nvPr/>
              </p:nvSpPr>
              <p:spPr>
                <a:xfrm>
                  <a:off x="2934923" y="3007498"/>
                  <a:ext cx="505247" cy="293656"/>
                </a:xfrm>
                <a:custGeom>
                  <a:avLst/>
                  <a:gdLst>
                    <a:gd name="connsiteX0" fmla="*/ 214217 w 505247"/>
                    <a:gd name="connsiteY0" fmla="*/ 293656 h 293656"/>
                    <a:gd name="connsiteX1" fmla="*/ 221551 w 505247"/>
                    <a:gd name="connsiteY1" fmla="*/ 291846 h 293656"/>
                    <a:gd name="connsiteX2" fmla="*/ 500920 w 505247"/>
                    <a:gd name="connsiteY2" fmla="*/ 130683 h 293656"/>
                    <a:gd name="connsiteX3" fmla="*/ 504530 w 505247"/>
                    <a:gd name="connsiteY3" fmla="*/ 120672 h 293656"/>
                    <a:gd name="connsiteX4" fmla="*/ 500920 w 505247"/>
                    <a:gd name="connsiteY4" fmla="*/ 117062 h 293656"/>
                    <a:gd name="connsiteX5" fmla="*/ 298228 w 505247"/>
                    <a:gd name="connsiteY5" fmla="*/ 0 h 293656"/>
                    <a:gd name="connsiteX6" fmla="*/ 0 w 505247"/>
                    <a:gd name="connsiteY6" fmla="*/ 172212 h 293656"/>
                    <a:gd name="connsiteX7" fmla="*/ 207264 w 505247"/>
                    <a:gd name="connsiteY7" fmla="*/ 291846 h 293656"/>
                    <a:gd name="connsiteX8" fmla="*/ 214217 w 505247"/>
                    <a:gd name="connsiteY8" fmla="*/ 293656 h 29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247" h="293656">
                      <a:moveTo>
                        <a:pt x="214217" y="293656"/>
                      </a:moveTo>
                      <a:cubicBezTo>
                        <a:pt x="216780" y="293675"/>
                        <a:pt x="219294" y="293056"/>
                        <a:pt x="221551" y="291846"/>
                      </a:cubicBezTo>
                      <a:lnTo>
                        <a:pt x="500920" y="130683"/>
                      </a:lnTo>
                      <a:cubicBezTo>
                        <a:pt x="504682" y="128911"/>
                        <a:pt x="506301" y="124435"/>
                        <a:pt x="504530" y="120672"/>
                      </a:cubicBezTo>
                      <a:cubicBezTo>
                        <a:pt x="503787" y="119082"/>
                        <a:pt x="502510" y="117805"/>
                        <a:pt x="500920" y="117062"/>
                      </a:cubicBezTo>
                      <a:lnTo>
                        <a:pt x="298228" y="0"/>
                      </a:lnTo>
                      <a:lnTo>
                        <a:pt x="0" y="172212"/>
                      </a:lnTo>
                      <a:lnTo>
                        <a:pt x="207264" y="291846"/>
                      </a:lnTo>
                      <a:cubicBezTo>
                        <a:pt x="209398" y="293008"/>
                        <a:pt x="211788" y="293627"/>
                        <a:pt x="214217" y="293656"/>
                      </a:cubicBezTo>
                      <a:close/>
                    </a:path>
                  </a:pathLst>
                </a:custGeom>
                <a:solidFill>
                  <a:srgbClr val="FF81AE"/>
                </a:solidFill>
                <a:ln w="9525" cap="flat">
                  <a:noFill/>
                  <a:prstDash val="solid"/>
                  <a:miter/>
                </a:ln>
              </p:spPr>
              <p:txBody>
                <a:bodyPr rtlCol="0" anchor="ctr"/>
                <a:lstStyle/>
                <a:p>
                  <a:endParaRPr lang="en-US"/>
                </a:p>
              </p:txBody>
            </p:sp>
            <p:sp>
              <p:nvSpPr>
                <p:cNvPr id="228" name="Freeform: Shape 227">
                  <a:extLst>
                    <a:ext uri="{FF2B5EF4-FFF2-40B4-BE49-F238E27FC236}">
                      <a16:creationId xmlns="" xmlns:a16="http://schemas.microsoft.com/office/drawing/2014/main" id="{7D6B2DA7-9C8A-479C-B9BB-2A680ACFBE96}"/>
                    </a:ext>
                  </a:extLst>
                </p:cNvPr>
                <p:cNvSpPr/>
                <p:nvPr/>
              </p:nvSpPr>
              <p:spPr>
                <a:xfrm>
                  <a:off x="2943971" y="2991115"/>
                  <a:ext cx="491299" cy="305450"/>
                </a:xfrm>
                <a:custGeom>
                  <a:avLst/>
                  <a:gdLst>
                    <a:gd name="connsiteX0" fmla="*/ 289179 w 491299"/>
                    <a:gd name="connsiteY0" fmla="*/ 0 h 305450"/>
                    <a:gd name="connsiteX1" fmla="*/ 489204 w 491299"/>
                    <a:gd name="connsiteY1" fmla="*/ 115729 h 305450"/>
                    <a:gd name="connsiteX2" fmla="*/ 491300 w 491299"/>
                    <a:gd name="connsiteY2" fmla="*/ 118586 h 305450"/>
                    <a:gd name="connsiteX3" fmla="*/ 491300 w 491299"/>
                    <a:gd name="connsiteY3" fmla="*/ 140018 h 305450"/>
                    <a:gd name="connsiteX4" fmla="*/ 491300 w 491299"/>
                    <a:gd name="connsiteY4" fmla="*/ 140018 h 305450"/>
                    <a:gd name="connsiteX5" fmla="*/ 489204 w 491299"/>
                    <a:gd name="connsiteY5" fmla="*/ 142970 h 305450"/>
                    <a:gd name="connsiteX6" fmla="*/ 210026 w 491299"/>
                    <a:gd name="connsiteY6" fmla="*/ 304229 h 305450"/>
                    <a:gd name="connsiteX7" fmla="*/ 200025 w 491299"/>
                    <a:gd name="connsiteY7" fmla="*/ 304229 h 305450"/>
                    <a:gd name="connsiteX8" fmla="*/ 0 w 491299"/>
                    <a:gd name="connsiteY8" fmla="*/ 188595 h 305450"/>
                    <a:gd name="connsiteX9" fmla="*/ 0 w 491299"/>
                    <a:gd name="connsiteY9" fmla="*/ 167069 h 30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299" h="305450">
                      <a:moveTo>
                        <a:pt x="289179" y="0"/>
                      </a:moveTo>
                      <a:lnTo>
                        <a:pt x="489204" y="115729"/>
                      </a:lnTo>
                      <a:lnTo>
                        <a:pt x="491300" y="118586"/>
                      </a:lnTo>
                      <a:lnTo>
                        <a:pt x="491300" y="140018"/>
                      </a:lnTo>
                      <a:lnTo>
                        <a:pt x="491300" y="140018"/>
                      </a:lnTo>
                      <a:cubicBezTo>
                        <a:pt x="491147" y="141294"/>
                        <a:pt x="490357" y="142399"/>
                        <a:pt x="489204" y="142970"/>
                      </a:cubicBezTo>
                      <a:lnTo>
                        <a:pt x="210026" y="304229"/>
                      </a:lnTo>
                      <a:cubicBezTo>
                        <a:pt x="206893" y="305857"/>
                        <a:pt x="203159" y="305857"/>
                        <a:pt x="200025" y="304229"/>
                      </a:cubicBezTo>
                      <a:lnTo>
                        <a:pt x="0" y="188595"/>
                      </a:lnTo>
                      <a:lnTo>
                        <a:pt x="0" y="167069"/>
                      </a:lnTo>
                      <a:close/>
                    </a:path>
                  </a:pathLst>
                </a:custGeom>
                <a:solidFill>
                  <a:srgbClr val="EBEBEB"/>
                </a:solidFill>
                <a:ln w="9525" cap="flat">
                  <a:noFill/>
                  <a:prstDash val="solid"/>
                  <a:miter/>
                </a:ln>
              </p:spPr>
              <p:txBody>
                <a:bodyPr rtlCol="0" anchor="ctr"/>
                <a:lstStyle/>
                <a:p>
                  <a:endParaRPr lang="en-US"/>
                </a:p>
              </p:txBody>
            </p:sp>
            <p:sp>
              <p:nvSpPr>
                <p:cNvPr id="229" name="Freeform: Shape 228">
                  <a:extLst>
                    <a:ext uri="{FF2B5EF4-FFF2-40B4-BE49-F238E27FC236}">
                      <a16:creationId xmlns="" xmlns:a16="http://schemas.microsoft.com/office/drawing/2014/main" id="{AD0CA2FF-12F0-46F2-A3BC-000E2F6A3B9C}"/>
                    </a:ext>
                  </a:extLst>
                </p:cNvPr>
                <p:cNvSpPr/>
                <p:nvPr/>
              </p:nvSpPr>
              <p:spPr>
                <a:xfrm>
                  <a:off x="2943781" y="2990925"/>
                  <a:ext cx="491806" cy="284037"/>
                </a:xfrm>
                <a:custGeom>
                  <a:avLst/>
                  <a:gdLst>
                    <a:gd name="connsiteX0" fmla="*/ 0 w 491806"/>
                    <a:gd name="connsiteY0" fmla="*/ 167259 h 284037"/>
                    <a:gd name="connsiteX1" fmla="*/ 2572 w 491806"/>
                    <a:gd name="connsiteY1" fmla="*/ 168688 h 284037"/>
                    <a:gd name="connsiteX2" fmla="*/ 35147 w 491806"/>
                    <a:gd name="connsiteY2" fmla="*/ 187738 h 284037"/>
                    <a:gd name="connsiteX3" fmla="*/ 41243 w 491806"/>
                    <a:gd name="connsiteY3" fmla="*/ 191262 h 284037"/>
                    <a:gd name="connsiteX4" fmla="*/ 200692 w 491806"/>
                    <a:gd name="connsiteY4" fmla="*/ 282988 h 284037"/>
                    <a:gd name="connsiteX5" fmla="*/ 210217 w 491806"/>
                    <a:gd name="connsiteY5" fmla="*/ 282988 h 284037"/>
                    <a:gd name="connsiteX6" fmla="*/ 489680 w 491806"/>
                    <a:gd name="connsiteY6" fmla="*/ 121634 h 284037"/>
                    <a:gd name="connsiteX7" fmla="*/ 491662 w 491806"/>
                    <a:gd name="connsiteY7" fmla="*/ 117805 h 284037"/>
                    <a:gd name="connsiteX8" fmla="*/ 489680 w 491806"/>
                    <a:gd name="connsiteY8" fmla="*/ 115824 h 284037"/>
                    <a:gd name="connsiteX9" fmla="*/ 487013 w 491806"/>
                    <a:gd name="connsiteY9" fmla="*/ 114300 h 284037"/>
                    <a:gd name="connsiteX10" fmla="*/ 289274 w 491806"/>
                    <a:gd name="connsiteY10" fmla="*/ 0 h 284037"/>
                    <a:gd name="connsiteX11" fmla="*/ 2477 w 491806"/>
                    <a:gd name="connsiteY11" fmla="*/ 166306 h 284037"/>
                    <a:gd name="connsiteX12" fmla="*/ 1905 w 491806"/>
                    <a:gd name="connsiteY12" fmla="*/ 166306 h 28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806" h="284037">
                      <a:moveTo>
                        <a:pt x="0" y="167259"/>
                      </a:moveTo>
                      <a:lnTo>
                        <a:pt x="2572" y="168688"/>
                      </a:lnTo>
                      <a:lnTo>
                        <a:pt x="35147" y="187738"/>
                      </a:lnTo>
                      <a:lnTo>
                        <a:pt x="41243" y="191262"/>
                      </a:lnTo>
                      <a:lnTo>
                        <a:pt x="200692" y="282988"/>
                      </a:lnTo>
                      <a:cubicBezTo>
                        <a:pt x="203711" y="284388"/>
                        <a:pt x="207197" y="284388"/>
                        <a:pt x="210217" y="282988"/>
                      </a:cubicBezTo>
                      <a:lnTo>
                        <a:pt x="489680" y="121634"/>
                      </a:lnTo>
                      <a:cubicBezTo>
                        <a:pt x="491280" y="121129"/>
                        <a:pt x="492176" y="119415"/>
                        <a:pt x="491662" y="117805"/>
                      </a:cubicBezTo>
                      <a:cubicBezTo>
                        <a:pt x="491366" y="116862"/>
                        <a:pt x="490623" y="116119"/>
                        <a:pt x="489680" y="115824"/>
                      </a:cubicBezTo>
                      <a:lnTo>
                        <a:pt x="487013" y="114300"/>
                      </a:lnTo>
                      <a:lnTo>
                        <a:pt x="289274" y="0"/>
                      </a:lnTo>
                      <a:lnTo>
                        <a:pt x="2477" y="166306"/>
                      </a:lnTo>
                      <a:lnTo>
                        <a:pt x="1905" y="166306"/>
                      </a:lnTo>
                      <a:close/>
                    </a:path>
                  </a:pathLst>
                </a:custGeom>
                <a:solidFill>
                  <a:srgbClr val="F0F0F0"/>
                </a:solidFill>
                <a:ln w="9525" cap="flat">
                  <a:noFill/>
                  <a:prstDash val="solid"/>
                  <a:miter/>
                </a:ln>
              </p:spPr>
              <p:txBody>
                <a:bodyPr rtlCol="0" anchor="ctr"/>
                <a:lstStyle/>
                <a:p>
                  <a:endParaRPr lang="en-US"/>
                </a:p>
              </p:txBody>
            </p:sp>
            <p:sp>
              <p:nvSpPr>
                <p:cNvPr id="230" name="Freeform: Shape 229">
                  <a:extLst>
                    <a:ext uri="{FF2B5EF4-FFF2-40B4-BE49-F238E27FC236}">
                      <a16:creationId xmlns="" xmlns:a16="http://schemas.microsoft.com/office/drawing/2014/main" id="{DCB62890-5633-4653-BAF3-52FD4CE8A5A4}"/>
                    </a:ext>
                  </a:extLst>
                </p:cNvPr>
                <p:cNvSpPr/>
                <p:nvPr/>
              </p:nvSpPr>
              <p:spPr>
                <a:xfrm>
                  <a:off x="3149140" y="3109607"/>
                  <a:ext cx="286512" cy="186979"/>
                </a:xfrm>
                <a:custGeom>
                  <a:avLst/>
                  <a:gdLst>
                    <a:gd name="connsiteX0" fmla="*/ 0 w 286512"/>
                    <a:gd name="connsiteY0" fmla="*/ 165449 h 186979"/>
                    <a:gd name="connsiteX1" fmla="*/ 0 w 286512"/>
                    <a:gd name="connsiteY1" fmla="*/ 186976 h 186979"/>
                    <a:gd name="connsiteX2" fmla="*/ 4953 w 286512"/>
                    <a:gd name="connsiteY2" fmla="*/ 185738 h 186979"/>
                    <a:gd name="connsiteX3" fmla="*/ 284417 w 286512"/>
                    <a:gd name="connsiteY3" fmla="*/ 24479 h 186979"/>
                    <a:gd name="connsiteX4" fmla="*/ 286512 w 286512"/>
                    <a:gd name="connsiteY4" fmla="*/ 21527 h 186979"/>
                    <a:gd name="connsiteX5" fmla="*/ 286512 w 286512"/>
                    <a:gd name="connsiteY5" fmla="*/ 0 h 186979"/>
                    <a:gd name="connsiteX6" fmla="*/ 284417 w 286512"/>
                    <a:gd name="connsiteY6" fmla="*/ 2857 h 186979"/>
                    <a:gd name="connsiteX7" fmla="*/ 4858 w 286512"/>
                    <a:gd name="connsiteY7" fmla="*/ 164306 h 186979"/>
                    <a:gd name="connsiteX8" fmla="*/ 0 w 286512"/>
                    <a:gd name="connsiteY8" fmla="*/ 165449 h 18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512" h="186979">
                      <a:moveTo>
                        <a:pt x="0" y="165449"/>
                      </a:moveTo>
                      <a:lnTo>
                        <a:pt x="0" y="186976"/>
                      </a:lnTo>
                      <a:cubicBezTo>
                        <a:pt x="1733" y="187023"/>
                        <a:pt x="3448" y="186595"/>
                        <a:pt x="4953" y="185738"/>
                      </a:cubicBezTo>
                      <a:lnTo>
                        <a:pt x="284417" y="24479"/>
                      </a:lnTo>
                      <a:cubicBezTo>
                        <a:pt x="285569" y="23908"/>
                        <a:pt x="286359" y="22803"/>
                        <a:pt x="286512" y="21527"/>
                      </a:cubicBezTo>
                      <a:lnTo>
                        <a:pt x="286512" y="0"/>
                      </a:lnTo>
                      <a:cubicBezTo>
                        <a:pt x="286321" y="1238"/>
                        <a:pt x="285540" y="2305"/>
                        <a:pt x="284417" y="2857"/>
                      </a:cubicBezTo>
                      <a:lnTo>
                        <a:pt x="4858" y="164306"/>
                      </a:lnTo>
                      <a:cubicBezTo>
                        <a:pt x="3353" y="165078"/>
                        <a:pt x="1686" y="165468"/>
                        <a:pt x="0" y="165449"/>
                      </a:cubicBezTo>
                      <a:close/>
                    </a:path>
                  </a:pathLst>
                </a:custGeom>
                <a:solidFill>
                  <a:srgbClr val="E0E0E0"/>
                </a:solidFill>
                <a:ln w="9525" cap="flat">
                  <a:noFill/>
                  <a:prstDash val="solid"/>
                  <a:miter/>
                </a:ln>
              </p:spPr>
              <p:txBody>
                <a:bodyPr rtlCol="0" anchor="ctr"/>
                <a:lstStyle/>
                <a:p>
                  <a:endParaRPr lang="en-US"/>
                </a:p>
              </p:txBody>
            </p:sp>
            <p:sp>
              <p:nvSpPr>
                <p:cNvPr id="231" name="Freeform: Shape 230">
                  <a:extLst>
                    <a:ext uri="{FF2B5EF4-FFF2-40B4-BE49-F238E27FC236}">
                      <a16:creationId xmlns="" xmlns:a16="http://schemas.microsoft.com/office/drawing/2014/main" id="{0331DAE6-43E1-4F10-B877-CA802BE688F0}"/>
                    </a:ext>
                  </a:extLst>
                </p:cNvPr>
                <p:cNvSpPr/>
                <p:nvPr/>
              </p:nvSpPr>
              <p:spPr>
                <a:xfrm>
                  <a:off x="2943781" y="2988353"/>
                  <a:ext cx="488206" cy="283728"/>
                </a:xfrm>
                <a:custGeom>
                  <a:avLst/>
                  <a:gdLst>
                    <a:gd name="connsiteX0" fmla="*/ 0 w 488206"/>
                    <a:gd name="connsiteY0" fmla="*/ 166973 h 283728"/>
                    <a:gd name="connsiteX1" fmla="*/ 36100 w 488206"/>
                    <a:gd name="connsiteY1" fmla="*/ 187738 h 283728"/>
                    <a:gd name="connsiteX2" fmla="*/ 41720 w 488206"/>
                    <a:gd name="connsiteY2" fmla="*/ 191071 h 283728"/>
                    <a:gd name="connsiteX3" fmla="*/ 200692 w 488206"/>
                    <a:gd name="connsiteY3" fmla="*/ 282607 h 283728"/>
                    <a:gd name="connsiteX4" fmla="*/ 210217 w 488206"/>
                    <a:gd name="connsiteY4" fmla="*/ 282607 h 283728"/>
                    <a:gd name="connsiteX5" fmla="*/ 460438 w 488206"/>
                    <a:gd name="connsiteY5" fmla="*/ 138208 h 283728"/>
                    <a:gd name="connsiteX6" fmla="*/ 466820 w 488206"/>
                    <a:gd name="connsiteY6" fmla="*/ 134588 h 283728"/>
                    <a:gd name="connsiteX7" fmla="*/ 487013 w 488206"/>
                    <a:gd name="connsiteY7" fmla="*/ 116872 h 283728"/>
                    <a:gd name="connsiteX8" fmla="*/ 487489 w 488206"/>
                    <a:gd name="connsiteY8" fmla="*/ 116205 h 283728"/>
                    <a:gd name="connsiteX9" fmla="*/ 488156 w 488206"/>
                    <a:gd name="connsiteY9" fmla="*/ 114681 h 283728"/>
                    <a:gd name="connsiteX10" fmla="*/ 484632 w 488206"/>
                    <a:gd name="connsiteY10" fmla="*/ 109633 h 283728"/>
                    <a:gd name="connsiteX11" fmla="*/ 465582 w 488206"/>
                    <a:gd name="connsiteY11" fmla="*/ 101727 h 283728"/>
                    <a:gd name="connsiteX12" fmla="*/ 465582 w 488206"/>
                    <a:gd name="connsiteY12" fmla="*/ 101727 h 283728"/>
                    <a:gd name="connsiteX13" fmla="*/ 289370 w 488206"/>
                    <a:gd name="connsiteY13" fmla="*/ 0 h 28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206" h="283728">
                      <a:moveTo>
                        <a:pt x="0" y="166973"/>
                      </a:moveTo>
                      <a:lnTo>
                        <a:pt x="36100" y="187738"/>
                      </a:lnTo>
                      <a:lnTo>
                        <a:pt x="41720" y="191071"/>
                      </a:lnTo>
                      <a:lnTo>
                        <a:pt x="200692" y="282607"/>
                      </a:lnTo>
                      <a:cubicBezTo>
                        <a:pt x="203692" y="284102"/>
                        <a:pt x="207216" y="284102"/>
                        <a:pt x="210217" y="282607"/>
                      </a:cubicBezTo>
                      <a:lnTo>
                        <a:pt x="460438" y="138208"/>
                      </a:lnTo>
                      <a:lnTo>
                        <a:pt x="466820" y="134588"/>
                      </a:lnTo>
                      <a:cubicBezTo>
                        <a:pt x="474745" y="130207"/>
                        <a:pt x="481641" y="124168"/>
                        <a:pt x="487013" y="116872"/>
                      </a:cubicBezTo>
                      <a:lnTo>
                        <a:pt x="487489" y="116205"/>
                      </a:lnTo>
                      <a:cubicBezTo>
                        <a:pt x="487832" y="115757"/>
                        <a:pt x="488061" y="115234"/>
                        <a:pt x="488156" y="114681"/>
                      </a:cubicBezTo>
                      <a:cubicBezTo>
                        <a:pt x="488509" y="112328"/>
                        <a:pt x="486966" y="110109"/>
                        <a:pt x="484632" y="109633"/>
                      </a:cubicBezTo>
                      <a:cubicBezTo>
                        <a:pt x="477993" y="107757"/>
                        <a:pt x="471602" y="105108"/>
                        <a:pt x="465582" y="101727"/>
                      </a:cubicBezTo>
                      <a:lnTo>
                        <a:pt x="465582" y="101727"/>
                      </a:lnTo>
                      <a:lnTo>
                        <a:pt x="289370" y="0"/>
                      </a:lnTo>
                      <a:close/>
                    </a:path>
                  </a:pathLst>
                </a:custGeom>
                <a:solidFill>
                  <a:srgbClr val="FFFFFF"/>
                </a:solidFill>
                <a:ln w="9525" cap="flat">
                  <a:noFill/>
                  <a:prstDash val="solid"/>
                  <a:miter/>
                </a:ln>
              </p:spPr>
              <p:txBody>
                <a:bodyPr rtlCol="0" anchor="ctr"/>
                <a:lstStyle/>
                <a:p>
                  <a:endParaRPr lang="en-US"/>
                </a:p>
              </p:txBody>
            </p:sp>
            <p:sp>
              <p:nvSpPr>
                <p:cNvPr id="232" name="Freeform: Shape 231">
                  <a:extLst>
                    <a:ext uri="{FF2B5EF4-FFF2-40B4-BE49-F238E27FC236}">
                      <a16:creationId xmlns="" xmlns:a16="http://schemas.microsoft.com/office/drawing/2014/main" id="{FD393C3D-57E4-4410-B5B2-64053623AB6C}"/>
                    </a:ext>
                  </a:extLst>
                </p:cNvPr>
                <p:cNvSpPr/>
                <p:nvPr/>
              </p:nvSpPr>
              <p:spPr>
                <a:xfrm>
                  <a:off x="2969630" y="3151612"/>
                  <a:ext cx="13452" cy="7850"/>
                </a:xfrm>
                <a:custGeom>
                  <a:avLst/>
                  <a:gdLst>
                    <a:gd name="connsiteX0" fmla="*/ 11489 w 13452"/>
                    <a:gd name="connsiteY0" fmla="*/ 1143 h 7850"/>
                    <a:gd name="connsiteX1" fmla="*/ 13308 w 13452"/>
                    <a:gd name="connsiteY1" fmla="*/ 4753 h 7850"/>
                    <a:gd name="connsiteX2" fmla="*/ 11489 w 13452"/>
                    <a:gd name="connsiteY2" fmla="*/ 6572 h 7850"/>
                    <a:gd name="connsiteX3" fmla="*/ 1964 w 13452"/>
                    <a:gd name="connsiteY3" fmla="*/ 6572 h 7850"/>
                    <a:gd name="connsiteX4" fmla="*/ 145 w 13452"/>
                    <a:gd name="connsiteY4" fmla="*/ 2962 h 7850"/>
                    <a:gd name="connsiteX5" fmla="*/ 1964 w 13452"/>
                    <a:gd name="connsiteY5" fmla="*/ 1143 h 7850"/>
                    <a:gd name="connsiteX6" fmla="*/ 11489 w 13452"/>
                    <a:gd name="connsiteY6" fmla="*/ 1143 h 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2" h="7850">
                      <a:moveTo>
                        <a:pt x="11489" y="1143"/>
                      </a:moveTo>
                      <a:cubicBezTo>
                        <a:pt x="12984" y="1638"/>
                        <a:pt x="13803" y="3248"/>
                        <a:pt x="13308" y="4753"/>
                      </a:cubicBezTo>
                      <a:cubicBezTo>
                        <a:pt x="13032" y="5610"/>
                        <a:pt x="12356" y="6287"/>
                        <a:pt x="11489" y="6572"/>
                      </a:cubicBezTo>
                      <a:cubicBezTo>
                        <a:pt x="8546" y="8277"/>
                        <a:pt x="4907" y="8277"/>
                        <a:pt x="1964" y="6572"/>
                      </a:cubicBezTo>
                      <a:cubicBezTo>
                        <a:pt x="468" y="6077"/>
                        <a:pt x="-351" y="4467"/>
                        <a:pt x="145" y="2962"/>
                      </a:cubicBezTo>
                      <a:cubicBezTo>
                        <a:pt x="421" y="2105"/>
                        <a:pt x="1097" y="1429"/>
                        <a:pt x="1964" y="1143"/>
                      </a:cubicBezTo>
                      <a:cubicBezTo>
                        <a:pt x="4955" y="-381"/>
                        <a:pt x="8498" y="-381"/>
                        <a:pt x="11489" y="1143"/>
                      </a:cubicBezTo>
                      <a:close/>
                    </a:path>
                  </a:pathLst>
                </a:custGeom>
                <a:solidFill>
                  <a:srgbClr val="000000">
                    <a:alpha val="10000"/>
                  </a:srgbClr>
                </a:solidFill>
                <a:ln w="9525" cap="flat">
                  <a:noFill/>
                  <a:prstDash val="solid"/>
                  <a:miter/>
                </a:ln>
              </p:spPr>
              <p:txBody>
                <a:bodyPr rtlCol="0" anchor="ctr"/>
                <a:lstStyle/>
                <a:p>
                  <a:endParaRPr lang="en-US"/>
                </a:p>
              </p:txBody>
            </p:sp>
            <p:sp>
              <p:nvSpPr>
                <p:cNvPr id="233" name="Freeform: Shape 232">
                  <a:extLst>
                    <a:ext uri="{FF2B5EF4-FFF2-40B4-BE49-F238E27FC236}">
                      <a16:creationId xmlns="" xmlns:a16="http://schemas.microsoft.com/office/drawing/2014/main" id="{90CCF47B-3854-43CB-A4AF-45368841C752}"/>
                    </a:ext>
                  </a:extLst>
                </p:cNvPr>
                <p:cNvSpPr/>
                <p:nvPr/>
              </p:nvSpPr>
              <p:spPr>
                <a:xfrm>
                  <a:off x="2944374" y="3134043"/>
                  <a:ext cx="34458" cy="25374"/>
                </a:xfrm>
                <a:custGeom>
                  <a:avLst/>
                  <a:gdLst>
                    <a:gd name="connsiteX0" fmla="*/ 73 w 34458"/>
                    <a:gd name="connsiteY0" fmla="*/ 15854 h 25374"/>
                    <a:gd name="connsiteX1" fmla="*/ 73 w 34458"/>
                    <a:gd name="connsiteY1" fmla="*/ 20426 h 25374"/>
                    <a:gd name="connsiteX2" fmla="*/ 3312 w 34458"/>
                    <a:gd name="connsiteY2" fmla="*/ 18616 h 25374"/>
                    <a:gd name="connsiteX3" fmla="*/ 3312 w 34458"/>
                    <a:gd name="connsiteY3" fmla="*/ 15854 h 25374"/>
                    <a:gd name="connsiteX4" fmla="*/ 7979 w 34458"/>
                    <a:gd name="connsiteY4" fmla="*/ 4329 h 25374"/>
                    <a:gd name="connsiteX5" fmla="*/ 11313 w 34458"/>
                    <a:gd name="connsiteY5" fmla="*/ 3471 h 25374"/>
                    <a:gd name="connsiteX6" fmla="*/ 17028 w 34458"/>
                    <a:gd name="connsiteY6" fmla="*/ 5186 h 25374"/>
                    <a:gd name="connsiteX7" fmla="*/ 31030 w 34458"/>
                    <a:gd name="connsiteY7" fmla="*/ 25188 h 25374"/>
                    <a:gd name="connsiteX8" fmla="*/ 34459 w 34458"/>
                    <a:gd name="connsiteY8" fmla="*/ 25188 h 25374"/>
                    <a:gd name="connsiteX9" fmla="*/ 19123 w 34458"/>
                    <a:gd name="connsiteY9" fmla="*/ 2233 h 25374"/>
                    <a:gd name="connsiteX10" fmla="*/ 6646 w 34458"/>
                    <a:gd name="connsiteY10" fmla="*/ 1281 h 25374"/>
                    <a:gd name="connsiteX11" fmla="*/ 73 w 34458"/>
                    <a:gd name="connsiteY11" fmla="*/ 15854 h 2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8" h="25374">
                      <a:moveTo>
                        <a:pt x="73" y="15854"/>
                      </a:moveTo>
                      <a:cubicBezTo>
                        <a:pt x="-22" y="17378"/>
                        <a:pt x="-22" y="18902"/>
                        <a:pt x="73" y="20426"/>
                      </a:cubicBezTo>
                      <a:lnTo>
                        <a:pt x="3312" y="18616"/>
                      </a:lnTo>
                      <a:cubicBezTo>
                        <a:pt x="3312" y="17664"/>
                        <a:pt x="3312" y="16711"/>
                        <a:pt x="3312" y="15854"/>
                      </a:cubicBezTo>
                      <a:cubicBezTo>
                        <a:pt x="2769" y="11463"/>
                        <a:pt x="4531" y="7100"/>
                        <a:pt x="7979" y="4329"/>
                      </a:cubicBezTo>
                      <a:cubicBezTo>
                        <a:pt x="8998" y="3757"/>
                        <a:pt x="10141" y="3462"/>
                        <a:pt x="11313" y="3471"/>
                      </a:cubicBezTo>
                      <a:cubicBezTo>
                        <a:pt x="13332" y="3529"/>
                        <a:pt x="15304" y="4119"/>
                        <a:pt x="17028" y="5186"/>
                      </a:cubicBezTo>
                      <a:cubicBezTo>
                        <a:pt x="23953" y="9958"/>
                        <a:pt x="28915" y="17054"/>
                        <a:pt x="31030" y="25188"/>
                      </a:cubicBezTo>
                      <a:cubicBezTo>
                        <a:pt x="32163" y="25436"/>
                        <a:pt x="33325" y="25436"/>
                        <a:pt x="34459" y="25188"/>
                      </a:cubicBezTo>
                      <a:cubicBezTo>
                        <a:pt x="32392" y="15892"/>
                        <a:pt x="26924" y="7700"/>
                        <a:pt x="19123" y="2233"/>
                      </a:cubicBezTo>
                      <a:cubicBezTo>
                        <a:pt x="15456" y="-358"/>
                        <a:pt x="10665" y="-720"/>
                        <a:pt x="6646" y="1281"/>
                      </a:cubicBezTo>
                      <a:cubicBezTo>
                        <a:pt x="2026" y="4633"/>
                        <a:pt x="-470" y="10177"/>
                        <a:pt x="73" y="15854"/>
                      </a:cubicBezTo>
                      <a:close/>
                    </a:path>
                  </a:pathLst>
                </a:custGeom>
                <a:solidFill>
                  <a:srgbClr val="263238"/>
                </a:solidFill>
                <a:ln w="9525" cap="flat">
                  <a:noFill/>
                  <a:prstDash val="solid"/>
                  <a:miter/>
                </a:ln>
              </p:spPr>
              <p:txBody>
                <a:bodyPr rtlCol="0" anchor="ctr"/>
                <a:lstStyle/>
                <a:p>
                  <a:endParaRPr lang="en-US"/>
                </a:p>
              </p:txBody>
            </p:sp>
            <p:sp>
              <p:nvSpPr>
                <p:cNvPr id="234" name="Freeform: Shape 233">
                  <a:extLst>
                    <a:ext uri="{FF2B5EF4-FFF2-40B4-BE49-F238E27FC236}">
                      <a16:creationId xmlns="" xmlns:a16="http://schemas.microsoft.com/office/drawing/2014/main" id="{606AFC1B-C0A8-461D-821D-32CB4C403046}"/>
                    </a:ext>
                  </a:extLst>
                </p:cNvPr>
                <p:cNvSpPr/>
                <p:nvPr/>
              </p:nvSpPr>
              <p:spPr>
                <a:xfrm>
                  <a:off x="2945495" y="3156279"/>
                  <a:ext cx="571" cy="857"/>
                </a:xfrm>
                <a:custGeom>
                  <a:avLst/>
                  <a:gdLst>
                    <a:gd name="connsiteX0" fmla="*/ 0 w 571"/>
                    <a:gd name="connsiteY0" fmla="*/ 0 h 857"/>
                    <a:gd name="connsiteX1" fmla="*/ 0 w 571"/>
                    <a:gd name="connsiteY1" fmla="*/ 857 h 857"/>
                    <a:gd name="connsiteX2" fmla="*/ 571 w 571"/>
                    <a:gd name="connsiteY2" fmla="*/ 857 h 857"/>
                  </a:gdLst>
                  <a:ahLst/>
                  <a:cxnLst>
                    <a:cxn ang="0">
                      <a:pos x="connsiteX0" y="connsiteY0"/>
                    </a:cxn>
                    <a:cxn ang="0">
                      <a:pos x="connsiteX1" y="connsiteY1"/>
                    </a:cxn>
                    <a:cxn ang="0">
                      <a:pos x="connsiteX2" y="connsiteY2"/>
                    </a:cxn>
                  </a:cxnLst>
                  <a:rect l="l" t="t" r="r" b="b"/>
                  <a:pathLst>
                    <a:path w="571" h="857">
                      <a:moveTo>
                        <a:pt x="0" y="0"/>
                      </a:moveTo>
                      <a:cubicBezTo>
                        <a:pt x="0" y="0"/>
                        <a:pt x="0" y="571"/>
                        <a:pt x="0" y="857"/>
                      </a:cubicBezTo>
                      <a:lnTo>
                        <a:pt x="571" y="857"/>
                      </a:lnTo>
                      <a:close/>
                    </a:path>
                  </a:pathLst>
                </a:custGeom>
                <a:solidFill>
                  <a:srgbClr val="263238"/>
                </a:solidFill>
                <a:ln w="9525" cap="flat">
                  <a:noFill/>
                  <a:prstDash val="solid"/>
                  <a:miter/>
                </a:ln>
              </p:spPr>
              <p:txBody>
                <a:bodyPr rtlCol="0" anchor="ctr"/>
                <a:lstStyle/>
                <a:p>
                  <a:endParaRPr lang="en-US"/>
                </a:p>
              </p:txBody>
            </p:sp>
            <p:sp>
              <p:nvSpPr>
                <p:cNvPr id="235" name="Freeform: Shape 234">
                  <a:extLst>
                    <a:ext uri="{FF2B5EF4-FFF2-40B4-BE49-F238E27FC236}">
                      <a16:creationId xmlns="" xmlns:a16="http://schemas.microsoft.com/office/drawing/2014/main" id="{4DF06073-E13A-446B-BE8C-9C9D51FC47D9}"/>
                    </a:ext>
                  </a:extLst>
                </p:cNvPr>
                <p:cNvSpPr/>
                <p:nvPr/>
              </p:nvSpPr>
              <p:spPr>
                <a:xfrm>
                  <a:off x="2997551" y="3135379"/>
                  <a:ext cx="13611" cy="7891"/>
                </a:xfrm>
                <a:custGeom>
                  <a:avLst/>
                  <a:gdLst>
                    <a:gd name="connsiteX0" fmla="*/ 11571 w 13611"/>
                    <a:gd name="connsiteY0" fmla="*/ 1279 h 7891"/>
                    <a:gd name="connsiteX1" fmla="*/ 13514 w 13611"/>
                    <a:gd name="connsiteY1" fmla="*/ 4660 h 7891"/>
                    <a:gd name="connsiteX2" fmla="*/ 11571 w 13611"/>
                    <a:gd name="connsiteY2" fmla="*/ 6613 h 7891"/>
                    <a:gd name="connsiteX3" fmla="*/ 2046 w 13611"/>
                    <a:gd name="connsiteY3" fmla="*/ 6613 h 7891"/>
                    <a:gd name="connsiteX4" fmla="*/ 94 w 13611"/>
                    <a:gd name="connsiteY4" fmla="*/ 3222 h 7891"/>
                    <a:gd name="connsiteX5" fmla="*/ 2046 w 13611"/>
                    <a:gd name="connsiteY5" fmla="*/ 1279 h 7891"/>
                    <a:gd name="connsiteX6" fmla="*/ 11571 w 13611"/>
                    <a:gd name="connsiteY6" fmla="*/ 1279 h 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1" h="7891">
                      <a:moveTo>
                        <a:pt x="11571" y="1279"/>
                      </a:moveTo>
                      <a:cubicBezTo>
                        <a:pt x="13048" y="1679"/>
                        <a:pt x="13914" y="3193"/>
                        <a:pt x="13514" y="4660"/>
                      </a:cubicBezTo>
                      <a:cubicBezTo>
                        <a:pt x="13267" y="5613"/>
                        <a:pt x="12524" y="6355"/>
                        <a:pt x="11571" y="6613"/>
                      </a:cubicBezTo>
                      <a:cubicBezTo>
                        <a:pt x="8628" y="8318"/>
                        <a:pt x="4989" y="8318"/>
                        <a:pt x="2046" y="6613"/>
                      </a:cubicBezTo>
                      <a:cubicBezTo>
                        <a:pt x="570" y="6213"/>
                        <a:pt x="-297" y="4698"/>
                        <a:pt x="94" y="3222"/>
                      </a:cubicBezTo>
                      <a:cubicBezTo>
                        <a:pt x="351" y="2279"/>
                        <a:pt x="1094" y="1536"/>
                        <a:pt x="2046" y="1279"/>
                      </a:cubicBezTo>
                      <a:cubicBezTo>
                        <a:pt x="4989" y="-426"/>
                        <a:pt x="8628" y="-426"/>
                        <a:pt x="11571" y="1279"/>
                      </a:cubicBezTo>
                      <a:close/>
                    </a:path>
                  </a:pathLst>
                </a:custGeom>
                <a:solidFill>
                  <a:srgbClr val="000000">
                    <a:alpha val="10000"/>
                  </a:srgbClr>
                </a:solidFill>
                <a:ln w="9525" cap="flat">
                  <a:noFill/>
                  <a:prstDash val="solid"/>
                  <a:miter/>
                </a:ln>
              </p:spPr>
              <p:txBody>
                <a:bodyPr rtlCol="0" anchor="ctr"/>
                <a:lstStyle/>
                <a:p>
                  <a:endParaRPr lang="en-US"/>
                </a:p>
              </p:txBody>
            </p:sp>
            <p:sp>
              <p:nvSpPr>
                <p:cNvPr id="236" name="Freeform: Shape 235">
                  <a:extLst>
                    <a:ext uri="{FF2B5EF4-FFF2-40B4-BE49-F238E27FC236}">
                      <a16:creationId xmlns="" xmlns:a16="http://schemas.microsoft.com/office/drawing/2014/main" id="{41545CAB-5F02-4BAC-83CB-C24135B5A530}"/>
                    </a:ext>
                  </a:extLst>
                </p:cNvPr>
                <p:cNvSpPr/>
                <p:nvPr/>
              </p:nvSpPr>
              <p:spPr>
                <a:xfrm>
                  <a:off x="2972947" y="3117905"/>
                  <a:ext cx="34460" cy="25386"/>
                </a:xfrm>
                <a:custGeom>
                  <a:avLst/>
                  <a:gdLst>
                    <a:gd name="connsiteX0" fmla="*/ 76 w 34460"/>
                    <a:gd name="connsiteY0" fmla="*/ 15799 h 25386"/>
                    <a:gd name="connsiteX1" fmla="*/ 76 w 34460"/>
                    <a:gd name="connsiteY1" fmla="*/ 20467 h 25386"/>
                    <a:gd name="connsiteX2" fmla="*/ 3314 w 34460"/>
                    <a:gd name="connsiteY2" fmla="*/ 18562 h 25386"/>
                    <a:gd name="connsiteX3" fmla="*/ 3314 w 34460"/>
                    <a:gd name="connsiteY3" fmla="*/ 15799 h 25386"/>
                    <a:gd name="connsiteX4" fmla="*/ 7981 w 34460"/>
                    <a:gd name="connsiteY4" fmla="*/ 4274 h 25386"/>
                    <a:gd name="connsiteX5" fmla="*/ 11315 w 34460"/>
                    <a:gd name="connsiteY5" fmla="*/ 3417 h 25386"/>
                    <a:gd name="connsiteX6" fmla="*/ 17030 w 34460"/>
                    <a:gd name="connsiteY6" fmla="*/ 5132 h 25386"/>
                    <a:gd name="connsiteX7" fmla="*/ 31032 w 34460"/>
                    <a:gd name="connsiteY7" fmla="*/ 25229 h 25386"/>
                    <a:gd name="connsiteX8" fmla="*/ 34461 w 34460"/>
                    <a:gd name="connsiteY8" fmla="*/ 25229 h 25386"/>
                    <a:gd name="connsiteX9" fmla="*/ 19126 w 34460"/>
                    <a:gd name="connsiteY9" fmla="*/ 2179 h 25386"/>
                    <a:gd name="connsiteX10" fmla="*/ 6648 w 34460"/>
                    <a:gd name="connsiteY10" fmla="*/ 1322 h 25386"/>
                    <a:gd name="connsiteX11" fmla="*/ 76 w 34460"/>
                    <a:gd name="connsiteY11" fmla="*/ 15799 h 2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60" h="25386">
                      <a:moveTo>
                        <a:pt x="76" y="15799"/>
                      </a:moveTo>
                      <a:cubicBezTo>
                        <a:pt x="-10" y="17352"/>
                        <a:pt x="-10" y="18914"/>
                        <a:pt x="76" y="20467"/>
                      </a:cubicBezTo>
                      <a:lnTo>
                        <a:pt x="3314" y="18562"/>
                      </a:lnTo>
                      <a:cubicBezTo>
                        <a:pt x="3267" y="17638"/>
                        <a:pt x="3267" y="16724"/>
                        <a:pt x="3314" y="15799"/>
                      </a:cubicBezTo>
                      <a:cubicBezTo>
                        <a:pt x="2771" y="11408"/>
                        <a:pt x="4533" y="7046"/>
                        <a:pt x="7981" y="4274"/>
                      </a:cubicBezTo>
                      <a:cubicBezTo>
                        <a:pt x="9000" y="3703"/>
                        <a:pt x="10144" y="3407"/>
                        <a:pt x="11315" y="3417"/>
                      </a:cubicBezTo>
                      <a:cubicBezTo>
                        <a:pt x="13334" y="3474"/>
                        <a:pt x="15306" y="4065"/>
                        <a:pt x="17030" y="5132"/>
                      </a:cubicBezTo>
                      <a:cubicBezTo>
                        <a:pt x="23974" y="9913"/>
                        <a:pt x="28946" y="17057"/>
                        <a:pt x="31032" y="25229"/>
                      </a:cubicBezTo>
                      <a:cubicBezTo>
                        <a:pt x="32165" y="25439"/>
                        <a:pt x="33327" y="25439"/>
                        <a:pt x="34461" y="25229"/>
                      </a:cubicBezTo>
                      <a:cubicBezTo>
                        <a:pt x="32327" y="15933"/>
                        <a:pt x="26879" y="7741"/>
                        <a:pt x="19126" y="2179"/>
                      </a:cubicBezTo>
                      <a:cubicBezTo>
                        <a:pt x="15439" y="-384"/>
                        <a:pt x="10648" y="-707"/>
                        <a:pt x="6648" y="1322"/>
                      </a:cubicBezTo>
                      <a:cubicBezTo>
                        <a:pt x="2028" y="4627"/>
                        <a:pt x="-477" y="10142"/>
                        <a:pt x="76" y="15799"/>
                      </a:cubicBezTo>
                      <a:close/>
                    </a:path>
                  </a:pathLst>
                </a:custGeom>
                <a:solidFill>
                  <a:srgbClr val="263238"/>
                </a:solidFill>
                <a:ln w="9525" cap="flat">
                  <a:noFill/>
                  <a:prstDash val="solid"/>
                  <a:miter/>
                </a:ln>
              </p:spPr>
              <p:txBody>
                <a:bodyPr rtlCol="0" anchor="ctr"/>
                <a:lstStyle/>
                <a:p>
                  <a:endParaRPr lang="en-US"/>
                </a:p>
              </p:txBody>
            </p:sp>
            <p:sp>
              <p:nvSpPr>
                <p:cNvPr id="237" name="Freeform: Shape 236">
                  <a:extLst>
                    <a:ext uri="{FF2B5EF4-FFF2-40B4-BE49-F238E27FC236}">
                      <a16:creationId xmlns="" xmlns:a16="http://schemas.microsoft.com/office/drawing/2014/main" id="{71733057-807E-4AF3-B001-AF58ADF80B43}"/>
                    </a:ext>
                  </a:extLst>
                </p:cNvPr>
                <p:cNvSpPr/>
                <p:nvPr/>
              </p:nvSpPr>
              <p:spPr>
                <a:xfrm>
                  <a:off x="3025555" y="3119186"/>
                  <a:ext cx="13611" cy="7891"/>
                </a:xfrm>
                <a:custGeom>
                  <a:avLst/>
                  <a:gdLst>
                    <a:gd name="connsiteX0" fmla="*/ 11571 w 13611"/>
                    <a:gd name="connsiteY0" fmla="*/ 1279 h 7891"/>
                    <a:gd name="connsiteX1" fmla="*/ 13514 w 13611"/>
                    <a:gd name="connsiteY1" fmla="*/ 4670 h 7891"/>
                    <a:gd name="connsiteX2" fmla="*/ 11571 w 13611"/>
                    <a:gd name="connsiteY2" fmla="*/ 6613 h 7891"/>
                    <a:gd name="connsiteX3" fmla="*/ 2046 w 13611"/>
                    <a:gd name="connsiteY3" fmla="*/ 6613 h 7891"/>
                    <a:gd name="connsiteX4" fmla="*/ 94 w 13611"/>
                    <a:gd name="connsiteY4" fmla="*/ 3231 h 7891"/>
                    <a:gd name="connsiteX5" fmla="*/ 2046 w 13611"/>
                    <a:gd name="connsiteY5" fmla="*/ 1279 h 7891"/>
                    <a:gd name="connsiteX6" fmla="*/ 11571 w 13611"/>
                    <a:gd name="connsiteY6" fmla="*/ 1279 h 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1" h="7891">
                      <a:moveTo>
                        <a:pt x="11571" y="1279"/>
                      </a:moveTo>
                      <a:cubicBezTo>
                        <a:pt x="13048" y="1679"/>
                        <a:pt x="13914" y="3193"/>
                        <a:pt x="13514" y="4670"/>
                      </a:cubicBezTo>
                      <a:cubicBezTo>
                        <a:pt x="13267" y="5613"/>
                        <a:pt x="12524" y="6356"/>
                        <a:pt x="11571" y="6613"/>
                      </a:cubicBezTo>
                      <a:cubicBezTo>
                        <a:pt x="8628" y="8318"/>
                        <a:pt x="4989" y="8318"/>
                        <a:pt x="2046" y="6613"/>
                      </a:cubicBezTo>
                      <a:cubicBezTo>
                        <a:pt x="570" y="6213"/>
                        <a:pt x="-297" y="4698"/>
                        <a:pt x="94" y="3231"/>
                      </a:cubicBezTo>
                      <a:cubicBezTo>
                        <a:pt x="351" y="2279"/>
                        <a:pt x="1094" y="1536"/>
                        <a:pt x="2046" y="1279"/>
                      </a:cubicBezTo>
                      <a:cubicBezTo>
                        <a:pt x="4989" y="-426"/>
                        <a:pt x="8628" y="-426"/>
                        <a:pt x="11571" y="1279"/>
                      </a:cubicBezTo>
                      <a:close/>
                    </a:path>
                  </a:pathLst>
                </a:custGeom>
                <a:solidFill>
                  <a:srgbClr val="000000">
                    <a:alpha val="10000"/>
                  </a:srgbClr>
                </a:solidFill>
                <a:ln w="9525" cap="flat">
                  <a:noFill/>
                  <a:prstDash val="solid"/>
                  <a:miter/>
                </a:ln>
              </p:spPr>
              <p:txBody>
                <a:bodyPr rtlCol="0" anchor="ctr"/>
                <a:lstStyle/>
                <a:p>
                  <a:endParaRPr lang="en-US"/>
                </a:p>
              </p:txBody>
            </p:sp>
            <p:sp>
              <p:nvSpPr>
                <p:cNvPr id="238" name="Freeform: Shape 237">
                  <a:extLst>
                    <a:ext uri="{FF2B5EF4-FFF2-40B4-BE49-F238E27FC236}">
                      <a16:creationId xmlns="" xmlns:a16="http://schemas.microsoft.com/office/drawing/2014/main" id="{EA040E26-AA1D-4EB6-B1D5-F271ABDFAD5B}"/>
                    </a:ext>
                  </a:extLst>
                </p:cNvPr>
                <p:cNvSpPr/>
                <p:nvPr/>
              </p:nvSpPr>
              <p:spPr>
                <a:xfrm>
                  <a:off x="3000770" y="3102094"/>
                  <a:ext cx="34450" cy="25005"/>
                </a:xfrm>
                <a:custGeom>
                  <a:avLst/>
                  <a:gdLst>
                    <a:gd name="connsiteX0" fmla="*/ 66 w 34450"/>
                    <a:gd name="connsiteY0" fmla="*/ 15418 h 25005"/>
                    <a:gd name="connsiteX1" fmla="*/ 66 w 34450"/>
                    <a:gd name="connsiteY1" fmla="*/ 20086 h 25005"/>
                    <a:gd name="connsiteX2" fmla="*/ 3304 w 34450"/>
                    <a:gd name="connsiteY2" fmla="*/ 18181 h 25005"/>
                    <a:gd name="connsiteX3" fmla="*/ 3304 w 34450"/>
                    <a:gd name="connsiteY3" fmla="*/ 15418 h 25005"/>
                    <a:gd name="connsiteX4" fmla="*/ 7971 w 34450"/>
                    <a:gd name="connsiteY4" fmla="*/ 3893 h 25005"/>
                    <a:gd name="connsiteX5" fmla="*/ 11305 w 34450"/>
                    <a:gd name="connsiteY5" fmla="*/ 3036 h 25005"/>
                    <a:gd name="connsiteX6" fmla="*/ 17020 w 34450"/>
                    <a:gd name="connsiteY6" fmla="*/ 4750 h 25005"/>
                    <a:gd name="connsiteX7" fmla="*/ 31022 w 34450"/>
                    <a:gd name="connsiteY7" fmla="*/ 24848 h 25005"/>
                    <a:gd name="connsiteX8" fmla="*/ 34451 w 34450"/>
                    <a:gd name="connsiteY8" fmla="*/ 24848 h 25005"/>
                    <a:gd name="connsiteX9" fmla="*/ 18735 w 34450"/>
                    <a:gd name="connsiteY9" fmla="*/ 2179 h 25005"/>
                    <a:gd name="connsiteX10" fmla="*/ 6257 w 34450"/>
                    <a:gd name="connsiteY10" fmla="*/ 1322 h 25005"/>
                    <a:gd name="connsiteX11" fmla="*/ 66 w 34450"/>
                    <a:gd name="connsiteY11" fmla="*/ 15418 h 2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0" h="25005">
                      <a:moveTo>
                        <a:pt x="66" y="15418"/>
                      </a:moveTo>
                      <a:cubicBezTo>
                        <a:pt x="-20" y="16971"/>
                        <a:pt x="-20" y="18533"/>
                        <a:pt x="66" y="20086"/>
                      </a:cubicBezTo>
                      <a:lnTo>
                        <a:pt x="3304" y="18181"/>
                      </a:lnTo>
                      <a:cubicBezTo>
                        <a:pt x="3257" y="17257"/>
                        <a:pt x="3257" y="16342"/>
                        <a:pt x="3304" y="15418"/>
                      </a:cubicBezTo>
                      <a:cubicBezTo>
                        <a:pt x="2790" y="11037"/>
                        <a:pt x="4552" y="6684"/>
                        <a:pt x="7971" y="3893"/>
                      </a:cubicBezTo>
                      <a:cubicBezTo>
                        <a:pt x="8990" y="3322"/>
                        <a:pt x="10134" y="3026"/>
                        <a:pt x="11305" y="3036"/>
                      </a:cubicBezTo>
                      <a:cubicBezTo>
                        <a:pt x="13324" y="3093"/>
                        <a:pt x="15296" y="3684"/>
                        <a:pt x="17020" y="4750"/>
                      </a:cubicBezTo>
                      <a:cubicBezTo>
                        <a:pt x="23964" y="9532"/>
                        <a:pt x="28936" y="16676"/>
                        <a:pt x="31022" y="24848"/>
                      </a:cubicBezTo>
                      <a:cubicBezTo>
                        <a:pt x="32155" y="25058"/>
                        <a:pt x="33317" y="25058"/>
                        <a:pt x="34451" y="24848"/>
                      </a:cubicBezTo>
                      <a:cubicBezTo>
                        <a:pt x="32146" y="15628"/>
                        <a:pt x="26555" y="7570"/>
                        <a:pt x="18735" y="2179"/>
                      </a:cubicBezTo>
                      <a:cubicBezTo>
                        <a:pt x="15048" y="-384"/>
                        <a:pt x="10257" y="-707"/>
                        <a:pt x="6257" y="1322"/>
                      </a:cubicBezTo>
                      <a:cubicBezTo>
                        <a:pt x="1904" y="4646"/>
                        <a:pt x="-430" y="9970"/>
                        <a:pt x="66" y="15418"/>
                      </a:cubicBezTo>
                      <a:close/>
                    </a:path>
                  </a:pathLst>
                </a:custGeom>
                <a:solidFill>
                  <a:srgbClr val="263238"/>
                </a:solidFill>
                <a:ln w="9525" cap="flat">
                  <a:noFill/>
                  <a:prstDash val="solid"/>
                  <a:miter/>
                </a:ln>
              </p:spPr>
              <p:txBody>
                <a:bodyPr rtlCol="0" anchor="ctr"/>
                <a:lstStyle/>
                <a:p>
                  <a:endParaRPr lang="en-US"/>
                </a:p>
              </p:txBody>
            </p:sp>
            <p:sp>
              <p:nvSpPr>
                <p:cNvPr id="239" name="Freeform: Shape 238">
                  <a:extLst>
                    <a:ext uri="{FF2B5EF4-FFF2-40B4-BE49-F238E27FC236}">
                      <a16:creationId xmlns="" xmlns:a16="http://schemas.microsoft.com/office/drawing/2014/main" id="{A38739E3-9248-4799-8F17-76EE11732CAD}"/>
                    </a:ext>
                  </a:extLst>
                </p:cNvPr>
                <p:cNvSpPr/>
                <p:nvPr/>
              </p:nvSpPr>
              <p:spPr>
                <a:xfrm>
                  <a:off x="3053640" y="3103129"/>
                  <a:ext cx="13452" cy="7715"/>
                </a:xfrm>
                <a:custGeom>
                  <a:avLst/>
                  <a:gdLst>
                    <a:gd name="connsiteX0" fmla="*/ 11489 w 13452"/>
                    <a:gd name="connsiteY0" fmla="*/ 1143 h 7715"/>
                    <a:gd name="connsiteX1" fmla="*/ 13308 w 13452"/>
                    <a:gd name="connsiteY1" fmla="*/ 4753 h 7715"/>
                    <a:gd name="connsiteX2" fmla="*/ 11489 w 13452"/>
                    <a:gd name="connsiteY2" fmla="*/ 6572 h 7715"/>
                    <a:gd name="connsiteX3" fmla="*/ 1964 w 13452"/>
                    <a:gd name="connsiteY3" fmla="*/ 6572 h 7715"/>
                    <a:gd name="connsiteX4" fmla="*/ 145 w 13452"/>
                    <a:gd name="connsiteY4" fmla="*/ 2962 h 7715"/>
                    <a:gd name="connsiteX5" fmla="*/ 1964 w 13452"/>
                    <a:gd name="connsiteY5" fmla="*/ 1143 h 7715"/>
                    <a:gd name="connsiteX6" fmla="*/ 11489 w 13452"/>
                    <a:gd name="connsiteY6" fmla="*/ 1143 h 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2" h="7715">
                      <a:moveTo>
                        <a:pt x="11489" y="1143"/>
                      </a:moveTo>
                      <a:cubicBezTo>
                        <a:pt x="12984" y="1638"/>
                        <a:pt x="13803" y="3248"/>
                        <a:pt x="13308" y="4753"/>
                      </a:cubicBezTo>
                      <a:cubicBezTo>
                        <a:pt x="13032" y="5610"/>
                        <a:pt x="12356" y="6287"/>
                        <a:pt x="11489" y="6572"/>
                      </a:cubicBezTo>
                      <a:cubicBezTo>
                        <a:pt x="8498" y="8096"/>
                        <a:pt x="4955" y="8096"/>
                        <a:pt x="1964" y="6572"/>
                      </a:cubicBezTo>
                      <a:cubicBezTo>
                        <a:pt x="468" y="6077"/>
                        <a:pt x="-351" y="4467"/>
                        <a:pt x="145" y="2962"/>
                      </a:cubicBezTo>
                      <a:cubicBezTo>
                        <a:pt x="421" y="2105"/>
                        <a:pt x="1097" y="1429"/>
                        <a:pt x="1964" y="1143"/>
                      </a:cubicBezTo>
                      <a:cubicBezTo>
                        <a:pt x="4955" y="-381"/>
                        <a:pt x="8498" y="-381"/>
                        <a:pt x="11489" y="1143"/>
                      </a:cubicBezTo>
                      <a:close/>
                    </a:path>
                  </a:pathLst>
                </a:custGeom>
                <a:solidFill>
                  <a:srgbClr val="000000">
                    <a:alpha val="10000"/>
                  </a:srgbClr>
                </a:solidFill>
                <a:ln w="9525" cap="flat">
                  <a:noFill/>
                  <a:prstDash val="solid"/>
                  <a:miter/>
                </a:ln>
              </p:spPr>
              <p:txBody>
                <a:bodyPr rtlCol="0" anchor="ctr"/>
                <a:lstStyle/>
                <a:p>
                  <a:endParaRPr lang="en-US"/>
                </a:p>
              </p:txBody>
            </p:sp>
            <p:sp>
              <p:nvSpPr>
                <p:cNvPr id="240" name="Freeform: Shape 239">
                  <a:extLst>
                    <a:ext uri="{FF2B5EF4-FFF2-40B4-BE49-F238E27FC236}">
                      <a16:creationId xmlns="" xmlns:a16="http://schemas.microsoft.com/office/drawing/2014/main" id="{309B7191-00A7-4229-A404-7E4505C9BDAB}"/>
                    </a:ext>
                  </a:extLst>
                </p:cNvPr>
                <p:cNvSpPr/>
                <p:nvPr/>
              </p:nvSpPr>
              <p:spPr>
                <a:xfrm>
                  <a:off x="3028768" y="3085929"/>
                  <a:ext cx="34456" cy="24977"/>
                </a:xfrm>
                <a:custGeom>
                  <a:avLst/>
                  <a:gdLst>
                    <a:gd name="connsiteX0" fmla="*/ 71 w 34456"/>
                    <a:gd name="connsiteY0" fmla="*/ 15390 h 24977"/>
                    <a:gd name="connsiteX1" fmla="*/ 71 w 34456"/>
                    <a:gd name="connsiteY1" fmla="*/ 20058 h 24977"/>
                    <a:gd name="connsiteX2" fmla="*/ 3310 w 34456"/>
                    <a:gd name="connsiteY2" fmla="*/ 18153 h 24977"/>
                    <a:gd name="connsiteX3" fmla="*/ 3310 w 34456"/>
                    <a:gd name="connsiteY3" fmla="*/ 15390 h 24977"/>
                    <a:gd name="connsiteX4" fmla="*/ 7977 w 34456"/>
                    <a:gd name="connsiteY4" fmla="*/ 3960 h 24977"/>
                    <a:gd name="connsiteX5" fmla="*/ 11311 w 34456"/>
                    <a:gd name="connsiteY5" fmla="*/ 3008 h 24977"/>
                    <a:gd name="connsiteX6" fmla="*/ 17026 w 34456"/>
                    <a:gd name="connsiteY6" fmla="*/ 4817 h 24977"/>
                    <a:gd name="connsiteX7" fmla="*/ 31028 w 34456"/>
                    <a:gd name="connsiteY7" fmla="*/ 24820 h 24977"/>
                    <a:gd name="connsiteX8" fmla="*/ 34457 w 34456"/>
                    <a:gd name="connsiteY8" fmla="*/ 24820 h 24977"/>
                    <a:gd name="connsiteX9" fmla="*/ 18740 w 34456"/>
                    <a:gd name="connsiteY9" fmla="*/ 2150 h 24977"/>
                    <a:gd name="connsiteX10" fmla="*/ 6263 w 34456"/>
                    <a:gd name="connsiteY10" fmla="*/ 1293 h 24977"/>
                    <a:gd name="connsiteX11" fmla="*/ 71 w 34456"/>
                    <a:gd name="connsiteY11" fmla="*/ 15390 h 2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77">
                      <a:moveTo>
                        <a:pt x="71" y="15390"/>
                      </a:moveTo>
                      <a:cubicBezTo>
                        <a:pt x="-24" y="16943"/>
                        <a:pt x="-24" y="18505"/>
                        <a:pt x="71" y="20058"/>
                      </a:cubicBezTo>
                      <a:lnTo>
                        <a:pt x="3310" y="18153"/>
                      </a:lnTo>
                      <a:cubicBezTo>
                        <a:pt x="3262" y="17229"/>
                        <a:pt x="3262" y="16314"/>
                        <a:pt x="3310" y="15390"/>
                      </a:cubicBezTo>
                      <a:cubicBezTo>
                        <a:pt x="2796" y="11028"/>
                        <a:pt x="4558" y="6713"/>
                        <a:pt x="7977" y="3960"/>
                      </a:cubicBezTo>
                      <a:cubicBezTo>
                        <a:pt x="8987" y="3360"/>
                        <a:pt x="10139" y="3027"/>
                        <a:pt x="11311" y="3008"/>
                      </a:cubicBezTo>
                      <a:cubicBezTo>
                        <a:pt x="13340" y="3103"/>
                        <a:pt x="15311" y="3732"/>
                        <a:pt x="17026" y="4817"/>
                      </a:cubicBezTo>
                      <a:cubicBezTo>
                        <a:pt x="23960" y="9571"/>
                        <a:pt x="28942" y="16676"/>
                        <a:pt x="31028" y="24820"/>
                      </a:cubicBezTo>
                      <a:cubicBezTo>
                        <a:pt x="32161" y="25030"/>
                        <a:pt x="33323" y="25030"/>
                        <a:pt x="34457" y="24820"/>
                      </a:cubicBezTo>
                      <a:cubicBezTo>
                        <a:pt x="32152" y="15600"/>
                        <a:pt x="26560" y="7542"/>
                        <a:pt x="18740" y="2150"/>
                      </a:cubicBezTo>
                      <a:cubicBezTo>
                        <a:pt x="15045" y="-373"/>
                        <a:pt x="10273" y="-697"/>
                        <a:pt x="6263" y="1293"/>
                      </a:cubicBezTo>
                      <a:cubicBezTo>
                        <a:pt x="1929" y="4627"/>
                        <a:pt x="-405" y="9942"/>
                        <a:pt x="71" y="15390"/>
                      </a:cubicBezTo>
                      <a:close/>
                    </a:path>
                  </a:pathLst>
                </a:custGeom>
                <a:solidFill>
                  <a:srgbClr val="263238"/>
                </a:solidFill>
                <a:ln w="9525" cap="flat">
                  <a:noFill/>
                  <a:prstDash val="solid"/>
                  <a:miter/>
                </a:ln>
              </p:spPr>
              <p:txBody>
                <a:bodyPr rtlCol="0" anchor="ctr"/>
                <a:lstStyle/>
                <a:p>
                  <a:endParaRPr lang="en-US"/>
                </a:p>
              </p:txBody>
            </p:sp>
            <p:sp>
              <p:nvSpPr>
                <p:cNvPr id="241" name="Freeform: Shape 240">
                  <a:extLst>
                    <a:ext uri="{FF2B5EF4-FFF2-40B4-BE49-F238E27FC236}">
                      <a16:creationId xmlns="" xmlns:a16="http://schemas.microsoft.com/office/drawing/2014/main" id="{79C1C988-E307-4375-AF80-8EDD15204979}"/>
                    </a:ext>
                  </a:extLst>
                </p:cNvPr>
                <p:cNvSpPr/>
                <p:nvPr/>
              </p:nvSpPr>
              <p:spPr>
                <a:xfrm>
                  <a:off x="3081644" y="3086937"/>
                  <a:ext cx="13452" cy="7851"/>
                </a:xfrm>
                <a:custGeom>
                  <a:avLst/>
                  <a:gdLst>
                    <a:gd name="connsiteX0" fmla="*/ 11489 w 13452"/>
                    <a:gd name="connsiteY0" fmla="*/ 1143 h 7851"/>
                    <a:gd name="connsiteX1" fmla="*/ 13308 w 13452"/>
                    <a:gd name="connsiteY1" fmla="*/ 4753 h 7851"/>
                    <a:gd name="connsiteX2" fmla="*/ 11489 w 13452"/>
                    <a:gd name="connsiteY2" fmla="*/ 6572 h 7851"/>
                    <a:gd name="connsiteX3" fmla="*/ 1964 w 13452"/>
                    <a:gd name="connsiteY3" fmla="*/ 6572 h 7851"/>
                    <a:gd name="connsiteX4" fmla="*/ 145 w 13452"/>
                    <a:gd name="connsiteY4" fmla="*/ 2962 h 7851"/>
                    <a:gd name="connsiteX5" fmla="*/ 1964 w 13452"/>
                    <a:gd name="connsiteY5" fmla="*/ 1143 h 7851"/>
                    <a:gd name="connsiteX6" fmla="*/ 11489 w 13452"/>
                    <a:gd name="connsiteY6" fmla="*/ 1143 h 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2" h="7851">
                      <a:moveTo>
                        <a:pt x="11489" y="1143"/>
                      </a:moveTo>
                      <a:cubicBezTo>
                        <a:pt x="12984" y="1638"/>
                        <a:pt x="13803" y="3248"/>
                        <a:pt x="13308" y="4753"/>
                      </a:cubicBezTo>
                      <a:cubicBezTo>
                        <a:pt x="13032" y="5610"/>
                        <a:pt x="12356" y="6287"/>
                        <a:pt x="11489" y="6572"/>
                      </a:cubicBezTo>
                      <a:cubicBezTo>
                        <a:pt x="8546" y="8277"/>
                        <a:pt x="4907" y="8277"/>
                        <a:pt x="1964" y="6572"/>
                      </a:cubicBezTo>
                      <a:cubicBezTo>
                        <a:pt x="468" y="6077"/>
                        <a:pt x="-351" y="4467"/>
                        <a:pt x="145" y="2962"/>
                      </a:cubicBezTo>
                      <a:cubicBezTo>
                        <a:pt x="421" y="2105"/>
                        <a:pt x="1097" y="1429"/>
                        <a:pt x="1964" y="1143"/>
                      </a:cubicBezTo>
                      <a:cubicBezTo>
                        <a:pt x="4955" y="-381"/>
                        <a:pt x="8498" y="-381"/>
                        <a:pt x="11489" y="1143"/>
                      </a:cubicBezTo>
                      <a:close/>
                    </a:path>
                  </a:pathLst>
                </a:custGeom>
                <a:solidFill>
                  <a:srgbClr val="000000">
                    <a:alpha val="10000"/>
                  </a:srgbClr>
                </a:solidFill>
                <a:ln w="9525" cap="flat">
                  <a:noFill/>
                  <a:prstDash val="solid"/>
                  <a:miter/>
                </a:ln>
              </p:spPr>
              <p:txBody>
                <a:bodyPr rtlCol="0" anchor="ctr"/>
                <a:lstStyle/>
                <a:p>
                  <a:endParaRPr lang="en-US"/>
                </a:p>
              </p:txBody>
            </p:sp>
            <p:sp>
              <p:nvSpPr>
                <p:cNvPr id="242" name="Freeform: Shape 241">
                  <a:extLst>
                    <a:ext uri="{FF2B5EF4-FFF2-40B4-BE49-F238E27FC236}">
                      <a16:creationId xmlns="" xmlns:a16="http://schemas.microsoft.com/office/drawing/2014/main" id="{624C7580-C316-4747-AF27-AA1213F3EF2B}"/>
                    </a:ext>
                  </a:extLst>
                </p:cNvPr>
                <p:cNvSpPr/>
                <p:nvPr/>
              </p:nvSpPr>
              <p:spPr>
                <a:xfrm>
                  <a:off x="3056771" y="3069758"/>
                  <a:ext cx="34456" cy="24977"/>
                </a:xfrm>
                <a:custGeom>
                  <a:avLst/>
                  <a:gdLst>
                    <a:gd name="connsiteX0" fmla="*/ 72 w 34456"/>
                    <a:gd name="connsiteY0" fmla="*/ 15465 h 24977"/>
                    <a:gd name="connsiteX1" fmla="*/ 72 w 34456"/>
                    <a:gd name="connsiteY1" fmla="*/ 20037 h 24977"/>
                    <a:gd name="connsiteX2" fmla="*/ 3310 w 34456"/>
                    <a:gd name="connsiteY2" fmla="*/ 18227 h 24977"/>
                    <a:gd name="connsiteX3" fmla="*/ 3310 w 34456"/>
                    <a:gd name="connsiteY3" fmla="*/ 15465 h 24977"/>
                    <a:gd name="connsiteX4" fmla="*/ 7977 w 34456"/>
                    <a:gd name="connsiteY4" fmla="*/ 3940 h 24977"/>
                    <a:gd name="connsiteX5" fmla="*/ 11311 w 34456"/>
                    <a:gd name="connsiteY5" fmla="*/ 3082 h 24977"/>
                    <a:gd name="connsiteX6" fmla="*/ 17026 w 34456"/>
                    <a:gd name="connsiteY6" fmla="*/ 4797 h 24977"/>
                    <a:gd name="connsiteX7" fmla="*/ 31028 w 34456"/>
                    <a:gd name="connsiteY7" fmla="*/ 24799 h 24977"/>
                    <a:gd name="connsiteX8" fmla="*/ 34457 w 34456"/>
                    <a:gd name="connsiteY8" fmla="*/ 24799 h 24977"/>
                    <a:gd name="connsiteX9" fmla="*/ 18740 w 34456"/>
                    <a:gd name="connsiteY9" fmla="*/ 2225 h 24977"/>
                    <a:gd name="connsiteX10" fmla="*/ 6263 w 34456"/>
                    <a:gd name="connsiteY10" fmla="*/ 1368 h 24977"/>
                    <a:gd name="connsiteX11" fmla="*/ 72 w 34456"/>
                    <a:gd name="connsiteY11" fmla="*/ 15465 h 2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77">
                      <a:moveTo>
                        <a:pt x="72" y="15465"/>
                      </a:moveTo>
                      <a:cubicBezTo>
                        <a:pt x="-24" y="16989"/>
                        <a:pt x="-24" y="18513"/>
                        <a:pt x="72" y="20037"/>
                      </a:cubicBezTo>
                      <a:lnTo>
                        <a:pt x="3310" y="18227"/>
                      </a:lnTo>
                      <a:cubicBezTo>
                        <a:pt x="3310" y="17274"/>
                        <a:pt x="3310" y="16322"/>
                        <a:pt x="3310" y="15465"/>
                      </a:cubicBezTo>
                      <a:cubicBezTo>
                        <a:pt x="2767" y="11074"/>
                        <a:pt x="4529" y="6711"/>
                        <a:pt x="7977" y="3940"/>
                      </a:cubicBezTo>
                      <a:cubicBezTo>
                        <a:pt x="8996" y="3368"/>
                        <a:pt x="10139" y="3073"/>
                        <a:pt x="11311" y="3082"/>
                      </a:cubicBezTo>
                      <a:cubicBezTo>
                        <a:pt x="13330" y="3139"/>
                        <a:pt x="15302" y="3730"/>
                        <a:pt x="17026" y="4797"/>
                      </a:cubicBezTo>
                      <a:cubicBezTo>
                        <a:pt x="23951" y="9569"/>
                        <a:pt x="28913" y="16665"/>
                        <a:pt x="31028" y="24799"/>
                      </a:cubicBezTo>
                      <a:cubicBezTo>
                        <a:pt x="32161" y="25037"/>
                        <a:pt x="33323" y="25037"/>
                        <a:pt x="34457" y="24799"/>
                      </a:cubicBezTo>
                      <a:cubicBezTo>
                        <a:pt x="32209" y="15579"/>
                        <a:pt x="26608" y="7530"/>
                        <a:pt x="18740" y="2225"/>
                      </a:cubicBezTo>
                      <a:cubicBezTo>
                        <a:pt x="15083" y="-394"/>
                        <a:pt x="10254" y="-728"/>
                        <a:pt x="6263" y="1368"/>
                      </a:cubicBezTo>
                      <a:cubicBezTo>
                        <a:pt x="1900" y="4673"/>
                        <a:pt x="-443" y="10007"/>
                        <a:pt x="72" y="15465"/>
                      </a:cubicBezTo>
                      <a:close/>
                    </a:path>
                  </a:pathLst>
                </a:custGeom>
                <a:solidFill>
                  <a:srgbClr val="263238"/>
                </a:solidFill>
                <a:ln w="9525" cap="flat">
                  <a:noFill/>
                  <a:prstDash val="solid"/>
                  <a:miter/>
                </a:ln>
              </p:spPr>
              <p:txBody>
                <a:bodyPr rtlCol="0" anchor="ctr"/>
                <a:lstStyle/>
                <a:p>
                  <a:endParaRPr lang="en-US"/>
                </a:p>
              </p:txBody>
            </p:sp>
            <p:sp>
              <p:nvSpPr>
                <p:cNvPr id="243" name="Freeform: Shape 242">
                  <a:extLst>
                    <a:ext uri="{FF2B5EF4-FFF2-40B4-BE49-F238E27FC236}">
                      <a16:creationId xmlns="" xmlns:a16="http://schemas.microsoft.com/office/drawing/2014/main" id="{B2215EFB-F92D-462E-BCC9-C4CEAF330AA4}"/>
                    </a:ext>
                  </a:extLst>
                </p:cNvPr>
                <p:cNvSpPr/>
                <p:nvPr/>
              </p:nvSpPr>
              <p:spPr>
                <a:xfrm>
                  <a:off x="3109571" y="3070704"/>
                  <a:ext cx="13611" cy="7891"/>
                </a:xfrm>
                <a:custGeom>
                  <a:avLst/>
                  <a:gdLst>
                    <a:gd name="connsiteX0" fmla="*/ 11566 w 13611"/>
                    <a:gd name="connsiteY0" fmla="*/ 1279 h 7891"/>
                    <a:gd name="connsiteX1" fmla="*/ 13518 w 13611"/>
                    <a:gd name="connsiteY1" fmla="*/ 4660 h 7891"/>
                    <a:gd name="connsiteX2" fmla="*/ 11566 w 13611"/>
                    <a:gd name="connsiteY2" fmla="*/ 6613 h 7891"/>
                    <a:gd name="connsiteX3" fmla="*/ 2041 w 13611"/>
                    <a:gd name="connsiteY3" fmla="*/ 6613 h 7891"/>
                    <a:gd name="connsiteX4" fmla="*/ 97 w 13611"/>
                    <a:gd name="connsiteY4" fmla="*/ 3222 h 7891"/>
                    <a:gd name="connsiteX5" fmla="*/ 2041 w 13611"/>
                    <a:gd name="connsiteY5" fmla="*/ 1279 h 7891"/>
                    <a:gd name="connsiteX6" fmla="*/ 11566 w 13611"/>
                    <a:gd name="connsiteY6" fmla="*/ 1279 h 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1" h="7891">
                      <a:moveTo>
                        <a:pt x="11566" y="1279"/>
                      </a:moveTo>
                      <a:cubicBezTo>
                        <a:pt x="13042" y="1679"/>
                        <a:pt x="13909" y="3193"/>
                        <a:pt x="13518" y="4660"/>
                      </a:cubicBezTo>
                      <a:cubicBezTo>
                        <a:pt x="13261" y="5613"/>
                        <a:pt x="12518" y="6356"/>
                        <a:pt x="11566" y="6613"/>
                      </a:cubicBezTo>
                      <a:cubicBezTo>
                        <a:pt x="8622" y="8318"/>
                        <a:pt x="4984" y="8318"/>
                        <a:pt x="2041" y="6613"/>
                      </a:cubicBezTo>
                      <a:cubicBezTo>
                        <a:pt x="564" y="6213"/>
                        <a:pt x="-302" y="4698"/>
                        <a:pt x="97" y="3222"/>
                      </a:cubicBezTo>
                      <a:cubicBezTo>
                        <a:pt x="345" y="2279"/>
                        <a:pt x="1088" y="1536"/>
                        <a:pt x="2041" y="1279"/>
                      </a:cubicBezTo>
                      <a:cubicBezTo>
                        <a:pt x="4984" y="-426"/>
                        <a:pt x="8622" y="-426"/>
                        <a:pt x="11566" y="1279"/>
                      </a:cubicBezTo>
                      <a:close/>
                    </a:path>
                  </a:pathLst>
                </a:custGeom>
                <a:solidFill>
                  <a:srgbClr val="000000">
                    <a:alpha val="10000"/>
                  </a:srgbClr>
                </a:solidFill>
                <a:ln w="9525" cap="flat">
                  <a:noFill/>
                  <a:prstDash val="solid"/>
                  <a:miter/>
                </a:ln>
              </p:spPr>
              <p:txBody>
                <a:bodyPr rtlCol="0" anchor="ctr"/>
                <a:lstStyle/>
                <a:p>
                  <a:endParaRPr lang="en-US"/>
                </a:p>
              </p:txBody>
            </p:sp>
            <p:sp>
              <p:nvSpPr>
                <p:cNvPr id="244" name="Freeform: Shape 243">
                  <a:extLst>
                    <a:ext uri="{FF2B5EF4-FFF2-40B4-BE49-F238E27FC236}">
                      <a16:creationId xmlns="" xmlns:a16="http://schemas.microsoft.com/office/drawing/2014/main" id="{51F1627A-E50B-4056-9AA1-1C8ACF95E49F}"/>
                    </a:ext>
                  </a:extLst>
                </p:cNvPr>
                <p:cNvSpPr/>
                <p:nvPr/>
              </p:nvSpPr>
              <p:spPr>
                <a:xfrm>
                  <a:off x="3084743" y="3053230"/>
                  <a:ext cx="34488" cy="25237"/>
                </a:xfrm>
                <a:custGeom>
                  <a:avLst/>
                  <a:gdLst>
                    <a:gd name="connsiteX0" fmla="*/ 103 w 34488"/>
                    <a:gd name="connsiteY0" fmla="*/ 15799 h 25237"/>
                    <a:gd name="connsiteX1" fmla="*/ 103 w 34488"/>
                    <a:gd name="connsiteY1" fmla="*/ 20467 h 25237"/>
                    <a:gd name="connsiteX2" fmla="*/ 3342 w 34488"/>
                    <a:gd name="connsiteY2" fmla="*/ 18562 h 25237"/>
                    <a:gd name="connsiteX3" fmla="*/ 3342 w 34488"/>
                    <a:gd name="connsiteY3" fmla="*/ 15799 h 25237"/>
                    <a:gd name="connsiteX4" fmla="*/ 8009 w 34488"/>
                    <a:gd name="connsiteY4" fmla="*/ 4274 h 25237"/>
                    <a:gd name="connsiteX5" fmla="*/ 11343 w 34488"/>
                    <a:gd name="connsiteY5" fmla="*/ 3417 h 25237"/>
                    <a:gd name="connsiteX6" fmla="*/ 17058 w 34488"/>
                    <a:gd name="connsiteY6" fmla="*/ 5132 h 25237"/>
                    <a:gd name="connsiteX7" fmla="*/ 31059 w 34488"/>
                    <a:gd name="connsiteY7" fmla="*/ 25229 h 25237"/>
                    <a:gd name="connsiteX8" fmla="*/ 34488 w 34488"/>
                    <a:gd name="connsiteY8" fmla="*/ 24753 h 25237"/>
                    <a:gd name="connsiteX9" fmla="*/ 18772 w 34488"/>
                    <a:gd name="connsiteY9" fmla="*/ 2179 h 25237"/>
                    <a:gd name="connsiteX10" fmla="*/ 6294 w 34488"/>
                    <a:gd name="connsiteY10" fmla="*/ 1322 h 25237"/>
                    <a:gd name="connsiteX11" fmla="*/ 103 w 34488"/>
                    <a:gd name="connsiteY11" fmla="*/ 15799 h 2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88" h="25237">
                      <a:moveTo>
                        <a:pt x="103" y="15799"/>
                      </a:moveTo>
                      <a:cubicBezTo>
                        <a:pt x="17" y="17352"/>
                        <a:pt x="17" y="18914"/>
                        <a:pt x="103" y="20467"/>
                      </a:cubicBezTo>
                      <a:lnTo>
                        <a:pt x="3342" y="18562"/>
                      </a:lnTo>
                      <a:cubicBezTo>
                        <a:pt x="3294" y="17638"/>
                        <a:pt x="3294" y="16724"/>
                        <a:pt x="3342" y="15799"/>
                      </a:cubicBezTo>
                      <a:cubicBezTo>
                        <a:pt x="2799" y="11408"/>
                        <a:pt x="4561" y="7046"/>
                        <a:pt x="8009" y="4274"/>
                      </a:cubicBezTo>
                      <a:cubicBezTo>
                        <a:pt x="9028" y="3703"/>
                        <a:pt x="10171" y="3407"/>
                        <a:pt x="11343" y="3417"/>
                      </a:cubicBezTo>
                      <a:cubicBezTo>
                        <a:pt x="13362" y="3474"/>
                        <a:pt x="15334" y="4065"/>
                        <a:pt x="17058" y="5132"/>
                      </a:cubicBezTo>
                      <a:cubicBezTo>
                        <a:pt x="24001" y="9913"/>
                        <a:pt x="28973" y="17057"/>
                        <a:pt x="31059" y="25229"/>
                      </a:cubicBezTo>
                      <a:cubicBezTo>
                        <a:pt x="32221" y="25277"/>
                        <a:pt x="33383" y="25124"/>
                        <a:pt x="34488" y="24753"/>
                      </a:cubicBezTo>
                      <a:cubicBezTo>
                        <a:pt x="32155" y="15571"/>
                        <a:pt x="26573" y="7551"/>
                        <a:pt x="18772" y="2179"/>
                      </a:cubicBezTo>
                      <a:cubicBezTo>
                        <a:pt x="15086" y="-384"/>
                        <a:pt x="10295" y="-707"/>
                        <a:pt x="6294" y="1322"/>
                      </a:cubicBezTo>
                      <a:cubicBezTo>
                        <a:pt x="1818" y="4712"/>
                        <a:pt x="-535" y="10218"/>
                        <a:pt x="103" y="15799"/>
                      </a:cubicBezTo>
                      <a:close/>
                    </a:path>
                  </a:pathLst>
                </a:custGeom>
                <a:solidFill>
                  <a:srgbClr val="263238"/>
                </a:solidFill>
                <a:ln w="9525" cap="flat">
                  <a:noFill/>
                  <a:prstDash val="solid"/>
                  <a:miter/>
                </a:ln>
              </p:spPr>
              <p:txBody>
                <a:bodyPr rtlCol="0" anchor="ctr"/>
                <a:lstStyle/>
                <a:p>
                  <a:endParaRPr lang="en-US"/>
                </a:p>
              </p:txBody>
            </p:sp>
            <p:sp>
              <p:nvSpPr>
                <p:cNvPr id="245" name="Freeform: Shape 244">
                  <a:extLst>
                    <a:ext uri="{FF2B5EF4-FFF2-40B4-BE49-F238E27FC236}">
                      <a16:creationId xmlns="" xmlns:a16="http://schemas.microsoft.com/office/drawing/2014/main" id="{6E0D30CF-7BA5-48D0-B99D-FEA8EE0B35FD}"/>
                    </a:ext>
                  </a:extLst>
                </p:cNvPr>
                <p:cNvSpPr/>
                <p:nvPr/>
              </p:nvSpPr>
              <p:spPr>
                <a:xfrm>
                  <a:off x="3137686" y="3054511"/>
                  <a:ext cx="13382" cy="7891"/>
                </a:xfrm>
                <a:custGeom>
                  <a:avLst/>
                  <a:gdLst>
                    <a:gd name="connsiteX0" fmla="*/ 11454 w 13382"/>
                    <a:gd name="connsiteY0" fmla="*/ 1279 h 7891"/>
                    <a:gd name="connsiteX1" fmla="*/ 11454 w 13382"/>
                    <a:gd name="connsiteY1" fmla="*/ 6613 h 7891"/>
                    <a:gd name="connsiteX2" fmla="*/ 1929 w 13382"/>
                    <a:gd name="connsiteY2" fmla="*/ 6613 h 7891"/>
                    <a:gd name="connsiteX3" fmla="*/ 1929 w 13382"/>
                    <a:gd name="connsiteY3" fmla="*/ 1279 h 7891"/>
                    <a:gd name="connsiteX4" fmla="*/ 11454 w 13382"/>
                    <a:gd name="connsiteY4" fmla="*/ 1279 h 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2" h="7891">
                      <a:moveTo>
                        <a:pt x="11454" y="1279"/>
                      </a:moveTo>
                      <a:cubicBezTo>
                        <a:pt x="14025" y="2803"/>
                        <a:pt x="14025" y="5184"/>
                        <a:pt x="11454" y="6613"/>
                      </a:cubicBezTo>
                      <a:cubicBezTo>
                        <a:pt x="8511" y="8318"/>
                        <a:pt x="4872" y="8318"/>
                        <a:pt x="1929" y="6613"/>
                      </a:cubicBezTo>
                      <a:cubicBezTo>
                        <a:pt x="-643" y="5184"/>
                        <a:pt x="-643" y="2803"/>
                        <a:pt x="1929" y="1279"/>
                      </a:cubicBezTo>
                      <a:cubicBezTo>
                        <a:pt x="4872" y="-426"/>
                        <a:pt x="8511" y="-426"/>
                        <a:pt x="11454" y="1279"/>
                      </a:cubicBezTo>
                      <a:close/>
                    </a:path>
                  </a:pathLst>
                </a:custGeom>
                <a:solidFill>
                  <a:srgbClr val="000000">
                    <a:alpha val="10000"/>
                  </a:srgbClr>
                </a:solidFill>
                <a:ln w="9525" cap="flat">
                  <a:noFill/>
                  <a:prstDash val="solid"/>
                  <a:miter/>
                </a:ln>
              </p:spPr>
              <p:txBody>
                <a:bodyPr rtlCol="0" anchor="ctr"/>
                <a:lstStyle/>
                <a:p>
                  <a:endParaRPr lang="en-US"/>
                </a:p>
              </p:txBody>
            </p:sp>
            <p:sp>
              <p:nvSpPr>
                <p:cNvPr id="246" name="Freeform: Shape 245">
                  <a:extLst>
                    <a:ext uri="{FF2B5EF4-FFF2-40B4-BE49-F238E27FC236}">
                      <a16:creationId xmlns="" xmlns:a16="http://schemas.microsoft.com/office/drawing/2014/main" id="{5BBFCE9F-7AB3-4047-898E-0AE4526A7DF5}"/>
                    </a:ext>
                  </a:extLst>
                </p:cNvPr>
                <p:cNvSpPr/>
                <p:nvPr/>
              </p:nvSpPr>
              <p:spPr>
                <a:xfrm>
                  <a:off x="3112778" y="3037161"/>
                  <a:ext cx="35123" cy="24977"/>
                </a:xfrm>
                <a:custGeom>
                  <a:avLst/>
                  <a:gdLst>
                    <a:gd name="connsiteX0" fmla="*/ 71 w 35123"/>
                    <a:gd name="connsiteY0" fmla="*/ 15295 h 24977"/>
                    <a:gd name="connsiteX1" fmla="*/ 71 w 35123"/>
                    <a:gd name="connsiteY1" fmla="*/ 19962 h 24977"/>
                    <a:gd name="connsiteX2" fmla="*/ 3310 w 35123"/>
                    <a:gd name="connsiteY2" fmla="*/ 18057 h 24977"/>
                    <a:gd name="connsiteX3" fmla="*/ 3310 w 35123"/>
                    <a:gd name="connsiteY3" fmla="*/ 15295 h 24977"/>
                    <a:gd name="connsiteX4" fmla="*/ 7977 w 35123"/>
                    <a:gd name="connsiteY4" fmla="*/ 3770 h 24977"/>
                    <a:gd name="connsiteX5" fmla="*/ 11311 w 35123"/>
                    <a:gd name="connsiteY5" fmla="*/ 2913 h 24977"/>
                    <a:gd name="connsiteX6" fmla="*/ 17026 w 35123"/>
                    <a:gd name="connsiteY6" fmla="*/ 4722 h 24977"/>
                    <a:gd name="connsiteX7" fmla="*/ 31694 w 35123"/>
                    <a:gd name="connsiteY7" fmla="*/ 24820 h 24977"/>
                    <a:gd name="connsiteX8" fmla="*/ 35123 w 35123"/>
                    <a:gd name="connsiteY8" fmla="*/ 24820 h 24977"/>
                    <a:gd name="connsiteX9" fmla="*/ 19407 w 35123"/>
                    <a:gd name="connsiteY9" fmla="*/ 2150 h 24977"/>
                    <a:gd name="connsiteX10" fmla="*/ 6929 w 35123"/>
                    <a:gd name="connsiteY10" fmla="*/ 1293 h 24977"/>
                    <a:gd name="connsiteX11" fmla="*/ 71 w 35123"/>
                    <a:gd name="connsiteY11" fmla="*/ 15295 h 2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23" h="24977">
                      <a:moveTo>
                        <a:pt x="71" y="15295"/>
                      </a:moveTo>
                      <a:cubicBezTo>
                        <a:pt x="-24" y="16848"/>
                        <a:pt x="-24" y="18410"/>
                        <a:pt x="71" y="19962"/>
                      </a:cubicBezTo>
                      <a:lnTo>
                        <a:pt x="3310" y="18057"/>
                      </a:lnTo>
                      <a:cubicBezTo>
                        <a:pt x="3262" y="17133"/>
                        <a:pt x="3262" y="16219"/>
                        <a:pt x="3310" y="15295"/>
                      </a:cubicBezTo>
                      <a:cubicBezTo>
                        <a:pt x="2796" y="10914"/>
                        <a:pt x="4558" y="6561"/>
                        <a:pt x="7977" y="3770"/>
                      </a:cubicBezTo>
                      <a:cubicBezTo>
                        <a:pt x="8996" y="3198"/>
                        <a:pt x="10139" y="2903"/>
                        <a:pt x="11311" y="2913"/>
                      </a:cubicBezTo>
                      <a:cubicBezTo>
                        <a:pt x="13349" y="2970"/>
                        <a:pt x="15330" y="3598"/>
                        <a:pt x="17026" y="4722"/>
                      </a:cubicBezTo>
                      <a:cubicBezTo>
                        <a:pt x="24255" y="9352"/>
                        <a:pt x="29485" y="16524"/>
                        <a:pt x="31694" y="24820"/>
                      </a:cubicBezTo>
                      <a:cubicBezTo>
                        <a:pt x="32828" y="25030"/>
                        <a:pt x="33990" y="25030"/>
                        <a:pt x="35123" y="24820"/>
                      </a:cubicBezTo>
                      <a:cubicBezTo>
                        <a:pt x="32818" y="15600"/>
                        <a:pt x="27227" y="7542"/>
                        <a:pt x="19407" y="2150"/>
                      </a:cubicBezTo>
                      <a:cubicBezTo>
                        <a:pt x="15712" y="-373"/>
                        <a:pt x="10939" y="-697"/>
                        <a:pt x="6929" y="1293"/>
                      </a:cubicBezTo>
                      <a:cubicBezTo>
                        <a:pt x="2357" y="4446"/>
                        <a:pt x="-243" y="9751"/>
                        <a:pt x="71" y="15295"/>
                      </a:cubicBezTo>
                      <a:close/>
                    </a:path>
                  </a:pathLst>
                </a:custGeom>
                <a:solidFill>
                  <a:srgbClr val="263238"/>
                </a:solidFill>
                <a:ln w="9525" cap="flat">
                  <a:noFill/>
                  <a:prstDash val="solid"/>
                  <a:miter/>
                </a:ln>
              </p:spPr>
              <p:txBody>
                <a:bodyPr rtlCol="0" anchor="ctr"/>
                <a:lstStyle/>
                <a:p>
                  <a:endParaRPr lang="en-US"/>
                </a:p>
              </p:txBody>
            </p:sp>
            <p:sp>
              <p:nvSpPr>
                <p:cNvPr id="247" name="Freeform: Shape 246">
                  <a:extLst>
                    <a:ext uri="{FF2B5EF4-FFF2-40B4-BE49-F238E27FC236}">
                      <a16:creationId xmlns="" xmlns:a16="http://schemas.microsoft.com/office/drawing/2014/main" id="{1C245845-1FC8-4666-AB26-BB69976FB5F9}"/>
                    </a:ext>
                  </a:extLst>
                </p:cNvPr>
                <p:cNvSpPr/>
                <p:nvPr/>
              </p:nvSpPr>
              <p:spPr>
                <a:xfrm>
                  <a:off x="3165654" y="3038455"/>
                  <a:ext cx="13452" cy="7715"/>
                </a:xfrm>
                <a:custGeom>
                  <a:avLst/>
                  <a:gdLst>
                    <a:gd name="connsiteX0" fmla="*/ 11489 w 13452"/>
                    <a:gd name="connsiteY0" fmla="*/ 1143 h 7715"/>
                    <a:gd name="connsiteX1" fmla="*/ 13308 w 13452"/>
                    <a:gd name="connsiteY1" fmla="*/ 4753 h 7715"/>
                    <a:gd name="connsiteX2" fmla="*/ 11489 w 13452"/>
                    <a:gd name="connsiteY2" fmla="*/ 6572 h 7715"/>
                    <a:gd name="connsiteX3" fmla="*/ 1964 w 13452"/>
                    <a:gd name="connsiteY3" fmla="*/ 6572 h 7715"/>
                    <a:gd name="connsiteX4" fmla="*/ 145 w 13452"/>
                    <a:gd name="connsiteY4" fmla="*/ 2962 h 7715"/>
                    <a:gd name="connsiteX5" fmla="*/ 1964 w 13452"/>
                    <a:gd name="connsiteY5" fmla="*/ 1143 h 7715"/>
                    <a:gd name="connsiteX6" fmla="*/ 11489 w 13452"/>
                    <a:gd name="connsiteY6" fmla="*/ 1143 h 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2" h="7715">
                      <a:moveTo>
                        <a:pt x="11489" y="1143"/>
                      </a:moveTo>
                      <a:cubicBezTo>
                        <a:pt x="12984" y="1638"/>
                        <a:pt x="13803" y="3248"/>
                        <a:pt x="13308" y="4753"/>
                      </a:cubicBezTo>
                      <a:cubicBezTo>
                        <a:pt x="13032" y="5610"/>
                        <a:pt x="12356" y="6287"/>
                        <a:pt x="11489" y="6572"/>
                      </a:cubicBezTo>
                      <a:cubicBezTo>
                        <a:pt x="8498" y="8096"/>
                        <a:pt x="4955" y="8096"/>
                        <a:pt x="1964" y="6572"/>
                      </a:cubicBezTo>
                      <a:cubicBezTo>
                        <a:pt x="468" y="6077"/>
                        <a:pt x="-351" y="4467"/>
                        <a:pt x="145" y="2962"/>
                      </a:cubicBezTo>
                      <a:cubicBezTo>
                        <a:pt x="421" y="2105"/>
                        <a:pt x="1097" y="1429"/>
                        <a:pt x="1964" y="1143"/>
                      </a:cubicBezTo>
                      <a:cubicBezTo>
                        <a:pt x="4955" y="-381"/>
                        <a:pt x="8498" y="-381"/>
                        <a:pt x="11489" y="1143"/>
                      </a:cubicBezTo>
                      <a:close/>
                    </a:path>
                  </a:pathLst>
                </a:custGeom>
                <a:solidFill>
                  <a:srgbClr val="000000">
                    <a:alpha val="10000"/>
                  </a:srgbClr>
                </a:solidFill>
                <a:ln w="9525" cap="flat">
                  <a:noFill/>
                  <a:prstDash val="solid"/>
                  <a:miter/>
                </a:ln>
              </p:spPr>
              <p:txBody>
                <a:bodyPr rtlCol="0" anchor="ctr"/>
                <a:lstStyle/>
                <a:p>
                  <a:endParaRPr lang="en-US"/>
                </a:p>
              </p:txBody>
            </p:sp>
            <p:sp>
              <p:nvSpPr>
                <p:cNvPr id="248" name="Freeform: Shape 247">
                  <a:extLst>
                    <a:ext uri="{FF2B5EF4-FFF2-40B4-BE49-F238E27FC236}">
                      <a16:creationId xmlns="" xmlns:a16="http://schemas.microsoft.com/office/drawing/2014/main" id="{03B3536E-C6B5-46B7-8B36-EAB3CEF1A1FA}"/>
                    </a:ext>
                  </a:extLst>
                </p:cNvPr>
                <p:cNvSpPr/>
                <p:nvPr/>
              </p:nvSpPr>
              <p:spPr>
                <a:xfrm>
                  <a:off x="3140787" y="3021255"/>
                  <a:ext cx="34450" cy="24977"/>
                </a:xfrm>
                <a:custGeom>
                  <a:avLst/>
                  <a:gdLst>
                    <a:gd name="connsiteX0" fmla="*/ 66 w 34450"/>
                    <a:gd name="connsiteY0" fmla="*/ 15486 h 24977"/>
                    <a:gd name="connsiteX1" fmla="*/ 66 w 34450"/>
                    <a:gd name="connsiteY1" fmla="*/ 20058 h 24977"/>
                    <a:gd name="connsiteX2" fmla="*/ 3304 w 34450"/>
                    <a:gd name="connsiteY2" fmla="*/ 18153 h 24977"/>
                    <a:gd name="connsiteX3" fmla="*/ 3304 w 34450"/>
                    <a:gd name="connsiteY3" fmla="*/ 15486 h 24977"/>
                    <a:gd name="connsiteX4" fmla="*/ 7971 w 34450"/>
                    <a:gd name="connsiteY4" fmla="*/ 3961 h 24977"/>
                    <a:gd name="connsiteX5" fmla="*/ 11305 w 34450"/>
                    <a:gd name="connsiteY5" fmla="*/ 3008 h 24977"/>
                    <a:gd name="connsiteX6" fmla="*/ 17020 w 34450"/>
                    <a:gd name="connsiteY6" fmla="*/ 4818 h 24977"/>
                    <a:gd name="connsiteX7" fmla="*/ 31022 w 34450"/>
                    <a:gd name="connsiteY7" fmla="*/ 24820 h 24977"/>
                    <a:gd name="connsiteX8" fmla="*/ 34451 w 34450"/>
                    <a:gd name="connsiteY8" fmla="*/ 24820 h 24977"/>
                    <a:gd name="connsiteX9" fmla="*/ 18735 w 34450"/>
                    <a:gd name="connsiteY9" fmla="*/ 2151 h 24977"/>
                    <a:gd name="connsiteX10" fmla="*/ 6257 w 34450"/>
                    <a:gd name="connsiteY10" fmla="*/ 1293 h 24977"/>
                    <a:gd name="connsiteX11" fmla="*/ 66 w 34450"/>
                    <a:gd name="connsiteY11" fmla="*/ 15486 h 2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0" h="24977">
                      <a:moveTo>
                        <a:pt x="66" y="15486"/>
                      </a:moveTo>
                      <a:cubicBezTo>
                        <a:pt x="-20" y="17010"/>
                        <a:pt x="-20" y="18534"/>
                        <a:pt x="66" y="20058"/>
                      </a:cubicBezTo>
                      <a:lnTo>
                        <a:pt x="3304" y="18153"/>
                      </a:lnTo>
                      <a:cubicBezTo>
                        <a:pt x="3257" y="17267"/>
                        <a:pt x="3257" y="16371"/>
                        <a:pt x="3304" y="15486"/>
                      </a:cubicBezTo>
                      <a:cubicBezTo>
                        <a:pt x="2761" y="11095"/>
                        <a:pt x="4523" y="6732"/>
                        <a:pt x="7971" y="3961"/>
                      </a:cubicBezTo>
                      <a:cubicBezTo>
                        <a:pt x="8991" y="3370"/>
                        <a:pt x="10134" y="3046"/>
                        <a:pt x="11305" y="3008"/>
                      </a:cubicBezTo>
                      <a:cubicBezTo>
                        <a:pt x="13334" y="3103"/>
                        <a:pt x="15306" y="3732"/>
                        <a:pt x="17020" y="4818"/>
                      </a:cubicBezTo>
                      <a:cubicBezTo>
                        <a:pt x="23954" y="9571"/>
                        <a:pt x="28936" y="16676"/>
                        <a:pt x="31022" y="24820"/>
                      </a:cubicBezTo>
                      <a:cubicBezTo>
                        <a:pt x="32155" y="25030"/>
                        <a:pt x="33317" y="25030"/>
                        <a:pt x="34451" y="24820"/>
                      </a:cubicBezTo>
                      <a:cubicBezTo>
                        <a:pt x="32146" y="15600"/>
                        <a:pt x="26555" y="7542"/>
                        <a:pt x="18735" y="2151"/>
                      </a:cubicBezTo>
                      <a:cubicBezTo>
                        <a:pt x="15039" y="-374"/>
                        <a:pt x="10267" y="-697"/>
                        <a:pt x="6257" y="1293"/>
                      </a:cubicBezTo>
                      <a:cubicBezTo>
                        <a:pt x="1904" y="4656"/>
                        <a:pt x="-430" y="10009"/>
                        <a:pt x="66" y="15486"/>
                      </a:cubicBezTo>
                      <a:close/>
                    </a:path>
                  </a:pathLst>
                </a:custGeom>
                <a:solidFill>
                  <a:srgbClr val="263238"/>
                </a:solidFill>
                <a:ln w="9525" cap="flat">
                  <a:noFill/>
                  <a:prstDash val="solid"/>
                  <a:miter/>
                </a:ln>
              </p:spPr>
              <p:txBody>
                <a:bodyPr rtlCol="0" anchor="ctr"/>
                <a:lstStyle/>
                <a:p>
                  <a:endParaRPr lang="en-US"/>
                </a:p>
              </p:txBody>
            </p:sp>
            <p:sp>
              <p:nvSpPr>
                <p:cNvPr id="249" name="Freeform: Shape 248">
                  <a:extLst>
                    <a:ext uri="{FF2B5EF4-FFF2-40B4-BE49-F238E27FC236}">
                      <a16:creationId xmlns="" xmlns:a16="http://schemas.microsoft.com/office/drawing/2014/main" id="{A8B6E726-B3E3-4C47-B51A-C61D333CFE1F}"/>
                    </a:ext>
                  </a:extLst>
                </p:cNvPr>
                <p:cNvSpPr/>
                <p:nvPr/>
              </p:nvSpPr>
              <p:spPr>
                <a:xfrm>
                  <a:off x="3193658" y="3022738"/>
                  <a:ext cx="13452" cy="7850"/>
                </a:xfrm>
                <a:custGeom>
                  <a:avLst/>
                  <a:gdLst>
                    <a:gd name="connsiteX0" fmla="*/ 11489 w 13452"/>
                    <a:gd name="connsiteY0" fmla="*/ 1143 h 7850"/>
                    <a:gd name="connsiteX1" fmla="*/ 13308 w 13452"/>
                    <a:gd name="connsiteY1" fmla="*/ 4753 h 7850"/>
                    <a:gd name="connsiteX2" fmla="*/ 11489 w 13452"/>
                    <a:gd name="connsiteY2" fmla="*/ 6572 h 7850"/>
                    <a:gd name="connsiteX3" fmla="*/ 1964 w 13452"/>
                    <a:gd name="connsiteY3" fmla="*/ 6572 h 7850"/>
                    <a:gd name="connsiteX4" fmla="*/ 145 w 13452"/>
                    <a:gd name="connsiteY4" fmla="*/ 2962 h 7850"/>
                    <a:gd name="connsiteX5" fmla="*/ 1964 w 13452"/>
                    <a:gd name="connsiteY5" fmla="*/ 1143 h 7850"/>
                    <a:gd name="connsiteX6" fmla="*/ 11489 w 13452"/>
                    <a:gd name="connsiteY6" fmla="*/ 1143 h 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2" h="7850">
                      <a:moveTo>
                        <a:pt x="11489" y="1143"/>
                      </a:moveTo>
                      <a:cubicBezTo>
                        <a:pt x="12984" y="1638"/>
                        <a:pt x="13803" y="3248"/>
                        <a:pt x="13308" y="4753"/>
                      </a:cubicBezTo>
                      <a:cubicBezTo>
                        <a:pt x="13032" y="5610"/>
                        <a:pt x="12356" y="6287"/>
                        <a:pt x="11489" y="6572"/>
                      </a:cubicBezTo>
                      <a:cubicBezTo>
                        <a:pt x="8546" y="8277"/>
                        <a:pt x="4907" y="8277"/>
                        <a:pt x="1964" y="6572"/>
                      </a:cubicBezTo>
                      <a:cubicBezTo>
                        <a:pt x="468" y="6077"/>
                        <a:pt x="-351" y="4467"/>
                        <a:pt x="145" y="2962"/>
                      </a:cubicBezTo>
                      <a:cubicBezTo>
                        <a:pt x="421" y="2105"/>
                        <a:pt x="1097" y="1429"/>
                        <a:pt x="1964" y="1143"/>
                      </a:cubicBezTo>
                      <a:cubicBezTo>
                        <a:pt x="4955" y="-381"/>
                        <a:pt x="8498" y="-381"/>
                        <a:pt x="11489" y="1143"/>
                      </a:cubicBezTo>
                      <a:close/>
                    </a:path>
                  </a:pathLst>
                </a:custGeom>
                <a:solidFill>
                  <a:srgbClr val="000000">
                    <a:alpha val="10000"/>
                  </a:srgbClr>
                </a:solidFill>
                <a:ln w="9525" cap="flat">
                  <a:noFill/>
                  <a:prstDash val="solid"/>
                  <a:miter/>
                </a:ln>
              </p:spPr>
              <p:txBody>
                <a:bodyPr rtlCol="0" anchor="ctr"/>
                <a:lstStyle/>
                <a:p>
                  <a:endParaRPr lang="en-US"/>
                </a:p>
              </p:txBody>
            </p:sp>
            <p:sp>
              <p:nvSpPr>
                <p:cNvPr id="250" name="Freeform: Shape 249">
                  <a:extLst>
                    <a:ext uri="{FF2B5EF4-FFF2-40B4-BE49-F238E27FC236}">
                      <a16:creationId xmlns="" xmlns:a16="http://schemas.microsoft.com/office/drawing/2014/main" id="{C4EF5A16-40E3-48E3-B28D-19DE7C80639A}"/>
                    </a:ext>
                  </a:extLst>
                </p:cNvPr>
                <p:cNvSpPr/>
                <p:nvPr/>
              </p:nvSpPr>
              <p:spPr>
                <a:xfrm>
                  <a:off x="3168785" y="3005083"/>
                  <a:ext cx="34456" cy="24984"/>
                </a:xfrm>
                <a:custGeom>
                  <a:avLst/>
                  <a:gdLst>
                    <a:gd name="connsiteX0" fmla="*/ 71 w 34456"/>
                    <a:gd name="connsiteY0" fmla="*/ 15465 h 24984"/>
                    <a:gd name="connsiteX1" fmla="*/ 71 w 34456"/>
                    <a:gd name="connsiteY1" fmla="*/ 20037 h 24984"/>
                    <a:gd name="connsiteX2" fmla="*/ 3310 w 34456"/>
                    <a:gd name="connsiteY2" fmla="*/ 18227 h 24984"/>
                    <a:gd name="connsiteX3" fmla="*/ 3310 w 34456"/>
                    <a:gd name="connsiteY3" fmla="*/ 15465 h 24984"/>
                    <a:gd name="connsiteX4" fmla="*/ 7977 w 34456"/>
                    <a:gd name="connsiteY4" fmla="*/ 3939 h 24984"/>
                    <a:gd name="connsiteX5" fmla="*/ 11311 w 34456"/>
                    <a:gd name="connsiteY5" fmla="*/ 3082 h 24984"/>
                    <a:gd name="connsiteX6" fmla="*/ 17026 w 34456"/>
                    <a:gd name="connsiteY6" fmla="*/ 4797 h 24984"/>
                    <a:gd name="connsiteX7" fmla="*/ 31028 w 34456"/>
                    <a:gd name="connsiteY7" fmla="*/ 24799 h 24984"/>
                    <a:gd name="connsiteX8" fmla="*/ 34457 w 34456"/>
                    <a:gd name="connsiteY8" fmla="*/ 24799 h 24984"/>
                    <a:gd name="connsiteX9" fmla="*/ 18740 w 34456"/>
                    <a:gd name="connsiteY9" fmla="*/ 2225 h 24984"/>
                    <a:gd name="connsiteX10" fmla="*/ 6263 w 34456"/>
                    <a:gd name="connsiteY10" fmla="*/ 1368 h 24984"/>
                    <a:gd name="connsiteX11" fmla="*/ 71 w 34456"/>
                    <a:gd name="connsiteY11" fmla="*/ 15465 h 2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84">
                      <a:moveTo>
                        <a:pt x="71" y="15465"/>
                      </a:moveTo>
                      <a:cubicBezTo>
                        <a:pt x="-24" y="16989"/>
                        <a:pt x="-24" y="18513"/>
                        <a:pt x="71" y="20037"/>
                      </a:cubicBezTo>
                      <a:lnTo>
                        <a:pt x="3310" y="18227"/>
                      </a:lnTo>
                      <a:cubicBezTo>
                        <a:pt x="3310" y="17274"/>
                        <a:pt x="3310" y="16322"/>
                        <a:pt x="3310" y="15465"/>
                      </a:cubicBezTo>
                      <a:cubicBezTo>
                        <a:pt x="2767" y="11074"/>
                        <a:pt x="4529" y="6711"/>
                        <a:pt x="7977" y="3939"/>
                      </a:cubicBezTo>
                      <a:cubicBezTo>
                        <a:pt x="8996" y="3368"/>
                        <a:pt x="10139" y="3073"/>
                        <a:pt x="11311" y="3082"/>
                      </a:cubicBezTo>
                      <a:cubicBezTo>
                        <a:pt x="13330" y="3139"/>
                        <a:pt x="15302" y="3730"/>
                        <a:pt x="17026" y="4797"/>
                      </a:cubicBezTo>
                      <a:cubicBezTo>
                        <a:pt x="23941" y="9569"/>
                        <a:pt x="28913" y="16665"/>
                        <a:pt x="31028" y="24799"/>
                      </a:cubicBezTo>
                      <a:cubicBezTo>
                        <a:pt x="32161" y="25047"/>
                        <a:pt x="33323" y="25047"/>
                        <a:pt x="34457" y="24799"/>
                      </a:cubicBezTo>
                      <a:cubicBezTo>
                        <a:pt x="32209" y="15579"/>
                        <a:pt x="26608" y="7530"/>
                        <a:pt x="18740" y="2225"/>
                      </a:cubicBezTo>
                      <a:cubicBezTo>
                        <a:pt x="15083" y="-395"/>
                        <a:pt x="10254" y="-728"/>
                        <a:pt x="6263" y="1368"/>
                      </a:cubicBezTo>
                      <a:cubicBezTo>
                        <a:pt x="1900" y="4673"/>
                        <a:pt x="-443" y="10007"/>
                        <a:pt x="71" y="15465"/>
                      </a:cubicBezTo>
                      <a:close/>
                    </a:path>
                  </a:pathLst>
                </a:custGeom>
                <a:solidFill>
                  <a:srgbClr val="263238"/>
                </a:solidFill>
                <a:ln w="9525" cap="flat">
                  <a:noFill/>
                  <a:prstDash val="solid"/>
                  <a:miter/>
                </a:ln>
              </p:spPr>
              <p:txBody>
                <a:bodyPr rtlCol="0" anchor="ctr"/>
                <a:lstStyle/>
                <a:p>
                  <a:endParaRPr lang="en-US"/>
                </a:p>
              </p:txBody>
            </p:sp>
            <p:sp>
              <p:nvSpPr>
                <p:cNvPr id="251" name="Freeform: Shape 250">
                  <a:extLst>
                    <a:ext uri="{FF2B5EF4-FFF2-40B4-BE49-F238E27FC236}">
                      <a16:creationId xmlns="" xmlns:a16="http://schemas.microsoft.com/office/drawing/2014/main" id="{8A12A5A3-A3BB-4E32-8C13-226515BC1289}"/>
                    </a:ext>
                  </a:extLst>
                </p:cNvPr>
                <p:cNvSpPr/>
                <p:nvPr/>
              </p:nvSpPr>
              <p:spPr>
                <a:xfrm>
                  <a:off x="3221579" y="3006029"/>
                  <a:ext cx="13611" cy="7891"/>
                </a:xfrm>
                <a:custGeom>
                  <a:avLst/>
                  <a:gdLst>
                    <a:gd name="connsiteX0" fmla="*/ 11571 w 13611"/>
                    <a:gd name="connsiteY0" fmla="*/ 1279 h 7891"/>
                    <a:gd name="connsiteX1" fmla="*/ 13514 w 13611"/>
                    <a:gd name="connsiteY1" fmla="*/ 4670 h 7891"/>
                    <a:gd name="connsiteX2" fmla="*/ 11571 w 13611"/>
                    <a:gd name="connsiteY2" fmla="*/ 6613 h 7891"/>
                    <a:gd name="connsiteX3" fmla="*/ 2046 w 13611"/>
                    <a:gd name="connsiteY3" fmla="*/ 6613 h 7891"/>
                    <a:gd name="connsiteX4" fmla="*/ 94 w 13611"/>
                    <a:gd name="connsiteY4" fmla="*/ 3231 h 7891"/>
                    <a:gd name="connsiteX5" fmla="*/ 2046 w 13611"/>
                    <a:gd name="connsiteY5" fmla="*/ 1279 h 7891"/>
                    <a:gd name="connsiteX6" fmla="*/ 11571 w 13611"/>
                    <a:gd name="connsiteY6" fmla="*/ 1279 h 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1" h="7891">
                      <a:moveTo>
                        <a:pt x="11571" y="1279"/>
                      </a:moveTo>
                      <a:cubicBezTo>
                        <a:pt x="13048" y="1679"/>
                        <a:pt x="13914" y="3193"/>
                        <a:pt x="13514" y="4670"/>
                      </a:cubicBezTo>
                      <a:cubicBezTo>
                        <a:pt x="13267" y="5613"/>
                        <a:pt x="12524" y="6356"/>
                        <a:pt x="11571" y="6613"/>
                      </a:cubicBezTo>
                      <a:cubicBezTo>
                        <a:pt x="8628" y="8318"/>
                        <a:pt x="4989" y="8318"/>
                        <a:pt x="2046" y="6613"/>
                      </a:cubicBezTo>
                      <a:cubicBezTo>
                        <a:pt x="570" y="6213"/>
                        <a:pt x="-297" y="4698"/>
                        <a:pt x="94" y="3231"/>
                      </a:cubicBezTo>
                      <a:cubicBezTo>
                        <a:pt x="351" y="2279"/>
                        <a:pt x="1094" y="1536"/>
                        <a:pt x="2046" y="1279"/>
                      </a:cubicBezTo>
                      <a:cubicBezTo>
                        <a:pt x="4989" y="-426"/>
                        <a:pt x="8628" y="-426"/>
                        <a:pt x="11571" y="1279"/>
                      </a:cubicBezTo>
                      <a:close/>
                    </a:path>
                  </a:pathLst>
                </a:custGeom>
                <a:solidFill>
                  <a:srgbClr val="000000">
                    <a:alpha val="10000"/>
                  </a:srgbClr>
                </a:solidFill>
                <a:ln w="9525" cap="flat">
                  <a:noFill/>
                  <a:prstDash val="solid"/>
                  <a:miter/>
                </a:ln>
              </p:spPr>
              <p:txBody>
                <a:bodyPr rtlCol="0" anchor="ctr"/>
                <a:lstStyle/>
                <a:p>
                  <a:endParaRPr lang="en-US"/>
                </a:p>
              </p:txBody>
            </p:sp>
            <p:sp>
              <p:nvSpPr>
                <p:cNvPr id="252" name="Freeform: Shape 251">
                  <a:extLst>
                    <a:ext uri="{FF2B5EF4-FFF2-40B4-BE49-F238E27FC236}">
                      <a16:creationId xmlns="" xmlns:a16="http://schemas.microsoft.com/office/drawing/2014/main" id="{45241B9D-4D38-472A-A572-C3F3858D249A}"/>
                    </a:ext>
                  </a:extLst>
                </p:cNvPr>
                <p:cNvSpPr/>
                <p:nvPr/>
              </p:nvSpPr>
              <p:spPr>
                <a:xfrm>
                  <a:off x="3196757" y="2989032"/>
                  <a:ext cx="34488" cy="25237"/>
                </a:xfrm>
                <a:custGeom>
                  <a:avLst/>
                  <a:gdLst>
                    <a:gd name="connsiteX0" fmla="*/ 103 w 34488"/>
                    <a:gd name="connsiteY0" fmla="*/ 15799 h 25237"/>
                    <a:gd name="connsiteX1" fmla="*/ 103 w 34488"/>
                    <a:gd name="connsiteY1" fmla="*/ 20467 h 25237"/>
                    <a:gd name="connsiteX2" fmla="*/ 3342 w 34488"/>
                    <a:gd name="connsiteY2" fmla="*/ 18562 h 25237"/>
                    <a:gd name="connsiteX3" fmla="*/ 3342 w 34488"/>
                    <a:gd name="connsiteY3" fmla="*/ 15799 h 25237"/>
                    <a:gd name="connsiteX4" fmla="*/ 8009 w 34488"/>
                    <a:gd name="connsiteY4" fmla="*/ 4274 h 25237"/>
                    <a:gd name="connsiteX5" fmla="*/ 11343 w 34488"/>
                    <a:gd name="connsiteY5" fmla="*/ 3417 h 25237"/>
                    <a:gd name="connsiteX6" fmla="*/ 17058 w 34488"/>
                    <a:gd name="connsiteY6" fmla="*/ 5132 h 25237"/>
                    <a:gd name="connsiteX7" fmla="*/ 31059 w 34488"/>
                    <a:gd name="connsiteY7" fmla="*/ 25229 h 25237"/>
                    <a:gd name="connsiteX8" fmla="*/ 34488 w 34488"/>
                    <a:gd name="connsiteY8" fmla="*/ 24753 h 25237"/>
                    <a:gd name="connsiteX9" fmla="*/ 18772 w 34488"/>
                    <a:gd name="connsiteY9" fmla="*/ 2179 h 25237"/>
                    <a:gd name="connsiteX10" fmla="*/ 6294 w 34488"/>
                    <a:gd name="connsiteY10" fmla="*/ 1322 h 25237"/>
                    <a:gd name="connsiteX11" fmla="*/ 103 w 34488"/>
                    <a:gd name="connsiteY11" fmla="*/ 15799 h 2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88" h="25237">
                      <a:moveTo>
                        <a:pt x="103" y="15799"/>
                      </a:moveTo>
                      <a:cubicBezTo>
                        <a:pt x="17" y="17352"/>
                        <a:pt x="17" y="18914"/>
                        <a:pt x="103" y="20467"/>
                      </a:cubicBezTo>
                      <a:lnTo>
                        <a:pt x="3342" y="18562"/>
                      </a:lnTo>
                      <a:cubicBezTo>
                        <a:pt x="3294" y="17638"/>
                        <a:pt x="3294" y="16723"/>
                        <a:pt x="3342" y="15799"/>
                      </a:cubicBezTo>
                      <a:cubicBezTo>
                        <a:pt x="2799" y="11408"/>
                        <a:pt x="4561" y="7046"/>
                        <a:pt x="8009" y="4274"/>
                      </a:cubicBezTo>
                      <a:cubicBezTo>
                        <a:pt x="9028" y="3703"/>
                        <a:pt x="10171" y="3407"/>
                        <a:pt x="11343" y="3417"/>
                      </a:cubicBezTo>
                      <a:cubicBezTo>
                        <a:pt x="13362" y="3474"/>
                        <a:pt x="15334" y="4065"/>
                        <a:pt x="17058" y="5132"/>
                      </a:cubicBezTo>
                      <a:cubicBezTo>
                        <a:pt x="24001" y="9913"/>
                        <a:pt x="28974" y="17057"/>
                        <a:pt x="31059" y="25229"/>
                      </a:cubicBezTo>
                      <a:cubicBezTo>
                        <a:pt x="32221" y="25277"/>
                        <a:pt x="33384" y="25124"/>
                        <a:pt x="34488" y="24753"/>
                      </a:cubicBezTo>
                      <a:cubicBezTo>
                        <a:pt x="32155" y="15571"/>
                        <a:pt x="26573" y="7551"/>
                        <a:pt x="18772" y="2179"/>
                      </a:cubicBezTo>
                      <a:cubicBezTo>
                        <a:pt x="15086" y="-384"/>
                        <a:pt x="10295" y="-707"/>
                        <a:pt x="6294" y="1322"/>
                      </a:cubicBezTo>
                      <a:cubicBezTo>
                        <a:pt x="1818" y="4712"/>
                        <a:pt x="-535" y="10218"/>
                        <a:pt x="103" y="15799"/>
                      </a:cubicBezTo>
                      <a:close/>
                    </a:path>
                  </a:pathLst>
                </a:custGeom>
                <a:solidFill>
                  <a:srgbClr val="263238"/>
                </a:solidFill>
                <a:ln w="9525" cap="flat">
                  <a:noFill/>
                  <a:prstDash val="solid"/>
                  <a:miter/>
                </a:ln>
              </p:spPr>
              <p:txBody>
                <a:bodyPr rtlCol="0" anchor="ctr"/>
                <a:lstStyle/>
                <a:p>
                  <a:endParaRPr lang="en-US"/>
                </a:p>
              </p:txBody>
            </p:sp>
            <p:sp>
              <p:nvSpPr>
                <p:cNvPr id="253" name="Freeform: Shape 252">
                  <a:extLst>
                    <a:ext uri="{FF2B5EF4-FFF2-40B4-BE49-F238E27FC236}">
                      <a16:creationId xmlns="" xmlns:a16="http://schemas.microsoft.com/office/drawing/2014/main" id="{36BF3F30-09CD-4548-92E9-04B383A1DFA6}"/>
                    </a:ext>
                  </a:extLst>
                </p:cNvPr>
                <p:cNvSpPr/>
                <p:nvPr/>
              </p:nvSpPr>
              <p:spPr>
                <a:xfrm>
                  <a:off x="3019879" y="3147336"/>
                  <a:ext cx="160533" cy="94951"/>
                </a:xfrm>
                <a:custGeom>
                  <a:avLst/>
                  <a:gdLst>
                    <a:gd name="connsiteX0" fmla="*/ 157264 w 160533"/>
                    <a:gd name="connsiteY0" fmla="*/ 94859 h 94951"/>
                    <a:gd name="connsiteX1" fmla="*/ 160531 w 160533"/>
                    <a:gd name="connsiteY1" fmla="*/ 91839 h 94951"/>
                    <a:gd name="connsiteX2" fmla="*/ 158884 w 160533"/>
                    <a:gd name="connsiteY2" fmla="*/ 88953 h 94951"/>
                    <a:gd name="connsiteX3" fmla="*/ 4769 w 160533"/>
                    <a:gd name="connsiteY3" fmla="*/ 371 h 94951"/>
                    <a:gd name="connsiteX4" fmla="*/ 388 w 160533"/>
                    <a:gd name="connsiteY4" fmla="*/ 1609 h 94951"/>
                    <a:gd name="connsiteX5" fmla="*/ 1531 w 160533"/>
                    <a:gd name="connsiteY5" fmla="*/ 5895 h 94951"/>
                    <a:gd name="connsiteX6" fmla="*/ 155740 w 160533"/>
                    <a:gd name="connsiteY6" fmla="*/ 94859 h 94951"/>
                    <a:gd name="connsiteX7" fmla="*/ 157264 w 160533"/>
                    <a:gd name="connsiteY7" fmla="*/ 94859 h 9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33" h="94951">
                      <a:moveTo>
                        <a:pt x="157264" y="94859"/>
                      </a:moveTo>
                      <a:cubicBezTo>
                        <a:pt x="158998" y="94925"/>
                        <a:pt x="160465" y="93573"/>
                        <a:pt x="160531" y="91839"/>
                      </a:cubicBezTo>
                      <a:cubicBezTo>
                        <a:pt x="160579" y="90648"/>
                        <a:pt x="159941" y="89524"/>
                        <a:pt x="158884" y="88953"/>
                      </a:cubicBezTo>
                      <a:lnTo>
                        <a:pt x="4769" y="371"/>
                      </a:lnTo>
                      <a:cubicBezTo>
                        <a:pt x="3207" y="-430"/>
                        <a:pt x="1292" y="104"/>
                        <a:pt x="388" y="1609"/>
                      </a:cubicBezTo>
                      <a:cubicBezTo>
                        <a:pt x="-422" y="3114"/>
                        <a:pt x="73" y="4990"/>
                        <a:pt x="1531" y="5895"/>
                      </a:cubicBezTo>
                      <a:lnTo>
                        <a:pt x="155740" y="94859"/>
                      </a:lnTo>
                      <a:cubicBezTo>
                        <a:pt x="156245" y="94983"/>
                        <a:pt x="156760" y="94983"/>
                        <a:pt x="157264" y="94859"/>
                      </a:cubicBezTo>
                      <a:close/>
                    </a:path>
                  </a:pathLst>
                </a:custGeom>
                <a:solidFill>
                  <a:srgbClr val="EBEBEB"/>
                </a:solidFill>
                <a:ln w="9525" cap="flat">
                  <a:noFill/>
                  <a:prstDash val="solid"/>
                  <a:miter/>
                </a:ln>
              </p:spPr>
              <p:txBody>
                <a:bodyPr rtlCol="0" anchor="ctr"/>
                <a:lstStyle/>
                <a:p>
                  <a:endParaRPr lang="en-US"/>
                </a:p>
              </p:txBody>
            </p:sp>
            <p:sp>
              <p:nvSpPr>
                <p:cNvPr id="254" name="Freeform: Shape 253">
                  <a:extLst>
                    <a:ext uri="{FF2B5EF4-FFF2-40B4-BE49-F238E27FC236}">
                      <a16:creationId xmlns="" xmlns:a16="http://schemas.microsoft.com/office/drawing/2014/main" id="{02378892-1766-4048-88E5-2DFF11D963E2}"/>
                    </a:ext>
                  </a:extLst>
                </p:cNvPr>
                <p:cNvSpPr/>
                <p:nvPr/>
              </p:nvSpPr>
              <p:spPr>
                <a:xfrm>
                  <a:off x="3038542" y="3136079"/>
                  <a:ext cx="160540" cy="95354"/>
                </a:xfrm>
                <a:custGeom>
                  <a:avLst/>
                  <a:gdLst>
                    <a:gd name="connsiteX0" fmla="*/ 157271 w 160540"/>
                    <a:gd name="connsiteY0" fmla="*/ 95352 h 95354"/>
                    <a:gd name="connsiteX1" fmla="*/ 160538 w 160540"/>
                    <a:gd name="connsiteY1" fmla="*/ 92332 h 95354"/>
                    <a:gd name="connsiteX2" fmla="*/ 158890 w 160540"/>
                    <a:gd name="connsiteY2" fmla="*/ 89447 h 95354"/>
                    <a:gd name="connsiteX3" fmla="*/ 4680 w 160540"/>
                    <a:gd name="connsiteY3" fmla="*/ 388 h 95354"/>
                    <a:gd name="connsiteX4" fmla="*/ 394 w 160540"/>
                    <a:gd name="connsiteY4" fmla="*/ 1531 h 95354"/>
                    <a:gd name="connsiteX5" fmla="*/ 1537 w 160540"/>
                    <a:gd name="connsiteY5" fmla="*/ 5912 h 95354"/>
                    <a:gd name="connsiteX6" fmla="*/ 155747 w 160540"/>
                    <a:gd name="connsiteY6" fmla="*/ 94876 h 95354"/>
                    <a:gd name="connsiteX7" fmla="*/ 157271 w 160540"/>
                    <a:gd name="connsiteY7" fmla="*/ 95352 h 9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40" h="95354">
                      <a:moveTo>
                        <a:pt x="157271" y="95352"/>
                      </a:moveTo>
                      <a:cubicBezTo>
                        <a:pt x="159004" y="95419"/>
                        <a:pt x="160471" y="94066"/>
                        <a:pt x="160538" y="92332"/>
                      </a:cubicBezTo>
                      <a:cubicBezTo>
                        <a:pt x="160585" y="91142"/>
                        <a:pt x="159947" y="90018"/>
                        <a:pt x="158890" y="89447"/>
                      </a:cubicBezTo>
                      <a:lnTo>
                        <a:pt x="4680" y="388"/>
                      </a:lnTo>
                      <a:cubicBezTo>
                        <a:pt x="3175" y="-422"/>
                        <a:pt x="1299" y="73"/>
                        <a:pt x="394" y="1531"/>
                      </a:cubicBezTo>
                      <a:cubicBezTo>
                        <a:pt x="-425" y="3064"/>
                        <a:pt x="70" y="4979"/>
                        <a:pt x="1537" y="5912"/>
                      </a:cubicBezTo>
                      <a:lnTo>
                        <a:pt x="155747" y="94876"/>
                      </a:lnTo>
                      <a:cubicBezTo>
                        <a:pt x="156204" y="95161"/>
                        <a:pt x="156728" y="95323"/>
                        <a:pt x="157271" y="95352"/>
                      </a:cubicBezTo>
                      <a:close/>
                    </a:path>
                  </a:pathLst>
                </a:custGeom>
                <a:solidFill>
                  <a:srgbClr val="EBEBEB"/>
                </a:solidFill>
                <a:ln w="9525" cap="flat">
                  <a:noFill/>
                  <a:prstDash val="solid"/>
                  <a:miter/>
                </a:ln>
              </p:spPr>
              <p:txBody>
                <a:bodyPr rtlCol="0" anchor="ctr"/>
                <a:lstStyle/>
                <a:p>
                  <a:endParaRPr lang="en-US"/>
                </a:p>
              </p:txBody>
            </p:sp>
            <p:sp>
              <p:nvSpPr>
                <p:cNvPr id="255" name="Freeform: Shape 254">
                  <a:extLst>
                    <a:ext uri="{FF2B5EF4-FFF2-40B4-BE49-F238E27FC236}">
                      <a16:creationId xmlns="" xmlns:a16="http://schemas.microsoft.com/office/drawing/2014/main" id="{CD53026F-8A8B-46AC-BA7C-C5EF2D581D5A}"/>
                    </a:ext>
                  </a:extLst>
                </p:cNvPr>
                <p:cNvSpPr/>
                <p:nvPr/>
              </p:nvSpPr>
              <p:spPr>
                <a:xfrm>
                  <a:off x="3057211" y="3125276"/>
                  <a:ext cx="160454" cy="95297"/>
                </a:xfrm>
                <a:custGeom>
                  <a:avLst/>
                  <a:gdLst>
                    <a:gd name="connsiteX0" fmla="*/ 157271 w 160454"/>
                    <a:gd name="connsiteY0" fmla="*/ 95297 h 95297"/>
                    <a:gd name="connsiteX1" fmla="*/ 160033 w 160454"/>
                    <a:gd name="connsiteY1" fmla="*/ 93773 h 95297"/>
                    <a:gd name="connsiteX2" fmla="*/ 158890 w 160454"/>
                    <a:gd name="connsiteY2" fmla="*/ 89486 h 95297"/>
                    <a:gd name="connsiteX3" fmla="*/ 4775 w 160454"/>
                    <a:gd name="connsiteY3" fmla="*/ 428 h 95297"/>
                    <a:gd name="connsiteX4" fmla="*/ 394 w 160454"/>
                    <a:gd name="connsiteY4" fmla="*/ 1571 h 95297"/>
                    <a:gd name="connsiteX5" fmla="*/ 1537 w 160454"/>
                    <a:gd name="connsiteY5" fmla="*/ 5952 h 95297"/>
                    <a:gd name="connsiteX6" fmla="*/ 155747 w 160454"/>
                    <a:gd name="connsiteY6" fmla="*/ 94915 h 95297"/>
                    <a:gd name="connsiteX7" fmla="*/ 157271 w 160454"/>
                    <a:gd name="connsiteY7" fmla="*/ 95297 h 9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454" h="95297">
                      <a:moveTo>
                        <a:pt x="157271" y="95297"/>
                      </a:moveTo>
                      <a:cubicBezTo>
                        <a:pt x="158395" y="95306"/>
                        <a:pt x="159442" y="94725"/>
                        <a:pt x="160033" y="93773"/>
                      </a:cubicBezTo>
                      <a:cubicBezTo>
                        <a:pt x="160900" y="92277"/>
                        <a:pt x="160385" y="90353"/>
                        <a:pt x="158890" y="89486"/>
                      </a:cubicBezTo>
                      <a:lnTo>
                        <a:pt x="4775" y="428"/>
                      </a:lnTo>
                      <a:cubicBezTo>
                        <a:pt x="3251" y="-449"/>
                        <a:pt x="1299" y="66"/>
                        <a:pt x="394" y="1571"/>
                      </a:cubicBezTo>
                      <a:cubicBezTo>
                        <a:pt x="-425" y="3104"/>
                        <a:pt x="70" y="5019"/>
                        <a:pt x="1537" y="5952"/>
                      </a:cubicBezTo>
                      <a:lnTo>
                        <a:pt x="155747" y="94915"/>
                      </a:lnTo>
                      <a:cubicBezTo>
                        <a:pt x="156213" y="95173"/>
                        <a:pt x="156737" y="95306"/>
                        <a:pt x="157271" y="95297"/>
                      </a:cubicBezTo>
                      <a:close/>
                    </a:path>
                  </a:pathLst>
                </a:custGeom>
                <a:solidFill>
                  <a:srgbClr val="EBEBEB"/>
                </a:solidFill>
                <a:ln w="9525" cap="flat">
                  <a:noFill/>
                  <a:prstDash val="solid"/>
                  <a:miter/>
                </a:ln>
              </p:spPr>
              <p:txBody>
                <a:bodyPr rtlCol="0" anchor="ctr"/>
                <a:lstStyle/>
                <a:p>
                  <a:endParaRPr lang="en-US"/>
                </a:p>
              </p:txBody>
            </p:sp>
            <p:sp>
              <p:nvSpPr>
                <p:cNvPr id="256" name="Freeform: Shape 255">
                  <a:extLst>
                    <a:ext uri="{FF2B5EF4-FFF2-40B4-BE49-F238E27FC236}">
                      <a16:creationId xmlns="" xmlns:a16="http://schemas.microsoft.com/office/drawing/2014/main" id="{293D84DD-EEF1-4945-99D4-7B2E6451E2CE}"/>
                    </a:ext>
                  </a:extLst>
                </p:cNvPr>
                <p:cNvSpPr/>
                <p:nvPr/>
              </p:nvSpPr>
              <p:spPr>
                <a:xfrm>
                  <a:off x="3075875" y="3114494"/>
                  <a:ext cx="160465" cy="95315"/>
                </a:xfrm>
                <a:custGeom>
                  <a:avLst/>
                  <a:gdLst>
                    <a:gd name="connsiteX0" fmla="*/ 157275 w 160465"/>
                    <a:gd name="connsiteY0" fmla="*/ 95315 h 95315"/>
                    <a:gd name="connsiteX1" fmla="*/ 160038 w 160465"/>
                    <a:gd name="connsiteY1" fmla="*/ 93791 h 95315"/>
                    <a:gd name="connsiteX2" fmla="*/ 158895 w 160465"/>
                    <a:gd name="connsiteY2" fmla="*/ 89410 h 95315"/>
                    <a:gd name="connsiteX3" fmla="*/ 4780 w 160465"/>
                    <a:gd name="connsiteY3" fmla="*/ 446 h 95315"/>
                    <a:gd name="connsiteX4" fmla="*/ 446 w 160465"/>
                    <a:gd name="connsiteY4" fmla="*/ 1542 h 95315"/>
                    <a:gd name="connsiteX5" fmla="*/ 1542 w 160465"/>
                    <a:gd name="connsiteY5" fmla="*/ 5876 h 95315"/>
                    <a:gd name="connsiteX6" fmla="*/ 155751 w 160465"/>
                    <a:gd name="connsiteY6" fmla="*/ 94934 h 95315"/>
                    <a:gd name="connsiteX7" fmla="*/ 157275 w 160465"/>
                    <a:gd name="connsiteY7" fmla="*/ 95315 h 9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465" h="95315">
                      <a:moveTo>
                        <a:pt x="157275" y="95315"/>
                      </a:moveTo>
                      <a:cubicBezTo>
                        <a:pt x="158399" y="95325"/>
                        <a:pt x="159447" y="94744"/>
                        <a:pt x="160038" y="93791"/>
                      </a:cubicBezTo>
                      <a:cubicBezTo>
                        <a:pt x="160914" y="92267"/>
                        <a:pt x="160400" y="90315"/>
                        <a:pt x="158895" y="89410"/>
                      </a:cubicBezTo>
                      <a:lnTo>
                        <a:pt x="4780" y="446"/>
                      </a:lnTo>
                      <a:cubicBezTo>
                        <a:pt x="3285" y="-449"/>
                        <a:pt x="1342" y="46"/>
                        <a:pt x="446" y="1542"/>
                      </a:cubicBezTo>
                      <a:cubicBezTo>
                        <a:pt x="-449" y="3037"/>
                        <a:pt x="46" y="4980"/>
                        <a:pt x="1542" y="5876"/>
                      </a:cubicBezTo>
                      <a:lnTo>
                        <a:pt x="155751" y="94934"/>
                      </a:lnTo>
                      <a:cubicBezTo>
                        <a:pt x="156218" y="95191"/>
                        <a:pt x="156742" y="95325"/>
                        <a:pt x="157275" y="95315"/>
                      </a:cubicBezTo>
                      <a:close/>
                    </a:path>
                  </a:pathLst>
                </a:custGeom>
                <a:solidFill>
                  <a:srgbClr val="EBEBEB"/>
                </a:solidFill>
                <a:ln w="9525" cap="flat">
                  <a:noFill/>
                  <a:prstDash val="solid"/>
                  <a:miter/>
                </a:ln>
              </p:spPr>
              <p:txBody>
                <a:bodyPr rtlCol="0" anchor="ctr"/>
                <a:lstStyle/>
                <a:p>
                  <a:endParaRPr lang="en-US"/>
                </a:p>
              </p:txBody>
            </p:sp>
            <p:sp>
              <p:nvSpPr>
                <p:cNvPr id="257" name="Freeform: Shape 256">
                  <a:extLst>
                    <a:ext uri="{FF2B5EF4-FFF2-40B4-BE49-F238E27FC236}">
                      <a16:creationId xmlns="" xmlns:a16="http://schemas.microsoft.com/office/drawing/2014/main" id="{273A0910-E9C8-46E8-BD35-E9CD567426F3}"/>
                    </a:ext>
                  </a:extLst>
                </p:cNvPr>
                <p:cNvSpPr/>
                <p:nvPr/>
              </p:nvSpPr>
              <p:spPr>
                <a:xfrm>
                  <a:off x="3094555" y="3103756"/>
                  <a:ext cx="160534" cy="95292"/>
                </a:xfrm>
                <a:custGeom>
                  <a:avLst/>
                  <a:gdLst>
                    <a:gd name="connsiteX0" fmla="*/ 157264 w 160534"/>
                    <a:gd name="connsiteY0" fmla="*/ 95290 h 95292"/>
                    <a:gd name="connsiteX1" fmla="*/ 160532 w 160534"/>
                    <a:gd name="connsiteY1" fmla="*/ 92271 h 95292"/>
                    <a:gd name="connsiteX2" fmla="*/ 158884 w 160534"/>
                    <a:gd name="connsiteY2" fmla="*/ 89385 h 95292"/>
                    <a:gd name="connsiteX3" fmla="*/ 4674 w 160534"/>
                    <a:gd name="connsiteY3" fmla="*/ 421 h 95292"/>
                    <a:gd name="connsiteX4" fmla="*/ 388 w 160534"/>
                    <a:gd name="connsiteY4" fmla="*/ 1564 h 95292"/>
                    <a:gd name="connsiteX5" fmla="*/ 1531 w 160534"/>
                    <a:gd name="connsiteY5" fmla="*/ 5851 h 95292"/>
                    <a:gd name="connsiteX6" fmla="*/ 155740 w 160534"/>
                    <a:gd name="connsiteY6" fmla="*/ 94909 h 95292"/>
                    <a:gd name="connsiteX7" fmla="*/ 157264 w 160534"/>
                    <a:gd name="connsiteY7" fmla="*/ 95290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34" h="95292">
                      <a:moveTo>
                        <a:pt x="157264" y="95290"/>
                      </a:moveTo>
                      <a:cubicBezTo>
                        <a:pt x="158998" y="95357"/>
                        <a:pt x="160465" y="94005"/>
                        <a:pt x="160532" y="92271"/>
                      </a:cubicBezTo>
                      <a:cubicBezTo>
                        <a:pt x="160579" y="91080"/>
                        <a:pt x="159941" y="89956"/>
                        <a:pt x="158884" y="89385"/>
                      </a:cubicBezTo>
                      <a:lnTo>
                        <a:pt x="4674" y="421"/>
                      </a:lnTo>
                      <a:cubicBezTo>
                        <a:pt x="3179" y="-446"/>
                        <a:pt x="1255" y="69"/>
                        <a:pt x="388" y="1564"/>
                      </a:cubicBezTo>
                      <a:cubicBezTo>
                        <a:pt x="-422" y="3069"/>
                        <a:pt x="73" y="4946"/>
                        <a:pt x="1531" y="5851"/>
                      </a:cubicBezTo>
                      <a:lnTo>
                        <a:pt x="155740" y="94909"/>
                      </a:lnTo>
                      <a:cubicBezTo>
                        <a:pt x="156207" y="95167"/>
                        <a:pt x="156731" y="95300"/>
                        <a:pt x="157264" y="95290"/>
                      </a:cubicBezTo>
                      <a:close/>
                    </a:path>
                  </a:pathLst>
                </a:custGeom>
                <a:solidFill>
                  <a:srgbClr val="EBEBEB"/>
                </a:solidFill>
                <a:ln w="9525" cap="flat">
                  <a:noFill/>
                  <a:prstDash val="solid"/>
                  <a:miter/>
                </a:ln>
              </p:spPr>
              <p:txBody>
                <a:bodyPr rtlCol="0" anchor="ctr"/>
                <a:lstStyle/>
                <a:p>
                  <a:endParaRPr lang="en-US"/>
                </a:p>
              </p:txBody>
            </p:sp>
            <p:sp>
              <p:nvSpPr>
                <p:cNvPr id="258" name="Freeform: Shape 257">
                  <a:extLst>
                    <a:ext uri="{FF2B5EF4-FFF2-40B4-BE49-F238E27FC236}">
                      <a16:creationId xmlns="" xmlns:a16="http://schemas.microsoft.com/office/drawing/2014/main" id="{9AE84CE5-7605-4D26-A09D-1610AA265916}"/>
                    </a:ext>
                  </a:extLst>
                </p:cNvPr>
                <p:cNvSpPr/>
                <p:nvPr/>
              </p:nvSpPr>
              <p:spPr>
                <a:xfrm>
                  <a:off x="3113213" y="3092968"/>
                  <a:ext cx="160544" cy="95317"/>
                </a:xfrm>
                <a:custGeom>
                  <a:avLst/>
                  <a:gdLst>
                    <a:gd name="connsiteX0" fmla="*/ 157275 w 160544"/>
                    <a:gd name="connsiteY0" fmla="*/ 95316 h 95317"/>
                    <a:gd name="connsiteX1" fmla="*/ 160542 w 160544"/>
                    <a:gd name="connsiteY1" fmla="*/ 92296 h 95317"/>
                    <a:gd name="connsiteX2" fmla="*/ 158895 w 160544"/>
                    <a:gd name="connsiteY2" fmla="*/ 89410 h 95317"/>
                    <a:gd name="connsiteX3" fmla="*/ 4780 w 160544"/>
                    <a:gd name="connsiteY3" fmla="*/ 446 h 95317"/>
                    <a:gd name="connsiteX4" fmla="*/ 446 w 160544"/>
                    <a:gd name="connsiteY4" fmla="*/ 1542 h 95317"/>
                    <a:gd name="connsiteX5" fmla="*/ 1542 w 160544"/>
                    <a:gd name="connsiteY5" fmla="*/ 5876 h 95317"/>
                    <a:gd name="connsiteX6" fmla="*/ 155752 w 160544"/>
                    <a:gd name="connsiteY6" fmla="*/ 94839 h 95317"/>
                    <a:gd name="connsiteX7" fmla="*/ 157275 w 160544"/>
                    <a:gd name="connsiteY7" fmla="*/ 95316 h 9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44" h="95317">
                      <a:moveTo>
                        <a:pt x="157275" y="95316"/>
                      </a:moveTo>
                      <a:cubicBezTo>
                        <a:pt x="159009" y="95382"/>
                        <a:pt x="160476" y="94030"/>
                        <a:pt x="160542" y="92296"/>
                      </a:cubicBezTo>
                      <a:cubicBezTo>
                        <a:pt x="160590" y="91105"/>
                        <a:pt x="159952" y="89982"/>
                        <a:pt x="158895" y="89410"/>
                      </a:cubicBezTo>
                      <a:lnTo>
                        <a:pt x="4780" y="446"/>
                      </a:lnTo>
                      <a:cubicBezTo>
                        <a:pt x="3285" y="-449"/>
                        <a:pt x="1342" y="46"/>
                        <a:pt x="446" y="1542"/>
                      </a:cubicBezTo>
                      <a:cubicBezTo>
                        <a:pt x="-449" y="3037"/>
                        <a:pt x="46" y="4980"/>
                        <a:pt x="1542" y="5876"/>
                      </a:cubicBezTo>
                      <a:lnTo>
                        <a:pt x="155752" y="94839"/>
                      </a:lnTo>
                      <a:cubicBezTo>
                        <a:pt x="156209" y="95125"/>
                        <a:pt x="156733" y="95287"/>
                        <a:pt x="157275" y="95316"/>
                      </a:cubicBezTo>
                      <a:close/>
                    </a:path>
                  </a:pathLst>
                </a:custGeom>
                <a:solidFill>
                  <a:srgbClr val="EBEBEB"/>
                </a:solidFill>
                <a:ln w="9525" cap="flat">
                  <a:noFill/>
                  <a:prstDash val="solid"/>
                  <a:miter/>
                </a:ln>
              </p:spPr>
              <p:txBody>
                <a:bodyPr rtlCol="0" anchor="ctr"/>
                <a:lstStyle/>
                <a:p>
                  <a:endParaRPr lang="en-US"/>
                </a:p>
              </p:txBody>
            </p:sp>
            <p:sp>
              <p:nvSpPr>
                <p:cNvPr id="259" name="Freeform: Shape 258">
                  <a:extLst>
                    <a:ext uri="{FF2B5EF4-FFF2-40B4-BE49-F238E27FC236}">
                      <a16:creationId xmlns="" xmlns:a16="http://schemas.microsoft.com/office/drawing/2014/main" id="{4DFECE67-E64E-4EA7-A71E-E1ED8B8A75DD}"/>
                    </a:ext>
                  </a:extLst>
                </p:cNvPr>
                <p:cNvSpPr/>
                <p:nvPr/>
              </p:nvSpPr>
              <p:spPr>
                <a:xfrm>
                  <a:off x="3132222" y="3082322"/>
                  <a:ext cx="160204" cy="95201"/>
                </a:xfrm>
                <a:custGeom>
                  <a:avLst/>
                  <a:gdLst>
                    <a:gd name="connsiteX0" fmla="*/ 156935 w 160204"/>
                    <a:gd name="connsiteY0" fmla="*/ 95198 h 95201"/>
                    <a:gd name="connsiteX1" fmla="*/ 160202 w 160204"/>
                    <a:gd name="connsiteY1" fmla="*/ 92178 h 95201"/>
                    <a:gd name="connsiteX2" fmla="*/ 158555 w 160204"/>
                    <a:gd name="connsiteY2" fmla="*/ 89292 h 95201"/>
                    <a:gd name="connsiteX3" fmla="*/ 4440 w 160204"/>
                    <a:gd name="connsiteY3" fmla="*/ 234 h 95201"/>
                    <a:gd name="connsiteX4" fmla="*/ 230 w 160204"/>
                    <a:gd name="connsiteY4" fmla="*/ 2043 h 95201"/>
                    <a:gd name="connsiteX5" fmla="*/ 1202 w 160204"/>
                    <a:gd name="connsiteY5" fmla="*/ 5758 h 95201"/>
                    <a:gd name="connsiteX6" fmla="*/ 155126 w 160204"/>
                    <a:gd name="connsiteY6" fmla="*/ 94721 h 95201"/>
                    <a:gd name="connsiteX7" fmla="*/ 156935 w 160204"/>
                    <a:gd name="connsiteY7" fmla="*/ 95198 h 95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204" h="95201">
                      <a:moveTo>
                        <a:pt x="156935" y="95198"/>
                      </a:moveTo>
                      <a:cubicBezTo>
                        <a:pt x="158669" y="95264"/>
                        <a:pt x="160136" y="93912"/>
                        <a:pt x="160202" y="92178"/>
                      </a:cubicBezTo>
                      <a:cubicBezTo>
                        <a:pt x="160250" y="90988"/>
                        <a:pt x="159612" y="89864"/>
                        <a:pt x="158555" y="89292"/>
                      </a:cubicBezTo>
                      <a:lnTo>
                        <a:pt x="4440" y="234"/>
                      </a:lnTo>
                      <a:cubicBezTo>
                        <a:pt x="2783" y="-433"/>
                        <a:pt x="897" y="376"/>
                        <a:pt x="230" y="2043"/>
                      </a:cubicBezTo>
                      <a:cubicBezTo>
                        <a:pt x="-294" y="3358"/>
                        <a:pt x="97" y="4863"/>
                        <a:pt x="1202" y="5758"/>
                      </a:cubicBezTo>
                      <a:lnTo>
                        <a:pt x="155126" y="94721"/>
                      </a:lnTo>
                      <a:cubicBezTo>
                        <a:pt x="155669" y="95064"/>
                        <a:pt x="156297" y="95226"/>
                        <a:pt x="156935" y="95198"/>
                      </a:cubicBezTo>
                      <a:close/>
                    </a:path>
                  </a:pathLst>
                </a:custGeom>
                <a:solidFill>
                  <a:srgbClr val="EBEBEB"/>
                </a:solidFill>
                <a:ln w="9525" cap="flat">
                  <a:noFill/>
                  <a:prstDash val="solid"/>
                  <a:miter/>
                </a:ln>
              </p:spPr>
              <p:txBody>
                <a:bodyPr rtlCol="0" anchor="ctr"/>
                <a:lstStyle/>
                <a:p>
                  <a:endParaRPr lang="en-US"/>
                </a:p>
              </p:txBody>
            </p:sp>
            <p:sp>
              <p:nvSpPr>
                <p:cNvPr id="260" name="Freeform: Shape 259">
                  <a:extLst>
                    <a:ext uri="{FF2B5EF4-FFF2-40B4-BE49-F238E27FC236}">
                      <a16:creationId xmlns="" xmlns:a16="http://schemas.microsoft.com/office/drawing/2014/main" id="{DF23D5BD-C59D-464F-9CFD-5FCB30BEA871}"/>
                    </a:ext>
                  </a:extLst>
                </p:cNvPr>
                <p:cNvSpPr/>
                <p:nvPr/>
              </p:nvSpPr>
              <p:spPr>
                <a:xfrm>
                  <a:off x="3150891" y="3071273"/>
                  <a:ext cx="160118" cy="95576"/>
                </a:xfrm>
                <a:custGeom>
                  <a:avLst/>
                  <a:gdLst>
                    <a:gd name="connsiteX0" fmla="*/ 157031 w 160118"/>
                    <a:gd name="connsiteY0" fmla="*/ 95484 h 95576"/>
                    <a:gd name="connsiteX1" fmla="*/ 159698 w 160118"/>
                    <a:gd name="connsiteY1" fmla="*/ 93864 h 95576"/>
                    <a:gd name="connsiteX2" fmla="*/ 158555 w 160118"/>
                    <a:gd name="connsiteY2" fmla="*/ 89578 h 95576"/>
                    <a:gd name="connsiteX3" fmla="*/ 4440 w 160118"/>
                    <a:gd name="connsiteY3" fmla="*/ 234 h 95576"/>
                    <a:gd name="connsiteX4" fmla="*/ 230 w 160118"/>
                    <a:gd name="connsiteY4" fmla="*/ 2043 h 95576"/>
                    <a:gd name="connsiteX5" fmla="*/ 1202 w 160118"/>
                    <a:gd name="connsiteY5" fmla="*/ 5758 h 95576"/>
                    <a:gd name="connsiteX6" fmla="*/ 155507 w 160118"/>
                    <a:gd name="connsiteY6" fmla="*/ 95484 h 95576"/>
                    <a:gd name="connsiteX7" fmla="*/ 157031 w 160118"/>
                    <a:gd name="connsiteY7" fmla="*/ 95484 h 9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118" h="95576">
                      <a:moveTo>
                        <a:pt x="157031" y="95484"/>
                      </a:moveTo>
                      <a:cubicBezTo>
                        <a:pt x="158145" y="95474"/>
                        <a:pt x="159174" y="94855"/>
                        <a:pt x="159698" y="93864"/>
                      </a:cubicBezTo>
                      <a:cubicBezTo>
                        <a:pt x="160564" y="92369"/>
                        <a:pt x="160050" y="90445"/>
                        <a:pt x="158555" y="89578"/>
                      </a:cubicBezTo>
                      <a:lnTo>
                        <a:pt x="4440" y="234"/>
                      </a:lnTo>
                      <a:cubicBezTo>
                        <a:pt x="2783" y="-433"/>
                        <a:pt x="897" y="377"/>
                        <a:pt x="230" y="2043"/>
                      </a:cubicBezTo>
                      <a:cubicBezTo>
                        <a:pt x="-294" y="3358"/>
                        <a:pt x="97" y="4863"/>
                        <a:pt x="1202" y="5758"/>
                      </a:cubicBezTo>
                      <a:lnTo>
                        <a:pt x="155507" y="95484"/>
                      </a:lnTo>
                      <a:cubicBezTo>
                        <a:pt x="156011" y="95607"/>
                        <a:pt x="156526" y="95607"/>
                        <a:pt x="157031" y="95484"/>
                      </a:cubicBezTo>
                      <a:close/>
                    </a:path>
                  </a:pathLst>
                </a:custGeom>
                <a:solidFill>
                  <a:srgbClr val="EBEBEB"/>
                </a:solidFill>
                <a:ln w="9525" cap="flat">
                  <a:noFill/>
                  <a:prstDash val="solid"/>
                  <a:miter/>
                </a:ln>
              </p:spPr>
              <p:txBody>
                <a:bodyPr rtlCol="0" anchor="ctr"/>
                <a:lstStyle/>
                <a:p>
                  <a:endParaRPr lang="en-US"/>
                </a:p>
              </p:txBody>
            </p:sp>
            <p:sp>
              <p:nvSpPr>
                <p:cNvPr id="261" name="Freeform: Shape 260">
                  <a:extLst>
                    <a:ext uri="{FF2B5EF4-FFF2-40B4-BE49-F238E27FC236}">
                      <a16:creationId xmlns="" xmlns:a16="http://schemas.microsoft.com/office/drawing/2014/main" id="{EF34BE24-3FD0-4008-8D4D-866DBBC70EF3}"/>
                    </a:ext>
                  </a:extLst>
                </p:cNvPr>
                <p:cNvSpPr/>
                <p:nvPr/>
              </p:nvSpPr>
              <p:spPr>
                <a:xfrm>
                  <a:off x="3169220" y="3060583"/>
                  <a:ext cx="160458" cy="95315"/>
                </a:xfrm>
                <a:custGeom>
                  <a:avLst/>
                  <a:gdLst>
                    <a:gd name="connsiteX0" fmla="*/ 157276 w 160458"/>
                    <a:gd name="connsiteY0" fmla="*/ 95315 h 95315"/>
                    <a:gd name="connsiteX1" fmla="*/ 160038 w 160458"/>
                    <a:gd name="connsiteY1" fmla="*/ 93791 h 95315"/>
                    <a:gd name="connsiteX2" fmla="*/ 158895 w 160458"/>
                    <a:gd name="connsiteY2" fmla="*/ 89505 h 95315"/>
                    <a:gd name="connsiteX3" fmla="*/ 4780 w 160458"/>
                    <a:gd name="connsiteY3" fmla="*/ 446 h 95315"/>
                    <a:gd name="connsiteX4" fmla="*/ 446 w 160458"/>
                    <a:gd name="connsiteY4" fmla="*/ 1542 h 95315"/>
                    <a:gd name="connsiteX5" fmla="*/ 1542 w 160458"/>
                    <a:gd name="connsiteY5" fmla="*/ 5876 h 95315"/>
                    <a:gd name="connsiteX6" fmla="*/ 156228 w 160458"/>
                    <a:gd name="connsiteY6" fmla="*/ 94934 h 95315"/>
                    <a:gd name="connsiteX7" fmla="*/ 157276 w 160458"/>
                    <a:gd name="connsiteY7" fmla="*/ 95315 h 9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458" h="95315">
                      <a:moveTo>
                        <a:pt x="157276" y="95315"/>
                      </a:moveTo>
                      <a:cubicBezTo>
                        <a:pt x="158399" y="95325"/>
                        <a:pt x="159447" y="94744"/>
                        <a:pt x="160038" y="93791"/>
                      </a:cubicBezTo>
                      <a:cubicBezTo>
                        <a:pt x="160904" y="92296"/>
                        <a:pt x="160390" y="90372"/>
                        <a:pt x="158895" y="89505"/>
                      </a:cubicBezTo>
                      <a:lnTo>
                        <a:pt x="4780" y="446"/>
                      </a:lnTo>
                      <a:cubicBezTo>
                        <a:pt x="3285" y="-449"/>
                        <a:pt x="1342" y="46"/>
                        <a:pt x="446" y="1542"/>
                      </a:cubicBezTo>
                      <a:cubicBezTo>
                        <a:pt x="-449" y="3037"/>
                        <a:pt x="46" y="4980"/>
                        <a:pt x="1542" y="5876"/>
                      </a:cubicBezTo>
                      <a:lnTo>
                        <a:pt x="156228" y="94934"/>
                      </a:lnTo>
                      <a:cubicBezTo>
                        <a:pt x="156552" y="95125"/>
                        <a:pt x="156904" y="95258"/>
                        <a:pt x="157276" y="95315"/>
                      </a:cubicBezTo>
                      <a:close/>
                    </a:path>
                  </a:pathLst>
                </a:custGeom>
                <a:solidFill>
                  <a:srgbClr val="EBEBEB"/>
                </a:solidFill>
                <a:ln w="9525" cap="flat">
                  <a:noFill/>
                  <a:prstDash val="solid"/>
                  <a:miter/>
                </a:ln>
              </p:spPr>
              <p:txBody>
                <a:bodyPr rtlCol="0" anchor="ctr"/>
                <a:lstStyle/>
                <a:p>
                  <a:endParaRPr lang="en-US"/>
                </a:p>
              </p:txBody>
            </p:sp>
            <p:sp>
              <p:nvSpPr>
                <p:cNvPr id="262" name="Freeform: Shape 261">
                  <a:extLst>
                    <a:ext uri="{FF2B5EF4-FFF2-40B4-BE49-F238E27FC236}">
                      <a16:creationId xmlns="" xmlns:a16="http://schemas.microsoft.com/office/drawing/2014/main" id="{3C6C2B7E-CD34-44BE-B39D-BAAB18E6F1FB}"/>
                    </a:ext>
                  </a:extLst>
                </p:cNvPr>
                <p:cNvSpPr/>
                <p:nvPr/>
              </p:nvSpPr>
              <p:spPr>
                <a:xfrm>
                  <a:off x="3187889" y="3049819"/>
                  <a:ext cx="160465" cy="95315"/>
                </a:xfrm>
                <a:custGeom>
                  <a:avLst/>
                  <a:gdLst>
                    <a:gd name="connsiteX0" fmla="*/ 157276 w 160465"/>
                    <a:gd name="connsiteY0" fmla="*/ 95316 h 95315"/>
                    <a:gd name="connsiteX1" fmla="*/ 160038 w 160465"/>
                    <a:gd name="connsiteY1" fmla="*/ 93791 h 95315"/>
                    <a:gd name="connsiteX2" fmla="*/ 158895 w 160465"/>
                    <a:gd name="connsiteY2" fmla="*/ 89410 h 95315"/>
                    <a:gd name="connsiteX3" fmla="*/ 4780 w 160465"/>
                    <a:gd name="connsiteY3" fmla="*/ 446 h 95315"/>
                    <a:gd name="connsiteX4" fmla="*/ 446 w 160465"/>
                    <a:gd name="connsiteY4" fmla="*/ 1542 h 95315"/>
                    <a:gd name="connsiteX5" fmla="*/ 1542 w 160465"/>
                    <a:gd name="connsiteY5" fmla="*/ 5876 h 95315"/>
                    <a:gd name="connsiteX6" fmla="*/ 155752 w 160465"/>
                    <a:gd name="connsiteY6" fmla="*/ 94934 h 95315"/>
                    <a:gd name="connsiteX7" fmla="*/ 157276 w 160465"/>
                    <a:gd name="connsiteY7" fmla="*/ 95316 h 9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465" h="95315">
                      <a:moveTo>
                        <a:pt x="157276" y="95316"/>
                      </a:moveTo>
                      <a:cubicBezTo>
                        <a:pt x="158399" y="95325"/>
                        <a:pt x="159447" y="94744"/>
                        <a:pt x="160038" y="93791"/>
                      </a:cubicBezTo>
                      <a:cubicBezTo>
                        <a:pt x="160914" y="92267"/>
                        <a:pt x="160400" y="90315"/>
                        <a:pt x="158895" y="89410"/>
                      </a:cubicBezTo>
                      <a:lnTo>
                        <a:pt x="4780" y="446"/>
                      </a:lnTo>
                      <a:cubicBezTo>
                        <a:pt x="3285" y="-449"/>
                        <a:pt x="1342" y="46"/>
                        <a:pt x="446" y="1542"/>
                      </a:cubicBezTo>
                      <a:cubicBezTo>
                        <a:pt x="-449" y="3037"/>
                        <a:pt x="46" y="4980"/>
                        <a:pt x="1542" y="5876"/>
                      </a:cubicBezTo>
                      <a:lnTo>
                        <a:pt x="155752" y="94934"/>
                      </a:lnTo>
                      <a:cubicBezTo>
                        <a:pt x="156218" y="95192"/>
                        <a:pt x="156742" y="95325"/>
                        <a:pt x="157276" y="95316"/>
                      </a:cubicBezTo>
                      <a:close/>
                    </a:path>
                  </a:pathLst>
                </a:custGeom>
                <a:solidFill>
                  <a:srgbClr val="EBEBEB"/>
                </a:solidFill>
                <a:ln w="9525" cap="flat">
                  <a:noFill/>
                  <a:prstDash val="solid"/>
                  <a:miter/>
                </a:ln>
              </p:spPr>
              <p:txBody>
                <a:bodyPr rtlCol="0" anchor="ctr"/>
                <a:lstStyle/>
                <a:p>
                  <a:endParaRPr lang="en-US"/>
                </a:p>
              </p:txBody>
            </p:sp>
            <p:sp>
              <p:nvSpPr>
                <p:cNvPr id="263" name="Freeform: Shape 262">
                  <a:extLst>
                    <a:ext uri="{FF2B5EF4-FFF2-40B4-BE49-F238E27FC236}">
                      <a16:creationId xmlns="" xmlns:a16="http://schemas.microsoft.com/office/drawing/2014/main" id="{1606946F-D284-4AFB-987D-2051D219C64A}"/>
                    </a:ext>
                  </a:extLst>
                </p:cNvPr>
                <p:cNvSpPr/>
                <p:nvPr/>
              </p:nvSpPr>
              <p:spPr>
                <a:xfrm>
                  <a:off x="3206378" y="3039075"/>
                  <a:ext cx="160263" cy="95296"/>
                </a:xfrm>
                <a:custGeom>
                  <a:avLst/>
                  <a:gdLst>
                    <a:gd name="connsiteX0" fmla="*/ 157169 w 160263"/>
                    <a:gd name="connsiteY0" fmla="*/ 95297 h 95296"/>
                    <a:gd name="connsiteX1" fmla="*/ 159836 w 160263"/>
                    <a:gd name="connsiteY1" fmla="*/ 93773 h 95296"/>
                    <a:gd name="connsiteX2" fmla="*/ 158693 w 160263"/>
                    <a:gd name="connsiteY2" fmla="*/ 89391 h 95296"/>
                    <a:gd name="connsiteX3" fmla="*/ 4769 w 160263"/>
                    <a:gd name="connsiteY3" fmla="*/ 428 h 95296"/>
                    <a:gd name="connsiteX4" fmla="*/ 388 w 160263"/>
                    <a:gd name="connsiteY4" fmla="*/ 1571 h 95296"/>
                    <a:gd name="connsiteX5" fmla="*/ 1531 w 160263"/>
                    <a:gd name="connsiteY5" fmla="*/ 5857 h 95296"/>
                    <a:gd name="connsiteX6" fmla="*/ 155740 w 160263"/>
                    <a:gd name="connsiteY6" fmla="*/ 94916 h 95296"/>
                    <a:gd name="connsiteX7" fmla="*/ 157169 w 160263"/>
                    <a:gd name="connsiteY7" fmla="*/ 95297 h 9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263" h="95296">
                      <a:moveTo>
                        <a:pt x="157169" y="95297"/>
                      </a:moveTo>
                      <a:cubicBezTo>
                        <a:pt x="158264" y="95287"/>
                        <a:pt x="159274" y="94706"/>
                        <a:pt x="159836" y="93773"/>
                      </a:cubicBezTo>
                      <a:cubicBezTo>
                        <a:pt x="160713" y="92249"/>
                        <a:pt x="160198" y="90296"/>
                        <a:pt x="158693" y="89391"/>
                      </a:cubicBezTo>
                      <a:lnTo>
                        <a:pt x="4769" y="428"/>
                      </a:lnTo>
                      <a:cubicBezTo>
                        <a:pt x="3245" y="-449"/>
                        <a:pt x="1292" y="66"/>
                        <a:pt x="388" y="1571"/>
                      </a:cubicBezTo>
                      <a:cubicBezTo>
                        <a:pt x="-422" y="3075"/>
                        <a:pt x="73" y="4952"/>
                        <a:pt x="1531" y="5857"/>
                      </a:cubicBezTo>
                      <a:lnTo>
                        <a:pt x="155740" y="94916"/>
                      </a:lnTo>
                      <a:cubicBezTo>
                        <a:pt x="156179" y="95154"/>
                        <a:pt x="156674" y="95287"/>
                        <a:pt x="157169" y="95297"/>
                      </a:cubicBezTo>
                      <a:close/>
                    </a:path>
                  </a:pathLst>
                </a:custGeom>
                <a:solidFill>
                  <a:srgbClr val="EBEBEB"/>
                </a:solidFill>
                <a:ln w="9525" cap="flat">
                  <a:noFill/>
                  <a:prstDash val="solid"/>
                  <a:miter/>
                </a:ln>
              </p:spPr>
              <p:txBody>
                <a:bodyPr rtlCol="0" anchor="ctr"/>
                <a:lstStyle/>
                <a:p>
                  <a:endParaRPr lang="en-US"/>
                </a:p>
              </p:txBody>
            </p:sp>
            <p:sp>
              <p:nvSpPr>
                <p:cNvPr id="264" name="Freeform: Shape 263">
                  <a:extLst>
                    <a:ext uri="{FF2B5EF4-FFF2-40B4-BE49-F238E27FC236}">
                      <a16:creationId xmlns="" xmlns:a16="http://schemas.microsoft.com/office/drawing/2014/main" id="{DD746F83-1F4C-41F9-8A4B-E02784C06A4B}"/>
                    </a:ext>
                  </a:extLst>
                </p:cNvPr>
                <p:cNvSpPr/>
                <p:nvPr/>
              </p:nvSpPr>
              <p:spPr>
                <a:xfrm>
                  <a:off x="3225417" y="3028293"/>
                  <a:ext cx="160268" cy="95315"/>
                </a:xfrm>
                <a:custGeom>
                  <a:avLst/>
                  <a:gdLst>
                    <a:gd name="connsiteX0" fmla="*/ 157180 w 160268"/>
                    <a:gd name="connsiteY0" fmla="*/ 95315 h 95315"/>
                    <a:gd name="connsiteX1" fmla="*/ 159847 w 160268"/>
                    <a:gd name="connsiteY1" fmla="*/ 93696 h 95315"/>
                    <a:gd name="connsiteX2" fmla="*/ 158704 w 160268"/>
                    <a:gd name="connsiteY2" fmla="*/ 89410 h 95315"/>
                    <a:gd name="connsiteX3" fmla="*/ 4780 w 160268"/>
                    <a:gd name="connsiteY3" fmla="*/ 447 h 95315"/>
                    <a:gd name="connsiteX4" fmla="*/ 446 w 160268"/>
                    <a:gd name="connsiteY4" fmla="*/ 1542 h 95315"/>
                    <a:gd name="connsiteX5" fmla="*/ 1542 w 160268"/>
                    <a:gd name="connsiteY5" fmla="*/ 5876 h 95315"/>
                    <a:gd name="connsiteX6" fmla="*/ 155752 w 160268"/>
                    <a:gd name="connsiteY6" fmla="*/ 94839 h 95315"/>
                    <a:gd name="connsiteX7" fmla="*/ 157180 w 160268"/>
                    <a:gd name="connsiteY7" fmla="*/ 95315 h 9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268" h="95315">
                      <a:moveTo>
                        <a:pt x="157180" y="95315"/>
                      </a:moveTo>
                      <a:cubicBezTo>
                        <a:pt x="158295" y="95306"/>
                        <a:pt x="159323" y="94687"/>
                        <a:pt x="159847" y="93696"/>
                      </a:cubicBezTo>
                      <a:cubicBezTo>
                        <a:pt x="160714" y="92201"/>
                        <a:pt x="160199" y="90277"/>
                        <a:pt x="158704" y="89410"/>
                      </a:cubicBezTo>
                      <a:lnTo>
                        <a:pt x="4780" y="447"/>
                      </a:lnTo>
                      <a:cubicBezTo>
                        <a:pt x="3285" y="-449"/>
                        <a:pt x="1342" y="46"/>
                        <a:pt x="446" y="1542"/>
                      </a:cubicBezTo>
                      <a:cubicBezTo>
                        <a:pt x="-449" y="3037"/>
                        <a:pt x="46" y="4980"/>
                        <a:pt x="1542" y="5876"/>
                      </a:cubicBezTo>
                      <a:lnTo>
                        <a:pt x="155752" y="94839"/>
                      </a:lnTo>
                      <a:cubicBezTo>
                        <a:pt x="156180" y="95106"/>
                        <a:pt x="156675" y="95268"/>
                        <a:pt x="157180" y="95315"/>
                      </a:cubicBezTo>
                      <a:close/>
                    </a:path>
                  </a:pathLst>
                </a:custGeom>
                <a:solidFill>
                  <a:srgbClr val="EBEBEB"/>
                </a:solidFill>
                <a:ln w="9525" cap="flat">
                  <a:noFill/>
                  <a:prstDash val="solid"/>
                  <a:miter/>
                </a:ln>
              </p:spPr>
              <p:txBody>
                <a:bodyPr rtlCol="0" anchor="ctr"/>
                <a:lstStyle/>
                <a:p>
                  <a:endParaRPr lang="en-US"/>
                </a:p>
              </p:txBody>
            </p:sp>
            <p:sp>
              <p:nvSpPr>
                <p:cNvPr id="265" name="Freeform: Shape 264">
                  <a:extLst>
                    <a:ext uri="{FF2B5EF4-FFF2-40B4-BE49-F238E27FC236}">
                      <a16:creationId xmlns="" xmlns:a16="http://schemas.microsoft.com/office/drawing/2014/main" id="{227ABB7E-22CB-4731-9BD6-7454A44D5689}"/>
                    </a:ext>
                  </a:extLst>
                </p:cNvPr>
                <p:cNvSpPr/>
                <p:nvPr/>
              </p:nvSpPr>
              <p:spPr>
                <a:xfrm>
                  <a:off x="3244277" y="3017477"/>
                  <a:ext cx="160458" cy="95367"/>
                </a:xfrm>
                <a:custGeom>
                  <a:avLst/>
                  <a:gdLst>
                    <a:gd name="connsiteX0" fmla="*/ 157370 w 160458"/>
                    <a:gd name="connsiteY0" fmla="*/ 95368 h 95367"/>
                    <a:gd name="connsiteX1" fmla="*/ 160037 w 160458"/>
                    <a:gd name="connsiteY1" fmla="*/ 93749 h 95367"/>
                    <a:gd name="connsiteX2" fmla="*/ 158894 w 160458"/>
                    <a:gd name="connsiteY2" fmla="*/ 89462 h 95367"/>
                    <a:gd name="connsiteX3" fmla="*/ 4779 w 160458"/>
                    <a:gd name="connsiteY3" fmla="*/ 404 h 95367"/>
                    <a:gd name="connsiteX4" fmla="*/ 398 w 160458"/>
                    <a:gd name="connsiteY4" fmla="*/ 1642 h 95367"/>
                    <a:gd name="connsiteX5" fmla="*/ 1617 w 160458"/>
                    <a:gd name="connsiteY5" fmla="*/ 5919 h 95367"/>
                    <a:gd name="connsiteX6" fmla="*/ 1636 w 160458"/>
                    <a:gd name="connsiteY6" fmla="*/ 5928 h 95367"/>
                    <a:gd name="connsiteX7" fmla="*/ 155751 w 160458"/>
                    <a:gd name="connsiteY7" fmla="*/ 94892 h 95367"/>
                    <a:gd name="connsiteX8" fmla="*/ 157370 w 160458"/>
                    <a:gd name="connsiteY8" fmla="*/ 95368 h 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58" h="95367">
                      <a:moveTo>
                        <a:pt x="157370" y="95368"/>
                      </a:moveTo>
                      <a:cubicBezTo>
                        <a:pt x="158485" y="95358"/>
                        <a:pt x="159513" y="94739"/>
                        <a:pt x="160037" y="93749"/>
                      </a:cubicBezTo>
                      <a:cubicBezTo>
                        <a:pt x="160904" y="92253"/>
                        <a:pt x="160389" y="90329"/>
                        <a:pt x="158894" y="89462"/>
                      </a:cubicBezTo>
                      <a:lnTo>
                        <a:pt x="4779" y="404"/>
                      </a:lnTo>
                      <a:cubicBezTo>
                        <a:pt x="3227" y="-454"/>
                        <a:pt x="1274" y="99"/>
                        <a:pt x="398" y="1642"/>
                      </a:cubicBezTo>
                      <a:cubicBezTo>
                        <a:pt x="-450" y="3156"/>
                        <a:pt x="103" y="5071"/>
                        <a:pt x="1617" y="5919"/>
                      </a:cubicBezTo>
                      <a:cubicBezTo>
                        <a:pt x="1627" y="5919"/>
                        <a:pt x="1627" y="5928"/>
                        <a:pt x="1636" y="5928"/>
                      </a:cubicBezTo>
                      <a:lnTo>
                        <a:pt x="155751" y="94892"/>
                      </a:lnTo>
                      <a:cubicBezTo>
                        <a:pt x="156237" y="95187"/>
                        <a:pt x="156799" y="95358"/>
                        <a:pt x="157370" y="95368"/>
                      </a:cubicBezTo>
                      <a:close/>
                    </a:path>
                  </a:pathLst>
                </a:custGeom>
                <a:solidFill>
                  <a:srgbClr val="EBEBEB"/>
                </a:solidFill>
                <a:ln w="9525" cap="flat">
                  <a:noFill/>
                  <a:prstDash val="solid"/>
                  <a:miter/>
                </a:ln>
              </p:spPr>
              <p:txBody>
                <a:bodyPr rtlCol="0" anchor="ctr"/>
                <a:lstStyle/>
                <a:p>
                  <a:endParaRPr lang="en-US"/>
                </a:p>
              </p:txBody>
            </p:sp>
            <p:sp>
              <p:nvSpPr>
                <p:cNvPr id="266" name="Freeform: Shape 265">
                  <a:extLst>
                    <a:ext uri="{FF2B5EF4-FFF2-40B4-BE49-F238E27FC236}">
                      <a16:creationId xmlns="" xmlns:a16="http://schemas.microsoft.com/office/drawing/2014/main" id="{41A2D544-A2B0-408E-B383-883ECBD660C9}"/>
                    </a:ext>
                  </a:extLst>
                </p:cNvPr>
                <p:cNvSpPr/>
                <p:nvPr/>
              </p:nvSpPr>
              <p:spPr>
                <a:xfrm>
                  <a:off x="2991849" y="3152224"/>
                  <a:ext cx="169522" cy="100734"/>
                </a:xfrm>
                <a:custGeom>
                  <a:avLst/>
                  <a:gdLst>
                    <a:gd name="connsiteX0" fmla="*/ 166339 w 169522"/>
                    <a:gd name="connsiteY0" fmla="*/ 100733 h 100734"/>
                    <a:gd name="connsiteX1" fmla="*/ 169101 w 169522"/>
                    <a:gd name="connsiteY1" fmla="*/ 99114 h 100734"/>
                    <a:gd name="connsiteX2" fmla="*/ 167958 w 169522"/>
                    <a:gd name="connsiteY2" fmla="*/ 94828 h 100734"/>
                    <a:gd name="connsiteX3" fmla="*/ 4890 w 169522"/>
                    <a:gd name="connsiteY3" fmla="*/ 530 h 100734"/>
                    <a:gd name="connsiteX4" fmla="*/ 528 w 169522"/>
                    <a:gd name="connsiteY4" fmla="*/ 1397 h 100734"/>
                    <a:gd name="connsiteX5" fmla="*/ 1395 w 169522"/>
                    <a:gd name="connsiteY5" fmla="*/ 5760 h 100734"/>
                    <a:gd name="connsiteX6" fmla="*/ 1747 w 169522"/>
                    <a:gd name="connsiteY6" fmla="*/ 5960 h 100734"/>
                    <a:gd name="connsiteX7" fmla="*/ 164815 w 169522"/>
                    <a:gd name="connsiteY7" fmla="*/ 100257 h 100734"/>
                    <a:gd name="connsiteX8" fmla="*/ 166339 w 169522"/>
                    <a:gd name="connsiteY8" fmla="*/ 100733 h 100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522" h="100734">
                      <a:moveTo>
                        <a:pt x="166339" y="100733"/>
                      </a:moveTo>
                      <a:cubicBezTo>
                        <a:pt x="167492" y="100762"/>
                        <a:pt x="168558" y="100133"/>
                        <a:pt x="169101" y="99114"/>
                      </a:cubicBezTo>
                      <a:cubicBezTo>
                        <a:pt x="169968" y="97619"/>
                        <a:pt x="169454" y="95695"/>
                        <a:pt x="167958" y="94828"/>
                      </a:cubicBezTo>
                      <a:lnTo>
                        <a:pt x="4890" y="530"/>
                      </a:lnTo>
                      <a:cubicBezTo>
                        <a:pt x="3442" y="-432"/>
                        <a:pt x="1499" y="-51"/>
                        <a:pt x="528" y="1397"/>
                      </a:cubicBezTo>
                      <a:cubicBezTo>
                        <a:pt x="-434" y="2845"/>
                        <a:pt x="-44" y="4788"/>
                        <a:pt x="1395" y="5760"/>
                      </a:cubicBezTo>
                      <a:cubicBezTo>
                        <a:pt x="1509" y="5836"/>
                        <a:pt x="1623" y="5902"/>
                        <a:pt x="1747" y="5960"/>
                      </a:cubicBezTo>
                      <a:lnTo>
                        <a:pt x="164815" y="100257"/>
                      </a:lnTo>
                      <a:cubicBezTo>
                        <a:pt x="165272" y="100552"/>
                        <a:pt x="165796" y="100714"/>
                        <a:pt x="166339" y="100733"/>
                      </a:cubicBezTo>
                      <a:close/>
                    </a:path>
                  </a:pathLst>
                </a:custGeom>
                <a:solidFill>
                  <a:srgbClr val="FF81AE"/>
                </a:solidFill>
                <a:ln w="9525" cap="flat">
                  <a:noFill/>
                  <a:prstDash val="solid"/>
                  <a:miter/>
                </a:ln>
              </p:spPr>
              <p:txBody>
                <a:bodyPr rtlCol="0" anchor="ctr"/>
                <a:lstStyle/>
                <a:p>
                  <a:endParaRPr lang="en-US"/>
                </a:p>
              </p:txBody>
            </p:sp>
            <p:grpSp>
              <p:nvGrpSpPr>
                <p:cNvPr id="267" name="Graphic 4">
                  <a:extLst>
                    <a:ext uri="{FF2B5EF4-FFF2-40B4-BE49-F238E27FC236}">
                      <a16:creationId xmlns="" xmlns:a16="http://schemas.microsoft.com/office/drawing/2014/main" id="{07E5F163-8365-417C-AA80-B94BF423F460}"/>
                    </a:ext>
                  </a:extLst>
                </p:cNvPr>
                <p:cNvGrpSpPr/>
                <p:nvPr/>
              </p:nvGrpSpPr>
              <p:grpSpPr>
                <a:xfrm>
                  <a:off x="3043507" y="3082076"/>
                  <a:ext cx="231646" cy="131983"/>
                  <a:chOff x="3043507" y="3082076"/>
                  <a:chExt cx="231646" cy="131983"/>
                </a:xfrm>
                <a:solidFill>
                  <a:srgbClr val="000000"/>
                </a:solidFill>
              </p:grpSpPr>
              <p:sp>
                <p:nvSpPr>
                  <p:cNvPr id="268" name="Freeform: Shape 267">
                    <a:extLst>
                      <a:ext uri="{FF2B5EF4-FFF2-40B4-BE49-F238E27FC236}">
                        <a16:creationId xmlns="" xmlns:a16="http://schemas.microsoft.com/office/drawing/2014/main" id="{630E0FED-8FE4-4642-836D-ACE267DD59D3}"/>
                      </a:ext>
                    </a:extLst>
                  </p:cNvPr>
                  <p:cNvSpPr/>
                  <p:nvPr/>
                </p:nvSpPr>
                <p:spPr>
                  <a:xfrm>
                    <a:off x="3074178" y="3121992"/>
                    <a:ext cx="65555" cy="36727"/>
                  </a:xfrm>
                  <a:custGeom>
                    <a:avLst/>
                    <a:gdLst>
                      <a:gd name="connsiteX0" fmla="*/ 6287 w 65555"/>
                      <a:gd name="connsiteY0" fmla="*/ 16761 h 36727"/>
                      <a:gd name="connsiteX1" fmla="*/ 14192 w 65555"/>
                      <a:gd name="connsiteY1" fmla="*/ 8569 h 36727"/>
                      <a:gd name="connsiteX2" fmla="*/ 17621 w 65555"/>
                      <a:gd name="connsiteY2" fmla="*/ 7807 h 36727"/>
                      <a:gd name="connsiteX3" fmla="*/ 17621 w 65555"/>
                      <a:gd name="connsiteY3" fmla="*/ 11903 h 36727"/>
                      <a:gd name="connsiteX4" fmla="*/ 18155 w 65555"/>
                      <a:gd name="connsiteY4" fmla="*/ 12836 h 36727"/>
                      <a:gd name="connsiteX5" fmla="*/ 18479 w 65555"/>
                      <a:gd name="connsiteY5" fmla="*/ 12855 h 36727"/>
                      <a:gd name="connsiteX6" fmla="*/ 27146 w 65555"/>
                      <a:gd name="connsiteY6" fmla="*/ 15618 h 36727"/>
                      <a:gd name="connsiteX7" fmla="*/ 27146 w 65555"/>
                      <a:gd name="connsiteY7" fmla="*/ 16475 h 36727"/>
                      <a:gd name="connsiteX8" fmla="*/ 31909 w 65555"/>
                      <a:gd name="connsiteY8" fmla="*/ 18475 h 36727"/>
                      <a:gd name="connsiteX9" fmla="*/ 32452 w 65555"/>
                      <a:gd name="connsiteY9" fmla="*/ 19409 h 36727"/>
                      <a:gd name="connsiteX10" fmla="*/ 32575 w 65555"/>
                      <a:gd name="connsiteY10" fmla="*/ 19428 h 36727"/>
                      <a:gd name="connsiteX11" fmla="*/ 42100 w 65555"/>
                      <a:gd name="connsiteY11" fmla="*/ 19428 h 36727"/>
                      <a:gd name="connsiteX12" fmla="*/ 46673 w 65555"/>
                      <a:gd name="connsiteY12" fmla="*/ 19904 h 36727"/>
                      <a:gd name="connsiteX13" fmla="*/ 45625 w 65555"/>
                      <a:gd name="connsiteY13" fmla="*/ 24476 h 36727"/>
                      <a:gd name="connsiteX14" fmla="*/ 45558 w 65555"/>
                      <a:gd name="connsiteY14" fmla="*/ 25552 h 36727"/>
                      <a:gd name="connsiteX15" fmla="*/ 45625 w 65555"/>
                      <a:gd name="connsiteY15" fmla="*/ 25619 h 36727"/>
                      <a:gd name="connsiteX16" fmla="*/ 47530 w 65555"/>
                      <a:gd name="connsiteY16" fmla="*/ 29238 h 36727"/>
                      <a:gd name="connsiteX17" fmla="*/ 47463 w 65555"/>
                      <a:gd name="connsiteY17" fmla="*/ 30315 h 36727"/>
                      <a:gd name="connsiteX18" fmla="*/ 47530 w 65555"/>
                      <a:gd name="connsiteY18" fmla="*/ 30381 h 36727"/>
                      <a:gd name="connsiteX19" fmla="*/ 60674 w 65555"/>
                      <a:gd name="connsiteY19" fmla="*/ 33144 h 36727"/>
                      <a:gd name="connsiteX20" fmla="*/ 64865 w 65555"/>
                      <a:gd name="connsiteY20" fmla="*/ 36668 h 36727"/>
                      <a:gd name="connsiteX21" fmla="*/ 64865 w 65555"/>
                      <a:gd name="connsiteY21" fmla="*/ 35239 h 36727"/>
                      <a:gd name="connsiteX22" fmla="*/ 61436 w 65555"/>
                      <a:gd name="connsiteY22" fmla="*/ 28953 h 36727"/>
                      <a:gd name="connsiteX23" fmla="*/ 50864 w 65555"/>
                      <a:gd name="connsiteY23" fmla="*/ 28953 h 36727"/>
                      <a:gd name="connsiteX24" fmla="*/ 49816 w 65555"/>
                      <a:gd name="connsiteY24" fmla="*/ 25333 h 36727"/>
                      <a:gd name="connsiteX25" fmla="*/ 48101 w 65555"/>
                      <a:gd name="connsiteY25" fmla="*/ 24571 h 36727"/>
                      <a:gd name="connsiteX26" fmla="*/ 47435 w 65555"/>
                      <a:gd name="connsiteY26" fmla="*/ 24000 h 36727"/>
                      <a:gd name="connsiteX27" fmla="*/ 47435 w 65555"/>
                      <a:gd name="connsiteY27" fmla="*/ 22761 h 36727"/>
                      <a:gd name="connsiteX28" fmla="*/ 48101 w 65555"/>
                      <a:gd name="connsiteY28" fmla="*/ 21523 h 36727"/>
                      <a:gd name="connsiteX29" fmla="*/ 38576 w 65555"/>
                      <a:gd name="connsiteY29" fmla="*/ 17713 h 36727"/>
                      <a:gd name="connsiteX30" fmla="*/ 32957 w 65555"/>
                      <a:gd name="connsiteY30" fmla="*/ 17713 h 36727"/>
                      <a:gd name="connsiteX31" fmla="*/ 32957 w 65555"/>
                      <a:gd name="connsiteY31" fmla="*/ 16379 h 36727"/>
                      <a:gd name="connsiteX32" fmla="*/ 28385 w 65555"/>
                      <a:gd name="connsiteY32" fmla="*/ 14570 h 36727"/>
                      <a:gd name="connsiteX33" fmla="*/ 28385 w 65555"/>
                      <a:gd name="connsiteY33" fmla="*/ 11808 h 36727"/>
                      <a:gd name="connsiteX34" fmla="*/ 19907 w 65555"/>
                      <a:gd name="connsiteY34" fmla="*/ 10760 h 36727"/>
                      <a:gd name="connsiteX35" fmla="*/ 18479 w 65555"/>
                      <a:gd name="connsiteY35" fmla="*/ 10760 h 36727"/>
                      <a:gd name="connsiteX36" fmla="*/ 19812 w 65555"/>
                      <a:gd name="connsiteY36" fmla="*/ 9426 h 36727"/>
                      <a:gd name="connsiteX37" fmla="*/ 19812 w 65555"/>
                      <a:gd name="connsiteY37" fmla="*/ 7617 h 36727"/>
                      <a:gd name="connsiteX38" fmla="*/ 16954 w 65555"/>
                      <a:gd name="connsiteY38" fmla="*/ 5902 h 36727"/>
                      <a:gd name="connsiteX39" fmla="*/ 12954 w 65555"/>
                      <a:gd name="connsiteY39" fmla="*/ 6664 h 36727"/>
                      <a:gd name="connsiteX40" fmla="*/ 13621 w 65555"/>
                      <a:gd name="connsiteY40" fmla="*/ 2378 h 36727"/>
                      <a:gd name="connsiteX41" fmla="*/ 4096 w 65555"/>
                      <a:gd name="connsiteY41" fmla="*/ 2378 h 36727"/>
                      <a:gd name="connsiteX42" fmla="*/ 4096 w 65555"/>
                      <a:gd name="connsiteY42" fmla="*/ 3711 h 36727"/>
                      <a:gd name="connsiteX43" fmla="*/ 10096 w 65555"/>
                      <a:gd name="connsiteY43" fmla="*/ 1902 h 36727"/>
                      <a:gd name="connsiteX44" fmla="*/ 9335 w 65555"/>
                      <a:gd name="connsiteY44" fmla="*/ 8379 h 36727"/>
                      <a:gd name="connsiteX45" fmla="*/ 6287 w 65555"/>
                      <a:gd name="connsiteY45" fmla="*/ 9903 h 36727"/>
                      <a:gd name="connsiteX46" fmla="*/ 0 w 65555"/>
                      <a:gd name="connsiteY46" fmla="*/ 13998 h 36727"/>
                      <a:gd name="connsiteX47" fmla="*/ 6287 w 65555"/>
                      <a:gd name="connsiteY47" fmla="*/ 16761 h 36727"/>
                      <a:gd name="connsiteX48" fmla="*/ 7906 w 65555"/>
                      <a:gd name="connsiteY48" fmla="*/ 11808 h 36727"/>
                      <a:gd name="connsiteX49" fmla="*/ 10287 w 65555"/>
                      <a:gd name="connsiteY49" fmla="*/ 10569 h 36727"/>
                      <a:gd name="connsiteX50" fmla="*/ 6287 w 65555"/>
                      <a:gd name="connsiteY50" fmla="*/ 14760 h 36727"/>
                      <a:gd name="connsiteX51" fmla="*/ 3905 w 65555"/>
                      <a:gd name="connsiteY51" fmla="*/ 14760 h 36727"/>
                      <a:gd name="connsiteX52" fmla="*/ 7906 w 65555"/>
                      <a:gd name="connsiteY52" fmla="*/ 11808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5555" h="36727">
                        <a:moveTo>
                          <a:pt x="6287" y="16761"/>
                        </a:moveTo>
                        <a:cubicBezTo>
                          <a:pt x="9516" y="14675"/>
                          <a:pt x="12221" y="11865"/>
                          <a:pt x="14192" y="8569"/>
                        </a:cubicBezTo>
                        <a:cubicBezTo>
                          <a:pt x="15240" y="7998"/>
                          <a:pt x="16431" y="7731"/>
                          <a:pt x="17621" y="7807"/>
                        </a:cubicBezTo>
                        <a:cubicBezTo>
                          <a:pt x="22098" y="8379"/>
                          <a:pt x="18288" y="10188"/>
                          <a:pt x="17621" y="11903"/>
                        </a:cubicBezTo>
                        <a:cubicBezTo>
                          <a:pt x="17507" y="12312"/>
                          <a:pt x="17755" y="12731"/>
                          <a:pt x="18155" y="12836"/>
                        </a:cubicBezTo>
                        <a:cubicBezTo>
                          <a:pt x="18259" y="12865"/>
                          <a:pt x="18374" y="12874"/>
                          <a:pt x="18479" y="12855"/>
                        </a:cubicBezTo>
                        <a:cubicBezTo>
                          <a:pt x="21622" y="12855"/>
                          <a:pt x="29242" y="10474"/>
                          <a:pt x="27146" y="15618"/>
                        </a:cubicBezTo>
                        <a:cubicBezTo>
                          <a:pt x="26975" y="15875"/>
                          <a:pt x="26975" y="16218"/>
                          <a:pt x="27146" y="16475"/>
                        </a:cubicBezTo>
                        <a:cubicBezTo>
                          <a:pt x="28099" y="16475"/>
                          <a:pt x="32385" y="17427"/>
                          <a:pt x="31909" y="18475"/>
                        </a:cubicBezTo>
                        <a:cubicBezTo>
                          <a:pt x="31804" y="18885"/>
                          <a:pt x="32042" y="19294"/>
                          <a:pt x="32452" y="19409"/>
                        </a:cubicBezTo>
                        <a:cubicBezTo>
                          <a:pt x="32490" y="19418"/>
                          <a:pt x="32537" y="19428"/>
                          <a:pt x="32575" y="19428"/>
                        </a:cubicBezTo>
                        <a:cubicBezTo>
                          <a:pt x="35747" y="19247"/>
                          <a:pt x="38929" y="19247"/>
                          <a:pt x="42100" y="19428"/>
                        </a:cubicBezTo>
                        <a:cubicBezTo>
                          <a:pt x="43634" y="19428"/>
                          <a:pt x="45168" y="19580"/>
                          <a:pt x="46673" y="19904"/>
                        </a:cubicBezTo>
                        <a:cubicBezTo>
                          <a:pt x="47720" y="21142"/>
                          <a:pt x="46101" y="23619"/>
                          <a:pt x="45625" y="24476"/>
                        </a:cubicBezTo>
                        <a:cubicBezTo>
                          <a:pt x="45310" y="24752"/>
                          <a:pt x="45282" y="25238"/>
                          <a:pt x="45558" y="25552"/>
                        </a:cubicBezTo>
                        <a:cubicBezTo>
                          <a:pt x="45577" y="25571"/>
                          <a:pt x="45606" y="25600"/>
                          <a:pt x="45625" y="25619"/>
                        </a:cubicBezTo>
                        <a:cubicBezTo>
                          <a:pt x="47339" y="26381"/>
                          <a:pt x="48673" y="27429"/>
                          <a:pt x="47530" y="29238"/>
                        </a:cubicBezTo>
                        <a:cubicBezTo>
                          <a:pt x="47215" y="29514"/>
                          <a:pt x="47187" y="30000"/>
                          <a:pt x="47463" y="30315"/>
                        </a:cubicBezTo>
                        <a:cubicBezTo>
                          <a:pt x="47482" y="30334"/>
                          <a:pt x="47501" y="30362"/>
                          <a:pt x="47530" y="30381"/>
                        </a:cubicBezTo>
                        <a:cubicBezTo>
                          <a:pt x="51816" y="31524"/>
                          <a:pt x="59436" y="28000"/>
                          <a:pt x="60674" y="33144"/>
                        </a:cubicBezTo>
                        <a:cubicBezTo>
                          <a:pt x="61436" y="36287"/>
                          <a:pt x="60674" y="36954"/>
                          <a:pt x="64865" y="36668"/>
                        </a:cubicBezTo>
                        <a:cubicBezTo>
                          <a:pt x="65532" y="36668"/>
                          <a:pt x="66008" y="35239"/>
                          <a:pt x="64865" y="35239"/>
                        </a:cubicBezTo>
                        <a:cubicBezTo>
                          <a:pt x="60770" y="35239"/>
                          <a:pt x="63722" y="30572"/>
                          <a:pt x="61436" y="28953"/>
                        </a:cubicBezTo>
                        <a:cubicBezTo>
                          <a:pt x="59150" y="27333"/>
                          <a:pt x="53435" y="30381"/>
                          <a:pt x="50864" y="28953"/>
                        </a:cubicBezTo>
                        <a:cubicBezTo>
                          <a:pt x="48292" y="27524"/>
                          <a:pt x="51340" y="27143"/>
                          <a:pt x="49816" y="25333"/>
                        </a:cubicBezTo>
                        <a:cubicBezTo>
                          <a:pt x="48292" y="23523"/>
                          <a:pt x="48387" y="25333"/>
                          <a:pt x="48101" y="24571"/>
                        </a:cubicBezTo>
                        <a:cubicBezTo>
                          <a:pt x="47816" y="23809"/>
                          <a:pt x="47530" y="23904"/>
                          <a:pt x="47435" y="24000"/>
                        </a:cubicBezTo>
                        <a:cubicBezTo>
                          <a:pt x="47339" y="24095"/>
                          <a:pt x="47435" y="23523"/>
                          <a:pt x="47435" y="22761"/>
                        </a:cubicBezTo>
                        <a:cubicBezTo>
                          <a:pt x="47435" y="21999"/>
                          <a:pt x="48006" y="22095"/>
                          <a:pt x="48101" y="21523"/>
                        </a:cubicBezTo>
                        <a:cubicBezTo>
                          <a:pt x="49054" y="16761"/>
                          <a:pt x="41434" y="17904"/>
                          <a:pt x="38576" y="17713"/>
                        </a:cubicBezTo>
                        <a:cubicBezTo>
                          <a:pt x="36709" y="17865"/>
                          <a:pt x="34823" y="17865"/>
                          <a:pt x="32957" y="17713"/>
                        </a:cubicBezTo>
                        <a:cubicBezTo>
                          <a:pt x="32957" y="17713"/>
                          <a:pt x="32957" y="16570"/>
                          <a:pt x="32957" y="16379"/>
                        </a:cubicBezTo>
                        <a:cubicBezTo>
                          <a:pt x="32957" y="16189"/>
                          <a:pt x="28480" y="14760"/>
                          <a:pt x="28385" y="14570"/>
                        </a:cubicBezTo>
                        <a:cubicBezTo>
                          <a:pt x="28289" y="14379"/>
                          <a:pt x="29432" y="12760"/>
                          <a:pt x="28385" y="11808"/>
                        </a:cubicBezTo>
                        <a:cubicBezTo>
                          <a:pt x="27146" y="9331"/>
                          <a:pt x="21908" y="10665"/>
                          <a:pt x="19907" y="10760"/>
                        </a:cubicBezTo>
                        <a:lnTo>
                          <a:pt x="18479" y="10760"/>
                        </a:lnTo>
                        <a:cubicBezTo>
                          <a:pt x="18479" y="10760"/>
                          <a:pt x="19717" y="10760"/>
                          <a:pt x="19812" y="9426"/>
                        </a:cubicBezTo>
                        <a:cubicBezTo>
                          <a:pt x="19907" y="8093"/>
                          <a:pt x="19812" y="8379"/>
                          <a:pt x="19812" y="7617"/>
                        </a:cubicBezTo>
                        <a:cubicBezTo>
                          <a:pt x="19812" y="6854"/>
                          <a:pt x="18288" y="5997"/>
                          <a:pt x="16954" y="5902"/>
                        </a:cubicBezTo>
                        <a:cubicBezTo>
                          <a:pt x="15583" y="5835"/>
                          <a:pt x="14211" y="6102"/>
                          <a:pt x="12954" y="6664"/>
                        </a:cubicBezTo>
                        <a:cubicBezTo>
                          <a:pt x="13611" y="5340"/>
                          <a:pt x="13849" y="3845"/>
                          <a:pt x="13621" y="2378"/>
                        </a:cubicBezTo>
                        <a:cubicBezTo>
                          <a:pt x="12478" y="-2289"/>
                          <a:pt x="7239" y="1140"/>
                          <a:pt x="4096" y="2378"/>
                        </a:cubicBezTo>
                        <a:cubicBezTo>
                          <a:pt x="3429" y="2378"/>
                          <a:pt x="3239" y="3902"/>
                          <a:pt x="4096" y="3711"/>
                        </a:cubicBezTo>
                        <a:cubicBezTo>
                          <a:pt x="4953" y="3521"/>
                          <a:pt x="8668" y="1616"/>
                          <a:pt x="10096" y="1902"/>
                        </a:cubicBezTo>
                        <a:cubicBezTo>
                          <a:pt x="11525" y="2187"/>
                          <a:pt x="10763" y="6093"/>
                          <a:pt x="9335" y="8379"/>
                        </a:cubicBezTo>
                        <a:lnTo>
                          <a:pt x="6287" y="9903"/>
                        </a:lnTo>
                        <a:cubicBezTo>
                          <a:pt x="3848" y="10646"/>
                          <a:pt x="1667" y="12065"/>
                          <a:pt x="0" y="13998"/>
                        </a:cubicBezTo>
                        <a:cubicBezTo>
                          <a:pt x="286" y="17237"/>
                          <a:pt x="3620" y="18285"/>
                          <a:pt x="6287" y="16761"/>
                        </a:cubicBezTo>
                        <a:close/>
                        <a:moveTo>
                          <a:pt x="7906" y="11808"/>
                        </a:moveTo>
                        <a:lnTo>
                          <a:pt x="10287" y="10569"/>
                        </a:lnTo>
                        <a:cubicBezTo>
                          <a:pt x="9373" y="12312"/>
                          <a:pt x="7982" y="13760"/>
                          <a:pt x="6287" y="14760"/>
                        </a:cubicBezTo>
                        <a:cubicBezTo>
                          <a:pt x="6287" y="14760"/>
                          <a:pt x="2953" y="15999"/>
                          <a:pt x="3905" y="14760"/>
                        </a:cubicBezTo>
                        <a:cubicBezTo>
                          <a:pt x="4953" y="13436"/>
                          <a:pt x="6334" y="12417"/>
                          <a:pt x="7906" y="11808"/>
                        </a:cubicBezTo>
                        <a:close/>
                      </a:path>
                    </a:pathLst>
                  </a:custGeom>
                  <a:solidFill>
                    <a:srgbClr val="000000"/>
                  </a:solidFill>
                  <a:ln w="9525" cap="flat">
                    <a:noFill/>
                    <a:prstDash val="solid"/>
                    <a:miter/>
                  </a:ln>
                </p:spPr>
                <p:txBody>
                  <a:bodyPr rtlCol="0" anchor="ctr"/>
                  <a:lstStyle/>
                  <a:p>
                    <a:endParaRPr lang="en-US"/>
                  </a:p>
                </p:txBody>
              </p:sp>
              <p:sp>
                <p:nvSpPr>
                  <p:cNvPr id="269" name="Freeform: Shape 268">
                    <a:extLst>
                      <a:ext uri="{FF2B5EF4-FFF2-40B4-BE49-F238E27FC236}">
                        <a16:creationId xmlns="" xmlns:a16="http://schemas.microsoft.com/office/drawing/2014/main" id="{E05FBCD7-DA08-451F-8A50-5EFB7919E444}"/>
                      </a:ext>
                    </a:extLst>
                  </p:cNvPr>
                  <p:cNvSpPr/>
                  <p:nvPr/>
                </p:nvSpPr>
                <p:spPr>
                  <a:xfrm>
                    <a:off x="3146853" y="3161229"/>
                    <a:ext cx="50092" cy="27731"/>
                  </a:xfrm>
                  <a:custGeom>
                    <a:avLst/>
                    <a:gdLst>
                      <a:gd name="connsiteX0" fmla="*/ 0 w 50092"/>
                      <a:gd name="connsiteY0" fmla="*/ 15052 h 27731"/>
                      <a:gd name="connsiteX1" fmla="*/ 477 w 50092"/>
                      <a:gd name="connsiteY1" fmla="*/ 15719 h 27731"/>
                      <a:gd name="connsiteX2" fmla="*/ 8763 w 50092"/>
                      <a:gd name="connsiteY2" fmla="*/ 8385 h 27731"/>
                      <a:gd name="connsiteX3" fmla="*/ 13526 w 50092"/>
                      <a:gd name="connsiteY3" fmla="*/ 9814 h 27731"/>
                      <a:gd name="connsiteX4" fmla="*/ 12764 w 50092"/>
                      <a:gd name="connsiteY4" fmla="*/ 12004 h 27731"/>
                      <a:gd name="connsiteX5" fmla="*/ 13431 w 50092"/>
                      <a:gd name="connsiteY5" fmla="*/ 12766 h 27731"/>
                      <a:gd name="connsiteX6" fmla="*/ 20670 w 50092"/>
                      <a:gd name="connsiteY6" fmla="*/ 13909 h 27731"/>
                      <a:gd name="connsiteX7" fmla="*/ 20670 w 50092"/>
                      <a:gd name="connsiteY7" fmla="*/ 14671 h 27731"/>
                      <a:gd name="connsiteX8" fmla="*/ 26385 w 50092"/>
                      <a:gd name="connsiteY8" fmla="*/ 16386 h 27731"/>
                      <a:gd name="connsiteX9" fmla="*/ 25527 w 50092"/>
                      <a:gd name="connsiteY9" fmla="*/ 20386 h 27731"/>
                      <a:gd name="connsiteX10" fmla="*/ 29623 w 50092"/>
                      <a:gd name="connsiteY10" fmla="*/ 20386 h 27731"/>
                      <a:gd name="connsiteX11" fmla="*/ 31909 w 50092"/>
                      <a:gd name="connsiteY11" fmla="*/ 19624 h 27731"/>
                      <a:gd name="connsiteX12" fmla="*/ 31909 w 50092"/>
                      <a:gd name="connsiteY12" fmla="*/ 20862 h 27731"/>
                      <a:gd name="connsiteX13" fmla="*/ 32766 w 50092"/>
                      <a:gd name="connsiteY13" fmla="*/ 22005 h 27731"/>
                      <a:gd name="connsiteX14" fmla="*/ 34671 w 50092"/>
                      <a:gd name="connsiteY14" fmla="*/ 22005 h 27731"/>
                      <a:gd name="connsiteX15" fmla="*/ 35910 w 50092"/>
                      <a:gd name="connsiteY15" fmla="*/ 21243 h 27731"/>
                      <a:gd name="connsiteX16" fmla="*/ 38386 w 50092"/>
                      <a:gd name="connsiteY16" fmla="*/ 21910 h 27731"/>
                      <a:gd name="connsiteX17" fmla="*/ 41625 w 50092"/>
                      <a:gd name="connsiteY17" fmla="*/ 22958 h 27731"/>
                      <a:gd name="connsiteX18" fmla="*/ 41053 w 50092"/>
                      <a:gd name="connsiteY18" fmla="*/ 27054 h 27731"/>
                      <a:gd name="connsiteX19" fmla="*/ 49054 w 50092"/>
                      <a:gd name="connsiteY19" fmla="*/ 27054 h 27731"/>
                      <a:gd name="connsiteX20" fmla="*/ 49054 w 50092"/>
                      <a:gd name="connsiteY20" fmla="*/ 25530 h 27731"/>
                      <a:gd name="connsiteX21" fmla="*/ 45339 w 50092"/>
                      <a:gd name="connsiteY21" fmla="*/ 25530 h 27731"/>
                      <a:gd name="connsiteX22" fmla="*/ 43530 w 50092"/>
                      <a:gd name="connsiteY22" fmla="*/ 21624 h 27731"/>
                      <a:gd name="connsiteX23" fmla="*/ 42958 w 50092"/>
                      <a:gd name="connsiteY23" fmla="*/ 20672 h 27731"/>
                      <a:gd name="connsiteX24" fmla="*/ 37624 w 50092"/>
                      <a:gd name="connsiteY24" fmla="*/ 18672 h 27731"/>
                      <a:gd name="connsiteX25" fmla="*/ 35052 w 50092"/>
                      <a:gd name="connsiteY25" fmla="*/ 19624 h 27731"/>
                      <a:gd name="connsiteX26" fmla="*/ 33624 w 50092"/>
                      <a:gd name="connsiteY26" fmla="*/ 17148 h 27731"/>
                      <a:gd name="connsiteX27" fmla="*/ 33138 w 50092"/>
                      <a:gd name="connsiteY27" fmla="*/ 16500 h 27731"/>
                      <a:gd name="connsiteX28" fmla="*/ 32766 w 50092"/>
                      <a:gd name="connsiteY28" fmla="*/ 16576 h 27731"/>
                      <a:gd name="connsiteX29" fmla="*/ 27432 w 50092"/>
                      <a:gd name="connsiteY29" fmla="*/ 16576 h 27731"/>
                      <a:gd name="connsiteX30" fmla="*/ 29147 w 50092"/>
                      <a:gd name="connsiteY30" fmla="*/ 14385 h 27731"/>
                      <a:gd name="connsiteX31" fmla="*/ 27147 w 50092"/>
                      <a:gd name="connsiteY31" fmla="*/ 12004 h 27731"/>
                      <a:gd name="connsiteX32" fmla="*/ 24003 w 50092"/>
                      <a:gd name="connsiteY32" fmla="*/ 12004 h 27731"/>
                      <a:gd name="connsiteX33" fmla="*/ 22003 w 50092"/>
                      <a:gd name="connsiteY33" fmla="*/ 10956 h 27731"/>
                      <a:gd name="connsiteX34" fmla="*/ 18193 w 50092"/>
                      <a:gd name="connsiteY34" fmla="*/ 9814 h 27731"/>
                      <a:gd name="connsiteX35" fmla="*/ 15621 w 50092"/>
                      <a:gd name="connsiteY35" fmla="*/ 9814 h 27731"/>
                      <a:gd name="connsiteX36" fmla="*/ 14859 w 50092"/>
                      <a:gd name="connsiteY36" fmla="*/ 8385 h 27731"/>
                      <a:gd name="connsiteX37" fmla="*/ 14859 w 50092"/>
                      <a:gd name="connsiteY37" fmla="*/ 5527 h 27731"/>
                      <a:gd name="connsiteX38" fmla="*/ 11335 w 50092"/>
                      <a:gd name="connsiteY38" fmla="*/ 4098 h 27731"/>
                      <a:gd name="connsiteX39" fmla="*/ 7906 w 50092"/>
                      <a:gd name="connsiteY39" fmla="*/ 5241 h 27731"/>
                      <a:gd name="connsiteX40" fmla="*/ 4572 w 50092"/>
                      <a:gd name="connsiteY40" fmla="*/ 3 h 27731"/>
                      <a:gd name="connsiteX41" fmla="*/ 4572 w 50092"/>
                      <a:gd name="connsiteY41" fmla="*/ 1527 h 27731"/>
                      <a:gd name="connsiteX42" fmla="*/ 6001 w 50092"/>
                      <a:gd name="connsiteY42" fmla="*/ 6480 h 27731"/>
                      <a:gd name="connsiteX43" fmla="*/ 0 w 50092"/>
                      <a:gd name="connsiteY43" fmla="*/ 15052 h 27731"/>
                      <a:gd name="connsiteX44" fmla="*/ 3525 w 50092"/>
                      <a:gd name="connsiteY44" fmla="*/ 12480 h 27731"/>
                      <a:gd name="connsiteX45" fmla="*/ 6096 w 50092"/>
                      <a:gd name="connsiteY45" fmla="*/ 9909 h 27731"/>
                      <a:gd name="connsiteX46" fmla="*/ 6096 w 50092"/>
                      <a:gd name="connsiteY46" fmla="*/ 10861 h 27731"/>
                      <a:gd name="connsiteX47" fmla="*/ 3525 w 50092"/>
                      <a:gd name="connsiteY47" fmla="*/ 12099 h 2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0092" h="27731">
                        <a:moveTo>
                          <a:pt x="0" y="15052"/>
                        </a:moveTo>
                        <a:cubicBezTo>
                          <a:pt x="-9" y="15357"/>
                          <a:pt x="181" y="15633"/>
                          <a:pt x="477" y="15719"/>
                        </a:cubicBezTo>
                        <a:cubicBezTo>
                          <a:pt x="4191" y="16862"/>
                          <a:pt x="7525" y="12576"/>
                          <a:pt x="8763" y="8385"/>
                        </a:cubicBezTo>
                        <a:cubicBezTo>
                          <a:pt x="10097" y="8385"/>
                          <a:pt x="13050" y="7718"/>
                          <a:pt x="13526" y="9814"/>
                        </a:cubicBezTo>
                        <a:cubicBezTo>
                          <a:pt x="13526" y="9814"/>
                          <a:pt x="12764" y="11718"/>
                          <a:pt x="12764" y="12004"/>
                        </a:cubicBezTo>
                        <a:cubicBezTo>
                          <a:pt x="12764" y="12290"/>
                          <a:pt x="12764" y="12671"/>
                          <a:pt x="13431" y="12766"/>
                        </a:cubicBezTo>
                        <a:cubicBezTo>
                          <a:pt x="15431" y="12766"/>
                          <a:pt x="21717" y="10385"/>
                          <a:pt x="20670" y="13909"/>
                        </a:cubicBezTo>
                        <a:cubicBezTo>
                          <a:pt x="20536" y="14147"/>
                          <a:pt x="20536" y="14433"/>
                          <a:pt x="20670" y="14671"/>
                        </a:cubicBezTo>
                        <a:cubicBezTo>
                          <a:pt x="22289" y="15814"/>
                          <a:pt x="25908" y="13909"/>
                          <a:pt x="26385" y="16386"/>
                        </a:cubicBezTo>
                        <a:cubicBezTo>
                          <a:pt x="26861" y="18862"/>
                          <a:pt x="24194" y="18672"/>
                          <a:pt x="25527" y="20386"/>
                        </a:cubicBezTo>
                        <a:cubicBezTo>
                          <a:pt x="26861" y="22101"/>
                          <a:pt x="28385" y="20386"/>
                          <a:pt x="29623" y="20386"/>
                        </a:cubicBezTo>
                        <a:cubicBezTo>
                          <a:pt x="30861" y="20386"/>
                          <a:pt x="31052" y="19339"/>
                          <a:pt x="31909" y="19624"/>
                        </a:cubicBezTo>
                        <a:cubicBezTo>
                          <a:pt x="32766" y="19910"/>
                          <a:pt x="31909" y="20481"/>
                          <a:pt x="31909" y="20862"/>
                        </a:cubicBezTo>
                        <a:cubicBezTo>
                          <a:pt x="31909" y="21243"/>
                          <a:pt x="32385" y="21815"/>
                          <a:pt x="32766" y="22005"/>
                        </a:cubicBezTo>
                        <a:cubicBezTo>
                          <a:pt x="33147" y="22196"/>
                          <a:pt x="34005" y="22005"/>
                          <a:pt x="34671" y="22005"/>
                        </a:cubicBezTo>
                        <a:cubicBezTo>
                          <a:pt x="35338" y="22005"/>
                          <a:pt x="35529" y="21243"/>
                          <a:pt x="35910" y="21243"/>
                        </a:cubicBezTo>
                        <a:cubicBezTo>
                          <a:pt x="36757" y="21348"/>
                          <a:pt x="37596" y="21577"/>
                          <a:pt x="38386" y="21910"/>
                        </a:cubicBezTo>
                        <a:cubicBezTo>
                          <a:pt x="38386" y="21910"/>
                          <a:pt x="42006" y="23530"/>
                          <a:pt x="41625" y="22958"/>
                        </a:cubicBezTo>
                        <a:cubicBezTo>
                          <a:pt x="41244" y="22386"/>
                          <a:pt x="40005" y="25530"/>
                          <a:pt x="41053" y="27054"/>
                        </a:cubicBezTo>
                        <a:cubicBezTo>
                          <a:pt x="42101" y="28578"/>
                          <a:pt x="47530" y="27054"/>
                          <a:pt x="49054" y="27054"/>
                        </a:cubicBezTo>
                        <a:cubicBezTo>
                          <a:pt x="50578" y="27054"/>
                          <a:pt x="50292" y="25530"/>
                          <a:pt x="49054" y="25530"/>
                        </a:cubicBezTo>
                        <a:lnTo>
                          <a:pt x="45339" y="25530"/>
                        </a:lnTo>
                        <a:cubicBezTo>
                          <a:pt x="42101" y="24101"/>
                          <a:pt x="42958" y="23148"/>
                          <a:pt x="43530" y="21624"/>
                        </a:cubicBezTo>
                        <a:cubicBezTo>
                          <a:pt x="44101" y="20100"/>
                          <a:pt x="43530" y="20577"/>
                          <a:pt x="42958" y="20672"/>
                        </a:cubicBezTo>
                        <a:cubicBezTo>
                          <a:pt x="40767" y="20672"/>
                          <a:pt x="39339" y="18672"/>
                          <a:pt x="37624" y="18672"/>
                        </a:cubicBezTo>
                        <a:cubicBezTo>
                          <a:pt x="36748" y="18938"/>
                          <a:pt x="35891" y="19262"/>
                          <a:pt x="35052" y="19624"/>
                        </a:cubicBezTo>
                        <a:cubicBezTo>
                          <a:pt x="32481" y="19624"/>
                          <a:pt x="33719" y="18862"/>
                          <a:pt x="33624" y="17148"/>
                        </a:cubicBezTo>
                        <a:cubicBezTo>
                          <a:pt x="33671" y="16833"/>
                          <a:pt x="33452" y="16548"/>
                          <a:pt x="33138" y="16500"/>
                        </a:cubicBezTo>
                        <a:cubicBezTo>
                          <a:pt x="33004" y="16481"/>
                          <a:pt x="32881" y="16510"/>
                          <a:pt x="32766" y="16576"/>
                        </a:cubicBezTo>
                        <a:cubicBezTo>
                          <a:pt x="31338" y="17052"/>
                          <a:pt x="27528" y="20100"/>
                          <a:pt x="27432" y="16576"/>
                        </a:cubicBezTo>
                        <a:cubicBezTo>
                          <a:pt x="27432" y="16576"/>
                          <a:pt x="29052" y="15147"/>
                          <a:pt x="29147" y="14385"/>
                        </a:cubicBezTo>
                        <a:cubicBezTo>
                          <a:pt x="29242" y="13623"/>
                          <a:pt x="28575" y="12290"/>
                          <a:pt x="27147" y="12004"/>
                        </a:cubicBezTo>
                        <a:cubicBezTo>
                          <a:pt x="26108" y="11756"/>
                          <a:pt x="25042" y="11756"/>
                          <a:pt x="24003" y="12004"/>
                        </a:cubicBezTo>
                        <a:cubicBezTo>
                          <a:pt x="19908" y="12671"/>
                          <a:pt x="23337" y="12004"/>
                          <a:pt x="22003" y="10956"/>
                        </a:cubicBezTo>
                        <a:cubicBezTo>
                          <a:pt x="21022" y="9928"/>
                          <a:pt x="19574" y="9489"/>
                          <a:pt x="18193" y="9814"/>
                        </a:cubicBezTo>
                        <a:cubicBezTo>
                          <a:pt x="17526" y="9814"/>
                          <a:pt x="16193" y="9814"/>
                          <a:pt x="15621" y="9814"/>
                        </a:cubicBezTo>
                        <a:cubicBezTo>
                          <a:pt x="13431" y="9242"/>
                          <a:pt x="14955" y="9814"/>
                          <a:pt x="14859" y="8385"/>
                        </a:cubicBezTo>
                        <a:cubicBezTo>
                          <a:pt x="14764" y="6956"/>
                          <a:pt x="15621" y="6670"/>
                          <a:pt x="14859" y="5527"/>
                        </a:cubicBezTo>
                        <a:cubicBezTo>
                          <a:pt x="14097" y="4384"/>
                          <a:pt x="13145" y="3717"/>
                          <a:pt x="11335" y="4098"/>
                        </a:cubicBezTo>
                        <a:cubicBezTo>
                          <a:pt x="10154" y="4346"/>
                          <a:pt x="9002" y="4736"/>
                          <a:pt x="7906" y="5241"/>
                        </a:cubicBezTo>
                        <a:cubicBezTo>
                          <a:pt x="7906" y="2289"/>
                          <a:pt x="7335" y="-93"/>
                          <a:pt x="4572" y="3"/>
                        </a:cubicBezTo>
                        <a:cubicBezTo>
                          <a:pt x="3810" y="3"/>
                          <a:pt x="3144" y="1336"/>
                          <a:pt x="4572" y="1527"/>
                        </a:cubicBezTo>
                        <a:cubicBezTo>
                          <a:pt x="6001" y="1717"/>
                          <a:pt x="6573" y="4193"/>
                          <a:pt x="6001" y="6480"/>
                        </a:cubicBezTo>
                        <a:cubicBezTo>
                          <a:pt x="3525" y="8956"/>
                          <a:pt x="286" y="11909"/>
                          <a:pt x="0" y="15052"/>
                        </a:cubicBezTo>
                        <a:close/>
                        <a:moveTo>
                          <a:pt x="3525" y="12480"/>
                        </a:moveTo>
                        <a:cubicBezTo>
                          <a:pt x="4172" y="11433"/>
                          <a:pt x="5049" y="10556"/>
                          <a:pt x="6096" y="9909"/>
                        </a:cubicBezTo>
                        <a:cubicBezTo>
                          <a:pt x="6134" y="10223"/>
                          <a:pt x="6134" y="10547"/>
                          <a:pt x="6096" y="10861"/>
                        </a:cubicBezTo>
                        <a:cubicBezTo>
                          <a:pt x="5334" y="11147"/>
                          <a:pt x="2858" y="14195"/>
                          <a:pt x="3525" y="12099"/>
                        </a:cubicBezTo>
                        <a:close/>
                      </a:path>
                    </a:pathLst>
                  </a:custGeom>
                  <a:solidFill>
                    <a:srgbClr val="000000"/>
                  </a:solidFill>
                  <a:ln w="9525" cap="flat">
                    <a:noFill/>
                    <a:prstDash val="solid"/>
                    <a:miter/>
                  </a:ln>
                </p:spPr>
                <p:txBody>
                  <a:bodyPr rtlCol="0" anchor="ctr"/>
                  <a:lstStyle/>
                  <a:p>
                    <a:endParaRPr lang="en-US"/>
                  </a:p>
                </p:txBody>
              </p:sp>
              <p:sp>
                <p:nvSpPr>
                  <p:cNvPr id="270" name="Freeform: Shape 269">
                    <a:extLst>
                      <a:ext uri="{FF2B5EF4-FFF2-40B4-BE49-F238E27FC236}">
                        <a16:creationId xmlns="" xmlns:a16="http://schemas.microsoft.com/office/drawing/2014/main" id="{E8CBFCA9-F82C-4ADC-A263-A6962A887121}"/>
                      </a:ext>
                    </a:extLst>
                  </p:cNvPr>
                  <p:cNvSpPr/>
                  <p:nvPr/>
                </p:nvSpPr>
                <p:spPr>
                  <a:xfrm>
                    <a:off x="3096732" y="3177237"/>
                    <a:ext cx="64567" cy="36822"/>
                  </a:xfrm>
                  <a:custGeom>
                    <a:avLst/>
                    <a:gdLst>
                      <a:gd name="connsiteX0" fmla="*/ 4782 w 64567"/>
                      <a:gd name="connsiteY0" fmla="*/ 16760 h 36822"/>
                      <a:gd name="connsiteX1" fmla="*/ 12688 w 64567"/>
                      <a:gd name="connsiteY1" fmla="*/ 8569 h 36822"/>
                      <a:gd name="connsiteX2" fmla="*/ 16117 w 64567"/>
                      <a:gd name="connsiteY2" fmla="*/ 7807 h 36822"/>
                      <a:gd name="connsiteX3" fmla="*/ 16117 w 64567"/>
                      <a:gd name="connsiteY3" fmla="*/ 11903 h 36822"/>
                      <a:gd name="connsiteX4" fmla="*/ 16622 w 64567"/>
                      <a:gd name="connsiteY4" fmla="*/ 12855 h 36822"/>
                      <a:gd name="connsiteX5" fmla="*/ 17070 w 64567"/>
                      <a:gd name="connsiteY5" fmla="*/ 12855 h 36822"/>
                      <a:gd name="connsiteX6" fmla="*/ 25737 w 64567"/>
                      <a:gd name="connsiteY6" fmla="*/ 15618 h 36822"/>
                      <a:gd name="connsiteX7" fmla="*/ 25690 w 64567"/>
                      <a:gd name="connsiteY7" fmla="*/ 16427 h 36822"/>
                      <a:gd name="connsiteX8" fmla="*/ 25737 w 64567"/>
                      <a:gd name="connsiteY8" fmla="*/ 16475 h 36822"/>
                      <a:gd name="connsiteX9" fmla="*/ 30500 w 64567"/>
                      <a:gd name="connsiteY9" fmla="*/ 18475 h 36822"/>
                      <a:gd name="connsiteX10" fmla="*/ 31043 w 64567"/>
                      <a:gd name="connsiteY10" fmla="*/ 19409 h 36822"/>
                      <a:gd name="connsiteX11" fmla="*/ 31167 w 64567"/>
                      <a:gd name="connsiteY11" fmla="*/ 19428 h 36822"/>
                      <a:gd name="connsiteX12" fmla="*/ 41168 w 64567"/>
                      <a:gd name="connsiteY12" fmla="*/ 19428 h 36822"/>
                      <a:gd name="connsiteX13" fmla="*/ 45740 w 64567"/>
                      <a:gd name="connsiteY13" fmla="*/ 19999 h 36822"/>
                      <a:gd name="connsiteX14" fmla="*/ 44597 w 64567"/>
                      <a:gd name="connsiteY14" fmla="*/ 24571 h 36822"/>
                      <a:gd name="connsiteX15" fmla="*/ 44597 w 64567"/>
                      <a:gd name="connsiteY15" fmla="*/ 25714 h 36822"/>
                      <a:gd name="connsiteX16" fmla="*/ 46502 w 64567"/>
                      <a:gd name="connsiteY16" fmla="*/ 29334 h 36822"/>
                      <a:gd name="connsiteX17" fmla="*/ 46435 w 64567"/>
                      <a:gd name="connsiteY17" fmla="*/ 30410 h 36822"/>
                      <a:gd name="connsiteX18" fmla="*/ 46502 w 64567"/>
                      <a:gd name="connsiteY18" fmla="*/ 30477 h 36822"/>
                      <a:gd name="connsiteX19" fmla="*/ 59646 w 64567"/>
                      <a:gd name="connsiteY19" fmla="*/ 33239 h 36822"/>
                      <a:gd name="connsiteX20" fmla="*/ 63837 w 64567"/>
                      <a:gd name="connsiteY20" fmla="*/ 36763 h 36822"/>
                      <a:gd name="connsiteX21" fmla="*/ 63837 w 64567"/>
                      <a:gd name="connsiteY21" fmla="*/ 35334 h 36822"/>
                      <a:gd name="connsiteX22" fmla="*/ 60408 w 64567"/>
                      <a:gd name="connsiteY22" fmla="*/ 29048 h 36822"/>
                      <a:gd name="connsiteX23" fmla="*/ 49931 w 64567"/>
                      <a:gd name="connsiteY23" fmla="*/ 29048 h 36822"/>
                      <a:gd name="connsiteX24" fmla="*/ 48883 w 64567"/>
                      <a:gd name="connsiteY24" fmla="*/ 25428 h 36822"/>
                      <a:gd name="connsiteX25" fmla="*/ 47169 w 64567"/>
                      <a:gd name="connsiteY25" fmla="*/ 24666 h 36822"/>
                      <a:gd name="connsiteX26" fmla="*/ 46407 w 64567"/>
                      <a:gd name="connsiteY26" fmla="*/ 24095 h 36822"/>
                      <a:gd name="connsiteX27" fmla="*/ 46407 w 64567"/>
                      <a:gd name="connsiteY27" fmla="*/ 22857 h 36822"/>
                      <a:gd name="connsiteX28" fmla="*/ 46978 w 64567"/>
                      <a:gd name="connsiteY28" fmla="*/ 21618 h 36822"/>
                      <a:gd name="connsiteX29" fmla="*/ 37453 w 64567"/>
                      <a:gd name="connsiteY29" fmla="*/ 17713 h 36822"/>
                      <a:gd name="connsiteX30" fmla="*/ 31833 w 64567"/>
                      <a:gd name="connsiteY30" fmla="*/ 17713 h 36822"/>
                      <a:gd name="connsiteX31" fmla="*/ 31833 w 64567"/>
                      <a:gd name="connsiteY31" fmla="*/ 16380 h 36822"/>
                      <a:gd name="connsiteX32" fmla="*/ 27357 w 64567"/>
                      <a:gd name="connsiteY32" fmla="*/ 14570 h 36822"/>
                      <a:gd name="connsiteX33" fmla="*/ 27357 w 64567"/>
                      <a:gd name="connsiteY33" fmla="*/ 11808 h 36822"/>
                      <a:gd name="connsiteX34" fmla="*/ 18879 w 64567"/>
                      <a:gd name="connsiteY34" fmla="*/ 10760 h 36822"/>
                      <a:gd name="connsiteX35" fmla="*/ 19165 w 64567"/>
                      <a:gd name="connsiteY35" fmla="*/ 10760 h 36822"/>
                      <a:gd name="connsiteX36" fmla="*/ 20499 w 64567"/>
                      <a:gd name="connsiteY36" fmla="*/ 9426 h 36822"/>
                      <a:gd name="connsiteX37" fmla="*/ 20499 w 64567"/>
                      <a:gd name="connsiteY37" fmla="*/ 7617 h 36822"/>
                      <a:gd name="connsiteX38" fmla="*/ 17641 w 64567"/>
                      <a:gd name="connsiteY38" fmla="*/ 5902 h 36822"/>
                      <a:gd name="connsiteX39" fmla="*/ 13545 w 64567"/>
                      <a:gd name="connsiteY39" fmla="*/ 6664 h 36822"/>
                      <a:gd name="connsiteX40" fmla="*/ 14212 w 64567"/>
                      <a:gd name="connsiteY40" fmla="*/ 2378 h 36822"/>
                      <a:gd name="connsiteX41" fmla="*/ 4687 w 64567"/>
                      <a:gd name="connsiteY41" fmla="*/ 2378 h 36822"/>
                      <a:gd name="connsiteX42" fmla="*/ 4687 w 64567"/>
                      <a:gd name="connsiteY42" fmla="*/ 3711 h 36822"/>
                      <a:gd name="connsiteX43" fmla="*/ 10688 w 64567"/>
                      <a:gd name="connsiteY43" fmla="*/ 1902 h 36822"/>
                      <a:gd name="connsiteX44" fmla="*/ 9831 w 64567"/>
                      <a:gd name="connsiteY44" fmla="*/ 8379 h 36822"/>
                      <a:gd name="connsiteX45" fmla="*/ 6783 w 64567"/>
                      <a:gd name="connsiteY45" fmla="*/ 9903 h 36822"/>
                      <a:gd name="connsiteX46" fmla="*/ 496 w 64567"/>
                      <a:gd name="connsiteY46" fmla="*/ 13998 h 36822"/>
                      <a:gd name="connsiteX47" fmla="*/ 4782 w 64567"/>
                      <a:gd name="connsiteY47" fmla="*/ 16760 h 36822"/>
                      <a:gd name="connsiteX48" fmla="*/ 6497 w 64567"/>
                      <a:gd name="connsiteY48" fmla="*/ 11808 h 36822"/>
                      <a:gd name="connsiteX49" fmla="*/ 8783 w 64567"/>
                      <a:gd name="connsiteY49" fmla="*/ 10569 h 36822"/>
                      <a:gd name="connsiteX50" fmla="*/ 4878 w 64567"/>
                      <a:gd name="connsiteY50" fmla="*/ 14760 h 36822"/>
                      <a:gd name="connsiteX51" fmla="*/ 2496 w 64567"/>
                      <a:gd name="connsiteY51" fmla="*/ 14760 h 36822"/>
                      <a:gd name="connsiteX52" fmla="*/ 6497 w 64567"/>
                      <a:gd name="connsiteY52" fmla="*/ 11808 h 3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4567" h="36822">
                        <a:moveTo>
                          <a:pt x="4782" y="16760"/>
                        </a:moveTo>
                        <a:cubicBezTo>
                          <a:pt x="8030" y="14694"/>
                          <a:pt x="10745" y="11893"/>
                          <a:pt x="12688" y="8569"/>
                        </a:cubicBezTo>
                        <a:cubicBezTo>
                          <a:pt x="13736" y="7998"/>
                          <a:pt x="14926" y="7731"/>
                          <a:pt x="16117" y="7807"/>
                        </a:cubicBezTo>
                        <a:cubicBezTo>
                          <a:pt x="20689" y="8379"/>
                          <a:pt x="16879" y="10093"/>
                          <a:pt x="16117" y="11903"/>
                        </a:cubicBezTo>
                        <a:cubicBezTo>
                          <a:pt x="15993" y="12303"/>
                          <a:pt x="16222" y="12732"/>
                          <a:pt x="16622" y="12855"/>
                        </a:cubicBezTo>
                        <a:cubicBezTo>
                          <a:pt x="16765" y="12903"/>
                          <a:pt x="16927" y="12903"/>
                          <a:pt x="17070" y="12855"/>
                        </a:cubicBezTo>
                        <a:cubicBezTo>
                          <a:pt x="20213" y="12379"/>
                          <a:pt x="27738" y="10474"/>
                          <a:pt x="25737" y="15618"/>
                        </a:cubicBezTo>
                        <a:cubicBezTo>
                          <a:pt x="25499" y="15827"/>
                          <a:pt x="25480" y="16189"/>
                          <a:pt x="25690" y="16427"/>
                        </a:cubicBezTo>
                        <a:cubicBezTo>
                          <a:pt x="25699" y="16446"/>
                          <a:pt x="25718" y="16456"/>
                          <a:pt x="25737" y="16475"/>
                        </a:cubicBezTo>
                        <a:cubicBezTo>
                          <a:pt x="26690" y="16475"/>
                          <a:pt x="30976" y="17332"/>
                          <a:pt x="30500" y="18475"/>
                        </a:cubicBezTo>
                        <a:cubicBezTo>
                          <a:pt x="30395" y="18885"/>
                          <a:pt x="30633" y="19294"/>
                          <a:pt x="31043" y="19409"/>
                        </a:cubicBezTo>
                        <a:cubicBezTo>
                          <a:pt x="31081" y="19418"/>
                          <a:pt x="31128" y="19428"/>
                          <a:pt x="31167" y="19428"/>
                        </a:cubicBezTo>
                        <a:cubicBezTo>
                          <a:pt x="34500" y="19428"/>
                          <a:pt x="37834" y="19428"/>
                          <a:pt x="41168" y="19428"/>
                        </a:cubicBezTo>
                        <a:cubicBezTo>
                          <a:pt x="42701" y="19513"/>
                          <a:pt x="44235" y="19704"/>
                          <a:pt x="45740" y="19999"/>
                        </a:cubicBezTo>
                        <a:cubicBezTo>
                          <a:pt x="46692" y="21237"/>
                          <a:pt x="45073" y="23714"/>
                          <a:pt x="44597" y="24571"/>
                        </a:cubicBezTo>
                        <a:cubicBezTo>
                          <a:pt x="44302" y="24895"/>
                          <a:pt x="44302" y="25390"/>
                          <a:pt x="44597" y="25714"/>
                        </a:cubicBezTo>
                        <a:cubicBezTo>
                          <a:pt x="46311" y="26476"/>
                          <a:pt x="47645" y="27524"/>
                          <a:pt x="46502" y="29334"/>
                        </a:cubicBezTo>
                        <a:cubicBezTo>
                          <a:pt x="46188" y="29610"/>
                          <a:pt x="46159" y="30096"/>
                          <a:pt x="46435" y="30410"/>
                        </a:cubicBezTo>
                        <a:cubicBezTo>
                          <a:pt x="46454" y="30429"/>
                          <a:pt x="46473" y="30458"/>
                          <a:pt x="46502" y="30477"/>
                        </a:cubicBezTo>
                        <a:cubicBezTo>
                          <a:pt x="50788" y="31620"/>
                          <a:pt x="58503" y="28095"/>
                          <a:pt x="59646" y="33239"/>
                        </a:cubicBezTo>
                        <a:cubicBezTo>
                          <a:pt x="60408" y="36382"/>
                          <a:pt x="59646" y="37049"/>
                          <a:pt x="63837" y="36763"/>
                        </a:cubicBezTo>
                        <a:cubicBezTo>
                          <a:pt x="64504" y="36763"/>
                          <a:pt x="65076" y="35334"/>
                          <a:pt x="63837" y="35334"/>
                        </a:cubicBezTo>
                        <a:cubicBezTo>
                          <a:pt x="59742" y="35334"/>
                          <a:pt x="62790" y="30572"/>
                          <a:pt x="60408" y="29048"/>
                        </a:cubicBezTo>
                        <a:cubicBezTo>
                          <a:pt x="58027" y="27524"/>
                          <a:pt x="52503" y="30477"/>
                          <a:pt x="49931" y="29048"/>
                        </a:cubicBezTo>
                        <a:cubicBezTo>
                          <a:pt x="47359" y="27619"/>
                          <a:pt x="49931" y="27238"/>
                          <a:pt x="48883" y="25428"/>
                        </a:cubicBezTo>
                        <a:cubicBezTo>
                          <a:pt x="47835" y="23619"/>
                          <a:pt x="47359" y="25428"/>
                          <a:pt x="47169" y="24666"/>
                        </a:cubicBezTo>
                        <a:cubicBezTo>
                          <a:pt x="46978" y="23904"/>
                          <a:pt x="46502" y="24000"/>
                          <a:pt x="46407" y="24095"/>
                        </a:cubicBezTo>
                        <a:cubicBezTo>
                          <a:pt x="46473" y="23685"/>
                          <a:pt x="46473" y="23266"/>
                          <a:pt x="46407" y="22857"/>
                        </a:cubicBezTo>
                        <a:cubicBezTo>
                          <a:pt x="46407" y="22095"/>
                          <a:pt x="46883" y="22095"/>
                          <a:pt x="46978" y="21618"/>
                        </a:cubicBezTo>
                        <a:cubicBezTo>
                          <a:pt x="47931" y="16856"/>
                          <a:pt x="40311" y="17999"/>
                          <a:pt x="37453" y="17713"/>
                        </a:cubicBezTo>
                        <a:cubicBezTo>
                          <a:pt x="35586" y="17904"/>
                          <a:pt x="33700" y="17904"/>
                          <a:pt x="31833" y="17713"/>
                        </a:cubicBezTo>
                        <a:cubicBezTo>
                          <a:pt x="31833" y="17713"/>
                          <a:pt x="31833" y="16570"/>
                          <a:pt x="31833" y="16380"/>
                        </a:cubicBezTo>
                        <a:cubicBezTo>
                          <a:pt x="31833" y="16189"/>
                          <a:pt x="27357" y="14665"/>
                          <a:pt x="27357" y="14570"/>
                        </a:cubicBezTo>
                        <a:cubicBezTo>
                          <a:pt x="27357" y="14475"/>
                          <a:pt x="28309" y="12760"/>
                          <a:pt x="27357" y="11808"/>
                        </a:cubicBezTo>
                        <a:cubicBezTo>
                          <a:pt x="26118" y="9331"/>
                          <a:pt x="20784" y="10665"/>
                          <a:pt x="18879" y="10760"/>
                        </a:cubicBezTo>
                        <a:lnTo>
                          <a:pt x="19165" y="10760"/>
                        </a:lnTo>
                        <a:cubicBezTo>
                          <a:pt x="19165" y="10760"/>
                          <a:pt x="20403" y="10760"/>
                          <a:pt x="20499" y="9426"/>
                        </a:cubicBezTo>
                        <a:cubicBezTo>
                          <a:pt x="20594" y="8093"/>
                          <a:pt x="20499" y="8379"/>
                          <a:pt x="20499" y="7617"/>
                        </a:cubicBezTo>
                        <a:cubicBezTo>
                          <a:pt x="20499" y="6855"/>
                          <a:pt x="18879" y="5997"/>
                          <a:pt x="17641" y="5902"/>
                        </a:cubicBezTo>
                        <a:cubicBezTo>
                          <a:pt x="16241" y="5854"/>
                          <a:pt x="14841" y="6112"/>
                          <a:pt x="13545" y="6664"/>
                        </a:cubicBezTo>
                        <a:cubicBezTo>
                          <a:pt x="14203" y="5340"/>
                          <a:pt x="14441" y="3845"/>
                          <a:pt x="14212" y="2378"/>
                        </a:cubicBezTo>
                        <a:cubicBezTo>
                          <a:pt x="13069" y="-2290"/>
                          <a:pt x="7830" y="1140"/>
                          <a:pt x="4687" y="2378"/>
                        </a:cubicBezTo>
                        <a:cubicBezTo>
                          <a:pt x="4020" y="2378"/>
                          <a:pt x="3830" y="3902"/>
                          <a:pt x="4687" y="3711"/>
                        </a:cubicBezTo>
                        <a:cubicBezTo>
                          <a:pt x="6554" y="2730"/>
                          <a:pt x="8592" y="2121"/>
                          <a:pt x="10688" y="1902"/>
                        </a:cubicBezTo>
                        <a:cubicBezTo>
                          <a:pt x="13164" y="2378"/>
                          <a:pt x="11259" y="6093"/>
                          <a:pt x="9831" y="8379"/>
                        </a:cubicBezTo>
                        <a:lnTo>
                          <a:pt x="6783" y="9903"/>
                        </a:lnTo>
                        <a:cubicBezTo>
                          <a:pt x="4354" y="10665"/>
                          <a:pt x="2173" y="12084"/>
                          <a:pt x="496" y="13998"/>
                        </a:cubicBezTo>
                        <a:cubicBezTo>
                          <a:pt x="-1218" y="17237"/>
                          <a:pt x="1830" y="18094"/>
                          <a:pt x="4782" y="16760"/>
                        </a:cubicBezTo>
                        <a:close/>
                        <a:moveTo>
                          <a:pt x="6497" y="11808"/>
                        </a:moveTo>
                        <a:lnTo>
                          <a:pt x="8783" y="10569"/>
                        </a:lnTo>
                        <a:cubicBezTo>
                          <a:pt x="7868" y="12284"/>
                          <a:pt x="6525" y="13732"/>
                          <a:pt x="4878" y="14760"/>
                        </a:cubicBezTo>
                        <a:cubicBezTo>
                          <a:pt x="4878" y="14760"/>
                          <a:pt x="1544" y="15999"/>
                          <a:pt x="2496" y="14760"/>
                        </a:cubicBezTo>
                        <a:cubicBezTo>
                          <a:pt x="3544" y="13436"/>
                          <a:pt x="4925" y="12417"/>
                          <a:pt x="6497" y="11808"/>
                        </a:cubicBezTo>
                        <a:close/>
                      </a:path>
                    </a:pathLst>
                  </a:custGeom>
                  <a:solidFill>
                    <a:srgbClr val="000000"/>
                  </a:solidFill>
                  <a:ln w="9525" cap="flat">
                    <a:noFill/>
                    <a:prstDash val="solid"/>
                    <a:miter/>
                  </a:ln>
                </p:spPr>
                <p:txBody>
                  <a:bodyPr rtlCol="0" anchor="ctr"/>
                  <a:lstStyle/>
                  <a:p>
                    <a:endParaRPr lang="en-US"/>
                  </a:p>
                </p:txBody>
              </p:sp>
              <p:sp>
                <p:nvSpPr>
                  <p:cNvPr id="271" name="Freeform: Shape 270">
                    <a:extLst>
                      <a:ext uri="{FF2B5EF4-FFF2-40B4-BE49-F238E27FC236}">
                        <a16:creationId xmlns="" xmlns:a16="http://schemas.microsoft.com/office/drawing/2014/main" id="{6E05BDD0-D5DF-48AF-A2E9-D2F388466B7E}"/>
                      </a:ext>
                    </a:extLst>
                  </p:cNvPr>
                  <p:cNvSpPr/>
                  <p:nvPr/>
                </p:nvSpPr>
                <p:spPr>
                  <a:xfrm>
                    <a:off x="3043507" y="3145513"/>
                    <a:ext cx="49613" cy="26641"/>
                  </a:xfrm>
                  <a:custGeom>
                    <a:avLst/>
                    <a:gdLst>
                      <a:gd name="connsiteX0" fmla="*/ 0 w 49613"/>
                      <a:gd name="connsiteY0" fmla="*/ 14005 h 26641"/>
                      <a:gd name="connsiteX1" fmla="*/ 0 w 49613"/>
                      <a:gd name="connsiteY1" fmla="*/ 14671 h 26641"/>
                      <a:gd name="connsiteX2" fmla="*/ 8287 w 49613"/>
                      <a:gd name="connsiteY2" fmla="*/ 7242 h 26641"/>
                      <a:gd name="connsiteX3" fmla="*/ 12954 w 49613"/>
                      <a:gd name="connsiteY3" fmla="*/ 8766 h 26641"/>
                      <a:gd name="connsiteX4" fmla="*/ 12192 w 49613"/>
                      <a:gd name="connsiteY4" fmla="*/ 10957 h 26641"/>
                      <a:gd name="connsiteX5" fmla="*/ 12859 w 49613"/>
                      <a:gd name="connsiteY5" fmla="*/ 11719 h 26641"/>
                      <a:gd name="connsiteX6" fmla="*/ 20193 w 49613"/>
                      <a:gd name="connsiteY6" fmla="*/ 12862 h 26641"/>
                      <a:gd name="connsiteX7" fmla="*/ 20193 w 49613"/>
                      <a:gd name="connsiteY7" fmla="*/ 13624 h 26641"/>
                      <a:gd name="connsiteX8" fmla="*/ 26003 w 49613"/>
                      <a:gd name="connsiteY8" fmla="*/ 15338 h 26641"/>
                      <a:gd name="connsiteX9" fmla="*/ 25146 w 49613"/>
                      <a:gd name="connsiteY9" fmla="*/ 19338 h 26641"/>
                      <a:gd name="connsiteX10" fmla="*/ 29147 w 49613"/>
                      <a:gd name="connsiteY10" fmla="*/ 19338 h 26641"/>
                      <a:gd name="connsiteX11" fmla="*/ 31433 w 49613"/>
                      <a:gd name="connsiteY11" fmla="*/ 18577 h 26641"/>
                      <a:gd name="connsiteX12" fmla="*/ 31433 w 49613"/>
                      <a:gd name="connsiteY12" fmla="*/ 19815 h 26641"/>
                      <a:gd name="connsiteX13" fmla="*/ 32385 w 49613"/>
                      <a:gd name="connsiteY13" fmla="*/ 20958 h 26641"/>
                      <a:gd name="connsiteX14" fmla="*/ 34195 w 49613"/>
                      <a:gd name="connsiteY14" fmla="*/ 20958 h 26641"/>
                      <a:gd name="connsiteX15" fmla="*/ 35528 w 49613"/>
                      <a:gd name="connsiteY15" fmla="*/ 20291 h 26641"/>
                      <a:gd name="connsiteX16" fmla="*/ 38005 w 49613"/>
                      <a:gd name="connsiteY16" fmla="*/ 20958 h 26641"/>
                      <a:gd name="connsiteX17" fmla="*/ 41148 w 49613"/>
                      <a:gd name="connsiteY17" fmla="*/ 21910 h 26641"/>
                      <a:gd name="connsiteX18" fmla="*/ 40672 w 49613"/>
                      <a:gd name="connsiteY18" fmla="*/ 26006 h 26641"/>
                      <a:gd name="connsiteX19" fmla="*/ 48578 w 49613"/>
                      <a:gd name="connsiteY19" fmla="*/ 26006 h 26641"/>
                      <a:gd name="connsiteX20" fmla="*/ 48578 w 49613"/>
                      <a:gd name="connsiteY20" fmla="*/ 24482 h 26641"/>
                      <a:gd name="connsiteX21" fmla="*/ 44863 w 49613"/>
                      <a:gd name="connsiteY21" fmla="*/ 24958 h 26641"/>
                      <a:gd name="connsiteX22" fmla="*/ 43148 w 49613"/>
                      <a:gd name="connsiteY22" fmla="*/ 20958 h 26641"/>
                      <a:gd name="connsiteX23" fmla="*/ 42482 w 49613"/>
                      <a:gd name="connsiteY23" fmla="*/ 20005 h 26641"/>
                      <a:gd name="connsiteX24" fmla="*/ 37243 w 49613"/>
                      <a:gd name="connsiteY24" fmla="*/ 18100 h 26641"/>
                      <a:gd name="connsiteX25" fmla="*/ 34576 w 49613"/>
                      <a:gd name="connsiteY25" fmla="*/ 19053 h 26641"/>
                      <a:gd name="connsiteX26" fmla="*/ 33242 w 49613"/>
                      <a:gd name="connsiteY26" fmla="*/ 16481 h 26641"/>
                      <a:gd name="connsiteX27" fmla="*/ 32290 w 49613"/>
                      <a:gd name="connsiteY27" fmla="*/ 16005 h 26641"/>
                      <a:gd name="connsiteX28" fmla="*/ 27051 w 49613"/>
                      <a:gd name="connsiteY28" fmla="*/ 16005 h 26641"/>
                      <a:gd name="connsiteX29" fmla="*/ 28670 w 49613"/>
                      <a:gd name="connsiteY29" fmla="*/ 13909 h 26641"/>
                      <a:gd name="connsiteX30" fmla="*/ 26670 w 49613"/>
                      <a:gd name="connsiteY30" fmla="*/ 11433 h 26641"/>
                      <a:gd name="connsiteX31" fmla="*/ 23527 w 49613"/>
                      <a:gd name="connsiteY31" fmla="*/ 11909 h 26641"/>
                      <a:gd name="connsiteX32" fmla="*/ 21527 w 49613"/>
                      <a:gd name="connsiteY32" fmla="*/ 10861 h 26641"/>
                      <a:gd name="connsiteX33" fmla="*/ 17812 w 49613"/>
                      <a:gd name="connsiteY33" fmla="*/ 9718 h 26641"/>
                      <a:gd name="connsiteX34" fmla="*/ 15240 w 49613"/>
                      <a:gd name="connsiteY34" fmla="*/ 9718 h 26641"/>
                      <a:gd name="connsiteX35" fmla="*/ 14383 w 49613"/>
                      <a:gd name="connsiteY35" fmla="*/ 8290 h 26641"/>
                      <a:gd name="connsiteX36" fmla="*/ 14859 w 49613"/>
                      <a:gd name="connsiteY36" fmla="*/ 5527 h 26641"/>
                      <a:gd name="connsiteX37" fmla="*/ 11240 w 49613"/>
                      <a:gd name="connsiteY37" fmla="*/ 4003 h 26641"/>
                      <a:gd name="connsiteX38" fmla="*/ 7811 w 49613"/>
                      <a:gd name="connsiteY38" fmla="*/ 5242 h 26641"/>
                      <a:gd name="connsiteX39" fmla="*/ 4477 w 49613"/>
                      <a:gd name="connsiteY39" fmla="*/ 3 h 26641"/>
                      <a:gd name="connsiteX40" fmla="*/ 4001 w 49613"/>
                      <a:gd name="connsiteY40" fmla="*/ 1527 h 26641"/>
                      <a:gd name="connsiteX41" fmla="*/ 5525 w 49613"/>
                      <a:gd name="connsiteY41" fmla="*/ 6385 h 26641"/>
                      <a:gd name="connsiteX42" fmla="*/ 0 w 49613"/>
                      <a:gd name="connsiteY42" fmla="*/ 14005 h 26641"/>
                      <a:gd name="connsiteX43" fmla="*/ 3524 w 49613"/>
                      <a:gd name="connsiteY43" fmla="*/ 11338 h 26641"/>
                      <a:gd name="connsiteX44" fmla="*/ 6096 w 49613"/>
                      <a:gd name="connsiteY44" fmla="*/ 8861 h 26641"/>
                      <a:gd name="connsiteX45" fmla="*/ 6096 w 49613"/>
                      <a:gd name="connsiteY45" fmla="*/ 9813 h 26641"/>
                      <a:gd name="connsiteX46" fmla="*/ 3524 w 49613"/>
                      <a:gd name="connsiteY46" fmla="*/ 11719 h 2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9613" h="26641">
                        <a:moveTo>
                          <a:pt x="0" y="14005"/>
                        </a:moveTo>
                        <a:cubicBezTo>
                          <a:pt x="0" y="14005"/>
                          <a:pt x="0" y="14576"/>
                          <a:pt x="0" y="14671"/>
                        </a:cubicBezTo>
                        <a:cubicBezTo>
                          <a:pt x="3620" y="15814"/>
                          <a:pt x="6953" y="11528"/>
                          <a:pt x="8287" y="7242"/>
                        </a:cubicBezTo>
                        <a:cubicBezTo>
                          <a:pt x="9620" y="7242"/>
                          <a:pt x="12478" y="6670"/>
                          <a:pt x="12954" y="8766"/>
                        </a:cubicBezTo>
                        <a:cubicBezTo>
                          <a:pt x="12659" y="9480"/>
                          <a:pt x="12402" y="10214"/>
                          <a:pt x="12192" y="10957"/>
                        </a:cubicBezTo>
                        <a:cubicBezTo>
                          <a:pt x="12192" y="11433"/>
                          <a:pt x="12192" y="11623"/>
                          <a:pt x="12859" y="11719"/>
                        </a:cubicBezTo>
                        <a:cubicBezTo>
                          <a:pt x="14859" y="11719"/>
                          <a:pt x="21241" y="9337"/>
                          <a:pt x="20193" y="12862"/>
                        </a:cubicBezTo>
                        <a:cubicBezTo>
                          <a:pt x="20060" y="13100"/>
                          <a:pt x="20060" y="13385"/>
                          <a:pt x="20193" y="13624"/>
                        </a:cubicBezTo>
                        <a:cubicBezTo>
                          <a:pt x="21908" y="14767"/>
                          <a:pt x="25432" y="12862"/>
                          <a:pt x="26003" y="15338"/>
                        </a:cubicBezTo>
                        <a:cubicBezTo>
                          <a:pt x="26575" y="17815"/>
                          <a:pt x="23717" y="17624"/>
                          <a:pt x="25146" y="19338"/>
                        </a:cubicBezTo>
                        <a:cubicBezTo>
                          <a:pt x="26575" y="21053"/>
                          <a:pt x="28004" y="19338"/>
                          <a:pt x="29147" y="19338"/>
                        </a:cubicBezTo>
                        <a:cubicBezTo>
                          <a:pt x="30290" y="19338"/>
                          <a:pt x="30575" y="18291"/>
                          <a:pt x="31433" y="18577"/>
                        </a:cubicBezTo>
                        <a:cubicBezTo>
                          <a:pt x="32290" y="18862"/>
                          <a:pt x="31433" y="19434"/>
                          <a:pt x="31433" y="19815"/>
                        </a:cubicBezTo>
                        <a:cubicBezTo>
                          <a:pt x="31433" y="20196"/>
                          <a:pt x="31909" y="20672"/>
                          <a:pt x="32385" y="20958"/>
                        </a:cubicBezTo>
                        <a:cubicBezTo>
                          <a:pt x="32861" y="21244"/>
                          <a:pt x="33623" y="20958"/>
                          <a:pt x="34195" y="20958"/>
                        </a:cubicBezTo>
                        <a:cubicBezTo>
                          <a:pt x="34766" y="20958"/>
                          <a:pt x="35052" y="20291"/>
                          <a:pt x="35528" y="20291"/>
                        </a:cubicBezTo>
                        <a:cubicBezTo>
                          <a:pt x="36386" y="20367"/>
                          <a:pt x="37224" y="20596"/>
                          <a:pt x="38005" y="20958"/>
                        </a:cubicBezTo>
                        <a:cubicBezTo>
                          <a:pt x="38005" y="20958"/>
                          <a:pt x="41529" y="22577"/>
                          <a:pt x="41148" y="21910"/>
                        </a:cubicBezTo>
                        <a:cubicBezTo>
                          <a:pt x="41720" y="22863"/>
                          <a:pt x="39529" y="24577"/>
                          <a:pt x="40672" y="26006"/>
                        </a:cubicBezTo>
                        <a:cubicBezTo>
                          <a:pt x="41815" y="27435"/>
                          <a:pt x="47149" y="26006"/>
                          <a:pt x="48578" y="26006"/>
                        </a:cubicBezTo>
                        <a:cubicBezTo>
                          <a:pt x="50006" y="26006"/>
                          <a:pt x="49911" y="24482"/>
                          <a:pt x="48578" y="24482"/>
                        </a:cubicBezTo>
                        <a:lnTo>
                          <a:pt x="44863" y="24958"/>
                        </a:lnTo>
                        <a:cubicBezTo>
                          <a:pt x="41624" y="23530"/>
                          <a:pt x="42482" y="22577"/>
                          <a:pt x="43148" y="20958"/>
                        </a:cubicBezTo>
                        <a:cubicBezTo>
                          <a:pt x="43815" y="19338"/>
                          <a:pt x="43148" y="20005"/>
                          <a:pt x="42482" y="20005"/>
                        </a:cubicBezTo>
                        <a:cubicBezTo>
                          <a:pt x="40386" y="20005"/>
                          <a:pt x="38862" y="18005"/>
                          <a:pt x="37243" y="18100"/>
                        </a:cubicBezTo>
                        <a:cubicBezTo>
                          <a:pt x="36338" y="18377"/>
                          <a:pt x="35452" y="18691"/>
                          <a:pt x="34576" y="19053"/>
                        </a:cubicBezTo>
                        <a:cubicBezTo>
                          <a:pt x="32004" y="19053"/>
                          <a:pt x="33242" y="18291"/>
                          <a:pt x="33242" y="16481"/>
                        </a:cubicBezTo>
                        <a:cubicBezTo>
                          <a:pt x="33242" y="14671"/>
                          <a:pt x="32671" y="15814"/>
                          <a:pt x="32290" y="16005"/>
                        </a:cubicBezTo>
                        <a:cubicBezTo>
                          <a:pt x="31909" y="16195"/>
                          <a:pt x="27051" y="19529"/>
                          <a:pt x="27051" y="16005"/>
                        </a:cubicBezTo>
                        <a:cubicBezTo>
                          <a:pt x="27051" y="16005"/>
                          <a:pt x="28575" y="14576"/>
                          <a:pt x="28670" y="13909"/>
                        </a:cubicBezTo>
                        <a:cubicBezTo>
                          <a:pt x="28766" y="13243"/>
                          <a:pt x="28194" y="11814"/>
                          <a:pt x="26670" y="11433"/>
                        </a:cubicBezTo>
                        <a:cubicBezTo>
                          <a:pt x="25603" y="11414"/>
                          <a:pt x="24536" y="11576"/>
                          <a:pt x="23527" y="11909"/>
                        </a:cubicBezTo>
                        <a:cubicBezTo>
                          <a:pt x="19526" y="12576"/>
                          <a:pt x="22860" y="11909"/>
                          <a:pt x="21527" y="10861"/>
                        </a:cubicBezTo>
                        <a:cubicBezTo>
                          <a:pt x="20631" y="9766"/>
                          <a:pt x="19164" y="9318"/>
                          <a:pt x="17812" y="9718"/>
                        </a:cubicBezTo>
                        <a:cubicBezTo>
                          <a:pt x="16954" y="9813"/>
                          <a:pt x="16097" y="9813"/>
                          <a:pt x="15240" y="9718"/>
                        </a:cubicBezTo>
                        <a:cubicBezTo>
                          <a:pt x="13049" y="9147"/>
                          <a:pt x="14478" y="9718"/>
                          <a:pt x="14383" y="8290"/>
                        </a:cubicBezTo>
                        <a:cubicBezTo>
                          <a:pt x="14288" y="6861"/>
                          <a:pt x="15240" y="6575"/>
                          <a:pt x="14859" y="5527"/>
                        </a:cubicBezTo>
                        <a:cubicBezTo>
                          <a:pt x="14478" y="4480"/>
                          <a:pt x="13049" y="3718"/>
                          <a:pt x="11240" y="4003"/>
                        </a:cubicBezTo>
                        <a:cubicBezTo>
                          <a:pt x="10058" y="4289"/>
                          <a:pt x="8906" y="4708"/>
                          <a:pt x="7811" y="5242"/>
                        </a:cubicBezTo>
                        <a:cubicBezTo>
                          <a:pt x="7811" y="2289"/>
                          <a:pt x="7334" y="-92"/>
                          <a:pt x="4477" y="3"/>
                        </a:cubicBezTo>
                        <a:cubicBezTo>
                          <a:pt x="3715" y="3"/>
                          <a:pt x="3048" y="1336"/>
                          <a:pt x="4001" y="1527"/>
                        </a:cubicBezTo>
                        <a:cubicBezTo>
                          <a:pt x="4953" y="1717"/>
                          <a:pt x="6001" y="4194"/>
                          <a:pt x="5525" y="6385"/>
                        </a:cubicBezTo>
                        <a:cubicBezTo>
                          <a:pt x="3524" y="8290"/>
                          <a:pt x="191" y="11719"/>
                          <a:pt x="0" y="14005"/>
                        </a:cubicBezTo>
                        <a:close/>
                        <a:moveTo>
                          <a:pt x="3524" y="11338"/>
                        </a:moveTo>
                        <a:cubicBezTo>
                          <a:pt x="4182" y="10328"/>
                          <a:pt x="5058" y="9480"/>
                          <a:pt x="6096" y="8861"/>
                        </a:cubicBezTo>
                        <a:lnTo>
                          <a:pt x="6096" y="9813"/>
                        </a:lnTo>
                        <a:cubicBezTo>
                          <a:pt x="5715" y="10385"/>
                          <a:pt x="2762" y="13433"/>
                          <a:pt x="3524" y="11719"/>
                        </a:cubicBezTo>
                        <a:close/>
                      </a:path>
                    </a:pathLst>
                  </a:custGeom>
                  <a:solidFill>
                    <a:srgbClr val="000000"/>
                  </a:solidFill>
                  <a:ln w="9525" cap="flat">
                    <a:noFill/>
                    <a:prstDash val="solid"/>
                    <a:miter/>
                  </a:ln>
                </p:spPr>
                <p:txBody>
                  <a:bodyPr rtlCol="0" anchor="ctr"/>
                  <a:lstStyle/>
                  <a:p>
                    <a:endParaRPr lang="en-US"/>
                  </a:p>
                </p:txBody>
              </p:sp>
              <p:sp>
                <p:nvSpPr>
                  <p:cNvPr id="272" name="Freeform: Shape 271">
                    <a:extLst>
                      <a:ext uri="{FF2B5EF4-FFF2-40B4-BE49-F238E27FC236}">
                        <a16:creationId xmlns="" xmlns:a16="http://schemas.microsoft.com/office/drawing/2014/main" id="{7E322969-A1E4-498C-B809-C7B68E90E36E}"/>
                      </a:ext>
                    </a:extLst>
                  </p:cNvPr>
                  <p:cNvSpPr/>
                  <p:nvPr/>
                </p:nvSpPr>
                <p:spPr>
                  <a:xfrm>
                    <a:off x="3210982" y="3114182"/>
                    <a:ext cx="64172" cy="36822"/>
                  </a:xfrm>
                  <a:custGeom>
                    <a:avLst/>
                    <a:gdLst>
                      <a:gd name="connsiteX0" fmla="*/ 4452 w 64172"/>
                      <a:gd name="connsiteY0" fmla="*/ 16856 h 36822"/>
                      <a:gd name="connsiteX1" fmla="*/ 12262 w 64172"/>
                      <a:gd name="connsiteY1" fmla="*/ 8760 h 36822"/>
                      <a:gd name="connsiteX2" fmla="*/ 15787 w 64172"/>
                      <a:gd name="connsiteY2" fmla="*/ 7902 h 36822"/>
                      <a:gd name="connsiteX3" fmla="*/ 15787 w 64172"/>
                      <a:gd name="connsiteY3" fmla="*/ 11998 h 36822"/>
                      <a:gd name="connsiteX4" fmla="*/ 16320 w 64172"/>
                      <a:gd name="connsiteY4" fmla="*/ 12932 h 36822"/>
                      <a:gd name="connsiteX5" fmla="*/ 16644 w 64172"/>
                      <a:gd name="connsiteY5" fmla="*/ 12951 h 36822"/>
                      <a:gd name="connsiteX6" fmla="*/ 25312 w 64172"/>
                      <a:gd name="connsiteY6" fmla="*/ 15713 h 36822"/>
                      <a:gd name="connsiteX7" fmla="*/ 25788 w 64172"/>
                      <a:gd name="connsiteY7" fmla="*/ 16570 h 36822"/>
                      <a:gd name="connsiteX8" fmla="*/ 30550 w 64172"/>
                      <a:gd name="connsiteY8" fmla="*/ 18570 h 36822"/>
                      <a:gd name="connsiteX9" fmla="*/ 31093 w 64172"/>
                      <a:gd name="connsiteY9" fmla="*/ 19504 h 36822"/>
                      <a:gd name="connsiteX10" fmla="*/ 31217 w 64172"/>
                      <a:gd name="connsiteY10" fmla="*/ 19523 h 36822"/>
                      <a:gd name="connsiteX11" fmla="*/ 40742 w 64172"/>
                      <a:gd name="connsiteY11" fmla="*/ 19523 h 36822"/>
                      <a:gd name="connsiteX12" fmla="*/ 45314 w 64172"/>
                      <a:gd name="connsiteY12" fmla="*/ 19999 h 36822"/>
                      <a:gd name="connsiteX13" fmla="*/ 44266 w 64172"/>
                      <a:gd name="connsiteY13" fmla="*/ 24571 h 36822"/>
                      <a:gd name="connsiteX14" fmla="*/ 44200 w 64172"/>
                      <a:gd name="connsiteY14" fmla="*/ 25647 h 36822"/>
                      <a:gd name="connsiteX15" fmla="*/ 44266 w 64172"/>
                      <a:gd name="connsiteY15" fmla="*/ 25714 h 36822"/>
                      <a:gd name="connsiteX16" fmla="*/ 46171 w 64172"/>
                      <a:gd name="connsiteY16" fmla="*/ 29334 h 36822"/>
                      <a:gd name="connsiteX17" fmla="*/ 46105 w 64172"/>
                      <a:gd name="connsiteY17" fmla="*/ 30410 h 36822"/>
                      <a:gd name="connsiteX18" fmla="*/ 46171 w 64172"/>
                      <a:gd name="connsiteY18" fmla="*/ 30477 h 36822"/>
                      <a:gd name="connsiteX19" fmla="*/ 59316 w 64172"/>
                      <a:gd name="connsiteY19" fmla="*/ 33239 h 36822"/>
                      <a:gd name="connsiteX20" fmla="*/ 63412 w 64172"/>
                      <a:gd name="connsiteY20" fmla="*/ 36763 h 36822"/>
                      <a:gd name="connsiteX21" fmla="*/ 63412 w 64172"/>
                      <a:gd name="connsiteY21" fmla="*/ 35334 h 36822"/>
                      <a:gd name="connsiteX22" fmla="*/ 59983 w 64172"/>
                      <a:gd name="connsiteY22" fmla="*/ 29048 h 36822"/>
                      <a:gd name="connsiteX23" fmla="*/ 49410 w 64172"/>
                      <a:gd name="connsiteY23" fmla="*/ 29048 h 36822"/>
                      <a:gd name="connsiteX24" fmla="*/ 48362 w 64172"/>
                      <a:gd name="connsiteY24" fmla="*/ 25428 h 36822"/>
                      <a:gd name="connsiteX25" fmla="*/ 46648 w 64172"/>
                      <a:gd name="connsiteY25" fmla="*/ 24666 h 36822"/>
                      <a:gd name="connsiteX26" fmla="*/ 47791 w 64172"/>
                      <a:gd name="connsiteY26" fmla="*/ 24000 h 36822"/>
                      <a:gd name="connsiteX27" fmla="*/ 47791 w 64172"/>
                      <a:gd name="connsiteY27" fmla="*/ 22857 h 36822"/>
                      <a:gd name="connsiteX28" fmla="*/ 48457 w 64172"/>
                      <a:gd name="connsiteY28" fmla="*/ 21523 h 36822"/>
                      <a:gd name="connsiteX29" fmla="*/ 38932 w 64172"/>
                      <a:gd name="connsiteY29" fmla="*/ 17713 h 36822"/>
                      <a:gd name="connsiteX30" fmla="*/ 33408 w 64172"/>
                      <a:gd name="connsiteY30" fmla="*/ 17713 h 36822"/>
                      <a:gd name="connsiteX31" fmla="*/ 33408 w 64172"/>
                      <a:gd name="connsiteY31" fmla="*/ 16380 h 36822"/>
                      <a:gd name="connsiteX32" fmla="*/ 28836 w 64172"/>
                      <a:gd name="connsiteY32" fmla="*/ 14570 h 36822"/>
                      <a:gd name="connsiteX33" fmla="*/ 29312 w 64172"/>
                      <a:gd name="connsiteY33" fmla="*/ 11808 h 36822"/>
                      <a:gd name="connsiteX34" fmla="*/ 20835 w 64172"/>
                      <a:gd name="connsiteY34" fmla="*/ 10760 h 36822"/>
                      <a:gd name="connsiteX35" fmla="*/ 19216 w 64172"/>
                      <a:gd name="connsiteY35" fmla="*/ 10760 h 36822"/>
                      <a:gd name="connsiteX36" fmla="*/ 20454 w 64172"/>
                      <a:gd name="connsiteY36" fmla="*/ 9426 h 36822"/>
                      <a:gd name="connsiteX37" fmla="*/ 20454 w 64172"/>
                      <a:gd name="connsiteY37" fmla="*/ 7617 h 36822"/>
                      <a:gd name="connsiteX38" fmla="*/ 17596 w 64172"/>
                      <a:gd name="connsiteY38" fmla="*/ 5902 h 36822"/>
                      <a:gd name="connsiteX39" fmla="*/ 13596 w 64172"/>
                      <a:gd name="connsiteY39" fmla="*/ 6664 h 36822"/>
                      <a:gd name="connsiteX40" fmla="*/ 14167 w 64172"/>
                      <a:gd name="connsiteY40" fmla="*/ 2378 h 36822"/>
                      <a:gd name="connsiteX41" fmla="*/ 5119 w 64172"/>
                      <a:gd name="connsiteY41" fmla="*/ 2378 h 36822"/>
                      <a:gd name="connsiteX42" fmla="*/ 5119 w 64172"/>
                      <a:gd name="connsiteY42" fmla="*/ 3711 h 36822"/>
                      <a:gd name="connsiteX43" fmla="*/ 11119 w 64172"/>
                      <a:gd name="connsiteY43" fmla="*/ 1902 h 36822"/>
                      <a:gd name="connsiteX44" fmla="*/ 10357 w 64172"/>
                      <a:gd name="connsiteY44" fmla="*/ 8378 h 36822"/>
                      <a:gd name="connsiteX45" fmla="*/ 7309 w 64172"/>
                      <a:gd name="connsiteY45" fmla="*/ 9902 h 36822"/>
                      <a:gd name="connsiteX46" fmla="*/ 1023 w 64172"/>
                      <a:gd name="connsiteY46" fmla="*/ 13998 h 36822"/>
                      <a:gd name="connsiteX47" fmla="*/ 4452 w 64172"/>
                      <a:gd name="connsiteY47" fmla="*/ 16856 h 36822"/>
                      <a:gd name="connsiteX48" fmla="*/ 6071 w 64172"/>
                      <a:gd name="connsiteY48" fmla="*/ 11903 h 36822"/>
                      <a:gd name="connsiteX49" fmla="*/ 8452 w 64172"/>
                      <a:gd name="connsiteY49" fmla="*/ 10665 h 36822"/>
                      <a:gd name="connsiteX50" fmla="*/ 4452 w 64172"/>
                      <a:gd name="connsiteY50" fmla="*/ 14856 h 36822"/>
                      <a:gd name="connsiteX51" fmla="*/ 2071 w 64172"/>
                      <a:gd name="connsiteY51" fmla="*/ 14856 h 36822"/>
                      <a:gd name="connsiteX52" fmla="*/ 6071 w 64172"/>
                      <a:gd name="connsiteY52" fmla="*/ 11903 h 3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4172" h="36822">
                        <a:moveTo>
                          <a:pt x="4452" y="16856"/>
                        </a:moveTo>
                        <a:cubicBezTo>
                          <a:pt x="7643" y="14798"/>
                          <a:pt x="10319" y="12027"/>
                          <a:pt x="12262" y="8760"/>
                        </a:cubicBezTo>
                        <a:cubicBezTo>
                          <a:pt x="13358" y="8207"/>
                          <a:pt x="14558" y="7912"/>
                          <a:pt x="15787" y="7902"/>
                        </a:cubicBezTo>
                        <a:cubicBezTo>
                          <a:pt x="20263" y="8569"/>
                          <a:pt x="16453" y="10284"/>
                          <a:pt x="15787" y="11998"/>
                        </a:cubicBezTo>
                        <a:cubicBezTo>
                          <a:pt x="15672" y="12408"/>
                          <a:pt x="15920" y="12827"/>
                          <a:pt x="16320" y="12932"/>
                        </a:cubicBezTo>
                        <a:cubicBezTo>
                          <a:pt x="16425" y="12960"/>
                          <a:pt x="16539" y="12970"/>
                          <a:pt x="16644" y="12951"/>
                        </a:cubicBezTo>
                        <a:cubicBezTo>
                          <a:pt x="19787" y="12951"/>
                          <a:pt x="27407" y="10569"/>
                          <a:pt x="25312" y="15713"/>
                        </a:cubicBezTo>
                        <a:cubicBezTo>
                          <a:pt x="25245" y="16075"/>
                          <a:pt x="25445" y="16437"/>
                          <a:pt x="25788" y="16570"/>
                        </a:cubicBezTo>
                        <a:cubicBezTo>
                          <a:pt x="26740" y="16570"/>
                          <a:pt x="31027" y="17523"/>
                          <a:pt x="30550" y="18570"/>
                        </a:cubicBezTo>
                        <a:cubicBezTo>
                          <a:pt x="30446" y="18980"/>
                          <a:pt x="30684" y="19389"/>
                          <a:pt x="31093" y="19504"/>
                        </a:cubicBezTo>
                        <a:cubicBezTo>
                          <a:pt x="31131" y="19513"/>
                          <a:pt x="31179" y="19523"/>
                          <a:pt x="31217" y="19523"/>
                        </a:cubicBezTo>
                        <a:cubicBezTo>
                          <a:pt x="34389" y="19342"/>
                          <a:pt x="37570" y="19342"/>
                          <a:pt x="40742" y="19523"/>
                        </a:cubicBezTo>
                        <a:cubicBezTo>
                          <a:pt x="42276" y="19523"/>
                          <a:pt x="43809" y="19675"/>
                          <a:pt x="45314" y="19999"/>
                        </a:cubicBezTo>
                        <a:cubicBezTo>
                          <a:pt x="46362" y="21237"/>
                          <a:pt x="44647" y="23809"/>
                          <a:pt x="44266" y="24571"/>
                        </a:cubicBezTo>
                        <a:cubicBezTo>
                          <a:pt x="43952" y="24847"/>
                          <a:pt x="43923" y="25333"/>
                          <a:pt x="44200" y="25647"/>
                        </a:cubicBezTo>
                        <a:cubicBezTo>
                          <a:pt x="44219" y="25666"/>
                          <a:pt x="44247" y="25695"/>
                          <a:pt x="44266" y="25714"/>
                        </a:cubicBezTo>
                        <a:cubicBezTo>
                          <a:pt x="45981" y="26476"/>
                          <a:pt x="47314" y="27524"/>
                          <a:pt x="46171" y="29334"/>
                        </a:cubicBezTo>
                        <a:cubicBezTo>
                          <a:pt x="45857" y="29610"/>
                          <a:pt x="45829" y="30096"/>
                          <a:pt x="46105" y="30410"/>
                        </a:cubicBezTo>
                        <a:cubicBezTo>
                          <a:pt x="46124" y="30429"/>
                          <a:pt x="46143" y="30458"/>
                          <a:pt x="46171" y="30477"/>
                        </a:cubicBezTo>
                        <a:cubicBezTo>
                          <a:pt x="50458" y="31619"/>
                          <a:pt x="58078" y="28095"/>
                          <a:pt x="59316" y="33239"/>
                        </a:cubicBezTo>
                        <a:cubicBezTo>
                          <a:pt x="60078" y="36382"/>
                          <a:pt x="59316" y="37049"/>
                          <a:pt x="63412" y="36763"/>
                        </a:cubicBezTo>
                        <a:cubicBezTo>
                          <a:pt x="64174" y="36763"/>
                          <a:pt x="64650" y="35334"/>
                          <a:pt x="63412" y="35334"/>
                        </a:cubicBezTo>
                        <a:cubicBezTo>
                          <a:pt x="59316" y="35334"/>
                          <a:pt x="62269" y="30667"/>
                          <a:pt x="59983" y="29048"/>
                        </a:cubicBezTo>
                        <a:cubicBezTo>
                          <a:pt x="57697" y="27428"/>
                          <a:pt x="51982" y="30477"/>
                          <a:pt x="49410" y="29048"/>
                        </a:cubicBezTo>
                        <a:cubicBezTo>
                          <a:pt x="46838" y="27619"/>
                          <a:pt x="49410" y="27238"/>
                          <a:pt x="48362" y="25428"/>
                        </a:cubicBezTo>
                        <a:cubicBezTo>
                          <a:pt x="47314" y="23619"/>
                          <a:pt x="46933" y="25428"/>
                          <a:pt x="46648" y="24666"/>
                        </a:cubicBezTo>
                        <a:cubicBezTo>
                          <a:pt x="46362" y="23904"/>
                          <a:pt x="47791" y="24000"/>
                          <a:pt x="47791" y="24000"/>
                        </a:cubicBezTo>
                        <a:cubicBezTo>
                          <a:pt x="47791" y="24000"/>
                          <a:pt x="47791" y="23523"/>
                          <a:pt x="47791" y="22857"/>
                        </a:cubicBezTo>
                        <a:cubicBezTo>
                          <a:pt x="47791" y="22190"/>
                          <a:pt x="47791" y="22094"/>
                          <a:pt x="48457" y="21523"/>
                        </a:cubicBezTo>
                        <a:cubicBezTo>
                          <a:pt x="49410" y="16760"/>
                          <a:pt x="41790" y="17903"/>
                          <a:pt x="38932" y="17713"/>
                        </a:cubicBezTo>
                        <a:cubicBezTo>
                          <a:pt x="37094" y="17856"/>
                          <a:pt x="35246" y="17856"/>
                          <a:pt x="33408" y="17713"/>
                        </a:cubicBezTo>
                        <a:cubicBezTo>
                          <a:pt x="33408" y="17713"/>
                          <a:pt x="33408" y="16570"/>
                          <a:pt x="33408" y="16380"/>
                        </a:cubicBezTo>
                        <a:cubicBezTo>
                          <a:pt x="33408" y="16189"/>
                          <a:pt x="28931" y="14760"/>
                          <a:pt x="28836" y="14570"/>
                        </a:cubicBezTo>
                        <a:cubicBezTo>
                          <a:pt x="28741" y="14379"/>
                          <a:pt x="29884" y="12760"/>
                          <a:pt x="29312" y="11808"/>
                        </a:cubicBezTo>
                        <a:cubicBezTo>
                          <a:pt x="28074" y="9331"/>
                          <a:pt x="22835" y="10665"/>
                          <a:pt x="20835" y="10760"/>
                        </a:cubicBezTo>
                        <a:lnTo>
                          <a:pt x="19216" y="10760"/>
                        </a:lnTo>
                        <a:cubicBezTo>
                          <a:pt x="19216" y="10760"/>
                          <a:pt x="20454" y="10760"/>
                          <a:pt x="20454" y="9426"/>
                        </a:cubicBezTo>
                        <a:cubicBezTo>
                          <a:pt x="20454" y="8093"/>
                          <a:pt x="20454" y="8474"/>
                          <a:pt x="20454" y="7617"/>
                        </a:cubicBezTo>
                        <a:cubicBezTo>
                          <a:pt x="20454" y="6759"/>
                          <a:pt x="18930" y="6093"/>
                          <a:pt x="17596" y="5902"/>
                        </a:cubicBezTo>
                        <a:cubicBezTo>
                          <a:pt x="16225" y="5883"/>
                          <a:pt x="14863" y="6150"/>
                          <a:pt x="13596" y="6664"/>
                        </a:cubicBezTo>
                        <a:cubicBezTo>
                          <a:pt x="14282" y="5350"/>
                          <a:pt x="14482" y="3826"/>
                          <a:pt x="14167" y="2378"/>
                        </a:cubicBezTo>
                        <a:cubicBezTo>
                          <a:pt x="13120" y="-2290"/>
                          <a:pt x="7786" y="1140"/>
                          <a:pt x="5119" y="2378"/>
                        </a:cubicBezTo>
                        <a:cubicBezTo>
                          <a:pt x="4452" y="2378"/>
                          <a:pt x="4261" y="3997"/>
                          <a:pt x="5119" y="3711"/>
                        </a:cubicBezTo>
                        <a:cubicBezTo>
                          <a:pt x="5976" y="3426"/>
                          <a:pt x="9691" y="1616"/>
                          <a:pt x="11119" y="1902"/>
                        </a:cubicBezTo>
                        <a:cubicBezTo>
                          <a:pt x="12548" y="2187"/>
                          <a:pt x="11786" y="6093"/>
                          <a:pt x="10357" y="8378"/>
                        </a:cubicBezTo>
                        <a:lnTo>
                          <a:pt x="7309" y="9902"/>
                        </a:lnTo>
                        <a:cubicBezTo>
                          <a:pt x="4852" y="10617"/>
                          <a:pt x="2671" y="12046"/>
                          <a:pt x="1023" y="13998"/>
                        </a:cubicBezTo>
                        <a:cubicBezTo>
                          <a:pt x="-1644" y="17332"/>
                          <a:pt x="1404" y="18380"/>
                          <a:pt x="4452" y="16856"/>
                        </a:cubicBezTo>
                        <a:close/>
                        <a:moveTo>
                          <a:pt x="6071" y="11903"/>
                        </a:moveTo>
                        <a:lnTo>
                          <a:pt x="8452" y="10665"/>
                        </a:lnTo>
                        <a:cubicBezTo>
                          <a:pt x="7538" y="12408"/>
                          <a:pt x="6147" y="13855"/>
                          <a:pt x="4452" y="14856"/>
                        </a:cubicBezTo>
                        <a:cubicBezTo>
                          <a:pt x="4452" y="14856"/>
                          <a:pt x="1118" y="16094"/>
                          <a:pt x="2071" y="14856"/>
                        </a:cubicBezTo>
                        <a:cubicBezTo>
                          <a:pt x="3118" y="13532"/>
                          <a:pt x="4500" y="12512"/>
                          <a:pt x="6071" y="11903"/>
                        </a:cubicBezTo>
                        <a:close/>
                      </a:path>
                    </a:pathLst>
                  </a:custGeom>
                  <a:solidFill>
                    <a:srgbClr val="000000"/>
                  </a:solidFill>
                  <a:ln w="9525" cap="flat">
                    <a:noFill/>
                    <a:prstDash val="solid"/>
                    <a:miter/>
                  </a:ln>
                </p:spPr>
                <p:txBody>
                  <a:bodyPr rtlCol="0" anchor="ctr"/>
                  <a:lstStyle/>
                  <a:p>
                    <a:endParaRPr lang="en-US"/>
                  </a:p>
                </p:txBody>
              </p:sp>
              <p:sp>
                <p:nvSpPr>
                  <p:cNvPr id="273" name="Freeform: Shape 272">
                    <a:extLst>
                      <a:ext uri="{FF2B5EF4-FFF2-40B4-BE49-F238E27FC236}">
                        <a16:creationId xmlns="" xmlns:a16="http://schemas.microsoft.com/office/drawing/2014/main" id="{3F2717B4-4C91-46DE-9292-B39DA314ABC5}"/>
                      </a:ext>
                    </a:extLst>
                  </p:cNvPr>
                  <p:cNvSpPr/>
                  <p:nvPr/>
                </p:nvSpPr>
                <p:spPr>
                  <a:xfrm>
                    <a:off x="3157331" y="3082076"/>
                    <a:ext cx="50092" cy="27159"/>
                  </a:xfrm>
                  <a:custGeom>
                    <a:avLst/>
                    <a:gdLst>
                      <a:gd name="connsiteX0" fmla="*/ 0 w 50092"/>
                      <a:gd name="connsiteY0" fmla="*/ 14481 h 27159"/>
                      <a:gd name="connsiteX1" fmla="*/ 476 w 50092"/>
                      <a:gd name="connsiteY1" fmla="*/ 15148 h 27159"/>
                      <a:gd name="connsiteX2" fmla="*/ 8763 w 50092"/>
                      <a:gd name="connsiteY2" fmla="*/ 7813 h 27159"/>
                      <a:gd name="connsiteX3" fmla="*/ 13525 w 50092"/>
                      <a:gd name="connsiteY3" fmla="*/ 9242 h 27159"/>
                      <a:gd name="connsiteX4" fmla="*/ 12763 w 50092"/>
                      <a:gd name="connsiteY4" fmla="*/ 11433 h 27159"/>
                      <a:gd name="connsiteX5" fmla="*/ 13430 w 50092"/>
                      <a:gd name="connsiteY5" fmla="*/ 12195 h 27159"/>
                      <a:gd name="connsiteX6" fmla="*/ 20669 w 50092"/>
                      <a:gd name="connsiteY6" fmla="*/ 13338 h 27159"/>
                      <a:gd name="connsiteX7" fmla="*/ 20669 w 50092"/>
                      <a:gd name="connsiteY7" fmla="*/ 14100 h 27159"/>
                      <a:gd name="connsiteX8" fmla="*/ 26384 w 50092"/>
                      <a:gd name="connsiteY8" fmla="*/ 15814 h 27159"/>
                      <a:gd name="connsiteX9" fmla="*/ 25527 w 50092"/>
                      <a:gd name="connsiteY9" fmla="*/ 19815 h 27159"/>
                      <a:gd name="connsiteX10" fmla="*/ 29623 w 50092"/>
                      <a:gd name="connsiteY10" fmla="*/ 19815 h 27159"/>
                      <a:gd name="connsiteX11" fmla="*/ 31813 w 50092"/>
                      <a:gd name="connsiteY11" fmla="*/ 19053 h 27159"/>
                      <a:gd name="connsiteX12" fmla="*/ 31813 w 50092"/>
                      <a:gd name="connsiteY12" fmla="*/ 20291 h 27159"/>
                      <a:gd name="connsiteX13" fmla="*/ 32766 w 50092"/>
                      <a:gd name="connsiteY13" fmla="*/ 21434 h 27159"/>
                      <a:gd name="connsiteX14" fmla="*/ 34671 w 50092"/>
                      <a:gd name="connsiteY14" fmla="*/ 21434 h 27159"/>
                      <a:gd name="connsiteX15" fmla="*/ 35909 w 50092"/>
                      <a:gd name="connsiteY15" fmla="*/ 20672 h 27159"/>
                      <a:gd name="connsiteX16" fmla="*/ 38386 w 50092"/>
                      <a:gd name="connsiteY16" fmla="*/ 21339 h 27159"/>
                      <a:gd name="connsiteX17" fmla="*/ 41624 w 50092"/>
                      <a:gd name="connsiteY17" fmla="*/ 22387 h 27159"/>
                      <a:gd name="connsiteX18" fmla="*/ 41053 w 50092"/>
                      <a:gd name="connsiteY18" fmla="*/ 26483 h 27159"/>
                      <a:gd name="connsiteX19" fmla="*/ 49054 w 50092"/>
                      <a:gd name="connsiteY19" fmla="*/ 26483 h 27159"/>
                      <a:gd name="connsiteX20" fmla="*/ 49054 w 50092"/>
                      <a:gd name="connsiteY20" fmla="*/ 24958 h 27159"/>
                      <a:gd name="connsiteX21" fmla="*/ 45339 w 50092"/>
                      <a:gd name="connsiteY21" fmla="*/ 25435 h 27159"/>
                      <a:gd name="connsiteX22" fmla="*/ 43529 w 50092"/>
                      <a:gd name="connsiteY22" fmla="*/ 21434 h 27159"/>
                      <a:gd name="connsiteX23" fmla="*/ 42958 w 50092"/>
                      <a:gd name="connsiteY23" fmla="*/ 20482 h 27159"/>
                      <a:gd name="connsiteX24" fmla="*/ 37624 w 50092"/>
                      <a:gd name="connsiteY24" fmla="*/ 18577 h 27159"/>
                      <a:gd name="connsiteX25" fmla="*/ 35052 w 50092"/>
                      <a:gd name="connsiteY25" fmla="*/ 19529 h 27159"/>
                      <a:gd name="connsiteX26" fmla="*/ 33623 w 50092"/>
                      <a:gd name="connsiteY26" fmla="*/ 17053 h 27159"/>
                      <a:gd name="connsiteX27" fmla="*/ 33137 w 50092"/>
                      <a:gd name="connsiteY27" fmla="*/ 16405 h 27159"/>
                      <a:gd name="connsiteX28" fmla="*/ 32766 w 50092"/>
                      <a:gd name="connsiteY28" fmla="*/ 16481 h 27159"/>
                      <a:gd name="connsiteX29" fmla="*/ 27432 w 50092"/>
                      <a:gd name="connsiteY29" fmla="*/ 16481 h 27159"/>
                      <a:gd name="connsiteX30" fmla="*/ 29146 w 50092"/>
                      <a:gd name="connsiteY30" fmla="*/ 14290 h 27159"/>
                      <a:gd name="connsiteX31" fmla="*/ 27146 w 50092"/>
                      <a:gd name="connsiteY31" fmla="*/ 11909 h 27159"/>
                      <a:gd name="connsiteX32" fmla="*/ 24003 w 50092"/>
                      <a:gd name="connsiteY32" fmla="*/ 11909 h 27159"/>
                      <a:gd name="connsiteX33" fmla="*/ 21907 w 50092"/>
                      <a:gd name="connsiteY33" fmla="*/ 10861 h 27159"/>
                      <a:gd name="connsiteX34" fmla="*/ 18193 w 50092"/>
                      <a:gd name="connsiteY34" fmla="*/ 9718 h 27159"/>
                      <a:gd name="connsiteX35" fmla="*/ 15621 w 50092"/>
                      <a:gd name="connsiteY35" fmla="*/ 9718 h 27159"/>
                      <a:gd name="connsiteX36" fmla="*/ 14859 w 50092"/>
                      <a:gd name="connsiteY36" fmla="*/ 8290 h 27159"/>
                      <a:gd name="connsiteX37" fmla="*/ 14859 w 50092"/>
                      <a:gd name="connsiteY37" fmla="*/ 5527 h 27159"/>
                      <a:gd name="connsiteX38" fmla="*/ 11335 w 50092"/>
                      <a:gd name="connsiteY38" fmla="*/ 4099 h 27159"/>
                      <a:gd name="connsiteX39" fmla="*/ 7810 w 50092"/>
                      <a:gd name="connsiteY39" fmla="*/ 5242 h 27159"/>
                      <a:gd name="connsiteX40" fmla="*/ 4572 w 50092"/>
                      <a:gd name="connsiteY40" fmla="*/ 3 h 27159"/>
                      <a:gd name="connsiteX41" fmla="*/ 4572 w 50092"/>
                      <a:gd name="connsiteY41" fmla="*/ 1527 h 27159"/>
                      <a:gd name="connsiteX42" fmla="*/ 6001 w 50092"/>
                      <a:gd name="connsiteY42" fmla="*/ 6480 h 27159"/>
                      <a:gd name="connsiteX43" fmla="*/ 0 w 50092"/>
                      <a:gd name="connsiteY43" fmla="*/ 14481 h 27159"/>
                      <a:gd name="connsiteX44" fmla="*/ 3524 w 50092"/>
                      <a:gd name="connsiteY44" fmla="*/ 11814 h 27159"/>
                      <a:gd name="connsiteX45" fmla="*/ 6096 w 50092"/>
                      <a:gd name="connsiteY45" fmla="*/ 9337 h 27159"/>
                      <a:gd name="connsiteX46" fmla="*/ 5620 w 50092"/>
                      <a:gd name="connsiteY46" fmla="*/ 10290 h 27159"/>
                      <a:gd name="connsiteX47" fmla="*/ 3524 w 50092"/>
                      <a:gd name="connsiteY47" fmla="*/ 11814 h 2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0092" h="27159">
                        <a:moveTo>
                          <a:pt x="0" y="14481"/>
                        </a:moveTo>
                        <a:cubicBezTo>
                          <a:pt x="19" y="14776"/>
                          <a:pt x="200" y="15033"/>
                          <a:pt x="476" y="15148"/>
                        </a:cubicBezTo>
                        <a:cubicBezTo>
                          <a:pt x="4191" y="16291"/>
                          <a:pt x="7525" y="12004"/>
                          <a:pt x="8763" y="7813"/>
                        </a:cubicBezTo>
                        <a:cubicBezTo>
                          <a:pt x="10096" y="7813"/>
                          <a:pt x="13049" y="7147"/>
                          <a:pt x="13525" y="9242"/>
                        </a:cubicBezTo>
                        <a:cubicBezTo>
                          <a:pt x="13525" y="9242"/>
                          <a:pt x="12763" y="11147"/>
                          <a:pt x="12763" y="11433"/>
                        </a:cubicBezTo>
                        <a:cubicBezTo>
                          <a:pt x="12763" y="11719"/>
                          <a:pt x="12763" y="12100"/>
                          <a:pt x="13430" y="12195"/>
                        </a:cubicBezTo>
                        <a:cubicBezTo>
                          <a:pt x="15430" y="12195"/>
                          <a:pt x="21717" y="9814"/>
                          <a:pt x="20669" y="13338"/>
                        </a:cubicBezTo>
                        <a:cubicBezTo>
                          <a:pt x="20536" y="13576"/>
                          <a:pt x="20536" y="13862"/>
                          <a:pt x="20669" y="14100"/>
                        </a:cubicBezTo>
                        <a:cubicBezTo>
                          <a:pt x="22288" y="15243"/>
                          <a:pt x="25908" y="13338"/>
                          <a:pt x="26384" y="15814"/>
                        </a:cubicBezTo>
                        <a:cubicBezTo>
                          <a:pt x="26860" y="18291"/>
                          <a:pt x="24193" y="18100"/>
                          <a:pt x="25527" y="19815"/>
                        </a:cubicBezTo>
                        <a:cubicBezTo>
                          <a:pt x="26860" y="21529"/>
                          <a:pt x="28384" y="19815"/>
                          <a:pt x="29623" y="19815"/>
                        </a:cubicBezTo>
                        <a:cubicBezTo>
                          <a:pt x="30861" y="19815"/>
                          <a:pt x="31051" y="18767"/>
                          <a:pt x="31813" y="19053"/>
                        </a:cubicBezTo>
                        <a:cubicBezTo>
                          <a:pt x="32575" y="19339"/>
                          <a:pt x="31813" y="19910"/>
                          <a:pt x="31813" y="20291"/>
                        </a:cubicBezTo>
                        <a:cubicBezTo>
                          <a:pt x="31813" y="20672"/>
                          <a:pt x="32385" y="21244"/>
                          <a:pt x="32766" y="21434"/>
                        </a:cubicBezTo>
                        <a:cubicBezTo>
                          <a:pt x="33147" y="21625"/>
                          <a:pt x="34004" y="21434"/>
                          <a:pt x="34671" y="21434"/>
                        </a:cubicBezTo>
                        <a:cubicBezTo>
                          <a:pt x="35338" y="21434"/>
                          <a:pt x="35433" y="20672"/>
                          <a:pt x="35909" y="20672"/>
                        </a:cubicBezTo>
                        <a:cubicBezTo>
                          <a:pt x="36757" y="20786"/>
                          <a:pt x="37595" y="21006"/>
                          <a:pt x="38386" y="21339"/>
                        </a:cubicBezTo>
                        <a:cubicBezTo>
                          <a:pt x="38386" y="21339"/>
                          <a:pt x="42005" y="22958"/>
                          <a:pt x="41624" y="22387"/>
                        </a:cubicBezTo>
                        <a:cubicBezTo>
                          <a:pt x="41243" y="21815"/>
                          <a:pt x="40005" y="24958"/>
                          <a:pt x="41053" y="26483"/>
                        </a:cubicBezTo>
                        <a:cubicBezTo>
                          <a:pt x="42100" y="28006"/>
                          <a:pt x="47530" y="26483"/>
                          <a:pt x="49054" y="26483"/>
                        </a:cubicBezTo>
                        <a:cubicBezTo>
                          <a:pt x="50578" y="26483"/>
                          <a:pt x="50292" y="24958"/>
                          <a:pt x="49054" y="24958"/>
                        </a:cubicBezTo>
                        <a:lnTo>
                          <a:pt x="45339" y="25435"/>
                        </a:lnTo>
                        <a:cubicBezTo>
                          <a:pt x="42100" y="24006"/>
                          <a:pt x="42958" y="23053"/>
                          <a:pt x="43529" y="21434"/>
                        </a:cubicBezTo>
                        <a:cubicBezTo>
                          <a:pt x="44101" y="19815"/>
                          <a:pt x="43529" y="20482"/>
                          <a:pt x="42958" y="20482"/>
                        </a:cubicBezTo>
                        <a:cubicBezTo>
                          <a:pt x="40767" y="20482"/>
                          <a:pt x="39338" y="18481"/>
                          <a:pt x="37624" y="18577"/>
                        </a:cubicBezTo>
                        <a:cubicBezTo>
                          <a:pt x="36747" y="18843"/>
                          <a:pt x="35890" y="19167"/>
                          <a:pt x="35052" y="19529"/>
                        </a:cubicBezTo>
                        <a:cubicBezTo>
                          <a:pt x="32480" y="19529"/>
                          <a:pt x="33718" y="18767"/>
                          <a:pt x="33623" y="17053"/>
                        </a:cubicBezTo>
                        <a:cubicBezTo>
                          <a:pt x="33671" y="16738"/>
                          <a:pt x="33452" y="16453"/>
                          <a:pt x="33137" y="16405"/>
                        </a:cubicBezTo>
                        <a:cubicBezTo>
                          <a:pt x="33004" y="16386"/>
                          <a:pt x="32880" y="16415"/>
                          <a:pt x="32766" y="16481"/>
                        </a:cubicBezTo>
                        <a:cubicBezTo>
                          <a:pt x="31242" y="16958"/>
                          <a:pt x="27527" y="20005"/>
                          <a:pt x="27432" y="16481"/>
                        </a:cubicBezTo>
                        <a:cubicBezTo>
                          <a:pt x="27432" y="16005"/>
                          <a:pt x="29051" y="14957"/>
                          <a:pt x="29146" y="14290"/>
                        </a:cubicBezTo>
                        <a:cubicBezTo>
                          <a:pt x="29242" y="13624"/>
                          <a:pt x="28575" y="12195"/>
                          <a:pt x="27146" y="11909"/>
                        </a:cubicBezTo>
                        <a:cubicBezTo>
                          <a:pt x="26108" y="11662"/>
                          <a:pt x="25041" y="11662"/>
                          <a:pt x="24003" y="11909"/>
                        </a:cubicBezTo>
                        <a:cubicBezTo>
                          <a:pt x="19907" y="12576"/>
                          <a:pt x="23336" y="11909"/>
                          <a:pt x="21907" y="10861"/>
                        </a:cubicBezTo>
                        <a:cubicBezTo>
                          <a:pt x="20479" y="9814"/>
                          <a:pt x="20383" y="9623"/>
                          <a:pt x="18193" y="9718"/>
                        </a:cubicBezTo>
                        <a:cubicBezTo>
                          <a:pt x="17335" y="9814"/>
                          <a:pt x="16478" y="9814"/>
                          <a:pt x="15621" y="9718"/>
                        </a:cubicBezTo>
                        <a:cubicBezTo>
                          <a:pt x="13430" y="9147"/>
                          <a:pt x="14954" y="9718"/>
                          <a:pt x="14859" y="8290"/>
                        </a:cubicBezTo>
                        <a:cubicBezTo>
                          <a:pt x="14764" y="6861"/>
                          <a:pt x="15621" y="6575"/>
                          <a:pt x="14859" y="5527"/>
                        </a:cubicBezTo>
                        <a:cubicBezTo>
                          <a:pt x="14097" y="4480"/>
                          <a:pt x="13144" y="3718"/>
                          <a:pt x="11335" y="4099"/>
                        </a:cubicBezTo>
                        <a:cubicBezTo>
                          <a:pt x="10125" y="4365"/>
                          <a:pt x="8944" y="4746"/>
                          <a:pt x="7810" y="5242"/>
                        </a:cubicBezTo>
                        <a:cubicBezTo>
                          <a:pt x="7810" y="2289"/>
                          <a:pt x="7810" y="-92"/>
                          <a:pt x="4572" y="3"/>
                        </a:cubicBezTo>
                        <a:cubicBezTo>
                          <a:pt x="3810" y="3"/>
                          <a:pt x="3143" y="1336"/>
                          <a:pt x="4572" y="1527"/>
                        </a:cubicBezTo>
                        <a:cubicBezTo>
                          <a:pt x="6001" y="1717"/>
                          <a:pt x="6572" y="4194"/>
                          <a:pt x="6001" y="6480"/>
                        </a:cubicBezTo>
                        <a:cubicBezTo>
                          <a:pt x="3524" y="8480"/>
                          <a:pt x="286" y="11719"/>
                          <a:pt x="0" y="14481"/>
                        </a:cubicBezTo>
                        <a:close/>
                        <a:moveTo>
                          <a:pt x="3524" y="11814"/>
                        </a:moveTo>
                        <a:cubicBezTo>
                          <a:pt x="4181" y="10804"/>
                          <a:pt x="5058" y="9957"/>
                          <a:pt x="6096" y="9337"/>
                        </a:cubicBezTo>
                        <a:cubicBezTo>
                          <a:pt x="5972" y="9671"/>
                          <a:pt x="5820" y="9995"/>
                          <a:pt x="5620" y="10290"/>
                        </a:cubicBezTo>
                        <a:cubicBezTo>
                          <a:pt x="5334" y="10861"/>
                          <a:pt x="2857" y="14005"/>
                          <a:pt x="3524" y="11814"/>
                        </a:cubicBezTo>
                        <a:close/>
                      </a:path>
                    </a:pathLst>
                  </a:custGeom>
                  <a:solidFill>
                    <a:srgbClr val="000000"/>
                  </a:solidFill>
                  <a:ln w="9525" cap="flat">
                    <a:noFill/>
                    <a:prstDash val="solid"/>
                    <a:miter/>
                  </a:ln>
                </p:spPr>
                <p:txBody>
                  <a:bodyPr rtlCol="0" anchor="ctr"/>
                  <a:lstStyle/>
                  <a:p>
                    <a:endParaRPr lang="en-US"/>
                  </a:p>
                </p:txBody>
              </p:sp>
              <p:sp>
                <p:nvSpPr>
                  <p:cNvPr id="274" name="Freeform: Shape 273">
                    <a:extLst>
                      <a:ext uri="{FF2B5EF4-FFF2-40B4-BE49-F238E27FC236}">
                        <a16:creationId xmlns="" xmlns:a16="http://schemas.microsoft.com/office/drawing/2014/main" id="{F60BF076-D669-4298-A219-201E6A0D764E}"/>
                      </a:ext>
                    </a:extLst>
                  </p:cNvPr>
                  <p:cNvSpPr/>
                  <p:nvPr/>
                </p:nvSpPr>
                <p:spPr>
                  <a:xfrm>
                    <a:off x="3197527" y="3151806"/>
                    <a:ext cx="65459" cy="36727"/>
                  </a:xfrm>
                  <a:custGeom>
                    <a:avLst/>
                    <a:gdLst>
                      <a:gd name="connsiteX0" fmla="*/ 6191 w 65459"/>
                      <a:gd name="connsiteY0" fmla="*/ 17237 h 36727"/>
                      <a:gd name="connsiteX1" fmla="*/ 14097 w 65459"/>
                      <a:gd name="connsiteY1" fmla="*/ 9141 h 36727"/>
                      <a:gd name="connsiteX2" fmla="*/ 17526 w 65459"/>
                      <a:gd name="connsiteY2" fmla="*/ 8283 h 36727"/>
                      <a:gd name="connsiteX3" fmla="*/ 17526 w 65459"/>
                      <a:gd name="connsiteY3" fmla="*/ 12379 h 36727"/>
                      <a:gd name="connsiteX4" fmla="*/ 18059 w 65459"/>
                      <a:gd name="connsiteY4" fmla="*/ 13313 h 36727"/>
                      <a:gd name="connsiteX5" fmla="*/ 18383 w 65459"/>
                      <a:gd name="connsiteY5" fmla="*/ 13332 h 36727"/>
                      <a:gd name="connsiteX6" fmla="*/ 27051 w 65459"/>
                      <a:gd name="connsiteY6" fmla="*/ 16094 h 36727"/>
                      <a:gd name="connsiteX7" fmla="*/ 27051 w 65459"/>
                      <a:gd name="connsiteY7" fmla="*/ 16951 h 36727"/>
                      <a:gd name="connsiteX8" fmla="*/ 31813 w 65459"/>
                      <a:gd name="connsiteY8" fmla="*/ 18952 h 36727"/>
                      <a:gd name="connsiteX9" fmla="*/ 32356 w 65459"/>
                      <a:gd name="connsiteY9" fmla="*/ 19885 h 36727"/>
                      <a:gd name="connsiteX10" fmla="*/ 32480 w 65459"/>
                      <a:gd name="connsiteY10" fmla="*/ 19904 h 36727"/>
                      <a:gd name="connsiteX11" fmla="*/ 42005 w 65459"/>
                      <a:gd name="connsiteY11" fmla="*/ 19904 h 36727"/>
                      <a:gd name="connsiteX12" fmla="*/ 46577 w 65459"/>
                      <a:gd name="connsiteY12" fmla="*/ 19904 h 36727"/>
                      <a:gd name="connsiteX13" fmla="*/ 45529 w 65459"/>
                      <a:gd name="connsiteY13" fmla="*/ 24476 h 36727"/>
                      <a:gd name="connsiteX14" fmla="*/ 45463 w 65459"/>
                      <a:gd name="connsiteY14" fmla="*/ 25552 h 36727"/>
                      <a:gd name="connsiteX15" fmla="*/ 45529 w 65459"/>
                      <a:gd name="connsiteY15" fmla="*/ 25619 h 36727"/>
                      <a:gd name="connsiteX16" fmla="*/ 47434 w 65459"/>
                      <a:gd name="connsiteY16" fmla="*/ 29238 h 36727"/>
                      <a:gd name="connsiteX17" fmla="*/ 47368 w 65459"/>
                      <a:gd name="connsiteY17" fmla="*/ 30315 h 36727"/>
                      <a:gd name="connsiteX18" fmla="*/ 47434 w 65459"/>
                      <a:gd name="connsiteY18" fmla="*/ 30381 h 36727"/>
                      <a:gd name="connsiteX19" fmla="*/ 60579 w 65459"/>
                      <a:gd name="connsiteY19" fmla="*/ 33144 h 36727"/>
                      <a:gd name="connsiteX20" fmla="*/ 64770 w 65459"/>
                      <a:gd name="connsiteY20" fmla="*/ 36668 h 36727"/>
                      <a:gd name="connsiteX21" fmla="*/ 64770 w 65459"/>
                      <a:gd name="connsiteY21" fmla="*/ 35239 h 36727"/>
                      <a:gd name="connsiteX22" fmla="*/ 61341 w 65459"/>
                      <a:gd name="connsiteY22" fmla="*/ 28953 h 36727"/>
                      <a:gd name="connsiteX23" fmla="*/ 50768 w 65459"/>
                      <a:gd name="connsiteY23" fmla="*/ 28953 h 36727"/>
                      <a:gd name="connsiteX24" fmla="*/ 49720 w 65459"/>
                      <a:gd name="connsiteY24" fmla="*/ 25333 h 36727"/>
                      <a:gd name="connsiteX25" fmla="*/ 48006 w 65459"/>
                      <a:gd name="connsiteY25" fmla="*/ 24666 h 36727"/>
                      <a:gd name="connsiteX26" fmla="*/ 47339 w 65459"/>
                      <a:gd name="connsiteY26" fmla="*/ 24000 h 36727"/>
                      <a:gd name="connsiteX27" fmla="*/ 47339 w 65459"/>
                      <a:gd name="connsiteY27" fmla="*/ 22857 h 36727"/>
                      <a:gd name="connsiteX28" fmla="*/ 48006 w 65459"/>
                      <a:gd name="connsiteY28" fmla="*/ 21523 h 36727"/>
                      <a:gd name="connsiteX29" fmla="*/ 38481 w 65459"/>
                      <a:gd name="connsiteY29" fmla="*/ 17713 h 36727"/>
                      <a:gd name="connsiteX30" fmla="*/ 32956 w 65459"/>
                      <a:gd name="connsiteY30" fmla="*/ 17713 h 36727"/>
                      <a:gd name="connsiteX31" fmla="*/ 32956 w 65459"/>
                      <a:gd name="connsiteY31" fmla="*/ 16380 h 36727"/>
                      <a:gd name="connsiteX32" fmla="*/ 28384 w 65459"/>
                      <a:gd name="connsiteY32" fmla="*/ 14570 h 36727"/>
                      <a:gd name="connsiteX33" fmla="*/ 28384 w 65459"/>
                      <a:gd name="connsiteY33" fmla="*/ 11808 h 36727"/>
                      <a:gd name="connsiteX34" fmla="*/ 19907 w 65459"/>
                      <a:gd name="connsiteY34" fmla="*/ 10760 h 36727"/>
                      <a:gd name="connsiteX35" fmla="*/ 18478 w 65459"/>
                      <a:gd name="connsiteY35" fmla="*/ 10760 h 36727"/>
                      <a:gd name="connsiteX36" fmla="*/ 19812 w 65459"/>
                      <a:gd name="connsiteY36" fmla="*/ 9427 h 36727"/>
                      <a:gd name="connsiteX37" fmla="*/ 19812 w 65459"/>
                      <a:gd name="connsiteY37" fmla="*/ 7617 h 36727"/>
                      <a:gd name="connsiteX38" fmla="*/ 16954 w 65459"/>
                      <a:gd name="connsiteY38" fmla="*/ 5902 h 36727"/>
                      <a:gd name="connsiteX39" fmla="*/ 12954 w 65459"/>
                      <a:gd name="connsiteY39" fmla="*/ 6664 h 36727"/>
                      <a:gd name="connsiteX40" fmla="*/ 13621 w 65459"/>
                      <a:gd name="connsiteY40" fmla="*/ 2378 h 36727"/>
                      <a:gd name="connsiteX41" fmla="*/ 4096 w 65459"/>
                      <a:gd name="connsiteY41" fmla="*/ 2378 h 36727"/>
                      <a:gd name="connsiteX42" fmla="*/ 4096 w 65459"/>
                      <a:gd name="connsiteY42" fmla="*/ 3711 h 36727"/>
                      <a:gd name="connsiteX43" fmla="*/ 10096 w 65459"/>
                      <a:gd name="connsiteY43" fmla="*/ 1902 h 36727"/>
                      <a:gd name="connsiteX44" fmla="*/ 9334 w 65459"/>
                      <a:gd name="connsiteY44" fmla="*/ 8379 h 36727"/>
                      <a:gd name="connsiteX45" fmla="*/ 6286 w 65459"/>
                      <a:gd name="connsiteY45" fmla="*/ 9903 h 36727"/>
                      <a:gd name="connsiteX46" fmla="*/ 0 w 65459"/>
                      <a:gd name="connsiteY46" fmla="*/ 13998 h 36727"/>
                      <a:gd name="connsiteX47" fmla="*/ 6191 w 65459"/>
                      <a:gd name="connsiteY47" fmla="*/ 17237 h 36727"/>
                      <a:gd name="connsiteX48" fmla="*/ 7810 w 65459"/>
                      <a:gd name="connsiteY48" fmla="*/ 12284 h 36727"/>
                      <a:gd name="connsiteX49" fmla="*/ 10192 w 65459"/>
                      <a:gd name="connsiteY49" fmla="*/ 11046 h 36727"/>
                      <a:gd name="connsiteX50" fmla="*/ 6191 w 65459"/>
                      <a:gd name="connsiteY50" fmla="*/ 15237 h 36727"/>
                      <a:gd name="connsiteX51" fmla="*/ 3810 w 65459"/>
                      <a:gd name="connsiteY51" fmla="*/ 15237 h 36727"/>
                      <a:gd name="connsiteX52" fmla="*/ 7810 w 65459"/>
                      <a:gd name="connsiteY52" fmla="*/ 12284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5459" h="36727">
                        <a:moveTo>
                          <a:pt x="6191" y="17237"/>
                        </a:moveTo>
                        <a:cubicBezTo>
                          <a:pt x="9420" y="15189"/>
                          <a:pt x="12125" y="12417"/>
                          <a:pt x="14097" y="9141"/>
                        </a:cubicBezTo>
                        <a:cubicBezTo>
                          <a:pt x="15154" y="8588"/>
                          <a:pt x="16335" y="8293"/>
                          <a:pt x="17526" y="8283"/>
                        </a:cubicBezTo>
                        <a:cubicBezTo>
                          <a:pt x="22003" y="8950"/>
                          <a:pt x="18193" y="10665"/>
                          <a:pt x="17526" y="12379"/>
                        </a:cubicBezTo>
                        <a:cubicBezTo>
                          <a:pt x="17412" y="12789"/>
                          <a:pt x="17659" y="13208"/>
                          <a:pt x="18059" y="13313"/>
                        </a:cubicBezTo>
                        <a:cubicBezTo>
                          <a:pt x="18164" y="13341"/>
                          <a:pt x="18278" y="13351"/>
                          <a:pt x="18383" y="13332"/>
                        </a:cubicBezTo>
                        <a:cubicBezTo>
                          <a:pt x="21526" y="12855"/>
                          <a:pt x="29146" y="10950"/>
                          <a:pt x="27051" y="16094"/>
                        </a:cubicBezTo>
                        <a:cubicBezTo>
                          <a:pt x="26879" y="16351"/>
                          <a:pt x="26879" y="16694"/>
                          <a:pt x="27051" y="16951"/>
                        </a:cubicBezTo>
                        <a:cubicBezTo>
                          <a:pt x="28003" y="16951"/>
                          <a:pt x="32290" y="17904"/>
                          <a:pt x="31813" y="18952"/>
                        </a:cubicBezTo>
                        <a:cubicBezTo>
                          <a:pt x="31709" y="19361"/>
                          <a:pt x="31947" y="19780"/>
                          <a:pt x="32356" y="19885"/>
                        </a:cubicBezTo>
                        <a:cubicBezTo>
                          <a:pt x="32394" y="19894"/>
                          <a:pt x="32442" y="19904"/>
                          <a:pt x="32480" y="19904"/>
                        </a:cubicBezTo>
                        <a:cubicBezTo>
                          <a:pt x="35652" y="19723"/>
                          <a:pt x="38833" y="19723"/>
                          <a:pt x="42005" y="19904"/>
                        </a:cubicBezTo>
                        <a:cubicBezTo>
                          <a:pt x="43529" y="19742"/>
                          <a:pt x="45053" y="19742"/>
                          <a:pt x="46577" y="19904"/>
                        </a:cubicBezTo>
                        <a:cubicBezTo>
                          <a:pt x="47625" y="21142"/>
                          <a:pt x="46006" y="23714"/>
                          <a:pt x="45529" y="24476"/>
                        </a:cubicBezTo>
                        <a:cubicBezTo>
                          <a:pt x="45215" y="24752"/>
                          <a:pt x="45186" y="25238"/>
                          <a:pt x="45463" y="25552"/>
                        </a:cubicBezTo>
                        <a:cubicBezTo>
                          <a:pt x="45482" y="25571"/>
                          <a:pt x="45510" y="25600"/>
                          <a:pt x="45529" y="25619"/>
                        </a:cubicBezTo>
                        <a:cubicBezTo>
                          <a:pt x="47244" y="26381"/>
                          <a:pt x="48577" y="27429"/>
                          <a:pt x="47434" y="29238"/>
                        </a:cubicBezTo>
                        <a:cubicBezTo>
                          <a:pt x="47120" y="29515"/>
                          <a:pt x="47092" y="30000"/>
                          <a:pt x="47368" y="30315"/>
                        </a:cubicBezTo>
                        <a:cubicBezTo>
                          <a:pt x="47387" y="30334"/>
                          <a:pt x="47415" y="30362"/>
                          <a:pt x="47434" y="30381"/>
                        </a:cubicBezTo>
                        <a:cubicBezTo>
                          <a:pt x="51721" y="31524"/>
                          <a:pt x="59341" y="28000"/>
                          <a:pt x="60579" y="33144"/>
                        </a:cubicBezTo>
                        <a:cubicBezTo>
                          <a:pt x="61341" y="36287"/>
                          <a:pt x="60579" y="36954"/>
                          <a:pt x="64770" y="36668"/>
                        </a:cubicBezTo>
                        <a:cubicBezTo>
                          <a:pt x="65437" y="36668"/>
                          <a:pt x="65913" y="35239"/>
                          <a:pt x="64770" y="35239"/>
                        </a:cubicBezTo>
                        <a:cubicBezTo>
                          <a:pt x="60674" y="35239"/>
                          <a:pt x="63627" y="30572"/>
                          <a:pt x="61341" y="28953"/>
                        </a:cubicBezTo>
                        <a:cubicBezTo>
                          <a:pt x="59055" y="27333"/>
                          <a:pt x="53340" y="30381"/>
                          <a:pt x="50768" y="28953"/>
                        </a:cubicBezTo>
                        <a:cubicBezTo>
                          <a:pt x="48196" y="27524"/>
                          <a:pt x="51244" y="27238"/>
                          <a:pt x="49720" y="25333"/>
                        </a:cubicBezTo>
                        <a:cubicBezTo>
                          <a:pt x="48196" y="23428"/>
                          <a:pt x="48292" y="25333"/>
                          <a:pt x="48006" y="24666"/>
                        </a:cubicBezTo>
                        <a:cubicBezTo>
                          <a:pt x="47720" y="24000"/>
                          <a:pt x="47434" y="24000"/>
                          <a:pt x="47339" y="24000"/>
                        </a:cubicBezTo>
                        <a:cubicBezTo>
                          <a:pt x="47244" y="24000"/>
                          <a:pt x="47339" y="23523"/>
                          <a:pt x="47339" y="22857"/>
                        </a:cubicBezTo>
                        <a:cubicBezTo>
                          <a:pt x="47339" y="22190"/>
                          <a:pt x="47815" y="22095"/>
                          <a:pt x="48006" y="21523"/>
                        </a:cubicBezTo>
                        <a:cubicBezTo>
                          <a:pt x="48958" y="16761"/>
                          <a:pt x="41338" y="17904"/>
                          <a:pt x="38481" y="17713"/>
                        </a:cubicBezTo>
                        <a:cubicBezTo>
                          <a:pt x="36643" y="17856"/>
                          <a:pt x="34795" y="17856"/>
                          <a:pt x="32956" y="17713"/>
                        </a:cubicBezTo>
                        <a:cubicBezTo>
                          <a:pt x="32956" y="17713"/>
                          <a:pt x="32956" y="16570"/>
                          <a:pt x="32956" y="16380"/>
                        </a:cubicBezTo>
                        <a:cubicBezTo>
                          <a:pt x="32956" y="16189"/>
                          <a:pt x="28480" y="14760"/>
                          <a:pt x="28384" y="14570"/>
                        </a:cubicBezTo>
                        <a:cubicBezTo>
                          <a:pt x="28289" y="14379"/>
                          <a:pt x="29432" y="12760"/>
                          <a:pt x="28384" y="11808"/>
                        </a:cubicBezTo>
                        <a:cubicBezTo>
                          <a:pt x="27337" y="10855"/>
                          <a:pt x="21907" y="10665"/>
                          <a:pt x="19907" y="10760"/>
                        </a:cubicBezTo>
                        <a:lnTo>
                          <a:pt x="18478" y="10760"/>
                        </a:lnTo>
                        <a:cubicBezTo>
                          <a:pt x="18478" y="10760"/>
                          <a:pt x="19717" y="10760"/>
                          <a:pt x="19812" y="9427"/>
                        </a:cubicBezTo>
                        <a:cubicBezTo>
                          <a:pt x="19907" y="8093"/>
                          <a:pt x="19812" y="8474"/>
                          <a:pt x="19812" y="7617"/>
                        </a:cubicBezTo>
                        <a:cubicBezTo>
                          <a:pt x="19812" y="6760"/>
                          <a:pt x="18288" y="6093"/>
                          <a:pt x="16954" y="5902"/>
                        </a:cubicBezTo>
                        <a:cubicBezTo>
                          <a:pt x="15583" y="5883"/>
                          <a:pt x="14221" y="6150"/>
                          <a:pt x="12954" y="6664"/>
                        </a:cubicBezTo>
                        <a:cubicBezTo>
                          <a:pt x="13611" y="5340"/>
                          <a:pt x="13849" y="3845"/>
                          <a:pt x="13621" y="2378"/>
                        </a:cubicBezTo>
                        <a:cubicBezTo>
                          <a:pt x="12478" y="-2289"/>
                          <a:pt x="7144" y="1140"/>
                          <a:pt x="4096" y="2378"/>
                        </a:cubicBezTo>
                        <a:cubicBezTo>
                          <a:pt x="3429" y="2378"/>
                          <a:pt x="3238" y="3997"/>
                          <a:pt x="4096" y="3711"/>
                        </a:cubicBezTo>
                        <a:cubicBezTo>
                          <a:pt x="4953" y="3426"/>
                          <a:pt x="8668" y="1616"/>
                          <a:pt x="10096" y="1902"/>
                        </a:cubicBezTo>
                        <a:cubicBezTo>
                          <a:pt x="11525" y="2187"/>
                          <a:pt x="10763" y="6093"/>
                          <a:pt x="9334" y="8379"/>
                        </a:cubicBezTo>
                        <a:lnTo>
                          <a:pt x="6286" y="9903"/>
                        </a:lnTo>
                        <a:cubicBezTo>
                          <a:pt x="3848" y="10646"/>
                          <a:pt x="1667" y="12065"/>
                          <a:pt x="0" y="13998"/>
                        </a:cubicBezTo>
                        <a:cubicBezTo>
                          <a:pt x="190" y="17713"/>
                          <a:pt x="3143" y="18761"/>
                          <a:pt x="6191" y="17237"/>
                        </a:cubicBezTo>
                        <a:close/>
                        <a:moveTo>
                          <a:pt x="7810" y="12284"/>
                        </a:moveTo>
                        <a:lnTo>
                          <a:pt x="10192" y="11046"/>
                        </a:lnTo>
                        <a:cubicBezTo>
                          <a:pt x="9277" y="12789"/>
                          <a:pt x="7887" y="14236"/>
                          <a:pt x="6191" y="15237"/>
                        </a:cubicBezTo>
                        <a:cubicBezTo>
                          <a:pt x="6191" y="15237"/>
                          <a:pt x="2857" y="16475"/>
                          <a:pt x="3810" y="15237"/>
                        </a:cubicBezTo>
                        <a:cubicBezTo>
                          <a:pt x="4858" y="13913"/>
                          <a:pt x="6239" y="12893"/>
                          <a:pt x="7810" y="12284"/>
                        </a:cubicBezTo>
                        <a:close/>
                      </a:path>
                    </a:pathLst>
                  </a:custGeom>
                  <a:solidFill>
                    <a:srgbClr val="000000"/>
                  </a:solidFill>
                  <a:ln w="9525" cap="flat">
                    <a:noFill/>
                    <a:prstDash val="solid"/>
                    <a:miter/>
                  </a:ln>
                </p:spPr>
                <p:txBody>
                  <a:bodyPr rtlCol="0" anchor="ctr"/>
                  <a:lstStyle/>
                  <a:p>
                    <a:endParaRPr lang="en-US"/>
                  </a:p>
                </p:txBody>
              </p:sp>
              <p:sp>
                <p:nvSpPr>
                  <p:cNvPr id="275" name="Freeform: Shape 274">
                    <a:extLst>
                      <a:ext uri="{FF2B5EF4-FFF2-40B4-BE49-F238E27FC236}">
                        <a16:creationId xmlns="" xmlns:a16="http://schemas.microsoft.com/office/drawing/2014/main" id="{96CD40E4-0EAA-479E-8384-D93E232B06DA}"/>
                      </a:ext>
                    </a:extLst>
                  </p:cNvPr>
                  <p:cNvSpPr/>
                  <p:nvPr/>
                </p:nvSpPr>
                <p:spPr>
                  <a:xfrm>
                    <a:off x="3155522" y="3123799"/>
                    <a:ext cx="50089" cy="26924"/>
                  </a:xfrm>
                  <a:custGeom>
                    <a:avLst/>
                    <a:gdLst>
                      <a:gd name="connsiteX0" fmla="*/ 0 w 50089"/>
                      <a:gd name="connsiteY0" fmla="*/ 14383 h 26924"/>
                      <a:gd name="connsiteX1" fmla="*/ 476 w 50089"/>
                      <a:gd name="connsiteY1" fmla="*/ 15050 h 26924"/>
                      <a:gd name="connsiteX2" fmla="*/ 8763 w 50089"/>
                      <a:gd name="connsiteY2" fmla="*/ 7620 h 26924"/>
                      <a:gd name="connsiteX3" fmla="*/ 13430 w 50089"/>
                      <a:gd name="connsiteY3" fmla="*/ 9144 h 26924"/>
                      <a:gd name="connsiteX4" fmla="*/ 12668 w 50089"/>
                      <a:gd name="connsiteY4" fmla="*/ 11335 h 26924"/>
                      <a:gd name="connsiteX5" fmla="*/ 13335 w 50089"/>
                      <a:gd name="connsiteY5" fmla="*/ 12097 h 26924"/>
                      <a:gd name="connsiteX6" fmla="*/ 20669 w 50089"/>
                      <a:gd name="connsiteY6" fmla="*/ 13145 h 26924"/>
                      <a:gd name="connsiteX7" fmla="*/ 20669 w 50089"/>
                      <a:gd name="connsiteY7" fmla="*/ 14002 h 26924"/>
                      <a:gd name="connsiteX8" fmla="*/ 26479 w 50089"/>
                      <a:gd name="connsiteY8" fmla="*/ 15716 h 26924"/>
                      <a:gd name="connsiteX9" fmla="*/ 25622 w 50089"/>
                      <a:gd name="connsiteY9" fmla="*/ 19621 h 26924"/>
                      <a:gd name="connsiteX10" fmla="*/ 29623 w 50089"/>
                      <a:gd name="connsiteY10" fmla="*/ 19621 h 26924"/>
                      <a:gd name="connsiteX11" fmla="*/ 31909 w 50089"/>
                      <a:gd name="connsiteY11" fmla="*/ 18860 h 26924"/>
                      <a:gd name="connsiteX12" fmla="*/ 31909 w 50089"/>
                      <a:gd name="connsiteY12" fmla="*/ 20003 h 26924"/>
                      <a:gd name="connsiteX13" fmla="*/ 32861 w 50089"/>
                      <a:gd name="connsiteY13" fmla="*/ 21241 h 26924"/>
                      <a:gd name="connsiteX14" fmla="*/ 34671 w 50089"/>
                      <a:gd name="connsiteY14" fmla="*/ 21241 h 26924"/>
                      <a:gd name="connsiteX15" fmla="*/ 36004 w 50089"/>
                      <a:gd name="connsiteY15" fmla="*/ 20574 h 26924"/>
                      <a:gd name="connsiteX16" fmla="*/ 38481 w 50089"/>
                      <a:gd name="connsiteY16" fmla="*/ 21241 h 26924"/>
                      <a:gd name="connsiteX17" fmla="*/ 41624 w 50089"/>
                      <a:gd name="connsiteY17" fmla="*/ 22193 h 26924"/>
                      <a:gd name="connsiteX18" fmla="*/ 41148 w 50089"/>
                      <a:gd name="connsiteY18" fmla="*/ 26289 h 26924"/>
                      <a:gd name="connsiteX19" fmla="*/ 49054 w 50089"/>
                      <a:gd name="connsiteY19" fmla="*/ 26289 h 26924"/>
                      <a:gd name="connsiteX20" fmla="*/ 49054 w 50089"/>
                      <a:gd name="connsiteY20" fmla="*/ 24670 h 26924"/>
                      <a:gd name="connsiteX21" fmla="*/ 45244 w 50089"/>
                      <a:gd name="connsiteY21" fmla="*/ 25146 h 26924"/>
                      <a:gd name="connsiteX22" fmla="*/ 43529 w 50089"/>
                      <a:gd name="connsiteY22" fmla="*/ 21241 h 26924"/>
                      <a:gd name="connsiteX23" fmla="*/ 42863 w 50089"/>
                      <a:gd name="connsiteY23" fmla="*/ 20288 h 26924"/>
                      <a:gd name="connsiteX24" fmla="*/ 37624 w 50089"/>
                      <a:gd name="connsiteY24" fmla="*/ 18288 h 26924"/>
                      <a:gd name="connsiteX25" fmla="*/ 34957 w 50089"/>
                      <a:gd name="connsiteY25" fmla="*/ 19336 h 26924"/>
                      <a:gd name="connsiteX26" fmla="*/ 33623 w 50089"/>
                      <a:gd name="connsiteY26" fmla="*/ 16764 h 26924"/>
                      <a:gd name="connsiteX27" fmla="*/ 32671 w 50089"/>
                      <a:gd name="connsiteY27" fmla="*/ 16193 h 26924"/>
                      <a:gd name="connsiteX28" fmla="*/ 27432 w 50089"/>
                      <a:gd name="connsiteY28" fmla="*/ 16193 h 26924"/>
                      <a:gd name="connsiteX29" fmla="*/ 29051 w 50089"/>
                      <a:gd name="connsiteY29" fmla="*/ 14002 h 26924"/>
                      <a:gd name="connsiteX30" fmla="*/ 27051 w 50089"/>
                      <a:gd name="connsiteY30" fmla="*/ 11621 h 26924"/>
                      <a:gd name="connsiteX31" fmla="*/ 23908 w 50089"/>
                      <a:gd name="connsiteY31" fmla="*/ 12097 h 26924"/>
                      <a:gd name="connsiteX32" fmla="*/ 21908 w 50089"/>
                      <a:gd name="connsiteY32" fmla="*/ 11049 h 26924"/>
                      <a:gd name="connsiteX33" fmla="*/ 18193 w 50089"/>
                      <a:gd name="connsiteY33" fmla="*/ 9811 h 26924"/>
                      <a:gd name="connsiteX34" fmla="*/ 15621 w 50089"/>
                      <a:gd name="connsiteY34" fmla="*/ 9811 h 26924"/>
                      <a:gd name="connsiteX35" fmla="*/ 14764 w 50089"/>
                      <a:gd name="connsiteY35" fmla="*/ 8382 h 26924"/>
                      <a:gd name="connsiteX36" fmla="*/ 15240 w 50089"/>
                      <a:gd name="connsiteY36" fmla="*/ 5525 h 26924"/>
                      <a:gd name="connsiteX37" fmla="*/ 11621 w 50089"/>
                      <a:gd name="connsiteY37" fmla="*/ 4096 h 26924"/>
                      <a:gd name="connsiteX38" fmla="*/ 8192 w 50089"/>
                      <a:gd name="connsiteY38" fmla="*/ 5334 h 26924"/>
                      <a:gd name="connsiteX39" fmla="*/ 4858 w 50089"/>
                      <a:gd name="connsiteY39" fmla="*/ 0 h 26924"/>
                      <a:gd name="connsiteX40" fmla="*/ 4381 w 50089"/>
                      <a:gd name="connsiteY40" fmla="*/ 1524 h 26924"/>
                      <a:gd name="connsiteX41" fmla="*/ 5905 w 50089"/>
                      <a:gd name="connsiteY41" fmla="*/ 6477 h 26924"/>
                      <a:gd name="connsiteX42" fmla="*/ 0 w 50089"/>
                      <a:gd name="connsiteY42" fmla="*/ 14383 h 26924"/>
                      <a:gd name="connsiteX43" fmla="*/ 3524 w 50089"/>
                      <a:gd name="connsiteY43" fmla="*/ 11716 h 26924"/>
                      <a:gd name="connsiteX44" fmla="*/ 6096 w 50089"/>
                      <a:gd name="connsiteY44" fmla="*/ 9144 h 26924"/>
                      <a:gd name="connsiteX45" fmla="*/ 5620 w 50089"/>
                      <a:gd name="connsiteY45" fmla="*/ 10192 h 26924"/>
                      <a:gd name="connsiteX46" fmla="*/ 3524 w 50089"/>
                      <a:gd name="connsiteY46" fmla="*/ 11621 h 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0089" h="26924">
                        <a:moveTo>
                          <a:pt x="0" y="14383"/>
                        </a:moveTo>
                        <a:cubicBezTo>
                          <a:pt x="0" y="14383"/>
                          <a:pt x="0" y="14954"/>
                          <a:pt x="476" y="15050"/>
                        </a:cubicBezTo>
                        <a:cubicBezTo>
                          <a:pt x="4096" y="16193"/>
                          <a:pt x="7429" y="11906"/>
                          <a:pt x="8763" y="7620"/>
                        </a:cubicBezTo>
                        <a:cubicBezTo>
                          <a:pt x="10096" y="7620"/>
                          <a:pt x="12954" y="7049"/>
                          <a:pt x="13430" y="9144"/>
                        </a:cubicBezTo>
                        <a:cubicBezTo>
                          <a:pt x="13135" y="9858"/>
                          <a:pt x="12878" y="10592"/>
                          <a:pt x="12668" y="11335"/>
                        </a:cubicBezTo>
                        <a:cubicBezTo>
                          <a:pt x="12668" y="11725"/>
                          <a:pt x="12954" y="12049"/>
                          <a:pt x="13335" y="12097"/>
                        </a:cubicBezTo>
                        <a:cubicBezTo>
                          <a:pt x="15335" y="12097"/>
                          <a:pt x="21717" y="9716"/>
                          <a:pt x="20669" y="13145"/>
                        </a:cubicBezTo>
                        <a:cubicBezTo>
                          <a:pt x="20536" y="13411"/>
                          <a:pt x="20536" y="13735"/>
                          <a:pt x="20669" y="14002"/>
                        </a:cubicBezTo>
                        <a:cubicBezTo>
                          <a:pt x="22384" y="15050"/>
                          <a:pt x="26003" y="13145"/>
                          <a:pt x="26479" y="15716"/>
                        </a:cubicBezTo>
                        <a:cubicBezTo>
                          <a:pt x="26956" y="18288"/>
                          <a:pt x="24193" y="18002"/>
                          <a:pt x="25622" y="19621"/>
                        </a:cubicBezTo>
                        <a:cubicBezTo>
                          <a:pt x="27051" y="21241"/>
                          <a:pt x="28480" y="19621"/>
                          <a:pt x="29623" y="19621"/>
                        </a:cubicBezTo>
                        <a:cubicBezTo>
                          <a:pt x="30766" y="19621"/>
                          <a:pt x="31051" y="18574"/>
                          <a:pt x="31909" y="18860"/>
                        </a:cubicBezTo>
                        <a:cubicBezTo>
                          <a:pt x="32766" y="19145"/>
                          <a:pt x="31909" y="19621"/>
                          <a:pt x="31909" y="20003"/>
                        </a:cubicBezTo>
                        <a:cubicBezTo>
                          <a:pt x="31909" y="20384"/>
                          <a:pt x="32385" y="20955"/>
                          <a:pt x="32861" y="21241"/>
                        </a:cubicBezTo>
                        <a:cubicBezTo>
                          <a:pt x="33338" y="21527"/>
                          <a:pt x="34100" y="21241"/>
                          <a:pt x="34671" y="21241"/>
                        </a:cubicBezTo>
                        <a:cubicBezTo>
                          <a:pt x="35242" y="21241"/>
                          <a:pt x="35528" y="20574"/>
                          <a:pt x="36004" y="20574"/>
                        </a:cubicBezTo>
                        <a:cubicBezTo>
                          <a:pt x="36862" y="20650"/>
                          <a:pt x="37700" y="20879"/>
                          <a:pt x="38481" y="21241"/>
                        </a:cubicBezTo>
                        <a:cubicBezTo>
                          <a:pt x="38481" y="21241"/>
                          <a:pt x="42005" y="22860"/>
                          <a:pt x="41624" y="22193"/>
                        </a:cubicBezTo>
                        <a:cubicBezTo>
                          <a:pt x="42196" y="23146"/>
                          <a:pt x="40005" y="24860"/>
                          <a:pt x="41148" y="26289"/>
                        </a:cubicBezTo>
                        <a:cubicBezTo>
                          <a:pt x="42291" y="27718"/>
                          <a:pt x="47625" y="26289"/>
                          <a:pt x="49054" y="26289"/>
                        </a:cubicBezTo>
                        <a:cubicBezTo>
                          <a:pt x="50483" y="26289"/>
                          <a:pt x="50387" y="24670"/>
                          <a:pt x="49054" y="24670"/>
                        </a:cubicBezTo>
                        <a:cubicBezTo>
                          <a:pt x="47720" y="24670"/>
                          <a:pt x="45339" y="25241"/>
                          <a:pt x="45244" y="25146"/>
                        </a:cubicBezTo>
                        <a:cubicBezTo>
                          <a:pt x="42005" y="23813"/>
                          <a:pt x="42863" y="22860"/>
                          <a:pt x="43529" y="21241"/>
                        </a:cubicBezTo>
                        <a:cubicBezTo>
                          <a:pt x="44196" y="19621"/>
                          <a:pt x="43529" y="20193"/>
                          <a:pt x="42863" y="20288"/>
                        </a:cubicBezTo>
                        <a:cubicBezTo>
                          <a:pt x="40767" y="20288"/>
                          <a:pt x="39243" y="18288"/>
                          <a:pt x="37624" y="18288"/>
                        </a:cubicBezTo>
                        <a:cubicBezTo>
                          <a:pt x="36004" y="18288"/>
                          <a:pt x="35242" y="19336"/>
                          <a:pt x="34957" y="19336"/>
                        </a:cubicBezTo>
                        <a:cubicBezTo>
                          <a:pt x="32385" y="19336"/>
                          <a:pt x="33623" y="18479"/>
                          <a:pt x="33623" y="16764"/>
                        </a:cubicBezTo>
                        <a:cubicBezTo>
                          <a:pt x="33623" y="15050"/>
                          <a:pt x="33052" y="16097"/>
                          <a:pt x="32671" y="16193"/>
                        </a:cubicBezTo>
                        <a:cubicBezTo>
                          <a:pt x="32290" y="16288"/>
                          <a:pt x="27432" y="19717"/>
                          <a:pt x="27432" y="16193"/>
                        </a:cubicBezTo>
                        <a:cubicBezTo>
                          <a:pt x="27432" y="15716"/>
                          <a:pt x="28956" y="14764"/>
                          <a:pt x="29051" y="14002"/>
                        </a:cubicBezTo>
                        <a:cubicBezTo>
                          <a:pt x="29146" y="13240"/>
                          <a:pt x="29051" y="12002"/>
                          <a:pt x="27051" y="11621"/>
                        </a:cubicBezTo>
                        <a:cubicBezTo>
                          <a:pt x="25984" y="11602"/>
                          <a:pt x="24917" y="11764"/>
                          <a:pt x="23908" y="12097"/>
                        </a:cubicBezTo>
                        <a:cubicBezTo>
                          <a:pt x="19907" y="12668"/>
                          <a:pt x="23241" y="12097"/>
                          <a:pt x="21908" y="11049"/>
                        </a:cubicBezTo>
                        <a:cubicBezTo>
                          <a:pt x="20993" y="9982"/>
                          <a:pt x="19564" y="9506"/>
                          <a:pt x="18193" y="9811"/>
                        </a:cubicBezTo>
                        <a:cubicBezTo>
                          <a:pt x="17345" y="9944"/>
                          <a:pt x="16469" y="9944"/>
                          <a:pt x="15621" y="9811"/>
                        </a:cubicBezTo>
                        <a:cubicBezTo>
                          <a:pt x="13430" y="9239"/>
                          <a:pt x="14859" y="9811"/>
                          <a:pt x="14764" y="8382"/>
                        </a:cubicBezTo>
                        <a:cubicBezTo>
                          <a:pt x="14668" y="6953"/>
                          <a:pt x="15621" y="6668"/>
                          <a:pt x="15240" y="5525"/>
                        </a:cubicBezTo>
                        <a:cubicBezTo>
                          <a:pt x="14859" y="4382"/>
                          <a:pt x="13430" y="3810"/>
                          <a:pt x="11621" y="4096"/>
                        </a:cubicBezTo>
                        <a:cubicBezTo>
                          <a:pt x="10420" y="4344"/>
                          <a:pt x="9268" y="4753"/>
                          <a:pt x="8192" y="5334"/>
                        </a:cubicBezTo>
                        <a:cubicBezTo>
                          <a:pt x="8192" y="2381"/>
                          <a:pt x="8192" y="0"/>
                          <a:pt x="4858" y="0"/>
                        </a:cubicBezTo>
                        <a:cubicBezTo>
                          <a:pt x="4096" y="0"/>
                          <a:pt x="3429" y="1429"/>
                          <a:pt x="4381" y="1524"/>
                        </a:cubicBezTo>
                        <a:cubicBezTo>
                          <a:pt x="5334" y="1619"/>
                          <a:pt x="6382" y="4286"/>
                          <a:pt x="5905" y="6477"/>
                        </a:cubicBezTo>
                        <a:cubicBezTo>
                          <a:pt x="3524" y="8573"/>
                          <a:pt x="190" y="11430"/>
                          <a:pt x="0" y="14383"/>
                        </a:cubicBezTo>
                        <a:close/>
                        <a:moveTo>
                          <a:pt x="3524" y="11716"/>
                        </a:moveTo>
                        <a:cubicBezTo>
                          <a:pt x="4210" y="10697"/>
                          <a:pt x="5077" y="9830"/>
                          <a:pt x="6096" y="9144"/>
                        </a:cubicBezTo>
                        <a:lnTo>
                          <a:pt x="5620" y="10192"/>
                        </a:lnTo>
                        <a:cubicBezTo>
                          <a:pt x="5239" y="10668"/>
                          <a:pt x="2762" y="13716"/>
                          <a:pt x="3524" y="11621"/>
                        </a:cubicBezTo>
                        <a:close/>
                      </a:path>
                    </a:pathLst>
                  </a:custGeom>
                  <a:solidFill>
                    <a:srgbClr val="000000"/>
                  </a:solidFill>
                  <a:ln w="9525" cap="flat">
                    <a:noFill/>
                    <a:prstDash val="solid"/>
                    <a:miter/>
                  </a:ln>
                </p:spPr>
                <p:txBody>
                  <a:bodyPr rtlCol="0" anchor="ctr"/>
                  <a:lstStyle/>
                  <a:p>
                    <a:endParaRPr lang="en-US"/>
                  </a:p>
                </p:txBody>
              </p:sp>
              <p:sp>
                <p:nvSpPr>
                  <p:cNvPr id="276" name="Freeform: Shape 275">
                    <a:extLst>
                      <a:ext uri="{FF2B5EF4-FFF2-40B4-BE49-F238E27FC236}">
                        <a16:creationId xmlns="" xmlns:a16="http://schemas.microsoft.com/office/drawing/2014/main" id="{60D9640D-2223-4763-BC61-365895F0EB4C}"/>
                      </a:ext>
                    </a:extLst>
                  </p:cNvPr>
                  <p:cNvSpPr/>
                  <p:nvPr/>
                </p:nvSpPr>
                <p:spPr>
                  <a:xfrm>
                    <a:off x="3119188" y="3100216"/>
                    <a:ext cx="38039" cy="22546"/>
                  </a:xfrm>
                  <a:custGeom>
                    <a:avLst/>
                    <a:gdLst>
                      <a:gd name="connsiteX0" fmla="*/ 519 w 38039"/>
                      <a:gd name="connsiteY0" fmla="*/ 2247 h 22546"/>
                      <a:gd name="connsiteX1" fmla="*/ 519 w 38039"/>
                      <a:gd name="connsiteY1" fmla="*/ 6724 h 22546"/>
                      <a:gd name="connsiteX2" fmla="*/ 1186 w 38039"/>
                      <a:gd name="connsiteY2" fmla="*/ 7486 h 22546"/>
                      <a:gd name="connsiteX3" fmla="*/ 8520 w 38039"/>
                      <a:gd name="connsiteY3" fmla="*/ 8629 h 22546"/>
                      <a:gd name="connsiteX4" fmla="*/ 8520 w 38039"/>
                      <a:gd name="connsiteY4" fmla="*/ 9391 h 22546"/>
                      <a:gd name="connsiteX5" fmla="*/ 14330 w 38039"/>
                      <a:gd name="connsiteY5" fmla="*/ 11105 h 22546"/>
                      <a:gd name="connsiteX6" fmla="*/ 13378 w 38039"/>
                      <a:gd name="connsiteY6" fmla="*/ 15106 h 22546"/>
                      <a:gd name="connsiteX7" fmla="*/ 17474 w 38039"/>
                      <a:gd name="connsiteY7" fmla="*/ 15106 h 22546"/>
                      <a:gd name="connsiteX8" fmla="*/ 19760 w 38039"/>
                      <a:gd name="connsiteY8" fmla="*/ 14344 h 22546"/>
                      <a:gd name="connsiteX9" fmla="*/ 19760 w 38039"/>
                      <a:gd name="connsiteY9" fmla="*/ 15582 h 22546"/>
                      <a:gd name="connsiteX10" fmla="*/ 20712 w 38039"/>
                      <a:gd name="connsiteY10" fmla="*/ 16725 h 22546"/>
                      <a:gd name="connsiteX11" fmla="*/ 22522 w 38039"/>
                      <a:gd name="connsiteY11" fmla="*/ 16725 h 22546"/>
                      <a:gd name="connsiteX12" fmla="*/ 23855 w 38039"/>
                      <a:gd name="connsiteY12" fmla="*/ 16059 h 22546"/>
                      <a:gd name="connsiteX13" fmla="*/ 26332 w 38039"/>
                      <a:gd name="connsiteY13" fmla="*/ 16725 h 22546"/>
                      <a:gd name="connsiteX14" fmla="*/ 29475 w 38039"/>
                      <a:gd name="connsiteY14" fmla="*/ 17678 h 22546"/>
                      <a:gd name="connsiteX15" fmla="*/ 28999 w 38039"/>
                      <a:gd name="connsiteY15" fmla="*/ 21869 h 22546"/>
                      <a:gd name="connsiteX16" fmla="*/ 36905 w 38039"/>
                      <a:gd name="connsiteY16" fmla="*/ 21869 h 22546"/>
                      <a:gd name="connsiteX17" fmla="*/ 37381 w 38039"/>
                      <a:gd name="connsiteY17" fmla="*/ 20345 h 22546"/>
                      <a:gd name="connsiteX18" fmla="*/ 33571 w 38039"/>
                      <a:gd name="connsiteY18" fmla="*/ 20821 h 22546"/>
                      <a:gd name="connsiteX19" fmla="*/ 31761 w 38039"/>
                      <a:gd name="connsiteY19" fmla="*/ 16820 h 22546"/>
                      <a:gd name="connsiteX20" fmla="*/ 31190 w 38039"/>
                      <a:gd name="connsiteY20" fmla="*/ 15868 h 22546"/>
                      <a:gd name="connsiteX21" fmla="*/ 25951 w 38039"/>
                      <a:gd name="connsiteY21" fmla="*/ 13963 h 22546"/>
                      <a:gd name="connsiteX22" fmla="*/ 23284 w 38039"/>
                      <a:gd name="connsiteY22" fmla="*/ 14915 h 22546"/>
                      <a:gd name="connsiteX23" fmla="*/ 21950 w 38039"/>
                      <a:gd name="connsiteY23" fmla="*/ 12344 h 22546"/>
                      <a:gd name="connsiteX24" fmla="*/ 21007 w 38039"/>
                      <a:gd name="connsiteY24" fmla="*/ 12334 h 22546"/>
                      <a:gd name="connsiteX25" fmla="*/ 20998 w 38039"/>
                      <a:gd name="connsiteY25" fmla="*/ 12344 h 22546"/>
                      <a:gd name="connsiteX26" fmla="*/ 15664 w 38039"/>
                      <a:gd name="connsiteY26" fmla="*/ 12344 h 22546"/>
                      <a:gd name="connsiteX27" fmla="*/ 17378 w 38039"/>
                      <a:gd name="connsiteY27" fmla="*/ 10153 h 22546"/>
                      <a:gd name="connsiteX28" fmla="*/ 15378 w 38039"/>
                      <a:gd name="connsiteY28" fmla="*/ 7677 h 22546"/>
                      <a:gd name="connsiteX29" fmla="*/ 12235 w 38039"/>
                      <a:gd name="connsiteY29" fmla="*/ 8153 h 22546"/>
                      <a:gd name="connsiteX30" fmla="*/ 10235 w 38039"/>
                      <a:gd name="connsiteY30" fmla="*/ 7105 h 22546"/>
                      <a:gd name="connsiteX31" fmla="*/ 6425 w 38039"/>
                      <a:gd name="connsiteY31" fmla="*/ 5962 h 22546"/>
                      <a:gd name="connsiteX32" fmla="*/ 3948 w 38039"/>
                      <a:gd name="connsiteY32" fmla="*/ 5962 h 22546"/>
                      <a:gd name="connsiteX33" fmla="*/ 3091 w 38039"/>
                      <a:gd name="connsiteY33" fmla="*/ 4533 h 22546"/>
                      <a:gd name="connsiteX34" fmla="*/ 3567 w 38039"/>
                      <a:gd name="connsiteY34" fmla="*/ 1771 h 22546"/>
                      <a:gd name="connsiteX35" fmla="*/ 43 w 38039"/>
                      <a:gd name="connsiteY35" fmla="*/ 1009 h 22546"/>
                      <a:gd name="connsiteX36" fmla="*/ 43 w 38039"/>
                      <a:gd name="connsiteY36" fmla="*/ 1771 h 2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039" h="22546">
                        <a:moveTo>
                          <a:pt x="519" y="2247"/>
                        </a:moveTo>
                        <a:cubicBezTo>
                          <a:pt x="852" y="3724"/>
                          <a:pt x="852" y="5248"/>
                          <a:pt x="519" y="6724"/>
                        </a:cubicBezTo>
                        <a:cubicBezTo>
                          <a:pt x="519" y="6724"/>
                          <a:pt x="519" y="7391"/>
                          <a:pt x="1186" y="7486"/>
                        </a:cubicBezTo>
                        <a:cubicBezTo>
                          <a:pt x="3186" y="7486"/>
                          <a:pt x="9473" y="5105"/>
                          <a:pt x="8520" y="8629"/>
                        </a:cubicBezTo>
                        <a:cubicBezTo>
                          <a:pt x="8387" y="8867"/>
                          <a:pt x="8387" y="9153"/>
                          <a:pt x="8520" y="9391"/>
                        </a:cubicBezTo>
                        <a:cubicBezTo>
                          <a:pt x="10235" y="10534"/>
                          <a:pt x="13759" y="8629"/>
                          <a:pt x="14330" y="11105"/>
                        </a:cubicBezTo>
                        <a:cubicBezTo>
                          <a:pt x="14902" y="13582"/>
                          <a:pt x="12044" y="13392"/>
                          <a:pt x="13378" y="15106"/>
                        </a:cubicBezTo>
                        <a:cubicBezTo>
                          <a:pt x="14711" y="16820"/>
                          <a:pt x="16235" y="15106"/>
                          <a:pt x="17474" y="15106"/>
                        </a:cubicBezTo>
                        <a:cubicBezTo>
                          <a:pt x="18712" y="15106"/>
                          <a:pt x="18902" y="14058"/>
                          <a:pt x="19760" y="14344"/>
                        </a:cubicBezTo>
                        <a:cubicBezTo>
                          <a:pt x="20617" y="14630"/>
                          <a:pt x="19760" y="15201"/>
                          <a:pt x="19760" y="15582"/>
                        </a:cubicBezTo>
                        <a:cubicBezTo>
                          <a:pt x="19760" y="15963"/>
                          <a:pt x="20236" y="16439"/>
                          <a:pt x="20712" y="16725"/>
                        </a:cubicBezTo>
                        <a:cubicBezTo>
                          <a:pt x="21188" y="17011"/>
                          <a:pt x="21855" y="16725"/>
                          <a:pt x="22522" y="16725"/>
                        </a:cubicBezTo>
                        <a:cubicBezTo>
                          <a:pt x="23189" y="16725"/>
                          <a:pt x="23379" y="16059"/>
                          <a:pt x="23855" y="16059"/>
                        </a:cubicBezTo>
                        <a:cubicBezTo>
                          <a:pt x="24703" y="16182"/>
                          <a:pt x="25541" y="16401"/>
                          <a:pt x="26332" y="16725"/>
                        </a:cubicBezTo>
                        <a:cubicBezTo>
                          <a:pt x="26332" y="16725"/>
                          <a:pt x="29856" y="18344"/>
                          <a:pt x="29475" y="17678"/>
                        </a:cubicBezTo>
                        <a:cubicBezTo>
                          <a:pt x="30047" y="18630"/>
                          <a:pt x="27856" y="20345"/>
                          <a:pt x="28999" y="21869"/>
                        </a:cubicBezTo>
                        <a:cubicBezTo>
                          <a:pt x="30142" y="23393"/>
                          <a:pt x="35381" y="21869"/>
                          <a:pt x="36905" y="21869"/>
                        </a:cubicBezTo>
                        <a:cubicBezTo>
                          <a:pt x="38429" y="21869"/>
                          <a:pt x="38238" y="20345"/>
                          <a:pt x="37381" y="20345"/>
                        </a:cubicBezTo>
                        <a:lnTo>
                          <a:pt x="33571" y="20821"/>
                        </a:lnTo>
                        <a:cubicBezTo>
                          <a:pt x="30332" y="19392"/>
                          <a:pt x="31190" y="18440"/>
                          <a:pt x="31761" y="16820"/>
                        </a:cubicBezTo>
                        <a:cubicBezTo>
                          <a:pt x="32333" y="15201"/>
                          <a:pt x="31761" y="15868"/>
                          <a:pt x="31190" y="15868"/>
                        </a:cubicBezTo>
                        <a:cubicBezTo>
                          <a:pt x="29094" y="15868"/>
                          <a:pt x="27570" y="13868"/>
                          <a:pt x="25951" y="13963"/>
                        </a:cubicBezTo>
                        <a:cubicBezTo>
                          <a:pt x="25046" y="14239"/>
                          <a:pt x="24160" y="14553"/>
                          <a:pt x="23284" y="14915"/>
                        </a:cubicBezTo>
                        <a:cubicBezTo>
                          <a:pt x="20712" y="14915"/>
                          <a:pt x="21950" y="14153"/>
                          <a:pt x="21950" y="12344"/>
                        </a:cubicBezTo>
                        <a:cubicBezTo>
                          <a:pt x="21693" y="12077"/>
                          <a:pt x="21274" y="12077"/>
                          <a:pt x="21007" y="12334"/>
                        </a:cubicBezTo>
                        <a:cubicBezTo>
                          <a:pt x="21007" y="12334"/>
                          <a:pt x="20998" y="12344"/>
                          <a:pt x="20998" y="12344"/>
                        </a:cubicBezTo>
                        <a:cubicBezTo>
                          <a:pt x="19569" y="12344"/>
                          <a:pt x="15759" y="15868"/>
                          <a:pt x="15664" y="12344"/>
                        </a:cubicBezTo>
                        <a:cubicBezTo>
                          <a:pt x="15664" y="11868"/>
                          <a:pt x="17283" y="10820"/>
                          <a:pt x="17378" y="10153"/>
                        </a:cubicBezTo>
                        <a:cubicBezTo>
                          <a:pt x="17474" y="9486"/>
                          <a:pt x="17378" y="8057"/>
                          <a:pt x="15378" y="7677"/>
                        </a:cubicBezTo>
                        <a:cubicBezTo>
                          <a:pt x="14311" y="7657"/>
                          <a:pt x="13244" y="7819"/>
                          <a:pt x="12235" y="8153"/>
                        </a:cubicBezTo>
                        <a:cubicBezTo>
                          <a:pt x="8234" y="8819"/>
                          <a:pt x="11568" y="8153"/>
                          <a:pt x="10235" y="7105"/>
                        </a:cubicBezTo>
                        <a:cubicBezTo>
                          <a:pt x="8901" y="6057"/>
                          <a:pt x="8711" y="5867"/>
                          <a:pt x="6425" y="5962"/>
                        </a:cubicBezTo>
                        <a:cubicBezTo>
                          <a:pt x="5606" y="6057"/>
                          <a:pt x="4767" y="6057"/>
                          <a:pt x="3948" y="5962"/>
                        </a:cubicBezTo>
                        <a:cubicBezTo>
                          <a:pt x="1757" y="5390"/>
                          <a:pt x="3186" y="5962"/>
                          <a:pt x="3091" y="4533"/>
                        </a:cubicBezTo>
                        <a:cubicBezTo>
                          <a:pt x="2996" y="3104"/>
                          <a:pt x="3948" y="2819"/>
                          <a:pt x="3567" y="1771"/>
                        </a:cubicBezTo>
                        <a:cubicBezTo>
                          <a:pt x="3186" y="723"/>
                          <a:pt x="614" y="-1182"/>
                          <a:pt x="43" y="1009"/>
                        </a:cubicBezTo>
                        <a:cubicBezTo>
                          <a:pt x="-14" y="1257"/>
                          <a:pt x="-14" y="1523"/>
                          <a:pt x="43" y="1771"/>
                        </a:cubicBezTo>
                        <a:close/>
                      </a:path>
                    </a:pathLst>
                  </a:custGeom>
                  <a:solidFill>
                    <a:srgbClr val="000000"/>
                  </a:solidFill>
                  <a:ln w="9525" cap="flat">
                    <a:noFill/>
                    <a:prstDash val="solid"/>
                    <a:miter/>
                  </a:ln>
                </p:spPr>
                <p:txBody>
                  <a:bodyPr rtlCol="0" anchor="ctr"/>
                  <a:lstStyle/>
                  <a:p>
                    <a:endParaRPr lang="en-US"/>
                  </a:p>
                </p:txBody>
              </p:sp>
            </p:grpSp>
          </p:grpSp>
        </p:grpSp>
        <p:grpSp>
          <p:nvGrpSpPr>
            <p:cNvPr id="277" name="Graphic 4">
              <a:extLst>
                <a:ext uri="{FF2B5EF4-FFF2-40B4-BE49-F238E27FC236}">
                  <a16:creationId xmlns="" xmlns:a16="http://schemas.microsoft.com/office/drawing/2014/main" id="{37934F25-7378-4657-8DCA-B940C91FB353}"/>
                </a:ext>
              </a:extLst>
            </p:cNvPr>
            <p:cNvGrpSpPr/>
            <p:nvPr/>
          </p:nvGrpSpPr>
          <p:grpSpPr>
            <a:xfrm>
              <a:off x="3293377" y="2521914"/>
              <a:ext cx="633002" cy="621322"/>
              <a:chOff x="3293377" y="2521914"/>
              <a:chExt cx="633002" cy="621322"/>
            </a:xfrm>
          </p:grpSpPr>
          <p:sp>
            <p:nvSpPr>
              <p:cNvPr id="278" name="Freeform: Shape 277">
                <a:extLst>
                  <a:ext uri="{FF2B5EF4-FFF2-40B4-BE49-F238E27FC236}">
                    <a16:creationId xmlns="" xmlns:a16="http://schemas.microsoft.com/office/drawing/2014/main" id="{C78ACCF5-46F0-4C93-B719-382F9827BA4A}"/>
                  </a:ext>
                </a:extLst>
              </p:cNvPr>
              <p:cNvSpPr/>
              <p:nvPr/>
            </p:nvSpPr>
            <p:spPr>
              <a:xfrm>
                <a:off x="3293378" y="3095509"/>
                <a:ext cx="46928" cy="43966"/>
              </a:xfrm>
              <a:custGeom>
                <a:avLst/>
                <a:gdLst>
                  <a:gd name="connsiteX0" fmla="*/ 24450 w 46928"/>
                  <a:gd name="connsiteY0" fmla="*/ 0 h 43966"/>
                  <a:gd name="connsiteX1" fmla="*/ 256 w 46928"/>
                  <a:gd name="connsiteY1" fmla="*/ 41720 h 43966"/>
                  <a:gd name="connsiteX2" fmla="*/ 609 w 46928"/>
                  <a:gd name="connsiteY2" fmla="*/ 43710 h 43966"/>
                  <a:gd name="connsiteX3" fmla="*/ 2066 w 46928"/>
                  <a:gd name="connsiteY3" fmla="*/ 43815 h 43966"/>
                  <a:gd name="connsiteX4" fmla="*/ 46929 w 46928"/>
                  <a:gd name="connsiteY4" fmla="*/ 25337 h 43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 h="43966">
                    <a:moveTo>
                      <a:pt x="24450" y="0"/>
                    </a:moveTo>
                    <a:lnTo>
                      <a:pt x="256" y="41720"/>
                    </a:lnTo>
                    <a:cubicBezTo>
                      <a:pt x="-191" y="42367"/>
                      <a:pt x="-39" y="43253"/>
                      <a:pt x="609" y="43710"/>
                    </a:cubicBezTo>
                    <a:cubicBezTo>
                      <a:pt x="1037" y="44006"/>
                      <a:pt x="1599" y="44053"/>
                      <a:pt x="2066" y="43815"/>
                    </a:cubicBezTo>
                    <a:lnTo>
                      <a:pt x="46929" y="25337"/>
                    </a:lnTo>
                    <a:close/>
                  </a:path>
                </a:pathLst>
              </a:custGeom>
              <a:solidFill>
                <a:srgbClr val="FFA8A7"/>
              </a:solidFill>
              <a:ln w="9525" cap="flat">
                <a:noFill/>
                <a:prstDash val="solid"/>
                <a:miter/>
              </a:ln>
            </p:spPr>
            <p:txBody>
              <a:bodyPr rtlCol="0" anchor="ctr"/>
              <a:lstStyle/>
              <a:p>
                <a:endParaRPr lang="en-US"/>
              </a:p>
            </p:txBody>
          </p:sp>
          <p:sp>
            <p:nvSpPr>
              <p:cNvPr id="279" name="Freeform: Shape 278">
                <a:extLst>
                  <a:ext uri="{FF2B5EF4-FFF2-40B4-BE49-F238E27FC236}">
                    <a16:creationId xmlns="" xmlns:a16="http://schemas.microsoft.com/office/drawing/2014/main" id="{F5B14459-1A6E-46D8-8B43-E4DC7B786D7A}"/>
                  </a:ext>
                </a:extLst>
              </p:cNvPr>
              <p:cNvSpPr/>
              <p:nvPr/>
            </p:nvSpPr>
            <p:spPr>
              <a:xfrm>
                <a:off x="3293377" y="3129133"/>
                <a:ext cx="11686" cy="10342"/>
              </a:xfrm>
              <a:custGeom>
                <a:avLst/>
                <a:gdLst>
                  <a:gd name="connsiteX0" fmla="*/ 2066 w 11686"/>
                  <a:gd name="connsiteY0" fmla="*/ 10192 h 10342"/>
                  <a:gd name="connsiteX1" fmla="*/ 152 w 11686"/>
                  <a:gd name="connsiteY1" fmla="*/ 9554 h 10342"/>
                  <a:gd name="connsiteX2" fmla="*/ 257 w 11686"/>
                  <a:gd name="connsiteY2" fmla="*/ 8096 h 10342"/>
                  <a:gd name="connsiteX3" fmla="*/ 4924 w 11686"/>
                  <a:gd name="connsiteY3" fmla="*/ 0 h 10342"/>
                  <a:gd name="connsiteX4" fmla="*/ 4924 w 11686"/>
                  <a:gd name="connsiteY4" fmla="*/ 0 h 10342"/>
                  <a:gd name="connsiteX5" fmla="*/ 10829 w 11686"/>
                  <a:gd name="connsiteY5" fmla="*/ 6096 h 10342"/>
                  <a:gd name="connsiteX6" fmla="*/ 11687 w 11686"/>
                  <a:gd name="connsiteY6" fmla="*/ 6096 h 1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6" h="10342">
                    <a:moveTo>
                      <a:pt x="2066" y="10192"/>
                    </a:moveTo>
                    <a:cubicBezTo>
                      <a:pt x="1361" y="10544"/>
                      <a:pt x="504" y="10259"/>
                      <a:pt x="152" y="9554"/>
                    </a:cubicBezTo>
                    <a:cubicBezTo>
                      <a:pt x="-86" y="9087"/>
                      <a:pt x="-39" y="8525"/>
                      <a:pt x="257" y="8096"/>
                    </a:cubicBezTo>
                    <a:lnTo>
                      <a:pt x="4924" y="0"/>
                    </a:lnTo>
                    <a:lnTo>
                      <a:pt x="4924" y="0"/>
                    </a:lnTo>
                    <a:cubicBezTo>
                      <a:pt x="5600" y="2972"/>
                      <a:pt x="7877" y="5325"/>
                      <a:pt x="10829" y="6096"/>
                    </a:cubicBezTo>
                    <a:lnTo>
                      <a:pt x="11687" y="6096"/>
                    </a:lnTo>
                    <a:close/>
                  </a:path>
                </a:pathLst>
              </a:custGeom>
              <a:solidFill>
                <a:srgbClr val="263238"/>
              </a:solidFill>
              <a:ln w="9525" cap="flat">
                <a:noFill/>
                <a:prstDash val="solid"/>
                <a:miter/>
              </a:ln>
            </p:spPr>
            <p:txBody>
              <a:bodyPr rtlCol="0" anchor="ctr"/>
              <a:lstStyle/>
              <a:p>
                <a:endParaRPr lang="en-US"/>
              </a:p>
            </p:txBody>
          </p:sp>
          <p:sp>
            <p:nvSpPr>
              <p:cNvPr id="280" name="Freeform: Shape 279">
                <a:extLst>
                  <a:ext uri="{FF2B5EF4-FFF2-40B4-BE49-F238E27FC236}">
                    <a16:creationId xmlns="" xmlns:a16="http://schemas.microsoft.com/office/drawing/2014/main" id="{1B0B9929-1D0C-4843-B388-34D1C7F5BF6B}"/>
                  </a:ext>
                </a:extLst>
              </p:cNvPr>
              <p:cNvSpPr/>
              <p:nvPr/>
            </p:nvSpPr>
            <p:spPr>
              <a:xfrm>
                <a:off x="3317750" y="2961016"/>
                <a:ext cx="175908" cy="159829"/>
              </a:xfrm>
              <a:custGeom>
                <a:avLst/>
                <a:gdLst>
                  <a:gd name="connsiteX0" fmla="*/ 175909 w 175908"/>
                  <a:gd name="connsiteY0" fmla="*/ 25622 h 159829"/>
                  <a:gd name="connsiteX1" fmla="*/ 172575 w 175908"/>
                  <a:gd name="connsiteY1" fmla="*/ 28575 h 159829"/>
                  <a:gd name="connsiteX2" fmla="*/ 168479 w 175908"/>
                  <a:gd name="connsiteY2" fmla="*/ 32099 h 159829"/>
                  <a:gd name="connsiteX3" fmla="*/ 22556 w 175908"/>
                  <a:gd name="connsiteY3" fmla="*/ 159829 h 159829"/>
                  <a:gd name="connsiteX4" fmla="*/ 8173 w 175908"/>
                  <a:gd name="connsiteY4" fmla="*/ 153448 h 159829"/>
                  <a:gd name="connsiteX5" fmla="*/ 77 w 175908"/>
                  <a:gd name="connsiteY5" fmla="*/ 134398 h 159829"/>
                  <a:gd name="connsiteX6" fmla="*/ 145905 w 175908"/>
                  <a:gd name="connsiteY6" fmla="*/ 6763 h 159829"/>
                  <a:gd name="connsiteX7" fmla="*/ 153715 w 175908"/>
                  <a:gd name="connsiteY7" fmla="*/ 0 h 159829"/>
                  <a:gd name="connsiteX8" fmla="*/ 175909 w 175908"/>
                  <a:gd name="connsiteY8" fmla="*/ 25622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908" h="159829">
                    <a:moveTo>
                      <a:pt x="175909" y="25622"/>
                    </a:moveTo>
                    <a:lnTo>
                      <a:pt x="172575" y="28575"/>
                    </a:lnTo>
                    <a:lnTo>
                      <a:pt x="168479" y="32099"/>
                    </a:lnTo>
                    <a:lnTo>
                      <a:pt x="22556" y="159829"/>
                    </a:lnTo>
                    <a:cubicBezTo>
                      <a:pt x="17136" y="159573"/>
                      <a:pt x="12002" y="157296"/>
                      <a:pt x="8173" y="153448"/>
                    </a:cubicBezTo>
                    <a:cubicBezTo>
                      <a:pt x="2497" y="148819"/>
                      <a:pt x="-532" y="141694"/>
                      <a:pt x="77" y="134398"/>
                    </a:cubicBezTo>
                    <a:lnTo>
                      <a:pt x="145905" y="6763"/>
                    </a:lnTo>
                    <a:lnTo>
                      <a:pt x="153715" y="0"/>
                    </a:lnTo>
                    <a:cubicBezTo>
                      <a:pt x="148858" y="4763"/>
                      <a:pt x="171051" y="30194"/>
                      <a:pt x="175909" y="25622"/>
                    </a:cubicBezTo>
                    <a:close/>
                  </a:path>
                </a:pathLst>
              </a:custGeom>
              <a:solidFill>
                <a:srgbClr val="FF81AE"/>
              </a:solidFill>
              <a:ln w="9525" cap="flat">
                <a:noFill/>
                <a:prstDash val="solid"/>
                <a:miter/>
              </a:ln>
            </p:spPr>
            <p:txBody>
              <a:bodyPr rtlCol="0" anchor="ctr"/>
              <a:lstStyle/>
              <a:p>
                <a:endParaRPr lang="en-US"/>
              </a:p>
            </p:txBody>
          </p:sp>
          <p:sp>
            <p:nvSpPr>
              <p:cNvPr id="281" name="Freeform: Shape 280">
                <a:extLst>
                  <a:ext uri="{FF2B5EF4-FFF2-40B4-BE49-F238E27FC236}">
                    <a16:creationId xmlns="" xmlns:a16="http://schemas.microsoft.com/office/drawing/2014/main" id="{EC541AA6-A01D-4E78-9840-0464291219A2}"/>
                  </a:ext>
                </a:extLst>
              </p:cNvPr>
              <p:cNvSpPr/>
              <p:nvPr/>
            </p:nvSpPr>
            <p:spPr>
              <a:xfrm>
                <a:off x="3450382" y="2972447"/>
                <a:ext cx="30513" cy="32583"/>
              </a:xfrm>
              <a:custGeom>
                <a:avLst/>
                <a:gdLst>
                  <a:gd name="connsiteX0" fmla="*/ 30514 w 30513"/>
                  <a:gd name="connsiteY0" fmla="*/ 25432 h 32583"/>
                  <a:gd name="connsiteX1" fmla="*/ 22989 w 30513"/>
                  <a:gd name="connsiteY1" fmla="*/ 32004 h 32583"/>
                  <a:gd name="connsiteX2" fmla="*/ 10225 w 30513"/>
                  <a:gd name="connsiteY2" fmla="*/ 25622 h 32583"/>
                  <a:gd name="connsiteX3" fmla="*/ 700 w 30513"/>
                  <a:gd name="connsiteY3" fmla="*/ 6572 h 32583"/>
                  <a:gd name="connsiteX4" fmla="*/ 6225 w 30513"/>
                  <a:gd name="connsiteY4" fmla="*/ 1714 h 32583"/>
                  <a:gd name="connsiteX5" fmla="*/ 8225 w 30513"/>
                  <a:gd name="connsiteY5" fmla="*/ 0 h 32583"/>
                  <a:gd name="connsiteX6" fmla="*/ 17750 w 30513"/>
                  <a:gd name="connsiteY6" fmla="*/ 19050 h 32583"/>
                  <a:gd name="connsiteX7" fmla="*/ 30132 w 30513"/>
                  <a:gd name="connsiteY7" fmla="*/ 25622 h 32583"/>
                  <a:gd name="connsiteX8" fmla="*/ 30132 w 30513"/>
                  <a:gd name="connsiteY8" fmla="*/ 25622 h 3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13" h="32583">
                    <a:moveTo>
                      <a:pt x="30514" y="25432"/>
                    </a:moveTo>
                    <a:lnTo>
                      <a:pt x="22989" y="32004"/>
                    </a:lnTo>
                    <a:cubicBezTo>
                      <a:pt x="20893" y="34004"/>
                      <a:pt x="15464" y="30575"/>
                      <a:pt x="10225" y="25622"/>
                    </a:cubicBezTo>
                    <a:cubicBezTo>
                      <a:pt x="3367" y="19050"/>
                      <a:pt x="-1967" y="8954"/>
                      <a:pt x="700" y="6572"/>
                    </a:cubicBezTo>
                    <a:lnTo>
                      <a:pt x="6225" y="1714"/>
                    </a:lnTo>
                    <a:lnTo>
                      <a:pt x="8225" y="0"/>
                    </a:lnTo>
                    <a:cubicBezTo>
                      <a:pt x="5463" y="2667"/>
                      <a:pt x="10797" y="12668"/>
                      <a:pt x="17750" y="19050"/>
                    </a:cubicBezTo>
                    <a:cubicBezTo>
                      <a:pt x="22703" y="23813"/>
                      <a:pt x="27942" y="27146"/>
                      <a:pt x="30132" y="25622"/>
                    </a:cubicBezTo>
                    <a:lnTo>
                      <a:pt x="30132" y="25622"/>
                    </a:lnTo>
                    <a:close/>
                  </a:path>
                </a:pathLst>
              </a:custGeom>
              <a:solidFill>
                <a:srgbClr val="EBEBEB"/>
              </a:solidFill>
              <a:ln w="9525" cap="flat">
                <a:noFill/>
                <a:prstDash val="solid"/>
                <a:miter/>
              </a:ln>
            </p:spPr>
            <p:txBody>
              <a:bodyPr rtlCol="0" anchor="ctr"/>
              <a:lstStyle/>
              <a:p>
                <a:endParaRPr lang="en-US"/>
              </a:p>
            </p:txBody>
          </p:sp>
          <p:sp>
            <p:nvSpPr>
              <p:cNvPr id="282" name="Freeform: Shape 281">
                <a:extLst>
                  <a:ext uri="{FF2B5EF4-FFF2-40B4-BE49-F238E27FC236}">
                    <a16:creationId xmlns="" xmlns:a16="http://schemas.microsoft.com/office/drawing/2014/main" id="{DD9D584C-68FF-4A67-903A-DC7617294806}"/>
                  </a:ext>
                </a:extLst>
              </p:cNvPr>
              <p:cNvSpPr/>
              <p:nvPr/>
            </p:nvSpPr>
            <p:spPr>
              <a:xfrm>
                <a:off x="3456176" y="2967303"/>
                <a:ext cx="30338" cy="32738"/>
              </a:xfrm>
              <a:custGeom>
                <a:avLst/>
                <a:gdLst>
                  <a:gd name="connsiteX0" fmla="*/ 22814 w 30338"/>
                  <a:gd name="connsiteY0" fmla="*/ 32195 h 32738"/>
                  <a:gd name="connsiteX1" fmla="*/ 716 w 30338"/>
                  <a:gd name="connsiteY1" fmla="*/ 6572 h 32738"/>
                  <a:gd name="connsiteX2" fmla="*/ 8145 w 30338"/>
                  <a:gd name="connsiteY2" fmla="*/ 0 h 32738"/>
                  <a:gd name="connsiteX3" fmla="*/ 30339 w 30338"/>
                  <a:gd name="connsiteY3" fmla="*/ 25622 h 32738"/>
                </a:gdLst>
                <a:ahLst/>
                <a:cxnLst>
                  <a:cxn ang="0">
                    <a:pos x="connsiteX0" y="connsiteY0"/>
                  </a:cxn>
                  <a:cxn ang="0">
                    <a:pos x="connsiteX1" y="connsiteY1"/>
                  </a:cxn>
                  <a:cxn ang="0">
                    <a:pos x="connsiteX2" y="connsiteY2"/>
                  </a:cxn>
                  <a:cxn ang="0">
                    <a:pos x="connsiteX3" y="connsiteY3"/>
                  </a:cxn>
                </a:cxnLst>
                <a:rect l="l" t="t" r="r" b="b"/>
                <a:pathLst>
                  <a:path w="30338" h="32738">
                    <a:moveTo>
                      <a:pt x="22814" y="32195"/>
                    </a:moveTo>
                    <a:cubicBezTo>
                      <a:pt x="17956" y="36767"/>
                      <a:pt x="-4237" y="11144"/>
                      <a:pt x="716" y="6572"/>
                    </a:cubicBezTo>
                    <a:lnTo>
                      <a:pt x="8145" y="0"/>
                    </a:lnTo>
                    <a:cubicBezTo>
                      <a:pt x="3288" y="4572"/>
                      <a:pt x="25481" y="30194"/>
                      <a:pt x="30339" y="25622"/>
                    </a:cubicBezTo>
                    <a:close/>
                  </a:path>
                </a:pathLst>
              </a:custGeom>
              <a:solidFill>
                <a:srgbClr val="FF81AE"/>
              </a:solidFill>
              <a:ln w="9525" cap="flat">
                <a:noFill/>
                <a:prstDash val="solid"/>
                <a:miter/>
              </a:ln>
            </p:spPr>
            <p:txBody>
              <a:bodyPr rtlCol="0" anchor="ctr"/>
              <a:lstStyle/>
              <a:p>
                <a:endParaRPr lang="en-US"/>
              </a:p>
            </p:txBody>
          </p:sp>
          <p:sp>
            <p:nvSpPr>
              <p:cNvPr id="283" name="Freeform: Shape 282">
                <a:extLst>
                  <a:ext uri="{FF2B5EF4-FFF2-40B4-BE49-F238E27FC236}">
                    <a16:creationId xmlns="" xmlns:a16="http://schemas.microsoft.com/office/drawing/2014/main" id="{B4395368-4F6B-4068-82EE-56FF9232091B}"/>
                  </a:ext>
                </a:extLst>
              </p:cNvPr>
              <p:cNvSpPr/>
              <p:nvPr/>
            </p:nvSpPr>
            <p:spPr>
              <a:xfrm>
                <a:off x="3463208" y="2961398"/>
                <a:ext cx="30451" cy="32282"/>
              </a:xfrm>
              <a:custGeom>
                <a:avLst/>
                <a:gdLst>
                  <a:gd name="connsiteX0" fmla="*/ 30452 w 30451"/>
                  <a:gd name="connsiteY0" fmla="*/ 25241 h 32282"/>
                  <a:gd name="connsiteX1" fmla="*/ 23022 w 30451"/>
                  <a:gd name="connsiteY1" fmla="*/ 31718 h 32282"/>
                  <a:gd name="connsiteX2" fmla="*/ 448 w 30451"/>
                  <a:gd name="connsiteY2" fmla="*/ 6477 h 32282"/>
                  <a:gd name="connsiteX3" fmla="*/ 448 w 30451"/>
                  <a:gd name="connsiteY3" fmla="*/ 6477 h 32282"/>
                  <a:gd name="connsiteX4" fmla="*/ 7972 w 30451"/>
                  <a:gd name="connsiteY4" fmla="*/ 0 h 32282"/>
                  <a:gd name="connsiteX5" fmla="*/ 30452 w 30451"/>
                  <a:gd name="connsiteY5" fmla="*/ 25241 h 3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1" h="32282">
                    <a:moveTo>
                      <a:pt x="30452" y="25241"/>
                    </a:moveTo>
                    <a:lnTo>
                      <a:pt x="23022" y="31718"/>
                    </a:lnTo>
                    <a:cubicBezTo>
                      <a:pt x="18260" y="36290"/>
                      <a:pt x="-3362" y="11716"/>
                      <a:pt x="448" y="6477"/>
                    </a:cubicBezTo>
                    <a:lnTo>
                      <a:pt x="448" y="6477"/>
                    </a:lnTo>
                    <a:lnTo>
                      <a:pt x="7972" y="0"/>
                    </a:lnTo>
                    <a:cubicBezTo>
                      <a:pt x="3401" y="4381"/>
                      <a:pt x="25594" y="29813"/>
                      <a:pt x="30452" y="25241"/>
                    </a:cubicBezTo>
                    <a:close/>
                  </a:path>
                </a:pathLst>
              </a:custGeom>
              <a:solidFill>
                <a:srgbClr val="EBEBEB"/>
              </a:solidFill>
              <a:ln w="9525" cap="flat">
                <a:noFill/>
                <a:prstDash val="solid"/>
                <a:miter/>
              </a:ln>
            </p:spPr>
            <p:txBody>
              <a:bodyPr rtlCol="0" anchor="ctr"/>
              <a:lstStyle/>
              <a:p>
                <a:endParaRPr lang="en-US"/>
              </a:p>
            </p:txBody>
          </p:sp>
          <p:sp>
            <p:nvSpPr>
              <p:cNvPr id="284" name="Freeform: Shape 283">
                <a:extLst>
                  <a:ext uri="{FF2B5EF4-FFF2-40B4-BE49-F238E27FC236}">
                    <a16:creationId xmlns="" xmlns:a16="http://schemas.microsoft.com/office/drawing/2014/main" id="{3DE08317-1705-4B64-AC0A-E084538AA983}"/>
                  </a:ext>
                </a:extLst>
              </p:cNvPr>
              <p:cNvSpPr/>
              <p:nvPr/>
            </p:nvSpPr>
            <p:spPr>
              <a:xfrm>
                <a:off x="3293824" y="2975399"/>
                <a:ext cx="199739" cy="164336"/>
              </a:xfrm>
              <a:custGeom>
                <a:avLst/>
                <a:gdLst>
                  <a:gd name="connsiteX0" fmla="*/ 0 w 199739"/>
                  <a:gd name="connsiteY0" fmla="*/ 163639 h 164336"/>
                  <a:gd name="connsiteX1" fmla="*/ 0 w 199739"/>
                  <a:gd name="connsiteY1" fmla="*/ 161830 h 164336"/>
                  <a:gd name="connsiteX2" fmla="*/ 28575 w 199739"/>
                  <a:gd name="connsiteY2" fmla="*/ 135446 h 164336"/>
                  <a:gd name="connsiteX3" fmla="*/ 183071 w 199739"/>
                  <a:gd name="connsiteY3" fmla="*/ 857 h 164336"/>
                  <a:gd name="connsiteX4" fmla="*/ 183071 w 199739"/>
                  <a:gd name="connsiteY4" fmla="*/ 0 h 164336"/>
                  <a:gd name="connsiteX5" fmla="*/ 199739 w 199739"/>
                  <a:gd name="connsiteY5" fmla="*/ 11621 h 164336"/>
                  <a:gd name="connsiteX6" fmla="*/ 196405 w 199739"/>
                  <a:gd name="connsiteY6" fmla="*/ 14573 h 164336"/>
                  <a:gd name="connsiteX7" fmla="*/ 192310 w 199739"/>
                  <a:gd name="connsiteY7" fmla="*/ 18097 h 164336"/>
                  <a:gd name="connsiteX8" fmla="*/ 46387 w 199739"/>
                  <a:gd name="connsiteY8" fmla="*/ 145828 h 164336"/>
                  <a:gd name="connsiteX9" fmla="*/ 46387 w 199739"/>
                  <a:gd name="connsiteY9" fmla="*/ 145828 h 164336"/>
                  <a:gd name="connsiteX10" fmla="*/ 1524 w 199739"/>
                  <a:gd name="connsiteY10" fmla="*/ 164306 h 164336"/>
                  <a:gd name="connsiteX11" fmla="*/ 0 w 199739"/>
                  <a:gd name="connsiteY11" fmla="*/ 163639 h 16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39" h="164336">
                    <a:moveTo>
                      <a:pt x="0" y="163639"/>
                    </a:moveTo>
                    <a:lnTo>
                      <a:pt x="0" y="161830"/>
                    </a:lnTo>
                    <a:lnTo>
                      <a:pt x="28575" y="135446"/>
                    </a:lnTo>
                    <a:lnTo>
                      <a:pt x="183071" y="857"/>
                    </a:lnTo>
                    <a:cubicBezTo>
                      <a:pt x="183071" y="857"/>
                      <a:pt x="183071" y="95"/>
                      <a:pt x="183071" y="0"/>
                    </a:cubicBezTo>
                    <a:cubicBezTo>
                      <a:pt x="188881" y="7334"/>
                      <a:pt x="197072" y="14192"/>
                      <a:pt x="199739" y="11621"/>
                    </a:cubicBezTo>
                    <a:lnTo>
                      <a:pt x="196405" y="14573"/>
                    </a:lnTo>
                    <a:lnTo>
                      <a:pt x="192310" y="18097"/>
                    </a:lnTo>
                    <a:lnTo>
                      <a:pt x="46387" y="145828"/>
                    </a:lnTo>
                    <a:lnTo>
                      <a:pt x="46387" y="145828"/>
                    </a:lnTo>
                    <a:lnTo>
                      <a:pt x="1524" y="164306"/>
                    </a:lnTo>
                    <a:cubicBezTo>
                      <a:pt x="924" y="164430"/>
                      <a:pt x="314" y="164163"/>
                      <a:pt x="0" y="163639"/>
                    </a:cubicBezTo>
                    <a:close/>
                  </a:path>
                </a:pathLst>
              </a:custGeom>
              <a:solidFill>
                <a:srgbClr val="000000">
                  <a:alpha val="15000"/>
                </a:srgbClr>
              </a:solidFill>
              <a:ln w="9525" cap="flat">
                <a:noFill/>
                <a:prstDash val="solid"/>
                <a:miter/>
              </a:ln>
            </p:spPr>
            <p:txBody>
              <a:bodyPr rtlCol="0" anchor="ctr"/>
              <a:lstStyle/>
              <a:p>
                <a:endParaRPr lang="en-US"/>
              </a:p>
            </p:txBody>
          </p:sp>
          <p:sp>
            <p:nvSpPr>
              <p:cNvPr id="285" name="Freeform: Shape 284">
                <a:extLst>
                  <a:ext uri="{FF2B5EF4-FFF2-40B4-BE49-F238E27FC236}">
                    <a16:creationId xmlns="" xmlns:a16="http://schemas.microsoft.com/office/drawing/2014/main" id="{313298BD-84E6-4859-ABAE-685C0F9D0BE2}"/>
                  </a:ext>
                </a:extLst>
              </p:cNvPr>
              <p:cNvSpPr/>
              <p:nvPr/>
            </p:nvSpPr>
            <p:spPr>
              <a:xfrm>
                <a:off x="3471017" y="2932141"/>
                <a:ext cx="56344" cy="55077"/>
              </a:xfrm>
              <a:custGeom>
                <a:avLst/>
                <a:gdLst>
                  <a:gd name="connsiteX0" fmla="*/ 54456 w 56344"/>
                  <a:gd name="connsiteY0" fmla="*/ 26875 h 55077"/>
                  <a:gd name="connsiteX1" fmla="*/ 22928 w 56344"/>
                  <a:gd name="connsiteY1" fmla="*/ 54497 h 55077"/>
                  <a:gd name="connsiteX2" fmla="*/ 10260 w 56344"/>
                  <a:gd name="connsiteY2" fmla="*/ 48211 h 55077"/>
                  <a:gd name="connsiteX3" fmla="*/ 735 w 56344"/>
                  <a:gd name="connsiteY3" fmla="*/ 29161 h 55077"/>
                  <a:gd name="connsiteX4" fmla="*/ 735 w 56344"/>
                  <a:gd name="connsiteY4" fmla="*/ 29161 h 55077"/>
                  <a:gd name="connsiteX5" fmla="*/ 32358 w 56344"/>
                  <a:gd name="connsiteY5" fmla="*/ 1443 h 55077"/>
                  <a:gd name="connsiteX6" fmla="*/ 55313 w 56344"/>
                  <a:gd name="connsiteY6" fmla="*/ 17254 h 55077"/>
                  <a:gd name="connsiteX7" fmla="*/ 54456 w 56344"/>
                  <a:gd name="connsiteY7" fmla="*/ 26875 h 5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344" h="55077">
                    <a:moveTo>
                      <a:pt x="54456" y="26875"/>
                    </a:moveTo>
                    <a:lnTo>
                      <a:pt x="22928" y="54497"/>
                    </a:lnTo>
                    <a:cubicBezTo>
                      <a:pt x="20833" y="56497"/>
                      <a:pt x="15499" y="53069"/>
                      <a:pt x="10260" y="48211"/>
                    </a:cubicBezTo>
                    <a:cubicBezTo>
                      <a:pt x="3402" y="41734"/>
                      <a:pt x="-2027" y="31637"/>
                      <a:pt x="735" y="29161"/>
                    </a:cubicBezTo>
                    <a:lnTo>
                      <a:pt x="735" y="29161"/>
                    </a:lnTo>
                    <a:lnTo>
                      <a:pt x="32358" y="1443"/>
                    </a:lnTo>
                    <a:cubicBezTo>
                      <a:pt x="38644" y="-4081"/>
                      <a:pt x="51408" y="7349"/>
                      <a:pt x="55313" y="17254"/>
                    </a:cubicBezTo>
                    <a:cubicBezTo>
                      <a:pt x="56951" y="20350"/>
                      <a:pt x="56618" y="24122"/>
                      <a:pt x="54456" y="26875"/>
                    </a:cubicBezTo>
                    <a:close/>
                  </a:path>
                </a:pathLst>
              </a:custGeom>
              <a:solidFill>
                <a:srgbClr val="F28F8F"/>
              </a:solidFill>
              <a:ln w="9525" cap="flat">
                <a:noFill/>
                <a:prstDash val="solid"/>
                <a:miter/>
              </a:ln>
            </p:spPr>
            <p:txBody>
              <a:bodyPr rtlCol="0" anchor="ctr"/>
              <a:lstStyle/>
              <a:p>
                <a:endParaRPr lang="en-US"/>
              </a:p>
            </p:txBody>
          </p:sp>
          <p:sp>
            <p:nvSpPr>
              <p:cNvPr id="286" name="Freeform: Shape 285">
                <a:extLst>
                  <a:ext uri="{FF2B5EF4-FFF2-40B4-BE49-F238E27FC236}">
                    <a16:creationId xmlns="" xmlns:a16="http://schemas.microsoft.com/office/drawing/2014/main" id="{8BC6C9A3-D71E-4687-9EB1-7C4FD5AD1EB5}"/>
                  </a:ext>
                </a:extLst>
              </p:cNvPr>
              <p:cNvSpPr/>
              <p:nvPr/>
            </p:nvSpPr>
            <p:spPr>
              <a:xfrm>
                <a:off x="3501658" y="2931757"/>
                <a:ext cx="25464" cy="28308"/>
              </a:xfrm>
              <a:custGeom>
                <a:avLst/>
                <a:gdLst>
                  <a:gd name="connsiteX0" fmla="*/ 12098 w 25464"/>
                  <a:gd name="connsiteY0" fmla="*/ 25450 h 28308"/>
                  <a:gd name="connsiteX1" fmla="*/ 2 w 25464"/>
                  <a:gd name="connsiteY1" fmla="*/ 5638 h 28308"/>
                  <a:gd name="connsiteX2" fmla="*/ 2478 w 25464"/>
                  <a:gd name="connsiteY2" fmla="*/ 685 h 28308"/>
                  <a:gd name="connsiteX3" fmla="*/ 24386 w 25464"/>
                  <a:gd name="connsiteY3" fmla="*/ 17259 h 28308"/>
                  <a:gd name="connsiteX4" fmla="*/ 23624 w 25464"/>
                  <a:gd name="connsiteY4" fmla="*/ 26784 h 28308"/>
                  <a:gd name="connsiteX5" fmla="*/ 12098 w 25464"/>
                  <a:gd name="connsiteY5" fmla="*/ 25450 h 2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64" h="28308">
                    <a:moveTo>
                      <a:pt x="12098" y="25450"/>
                    </a:moveTo>
                    <a:cubicBezTo>
                      <a:pt x="5202" y="21087"/>
                      <a:pt x="726" y="13763"/>
                      <a:pt x="2" y="5638"/>
                    </a:cubicBezTo>
                    <a:cubicBezTo>
                      <a:pt x="-46" y="3676"/>
                      <a:pt x="878" y="1818"/>
                      <a:pt x="2478" y="685"/>
                    </a:cubicBezTo>
                    <a:cubicBezTo>
                      <a:pt x="9051" y="-2839"/>
                      <a:pt x="20576" y="7924"/>
                      <a:pt x="24386" y="17259"/>
                    </a:cubicBezTo>
                    <a:cubicBezTo>
                      <a:pt x="26062" y="20297"/>
                      <a:pt x="25767" y="24050"/>
                      <a:pt x="23624" y="26784"/>
                    </a:cubicBezTo>
                    <a:cubicBezTo>
                      <a:pt x="21243" y="29165"/>
                      <a:pt x="16956" y="28784"/>
                      <a:pt x="12098" y="25450"/>
                    </a:cubicBezTo>
                    <a:close/>
                  </a:path>
                </a:pathLst>
              </a:custGeom>
              <a:solidFill>
                <a:srgbClr val="000000">
                  <a:alpha val="10000"/>
                </a:srgbClr>
              </a:solidFill>
              <a:ln w="9525" cap="flat">
                <a:noFill/>
                <a:prstDash val="solid"/>
                <a:miter/>
              </a:ln>
            </p:spPr>
            <p:txBody>
              <a:bodyPr rtlCol="0" anchor="ctr"/>
              <a:lstStyle/>
              <a:p>
                <a:endParaRPr lang="en-US"/>
              </a:p>
            </p:txBody>
          </p:sp>
          <p:sp>
            <p:nvSpPr>
              <p:cNvPr id="287" name="Freeform: Shape 286">
                <a:extLst>
                  <a:ext uri="{FF2B5EF4-FFF2-40B4-BE49-F238E27FC236}">
                    <a16:creationId xmlns="" xmlns:a16="http://schemas.microsoft.com/office/drawing/2014/main" id="{67ADD09E-7E7F-4651-B413-EE98799B1299}"/>
                  </a:ext>
                </a:extLst>
              </p:cNvPr>
              <p:cNvSpPr/>
              <p:nvPr/>
            </p:nvSpPr>
            <p:spPr>
              <a:xfrm>
                <a:off x="3366201" y="3010161"/>
                <a:ext cx="49067" cy="36675"/>
              </a:xfrm>
              <a:custGeom>
                <a:avLst/>
                <a:gdLst>
                  <a:gd name="connsiteX0" fmla="*/ 49068 w 49067"/>
                  <a:gd name="connsiteY0" fmla="*/ 100 h 36675"/>
                  <a:gd name="connsiteX1" fmla="*/ 21826 w 49067"/>
                  <a:gd name="connsiteY1" fmla="*/ 11053 h 36675"/>
                  <a:gd name="connsiteX2" fmla="*/ 14 w 49067"/>
                  <a:gd name="connsiteY2" fmla="*/ 26198 h 36675"/>
                  <a:gd name="connsiteX3" fmla="*/ 7253 w 49067"/>
                  <a:gd name="connsiteY3" fmla="*/ 36676 h 36675"/>
                </a:gdLst>
                <a:ahLst/>
                <a:cxnLst>
                  <a:cxn ang="0">
                    <a:pos x="connsiteX0" y="connsiteY0"/>
                  </a:cxn>
                  <a:cxn ang="0">
                    <a:pos x="connsiteX1" y="connsiteY1"/>
                  </a:cxn>
                  <a:cxn ang="0">
                    <a:pos x="connsiteX2" y="connsiteY2"/>
                  </a:cxn>
                  <a:cxn ang="0">
                    <a:pos x="connsiteX3" y="connsiteY3"/>
                  </a:cxn>
                </a:cxnLst>
                <a:rect l="l" t="t" r="r" b="b"/>
                <a:pathLst>
                  <a:path w="49067" h="36675">
                    <a:moveTo>
                      <a:pt x="49068" y="100"/>
                    </a:moveTo>
                    <a:cubicBezTo>
                      <a:pt x="38771" y="-701"/>
                      <a:pt x="28693" y="3348"/>
                      <a:pt x="21826" y="11053"/>
                    </a:cubicBezTo>
                    <a:cubicBezTo>
                      <a:pt x="13635" y="18293"/>
                      <a:pt x="395" y="21436"/>
                      <a:pt x="14" y="26198"/>
                    </a:cubicBezTo>
                    <a:cubicBezTo>
                      <a:pt x="-367" y="30961"/>
                      <a:pt x="7253" y="36676"/>
                      <a:pt x="7253" y="36676"/>
                    </a:cubicBezTo>
                    <a:close/>
                  </a:path>
                </a:pathLst>
              </a:custGeom>
              <a:solidFill>
                <a:srgbClr val="9A4A4D"/>
              </a:solidFill>
              <a:ln w="9525" cap="flat">
                <a:noFill/>
                <a:prstDash val="solid"/>
                <a:miter/>
              </a:ln>
            </p:spPr>
            <p:txBody>
              <a:bodyPr rtlCol="0" anchor="ctr"/>
              <a:lstStyle/>
              <a:p>
                <a:endParaRPr lang="en-US"/>
              </a:p>
            </p:txBody>
          </p:sp>
          <p:sp>
            <p:nvSpPr>
              <p:cNvPr id="288" name="Freeform: Shape 287">
                <a:extLst>
                  <a:ext uri="{FF2B5EF4-FFF2-40B4-BE49-F238E27FC236}">
                    <a16:creationId xmlns="" xmlns:a16="http://schemas.microsoft.com/office/drawing/2014/main" id="{BC583EF6-CF62-44FC-83EC-8D25730761DD}"/>
                  </a:ext>
                </a:extLst>
              </p:cNvPr>
              <p:cNvSpPr/>
              <p:nvPr/>
            </p:nvSpPr>
            <p:spPr>
              <a:xfrm>
                <a:off x="3306928" y="2527248"/>
                <a:ext cx="608695" cy="615988"/>
              </a:xfrm>
              <a:custGeom>
                <a:avLst/>
                <a:gdLst>
                  <a:gd name="connsiteX0" fmla="*/ 135867 w 608695"/>
                  <a:gd name="connsiteY0" fmla="*/ 615886 h 615988"/>
                  <a:gd name="connsiteX1" fmla="*/ 85099 w 608695"/>
                  <a:gd name="connsiteY1" fmla="*/ 597503 h 615988"/>
                  <a:gd name="connsiteX2" fmla="*/ 74717 w 608695"/>
                  <a:gd name="connsiteY2" fmla="*/ 587978 h 615988"/>
                  <a:gd name="connsiteX3" fmla="*/ 65668 w 608695"/>
                  <a:gd name="connsiteY3" fmla="*/ 581501 h 615988"/>
                  <a:gd name="connsiteX4" fmla="*/ 57191 w 608695"/>
                  <a:gd name="connsiteY4" fmla="*/ 578930 h 615988"/>
                  <a:gd name="connsiteX5" fmla="*/ 43475 w 608695"/>
                  <a:gd name="connsiteY5" fmla="*/ 563499 h 615988"/>
                  <a:gd name="connsiteX6" fmla="*/ 42332 w 608695"/>
                  <a:gd name="connsiteY6" fmla="*/ 559308 h 615988"/>
                  <a:gd name="connsiteX7" fmla="*/ 39379 w 608695"/>
                  <a:gd name="connsiteY7" fmla="*/ 556260 h 615988"/>
                  <a:gd name="connsiteX8" fmla="*/ 34902 w 608695"/>
                  <a:gd name="connsiteY8" fmla="*/ 556260 h 615988"/>
                  <a:gd name="connsiteX9" fmla="*/ 18424 w 608695"/>
                  <a:gd name="connsiteY9" fmla="*/ 559880 h 615988"/>
                  <a:gd name="connsiteX10" fmla="*/ 6042 w 608695"/>
                  <a:gd name="connsiteY10" fmla="*/ 557784 h 615988"/>
                  <a:gd name="connsiteX11" fmla="*/ 1374 w 608695"/>
                  <a:gd name="connsiteY11" fmla="*/ 548926 h 615988"/>
                  <a:gd name="connsiteX12" fmla="*/ 16329 w 608695"/>
                  <a:gd name="connsiteY12" fmla="*/ 536448 h 615988"/>
                  <a:gd name="connsiteX13" fmla="*/ 87004 w 608695"/>
                  <a:gd name="connsiteY13" fmla="*/ 507873 h 615988"/>
                  <a:gd name="connsiteX14" fmla="*/ 129771 w 608695"/>
                  <a:gd name="connsiteY14" fmla="*/ 498919 h 615988"/>
                  <a:gd name="connsiteX15" fmla="*/ 146250 w 608695"/>
                  <a:gd name="connsiteY15" fmla="*/ 494062 h 615988"/>
                  <a:gd name="connsiteX16" fmla="*/ 158061 w 608695"/>
                  <a:gd name="connsiteY16" fmla="*/ 483775 h 615988"/>
                  <a:gd name="connsiteX17" fmla="*/ 170919 w 608695"/>
                  <a:gd name="connsiteY17" fmla="*/ 487109 h 615988"/>
                  <a:gd name="connsiteX18" fmla="*/ 194922 w 608695"/>
                  <a:gd name="connsiteY18" fmla="*/ 496157 h 615988"/>
                  <a:gd name="connsiteX19" fmla="*/ 275218 w 608695"/>
                  <a:gd name="connsiteY19" fmla="*/ 493681 h 615988"/>
                  <a:gd name="connsiteX20" fmla="*/ 450097 w 608695"/>
                  <a:gd name="connsiteY20" fmla="*/ 439674 h 615988"/>
                  <a:gd name="connsiteX21" fmla="*/ 451335 w 608695"/>
                  <a:gd name="connsiteY21" fmla="*/ 207169 h 615988"/>
                  <a:gd name="connsiteX22" fmla="*/ 484768 w 608695"/>
                  <a:gd name="connsiteY22" fmla="*/ 0 h 615988"/>
                  <a:gd name="connsiteX23" fmla="*/ 584400 w 608695"/>
                  <a:gd name="connsiteY23" fmla="*/ 74104 h 615988"/>
                  <a:gd name="connsiteX24" fmla="*/ 604117 w 608695"/>
                  <a:gd name="connsiteY24" fmla="*/ 196120 h 615988"/>
                  <a:gd name="connsiteX25" fmla="*/ 604117 w 608695"/>
                  <a:gd name="connsiteY25" fmla="*/ 489490 h 615988"/>
                  <a:gd name="connsiteX26" fmla="*/ 518391 w 608695"/>
                  <a:gd name="connsiteY26" fmla="*/ 578549 h 615988"/>
                  <a:gd name="connsiteX27" fmla="*/ 489340 w 608695"/>
                  <a:gd name="connsiteY27" fmla="*/ 583120 h 615988"/>
                  <a:gd name="connsiteX28" fmla="*/ 375612 w 608695"/>
                  <a:gd name="connsiteY28" fmla="*/ 595884 h 615988"/>
                  <a:gd name="connsiteX29" fmla="*/ 240452 w 608695"/>
                  <a:gd name="connsiteY29" fmla="*/ 607219 h 615988"/>
                  <a:gd name="connsiteX30" fmla="*/ 135867 w 608695"/>
                  <a:gd name="connsiteY30" fmla="*/ 615886 h 615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8695" h="615988">
                    <a:moveTo>
                      <a:pt x="135867" y="615886"/>
                    </a:moveTo>
                    <a:cubicBezTo>
                      <a:pt x="117399" y="615439"/>
                      <a:pt x="99577" y="608981"/>
                      <a:pt x="85099" y="597503"/>
                    </a:cubicBezTo>
                    <a:cubicBezTo>
                      <a:pt x="81479" y="594551"/>
                      <a:pt x="78241" y="591312"/>
                      <a:pt x="74717" y="587978"/>
                    </a:cubicBezTo>
                    <a:cubicBezTo>
                      <a:pt x="72183" y="585207"/>
                      <a:pt x="69107" y="583006"/>
                      <a:pt x="65668" y="581501"/>
                    </a:cubicBezTo>
                    <a:cubicBezTo>
                      <a:pt x="62906" y="580549"/>
                      <a:pt x="59953" y="579977"/>
                      <a:pt x="57191" y="578930"/>
                    </a:cubicBezTo>
                    <a:cubicBezTo>
                      <a:pt x="50438" y="576253"/>
                      <a:pt x="45342" y="570528"/>
                      <a:pt x="43475" y="563499"/>
                    </a:cubicBezTo>
                    <a:cubicBezTo>
                      <a:pt x="43199" y="562080"/>
                      <a:pt x="42818" y="560680"/>
                      <a:pt x="42332" y="559308"/>
                    </a:cubicBezTo>
                    <a:cubicBezTo>
                      <a:pt x="41798" y="557936"/>
                      <a:pt x="40732" y="556832"/>
                      <a:pt x="39379" y="556260"/>
                    </a:cubicBezTo>
                    <a:cubicBezTo>
                      <a:pt x="37912" y="555841"/>
                      <a:pt x="36369" y="555841"/>
                      <a:pt x="34902" y="556260"/>
                    </a:cubicBezTo>
                    <a:cubicBezTo>
                      <a:pt x="29578" y="558117"/>
                      <a:pt x="24044" y="559337"/>
                      <a:pt x="18424" y="559880"/>
                    </a:cubicBezTo>
                    <a:cubicBezTo>
                      <a:pt x="14195" y="560042"/>
                      <a:pt x="9985" y="559327"/>
                      <a:pt x="6042" y="557784"/>
                    </a:cubicBezTo>
                    <a:cubicBezTo>
                      <a:pt x="3089" y="556546"/>
                      <a:pt x="-2626" y="552259"/>
                      <a:pt x="1374" y="548926"/>
                    </a:cubicBezTo>
                    <a:cubicBezTo>
                      <a:pt x="6804" y="544354"/>
                      <a:pt x="11947" y="539401"/>
                      <a:pt x="16329" y="536448"/>
                    </a:cubicBezTo>
                    <a:cubicBezTo>
                      <a:pt x="37826" y="522465"/>
                      <a:pt x="61830" y="512759"/>
                      <a:pt x="87004" y="507873"/>
                    </a:cubicBezTo>
                    <a:cubicBezTo>
                      <a:pt x="99482" y="504634"/>
                      <a:pt x="117294" y="501777"/>
                      <a:pt x="129771" y="498919"/>
                    </a:cubicBezTo>
                    <a:cubicBezTo>
                      <a:pt x="135105" y="497681"/>
                      <a:pt x="140725" y="495586"/>
                      <a:pt x="146250" y="494062"/>
                    </a:cubicBezTo>
                    <a:lnTo>
                      <a:pt x="158061" y="483775"/>
                    </a:lnTo>
                    <a:cubicBezTo>
                      <a:pt x="162509" y="484127"/>
                      <a:pt x="166862" y="485251"/>
                      <a:pt x="170919" y="487109"/>
                    </a:cubicBezTo>
                    <a:cubicBezTo>
                      <a:pt x="178825" y="490157"/>
                      <a:pt x="185016" y="493109"/>
                      <a:pt x="194922" y="496157"/>
                    </a:cubicBezTo>
                    <a:cubicBezTo>
                      <a:pt x="215592" y="502634"/>
                      <a:pt x="248262" y="499110"/>
                      <a:pt x="275218" y="493681"/>
                    </a:cubicBezTo>
                    <a:cubicBezTo>
                      <a:pt x="328368" y="482917"/>
                      <a:pt x="450097" y="439674"/>
                      <a:pt x="450097" y="439674"/>
                    </a:cubicBezTo>
                    <a:lnTo>
                      <a:pt x="451335" y="207169"/>
                    </a:lnTo>
                    <a:cubicBezTo>
                      <a:pt x="428380" y="153257"/>
                      <a:pt x="457336" y="23908"/>
                      <a:pt x="484768" y="0"/>
                    </a:cubicBezTo>
                    <a:cubicBezTo>
                      <a:pt x="525250" y="13021"/>
                      <a:pt x="560282" y="39081"/>
                      <a:pt x="584400" y="74104"/>
                    </a:cubicBezTo>
                    <a:cubicBezTo>
                      <a:pt x="601450" y="99632"/>
                      <a:pt x="600306" y="124682"/>
                      <a:pt x="604117" y="196120"/>
                    </a:cubicBezTo>
                    <a:cubicBezTo>
                      <a:pt x="608117" y="272320"/>
                      <a:pt x="612022" y="413766"/>
                      <a:pt x="604117" y="489490"/>
                    </a:cubicBezTo>
                    <a:cubicBezTo>
                      <a:pt x="596211" y="565214"/>
                      <a:pt x="586019" y="565690"/>
                      <a:pt x="518391" y="578549"/>
                    </a:cubicBezTo>
                    <a:cubicBezTo>
                      <a:pt x="508866" y="580453"/>
                      <a:pt x="499341" y="581787"/>
                      <a:pt x="489340" y="583120"/>
                    </a:cubicBezTo>
                    <a:cubicBezTo>
                      <a:pt x="451240" y="588359"/>
                      <a:pt x="413616" y="592645"/>
                      <a:pt x="375612" y="595884"/>
                    </a:cubicBezTo>
                    <a:cubicBezTo>
                      <a:pt x="330654" y="600266"/>
                      <a:pt x="285600" y="604047"/>
                      <a:pt x="240452" y="607219"/>
                    </a:cubicBezTo>
                    <a:cubicBezTo>
                      <a:pt x="220735" y="608171"/>
                      <a:pt x="157203" y="617030"/>
                      <a:pt x="135867" y="615886"/>
                    </a:cubicBezTo>
                    <a:close/>
                  </a:path>
                </a:pathLst>
              </a:custGeom>
              <a:solidFill>
                <a:srgbClr val="B16668"/>
              </a:solidFill>
              <a:ln w="9525" cap="flat">
                <a:noFill/>
                <a:prstDash val="solid"/>
                <a:miter/>
              </a:ln>
            </p:spPr>
            <p:txBody>
              <a:bodyPr rtlCol="0" anchor="ctr"/>
              <a:lstStyle/>
              <a:p>
                <a:endParaRPr lang="en-US"/>
              </a:p>
            </p:txBody>
          </p:sp>
          <p:sp>
            <p:nvSpPr>
              <p:cNvPr id="289" name="Freeform: Shape 288">
                <a:extLst>
                  <a:ext uri="{FF2B5EF4-FFF2-40B4-BE49-F238E27FC236}">
                    <a16:creationId xmlns="" xmlns:a16="http://schemas.microsoft.com/office/drawing/2014/main" id="{9BDA4CFC-8D52-48DC-9B95-0D0EF67E776E}"/>
                  </a:ext>
                </a:extLst>
              </p:cNvPr>
              <p:cNvSpPr/>
              <p:nvPr/>
            </p:nvSpPr>
            <p:spPr>
              <a:xfrm>
                <a:off x="3746030" y="2521914"/>
                <a:ext cx="180350" cy="352167"/>
              </a:xfrm>
              <a:custGeom>
                <a:avLst/>
                <a:gdLst>
                  <a:gd name="connsiteX0" fmla="*/ 42714 w 180350"/>
                  <a:gd name="connsiteY0" fmla="*/ 0 h 352167"/>
                  <a:gd name="connsiteX1" fmla="*/ 133487 w 180350"/>
                  <a:gd name="connsiteY1" fmla="*/ 57150 h 352167"/>
                  <a:gd name="connsiteX2" fmla="*/ 168634 w 180350"/>
                  <a:gd name="connsiteY2" fmla="*/ 163830 h 352167"/>
                  <a:gd name="connsiteX3" fmla="*/ 180350 w 180350"/>
                  <a:gd name="connsiteY3" fmla="*/ 333566 h 352167"/>
                  <a:gd name="connsiteX4" fmla="*/ 96340 w 180350"/>
                  <a:gd name="connsiteY4" fmla="*/ 351949 h 352167"/>
                  <a:gd name="connsiteX5" fmla="*/ 6329 w 180350"/>
                  <a:gd name="connsiteY5" fmla="*/ 331851 h 352167"/>
                  <a:gd name="connsiteX6" fmla="*/ 42 w 180350"/>
                  <a:gd name="connsiteY6" fmla="*/ 172117 h 352167"/>
                  <a:gd name="connsiteX7" fmla="*/ 42714 w 180350"/>
                  <a:gd name="connsiteY7" fmla="*/ 0 h 35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50" h="352167">
                    <a:moveTo>
                      <a:pt x="42714" y="0"/>
                    </a:moveTo>
                    <a:cubicBezTo>
                      <a:pt x="90815" y="21431"/>
                      <a:pt x="109389" y="32290"/>
                      <a:pt x="133487" y="57150"/>
                    </a:cubicBezTo>
                    <a:cubicBezTo>
                      <a:pt x="165015" y="90202"/>
                      <a:pt x="165110" y="132493"/>
                      <a:pt x="168634" y="163830"/>
                    </a:cubicBezTo>
                    <a:cubicBezTo>
                      <a:pt x="172159" y="195167"/>
                      <a:pt x="180350" y="333566"/>
                      <a:pt x="180350" y="333566"/>
                    </a:cubicBezTo>
                    <a:cubicBezTo>
                      <a:pt x="180350" y="333566"/>
                      <a:pt x="154919" y="354521"/>
                      <a:pt x="96340" y="351949"/>
                    </a:cubicBezTo>
                    <a:cubicBezTo>
                      <a:pt x="37761" y="349377"/>
                      <a:pt x="6329" y="331851"/>
                      <a:pt x="6329" y="331851"/>
                    </a:cubicBezTo>
                    <a:cubicBezTo>
                      <a:pt x="6329" y="331851"/>
                      <a:pt x="613" y="201359"/>
                      <a:pt x="42" y="172117"/>
                    </a:cubicBezTo>
                    <a:cubicBezTo>
                      <a:pt x="-815" y="121634"/>
                      <a:pt x="11377" y="40005"/>
                      <a:pt x="42714" y="0"/>
                    </a:cubicBezTo>
                    <a:close/>
                  </a:path>
                </a:pathLst>
              </a:custGeom>
              <a:solidFill>
                <a:srgbClr val="455A64"/>
              </a:solidFill>
              <a:ln w="9525" cap="flat">
                <a:noFill/>
                <a:prstDash val="solid"/>
                <a:miter/>
              </a:ln>
            </p:spPr>
            <p:txBody>
              <a:bodyPr rtlCol="0" anchor="ctr"/>
              <a:lstStyle/>
              <a:p>
                <a:endParaRPr lang="en-US"/>
              </a:p>
            </p:txBody>
          </p:sp>
          <p:sp>
            <p:nvSpPr>
              <p:cNvPr id="290" name="Freeform: Shape 289">
                <a:extLst>
                  <a:ext uri="{FF2B5EF4-FFF2-40B4-BE49-F238E27FC236}">
                    <a16:creationId xmlns="" xmlns:a16="http://schemas.microsoft.com/office/drawing/2014/main" id="{A9C7C9C7-5F82-4A9D-8C9E-5964E6CEA99B}"/>
                  </a:ext>
                </a:extLst>
              </p:cNvPr>
              <p:cNvSpPr/>
              <p:nvPr/>
            </p:nvSpPr>
            <p:spPr>
              <a:xfrm>
                <a:off x="3757025" y="2951615"/>
                <a:ext cx="57150" cy="18545"/>
              </a:xfrm>
              <a:custGeom>
                <a:avLst/>
                <a:gdLst>
                  <a:gd name="connsiteX0" fmla="*/ 0 w 57150"/>
                  <a:gd name="connsiteY0" fmla="*/ 15116 h 18545"/>
                  <a:gd name="connsiteX1" fmla="*/ 57150 w 57150"/>
                  <a:gd name="connsiteY1" fmla="*/ 18545 h 18545"/>
                  <a:gd name="connsiteX2" fmla="*/ 0 w 57150"/>
                  <a:gd name="connsiteY2" fmla="*/ 353 h 18545"/>
                </a:gdLst>
                <a:ahLst/>
                <a:cxnLst>
                  <a:cxn ang="0">
                    <a:pos x="connsiteX0" y="connsiteY0"/>
                  </a:cxn>
                  <a:cxn ang="0">
                    <a:pos x="connsiteX1" y="connsiteY1"/>
                  </a:cxn>
                  <a:cxn ang="0">
                    <a:pos x="connsiteX2" y="connsiteY2"/>
                  </a:cxn>
                </a:cxnLst>
                <a:rect l="l" t="t" r="r" b="b"/>
                <a:pathLst>
                  <a:path w="57150" h="18545">
                    <a:moveTo>
                      <a:pt x="0" y="15116"/>
                    </a:moveTo>
                    <a:cubicBezTo>
                      <a:pt x="19031" y="11363"/>
                      <a:pt x="38700" y="12545"/>
                      <a:pt x="57150" y="18545"/>
                    </a:cubicBezTo>
                    <a:cubicBezTo>
                      <a:pt x="41386" y="4924"/>
                      <a:pt x="20736" y="-1648"/>
                      <a:pt x="0" y="353"/>
                    </a:cubicBezTo>
                    <a:close/>
                  </a:path>
                </a:pathLst>
              </a:custGeom>
              <a:solidFill>
                <a:srgbClr val="9A4A4D"/>
              </a:solidFill>
              <a:ln w="9525" cap="flat">
                <a:noFill/>
                <a:prstDash val="solid"/>
                <a:miter/>
              </a:ln>
            </p:spPr>
            <p:txBody>
              <a:bodyPr rtlCol="0" anchor="ctr"/>
              <a:lstStyle/>
              <a:p>
                <a:endParaRPr lang="en-US"/>
              </a:p>
            </p:txBody>
          </p:sp>
        </p:grpSp>
      </p:grpSp>
      <p:grpSp>
        <p:nvGrpSpPr>
          <p:cNvPr id="291" name="Graphic 4">
            <a:extLst>
              <a:ext uri="{FF2B5EF4-FFF2-40B4-BE49-F238E27FC236}">
                <a16:creationId xmlns="" xmlns:a16="http://schemas.microsoft.com/office/drawing/2014/main" id="{D717D86C-2EC9-4D44-9418-1B7F05D032A6}"/>
              </a:ext>
            </a:extLst>
          </p:cNvPr>
          <p:cNvGrpSpPr/>
          <p:nvPr/>
        </p:nvGrpSpPr>
        <p:grpSpPr>
          <a:xfrm>
            <a:off x="7251740" y="882572"/>
            <a:ext cx="1436797" cy="3180575"/>
            <a:chOff x="3810049" y="1041976"/>
            <a:chExt cx="1551905" cy="3435385"/>
          </a:xfrm>
        </p:grpSpPr>
        <p:grpSp>
          <p:nvGrpSpPr>
            <p:cNvPr id="292" name="Graphic 4">
              <a:extLst>
                <a:ext uri="{FF2B5EF4-FFF2-40B4-BE49-F238E27FC236}">
                  <a16:creationId xmlns="" xmlns:a16="http://schemas.microsoft.com/office/drawing/2014/main" id="{2F8B3F35-91AE-41B1-99D2-521D4286CE7F}"/>
                </a:ext>
              </a:extLst>
            </p:cNvPr>
            <p:cNvGrpSpPr/>
            <p:nvPr/>
          </p:nvGrpSpPr>
          <p:grpSpPr>
            <a:xfrm>
              <a:off x="4357772" y="2335129"/>
              <a:ext cx="949872" cy="2142232"/>
              <a:chOff x="4357772" y="2335129"/>
              <a:chExt cx="949872" cy="2142232"/>
            </a:xfrm>
          </p:grpSpPr>
          <p:sp>
            <p:nvSpPr>
              <p:cNvPr id="293" name="Freeform: Shape 292">
                <a:extLst>
                  <a:ext uri="{FF2B5EF4-FFF2-40B4-BE49-F238E27FC236}">
                    <a16:creationId xmlns="" xmlns:a16="http://schemas.microsoft.com/office/drawing/2014/main" id="{5C8BEFD2-3C42-49F7-9279-B52BD25E70CA}"/>
                  </a:ext>
                </a:extLst>
              </p:cNvPr>
              <p:cNvSpPr/>
              <p:nvPr/>
            </p:nvSpPr>
            <p:spPr>
              <a:xfrm>
                <a:off x="4449874" y="2335129"/>
                <a:ext cx="814787" cy="2013547"/>
              </a:xfrm>
              <a:custGeom>
                <a:avLst/>
                <a:gdLst>
                  <a:gd name="connsiteX0" fmla="*/ 799624 w 814787"/>
                  <a:gd name="connsiteY0" fmla="*/ 1721453 h 2013547"/>
                  <a:gd name="connsiteX1" fmla="*/ 794195 w 814787"/>
                  <a:gd name="connsiteY1" fmla="*/ 1303973 h 2013547"/>
                  <a:gd name="connsiteX2" fmla="*/ 794195 w 814787"/>
                  <a:gd name="connsiteY2" fmla="*/ 1303973 h 2013547"/>
                  <a:gd name="connsiteX3" fmla="*/ 788099 w 814787"/>
                  <a:gd name="connsiteY3" fmla="*/ 1152144 h 2013547"/>
                  <a:gd name="connsiteX4" fmla="*/ 749999 w 814787"/>
                  <a:gd name="connsiteY4" fmla="*/ 905351 h 2013547"/>
                  <a:gd name="connsiteX5" fmla="*/ 735235 w 814787"/>
                  <a:gd name="connsiteY5" fmla="*/ 303467 h 2013547"/>
                  <a:gd name="connsiteX6" fmla="*/ 643985 w 814787"/>
                  <a:gd name="connsiteY6" fmla="*/ 0 h 2013547"/>
                  <a:gd name="connsiteX7" fmla="*/ 187833 w 814787"/>
                  <a:gd name="connsiteY7" fmla="*/ 0 h 2013547"/>
                  <a:gd name="connsiteX8" fmla="*/ 124016 w 814787"/>
                  <a:gd name="connsiteY8" fmla="*/ 912781 h 2013547"/>
                  <a:gd name="connsiteX9" fmla="*/ 171641 w 814787"/>
                  <a:gd name="connsiteY9" fmla="*/ 1650016 h 2013547"/>
                  <a:gd name="connsiteX10" fmla="*/ 151067 w 814787"/>
                  <a:gd name="connsiteY10" fmla="*/ 1740218 h 2013547"/>
                  <a:gd name="connsiteX11" fmla="*/ 0 w 814787"/>
                  <a:gd name="connsiteY11" fmla="*/ 1864043 h 2013547"/>
                  <a:gd name="connsiteX12" fmla="*/ 99346 w 814787"/>
                  <a:gd name="connsiteY12" fmla="*/ 1868043 h 2013547"/>
                  <a:gd name="connsiteX13" fmla="*/ 212884 w 814787"/>
                  <a:gd name="connsiteY13" fmla="*/ 1795653 h 2013547"/>
                  <a:gd name="connsiteX14" fmla="*/ 309277 w 814787"/>
                  <a:gd name="connsiteY14" fmla="*/ 1692212 h 2013547"/>
                  <a:gd name="connsiteX15" fmla="*/ 310706 w 814787"/>
                  <a:gd name="connsiteY15" fmla="*/ 1683830 h 2013547"/>
                  <a:gd name="connsiteX16" fmla="*/ 381286 w 814787"/>
                  <a:gd name="connsiteY16" fmla="*/ 1154049 h 2013547"/>
                  <a:gd name="connsiteX17" fmla="*/ 375952 w 814787"/>
                  <a:gd name="connsiteY17" fmla="*/ 934974 h 2013547"/>
                  <a:gd name="connsiteX18" fmla="*/ 428149 w 814787"/>
                  <a:gd name="connsiteY18" fmla="*/ 590074 h 2013547"/>
                  <a:gd name="connsiteX19" fmla="*/ 493205 w 814787"/>
                  <a:gd name="connsiteY19" fmla="*/ 932974 h 2013547"/>
                  <a:gd name="connsiteX20" fmla="*/ 593789 w 814787"/>
                  <a:gd name="connsiteY20" fmla="*/ 1378458 h 2013547"/>
                  <a:gd name="connsiteX21" fmla="*/ 593789 w 814787"/>
                  <a:gd name="connsiteY21" fmla="*/ 1378458 h 2013547"/>
                  <a:gd name="connsiteX22" fmla="*/ 672179 w 814787"/>
                  <a:gd name="connsiteY22" fmla="*/ 1733455 h 2013547"/>
                  <a:gd name="connsiteX23" fmla="*/ 705041 w 814787"/>
                  <a:gd name="connsiteY23" fmla="*/ 1983867 h 2013547"/>
                  <a:gd name="connsiteX24" fmla="*/ 814007 w 814787"/>
                  <a:gd name="connsiteY24" fmla="*/ 1953958 h 2013547"/>
                  <a:gd name="connsiteX25" fmla="*/ 799624 w 814787"/>
                  <a:gd name="connsiteY25" fmla="*/ 1721453 h 201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4787" h="2013547">
                    <a:moveTo>
                      <a:pt x="799624" y="1721453"/>
                    </a:moveTo>
                    <a:cubicBezTo>
                      <a:pt x="790575" y="1596009"/>
                      <a:pt x="804672" y="1499806"/>
                      <a:pt x="794195" y="1303973"/>
                    </a:cubicBezTo>
                    <a:lnTo>
                      <a:pt x="794195" y="1303973"/>
                    </a:lnTo>
                    <a:cubicBezTo>
                      <a:pt x="793242" y="1253681"/>
                      <a:pt x="791433" y="1199960"/>
                      <a:pt x="788099" y="1152144"/>
                    </a:cubicBezTo>
                    <a:cubicBezTo>
                      <a:pt x="776764" y="991362"/>
                      <a:pt x="751999" y="936403"/>
                      <a:pt x="749999" y="905351"/>
                    </a:cubicBezTo>
                    <a:cubicBezTo>
                      <a:pt x="749999" y="905351"/>
                      <a:pt x="745712" y="655225"/>
                      <a:pt x="735235" y="303467"/>
                    </a:cubicBezTo>
                    <a:cubicBezTo>
                      <a:pt x="730282" y="137922"/>
                      <a:pt x="682276" y="87821"/>
                      <a:pt x="643985" y="0"/>
                    </a:cubicBezTo>
                    <a:lnTo>
                      <a:pt x="187833" y="0"/>
                    </a:lnTo>
                    <a:cubicBezTo>
                      <a:pt x="136970" y="216694"/>
                      <a:pt x="122492" y="689420"/>
                      <a:pt x="124016" y="912781"/>
                    </a:cubicBezTo>
                    <a:cubicBezTo>
                      <a:pt x="124778" y="1027081"/>
                      <a:pt x="170783" y="1635919"/>
                      <a:pt x="171641" y="1650016"/>
                    </a:cubicBezTo>
                    <a:cubicBezTo>
                      <a:pt x="174975" y="1699736"/>
                      <a:pt x="170593" y="1719358"/>
                      <a:pt x="151067" y="1740218"/>
                    </a:cubicBezTo>
                    <a:cubicBezTo>
                      <a:pt x="110300" y="1784032"/>
                      <a:pt x="51149" y="1825943"/>
                      <a:pt x="0" y="1864043"/>
                    </a:cubicBezTo>
                    <a:cubicBezTo>
                      <a:pt x="7429" y="1883664"/>
                      <a:pt x="68866" y="1883093"/>
                      <a:pt x="99346" y="1868043"/>
                    </a:cubicBezTo>
                    <a:cubicBezTo>
                      <a:pt x="139217" y="1847250"/>
                      <a:pt x="177203" y="1823028"/>
                      <a:pt x="212884" y="1795653"/>
                    </a:cubicBezTo>
                    <a:cubicBezTo>
                      <a:pt x="254889" y="1764506"/>
                      <a:pt x="308610" y="1739551"/>
                      <a:pt x="309277" y="1692212"/>
                    </a:cubicBezTo>
                    <a:cubicBezTo>
                      <a:pt x="309486" y="1689383"/>
                      <a:pt x="309963" y="1686573"/>
                      <a:pt x="310706" y="1683830"/>
                    </a:cubicBezTo>
                    <a:cubicBezTo>
                      <a:pt x="311468" y="1656207"/>
                      <a:pt x="375857" y="1248632"/>
                      <a:pt x="381286" y="1154049"/>
                    </a:cubicBezTo>
                    <a:cubicBezTo>
                      <a:pt x="385858" y="1072706"/>
                      <a:pt x="375952" y="934974"/>
                      <a:pt x="375952" y="934974"/>
                    </a:cubicBezTo>
                    <a:lnTo>
                      <a:pt x="428149" y="590074"/>
                    </a:lnTo>
                    <a:cubicBezTo>
                      <a:pt x="428149" y="590074"/>
                      <a:pt x="460534" y="793623"/>
                      <a:pt x="493205" y="932974"/>
                    </a:cubicBezTo>
                    <a:cubicBezTo>
                      <a:pt x="519875" y="1046131"/>
                      <a:pt x="563785" y="1239203"/>
                      <a:pt x="593789" y="1378458"/>
                    </a:cubicBezTo>
                    <a:lnTo>
                      <a:pt x="593789" y="1378458"/>
                    </a:lnTo>
                    <a:cubicBezTo>
                      <a:pt x="622364" y="1538954"/>
                      <a:pt x="664845" y="1653064"/>
                      <a:pt x="672179" y="1733455"/>
                    </a:cubicBezTo>
                    <a:cubicBezTo>
                      <a:pt x="674370" y="1752505"/>
                      <a:pt x="696087" y="1940814"/>
                      <a:pt x="705041" y="1983867"/>
                    </a:cubicBezTo>
                    <a:cubicBezTo>
                      <a:pt x="713994" y="2026920"/>
                      <a:pt x="808006" y="2028158"/>
                      <a:pt x="814007" y="1953958"/>
                    </a:cubicBezTo>
                    <a:cubicBezTo>
                      <a:pt x="818674" y="1904333"/>
                      <a:pt x="800958" y="1745075"/>
                      <a:pt x="799624" y="1721453"/>
                    </a:cubicBezTo>
                    <a:close/>
                  </a:path>
                </a:pathLst>
              </a:custGeom>
              <a:solidFill>
                <a:srgbClr val="FFA8A7"/>
              </a:solidFill>
              <a:ln w="9525" cap="flat">
                <a:noFill/>
                <a:prstDash val="solid"/>
                <a:miter/>
              </a:ln>
            </p:spPr>
            <p:txBody>
              <a:bodyPr rtlCol="0" anchor="ctr"/>
              <a:lstStyle/>
              <a:p>
                <a:endParaRPr lang="en-US"/>
              </a:p>
            </p:txBody>
          </p:sp>
          <p:sp>
            <p:nvSpPr>
              <p:cNvPr id="294" name="Freeform: Shape 293">
                <a:extLst>
                  <a:ext uri="{FF2B5EF4-FFF2-40B4-BE49-F238E27FC236}">
                    <a16:creationId xmlns="" xmlns:a16="http://schemas.microsoft.com/office/drawing/2014/main" id="{34AEAA3F-E804-4E82-9627-832A8C56A6CE}"/>
                  </a:ext>
                </a:extLst>
              </p:cNvPr>
              <p:cNvSpPr/>
              <p:nvPr/>
            </p:nvSpPr>
            <p:spPr>
              <a:xfrm>
                <a:off x="4637707" y="2607353"/>
                <a:ext cx="240315" cy="659415"/>
              </a:xfrm>
              <a:custGeom>
                <a:avLst/>
                <a:gdLst>
                  <a:gd name="connsiteX0" fmla="*/ 240316 w 240315"/>
                  <a:gd name="connsiteY0" fmla="*/ 317849 h 659415"/>
                  <a:gd name="connsiteX1" fmla="*/ 202216 w 240315"/>
                  <a:gd name="connsiteY1" fmla="*/ 69342 h 659415"/>
                  <a:gd name="connsiteX2" fmla="*/ 0 w 240315"/>
                  <a:gd name="connsiteY2" fmla="*/ 0 h 659415"/>
                  <a:gd name="connsiteX3" fmla="*/ 168688 w 240315"/>
                  <a:gd name="connsiteY3" fmla="*/ 111538 h 659415"/>
                  <a:gd name="connsiteX4" fmla="*/ 210979 w 240315"/>
                  <a:gd name="connsiteY4" fmla="*/ 317563 h 659415"/>
                  <a:gd name="connsiteX5" fmla="*/ 188595 w 240315"/>
                  <a:gd name="connsiteY5" fmla="*/ 659416 h 65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315" h="659415">
                    <a:moveTo>
                      <a:pt x="240316" y="317849"/>
                    </a:moveTo>
                    <a:lnTo>
                      <a:pt x="202216" y="69342"/>
                    </a:lnTo>
                    <a:cubicBezTo>
                      <a:pt x="202216" y="69342"/>
                      <a:pt x="53912" y="51816"/>
                      <a:pt x="0" y="0"/>
                    </a:cubicBezTo>
                    <a:cubicBezTo>
                      <a:pt x="0" y="0"/>
                      <a:pt x="68009" y="95917"/>
                      <a:pt x="168688" y="111538"/>
                    </a:cubicBezTo>
                    <a:lnTo>
                      <a:pt x="210979" y="317563"/>
                    </a:lnTo>
                    <a:lnTo>
                      <a:pt x="188595" y="659416"/>
                    </a:lnTo>
                    <a:close/>
                  </a:path>
                </a:pathLst>
              </a:custGeom>
              <a:solidFill>
                <a:srgbClr val="F28F8F"/>
              </a:solidFill>
              <a:ln w="9525" cap="flat">
                <a:noFill/>
                <a:prstDash val="solid"/>
                <a:miter/>
              </a:ln>
            </p:spPr>
            <p:txBody>
              <a:bodyPr rtlCol="0" anchor="ctr"/>
              <a:lstStyle/>
              <a:p>
                <a:endParaRPr lang="en-US"/>
              </a:p>
            </p:txBody>
          </p:sp>
          <p:sp>
            <p:nvSpPr>
              <p:cNvPr id="295" name="Freeform: Shape 294">
                <a:extLst>
                  <a:ext uri="{FF2B5EF4-FFF2-40B4-BE49-F238E27FC236}">
                    <a16:creationId xmlns="" xmlns:a16="http://schemas.microsoft.com/office/drawing/2014/main" id="{E4FA071A-2B25-4A7A-A017-F6EA33F61191}"/>
                  </a:ext>
                </a:extLst>
              </p:cNvPr>
              <p:cNvSpPr/>
              <p:nvPr/>
            </p:nvSpPr>
            <p:spPr>
              <a:xfrm>
                <a:off x="4360165" y="4146117"/>
                <a:ext cx="422243" cy="175648"/>
              </a:xfrm>
              <a:custGeom>
                <a:avLst/>
                <a:gdLst>
                  <a:gd name="connsiteX0" fmla="*/ 2650 w 422243"/>
                  <a:gd name="connsiteY0" fmla="*/ 102870 h 175648"/>
                  <a:gd name="connsiteX1" fmla="*/ 9889 w 422243"/>
                  <a:gd name="connsiteY1" fmla="*/ 143828 h 175648"/>
                  <a:gd name="connsiteX2" fmla="*/ 136953 w 422243"/>
                  <a:gd name="connsiteY2" fmla="*/ 174117 h 175648"/>
                  <a:gd name="connsiteX3" fmla="*/ 260206 w 422243"/>
                  <a:gd name="connsiteY3" fmla="*/ 126492 h 175648"/>
                  <a:gd name="connsiteX4" fmla="*/ 350217 w 422243"/>
                  <a:gd name="connsiteY4" fmla="*/ 70104 h 175648"/>
                  <a:gd name="connsiteX5" fmla="*/ 414416 w 422243"/>
                  <a:gd name="connsiteY5" fmla="*/ 44672 h 175648"/>
                  <a:gd name="connsiteX6" fmla="*/ 422226 w 422243"/>
                  <a:gd name="connsiteY6" fmla="*/ 0 h 17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243" h="175648">
                    <a:moveTo>
                      <a:pt x="2650" y="102870"/>
                    </a:moveTo>
                    <a:cubicBezTo>
                      <a:pt x="78" y="102870"/>
                      <a:pt x="-4113" y="131445"/>
                      <a:pt x="9889" y="143828"/>
                    </a:cubicBezTo>
                    <a:cubicBezTo>
                      <a:pt x="25986" y="158020"/>
                      <a:pt x="73611" y="181928"/>
                      <a:pt x="136953" y="174117"/>
                    </a:cubicBezTo>
                    <a:cubicBezTo>
                      <a:pt x="200294" y="166306"/>
                      <a:pt x="234679" y="147447"/>
                      <a:pt x="260206" y="126492"/>
                    </a:cubicBezTo>
                    <a:cubicBezTo>
                      <a:pt x="285733" y="105537"/>
                      <a:pt x="321547" y="76105"/>
                      <a:pt x="350217" y="70104"/>
                    </a:cubicBezTo>
                    <a:cubicBezTo>
                      <a:pt x="376887" y="64484"/>
                      <a:pt x="405843" y="52768"/>
                      <a:pt x="414416" y="44672"/>
                    </a:cubicBezTo>
                    <a:cubicBezTo>
                      <a:pt x="422988" y="36576"/>
                      <a:pt x="422226" y="0"/>
                      <a:pt x="422226" y="0"/>
                    </a:cubicBezTo>
                    <a:close/>
                  </a:path>
                </a:pathLst>
              </a:custGeom>
              <a:solidFill>
                <a:srgbClr val="263238"/>
              </a:solidFill>
              <a:ln w="9525" cap="flat">
                <a:noFill/>
                <a:prstDash val="solid"/>
                <a:miter/>
              </a:ln>
            </p:spPr>
            <p:txBody>
              <a:bodyPr rtlCol="0" anchor="ctr"/>
              <a:lstStyle/>
              <a:p>
                <a:endParaRPr lang="en-US"/>
              </a:p>
            </p:txBody>
          </p:sp>
          <p:sp>
            <p:nvSpPr>
              <p:cNvPr id="296" name="Freeform: Shape 295">
                <a:extLst>
                  <a:ext uri="{FF2B5EF4-FFF2-40B4-BE49-F238E27FC236}">
                    <a16:creationId xmlns="" xmlns:a16="http://schemas.microsoft.com/office/drawing/2014/main" id="{6009DA05-9289-4990-BF1C-81E637379A69}"/>
                  </a:ext>
                </a:extLst>
              </p:cNvPr>
              <p:cNvSpPr/>
              <p:nvPr/>
            </p:nvSpPr>
            <p:spPr>
              <a:xfrm>
                <a:off x="4360306" y="4004957"/>
                <a:ext cx="422006" cy="298799"/>
              </a:xfrm>
              <a:custGeom>
                <a:avLst/>
                <a:gdLst>
                  <a:gd name="connsiteX0" fmla="*/ 401607 w 422006"/>
                  <a:gd name="connsiteY0" fmla="*/ 0 h 298799"/>
                  <a:gd name="connsiteX1" fmla="*/ 407894 w 422006"/>
                  <a:gd name="connsiteY1" fmla="*/ 8668 h 298799"/>
                  <a:gd name="connsiteX2" fmla="*/ 415514 w 422006"/>
                  <a:gd name="connsiteY2" fmla="*/ 64675 h 298799"/>
                  <a:gd name="connsiteX3" fmla="*/ 420753 w 422006"/>
                  <a:gd name="connsiteY3" fmla="*/ 153448 h 298799"/>
                  <a:gd name="connsiteX4" fmla="*/ 345886 w 422006"/>
                  <a:gd name="connsiteY4" fmla="*/ 194881 h 298799"/>
                  <a:gd name="connsiteX5" fmla="*/ 255589 w 422006"/>
                  <a:gd name="connsiteY5" fmla="*/ 250507 h 298799"/>
                  <a:gd name="connsiteX6" fmla="*/ 121572 w 422006"/>
                  <a:gd name="connsiteY6" fmla="*/ 298799 h 298799"/>
                  <a:gd name="connsiteX7" fmla="*/ 5748 w 422006"/>
                  <a:gd name="connsiteY7" fmla="*/ 258794 h 298799"/>
                  <a:gd name="connsiteX8" fmla="*/ 75566 w 422006"/>
                  <a:gd name="connsiteY8" fmla="*/ 181832 h 298799"/>
                  <a:gd name="connsiteX9" fmla="*/ 154148 w 422006"/>
                  <a:gd name="connsiteY9" fmla="*/ 137541 h 298799"/>
                  <a:gd name="connsiteX10" fmla="*/ 203773 w 422006"/>
                  <a:gd name="connsiteY10" fmla="*/ 101441 h 298799"/>
                  <a:gd name="connsiteX11" fmla="*/ 226062 w 422006"/>
                  <a:gd name="connsiteY11" fmla="*/ 79915 h 298799"/>
                  <a:gd name="connsiteX12" fmla="*/ 244635 w 422006"/>
                  <a:gd name="connsiteY12" fmla="*/ 56674 h 298799"/>
                  <a:gd name="connsiteX13" fmla="*/ 246826 w 422006"/>
                  <a:gd name="connsiteY13" fmla="*/ 50578 h 298799"/>
                  <a:gd name="connsiteX14" fmla="*/ 251684 w 422006"/>
                  <a:gd name="connsiteY14" fmla="*/ 33719 h 298799"/>
                  <a:gd name="connsiteX15" fmla="*/ 259494 w 422006"/>
                  <a:gd name="connsiteY15" fmla="*/ 15430 h 298799"/>
                  <a:gd name="connsiteX16" fmla="*/ 285402 w 422006"/>
                  <a:gd name="connsiteY16" fmla="*/ 12573 h 298799"/>
                  <a:gd name="connsiteX17" fmla="*/ 313215 w 422006"/>
                  <a:gd name="connsiteY17" fmla="*/ 16859 h 298799"/>
                  <a:gd name="connsiteX18" fmla="*/ 342362 w 422006"/>
                  <a:gd name="connsiteY18" fmla="*/ 30480 h 298799"/>
                  <a:gd name="connsiteX19" fmla="*/ 348077 w 422006"/>
                  <a:gd name="connsiteY19" fmla="*/ 56769 h 298799"/>
                  <a:gd name="connsiteX20" fmla="*/ 348077 w 422006"/>
                  <a:gd name="connsiteY20" fmla="*/ 69437 h 298799"/>
                  <a:gd name="connsiteX21" fmla="*/ 349887 w 422006"/>
                  <a:gd name="connsiteY21" fmla="*/ 73723 h 298799"/>
                  <a:gd name="connsiteX22" fmla="*/ 355982 w 422006"/>
                  <a:gd name="connsiteY22" fmla="*/ 64675 h 298799"/>
                  <a:gd name="connsiteX23" fmla="*/ 361602 w 422006"/>
                  <a:gd name="connsiteY23" fmla="*/ 50292 h 298799"/>
                  <a:gd name="connsiteX24" fmla="*/ 371127 w 422006"/>
                  <a:gd name="connsiteY24" fmla="*/ 35052 h 298799"/>
                  <a:gd name="connsiteX25" fmla="*/ 382653 w 422006"/>
                  <a:gd name="connsiteY25" fmla="*/ 23527 h 298799"/>
                  <a:gd name="connsiteX26" fmla="*/ 395130 w 422006"/>
                  <a:gd name="connsiteY26" fmla="*/ 15621 h 298799"/>
                  <a:gd name="connsiteX27" fmla="*/ 401607 w 422006"/>
                  <a:gd name="connsiteY27" fmla="*/ 0 h 29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2006" h="298799">
                    <a:moveTo>
                      <a:pt x="401607" y="0"/>
                    </a:moveTo>
                    <a:cubicBezTo>
                      <a:pt x="401607" y="0"/>
                      <a:pt x="406370" y="0"/>
                      <a:pt x="407894" y="8668"/>
                    </a:cubicBezTo>
                    <a:cubicBezTo>
                      <a:pt x="409704" y="18764"/>
                      <a:pt x="411513" y="48101"/>
                      <a:pt x="415514" y="64675"/>
                    </a:cubicBezTo>
                    <a:cubicBezTo>
                      <a:pt x="421734" y="93831"/>
                      <a:pt x="423496" y="123758"/>
                      <a:pt x="420753" y="153448"/>
                    </a:cubicBezTo>
                    <a:cubicBezTo>
                      <a:pt x="417133" y="172498"/>
                      <a:pt x="373604" y="184595"/>
                      <a:pt x="345886" y="194881"/>
                    </a:cubicBezTo>
                    <a:cubicBezTo>
                      <a:pt x="313158" y="208769"/>
                      <a:pt x="282716" y="227524"/>
                      <a:pt x="255589" y="250507"/>
                    </a:cubicBezTo>
                    <a:cubicBezTo>
                      <a:pt x="225585" y="274701"/>
                      <a:pt x="162815" y="298609"/>
                      <a:pt x="121572" y="298799"/>
                    </a:cubicBezTo>
                    <a:cubicBezTo>
                      <a:pt x="58707" y="298799"/>
                      <a:pt x="18131" y="281559"/>
                      <a:pt x="5748" y="258794"/>
                    </a:cubicBezTo>
                    <a:cubicBezTo>
                      <a:pt x="-9492" y="230696"/>
                      <a:pt x="2891" y="214598"/>
                      <a:pt x="75566" y="181832"/>
                    </a:cubicBezTo>
                    <a:cubicBezTo>
                      <a:pt x="89282" y="175641"/>
                      <a:pt x="137670" y="147733"/>
                      <a:pt x="154148" y="137541"/>
                    </a:cubicBezTo>
                    <a:cubicBezTo>
                      <a:pt x="171664" y="126911"/>
                      <a:pt x="188266" y="114833"/>
                      <a:pt x="203773" y="101441"/>
                    </a:cubicBezTo>
                    <a:cubicBezTo>
                      <a:pt x="211593" y="94688"/>
                      <a:pt x="219032" y="87497"/>
                      <a:pt x="226062" y="79915"/>
                    </a:cubicBezTo>
                    <a:cubicBezTo>
                      <a:pt x="233367" y="73133"/>
                      <a:pt x="239625" y="65294"/>
                      <a:pt x="244635" y="56674"/>
                    </a:cubicBezTo>
                    <a:cubicBezTo>
                      <a:pt x="245493" y="54769"/>
                      <a:pt x="246064" y="52578"/>
                      <a:pt x="246826" y="50578"/>
                    </a:cubicBezTo>
                    <a:cubicBezTo>
                      <a:pt x="248912" y="45101"/>
                      <a:pt x="250531" y="39462"/>
                      <a:pt x="251684" y="33719"/>
                    </a:cubicBezTo>
                    <a:cubicBezTo>
                      <a:pt x="252922" y="27718"/>
                      <a:pt x="253779" y="18955"/>
                      <a:pt x="259494" y="15430"/>
                    </a:cubicBezTo>
                    <a:cubicBezTo>
                      <a:pt x="267714" y="12154"/>
                      <a:pt x="276668" y="11163"/>
                      <a:pt x="285402" y="12573"/>
                    </a:cubicBezTo>
                    <a:cubicBezTo>
                      <a:pt x="294756" y="13383"/>
                      <a:pt x="304052" y="14811"/>
                      <a:pt x="313215" y="16859"/>
                    </a:cubicBezTo>
                    <a:cubicBezTo>
                      <a:pt x="323883" y="19336"/>
                      <a:pt x="336170" y="20479"/>
                      <a:pt x="342362" y="30480"/>
                    </a:cubicBezTo>
                    <a:cubicBezTo>
                      <a:pt x="346486" y="38605"/>
                      <a:pt x="348458" y="47663"/>
                      <a:pt x="348077" y="56769"/>
                    </a:cubicBezTo>
                    <a:cubicBezTo>
                      <a:pt x="348077" y="60960"/>
                      <a:pt x="348077" y="65246"/>
                      <a:pt x="348077" y="69437"/>
                    </a:cubicBezTo>
                    <a:cubicBezTo>
                      <a:pt x="348077" y="71247"/>
                      <a:pt x="347315" y="74486"/>
                      <a:pt x="349887" y="73723"/>
                    </a:cubicBezTo>
                    <a:cubicBezTo>
                      <a:pt x="352458" y="72962"/>
                      <a:pt x="355030" y="66770"/>
                      <a:pt x="355982" y="64675"/>
                    </a:cubicBezTo>
                    <a:cubicBezTo>
                      <a:pt x="357983" y="60007"/>
                      <a:pt x="359316" y="55150"/>
                      <a:pt x="361602" y="50292"/>
                    </a:cubicBezTo>
                    <a:cubicBezTo>
                      <a:pt x="364174" y="44853"/>
                      <a:pt x="367365" y="39738"/>
                      <a:pt x="371127" y="35052"/>
                    </a:cubicBezTo>
                    <a:cubicBezTo>
                      <a:pt x="374528" y="30794"/>
                      <a:pt x="378395" y="26927"/>
                      <a:pt x="382653" y="23527"/>
                    </a:cubicBezTo>
                    <a:cubicBezTo>
                      <a:pt x="386986" y="21174"/>
                      <a:pt x="391149" y="18526"/>
                      <a:pt x="395130" y="15621"/>
                    </a:cubicBezTo>
                    <a:cubicBezTo>
                      <a:pt x="398788" y="11173"/>
                      <a:pt x="401036" y="5734"/>
                      <a:pt x="401607" y="0"/>
                    </a:cubicBezTo>
                    <a:close/>
                  </a:path>
                </a:pathLst>
              </a:custGeom>
              <a:solidFill>
                <a:srgbClr val="37474F"/>
              </a:solidFill>
              <a:ln w="9525" cap="flat">
                <a:noFill/>
                <a:prstDash val="solid"/>
                <a:miter/>
              </a:ln>
            </p:spPr>
            <p:txBody>
              <a:bodyPr rtlCol="0" anchor="ctr"/>
              <a:lstStyle/>
              <a:p>
                <a:endParaRPr lang="en-US"/>
              </a:p>
            </p:txBody>
          </p:sp>
          <p:sp>
            <p:nvSpPr>
              <p:cNvPr id="297" name="Freeform: Shape 296">
                <a:extLst>
                  <a:ext uri="{FF2B5EF4-FFF2-40B4-BE49-F238E27FC236}">
                    <a16:creationId xmlns="" xmlns:a16="http://schemas.microsoft.com/office/drawing/2014/main" id="{56B64ED0-2805-49E6-9307-4BA289880B5B}"/>
                  </a:ext>
                </a:extLst>
              </p:cNvPr>
              <p:cNvSpPr/>
              <p:nvPr/>
            </p:nvSpPr>
            <p:spPr>
              <a:xfrm>
                <a:off x="4357772" y="4192599"/>
                <a:ext cx="188971" cy="111537"/>
              </a:xfrm>
              <a:custGeom>
                <a:avLst/>
                <a:gdLst>
                  <a:gd name="connsiteX0" fmla="*/ 66384 w 188971"/>
                  <a:gd name="connsiteY0" fmla="*/ 0 h 111537"/>
                  <a:gd name="connsiteX1" fmla="*/ 188971 w 188971"/>
                  <a:gd name="connsiteY1" fmla="*/ 98679 h 111537"/>
                  <a:gd name="connsiteX2" fmla="*/ 124106 w 188971"/>
                  <a:gd name="connsiteY2" fmla="*/ 111538 h 111537"/>
                  <a:gd name="connsiteX3" fmla="*/ 5710 w 188971"/>
                  <a:gd name="connsiteY3" fmla="*/ 71533 h 111537"/>
                  <a:gd name="connsiteX4" fmla="*/ 66384 w 188971"/>
                  <a:gd name="connsiteY4" fmla="*/ 0 h 11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971" h="111537">
                    <a:moveTo>
                      <a:pt x="66384" y="0"/>
                    </a:moveTo>
                    <a:cubicBezTo>
                      <a:pt x="157348" y="7239"/>
                      <a:pt x="185447" y="63817"/>
                      <a:pt x="188971" y="98679"/>
                    </a:cubicBezTo>
                    <a:cubicBezTo>
                      <a:pt x="168130" y="106251"/>
                      <a:pt x="146261" y="110595"/>
                      <a:pt x="124106" y="111538"/>
                    </a:cubicBezTo>
                    <a:cubicBezTo>
                      <a:pt x="61241" y="111538"/>
                      <a:pt x="18093" y="94297"/>
                      <a:pt x="5710" y="71533"/>
                    </a:cubicBezTo>
                    <a:cubicBezTo>
                      <a:pt x="-8673" y="44958"/>
                      <a:pt x="1519" y="23813"/>
                      <a:pt x="66384" y="0"/>
                    </a:cubicBezTo>
                    <a:close/>
                  </a:path>
                </a:pathLst>
              </a:custGeom>
              <a:solidFill>
                <a:srgbClr val="FAFAFA"/>
              </a:solidFill>
              <a:ln w="9525" cap="flat">
                <a:noFill/>
                <a:prstDash val="solid"/>
                <a:miter/>
              </a:ln>
            </p:spPr>
            <p:txBody>
              <a:bodyPr rtlCol="0" anchor="ctr"/>
              <a:lstStyle/>
              <a:p>
                <a:endParaRPr lang="en-US"/>
              </a:p>
            </p:txBody>
          </p:sp>
          <p:sp>
            <p:nvSpPr>
              <p:cNvPr id="298" name="Freeform: Shape 297">
                <a:extLst>
                  <a:ext uri="{FF2B5EF4-FFF2-40B4-BE49-F238E27FC236}">
                    <a16:creationId xmlns="" xmlns:a16="http://schemas.microsoft.com/office/drawing/2014/main" id="{A3BF919F-DCEB-4B0C-9A30-B37BB5093BC4}"/>
                  </a:ext>
                </a:extLst>
              </p:cNvPr>
              <p:cNvSpPr/>
              <p:nvPr/>
            </p:nvSpPr>
            <p:spPr>
              <a:xfrm>
                <a:off x="4478138" y="4154795"/>
                <a:ext cx="87098" cy="40666"/>
              </a:xfrm>
              <a:custGeom>
                <a:avLst/>
                <a:gdLst>
                  <a:gd name="connsiteX0" fmla="*/ 82511 w 87098"/>
                  <a:gd name="connsiteY0" fmla="*/ 40662 h 40666"/>
                  <a:gd name="connsiteX1" fmla="*/ 87093 w 87098"/>
                  <a:gd name="connsiteY1" fmla="*/ 36490 h 40666"/>
                  <a:gd name="connsiteX2" fmla="*/ 86035 w 87098"/>
                  <a:gd name="connsiteY2" fmla="*/ 33422 h 40666"/>
                  <a:gd name="connsiteX3" fmla="*/ 4025 w 87098"/>
                  <a:gd name="connsiteY3" fmla="*/ 85 h 40666"/>
                  <a:gd name="connsiteX4" fmla="*/ 15 w 87098"/>
                  <a:gd name="connsiteY4" fmla="*/ 4809 h 40666"/>
                  <a:gd name="connsiteX5" fmla="*/ 25 w 87098"/>
                  <a:gd name="connsiteY5" fmla="*/ 4943 h 40666"/>
                  <a:gd name="connsiteX6" fmla="*/ 4882 w 87098"/>
                  <a:gd name="connsiteY6" fmla="*/ 8943 h 40666"/>
                  <a:gd name="connsiteX7" fmla="*/ 79082 w 87098"/>
                  <a:gd name="connsiteY7" fmla="*/ 38947 h 40666"/>
                  <a:gd name="connsiteX8" fmla="*/ 82511 w 87098"/>
                  <a:gd name="connsiteY8" fmla="*/ 40662 h 4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098" h="40666">
                    <a:moveTo>
                      <a:pt x="82511" y="40662"/>
                    </a:moveTo>
                    <a:cubicBezTo>
                      <a:pt x="84930" y="40776"/>
                      <a:pt x="86978" y="38909"/>
                      <a:pt x="87093" y="36490"/>
                    </a:cubicBezTo>
                    <a:cubicBezTo>
                      <a:pt x="87150" y="35375"/>
                      <a:pt x="86769" y="34270"/>
                      <a:pt x="86035" y="33422"/>
                    </a:cubicBezTo>
                    <a:cubicBezTo>
                      <a:pt x="64785" y="11010"/>
                      <a:pt x="34886" y="-1144"/>
                      <a:pt x="4025" y="85"/>
                    </a:cubicBezTo>
                    <a:cubicBezTo>
                      <a:pt x="1615" y="285"/>
                      <a:pt x="-185" y="2390"/>
                      <a:pt x="15" y="4809"/>
                    </a:cubicBezTo>
                    <a:cubicBezTo>
                      <a:pt x="15" y="4847"/>
                      <a:pt x="25" y="4895"/>
                      <a:pt x="25" y="4943"/>
                    </a:cubicBezTo>
                    <a:cubicBezTo>
                      <a:pt x="320" y="7352"/>
                      <a:pt x="2453" y="9115"/>
                      <a:pt x="4882" y="8943"/>
                    </a:cubicBezTo>
                    <a:cubicBezTo>
                      <a:pt x="32734" y="8086"/>
                      <a:pt x="59661" y="18973"/>
                      <a:pt x="79082" y="38947"/>
                    </a:cubicBezTo>
                    <a:cubicBezTo>
                      <a:pt x="79892" y="40023"/>
                      <a:pt x="81159" y="40662"/>
                      <a:pt x="82511" y="40662"/>
                    </a:cubicBezTo>
                    <a:close/>
                  </a:path>
                </a:pathLst>
              </a:custGeom>
              <a:solidFill>
                <a:srgbClr val="F0F0F0"/>
              </a:solidFill>
              <a:ln w="9525" cap="flat">
                <a:noFill/>
                <a:prstDash val="solid"/>
                <a:miter/>
              </a:ln>
            </p:spPr>
            <p:txBody>
              <a:bodyPr rtlCol="0" anchor="ctr"/>
              <a:lstStyle/>
              <a:p>
                <a:endParaRPr lang="en-US"/>
              </a:p>
            </p:txBody>
          </p:sp>
          <p:sp>
            <p:nvSpPr>
              <p:cNvPr id="299" name="Freeform: Shape 298">
                <a:extLst>
                  <a:ext uri="{FF2B5EF4-FFF2-40B4-BE49-F238E27FC236}">
                    <a16:creationId xmlns="" xmlns:a16="http://schemas.microsoft.com/office/drawing/2014/main" id="{B86ECF48-2EE4-4916-B811-3CE39E7C0518}"/>
                  </a:ext>
                </a:extLst>
              </p:cNvPr>
              <p:cNvSpPr/>
              <p:nvPr/>
            </p:nvSpPr>
            <p:spPr>
              <a:xfrm>
                <a:off x="4517672" y="4131838"/>
                <a:ext cx="86982" cy="40662"/>
              </a:xfrm>
              <a:custGeom>
                <a:avLst/>
                <a:gdLst>
                  <a:gd name="connsiteX0" fmla="*/ 82507 w 86982"/>
                  <a:gd name="connsiteY0" fmla="*/ 40663 h 40662"/>
                  <a:gd name="connsiteX1" fmla="*/ 85269 w 86982"/>
                  <a:gd name="connsiteY1" fmla="*/ 39710 h 40662"/>
                  <a:gd name="connsiteX2" fmla="*/ 86031 w 86982"/>
                  <a:gd name="connsiteY2" fmla="*/ 33424 h 40662"/>
                  <a:gd name="connsiteX3" fmla="*/ 86031 w 86982"/>
                  <a:gd name="connsiteY3" fmla="*/ 33424 h 40662"/>
                  <a:gd name="connsiteX4" fmla="*/ 3925 w 86982"/>
                  <a:gd name="connsiteY4" fmla="*/ 86 h 40662"/>
                  <a:gd name="connsiteX5" fmla="*/ 20 w 86982"/>
                  <a:gd name="connsiteY5" fmla="*/ 4944 h 40662"/>
                  <a:gd name="connsiteX6" fmla="*/ 4554 w 86982"/>
                  <a:gd name="connsiteY6" fmla="*/ 8964 h 40662"/>
                  <a:gd name="connsiteX7" fmla="*/ 4783 w 86982"/>
                  <a:gd name="connsiteY7" fmla="*/ 8945 h 40662"/>
                  <a:gd name="connsiteX8" fmla="*/ 79078 w 86982"/>
                  <a:gd name="connsiteY8" fmla="*/ 39044 h 40662"/>
                  <a:gd name="connsiteX9" fmla="*/ 82507 w 86982"/>
                  <a:gd name="connsiteY9" fmla="*/ 40663 h 4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982" h="40662">
                    <a:moveTo>
                      <a:pt x="82507" y="40663"/>
                    </a:moveTo>
                    <a:cubicBezTo>
                      <a:pt x="83507" y="40672"/>
                      <a:pt x="84488" y="40339"/>
                      <a:pt x="85269" y="39710"/>
                    </a:cubicBezTo>
                    <a:cubicBezTo>
                      <a:pt x="87212" y="38186"/>
                      <a:pt x="87555" y="35367"/>
                      <a:pt x="86031" y="33424"/>
                    </a:cubicBezTo>
                    <a:cubicBezTo>
                      <a:pt x="86031" y="33424"/>
                      <a:pt x="86031" y="33424"/>
                      <a:pt x="86031" y="33424"/>
                    </a:cubicBezTo>
                    <a:cubicBezTo>
                      <a:pt x="64752" y="10993"/>
                      <a:pt x="34825" y="-1152"/>
                      <a:pt x="3925" y="86"/>
                    </a:cubicBezTo>
                    <a:cubicBezTo>
                      <a:pt x="1525" y="382"/>
                      <a:pt x="-208" y="2534"/>
                      <a:pt x="20" y="4944"/>
                    </a:cubicBezTo>
                    <a:cubicBezTo>
                      <a:pt x="163" y="7306"/>
                      <a:pt x="2192" y="9107"/>
                      <a:pt x="4554" y="8964"/>
                    </a:cubicBezTo>
                    <a:cubicBezTo>
                      <a:pt x="4630" y="8964"/>
                      <a:pt x="4706" y="8954"/>
                      <a:pt x="4783" y="8945"/>
                    </a:cubicBezTo>
                    <a:cubicBezTo>
                      <a:pt x="32672" y="8097"/>
                      <a:pt x="59637" y="19022"/>
                      <a:pt x="79078" y="39044"/>
                    </a:cubicBezTo>
                    <a:cubicBezTo>
                      <a:pt x="79916" y="40072"/>
                      <a:pt x="81173" y="40672"/>
                      <a:pt x="82507" y="40663"/>
                    </a:cubicBezTo>
                    <a:close/>
                  </a:path>
                </a:pathLst>
              </a:custGeom>
              <a:solidFill>
                <a:srgbClr val="F0F0F0"/>
              </a:solidFill>
              <a:ln w="9525" cap="flat">
                <a:noFill/>
                <a:prstDash val="solid"/>
                <a:miter/>
              </a:ln>
            </p:spPr>
            <p:txBody>
              <a:bodyPr rtlCol="0" anchor="ctr"/>
              <a:lstStyle/>
              <a:p>
                <a:endParaRPr lang="en-US"/>
              </a:p>
            </p:txBody>
          </p:sp>
          <p:sp>
            <p:nvSpPr>
              <p:cNvPr id="300" name="Freeform: Shape 299">
                <a:extLst>
                  <a:ext uri="{FF2B5EF4-FFF2-40B4-BE49-F238E27FC236}">
                    <a16:creationId xmlns="" xmlns:a16="http://schemas.microsoft.com/office/drawing/2014/main" id="{8ADA4F79-B232-4768-A964-D846FAEFA8AF}"/>
                  </a:ext>
                </a:extLst>
              </p:cNvPr>
              <p:cNvSpPr/>
              <p:nvPr/>
            </p:nvSpPr>
            <p:spPr>
              <a:xfrm>
                <a:off x="4554250" y="4106130"/>
                <a:ext cx="87091" cy="40659"/>
              </a:xfrm>
              <a:custGeom>
                <a:avLst/>
                <a:gdLst>
                  <a:gd name="connsiteX0" fmla="*/ 82505 w 87091"/>
                  <a:gd name="connsiteY0" fmla="*/ 40654 h 40659"/>
                  <a:gd name="connsiteX1" fmla="*/ 87086 w 87091"/>
                  <a:gd name="connsiteY1" fmla="*/ 36482 h 40659"/>
                  <a:gd name="connsiteX2" fmla="*/ 86029 w 87091"/>
                  <a:gd name="connsiteY2" fmla="*/ 33415 h 40659"/>
                  <a:gd name="connsiteX3" fmla="*/ 4019 w 87091"/>
                  <a:gd name="connsiteY3" fmla="*/ 78 h 40659"/>
                  <a:gd name="connsiteX4" fmla="*/ 18 w 87091"/>
                  <a:gd name="connsiteY4" fmla="*/ 4935 h 40659"/>
                  <a:gd name="connsiteX5" fmla="*/ 4743 w 87091"/>
                  <a:gd name="connsiteY5" fmla="*/ 8945 h 40659"/>
                  <a:gd name="connsiteX6" fmla="*/ 4876 w 87091"/>
                  <a:gd name="connsiteY6" fmla="*/ 8936 h 40659"/>
                  <a:gd name="connsiteX7" fmla="*/ 79076 w 87091"/>
                  <a:gd name="connsiteY7" fmla="*/ 39035 h 40659"/>
                  <a:gd name="connsiteX8" fmla="*/ 82505 w 87091"/>
                  <a:gd name="connsiteY8" fmla="*/ 40654 h 4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091" h="40659">
                    <a:moveTo>
                      <a:pt x="82505" y="40654"/>
                    </a:moveTo>
                    <a:cubicBezTo>
                      <a:pt x="84924" y="40768"/>
                      <a:pt x="86972" y="38901"/>
                      <a:pt x="87086" y="36482"/>
                    </a:cubicBezTo>
                    <a:cubicBezTo>
                      <a:pt x="87143" y="35368"/>
                      <a:pt x="86762" y="34263"/>
                      <a:pt x="86029" y="33415"/>
                    </a:cubicBezTo>
                    <a:cubicBezTo>
                      <a:pt x="64750" y="11041"/>
                      <a:pt x="34870" y="-1094"/>
                      <a:pt x="4019" y="78"/>
                    </a:cubicBezTo>
                    <a:cubicBezTo>
                      <a:pt x="1580" y="325"/>
                      <a:pt x="-201" y="2497"/>
                      <a:pt x="18" y="4935"/>
                    </a:cubicBezTo>
                    <a:cubicBezTo>
                      <a:pt x="218" y="7345"/>
                      <a:pt x="2323" y="9145"/>
                      <a:pt x="4743" y="8945"/>
                    </a:cubicBezTo>
                    <a:cubicBezTo>
                      <a:pt x="4781" y="8945"/>
                      <a:pt x="4828" y="8945"/>
                      <a:pt x="4876" y="8936"/>
                    </a:cubicBezTo>
                    <a:cubicBezTo>
                      <a:pt x="32746" y="8079"/>
                      <a:pt x="59683" y="19004"/>
                      <a:pt x="79076" y="39035"/>
                    </a:cubicBezTo>
                    <a:cubicBezTo>
                      <a:pt x="79914" y="40064"/>
                      <a:pt x="81171" y="40664"/>
                      <a:pt x="82505" y="40654"/>
                    </a:cubicBezTo>
                    <a:close/>
                  </a:path>
                </a:pathLst>
              </a:custGeom>
              <a:solidFill>
                <a:srgbClr val="F0F0F0"/>
              </a:solidFill>
              <a:ln w="9525" cap="flat">
                <a:noFill/>
                <a:prstDash val="solid"/>
                <a:miter/>
              </a:ln>
            </p:spPr>
            <p:txBody>
              <a:bodyPr rtlCol="0" anchor="ctr"/>
              <a:lstStyle/>
              <a:p>
                <a:endParaRPr lang="en-US"/>
              </a:p>
            </p:txBody>
          </p:sp>
          <p:sp>
            <p:nvSpPr>
              <p:cNvPr id="301" name="Freeform: Shape 300">
                <a:extLst>
                  <a:ext uri="{FF2B5EF4-FFF2-40B4-BE49-F238E27FC236}">
                    <a16:creationId xmlns="" xmlns:a16="http://schemas.microsoft.com/office/drawing/2014/main" id="{1B02D20F-A9BA-4228-8166-458774668C65}"/>
                  </a:ext>
                </a:extLst>
              </p:cNvPr>
              <p:cNvSpPr/>
              <p:nvPr/>
            </p:nvSpPr>
            <p:spPr>
              <a:xfrm>
                <a:off x="4582634" y="4079573"/>
                <a:ext cx="94431" cy="41493"/>
              </a:xfrm>
              <a:custGeom>
                <a:avLst/>
                <a:gdLst>
                  <a:gd name="connsiteX0" fmla="*/ 90030 w 94431"/>
                  <a:gd name="connsiteY0" fmla="*/ 41493 h 41493"/>
                  <a:gd name="connsiteX1" fmla="*/ 94430 w 94431"/>
                  <a:gd name="connsiteY1" fmla="*/ 36950 h 41493"/>
                  <a:gd name="connsiteX2" fmla="*/ 93554 w 94431"/>
                  <a:gd name="connsiteY2" fmla="*/ 34349 h 41493"/>
                  <a:gd name="connsiteX3" fmla="*/ 4019 w 94431"/>
                  <a:gd name="connsiteY3" fmla="*/ 440 h 41493"/>
                  <a:gd name="connsiteX4" fmla="*/ 18 w 94431"/>
                  <a:gd name="connsiteY4" fmla="*/ 5298 h 41493"/>
                  <a:gd name="connsiteX5" fmla="*/ 4743 w 94431"/>
                  <a:gd name="connsiteY5" fmla="*/ 9308 h 41493"/>
                  <a:gd name="connsiteX6" fmla="*/ 4876 w 94431"/>
                  <a:gd name="connsiteY6" fmla="*/ 9299 h 41493"/>
                  <a:gd name="connsiteX7" fmla="*/ 86600 w 94431"/>
                  <a:gd name="connsiteY7" fmla="*/ 39779 h 41493"/>
                  <a:gd name="connsiteX8" fmla="*/ 90030 w 94431"/>
                  <a:gd name="connsiteY8" fmla="*/ 41493 h 4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431" h="41493">
                    <a:moveTo>
                      <a:pt x="90030" y="41493"/>
                    </a:moveTo>
                    <a:cubicBezTo>
                      <a:pt x="92506" y="41455"/>
                      <a:pt x="94478" y="39417"/>
                      <a:pt x="94430" y="36950"/>
                    </a:cubicBezTo>
                    <a:cubicBezTo>
                      <a:pt x="94421" y="36007"/>
                      <a:pt x="94116" y="35102"/>
                      <a:pt x="93554" y="34349"/>
                    </a:cubicBezTo>
                    <a:cubicBezTo>
                      <a:pt x="76409" y="12156"/>
                      <a:pt x="37071" y="-2798"/>
                      <a:pt x="4019" y="440"/>
                    </a:cubicBezTo>
                    <a:cubicBezTo>
                      <a:pt x="1580" y="688"/>
                      <a:pt x="-201" y="2860"/>
                      <a:pt x="18" y="5298"/>
                    </a:cubicBezTo>
                    <a:cubicBezTo>
                      <a:pt x="209" y="7708"/>
                      <a:pt x="2323" y="9508"/>
                      <a:pt x="4743" y="9308"/>
                    </a:cubicBezTo>
                    <a:cubicBezTo>
                      <a:pt x="4781" y="9308"/>
                      <a:pt x="4828" y="9308"/>
                      <a:pt x="4876" y="9299"/>
                    </a:cubicBezTo>
                    <a:cubicBezTo>
                      <a:pt x="34689" y="6346"/>
                      <a:pt x="71551" y="20062"/>
                      <a:pt x="86600" y="39779"/>
                    </a:cubicBezTo>
                    <a:cubicBezTo>
                      <a:pt x="87401" y="40874"/>
                      <a:pt x="88677" y="41512"/>
                      <a:pt x="90030" y="41493"/>
                    </a:cubicBezTo>
                    <a:close/>
                  </a:path>
                </a:pathLst>
              </a:custGeom>
              <a:solidFill>
                <a:srgbClr val="F0F0F0"/>
              </a:solidFill>
              <a:ln w="9525" cap="flat">
                <a:noFill/>
                <a:prstDash val="solid"/>
                <a:miter/>
              </a:ln>
            </p:spPr>
            <p:txBody>
              <a:bodyPr rtlCol="0" anchor="ctr"/>
              <a:lstStyle/>
              <a:p>
                <a:endParaRPr lang="en-US"/>
              </a:p>
            </p:txBody>
          </p:sp>
          <p:sp>
            <p:nvSpPr>
              <p:cNvPr id="302" name="Freeform: Shape 301">
                <a:extLst>
                  <a:ext uri="{FF2B5EF4-FFF2-40B4-BE49-F238E27FC236}">
                    <a16:creationId xmlns="" xmlns:a16="http://schemas.microsoft.com/office/drawing/2014/main" id="{08BE9B17-1567-4FFA-98B7-BADAB04F71E0}"/>
                  </a:ext>
                </a:extLst>
              </p:cNvPr>
              <p:cNvSpPr/>
              <p:nvPr/>
            </p:nvSpPr>
            <p:spPr>
              <a:xfrm>
                <a:off x="5125673" y="4308232"/>
                <a:ext cx="181972" cy="169129"/>
              </a:xfrm>
              <a:custGeom>
                <a:avLst/>
                <a:gdLst>
                  <a:gd name="connsiteX0" fmla="*/ 0 w 181972"/>
                  <a:gd name="connsiteY0" fmla="*/ 44101 h 169129"/>
                  <a:gd name="connsiteX1" fmla="*/ 24479 w 181972"/>
                  <a:gd name="connsiteY1" fmla="*/ 140779 h 169129"/>
                  <a:gd name="connsiteX2" fmla="*/ 97536 w 181972"/>
                  <a:gd name="connsiteY2" fmla="*/ 166497 h 169129"/>
                  <a:gd name="connsiteX3" fmla="*/ 172307 w 181972"/>
                  <a:gd name="connsiteY3" fmla="*/ 102298 h 169129"/>
                  <a:gd name="connsiteX4" fmla="*/ 178975 w 181972"/>
                  <a:gd name="connsiteY4" fmla="*/ 0 h 169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2" h="169129">
                    <a:moveTo>
                      <a:pt x="0" y="44101"/>
                    </a:moveTo>
                    <a:cubicBezTo>
                      <a:pt x="2477" y="87059"/>
                      <a:pt x="9525" y="115538"/>
                      <a:pt x="24479" y="140779"/>
                    </a:cubicBezTo>
                    <a:cubicBezTo>
                      <a:pt x="39434" y="166021"/>
                      <a:pt x="68389" y="173831"/>
                      <a:pt x="97536" y="166497"/>
                    </a:cubicBezTo>
                    <a:cubicBezTo>
                      <a:pt x="126682" y="159163"/>
                      <a:pt x="164211" y="139351"/>
                      <a:pt x="172307" y="102298"/>
                    </a:cubicBezTo>
                    <a:cubicBezTo>
                      <a:pt x="180404" y="65246"/>
                      <a:pt x="185547" y="39814"/>
                      <a:pt x="178975" y="0"/>
                    </a:cubicBezTo>
                    <a:close/>
                  </a:path>
                </a:pathLst>
              </a:custGeom>
              <a:solidFill>
                <a:srgbClr val="263238"/>
              </a:solidFill>
              <a:ln w="9525" cap="flat">
                <a:noFill/>
                <a:prstDash val="solid"/>
                <a:miter/>
              </a:ln>
            </p:spPr>
            <p:txBody>
              <a:bodyPr rtlCol="0" anchor="ctr"/>
              <a:lstStyle/>
              <a:p>
                <a:endParaRPr lang="en-US"/>
              </a:p>
            </p:txBody>
          </p:sp>
          <p:sp>
            <p:nvSpPr>
              <p:cNvPr id="303" name="Freeform: Shape 302">
                <a:extLst>
                  <a:ext uri="{FF2B5EF4-FFF2-40B4-BE49-F238E27FC236}">
                    <a16:creationId xmlns="" xmlns:a16="http://schemas.microsoft.com/office/drawing/2014/main" id="{4FCC077C-51AA-4E19-B3AE-C0756ABD5E50}"/>
                  </a:ext>
                </a:extLst>
              </p:cNvPr>
              <p:cNvSpPr/>
              <p:nvPr/>
            </p:nvSpPr>
            <p:spPr>
              <a:xfrm>
                <a:off x="5115452" y="4041247"/>
                <a:ext cx="190233" cy="418046"/>
              </a:xfrm>
              <a:custGeom>
                <a:avLst/>
                <a:gdLst>
                  <a:gd name="connsiteX0" fmla="*/ 132712 w 190233"/>
                  <a:gd name="connsiteY0" fmla="*/ 0 h 418046"/>
                  <a:gd name="connsiteX1" fmla="*/ 155096 w 190233"/>
                  <a:gd name="connsiteY1" fmla="*/ 116396 h 418046"/>
                  <a:gd name="connsiteX2" fmla="*/ 187672 w 190233"/>
                  <a:gd name="connsiteY2" fmla="*/ 254603 h 418046"/>
                  <a:gd name="connsiteX3" fmla="*/ 165288 w 190233"/>
                  <a:gd name="connsiteY3" fmla="*/ 373571 h 418046"/>
                  <a:gd name="connsiteX4" fmla="*/ 37558 w 190233"/>
                  <a:gd name="connsiteY4" fmla="*/ 392621 h 418046"/>
                  <a:gd name="connsiteX5" fmla="*/ 10126 w 190233"/>
                  <a:gd name="connsiteY5" fmla="*/ 248317 h 418046"/>
                  <a:gd name="connsiteX6" fmla="*/ 6316 w 190233"/>
                  <a:gd name="connsiteY6" fmla="*/ 101537 h 418046"/>
                  <a:gd name="connsiteX7" fmla="*/ 4792 w 190233"/>
                  <a:gd name="connsiteY7" fmla="*/ 9525 h 418046"/>
                  <a:gd name="connsiteX8" fmla="*/ 7173 w 190233"/>
                  <a:gd name="connsiteY8" fmla="*/ 30289 h 418046"/>
                  <a:gd name="connsiteX9" fmla="*/ 11078 w 190233"/>
                  <a:gd name="connsiteY9" fmla="*/ 53435 h 418046"/>
                  <a:gd name="connsiteX10" fmla="*/ 16031 w 190233"/>
                  <a:gd name="connsiteY10" fmla="*/ 54769 h 418046"/>
                  <a:gd name="connsiteX11" fmla="*/ 16031 w 190233"/>
                  <a:gd name="connsiteY11" fmla="*/ 44005 h 418046"/>
                  <a:gd name="connsiteX12" fmla="*/ 26699 w 190233"/>
                  <a:gd name="connsiteY12" fmla="*/ 25432 h 418046"/>
                  <a:gd name="connsiteX13" fmla="*/ 82325 w 190233"/>
                  <a:gd name="connsiteY13" fmla="*/ 17526 h 418046"/>
                  <a:gd name="connsiteX14" fmla="*/ 127283 w 190233"/>
                  <a:gd name="connsiteY14" fmla="*/ 20764 h 418046"/>
                  <a:gd name="connsiteX15" fmla="*/ 131284 w 190233"/>
                  <a:gd name="connsiteY15" fmla="*/ 37529 h 418046"/>
                  <a:gd name="connsiteX16" fmla="*/ 134617 w 190233"/>
                  <a:gd name="connsiteY16" fmla="*/ 49911 h 418046"/>
                  <a:gd name="connsiteX17" fmla="*/ 133856 w 190233"/>
                  <a:gd name="connsiteY17" fmla="*/ 23527 h 418046"/>
                  <a:gd name="connsiteX18" fmla="*/ 132998 w 190233"/>
                  <a:gd name="connsiteY18" fmla="*/ 10859 h 418046"/>
                  <a:gd name="connsiteX19" fmla="*/ 132712 w 190233"/>
                  <a:gd name="connsiteY19" fmla="*/ 0 h 41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233" h="418046">
                    <a:moveTo>
                      <a:pt x="132712" y="0"/>
                    </a:moveTo>
                    <a:cubicBezTo>
                      <a:pt x="144714" y="953"/>
                      <a:pt x="148238" y="58579"/>
                      <a:pt x="155096" y="116396"/>
                    </a:cubicBezTo>
                    <a:cubicBezTo>
                      <a:pt x="162526" y="178308"/>
                      <a:pt x="181004" y="203835"/>
                      <a:pt x="187672" y="254603"/>
                    </a:cubicBezTo>
                    <a:cubicBezTo>
                      <a:pt x="195197" y="312611"/>
                      <a:pt x="185672" y="338519"/>
                      <a:pt x="165288" y="373571"/>
                    </a:cubicBezTo>
                    <a:cubicBezTo>
                      <a:pt x="144905" y="408622"/>
                      <a:pt x="73086" y="443103"/>
                      <a:pt x="37558" y="392621"/>
                    </a:cubicBezTo>
                    <a:cubicBezTo>
                      <a:pt x="8983" y="351663"/>
                      <a:pt x="7554" y="306229"/>
                      <a:pt x="10126" y="248317"/>
                    </a:cubicBezTo>
                    <a:cubicBezTo>
                      <a:pt x="11631" y="199358"/>
                      <a:pt x="10354" y="150352"/>
                      <a:pt x="6316" y="101537"/>
                    </a:cubicBezTo>
                    <a:cubicBezTo>
                      <a:pt x="3934" y="58103"/>
                      <a:pt x="-5686" y="14383"/>
                      <a:pt x="4792" y="9525"/>
                    </a:cubicBezTo>
                    <a:cubicBezTo>
                      <a:pt x="5554" y="15907"/>
                      <a:pt x="6316" y="24003"/>
                      <a:pt x="7173" y="30289"/>
                    </a:cubicBezTo>
                    <a:cubicBezTo>
                      <a:pt x="7564" y="38128"/>
                      <a:pt x="8878" y="45901"/>
                      <a:pt x="11078" y="53435"/>
                    </a:cubicBezTo>
                    <a:cubicBezTo>
                      <a:pt x="12317" y="56674"/>
                      <a:pt x="14983" y="60007"/>
                      <a:pt x="16031" y="54769"/>
                    </a:cubicBezTo>
                    <a:cubicBezTo>
                      <a:pt x="16603" y="51206"/>
                      <a:pt x="16603" y="47568"/>
                      <a:pt x="16031" y="44005"/>
                    </a:cubicBezTo>
                    <a:cubicBezTo>
                      <a:pt x="14317" y="28004"/>
                      <a:pt x="22318" y="26670"/>
                      <a:pt x="26699" y="25432"/>
                    </a:cubicBezTo>
                    <a:cubicBezTo>
                      <a:pt x="45092" y="21850"/>
                      <a:pt x="63656" y="19212"/>
                      <a:pt x="82325" y="17526"/>
                    </a:cubicBezTo>
                    <a:cubicBezTo>
                      <a:pt x="91850" y="16954"/>
                      <a:pt x="123187" y="15526"/>
                      <a:pt x="127283" y="20764"/>
                    </a:cubicBezTo>
                    <a:cubicBezTo>
                      <a:pt x="129950" y="25946"/>
                      <a:pt x="131331" y="31699"/>
                      <a:pt x="131284" y="37529"/>
                    </a:cubicBezTo>
                    <a:cubicBezTo>
                      <a:pt x="132332" y="46292"/>
                      <a:pt x="134332" y="52673"/>
                      <a:pt x="134617" y="49911"/>
                    </a:cubicBezTo>
                    <a:cubicBezTo>
                      <a:pt x="135189" y="43625"/>
                      <a:pt x="133951" y="27432"/>
                      <a:pt x="133856" y="23527"/>
                    </a:cubicBezTo>
                    <a:cubicBezTo>
                      <a:pt x="133760" y="19621"/>
                      <a:pt x="133093" y="14573"/>
                      <a:pt x="132998" y="10859"/>
                    </a:cubicBezTo>
                    <a:cubicBezTo>
                      <a:pt x="132903" y="7144"/>
                      <a:pt x="132903" y="3715"/>
                      <a:pt x="132712" y="0"/>
                    </a:cubicBezTo>
                    <a:close/>
                  </a:path>
                </a:pathLst>
              </a:custGeom>
              <a:solidFill>
                <a:srgbClr val="37474F"/>
              </a:solidFill>
              <a:ln w="9525" cap="flat">
                <a:noFill/>
                <a:prstDash val="solid"/>
                <a:miter/>
              </a:ln>
            </p:spPr>
            <p:txBody>
              <a:bodyPr rtlCol="0" anchor="ctr"/>
              <a:lstStyle/>
              <a:p>
                <a:endParaRPr lang="en-US"/>
              </a:p>
            </p:txBody>
          </p:sp>
          <p:sp>
            <p:nvSpPr>
              <p:cNvPr id="304" name="Freeform: Shape 303">
                <a:extLst>
                  <a:ext uri="{FF2B5EF4-FFF2-40B4-BE49-F238E27FC236}">
                    <a16:creationId xmlns="" xmlns:a16="http://schemas.microsoft.com/office/drawing/2014/main" id="{060FFE5A-48EE-4978-9FBF-970DA95448AE}"/>
                  </a:ext>
                </a:extLst>
              </p:cNvPr>
              <p:cNvSpPr/>
              <p:nvPr/>
            </p:nvSpPr>
            <p:spPr>
              <a:xfrm>
                <a:off x="5125958" y="4311977"/>
                <a:ext cx="181048" cy="150144"/>
              </a:xfrm>
              <a:custGeom>
                <a:avLst/>
                <a:gdLst>
                  <a:gd name="connsiteX0" fmla="*/ 180689 w 181048"/>
                  <a:gd name="connsiteY0" fmla="*/ 17497 h 150144"/>
                  <a:gd name="connsiteX1" fmla="*/ 158210 w 181048"/>
                  <a:gd name="connsiteY1" fmla="*/ 105603 h 150144"/>
                  <a:gd name="connsiteX2" fmla="*/ 24860 w 181048"/>
                  <a:gd name="connsiteY2" fmla="*/ 124653 h 150144"/>
                  <a:gd name="connsiteX3" fmla="*/ 0 w 181048"/>
                  <a:gd name="connsiteY3" fmla="*/ 39976 h 150144"/>
                  <a:gd name="connsiteX4" fmla="*/ 180689 w 181048"/>
                  <a:gd name="connsiteY4" fmla="*/ 17497 h 15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48" h="150144">
                    <a:moveTo>
                      <a:pt x="180689" y="17497"/>
                    </a:moveTo>
                    <a:cubicBezTo>
                      <a:pt x="182880" y="48520"/>
                      <a:pt x="174993" y="79419"/>
                      <a:pt x="158210" y="105603"/>
                    </a:cubicBezTo>
                    <a:cubicBezTo>
                      <a:pt x="137922" y="140750"/>
                      <a:pt x="60198" y="175231"/>
                      <a:pt x="24860" y="124653"/>
                    </a:cubicBezTo>
                    <a:cubicBezTo>
                      <a:pt x="7144" y="99602"/>
                      <a:pt x="2477" y="70075"/>
                      <a:pt x="0" y="39976"/>
                    </a:cubicBezTo>
                    <a:cubicBezTo>
                      <a:pt x="20955" y="1590"/>
                      <a:pt x="146971" y="-15460"/>
                      <a:pt x="180689" y="17497"/>
                    </a:cubicBezTo>
                    <a:close/>
                  </a:path>
                </a:pathLst>
              </a:custGeom>
              <a:solidFill>
                <a:srgbClr val="FAFAFA"/>
              </a:solidFill>
              <a:ln w="9525" cap="flat">
                <a:noFill/>
                <a:prstDash val="solid"/>
                <a:miter/>
              </a:ln>
            </p:spPr>
            <p:txBody>
              <a:bodyPr rtlCol="0" anchor="ctr"/>
              <a:lstStyle/>
              <a:p>
                <a:endParaRPr lang="en-US"/>
              </a:p>
            </p:txBody>
          </p:sp>
          <p:sp>
            <p:nvSpPr>
              <p:cNvPr id="305" name="Freeform: Shape 304">
                <a:extLst>
                  <a:ext uri="{FF2B5EF4-FFF2-40B4-BE49-F238E27FC236}">
                    <a16:creationId xmlns="" xmlns:a16="http://schemas.microsoft.com/office/drawing/2014/main" id="{BB2AA371-2CCB-4919-A9EA-515AEDC8BAA3}"/>
                  </a:ext>
                </a:extLst>
              </p:cNvPr>
              <p:cNvSpPr/>
              <p:nvPr/>
            </p:nvSpPr>
            <p:spPr>
              <a:xfrm>
                <a:off x="5146980" y="4265484"/>
                <a:ext cx="122398" cy="23813"/>
              </a:xfrm>
              <a:custGeom>
                <a:avLst/>
                <a:gdLst>
                  <a:gd name="connsiteX0" fmla="*/ 4886 w 122398"/>
                  <a:gd name="connsiteY0" fmla="*/ 23794 h 23813"/>
                  <a:gd name="connsiteX1" fmla="*/ 6410 w 122398"/>
                  <a:gd name="connsiteY1" fmla="*/ 23318 h 23813"/>
                  <a:gd name="connsiteX2" fmla="*/ 116424 w 122398"/>
                  <a:gd name="connsiteY2" fmla="*/ 12650 h 23813"/>
                  <a:gd name="connsiteX3" fmla="*/ 122139 w 122398"/>
                  <a:gd name="connsiteY3" fmla="*/ 9926 h 23813"/>
                  <a:gd name="connsiteX4" fmla="*/ 119415 w 122398"/>
                  <a:gd name="connsiteY4" fmla="*/ 4211 h 23813"/>
                  <a:gd name="connsiteX5" fmla="*/ 118424 w 122398"/>
                  <a:gd name="connsiteY5" fmla="*/ 3982 h 23813"/>
                  <a:gd name="connsiteX6" fmla="*/ 2505 w 122398"/>
                  <a:gd name="connsiteY6" fmla="*/ 15317 h 23813"/>
                  <a:gd name="connsiteX7" fmla="*/ 457 w 122398"/>
                  <a:gd name="connsiteY7" fmla="*/ 21308 h 23813"/>
                  <a:gd name="connsiteX8" fmla="*/ 4886 w 122398"/>
                  <a:gd name="connsiteY8" fmla="*/ 23794 h 2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398" h="23813">
                    <a:moveTo>
                      <a:pt x="4886" y="23794"/>
                    </a:moveTo>
                    <a:cubicBezTo>
                      <a:pt x="5420" y="23727"/>
                      <a:pt x="5934" y="23565"/>
                      <a:pt x="6410" y="23318"/>
                    </a:cubicBezTo>
                    <a:cubicBezTo>
                      <a:pt x="6410" y="23318"/>
                      <a:pt x="62417" y="172"/>
                      <a:pt x="116424" y="12650"/>
                    </a:cubicBezTo>
                    <a:cubicBezTo>
                      <a:pt x="118757" y="13478"/>
                      <a:pt x="121310" y="12259"/>
                      <a:pt x="122139" y="9926"/>
                    </a:cubicBezTo>
                    <a:cubicBezTo>
                      <a:pt x="122968" y="7592"/>
                      <a:pt x="121749" y="5039"/>
                      <a:pt x="119415" y="4211"/>
                    </a:cubicBezTo>
                    <a:cubicBezTo>
                      <a:pt x="119091" y="4096"/>
                      <a:pt x="118757" y="4020"/>
                      <a:pt x="118424" y="3982"/>
                    </a:cubicBezTo>
                    <a:cubicBezTo>
                      <a:pt x="61274" y="-9162"/>
                      <a:pt x="4696" y="14364"/>
                      <a:pt x="2505" y="15317"/>
                    </a:cubicBezTo>
                    <a:cubicBezTo>
                      <a:pt x="286" y="16403"/>
                      <a:pt x="-629" y="19089"/>
                      <a:pt x="457" y="21308"/>
                    </a:cubicBezTo>
                    <a:cubicBezTo>
                      <a:pt x="1276" y="22975"/>
                      <a:pt x="3038" y="23966"/>
                      <a:pt x="4886" y="23794"/>
                    </a:cubicBezTo>
                    <a:close/>
                  </a:path>
                </a:pathLst>
              </a:custGeom>
              <a:solidFill>
                <a:srgbClr val="F0F0F0"/>
              </a:solidFill>
              <a:ln w="9525" cap="flat">
                <a:noFill/>
                <a:prstDash val="solid"/>
                <a:miter/>
              </a:ln>
            </p:spPr>
            <p:txBody>
              <a:bodyPr rtlCol="0" anchor="ctr"/>
              <a:lstStyle/>
              <a:p>
                <a:endParaRPr lang="en-US"/>
              </a:p>
            </p:txBody>
          </p:sp>
          <p:sp>
            <p:nvSpPr>
              <p:cNvPr id="306" name="Freeform: Shape 305">
                <a:extLst>
                  <a:ext uri="{FF2B5EF4-FFF2-40B4-BE49-F238E27FC236}">
                    <a16:creationId xmlns="" xmlns:a16="http://schemas.microsoft.com/office/drawing/2014/main" id="{DFB6515B-EF31-4D19-90D7-8224F719DDCF}"/>
                  </a:ext>
                </a:extLst>
              </p:cNvPr>
              <p:cNvSpPr/>
              <p:nvPr/>
            </p:nvSpPr>
            <p:spPr>
              <a:xfrm>
                <a:off x="5143565" y="4220035"/>
                <a:ext cx="121223" cy="24937"/>
              </a:xfrm>
              <a:custGeom>
                <a:avLst/>
                <a:gdLst>
                  <a:gd name="connsiteX0" fmla="*/ 117172 w 121223"/>
                  <a:gd name="connsiteY0" fmla="*/ 14855 h 24937"/>
                  <a:gd name="connsiteX1" fmla="*/ 120982 w 121223"/>
                  <a:gd name="connsiteY1" fmla="*/ 11902 h 24937"/>
                  <a:gd name="connsiteX2" fmla="*/ 118267 w 121223"/>
                  <a:gd name="connsiteY2" fmla="*/ 6330 h 24937"/>
                  <a:gd name="connsiteX3" fmla="*/ 118124 w 121223"/>
                  <a:gd name="connsiteY3" fmla="*/ 6282 h 24937"/>
                  <a:gd name="connsiteX4" fmla="*/ 2396 w 121223"/>
                  <a:gd name="connsiteY4" fmla="*/ 16569 h 24937"/>
                  <a:gd name="connsiteX5" fmla="*/ 490 w 121223"/>
                  <a:gd name="connsiteY5" fmla="*/ 22570 h 24937"/>
                  <a:gd name="connsiteX6" fmla="*/ 6491 w 121223"/>
                  <a:gd name="connsiteY6" fmla="*/ 24475 h 24937"/>
                  <a:gd name="connsiteX7" fmla="*/ 115267 w 121223"/>
                  <a:gd name="connsiteY7" fmla="*/ 14950 h 24937"/>
                  <a:gd name="connsiteX8" fmla="*/ 117172 w 121223"/>
                  <a:gd name="connsiteY8" fmla="*/ 14855 h 2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223" h="24937">
                    <a:moveTo>
                      <a:pt x="117172" y="14855"/>
                    </a:moveTo>
                    <a:cubicBezTo>
                      <a:pt x="118924" y="14750"/>
                      <a:pt x="120439" y="13578"/>
                      <a:pt x="120982" y="11902"/>
                    </a:cubicBezTo>
                    <a:cubicBezTo>
                      <a:pt x="121772" y="9616"/>
                      <a:pt x="120563" y="7120"/>
                      <a:pt x="118267" y="6330"/>
                    </a:cubicBezTo>
                    <a:cubicBezTo>
                      <a:pt x="118220" y="6311"/>
                      <a:pt x="118172" y="6301"/>
                      <a:pt x="118124" y="6282"/>
                    </a:cubicBezTo>
                    <a:cubicBezTo>
                      <a:pt x="64403" y="-12006"/>
                      <a:pt x="4681" y="15331"/>
                      <a:pt x="2396" y="16569"/>
                    </a:cubicBezTo>
                    <a:cubicBezTo>
                      <a:pt x="224" y="17712"/>
                      <a:pt x="-624" y="20389"/>
                      <a:pt x="490" y="22570"/>
                    </a:cubicBezTo>
                    <a:cubicBezTo>
                      <a:pt x="1662" y="24704"/>
                      <a:pt x="4300" y="25542"/>
                      <a:pt x="6491" y="24475"/>
                    </a:cubicBezTo>
                    <a:cubicBezTo>
                      <a:pt x="7063" y="24475"/>
                      <a:pt x="65261" y="-2290"/>
                      <a:pt x="115267" y="14950"/>
                    </a:cubicBezTo>
                    <a:cubicBezTo>
                      <a:pt x="115905" y="15055"/>
                      <a:pt x="116553" y="15026"/>
                      <a:pt x="117172" y="14855"/>
                    </a:cubicBezTo>
                    <a:close/>
                  </a:path>
                </a:pathLst>
              </a:custGeom>
              <a:solidFill>
                <a:srgbClr val="F0F0F0"/>
              </a:solidFill>
              <a:ln w="9525" cap="flat">
                <a:noFill/>
                <a:prstDash val="solid"/>
                <a:miter/>
              </a:ln>
            </p:spPr>
            <p:txBody>
              <a:bodyPr rtlCol="0" anchor="ctr"/>
              <a:lstStyle/>
              <a:p>
                <a:endParaRPr lang="en-US"/>
              </a:p>
            </p:txBody>
          </p:sp>
          <p:sp>
            <p:nvSpPr>
              <p:cNvPr id="307" name="Freeform: Shape 306">
                <a:extLst>
                  <a:ext uri="{FF2B5EF4-FFF2-40B4-BE49-F238E27FC236}">
                    <a16:creationId xmlns="" xmlns:a16="http://schemas.microsoft.com/office/drawing/2014/main" id="{32C6BF52-A2B4-4EFF-9307-1B1B06A25217}"/>
                  </a:ext>
                </a:extLst>
              </p:cNvPr>
              <p:cNvSpPr/>
              <p:nvPr/>
            </p:nvSpPr>
            <p:spPr>
              <a:xfrm>
                <a:off x="5140428" y="4177995"/>
                <a:ext cx="122572" cy="25564"/>
              </a:xfrm>
              <a:custGeom>
                <a:avLst/>
                <a:gdLst>
                  <a:gd name="connsiteX0" fmla="*/ 118595 w 122572"/>
                  <a:gd name="connsiteY0" fmla="*/ 16223 h 25564"/>
                  <a:gd name="connsiteX1" fmla="*/ 122309 w 122572"/>
                  <a:gd name="connsiteY1" fmla="*/ 13270 h 25564"/>
                  <a:gd name="connsiteX2" fmla="*/ 119642 w 122572"/>
                  <a:gd name="connsiteY2" fmla="*/ 7555 h 25564"/>
                  <a:gd name="connsiteX3" fmla="*/ 1723 w 122572"/>
                  <a:gd name="connsiteY3" fmla="*/ 17557 h 25564"/>
                  <a:gd name="connsiteX4" fmla="*/ 951 w 122572"/>
                  <a:gd name="connsiteY4" fmla="*/ 23843 h 25564"/>
                  <a:gd name="connsiteX5" fmla="*/ 6295 w 122572"/>
                  <a:gd name="connsiteY5" fmla="*/ 25177 h 25564"/>
                  <a:gd name="connsiteX6" fmla="*/ 116689 w 122572"/>
                  <a:gd name="connsiteY6" fmla="*/ 15652 h 25564"/>
                  <a:gd name="connsiteX7" fmla="*/ 118595 w 122572"/>
                  <a:gd name="connsiteY7" fmla="*/ 16223 h 2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572" h="25564">
                    <a:moveTo>
                      <a:pt x="118595" y="16223"/>
                    </a:moveTo>
                    <a:cubicBezTo>
                      <a:pt x="120290" y="16013"/>
                      <a:pt x="121719" y="14871"/>
                      <a:pt x="122309" y="13270"/>
                    </a:cubicBezTo>
                    <a:cubicBezTo>
                      <a:pt x="123138" y="10956"/>
                      <a:pt x="121947" y="8403"/>
                      <a:pt x="119642" y="7555"/>
                    </a:cubicBezTo>
                    <a:cubicBezTo>
                      <a:pt x="60492" y="-13590"/>
                      <a:pt x="3818" y="16223"/>
                      <a:pt x="1723" y="17557"/>
                    </a:cubicBezTo>
                    <a:cubicBezTo>
                      <a:pt x="-230" y="19081"/>
                      <a:pt x="-573" y="21890"/>
                      <a:pt x="951" y="23843"/>
                    </a:cubicBezTo>
                    <a:cubicBezTo>
                      <a:pt x="2218" y="25462"/>
                      <a:pt x="4418" y="26015"/>
                      <a:pt x="6295" y="25177"/>
                    </a:cubicBezTo>
                    <a:cubicBezTo>
                      <a:pt x="6771" y="25177"/>
                      <a:pt x="61540" y="-3398"/>
                      <a:pt x="116689" y="15652"/>
                    </a:cubicBezTo>
                    <a:cubicBezTo>
                      <a:pt x="117290" y="15947"/>
                      <a:pt x="117928" y="16137"/>
                      <a:pt x="118595" y="16223"/>
                    </a:cubicBezTo>
                    <a:close/>
                  </a:path>
                </a:pathLst>
              </a:custGeom>
              <a:solidFill>
                <a:srgbClr val="F0F0F0"/>
              </a:solidFill>
              <a:ln w="9525" cap="flat">
                <a:noFill/>
                <a:prstDash val="solid"/>
                <a:miter/>
              </a:ln>
            </p:spPr>
            <p:txBody>
              <a:bodyPr rtlCol="0" anchor="ctr"/>
              <a:lstStyle/>
              <a:p>
                <a:endParaRPr lang="en-US"/>
              </a:p>
            </p:txBody>
          </p:sp>
          <p:sp>
            <p:nvSpPr>
              <p:cNvPr id="308" name="Freeform: Shape 307">
                <a:extLst>
                  <a:ext uri="{FF2B5EF4-FFF2-40B4-BE49-F238E27FC236}">
                    <a16:creationId xmlns="" xmlns:a16="http://schemas.microsoft.com/office/drawing/2014/main" id="{BBF70FC0-0158-461D-B3EF-A06B53FB6E56}"/>
                  </a:ext>
                </a:extLst>
              </p:cNvPr>
              <p:cNvSpPr/>
              <p:nvPr/>
            </p:nvSpPr>
            <p:spPr>
              <a:xfrm>
                <a:off x="5136342" y="4138204"/>
                <a:ext cx="123526" cy="26626"/>
              </a:xfrm>
              <a:custGeom>
                <a:avLst/>
                <a:gdLst>
                  <a:gd name="connsiteX0" fmla="*/ 119537 w 123526"/>
                  <a:gd name="connsiteY0" fmla="*/ 15818 h 26626"/>
                  <a:gd name="connsiteX1" fmla="*/ 123252 w 123526"/>
                  <a:gd name="connsiteY1" fmla="*/ 12961 h 26626"/>
                  <a:gd name="connsiteX2" fmla="*/ 120680 w 123526"/>
                  <a:gd name="connsiteY2" fmla="*/ 7246 h 26626"/>
                  <a:gd name="connsiteX3" fmla="*/ 1903 w 123526"/>
                  <a:gd name="connsiteY3" fmla="*/ 18485 h 26626"/>
                  <a:gd name="connsiteX4" fmla="*/ 817 w 123526"/>
                  <a:gd name="connsiteY4" fmla="*/ 24724 h 26626"/>
                  <a:gd name="connsiteX5" fmla="*/ 6380 w 123526"/>
                  <a:gd name="connsiteY5" fmla="*/ 26201 h 26626"/>
                  <a:gd name="connsiteX6" fmla="*/ 117537 w 123526"/>
                  <a:gd name="connsiteY6" fmla="*/ 15628 h 26626"/>
                  <a:gd name="connsiteX7" fmla="*/ 119537 w 123526"/>
                  <a:gd name="connsiteY7" fmla="*/ 15818 h 2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526" h="26626">
                    <a:moveTo>
                      <a:pt x="119537" y="15818"/>
                    </a:moveTo>
                    <a:cubicBezTo>
                      <a:pt x="121232" y="15685"/>
                      <a:pt x="122690" y="14561"/>
                      <a:pt x="123252" y="12961"/>
                    </a:cubicBezTo>
                    <a:cubicBezTo>
                      <a:pt x="124090" y="10675"/>
                      <a:pt x="122947" y="8132"/>
                      <a:pt x="120680" y="7246"/>
                    </a:cubicBezTo>
                    <a:cubicBezTo>
                      <a:pt x="65245" y="-13518"/>
                      <a:pt x="4189" y="16771"/>
                      <a:pt x="1903" y="18485"/>
                    </a:cubicBezTo>
                    <a:cubicBezTo>
                      <a:pt x="-116" y="19905"/>
                      <a:pt x="-611" y="22696"/>
                      <a:pt x="817" y="24724"/>
                    </a:cubicBezTo>
                    <a:cubicBezTo>
                      <a:pt x="2065" y="26506"/>
                      <a:pt x="4408" y="27125"/>
                      <a:pt x="6380" y="26201"/>
                    </a:cubicBezTo>
                    <a:cubicBezTo>
                      <a:pt x="6380" y="26201"/>
                      <a:pt x="66102" y="-3708"/>
                      <a:pt x="117537" y="15628"/>
                    </a:cubicBezTo>
                    <a:cubicBezTo>
                      <a:pt x="118185" y="15838"/>
                      <a:pt x="118861" y="15895"/>
                      <a:pt x="119537" y="15818"/>
                    </a:cubicBezTo>
                    <a:close/>
                  </a:path>
                </a:pathLst>
              </a:custGeom>
              <a:solidFill>
                <a:srgbClr val="EBEBEB"/>
              </a:solidFill>
              <a:ln w="9525" cap="flat">
                <a:noFill/>
                <a:prstDash val="solid"/>
                <a:miter/>
              </a:ln>
            </p:spPr>
            <p:txBody>
              <a:bodyPr rtlCol="0" anchor="ctr"/>
              <a:lstStyle/>
              <a:p>
                <a:endParaRPr lang="en-US"/>
              </a:p>
            </p:txBody>
          </p:sp>
          <p:sp>
            <p:nvSpPr>
              <p:cNvPr id="309" name="Freeform: Shape 308">
                <a:extLst>
                  <a:ext uri="{FF2B5EF4-FFF2-40B4-BE49-F238E27FC236}">
                    <a16:creationId xmlns="" xmlns:a16="http://schemas.microsoft.com/office/drawing/2014/main" id="{16B3B2DC-CF83-49C5-8AF2-817426561179}"/>
                  </a:ext>
                </a:extLst>
              </p:cNvPr>
              <p:cNvSpPr/>
              <p:nvPr/>
            </p:nvSpPr>
            <p:spPr>
              <a:xfrm>
                <a:off x="4557411" y="2336557"/>
                <a:ext cx="700088" cy="1568765"/>
              </a:xfrm>
              <a:custGeom>
                <a:avLst/>
                <a:gdLst>
                  <a:gd name="connsiteX0" fmla="*/ 547973 w 700088"/>
                  <a:gd name="connsiteY0" fmla="*/ 0 h 1568765"/>
                  <a:gd name="connsiteX1" fmla="*/ 647414 w 700088"/>
                  <a:gd name="connsiteY1" fmla="*/ 471392 h 1568765"/>
                  <a:gd name="connsiteX2" fmla="*/ 653129 w 700088"/>
                  <a:gd name="connsiteY2" fmla="*/ 880967 h 1568765"/>
                  <a:gd name="connsiteX3" fmla="*/ 692848 w 700088"/>
                  <a:gd name="connsiteY3" fmla="*/ 1153001 h 1568765"/>
                  <a:gd name="connsiteX4" fmla="*/ 689610 w 700088"/>
                  <a:gd name="connsiteY4" fmla="*/ 1534001 h 1568765"/>
                  <a:gd name="connsiteX5" fmla="*/ 610648 w 700088"/>
                  <a:gd name="connsiteY5" fmla="*/ 1567910 h 1568765"/>
                  <a:gd name="connsiteX6" fmla="*/ 519017 w 700088"/>
                  <a:gd name="connsiteY6" fmla="*/ 1550384 h 1568765"/>
                  <a:gd name="connsiteX7" fmla="*/ 411671 w 700088"/>
                  <a:gd name="connsiteY7" fmla="*/ 1107472 h 1568765"/>
                  <a:gd name="connsiteX8" fmla="*/ 320612 w 700088"/>
                  <a:gd name="connsiteY8" fmla="*/ 658749 h 1568765"/>
                  <a:gd name="connsiteX9" fmla="*/ 280511 w 700088"/>
                  <a:gd name="connsiteY9" fmla="*/ 937927 h 1568765"/>
                  <a:gd name="connsiteX10" fmla="*/ 280511 w 700088"/>
                  <a:gd name="connsiteY10" fmla="*/ 1186148 h 1568765"/>
                  <a:gd name="connsiteX11" fmla="*/ 228886 w 700088"/>
                  <a:gd name="connsiteY11" fmla="*/ 1494663 h 1568765"/>
                  <a:gd name="connsiteX12" fmla="*/ 134779 w 700088"/>
                  <a:gd name="connsiteY12" fmla="*/ 1510094 h 1568765"/>
                  <a:gd name="connsiteX13" fmla="*/ 52102 w 700088"/>
                  <a:gd name="connsiteY13" fmla="*/ 1488472 h 1568765"/>
                  <a:gd name="connsiteX14" fmla="*/ 0 w 700088"/>
                  <a:gd name="connsiteY14" fmla="*/ 862298 h 1568765"/>
                  <a:gd name="connsiteX15" fmla="*/ 68961 w 700088"/>
                  <a:gd name="connsiteY15" fmla="*/ 2000 h 156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0088" h="1568765">
                    <a:moveTo>
                      <a:pt x="547973" y="0"/>
                    </a:moveTo>
                    <a:cubicBezTo>
                      <a:pt x="601980" y="98393"/>
                      <a:pt x="641985" y="178784"/>
                      <a:pt x="647414" y="471392"/>
                    </a:cubicBezTo>
                    <a:cubicBezTo>
                      <a:pt x="652844" y="764000"/>
                      <a:pt x="651986" y="845915"/>
                      <a:pt x="653129" y="880967"/>
                    </a:cubicBezTo>
                    <a:cubicBezTo>
                      <a:pt x="654272" y="916019"/>
                      <a:pt x="674846" y="979265"/>
                      <a:pt x="692848" y="1153001"/>
                    </a:cubicBezTo>
                    <a:cubicBezTo>
                      <a:pt x="710851" y="1326737"/>
                      <a:pt x="689610" y="1534001"/>
                      <a:pt x="689610" y="1534001"/>
                    </a:cubicBezTo>
                    <a:cubicBezTo>
                      <a:pt x="689610" y="1534001"/>
                      <a:pt x="677132" y="1562005"/>
                      <a:pt x="610648" y="1567910"/>
                    </a:cubicBezTo>
                    <a:cubicBezTo>
                      <a:pt x="549402" y="1573435"/>
                      <a:pt x="519017" y="1550384"/>
                      <a:pt x="519017" y="1550384"/>
                    </a:cubicBezTo>
                    <a:cubicBezTo>
                      <a:pt x="519017" y="1550384"/>
                      <a:pt x="434912" y="1212152"/>
                      <a:pt x="411671" y="1107472"/>
                    </a:cubicBezTo>
                    <a:cubicBezTo>
                      <a:pt x="388430" y="1002792"/>
                      <a:pt x="320612" y="658749"/>
                      <a:pt x="320612" y="658749"/>
                    </a:cubicBezTo>
                    <a:lnTo>
                      <a:pt x="280511" y="937927"/>
                    </a:lnTo>
                    <a:cubicBezTo>
                      <a:pt x="280511" y="937927"/>
                      <a:pt x="299561" y="1033844"/>
                      <a:pt x="280511" y="1186148"/>
                    </a:cubicBezTo>
                    <a:cubicBezTo>
                      <a:pt x="261461" y="1338453"/>
                      <a:pt x="228886" y="1494663"/>
                      <a:pt x="228886" y="1494663"/>
                    </a:cubicBezTo>
                    <a:cubicBezTo>
                      <a:pt x="198644" y="1505207"/>
                      <a:pt x="166802" y="1510427"/>
                      <a:pt x="134779" y="1510094"/>
                    </a:cubicBezTo>
                    <a:cubicBezTo>
                      <a:pt x="105766" y="1510579"/>
                      <a:pt x="77162" y="1503102"/>
                      <a:pt x="52102" y="1488472"/>
                    </a:cubicBezTo>
                    <a:cubicBezTo>
                      <a:pt x="52102" y="1488472"/>
                      <a:pt x="0" y="1035082"/>
                      <a:pt x="0" y="862298"/>
                    </a:cubicBezTo>
                    <a:cubicBezTo>
                      <a:pt x="0" y="689515"/>
                      <a:pt x="14669" y="257746"/>
                      <a:pt x="68961" y="2000"/>
                    </a:cubicBezTo>
                    <a:close/>
                  </a:path>
                </a:pathLst>
              </a:custGeom>
              <a:solidFill>
                <a:srgbClr val="37474F"/>
              </a:solidFill>
              <a:ln w="9525" cap="flat">
                <a:noFill/>
                <a:prstDash val="solid"/>
                <a:miter/>
              </a:ln>
            </p:spPr>
            <p:txBody>
              <a:bodyPr rtlCol="0" anchor="ctr"/>
              <a:lstStyle/>
              <a:p>
                <a:endParaRPr lang="en-US"/>
              </a:p>
            </p:txBody>
          </p:sp>
          <p:sp>
            <p:nvSpPr>
              <p:cNvPr id="310" name="Freeform: Shape 309">
                <a:extLst>
                  <a:ext uri="{FF2B5EF4-FFF2-40B4-BE49-F238E27FC236}">
                    <a16:creationId xmlns="" xmlns:a16="http://schemas.microsoft.com/office/drawing/2014/main" id="{EEB99A19-1DF7-4490-A425-680A240082D1}"/>
                  </a:ext>
                </a:extLst>
              </p:cNvPr>
              <p:cNvSpPr/>
              <p:nvPr/>
            </p:nvSpPr>
            <p:spPr>
              <a:xfrm>
                <a:off x="4643612" y="2587732"/>
                <a:ext cx="234410" cy="686752"/>
              </a:xfrm>
              <a:custGeom>
                <a:avLst/>
                <a:gdLst>
                  <a:gd name="connsiteX0" fmla="*/ 234410 w 234410"/>
                  <a:gd name="connsiteY0" fmla="*/ 407575 h 686752"/>
                  <a:gd name="connsiteX1" fmla="*/ 179641 w 234410"/>
                  <a:gd name="connsiteY1" fmla="*/ 75438 h 686752"/>
                  <a:gd name="connsiteX2" fmla="*/ 0 w 234410"/>
                  <a:gd name="connsiteY2" fmla="*/ 0 h 686752"/>
                  <a:gd name="connsiteX3" fmla="*/ 162496 w 234410"/>
                  <a:gd name="connsiteY3" fmla="*/ 131254 h 686752"/>
                  <a:gd name="connsiteX4" fmla="*/ 211359 w 234410"/>
                  <a:gd name="connsiteY4" fmla="*/ 403860 h 686752"/>
                  <a:gd name="connsiteX5" fmla="*/ 194310 w 234410"/>
                  <a:gd name="connsiteY5" fmla="*/ 686752 h 686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410" h="686752">
                    <a:moveTo>
                      <a:pt x="234410" y="407575"/>
                    </a:moveTo>
                    <a:lnTo>
                      <a:pt x="179641" y="75438"/>
                    </a:lnTo>
                    <a:cubicBezTo>
                      <a:pt x="179641" y="75438"/>
                      <a:pt x="64198" y="67151"/>
                      <a:pt x="0" y="0"/>
                    </a:cubicBezTo>
                    <a:cubicBezTo>
                      <a:pt x="26003" y="71342"/>
                      <a:pt x="120777" y="121253"/>
                      <a:pt x="162496" y="131254"/>
                    </a:cubicBezTo>
                    <a:lnTo>
                      <a:pt x="211359" y="403860"/>
                    </a:lnTo>
                    <a:lnTo>
                      <a:pt x="194310" y="686752"/>
                    </a:lnTo>
                    <a:close/>
                  </a:path>
                </a:pathLst>
              </a:custGeom>
              <a:solidFill>
                <a:srgbClr val="263238"/>
              </a:solidFill>
              <a:ln w="9525" cap="flat">
                <a:noFill/>
                <a:prstDash val="solid"/>
                <a:miter/>
              </a:ln>
            </p:spPr>
            <p:txBody>
              <a:bodyPr rtlCol="0" anchor="ctr"/>
              <a:lstStyle/>
              <a:p>
                <a:endParaRPr lang="en-US"/>
              </a:p>
            </p:txBody>
          </p:sp>
          <p:sp>
            <p:nvSpPr>
              <p:cNvPr id="311" name="Freeform: Shape 310">
                <a:extLst>
                  <a:ext uri="{FF2B5EF4-FFF2-40B4-BE49-F238E27FC236}">
                    <a16:creationId xmlns="" xmlns:a16="http://schemas.microsoft.com/office/drawing/2014/main" id="{26112C98-A2A3-4365-839B-488788C0247E}"/>
                  </a:ext>
                </a:extLst>
              </p:cNvPr>
              <p:cNvSpPr/>
              <p:nvPr/>
            </p:nvSpPr>
            <p:spPr>
              <a:xfrm>
                <a:off x="4950222" y="2356560"/>
                <a:ext cx="291155" cy="1531810"/>
              </a:xfrm>
              <a:custGeom>
                <a:avLst/>
                <a:gdLst>
                  <a:gd name="connsiteX0" fmla="*/ 245078 w 291155"/>
                  <a:gd name="connsiteY0" fmla="*/ 924497 h 1531810"/>
                  <a:gd name="connsiteX1" fmla="*/ 201549 w 291155"/>
                  <a:gd name="connsiteY1" fmla="*/ 542544 h 1531810"/>
                  <a:gd name="connsiteX2" fmla="*/ 107061 w 291155"/>
                  <a:gd name="connsiteY2" fmla="*/ 19431 h 1531810"/>
                  <a:gd name="connsiteX3" fmla="*/ 98393 w 291155"/>
                  <a:gd name="connsiteY3" fmla="*/ 23527 h 1531810"/>
                  <a:gd name="connsiteX4" fmla="*/ 176213 w 291155"/>
                  <a:gd name="connsiteY4" fmla="*/ 295846 h 1531810"/>
                  <a:gd name="connsiteX5" fmla="*/ 115538 w 291155"/>
                  <a:gd name="connsiteY5" fmla="*/ 290703 h 1531810"/>
                  <a:gd name="connsiteX6" fmla="*/ 62484 w 291155"/>
                  <a:gd name="connsiteY6" fmla="*/ 181927 h 1531810"/>
                  <a:gd name="connsiteX7" fmla="*/ 8096 w 291155"/>
                  <a:gd name="connsiteY7" fmla="*/ 0 h 1531810"/>
                  <a:gd name="connsiteX8" fmla="*/ 0 w 291155"/>
                  <a:gd name="connsiteY8" fmla="*/ 5334 h 1531810"/>
                  <a:gd name="connsiteX9" fmla="*/ 53054 w 291155"/>
                  <a:gd name="connsiteY9" fmla="*/ 183642 h 1531810"/>
                  <a:gd name="connsiteX10" fmla="*/ 110204 w 291155"/>
                  <a:gd name="connsiteY10" fmla="*/ 298895 h 1531810"/>
                  <a:gd name="connsiteX11" fmla="*/ 148304 w 291155"/>
                  <a:gd name="connsiteY11" fmla="*/ 309467 h 1531810"/>
                  <a:gd name="connsiteX12" fmla="*/ 177451 w 291155"/>
                  <a:gd name="connsiteY12" fmla="*/ 305371 h 1531810"/>
                  <a:gd name="connsiteX13" fmla="*/ 191929 w 291155"/>
                  <a:gd name="connsiteY13" fmla="*/ 543497 h 1531810"/>
                  <a:gd name="connsiteX14" fmla="*/ 235744 w 291155"/>
                  <a:gd name="connsiteY14" fmla="*/ 927735 h 1531810"/>
                  <a:gd name="connsiteX15" fmla="*/ 246412 w 291155"/>
                  <a:gd name="connsiteY15" fmla="*/ 971264 h 1531810"/>
                  <a:gd name="connsiteX16" fmla="*/ 278321 w 291155"/>
                  <a:gd name="connsiteY16" fmla="*/ 1531811 h 1531810"/>
                  <a:gd name="connsiteX17" fmla="*/ 288322 w 291155"/>
                  <a:gd name="connsiteY17" fmla="*/ 1524667 h 1531810"/>
                  <a:gd name="connsiteX18" fmla="*/ 255746 w 291155"/>
                  <a:gd name="connsiteY18" fmla="*/ 969073 h 1531810"/>
                  <a:gd name="connsiteX19" fmla="*/ 245078 w 291155"/>
                  <a:gd name="connsiteY19" fmla="*/ 924497 h 153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1155" h="1531810">
                    <a:moveTo>
                      <a:pt x="245078" y="924497"/>
                    </a:moveTo>
                    <a:cubicBezTo>
                      <a:pt x="225457" y="846772"/>
                      <a:pt x="203264" y="758666"/>
                      <a:pt x="201549" y="542544"/>
                    </a:cubicBezTo>
                    <a:cubicBezTo>
                      <a:pt x="199739" y="309372"/>
                      <a:pt x="172403" y="157829"/>
                      <a:pt x="107061" y="19431"/>
                    </a:cubicBezTo>
                    <a:lnTo>
                      <a:pt x="98393" y="23527"/>
                    </a:lnTo>
                    <a:cubicBezTo>
                      <a:pt x="138341" y="109699"/>
                      <a:pt x="164602" y="201578"/>
                      <a:pt x="176213" y="295846"/>
                    </a:cubicBezTo>
                    <a:cubicBezTo>
                      <a:pt x="156305" y="300895"/>
                      <a:pt x="135255" y="303181"/>
                      <a:pt x="115538" y="290703"/>
                    </a:cubicBezTo>
                    <a:cubicBezTo>
                      <a:pt x="90678" y="275177"/>
                      <a:pt x="72866" y="238506"/>
                      <a:pt x="62484" y="181927"/>
                    </a:cubicBezTo>
                    <a:cubicBezTo>
                      <a:pt x="37529" y="45910"/>
                      <a:pt x="9239" y="1810"/>
                      <a:pt x="8096" y="0"/>
                    </a:cubicBezTo>
                    <a:lnTo>
                      <a:pt x="0" y="5334"/>
                    </a:lnTo>
                    <a:cubicBezTo>
                      <a:pt x="0" y="5334"/>
                      <a:pt x="28575" y="50101"/>
                      <a:pt x="53054" y="183642"/>
                    </a:cubicBezTo>
                    <a:cubicBezTo>
                      <a:pt x="64103" y="243840"/>
                      <a:pt x="82868" y="281559"/>
                      <a:pt x="110204" y="298895"/>
                    </a:cubicBezTo>
                    <a:cubicBezTo>
                      <a:pt x="121625" y="306010"/>
                      <a:pt x="134855" y="309677"/>
                      <a:pt x="148304" y="309467"/>
                    </a:cubicBezTo>
                    <a:cubicBezTo>
                      <a:pt x="158153" y="309286"/>
                      <a:pt x="167935" y="307915"/>
                      <a:pt x="177451" y="305371"/>
                    </a:cubicBezTo>
                    <a:cubicBezTo>
                      <a:pt x="187157" y="384372"/>
                      <a:pt x="191996" y="463896"/>
                      <a:pt x="191929" y="543497"/>
                    </a:cubicBezTo>
                    <a:cubicBezTo>
                      <a:pt x="193643" y="760762"/>
                      <a:pt x="216027" y="849439"/>
                      <a:pt x="235744" y="927735"/>
                    </a:cubicBezTo>
                    <a:cubicBezTo>
                      <a:pt x="239459" y="942213"/>
                      <a:pt x="242983" y="956310"/>
                      <a:pt x="246412" y="971264"/>
                    </a:cubicBezTo>
                    <a:cubicBezTo>
                      <a:pt x="267558" y="1062895"/>
                      <a:pt x="290132" y="1325118"/>
                      <a:pt x="278321" y="1531811"/>
                    </a:cubicBezTo>
                    <a:cubicBezTo>
                      <a:pt x="281874" y="1529753"/>
                      <a:pt x="285226" y="1527362"/>
                      <a:pt x="288322" y="1524667"/>
                    </a:cubicBezTo>
                    <a:cubicBezTo>
                      <a:pt x="299180" y="1318355"/>
                      <a:pt x="276797" y="1060132"/>
                      <a:pt x="255746" y="969073"/>
                    </a:cubicBezTo>
                    <a:cubicBezTo>
                      <a:pt x="252317" y="953738"/>
                      <a:pt x="248698" y="939451"/>
                      <a:pt x="245078" y="924497"/>
                    </a:cubicBezTo>
                    <a:close/>
                  </a:path>
                </a:pathLst>
              </a:custGeom>
              <a:solidFill>
                <a:srgbClr val="263238"/>
              </a:solidFill>
              <a:ln w="9525" cap="flat">
                <a:noFill/>
                <a:prstDash val="solid"/>
                <a:miter/>
              </a:ln>
            </p:spPr>
            <p:txBody>
              <a:bodyPr rtlCol="0" anchor="ctr"/>
              <a:lstStyle/>
              <a:p>
                <a:endParaRPr lang="en-US"/>
              </a:p>
            </p:txBody>
          </p:sp>
          <p:sp>
            <p:nvSpPr>
              <p:cNvPr id="312" name="Freeform: Shape 311">
                <a:extLst>
                  <a:ext uri="{FF2B5EF4-FFF2-40B4-BE49-F238E27FC236}">
                    <a16:creationId xmlns="" xmlns:a16="http://schemas.microsoft.com/office/drawing/2014/main" id="{888DCCFC-98EF-4D04-B159-F8D28C97A2B8}"/>
                  </a:ext>
                </a:extLst>
              </p:cNvPr>
              <p:cNvSpPr/>
              <p:nvPr/>
            </p:nvSpPr>
            <p:spPr>
              <a:xfrm>
                <a:off x="4720528" y="2681458"/>
                <a:ext cx="45289" cy="1162621"/>
              </a:xfrm>
              <a:custGeom>
                <a:avLst/>
                <a:gdLst>
                  <a:gd name="connsiteX0" fmla="*/ 35765 w 45289"/>
                  <a:gd name="connsiteY0" fmla="*/ 0 h 1162621"/>
                  <a:gd name="connsiteX1" fmla="*/ 1475 w 45289"/>
                  <a:gd name="connsiteY1" fmla="*/ 549783 h 1162621"/>
                  <a:gd name="connsiteX2" fmla="*/ 9475 w 45289"/>
                  <a:gd name="connsiteY2" fmla="*/ 612648 h 1162621"/>
                  <a:gd name="connsiteX3" fmla="*/ 20715 w 45289"/>
                  <a:gd name="connsiteY3" fmla="*/ 876871 h 1162621"/>
                  <a:gd name="connsiteX4" fmla="*/ 10523 w 45289"/>
                  <a:gd name="connsiteY4" fmla="*/ 1162621 h 1162621"/>
                  <a:gd name="connsiteX5" fmla="*/ 20048 w 45289"/>
                  <a:gd name="connsiteY5" fmla="*/ 1161193 h 1162621"/>
                  <a:gd name="connsiteX6" fmla="*/ 30240 w 45289"/>
                  <a:gd name="connsiteY6" fmla="*/ 877157 h 1162621"/>
                  <a:gd name="connsiteX7" fmla="*/ 18905 w 45289"/>
                  <a:gd name="connsiteY7" fmla="*/ 611124 h 1162621"/>
                  <a:gd name="connsiteX8" fmla="*/ 10904 w 45289"/>
                  <a:gd name="connsiteY8" fmla="*/ 548640 h 1162621"/>
                  <a:gd name="connsiteX9" fmla="*/ 45290 w 45289"/>
                  <a:gd name="connsiteY9" fmla="*/ 762 h 116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89" h="1162621">
                    <a:moveTo>
                      <a:pt x="35765" y="0"/>
                    </a:moveTo>
                    <a:cubicBezTo>
                      <a:pt x="33955" y="18574"/>
                      <a:pt x="-8336" y="456343"/>
                      <a:pt x="1475" y="549783"/>
                    </a:cubicBezTo>
                    <a:cubicBezTo>
                      <a:pt x="3760" y="571976"/>
                      <a:pt x="6713" y="592645"/>
                      <a:pt x="9475" y="612648"/>
                    </a:cubicBezTo>
                    <a:cubicBezTo>
                      <a:pt x="23049" y="700030"/>
                      <a:pt x="26821" y="788651"/>
                      <a:pt x="20715" y="876871"/>
                    </a:cubicBezTo>
                    <a:cubicBezTo>
                      <a:pt x="14429" y="992791"/>
                      <a:pt x="11666" y="1103185"/>
                      <a:pt x="10523" y="1162621"/>
                    </a:cubicBezTo>
                    <a:lnTo>
                      <a:pt x="20048" y="1161193"/>
                    </a:lnTo>
                    <a:cubicBezTo>
                      <a:pt x="21191" y="1101281"/>
                      <a:pt x="23954" y="992029"/>
                      <a:pt x="30240" y="877157"/>
                    </a:cubicBezTo>
                    <a:cubicBezTo>
                      <a:pt x="36317" y="788337"/>
                      <a:pt x="32517" y="699106"/>
                      <a:pt x="18905" y="611124"/>
                    </a:cubicBezTo>
                    <a:cubicBezTo>
                      <a:pt x="16143" y="591217"/>
                      <a:pt x="13190" y="570643"/>
                      <a:pt x="10904" y="548640"/>
                    </a:cubicBezTo>
                    <a:cubicBezTo>
                      <a:pt x="1379" y="456152"/>
                      <a:pt x="44813" y="5715"/>
                      <a:pt x="45290" y="762"/>
                    </a:cubicBezTo>
                    <a:close/>
                  </a:path>
                </a:pathLst>
              </a:custGeom>
              <a:solidFill>
                <a:srgbClr val="263238"/>
              </a:solidFill>
              <a:ln w="9525" cap="flat">
                <a:noFill/>
                <a:prstDash val="solid"/>
                <a:miter/>
              </a:ln>
            </p:spPr>
            <p:txBody>
              <a:bodyPr rtlCol="0" anchor="ctr"/>
              <a:lstStyle/>
              <a:p>
                <a:endParaRPr lang="en-US"/>
              </a:p>
            </p:txBody>
          </p:sp>
        </p:grpSp>
        <p:grpSp>
          <p:nvGrpSpPr>
            <p:cNvPr id="313" name="Graphic 4">
              <a:extLst>
                <a:ext uri="{FF2B5EF4-FFF2-40B4-BE49-F238E27FC236}">
                  <a16:creationId xmlns="" xmlns:a16="http://schemas.microsoft.com/office/drawing/2014/main" id="{889367F6-9DB6-4DEA-B398-B028FB842E5B}"/>
                </a:ext>
              </a:extLst>
            </p:cNvPr>
            <p:cNvGrpSpPr/>
            <p:nvPr/>
          </p:nvGrpSpPr>
          <p:grpSpPr>
            <a:xfrm>
              <a:off x="3896537" y="1262743"/>
              <a:ext cx="1465417" cy="1289119"/>
              <a:chOff x="3896537" y="1262743"/>
              <a:chExt cx="1465417" cy="1289119"/>
            </a:xfrm>
          </p:grpSpPr>
          <p:sp>
            <p:nvSpPr>
              <p:cNvPr id="314" name="Freeform: Shape 313">
                <a:extLst>
                  <a:ext uri="{FF2B5EF4-FFF2-40B4-BE49-F238E27FC236}">
                    <a16:creationId xmlns="" xmlns:a16="http://schemas.microsoft.com/office/drawing/2014/main" id="{8508EC8E-1C57-483B-BE6E-4B256FC526A6}"/>
                  </a:ext>
                </a:extLst>
              </p:cNvPr>
              <p:cNvSpPr/>
              <p:nvPr/>
            </p:nvSpPr>
            <p:spPr>
              <a:xfrm>
                <a:off x="4924921" y="1428871"/>
                <a:ext cx="339170" cy="431077"/>
              </a:xfrm>
              <a:custGeom>
                <a:avLst/>
                <a:gdLst>
                  <a:gd name="connsiteX0" fmla="*/ 330291 w 339170"/>
                  <a:gd name="connsiteY0" fmla="*/ 187406 h 431077"/>
                  <a:gd name="connsiteX1" fmla="*/ 331053 w 339170"/>
                  <a:gd name="connsiteY1" fmla="*/ 133590 h 431077"/>
                  <a:gd name="connsiteX2" fmla="*/ 292191 w 339170"/>
                  <a:gd name="connsiteY2" fmla="*/ 112730 h 431077"/>
                  <a:gd name="connsiteX3" fmla="*/ 262283 w 339170"/>
                  <a:gd name="connsiteY3" fmla="*/ 74630 h 431077"/>
                  <a:gd name="connsiteX4" fmla="*/ 234375 w 339170"/>
                  <a:gd name="connsiteY4" fmla="*/ 17480 h 431077"/>
                  <a:gd name="connsiteX5" fmla="*/ 83023 w 339170"/>
                  <a:gd name="connsiteY5" fmla="*/ 66058 h 431077"/>
                  <a:gd name="connsiteX6" fmla="*/ 83023 w 339170"/>
                  <a:gd name="connsiteY6" fmla="*/ 99395 h 431077"/>
                  <a:gd name="connsiteX7" fmla="*/ 72640 w 339170"/>
                  <a:gd name="connsiteY7" fmla="*/ 109682 h 431077"/>
                  <a:gd name="connsiteX8" fmla="*/ 18252 w 339170"/>
                  <a:gd name="connsiteY8" fmla="*/ 155402 h 431077"/>
                  <a:gd name="connsiteX9" fmla="*/ 3584 w 339170"/>
                  <a:gd name="connsiteY9" fmla="*/ 222077 h 431077"/>
                  <a:gd name="connsiteX10" fmla="*/ 38636 w 339170"/>
                  <a:gd name="connsiteY10" fmla="*/ 278751 h 431077"/>
                  <a:gd name="connsiteX11" fmla="*/ 25777 w 339170"/>
                  <a:gd name="connsiteY11" fmla="*/ 368572 h 431077"/>
                  <a:gd name="connsiteX12" fmla="*/ 73402 w 339170"/>
                  <a:gd name="connsiteY12" fmla="*/ 398194 h 431077"/>
                  <a:gd name="connsiteX13" fmla="*/ 134458 w 339170"/>
                  <a:gd name="connsiteY13" fmla="*/ 426769 h 431077"/>
                  <a:gd name="connsiteX14" fmla="*/ 170271 w 339170"/>
                  <a:gd name="connsiteY14" fmla="*/ 429722 h 431077"/>
                  <a:gd name="connsiteX15" fmla="*/ 213991 w 339170"/>
                  <a:gd name="connsiteY15" fmla="*/ 427341 h 431077"/>
                  <a:gd name="connsiteX16" fmla="*/ 247615 w 339170"/>
                  <a:gd name="connsiteY16" fmla="*/ 400480 h 431077"/>
                  <a:gd name="connsiteX17" fmla="*/ 262854 w 339170"/>
                  <a:gd name="connsiteY17" fmla="*/ 362952 h 431077"/>
                  <a:gd name="connsiteX18" fmla="*/ 289048 w 339170"/>
                  <a:gd name="connsiteY18" fmla="*/ 340568 h 431077"/>
                  <a:gd name="connsiteX19" fmla="*/ 305526 w 339170"/>
                  <a:gd name="connsiteY19" fmla="*/ 309136 h 431077"/>
                  <a:gd name="connsiteX20" fmla="*/ 298002 w 339170"/>
                  <a:gd name="connsiteY20" fmla="*/ 284847 h 431077"/>
                  <a:gd name="connsiteX21" fmla="*/ 313623 w 339170"/>
                  <a:gd name="connsiteY21" fmla="*/ 303325 h 431077"/>
                  <a:gd name="connsiteX22" fmla="*/ 310289 w 339170"/>
                  <a:gd name="connsiteY22" fmla="*/ 328757 h 431077"/>
                  <a:gd name="connsiteX23" fmla="*/ 333025 w 339170"/>
                  <a:gd name="connsiteY23" fmla="*/ 256129 h 431077"/>
                  <a:gd name="connsiteX24" fmla="*/ 329339 w 339170"/>
                  <a:gd name="connsiteY24" fmla="*/ 250081 h 431077"/>
                  <a:gd name="connsiteX25" fmla="*/ 314956 w 339170"/>
                  <a:gd name="connsiteY25" fmla="*/ 225030 h 431077"/>
                  <a:gd name="connsiteX26" fmla="*/ 330291 w 339170"/>
                  <a:gd name="connsiteY26" fmla="*/ 187406 h 43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9170" h="431077">
                    <a:moveTo>
                      <a:pt x="330291" y="187406"/>
                    </a:moveTo>
                    <a:cubicBezTo>
                      <a:pt x="338864" y="173595"/>
                      <a:pt x="341721" y="145877"/>
                      <a:pt x="331053" y="133590"/>
                    </a:cubicBezTo>
                    <a:cubicBezTo>
                      <a:pt x="320947" y="122293"/>
                      <a:pt x="307193" y="114911"/>
                      <a:pt x="292191" y="112730"/>
                    </a:cubicBezTo>
                    <a:cubicBezTo>
                      <a:pt x="273446" y="110396"/>
                      <a:pt x="260102" y="93385"/>
                      <a:pt x="262283" y="74630"/>
                    </a:cubicBezTo>
                    <a:cubicBezTo>
                      <a:pt x="260092" y="45198"/>
                      <a:pt x="250758" y="28434"/>
                      <a:pt x="234375" y="17480"/>
                    </a:cubicBezTo>
                    <a:cubicBezTo>
                      <a:pt x="190369" y="-11666"/>
                      <a:pt x="76355" y="-9952"/>
                      <a:pt x="83023" y="66058"/>
                    </a:cubicBezTo>
                    <a:cubicBezTo>
                      <a:pt x="83975" y="77297"/>
                      <a:pt x="88357" y="89584"/>
                      <a:pt x="83023" y="99395"/>
                    </a:cubicBezTo>
                    <a:cubicBezTo>
                      <a:pt x="80308" y="103500"/>
                      <a:pt x="76774" y="107006"/>
                      <a:pt x="72640" y="109682"/>
                    </a:cubicBezTo>
                    <a:cubicBezTo>
                      <a:pt x="52638" y="122541"/>
                      <a:pt x="34359" y="137905"/>
                      <a:pt x="18252" y="155402"/>
                    </a:cubicBezTo>
                    <a:cubicBezTo>
                      <a:pt x="3298" y="174452"/>
                      <a:pt x="-5274" y="199789"/>
                      <a:pt x="3584" y="222077"/>
                    </a:cubicBezTo>
                    <a:cubicBezTo>
                      <a:pt x="12442" y="244366"/>
                      <a:pt x="33874" y="256843"/>
                      <a:pt x="38636" y="278751"/>
                    </a:cubicBezTo>
                    <a:cubicBezTo>
                      <a:pt x="45113" y="308850"/>
                      <a:pt x="15966" y="339330"/>
                      <a:pt x="25777" y="368572"/>
                    </a:cubicBezTo>
                    <a:cubicBezTo>
                      <a:pt x="33588" y="391908"/>
                      <a:pt x="52828" y="396194"/>
                      <a:pt x="73402" y="398194"/>
                    </a:cubicBezTo>
                    <a:cubicBezTo>
                      <a:pt x="97596" y="400576"/>
                      <a:pt x="107121" y="429817"/>
                      <a:pt x="134458" y="426769"/>
                    </a:cubicBezTo>
                    <a:cubicBezTo>
                      <a:pt x="146468" y="426331"/>
                      <a:pt x="158489" y="427322"/>
                      <a:pt x="170271" y="429722"/>
                    </a:cubicBezTo>
                    <a:cubicBezTo>
                      <a:pt x="184845" y="432132"/>
                      <a:pt x="199770" y="431322"/>
                      <a:pt x="213991" y="427341"/>
                    </a:cubicBezTo>
                    <a:cubicBezTo>
                      <a:pt x="228364" y="423293"/>
                      <a:pt x="240490" y="413606"/>
                      <a:pt x="247615" y="400480"/>
                    </a:cubicBezTo>
                    <a:cubicBezTo>
                      <a:pt x="253710" y="388384"/>
                      <a:pt x="254187" y="373429"/>
                      <a:pt x="262854" y="362952"/>
                    </a:cubicBezTo>
                    <a:cubicBezTo>
                      <a:pt x="270284" y="354094"/>
                      <a:pt x="281142" y="348950"/>
                      <a:pt x="289048" y="340568"/>
                    </a:cubicBezTo>
                    <a:cubicBezTo>
                      <a:pt x="298183" y="332443"/>
                      <a:pt x="304040" y="321270"/>
                      <a:pt x="305526" y="309136"/>
                    </a:cubicBezTo>
                    <a:cubicBezTo>
                      <a:pt x="306555" y="300344"/>
                      <a:pt x="303822" y="291524"/>
                      <a:pt x="298002" y="284847"/>
                    </a:cubicBezTo>
                    <a:cubicBezTo>
                      <a:pt x="306536" y="287171"/>
                      <a:pt x="312746" y="294524"/>
                      <a:pt x="313623" y="303325"/>
                    </a:cubicBezTo>
                    <a:cubicBezTo>
                      <a:pt x="314270" y="311945"/>
                      <a:pt x="313137" y="320604"/>
                      <a:pt x="310289" y="328757"/>
                    </a:cubicBezTo>
                    <a:cubicBezTo>
                      <a:pt x="336626" y="314984"/>
                      <a:pt x="346808" y="282466"/>
                      <a:pt x="333025" y="256129"/>
                    </a:cubicBezTo>
                    <a:cubicBezTo>
                      <a:pt x="331930" y="254033"/>
                      <a:pt x="330701" y="252014"/>
                      <a:pt x="329339" y="250081"/>
                    </a:cubicBezTo>
                    <a:cubicBezTo>
                      <a:pt x="323624" y="242080"/>
                      <a:pt x="315337" y="234841"/>
                      <a:pt x="314956" y="225030"/>
                    </a:cubicBezTo>
                    <a:cubicBezTo>
                      <a:pt x="313337" y="209504"/>
                      <a:pt x="321814" y="200932"/>
                      <a:pt x="330291" y="187406"/>
                    </a:cubicBezTo>
                    <a:close/>
                  </a:path>
                </a:pathLst>
              </a:custGeom>
              <a:solidFill>
                <a:srgbClr val="263238"/>
              </a:solidFill>
              <a:ln w="9525" cap="flat">
                <a:noFill/>
                <a:prstDash val="solid"/>
                <a:miter/>
              </a:ln>
            </p:spPr>
            <p:txBody>
              <a:bodyPr rtlCol="0" anchor="ctr"/>
              <a:lstStyle/>
              <a:p>
                <a:endParaRPr lang="en-US"/>
              </a:p>
            </p:txBody>
          </p:sp>
          <p:sp>
            <p:nvSpPr>
              <p:cNvPr id="315" name="Freeform: Shape 314">
                <a:extLst>
                  <a:ext uri="{FF2B5EF4-FFF2-40B4-BE49-F238E27FC236}">
                    <a16:creationId xmlns="" xmlns:a16="http://schemas.microsoft.com/office/drawing/2014/main" id="{29020A02-0849-4B3D-B9C0-9CBCC47D16CA}"/>
                  </a:ext>
                </a:extLst>
              </p:cNvPr>
              <p:cNvSpPr/>
              <p:nvPr/>
            </p:nvSpPr>
            <p:spPr>
              <a:xfrm>
                <a:off x="5042829" y="1421865"/>
                <a:ext cx="79342" cy="150137"/>
              </a:xfrm>
              <a:custGeom>
                <a:avLst/>
                <a:gdLst>
                  <a:gd name="connsiteX0" fmla="*/ 47411 w 79342"/>
                  <a:gd name="connsiteY0" fmla="*/ 4293 h 150137"/>
                  <a:gd name="connsiteX1" fmla="*/ 40172 w 79342"/>
                  <a:gd name="connsiteY1" fmla="*/ 145739 h 150137"/>
                  <a:gd name="connsiteX2" fmla="*/ 47411 w 79342"/>
                  <a:gd name="connsiteY2" fmla="*/ 4293 h 150137"/>
                </a:gdLst>
                <a:ahLst/>
                <a:cxnLst>
                  <a:cxn ang="0">
                    <a:pos x="connsiteX0" y="connsiteY0"/>
                  </a:cxn>
                  <a:cxn ang="0">
                    <a:pos x="connsiteX1" y="connsiteY1"/>
                  </a:cxn>
                  <a:cxn ang="0">
                    <a:pos x="connsiteX2" y="connsiteY2"/>
                  </a:cxn>
                </a:cxnLst>
                <a:rect l="l" t="t" r="r" b="b"/>
                <a:pathLst>
                  <a:path w="79342" h="150137">
                    <a:moveTo>
                      <a:pt x="47411" y="4293"/>
                    </a:moveTo>
                    <a:cubicBezTo>
                      <a:pt x="90940" y="25629"/>
                      <a:pt x="91321" y="108211"/>
                      <a:pt x="40172" y="145739"/>
                    </a:cubicBezTo>
                    <a:cubicBezTo>
                      <a:pt x="-10978" y="183268"/>
                      <a:pt x="-18216" y="-32759"/>
                      <a:pt x="47411" y="4293"/>
                    </a:cubicBezTo>
                    <a:close/>
                  </a:path>
                </a:pathLst>
              </a:custGeom>
              <a:solidFill>
                <a:srgbClr val="FF81AE"/>
              </a:solidFill>
              <a:ln w="9525" cap="flat">
                <a:noFill/>
                <a:prstDash val="solid"/>
                <a:miter/>
              </a:ln>
            </p:spPr>
            <p:txBody>
              <a:bodyPr rtlCol="0" anchor="ctr"/>
              <a:lstStyle/>
              <a:p>
                <a:endParaRPr lang="en-US"/>
              </a:p>
            </p:txBody>
          </p:sp>
          <p:grpSp>
            <p:nvGrpSpPr>
              <p:cNvPr id="316" name="Graphic 4">
                <a:extLst>
                  <a:ext uri="{FF2B5EF4-FFF2-40B4-BE49-F238E27FC236}">
                    <a16:creationId xmlns="" xmlns:a16="http://schemas.microsoft.com/office/drawing/2014/main" id="{C73CDC7E-F085-4F4E-9597-6B580559AF40}"/>
                  </a:ext>
                </a:extLst>
              </p:cNvPr>
              <p:cNvGrpSpPr/>
              <p:nvPr/>
            </p:nvGrpSpPr>
            <p:grpSpPr>
              <a:xfrm>
                <a:off x="3896537" y="1820493"/>
                <a:ext cx="825751" cy="531060"/>
                <a:chOff x="3896537" y="1820493"/>
                <a:chExt cx="825751" cy="531060"/>
              </a:xfrm>
            </p:grpSpPr>
            <p:sp>
              <p:nvSpPr>
                <p:cNvPr id="317" name="Freeform: Shape 316">
                  <a:extLst>
                    <a:ext uri="{FF2B5EF4-FFF2-40B4-BE49-F238E27FC236}">
                      <a16:creationId xmlns="" xmlns:a16="http://schemas.microsoft.com/office/drawing/2014/main" id="{91B12376-DB10-47D8-BB6F-7B3483162373}"/>
                    </a:ext>
                  </a:extLst>
                </p:cNvPr>
                <p:cNvSpPr/>
                <p:nvPr/>
              </p:nvSpPr>
              <p:spPr>
                <a:xfrm>
                  <a:off x="3896537" y="1820493"/>
                  <a:ext cx="825561" cy="531060"/>
                </a:xfrm>
                <a:custGeom>
                  <a:avLst/>
                  <a:gdLst>
                    <a:gd name="connsiteX0" fmla="*/ 538192 w 825561"/>
                    <a:gd name="connsiteY0" fmla="*/ 333851 h 531060"/>
                    <a:gd name="connsiteX1" fmla="*/ 331118 w 825561"/>
                    <a:gd name="connsiteY1" fmla="*/ 205359 h 531060"/>
                    <a:gd name="connsiteX2" fmla="*/ 308163 w 825561"/>
                    <a:gd name="connsiteY2" fmla="*/ 182213 h 531060"/>
                    <a:gd name="connsiteX3" fmla="*/ 174813 w 825561"/>
                    <a:gd name="connsiteY3" fmla="*/ 106013 h 531060"/>
                    <a:gd name="connsiteX4" fmla="*/ 149762 w 825561"/>
                    <a:gd name="connsiteY4" fmla="*/ 97822 h 531060"/>
                    <a:gd name="connsiteX5" fmla="*/ 137665 w 825561"/>
                    <a:gd name="connsiteY5" fmla="*/ 93535 h 531060"/>
                    <a:gd name="connsiteX6" fmla="*/ 127569 w 825561"/>
                    <a:gd name="connsiteY6" fmla="*/ 94393 h 531060"/>
                    <a:gd name="connsiteX7" fmla="*/ 124521 w 825561"/>
                    <a:gd name="connsiteY7" fmla="*/ 104489 h 531060"/>
                    <a:gd name="connsiteX8" fmla="*/ 141094 w 825561"/>
                    <a:gd name="connsiteY8" fmla="*/ 134969 h 531060"/>
                    <a:gd name="connsiteX9" fmla="*/ 171289 w 825561"/>
                    <a:gd name="connsiteY9" fmla="*/ 154019 h 531060"/>
                    <a:gd name="connsiteX10" fmla="*/ 164716 w 825561"/>
                    <a:gd name="connsiteY10" fmla="*/ 163544 h 531060"/>
                    <a:gd name="connsiteX11" fmla="*/ 81182 w 825561"/>
                    <a:gd name="connsiteY11" fmla="*/ 151162 h 531060"/>
                    <a:gd name="connsiteX12" fmla="*/ 36224 w 825561"/>
                    <a:gd name="connsiteY12" fmla="*/ 137065 h 531060"/>
                    <a:gd name="connsiteX13" fmla="*/ 7649 w 825561"/>
                    <a:gd name="connsiteY13" fmla="*/ 140684 h 531060"/>
                    <a:gd name="connsiteX14" fmla="*/ 1839 w 825561"/>
                    <a:gd name="connsiteY14" fmla="*/ 155448 h 531060"/>
                    <a:gd name="connsiteX15" fmla="*/ 13840 w 825561"/>
                    <a:gd name="connsiteY15" fmla="*/ 164973 h 531060"/>
                    <a:gd name="connsiteX16" fmla="*/ 33938 w 825561"/>
                    <a:gd name="connsiteY16" fmla="*/ 186309 h 531060"/>
                    <a:gd name="connsiteX17" fmla="*/ 39558 w 825561"/>
                    <a:gd name="connsiteY17" fmla="*/ 206788 h 531060"/>
                    <a:gd name="connsiteX18" fmla="*/ 57751 w 825561"/>
                    <a:gd name="connsiteY18" fmla="*/ 226695 h 531060"/>
                    <a:gd name="connsiteX19" fmla="*/ 66514 w 825561"/>
                    <a:gd name="connsiteY19" fmla="*/ 247936 h 531060"/>
                    <a:gd name="connsiteX20" fmla="*/ 88231 w 825561"/>
                    <a:gd name="connsiteY20" fmla="*/ 265176 h 531060"/>
                    <a:gd name="connsiteX21" fmla="*/ 139951 w 825561"/>
                    <a:gd name="connsiteY21" fmla="*/ 288893 h 531060"/>
                    <a:gd name="connsiteX22" fmla="*/ 225010 w 825561"/>
                    <a:gd name="connsiteY22" fmla="*/ 304609 h 531060"/>
                    <a:gd name="connsiteX23" fmla="*/ 271492 w 825561"/>
                    <a:gd name="connsiteY23" fmla="*/ 315659 h 531060"/>
                    <a:gd name="connsiteX24" fmla="*/ 324832 w 825561"/>
                    <a:gd name="connsiteY24" fmla="*/ 360045 h 531060"/>
                    <a:gd name="connsiteX25" fmla="*/ 576482 w 825561"/>
                    <a:gd name="connsiteY25" fmla="*/ 530828 h 531060"/>
                    <a:gd name="connsiteX26" fmla="*/ 670970 w 825561"/>
                    <a:gd name="connsiteY26" fmla="*/ 455390 h 531060"/>
                    <a:gd name="connsiteX27" fmla="*/ 816036 w 825561"/>
                    <a:gd name="connsiteY27" fmla="*/ 212026 h 531060"/>
                    <a:gd name="connsiteX28" fmla="*/ 825561 w 825561"/>
                    <a:gd name="connsiteY28" fmla="*/ 0 h 531060"/>
                    <a:gd name="connsiteX29" fmla="*/ 666398 w 825561"/>
                    <a:gd name="connsiteY29" fmla="*/ 98774 h 531060"/>
                    <a:gd name="connsiteX30" fmla="*/ 538192 w 825561"/>
                    <a:gd name="connsiteY30" fmla="*/ 333851 h 53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5561" h="531060">
                      <a:moveTo>
                        <a:pt x="538192" y="333851"/>
                      </a:moveTo>
                      <a:cubicBezTo>
                        <a:pt x="538192" y="333851"/>
                        <a:pt x="355026" y="222313"/>
                        <a:pt x="331118" y="205359"/>
                      </a:cubicBezTo>
                      <a:cubicBezTo>
                        <a:pt x="322879" y="198244"/>
                        <a:pt x="315202" y="190509"/>
                        <a:pt x="308163" y="182213"/>
                      </a:cubicBezTo>
                      <a:cubicBezTo>
                        <a:pt x="273301" y="143065"/>
                        <a:pt x="223772" y="122492"/>
                        <a:pt x="174813" y="106013"/>
                      </a:cubicBezTo>
                      <a:cubicBezTo>
                        <a:pt x="166431" y="103156"/>
                        <a:pt x="158144" y="100489"/>
                        <a:pt x="149762" y="97822"/>
                      </a:cubicBezTo>
                      <a:cubicBezTo>
                        <a:pt x="145647" y="96631"/>
                        <a:pt x="141609" y="95202"/>
                        <a:pt x="137665" y="93535"/>
                      </a:cubicBezTo>
                      <a:cubicBezTo>
                        <a:pt x="134046" y="91821"/>
                        <a:pt x="130903" y="90583"/>
                        <a:pt x="127569" y="94393"/>
                      </a:cubicBezTo>
                      <a:cubicBezTo>
                        <a:pt x="125359" y="97279"/>
                        <a:pt x="124273" y="100870"/>
                        <a:pt x="124521" y="104489"/>
                      </a:cubicBezTo>
                      <a:cubicBezTo>
                        <a:pt x="125559" y="116510"/>
                        <a:pt x="131569" y="127559"/>
                        <a:pt x="141094" y="134969"/>
                      </a:cubicBezTo>
                      <a:cubicBezTo>
                        <a:pt x="150600" y="142170"/>
                        <a:pt x="160697" y="148542"/>
                        <a:pt x="171289" y="154019"/>
                      </a:cubicBezTo>
                      <a:cubicBezTo>
                        <a:pt x="179099" y="158687"/>
                        <a:pt x="169479" y="162687"/>
                        <a:pt x="164716" y="163544"/>
                      </a:cubicBezTo>
                      <a:cubicBezTo>
                        <a:pt x="141094" y="169640"/>
                        <a:pt x="104042" y="158115"/>
                        <a:pt x="81182" y="151162"/>
                      </a:cubicBezTo>
                      <a:cubicBezTo>
                        <a:pt x="66561" y="145380"/>
                        <a:pt x="51531" y="140665"/>
                        <a:pt x="36224" y="137065"/>
                      </a:cubicBezTo>
                      <a:cubicBezTo>
                        <a:pt x="26556" y="135341"/>
                        <a:pt x="16584" y="136608"/>
                        <a:pt x="7649" y="140684"/>
                      </a:cubicBezTo>
                      <a:cubicBezTo>
                        <a:pt x="1744" y="143732"/>
                        <a:pt x="-2638" y="148495"/>
                        <a:pt x="1839" y="155448"/>
                      </a:cubicBezTo>
                      <a:cubicBezTo>
                        <a:pt x="5049" y="159506"/>
                        <a:pt x="9154" y="162763"/>
                        <a:pt x="13840" y="164973"/>
                      </a:cubicBezTo>
                      <a:cubicBezTo>
                        <a:pt x="23280" y="168888"/>
                        <a:pt x="30585" y="176660"/>
                        <a:pt x="33938" y="186309"/>
                      </a:cubicBezTo>
                      <a:cubicBezTo>
                        <a:pt x="34919" y="193348"/>
                        <a:pt x="36815" y="200235"/>
                        <a:pt x="39558" y="206788"/>
                      </a:cubicBezTo>
                      <a:cubicBezTo>
                        <a:pt x="43940" y="214598"/>
                        <a:pt x="52512" y="219361"/>
                        <a:pt x="57751" y="226695"/>
                      </a:cubicBezTo>
                      <a:cubicBezTo>
                        <a:pt x="61113" y="233591"/>
                        <a:pt x="64037" y="240678"/>
                        <a:pt x="66514" y="247936"/>
                      </a:cubicBezTo>
                      <a:cubicBezTo>
                        <a:pt x="72486" y="255118"/>
                        <a:pt x="79877" y="260985"/>
                        <a:pt x="88231" y="265176"/>
                      </a:cubicBezTo>
                      <a:cubicBezTo>
                        <a:pt x="104366" y="275301"/>
                        <a:pt x="121749" y="283273"/>
                        <a:pt x="139951" y="288893"/>
                      </a:cubicBezTo>
                      <a:cubicBezTo>
                        <a:pt x="167669" y="297132"/>
                        <a:pt x="196178" y="302400"/>
                        <a:pt x="225010" y="304609"/>
                      </a:cubicBezTo>
                      <a:cubicBezTo>
                        <a:pt x="241116" y="304933"/>
                        <a:pt x="256966" y="308705"/>
                        <a:pt x="271492" y="315659"/>
                      </a:cubicBezTo>
                      <a:cubicBezTo>
                        <a:pt x="290294" y="329174"/>
                        <a:pt x="308125" y="344005"/>
                        <a:pt x="324832" y="360045"/>
                      </a:cubicBezTo>
                      <a:cubicBezTo>
                        <a:pt x="488948" y="504444"/>
                        <a:pt x="540287" y="528256"/>
                        <a:pt x="576482" y="530828"/>
                      </a:cubicBezTo>
                      <a:cubicBezTo>
                        <a:pt x="602009" y="532733"/>
                        <a:pt x="627060" y="524256"/>
                        <a:pt x="670970" y="455390"/>
                      </a:cubicBezTo>
                      <a:cubicBezTo>
                        <a:pt x="718595" y="380047"/>
                        <a:pt x="816036" y="212026"/>
                        <a:pt x="816036" y="212026"/>
                      </a:cubicBezTo>
                      <a:lnTo>
                        <a:pt x="825561" y="0"/>
                      </a:lnTo>
                      <a:cubicBezTo>
                        <a:pt x="736598" y="14383"/>
                        <a:pt x="694211" y="50863"/>
                        <a:pt x="666398" y="98774"/>
                      </a:cubicBezTo>
                      <a:cubicBezTo>
                        <a:pt x="623631" y="172402"/>
                        <a:pt x="538192" y="333851"/>
                        <a:pt x="538192" y="333851"/>
                      </a:cubicBezTo>
                      <a:close/>
                    </a:path>
                  </a:pathLst>
                </a:custGeom>
                <a:solidFill>
                  <a:srgbClr val="FFA8A7"/>
                </a:solidFill>
                <a:ln w="9525" cap="flat">
                  <a:noFill/>
                  <a:prstDash val="solid"/>
                  <a:miter/>
                </a:ln>
              </p:spPr>
              <p:txBody>
                <a:bodyPr rtlCol="0" anchor="ctr"/>
                <a:lstStyle/>
                <a:p>
                  <a:endParaRPr lang="en-US"/>
                </a:p>
              </p:txBody>
            </p:sp>
            <p:sp>
              <p:nvSpPr>
                <p:cNvPr id="318" name="Freeform: Shape 317">
                  <a:extLst>
                    <a:ext uri="{FF2B5EF4-FFF2-40B4-BE49-F238E27FC236}">
                      <a16:creationId xmlns="" xmlns:a16="http://schemas.microsoft.com/office/drawing/2014/main" id="{E0B6357F-CFEB-436C-A301-8C0B209ED53B}"/>
                    </a:ext>
                  </a:extLst>
                </p:cNvPr>
                <p:cNvSpPr/>
                <p:nvPr/>
              </p:nvSpPr>
              <p:spPr>
                <a:xfrm>
                  <a:off x="4092686" y="2000897"/>
                  <a:ext cx="67246" cy="55911"/>
                </a:xfrm>
                <a:custGeom>
                  <a:avLst/>
                  <a:gdLst>
                    <a:gd name="connsiteX0" fmla="*/ 0 w 67246"/>
                    <a:gd name="connsiteY0" fmla="*/ 0 h 55911"/>
                    <a:gd name="connsiteX1" fmla="*/ 67246 w 67246"/>
                    <a:gd name="connsiteY1" fmla="*/ 55912 h 55911"/>
                    <a:gd name="connsiteX2" fmla="*/ 23241 w 67246"/>
                    <a:gd name="connsiteY2" fmla="*/ 38386 h 55911"/>
                    <a:gd name="connsiteX3" fmla="*/ 0 w 67246"/>
                    <a:gd name="connsiteY3" fmla="*/ 0 h 55911"/>
                  </a:gdLst>
                  <a:ahLst/>
                  <a:cxnLst>
                    <a:cxn ang="0">
                      <a:pos x="connsiteX0" y="connsiteY0"/>
                    </a:cxn>
                    <a:cxn ang="0">
                      <a:pos x="connsiteX1" y="connsiteY1"/>
                    </a:cxn>
                    <a:cxn ang="0">
                      <a:pos x="connsiteX2" y="connsiteY2"/>
                    </a:cxn>
                    <a:cxn ang="0">
                      <a:pos x="connsiteX3" y="connsiteY3"/>
                    </a:cxn>
                  </a:cxnLst>
                  <a:rect l="l" t="t" r="r" b="b"/>
                  <a:pathLst>
                    <a:path w="67246" h="55911">
                      <a:moveTo>
                        <a:pt x="0" y="0"/>
                      </a:moveTo>
                      <a:cubicBezTo>
                        <a:pt x="16698" y="24603"/>
                        <a:pt x="40005" y="43986"/>
                        <a:pt x="67246" y="55912"/>
                      </a:cubicBezTo>
                      <a:cubicBezTo>
                        <a:pt x="51302" y="54016"/>
                        <a:pt x="36128" y="47968"/>
                        <a:pt x="23241" y="38386"/>
                      </a:cubicBezTo>
                      <a:cubicBezTo>
                        <a:pt x="4286" y="22193"/>
                        <a:pt x="953" y="11239"/>
                        <a:pt x="0" y="0"/>
                      </a:cubicBezTo>
                      <a:close/>
                    </a:path>
                  </a:pathLst>
                </a:custGeom>
                <a:solidFill>
                  <a:srgbClr val="F28F8F"/>
                </a:solidFill>
                <a:ln w="9525" cap="flat">
                  <a:noFill/>
                  <a:prstDash val="solid"/>
                  <a:miter/>
                </a:ln>
              </p:spPr>
              <p:txBody>
                <a:bodyPr rtlCol="0" anchor="ctr"/>
                <a:lstStyle/>
                <a:p>
                  <a:endParaRPr lang="en-US"/>
                </a:p>
              </p:txBody>
            </p:sp>
            <p:sp>
              <p:nvSpPr>
                <p:cNvPr id="319" name="Freeform: Shape 318">
                  <a:extLst>
                    <a:ext uri="{FF2B5EF4-FFF2-40B4-BE49-F238E27FC236}">
                      <a16:creationId xmlns="" xmlns:a16="http://schemas.microsoft.com/office/drawing/2014/main" id="{279A926C-3D14-4C92-B9DB-00F1E8C92319}"/>
                    </a:ext>
                  </a:extLst>
                </p:cNvPr>
                <p:cNvSpPr/>
                <p:nvPr/>
              </p:nvSpPr>
              <p:spPr>
                <a:xfrm>
                  <a:off x="4458923" y="1820874"/>
                  <a:ext cx="263366" cy="395954"/>
                </a:xfrm>
                <a:custGeom>
                  <a:avLst/>
                  <a:gdLst>
                    <a:gd name="connsiteX0" fmla="*/ 263080 w 263366"/>
                    <a:gd name="connsiteY0" fmla="*/ 0 h 395954"/>
                    <a:gd name="connsiteX1" fmla="*/ 202597 w 263366"/>
                    <a:gd name="connsiteY1" fmla="*/ 11716 h 395954"/>
                    <a:gd name="connsiteX2" fmla="*/ 84677 w 263366"/>
                    <a:gd name="connsiteY2" fmla="*/ 121539 h 395954"/>
                    <a:gd name="connsiteX3" fmla="*/ 0 w 263366"/>
                    <a:gd name="connsiteY3" fmla="*/ 279083 h 395954"/>
                    <a:gd name="connsiteX4" fmla="*/ 158591 w 263366"/>
                    <a:gd name="connsiteY4" fmla="*/ 395954 h 395954"/>
                    <a:gd name="connsiteX5" fmla="*/ 263366 w 263366"/>
                    <a:gd name="connsiteY5" fmla="*/ 219170 h 39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366" h="395954">
                      <a:moveTo>
                        <a:pt x="263080" y="0"/>
                      </a:moveTo>
                      <a:cubicBezTo>
                        <a:pt x="242726" y="2800"/>
                        <a:pt x="222533" y="6715"/>
                        <a:pt x="202597" y="11716"/>
                      </a:cubicBezTo>
                      <a:cubicBezTo>
                        <a:pt x="160877" y="21241"/>
                        <a:pt x="114776" y="62389"/>
                        <a:pt x="84677" y="121539"/>
                      </a:cubicBezTo>
                      <a:cubicBezTo>
                        <a:pt x="64961" y="160496"/>
                        <a:pt x="0" y="279083"/>
                        <a:pt x="0" y="279083"/>
                      </a:cubicBezTo>
                      <a:cubicBezTo>
                        <a:pt x="6382" y="327565"/>
                        <a:pt x="72866" y="385667"/>
                        <a:pt x="158591" y="395954"/>
                      </a:cubicBezTo>
                      <a:lnTo>
                        <a:pt x="263366" y="219170"/>
                      </a:lnTo>
                      <a:close/>
                    </a:path>
                  </a:pathLst>
                </a:custGeom>
                <a:solidFill>
                  <a:srgbClr val="37474F"/>
                </a:solidFill>
                <a:ln w="9525" cap="flat">
                  <a:noFill/>
                  <a:prstDash val="solid"/>
                  <a:miter/>
                </a:ln>
              </p:spPr>
              <p:txBody>
                <a:bodyPr rtlCol="0" anchor="ctr"/>
                <a:lstStyle/>
                <a:p>
                  <a:endParaRPr lang="en-US"/>
                </a:p>
              </p:txBody>
            </p:sp>
            <p:sp>
              <p:nvSpPr>
                <p:cNvPr id="320" name="Freeform: Shape 319">
                  <a:extLst>
                    <a:ext uri="{FF2B5EF4-FFF2-40B4-BE49-F238E27FC236}">
                      <a16:creationId xmlns="" xmlns:a16="http://schemas.microsoft.com/office/drawing/2014/main" id="{45E993DA-DB34-4F35-9F00-99F4CB590287}"/>
                    </a:ext>
                  </a:extLst>
                </p:cNvPr>
                <p:cNvSpPr/>
                <p:nvPr/>
              </p:nvSpPr>
              <p:spPr>
                <a:xfrm>
                  <a:off x="4434729" y="2140247"/>
                  <a:ext cx="53812" cy="121158"/>
                </a:xfrm>
                <a:custGeom>
                  <a:avLst/>
                  <a:gdLst>
                    <a:gd name="connsiteX0" fmla="*/ 0 w 53812"/>
                    <a:gd name="connsiteY0" fmla="*/ 14097 h 121158"/>
                    <a:gd name="connsiteX1" fmla="*/ 50006 w 53812"/>
                    <a:gd name="connsiteY1" fmla="*/ 121158 h 121158"/>
                    <a:gd name="connsiteX2" fmla="*/ 7429 w 53812"/>
                    <a:gd name="connsiteY2" fmla="*/ 0 h 121158"/>
                  </a:gdLst>
                  <a:ahLst/>
                  <a:cxnLst>
                    <a:cxn ang="0">
                      <a:pos x="connsiteX0" y="connsiteY0"/>
                    </a:cxn>
                    <a:cxn ang="0">
                      <a:pos x="connsiteX1" y="connsiteY1"/>
                    </a:cxn>
                    <a:cxn ang="0">
                      <a:pos x="connsiteX2" y="connsiteY2"/>
                    </a:cxn>
                  </a:cxnLst>
                  <a:rect l="l" t="t" r="r" b="b"/>
                  <a:pathLst>
                    <a:path w="53812" h="121158">
                      <a:moveTo>
                        <a:pt x="0" y="14097"/>
                      </a:moveTo>
                      <a:cubicBezTo>
                        <a:pt x="50006" y="47149"/>
                        <a:pt x="50006" y="121158"/>
                        <a:pt x="50006" y="121158"/>
                      </a:cubicBezTo>
                      <a:cubicBezTo>
                        <a:pt x="61989" y="75867"/>
                        <a:pt x="45111" y="27842"/>
                        <a:pt x="7429" y="0"/>
                      </a:cubicBezTo>
                      <a:close/>
                    </a:path>
                  </a:pathLst>
                </a:custGeom>
                <a:solidFill>
                  <a:srgbClr val="F28F8F"/>
                </a:solidFill>
                <a:ln w="9525" cap="flat">
                  <a:noFill/>
                  <a:prstDash val="solid"/>
                  <a:miter/>
                </a:ln>
              </p:spPr>
              <p:txBody>
                <a:bodyPr rtlCol="0" anchor="ctr"/>
                <a:lstStyle/>
                <a:p>
                  <a:endParaRPr lang="en-US"/>
                </a:p>
              </p:txBody>
            </p:sp>
          </p:grpSp>
          <p:sp>
            <p:nvSpPr>
              <p:cNvPr id="321" name="Freeform: Shape 320">
                <a:extLst>
                  <a:ext uri="{FF2B5EF4-FFF2-40B4-BE49-F238E27FC236}">
                    <a16:creationId xmlns="" xmlns:a16="http://schemas.microsoft.com/office/drawing/2014/main" id="{CE4D68E2-3839-495E-865B-A6DA7D88CB2B}"/>
                  </a:ext>
                </a:extLst>
              </p:cNvPr>
              <p:cNvSpPr/>
              <p:nvPr/>
            </p:nvSpPr>
            <p:spPr>
              <a:xfrm>
                <a:off x="4593225" y="1797059"/>
                <a:ext cx="585596" cy="754804"/>
              </a:xfrm>
              <a:custGeom>
                <a:avLst/>
                <a:gdLst>
                  <a:gd name="connsiteX0" fmla="*/ 585597 w 585596"/>
                  <a:gd name="connsiteY0" fmla="*/ 696185 h 754804"/>
                  <a:gd name="connsiteX1" fmla="*/ 549212 w 585596"/>
                  <a:gd name="connsiteY1" fmla="*/ 538261 h 754804"/>
                  <a:gd name="connsiteX2" fmla="*/ 568262 w 585596"/>
                  <a:gd name="connsiteY2" fmla="*/ 273085 h 754804"/>
                  <a:gd name="connsiteX3" fmla="*/ 511112 w 585596"/>
                  <a:gd name="connsiteY3" fmla="*/ 30673 h 754804"/>
                  <a:gd name="connsiteX4" fmla="*/ 457009 w 585596"/>
                  <a:gd name="connsiteY4" fmla="*/ 18958 h 754804"/>
                  <a:gd name="connsiteX5" fmla="*/ 396430 w 585596"/>
                  <a:gd name="connsiteY5" fmla="*/ 6861 h 754804"/>
                  <a:gd name="connsiteX6" fmla="*/ 237363 w 585596"/>
                  <a:gd name="connsiteY6" fmla="*/ 9147 h 754804"/>
                  <a:gd name="connsiteX7" fmla="*/ 187166 w 585596"/>
                  <a:gd name="connsiteY7" fmla="*/ 12671 h 754804"/>
                  <a:gd name="connsiteX8" fmla="*/ 128873 w 585596"/>
                  <a:gd name="connsiteY8" fmla="*/ 23815 h 754804"/>
                  <a:gd name="connsiteX9" fmla="*/ 24955 w 585596"/>
                  <a:gd name="connsiteY9" fmla="*/ 173548 h 754804"/>
                  <a:gd name="connsiteX10" fmla="*/ 8096 w 585596"/>
                  <a:gd name="connsiteY10" fmla="*/ 344046 h 754804"/>
                  <a:gd name="connsiteX11" fmla="*/ 10192 w 585596"/>
                  <a:gd name="connsiteY11" fmla="*/ 501018 h 754804"/>
                  <a:gd name="connsiteX12" fmla="*/ 0 w 585596"/>
                  <a:gd name="connsiteY12" fmla="*/ 696185 h 754804"/>
                  <a:gd name="connsiteX13" fmla="*/ 585597 w 585596"/>
                  <a:gd name="connsiteY13" fmla="*/ 696185 h 75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5596" h="754804">
                    <a:moveTo>
                      <a:pt x="585597" y="696185"/>
                    </a:moveTo>
                    <a:cubicBezTo>
                      <a:pt x="577310" y="661610"/>
                      <a:pt x="551879" y="558359"/>
                      <a:pt x="549212" y="538261"/>
                    </a:cubicBezTo>
                    <a:cubicBezTo>
                      <a:pt x="533495" y="421389"/>
                      <a:pt x="568262" y="387004"/>
                      <a:pt x="568262" y="273085"/>
                    </a:cubicBezTo>
                    <a:cubicBezTo>
                      <a:pt x="568262" y="159166"/>
                      <a:pt x="537115" y="52676"/>
                      <a:pt x="511112" y="30673"/>
                    </a:cubicBezTo>
                    <a:cubicBezTo>
                      <a:pt x="511112" y="30673"/>
                      <a:pt x="481679" y="23434"/>
                      <a:pt x="457009" y="18958"/>
                    </a:cubicBezTo>
                    <a:cubicBezTo>
                      <a:pt x="437388" y="15434"/>
                      <a:pt x="422338" y="13147"/>
                      <a:pt x="396430" y="6861"/>
                    </a:cubicBezTo>
                    <a:cubicBezTo>
                      <a:pt x="332137" y="-8760"/>
                      <a:pt x="261842" y="6861"/>
                      <a:pt x="237363" y="9147"/>
                    </a:cubicBezTo>
                    <a:cubicBezTo>
                      <a:pt x="220561" y="8728"/>
                      <a:pt x="203749" y="9909"/>
                      <a:pt x="187166" y="12671"/>
                    </a:cubicBezTo>
                    <a:cubicBezTo>
                      <a:pt x="169831" y="16767"/>
                      <a:pt x="128969" y="23720"/>
                      <a:pt x="128873" y="23815"/>
                    </a:cubicBezTo>
                    <a:cubicBezTo>
                      <a:pt x="87220" y="68469"/>
                      <a:pt x="52216" y="118904"/>
                      <a:pt x="24955" y="173548"/>
                    </a:cubicBezTo>
                    <a:cubicBezTo>
                      <a:pt x="-95" y="225650"/>
                      <a:pt x="0" y="260035"/>
                      <a:pt x="8096" y="344046"/>
                    </a:cubicBezTo>
                    <a:cubicBezTo>
                      <a:pt x="12363" y="396262"/>
                      <a:pt x="13068" y="448707"/>
                      <a:pt x="10192" y="501018"/>
                    </a:cubicBezTo>
                    <a:cubicBezTo>
                      <a:pt x="7429" y="588457"/>
                      <a:pt x="4667" y="629415"/>
                      <a:pt x="0" y="696185"/>
                    </a:cubicBezTo>
                    <a:cubicBezTo>
                      <a:pt x="113919" y="766289"/>
                      <a:pt x="438436" y="782006"/>
                      <a:pt x="585597" y="696185"/>
                    </a:cubicBezTo>
                    <a:close/>
                  </a:path>
                </a:pathLst>
              </a:custGeom>
              <a:solidFill>
                <a:srgbClr val="FF81AE"/>
              </a:solidFill>
              <a:ln w="9525" cap="flat">
                <a:noFill/>
                <a:prstDash val="solid"/>
                <a:miter/>
              </a:ln>
            </p:spPr>
            <p:txBody>
              <a:bodyPr rtlCol="0" anchor="ctr"/>
              <a:lstStyle/>
              <a:p>
                <a:endParaRPr lang="en-US"/>
              </a:p>
            </p:txBody>
          </p:sp>
          <p:sp>
            <p:nvSpPr>
              <p:cNvPr id="322" name="Freeform: Shape 321">
                <a:extLst>
                  <a:ext uri="{FF2B5EF4-FFF2-40B4-BE49-F238E27FC236}">
                    <a16:creationId xmlns="" xmlns:a16="http://schemas.microsoft.com/office/drawing/2014/main" id="{EDA4AD32-1152-4229-948F-C3A3C1A16DBC}"/>
                  </a:ext>
                </a:extLst>
              </p:cNvPr>
              <p:cNvSpPr/>
              <p:nvPr/>
            </p:nvSpPr>
            <p:spPr>
              <a:xfrm>
                <a:off x="4593225" y="1797059"/>
                <a:ext cx="585596" cy="754804"/>
              </a:xfrm>
              <a:custGeom>
                <a:avLst/>
                <a:gdLst>
                  <a:gd name="connsiteX0" fmla="*/ 585597 w 585596"/>
                  <a:gd name="connsiteY0" fmla="*/ 696185 h 754804"/>
                  <a:gd name="connsiteX1" fmla="*/ 549212 w 585596"/>
                  <a:gd name="connsiteY1" fmla="*/ 538261 h 754804"/>
                  <a:gd name="connsiteX2" fmla="*/ 568262 w 585596"/>
                  <a:gd name="connsiteY2" fmla="*/ 273085 h 754804"/>
                  <a:gd name="connsiteX3" fmla="*/ 511112 w 585596"/>
                  <a:gd name="connsiteY3" fmla="*/ 30673 h 754804"/>
                  <a:gd name="connsiteX4" fmla="*/ 457009 w 585596"/>
                  <a:gd name="connsiteY4" fmla="*/ 18958 h 754804"/>
                  <a:gd name="connsiteX5" fmla="*/ 396430 w 585596"/>
                  <a:gd name="connsiteY5" fmla="*/ 6861 h 754804"/>
                  <a:gd name="connsiteX6" fmla="*/ 237363 w 585596"/>
                  <a:gd name="connsiteY6" fmla="*/ 9147 h 754804"/>
                  <a:gd name="connsiteX7" fmla="*/ 187166 w 585596"/>
                  <a:gd name="connsiteY7" fmla="*/ 12671 h 754804"/>
                  <a:gd name="connsiteX8" fmla="*/ 128873 w 585596"/>
                  <a:gd name="connsiteY8" fmla="*/ 23815 h 754804"/>
                  <a:gd name="connsiteX9" fmla="*/ 24955 w 585596"/>
                  <a:gd name="connsiteY9" fmla="*/ 173548 h 754804"/>
                  <a:gd name="connsiteX10" fmla="*/ 8096 w 585596"/>
                  <a:gd name="connsiteY10" fmla="*/ 344046 h 754804"/>
                  <a:gd name="connsiteX11" fmla="*/ 10192 w 585596"/>
                  <a:gd name="connsiteY11" fmla="*/ 501018 h 754804"/>
                  <a:gd name="connsiteX12" fmla="*/ 0 w 585596"/>
                  <a:gd name="connsiteY12" fmla="*/ 696185 h 754804"/>
                  <a:gd name="connsiteX13" fmla="*/ 585597 w 585596"/>
                  <a:gd name="connsiteY13" fmla="*/ 696185 h 75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5596" h="754804">
                    <a:moveTo>
                      <a:pt x="585597" y="696185"/>
                    </a:moveTo>
                    <a:cubicBezTo>
                      <a:pt x="577310" y="661610"/>
                      <a:pt x="551879" y="558359"/>
                      <a:pt x="549212" y="538261"/>
                    </a:cubicBezTo>
                    <a:cubicBezTo>
                      <a:pt x="533495" y="421389"/>
                      <a:pt x="568262" y="387004"/>
                      <a:pt x="568262" y="273085"/>
                    </a:cubicBezTo>
                    <a:cubicBezTo>
                      <a:pt x="568262" y="159166"/>
                      <a:pt x="537115" y="52676"/>
                      <a:pt x="511112" y="30673"/>
                    </a:cubicBezTo>
                    <a:cubicBezTo>
                      <a:pt x="511112" y="30673"/>
                      <a:pt x="481679" y="23434"/>
                      <a:pt x="457009" y="18958"/>
                    </a:cubicBezTo>
                    <a:cubicBezTo>
                      <a:pt x="437388" y="15434"/>
                      <a:pt x="422338" y="13147"/>
                      <a:pt x="396430" y="6861"/>
                    </a:cubicBezTo>
                    <a:cubicBezTo>
                      <a:pt x="332137" y="-8760"/>
                      <a:pt x="261842" y="6861"/>
                      <a:pt x="237363" y="9147"/>
                    </a:cubicBezTo>
                    <a:cubicBezTo>
                      <a:pt x="220561" y="8728"/>
                      <a:pt x="203749" y="9909"/>
                      <a:pt x="187166" y="12671"/>
                    </a:cubicBezTo>
                    <a:cubicBezTo>
                      <a:pt x="169831" y="16767"/>
                      <a:pt x="128969" y="23720"/>
                      <a:pt x="128873" y="23815"/>
                    </a:cubicBezTo>
                    <a:cubicBezTo>
                      <a:pt x="87220" y="68469"/>
                      <a:pt x="52216" y="118904"/>
                      <a:pt x="24955" y="173548"/>
                    </a:cubicBezTo>
                    <a:cubicBezTo>
                      <a:pt x="-95" y="225650"/>
                      <a:pt x="0" y="260035"/>
                      <a:pt x="8096" y="344046"/>
                    </a:cubicBezTo>
                    <a:cubicBezTo>
                      <a:pt x="12363" y="396262"/>
                      <a:pt x="13068" y="448707"/>
                      <a:pt x="10192" y="501018"/>
                    </a:cubicBezTo>
                    <a:cubicBezTo>
                      <a:pt x="7429" y="588457"/>
                      <a:pt x="4667" y="629415"/>
                      <a:pt x="0" y="696185"/>
                    </a:cubicBezTo>
                    <a:cubicBezTo>
                      <a:pt x="113919" y="766289"/>
                      <a:pt x="438436" y="782006"/>
                      <a:pt x="585597" y="696185"/>
                    </a:cubicBezTo>
                    <a:close/>
                  </a:path>
                </a:pathLst>
              </a:custGeom>
              <a:solidFill>
                <a:srgbClr val="FFFFFF">
                  <a:alpha val="20000"/>
                </a:srgbClr>
              </a:solidFill>
              <a:ln w="9525" cap="flat">
                <a:noFill/>
                <a:prstDash val="solid"/>
                <a:miter/>
              </a:ln>
            </p:spPr>
            <p:txBody>
              <a:bodyPr rtlCol="0" anchor="ctr"/>
              <a:lstStyle/>
              <a:p>
                <a:endParaRPr lang="en-US"/>
              </a:p>
            </p:txBody>
          </p:sp>
          <p:grpSp>
            <p:nvGrpSpPr>
              <p:cNvPr id="323" name="Graphic 4">
                <a:extLst>
                  <a:ext uri="{FF2B5EF4-FFF2-40B4-BE49-F238E27FC236}">
                    <a16:creationId xmlns="" xmlns:a16="http://schemas.microsoft.com/office/drawing/2014/main" id="{ED197A3D-0503-47C2-88AB-001B51D03FE3}"/>
                  </a:ext>
                </a:extLst>
              </p:cNvPr>
              <p:cNvGrpSpPr/>
              <p:nvPr/>
            </p:nvGrpSpPr>
            <p:grpSpPr>
              <a:xfrm>
                <a:off x="4618414" y="1262743"/>
                <a:ext cx="477911" cy="648152"/>
                <a:chOff x="4618414" y="1262743"/>
                <a:chExt cx="477911" cy="648152"/>
              </a:xfrm>
            </p:grpSpPr>
            <p:sp>
              <p:nvSpPr>
                <p:cNvPr id="324" name="Freeform: Shape 323">
                  <a:extLst>
                    <a:ext uri="{FF2B5EF4-FFF2-40B4-BE49-F238E27FC236}">
                      <a16:creationId xmlns="" xmlns:a16="http://schemas.microsoft.com/office/drawing/2014/main" id="{AB657727-DD3E-4717-8690-147447644E6D}"/>
                    </a:ext>
                  </a:extLst>
                </p:cNvPr>
                <p:cNvSpPr/>
                <p:nvPr/>
              </p:nvSpPr>
              <p:spPr>
                <a:xfrm>
                  <a:off x="4618414" y="1262743"/>
                  <a:ext cx="477911" cy="441544"/>
                </a:xfrm>
                <a:custGeom>
                  <a:avLst/>
                  <a:gdLst>
                    <a:gd name="connsiteX0" fmla="*/ 32342 w 477911"/>
                    <a:gd name="connsiteY0" fmla="*/ 115790 h 441544"/>
                    <a:gd name="connsiteX1" fmla="*/ 116638 w 477911"/>
                    <a:gd name="connsiteY1" fmla="*/ 56830 h 441544"/>
                    <a:gd name="connsiteX2" fmla="*/ 179408 w 477911"/>
                    <a:gd name="connsiteY2" fmla="*/ 27302 h 441544"/>
                    <a:gd name="connsiteX3" fmla="*/ 254750 w 477911"/>
                    <a:gd name="connsiteY3" fmla="*/ 1585 h 441544"/>
                    <a:gd name="connsiteX4" fmla="*/ 327807 w 477911"/>
                    <a:gd name="connsiteY4" fmla="*/ 41304 h 441544"/>
                    <a:gd name="connsiteX5" fmla="*/ 417437 w 477911"/>
                    <a:gd name="connsiteY5" fmla="*/ 66926 h 441544"/>
                    <a:gd name="connsiteX6" fmla="*/ 443060 w 477911"/>
                    <a:gd name="connsiteY6" fmla="*/ 138459 h 441544"/>
                    <a:gd name="connsiteX7" fmla="*/ 457347 w 477911"/>
                    <a:gd name="connsiteY7" fmla="*/ 327911 h 441544"/>
                    <a:gd name="connsiteX8" fmla="*/ 372956 w 477911"/>
                    <a:gd name="connsiteY8" fmla="*/ 440021 h 441544"/>
                    <a:gd name="connsiteX9" fmla="*/ 338094 w 477911"/>
                    <a:gd name="connsiteY9" fmla="*/ 441545 h 441544"/>
                    <a:gd name="connsiteX10" fmla="*/ 268752 w 477911"/>
                    <a:gd name="connsiteY10" fmla="*/ 413541 h 441544"/>
                    <a:gd name="connsiteX11" fmla="*/ 222746 w 477911"/>
                    <a:gd name="connsiteY11" fmla="*/ 380394 h 441544"/>
                    <a:gd name="connsiteX12" fmla="*/ 165596 w 477911"/>
                    <a:gd name="connsiteY12" fmla="*/ 377346 h 441544"/>
                    <a:gd name="connsiteX13" fmla="*/ 120257 w 477911"/>
                    <a:gd name="connsiteY13" fmla="*/ 371726 h 441544"/>
                    <a:gd name="connsiteX14" fmla="*/ 34532 w 477911"/>
                    <a:gd name="connsiteY14" fmla="*/ 318577 h 441544"/>
                    <a:gd name="connsiteX15" fmla="*/ 38723 w 477911"/>
                    <a:gd name="connsiteY15" fmla="*/ 282191 h 441544"/>
                    <a:gd name="connsiteX16" fmla="*/ 8243 w 477911"/>
                    <a:gd name="connsiteY16" fmla="*/ 245520 h 441544"/>
                    <a:gd name="connsiteX17" fmla="*/ 8720 w 477911"/>
                    <a:gd name="connsiteY17" fmla="*/ 194847 h 441544"/>
                    <a:gd name="connsiteX18" fmla="*/ 32342 w 477911"/>
                    <a:gd name="connsiteY18" fmla="*/ 115790 h 44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7911" h="441544">
                      <a:moveTo>
                        <a:pt x="32342" y="115790"/>
                      </a:moveTo>
                      <a:cubicBezTo>
                        <a:pt x="37961" y="60449"/>
                        <a:pt x="100064" y="55496"/>
                        <a:pt x="116638" y="56830"/>
                      </a:cubicBezTo>
                      <a:cubicBezTo>
                        <a:pt x="141003" y="57240"/>
                        <a:pt x="164187" y="46335"/>
                        <a:pt x="179408" y="27302"/>
                      </a:cubicBezTo>
                      <a:cubicBezTo>
                        <a:pt x="198019" y="5736"/>
                        <a:pt x="226833" y="-4098"/>
                        <a:pt x="254750" y="1585"/>
                      </a:cubicBezTo>
                      <a:cubicBezTo>
                        <a:pt x="299423" y="11110"/>
                        <a:pt x="289898" y="30160"/>
                        <a:pt x="327807" y="41304"/>
                      </a:cubicBezTo>
                      <a:cubicBezTo>
                        <a:pt x="361621" y="50829"/>
                        <a:pt x="385910" y="39209"/>
                        <a:pt x="417437" y="66926"/>
                      </a:cubicBezTo>
                      <a:cubicBezTo>
                        <a:pt x="436583" y="85525"/>
                        <a:pt x="446041" y="111936"/>
                        <a:pt x="443060" y="138459"/>
                      </a:cubicBezTo>
                      <a:cubicBezTo>
                        <a:pt x="466396" y="151508"/>
                        <a:pt x="500210" y="233709"/>
                        <a:pt x="457347" y="327911"/>
                      </a:cubicBezTo>
                      <a:cubicBezTo>
                        <a:pt x="435249" y="376203"/>
                        <a:pt x="407341" y="399444"/>
                        <a:pt x="372956" y="440021"/>
                      </a:cubicBezTo>
                      <a:lnTo>
                        <a:pt x="338094" y="441545"/>
                      </a:lnTo>
                      <a:cubicBezTo>
                        <a:pt x="325521" y="412970"/>
                        <a:pt x="296184" y="419256"/>
                        <a:pt x="268752" y="413541"/>
                      </a:cubicBezTo>
                      <a:cubicBezTo>
                        <a:pt x="251036" y="406493"/>
                        <a:pt x="240177" y="387538"/>
                        <a:pt x="222746" y="380394"/>
                      </a:cubicBezTo>
                      <a:cubicBezTo>
                        <a:pt x="205316" y="373250"/>
                        <a:pt x="184646" y="379918"/>
                        <a:pt x="165596" y="377346"/>
                      </a:cubicBezTo>
                      <a:cubicBezTo>
                        <a:pt x="150737" y="375441"/>
                        <a:pt x="135402" y="367250"/>
                        <a:pt x="120257" y="371726"/>
                      </a:cubicBezTo>
                      <a:cubicBezTo>
                        <a:pt x="85872" y="387347"/>
                        <a:pt x="31961" y="359058"/>
                        <a:pt x="34532" y="318577"/>
                      </a:cubicBezTo>
                      <a:cubicBezTo>
                        <a:pt x="35294" y="306290"/>
                        <a:pt x="41581" y="294193"/>
                        <a:pt x="38723" y="282191"/>
                      </a:cubicBezTo>
                      <a:cubicBezTo>
                        <a:pt x="35009" y="266475"/>
                        <a:pt x="17768" y="258474"/>
                        <a:pt x="8243" y="245520"/>
                      </a:cubicBezTo>
                      <a:cubicBezTo>
                        <a:pt x="-2920" y="230414"/>
                        <a:pt x="-2729" y="209744"/>
                        <a:pt x="8720" y="194847"/>
                      </a:cubicBezTo>
                      <a:cubicBezTo>
                        <a:pt x="32342" y="166844"/>
                        <a:pt x="29103" y="147222"/>
                        <a:pt x="32342" y="115790"/>
                      </a:cubicBezTo>
                      <a:close/>
                    </a:path>
                  </a:pathLst>
                </a:custGeom>
                <a:solidFill>
                  <a:srgbClr val="263238"/>
                </a:solidFill>
                <a:ln w="9525" cap="flat">
                  <a:noFill/>
                  <a:prstDash val="solid"/>
                  <a:miter/>
                </a:ln>
              </p:spPr>
              <p:txBody>
                <a:bodyPr rtlCol="0" anchor="ctr"/>
                <a:lstStyle/>
                <a:p>
                  <a:endParaRPr lang="en-US"/>
                </a:p>
              </p:txBody>
            </p:sp>
            <p:sp>
              <p:nvSpPr>
                <p:cNvPr id="325" name="Freeform: Shape 324">
                  <a:extLst>
                    <a:ext uri="{FF2B5EF4-FFF2-40B4-BE49-F238E27FC236}">
                      <a16:creationId xmlns="" xmlns:a16="http://schemas.microsoft.com/office/drawing/2014/main" id="{7D6F9890-9E2F-4592-ABE5-88E60440D41A}"/>
                    </a:ext>
                  </a:extLst>
                </p:cNvPr>
                <p:cNvSpPr/>
                <p:nvPr/>
              </p:nvSpPr>
              <p:spPr>
                <a:xfrm>
                  <a:off x="4695084" y="1386976"/>
                  <a:ext cx="387167" cy="523919"/>
                </a:xfrm>
                <a:custGeom>
                  <a:avLst/>
                  <a:gdLst>
                    <a:gd name="connsiteX0" fmla="*/ 294096 w 387167"/>
                    <a:gd name="connsiteY0" fmla="*/ 389130 h 523919"/>
                    <a:gd name="connsiteX1" fmla="*/ 297620 w 387167"/>
                    <a:gd name="connsiteY1" fmla="*/ 279402 h 523919"/>
                    <a:gd name="connsiteX2" fmla="*/ 361342 w 387167"/>
                    <a:gd name="connsiteY2" fmla="*/ 269877 h 523919"/>
                    <a:gd name="connsiteX3" fmla="*/ 376106 w 387167"/>
                    <a:gd name="connsiteY3" fmla="*/ 173389 h 523919"/>
                    <a:gd name="connsiteX4" fmla="*/ 295048 w 387167"/>
                    <a:gd name="connsiteY4" fmla="*/ 190820 h 523919"/>
                    <a:gd name="connsiteX5" fmla="*/ 267616 w 387167"/>
                    <a:gd name="connsiteY5" fmla="*/ 120335 h 523919"/>
                    <a:gd name="connsiteX6" fmla="*/ 120741 w 387167"/>
                    <a:gd name="connsiteY6" fmla="*/ 26895 h 523919"/>
                    <a:gd name="connsiteX7" fmla="*/ 18633 w 387167"/>
                    <a:gd name="connsiteY7" fmla="*/ 43563 h 523919"/>
                    <a:gd name="connsiteX8" fmla="*/ 9108 w 387167"/>
                    <a:gd name="connsiteY8" fmla="*/ 134241 h 523919"/>
                    <a:gd name="connsiteX9" fmla="*/ 59 w 387167"/>
                    <a:gd name="connsiteY9" fmla="*/ 201869 h 523919"/>
                    <a:gd name="connsiteX10" fmla="*/ 57209 w 387167"/>
                    <a:gd name="connsiteY10" fmla="*/ 349602 h 523919"/>
                    <a:gd name="connsiteX11" fmla="*/ 130266 w 387167"/>
                    <a:gd name="connsiteY11" fmla="*/ 364746 h 523919"/>
                    <a:gd name="connsiteX12" fmla="*/ 129789 w 387167"/>
                    <a:gd name="connsiteY12" fmla="*/ 388559 h 523919"/>
                    <a:gd name="connsiteX13" fmla="*/ 129789 w 387167"/>
                    <a:gd name="connsiteY13" fmla="*/ 388559 h 523919"/>
                    <a:gd name="connsiteX14" fmla="*/ 115407 w 387167"/>
                    <a:gd name="connsiteY14" fmla="*/ 415229 h 523919"/>
                    <a:gd name="connsiteX15" fmla="*/ 85403 w 387167"/>
                    <a:gd name="connsiteY15" fmla="*/ 422563 h 523919"/>
                    <a:gd name="connsiteX16" fmla="*/ 143601 w 387167"/>
                    <a:gd name="connsiteY16" fmla="*/ 523242 h 523919"/>
                    <a:gd name="connsiteX17" fmla="*/ 355246 w 387167"/>
                    <a:gd name="connsiteY17" fmla="*/ 428850 h 523919"/>
                    <a:gd name="connsiteX18" fmla="*/ 321528 w 387167"/>
                    <a:gd name="connsiteY18" fmla="*/ 422754 h 523919"/>
                    <a:gd name="connsiteX19" fmla="*/ 294096 w 387167"/>
                    <a:gd name="connsiteY19" fmla="*/ 389130 h 52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7167" h="523919">
                      <a:moveTo>
                        <a:pt x="294096" y="389130"/>
                      </a:moveTo>
                      <a:cubicBezTo>
                        <a:pt x="294096" y="370842"/>
                        <a:pt x="297620" y="279402"/>
                        <a:pt x="297620" y="279402"/>
                      </a:cubicBezTo>
                      <a:cubicBezTo>
                        <a:pt x="298286" y="286165"/>
                        <a:pt x="331338" y="305120"/>
                        <a:pt x="361342" y="269877"/>
                      </a:cubicBezTo>
                      <a:cubicBezTo>
                        <a:pt x="391346" y="234635"/>
                        <a:pt x="393727" y="197392"/>
                        <a:pt x="376106" y="173389"/>
                      </a:cubicBezTo>
                      <a:cubicBezTo>
                        <a:pt x="357056" y="146814"/>
                        <a:pt x="312860" y="147862"/>
                        <a:pt x="295048" y="190820"/>
                      </a:cubicBezTo>
                      <a:cubicBezTo>
                        <a:pt x="281904" y="190820"/>
                        <a:pt x="260853" y="188343"/>
                        <a:pt x="267616" y="120335"/>
                      </a:cubicBezTo>
                      <a:cubicBezTo>
                        <a:pt x="267616" y="38134"/>
                        <a:pt x="187892" y="-29874"/>
                        <a:pt x="120741" y="26895"/>
                      </a:cubicBezTo>
                      <a:cubicBezTo>
                        <a:pt x="94737" y="-19206"/>
                        <a:pt x="39207" y="-1014"/>
                        <a:pt x="18633" y="43563"/>
                      </a:cubicBezTo>
                      <a:cubicBezTo>
                        <a:pt x="7298" y="71567"/>
                        <a:pt x="3583" y="81663"/>
                        <a:pt x="9108" y="134241"/>
                      </a:cubicBezTo>
                      <a:cubicBezTo>
                        <a:pt x="10060" y="143195"/>
                        <a:pt x="-894" y="162150"/>
                        <a:pt x="59" y="201869"/>
                      </a:cubicBezTo>
                      <a:cubicBezTo>
                        <a:pt x="2345" y="300357"/>
                        <a:pt x="28062" y="329694"/>
                        <a:pt x="57209" y="349602"/>
                      </a:cubicBezTo>
                      <a:cubicBezTo>
                        <a:pt x="74449" y="361413"/>
                        <a:pt x="93880" y="367509"/>
                        <a:pt x="130266" y="364746"/>
                      </a:cubicBezTo>
                      <a:lnTo>
                        <a:pt x="129789" y="388559"/>
                      </a:lnTo>
                      <a:lnTo>
                        <a:pt x="129789" y="388559"/>
                      </a:lnTo>
                      <a:cubicBezTo>
                        <a:pt x="128932" y="403799"/>
                        <a:pt x="130266" y="410371"/>
                        <a:pt x="115407" y="415229"/>
                      </a:cubicBezTo>
                      <a:cubicBezTo>
                        <a:pt x="105405" y="418467"/>
                        <a:pt x="85403" y="422563"/>
                        <a:pt x="85403" y="422563"/>
                      </a:cubicBezTo>
                      <a:cubicBezTo>
                        <a:pt x="85403" y="422563"/>
                        <a:pt x="8441" y="515432"/>
                        <a:pt x="143601" y="523242"/>
                      </a:cubicBezTo>
                      <a:cubicBezTo>
                        <a:pt x="225525" y="529348"/>
                        <a:pt x="305049" y="493886"/>
                        <a:pt x="355246" y="428850"/>
                      </a:cubicBezTo>
                      <a:cubicBezTo>
                        <a:pt x="355246" y="428850"/>
                        <a:pt x="345721" y="427230"/>
                        <a:pt x="321528" y="422754"/>
                      </a:cubicBezTo>
                      <a:cubicBezTo>
                        <a:pt x="297334" y="418277"/>
                        <a:pt x="294096" y="407323"/>
                        <a:pt x="294096" y="389130"/>
                      </a:cubicBezTo>
                      <a:close/>
                    </a:path>
                  </a:pathLst>
                </a:custGeom>
                <a:solidFill>
                  <a:srgbClr val="FFA8A7"/>
                </a:solidFill>
                <a:ln w="9525" cap="flat">
                  <a:noFill/>
                  <a:prstDash val="solid"/>
                  <a:miter/>
                </a:ln>
              </p:spPr>
              <p:txBody>
                <a:bodyPr rtlCol="0" anchor="ctr"/>
                <a:lstStyle/>
                <a:p>
                  <a:endParaRPr lang="en-US"/>
                </a:p>
              </p:txBody>
            </p:sp>
            <p:sp>
              <p:nvSpPr>
                <p:cNvPr id="326" name="Freeform: Shape 325">
                  <a:extLst>
                    <a:ext uri="{FF2B5EF4-FFF2-40B4-BE49-F238E27FC236}">
                      <a16:creationId xmlns="" xmlns:a16="http://schemas.microsoft.com/office/drawing/2014/main" id="{A870A633-3EAD-45B5-98E3-757305ADEF75}"/>
                    </a:ext>
                  </a:extLst>
                </p:cNvPr>
                <p:cNvSpPr/>
                <p:nvPr/>
              </p:nvSpPr>
              <p:spPr>
                <a:xfrm>
                  <a:off x="4812300" y="1635327"/>
                  <a:ext cx="52480" cy="35935"/>
                </a:xfrm>
                <a:custGeom>
                  <a:avLst/>
                  <a:gdLst>
                    <a:gd name="connsiteX0" fmla="*/ 51245 w 52480"/>
                    <a:gd name="connsiteY0" fmla="*/ 0 h 35935"/>
                    <a:gd name="connsiteX1" fmla="*/ 0 w 52480"/>
                    <a:gd name="connsiteY1" fmla="*/ 15811 h 35935"/>
                    <a:gd name="connsiteX2" fmla="*/ 31899 w 52480"/>
                    <a:gd name="connsiteY2" fmla="*/ 35176 h 35935"/>
                    <a:gd name="connsiteX3" fmla="*/ 33052 w 52480"/>
                    <a:gd name="connsiteY3" fmla="*/ 34861 h 35935"/>
                    <a:gd name="connsiteX4" fmla="*/ 51245 w 52480"/>
                    <a:gd name="connsiteY4" fmla="*/ 0 h 35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0" h="35935">
                      <a:moveTo>
                        <a:pt x="51245" y="0"/>
                      </a:moveTo>
                      <a:lnTo>
                        <a:pt x="0" y="15811"/>
                      </a:lnTo>
                      <a:cubicBezTo>
                        <a:pt x="3458" y="29966"/>
                        <a:pt x="17745" y="38633"/>
                        <a:pt x="31899" y="35176"/>
                      </a:cubicBezTo>
                      <a:cubicBezTo>
                        <a:pt x="32280" y="35081"/>
                        <a:pt x="32671" y="34976"/>
                        <a:pt x="33052" y="34861"/>
                      </a:cubicBezTo>
                      <a:cubicBezTo>
                        <a:pt x="47625" y="30166"/>
                        <a:pt x="55731" y="14640"/>
                        <a:pt x="51245" y="0"/>
                      </a:cubicBezTo>
                      <a:close/>
                    </a:path>
                  </a:pathLst>
                </a:custGeom>
                <a:solidFill>
                  <a:srgbClr val="B16668"/>
                </a:solidFill>
                <a:ln w="9525" cap="flat">
                  <a:noFill/>
                  <a:prstDash val="solid"/>
                  <a:miter/>
                </a:ln>
              </p:spPr>
              <p:txBody>
                <a:bodyPr rtlCol="0" anchor="ctr"/>
                <a:lstStyle/>
                <a:p>
                  <a:endParaRPr lang="en-US"/>
                </a:p>
              </p:txBody>
            </p:sp>
            <p:sp>
              <p:nvSpPr>
                <p:cNvPr id="327" name="Freeform: Shape 326">
                  <a:extLst>
                    <a:ext uri="{FF2B5EF4-FFF2-40B4-BE49-F238E27FC236}">
                      <a16:creationId xmlns="" xmlns:a16="http://schemas.microsoft.com/office/drawing/2014/main" id="{F3B4E9F7-523C-4394-9F86-9DD177FDDD02}"/>
                    </a:ext>
                  </a:extLst>
                </p:cNvPr>
                <p:cNvSpPr/>
                <p:nvPr/>
              </p:nvSpPr>
              <p:spPr>
                <a:xfrm>
                  <a:off x="4830493" y="1647026"/>
                  <a:ext cx="33908" cy="23888"/>
                </a:xfrm>
                <a:custGeom>
                  <a:avLst/>
                  <a:gdLst>
                    <a:gd name="connsiteX0" fmla="*/ 29718 w 33908"/>
                    <a:gd name="connsiteY0" fmla="*/ 16 h 23888"/>
                    <a:gd name="connsiteX1" fmla="*/ 0 w 33908"/>
                    <a:gd name="connsiteY1" fmla="*/ 22781 h 23888"/>
                    <a:gd name="connsiteX2" fmla="*/ 14859 w 33908"/>
                    <a:gd name="connsiteY2" fmla="*/ 22781 h 23888"/>
                    <a:gd name="connsiteX3" fmla="*/ 33909 w 33908"/>
                    <a:gd name="connsiteY3" fmla="*/ 683 h 23888"/>
                    <a:gd name="connsiteX4" fmla="*/ 29718 w 33908"/>
                    <a:gd name="connsiteY4" fmla="*/ 16 h 23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08" h="23888">
                      <a:moveTo>
                        <a:pt x="29718" y="16"/>
                      </a:moveTo>
                      <a:cubicBezTo>
                        <a:pt x="15650" y="-450"/>
                        <a:pt x="3219" y="9084"/>
                        <a:pt x="0" y="22781"/>
                      </a:cubicBezTo>
                      <a:cubicBezTo>
                        <a:pt x="4839" y="24258"/>
                        <a:pt x="10020" y="24258"/>
                        <a:pt x="14859" y="22781"/>
                      </a:cubicBezTo>
                      <a:cubicBezTo>
                        <a:pt x="24927" y="19686"/>
                        <a:pt x="32328" y="11094"/>
                        <a:pt x="33909" y="683"/>
                      </a:cubicBezTo>
                      <a:cubicBezTo>
                        <a:pt x="32290" y="397"/>
                        <a:pt x="31051" y="112"/>
                        <a:pt x="29718" y="16"/>
                      </a:cubicBezTo>
                      <a:close/>
                    </a:path>
                  </a:pathLst>
                </a:custGeom>
                <a:solidFill>
                  <a:srgbClr val="F28F8F"/>
                </a:solidFill>
                <a:ln w="9525" cap="flat">
                  <a:noFill/>
                  <a:prstDash val="solid"/>
                  <a:miter/>
                </a:ln>
              </p:spPr>
              <p:txBody>
                <a:bodyPr rtlCol="0" anchor="ctr"/>
                <a:lstStyle/>
                <a:p>
                  <a:endParaRPr lang="en-US"/>
                </a:p>
              </p:txBody>
            </p:sp>
            <p:sp>
              <p:nvSpPr>
                <p:cNvPr id="328" name="Freeform: Shape 327">
                  <a:extLst>
                    <a:ext uri="{FF2B5EF4-FFF2-40B4-BE49-F238E27FC236}">
                      <a16:creationId xmlns="" xmlns:a16="http://schemas.microsoft.com/office/drawing/2014/main" id="{2DD0579A-7EE9-4B69-BC61-05CBAC94F088}"/>
                    </a:ext>
                  </a:extLst>
                </p:cNvPr>
                <p:cNvSpPr/>
                <p:nvPr/>
              </p:nvSpPr>
              <p:spPr>
                <a:xfrm>
                  <a:off x="4718725" y="1459546"/>
                  <a:ext cx="38806" cy="30810"/>
                </a:xfrm>
                <a:custGeom>
                  <a:avLst/>
                  <a:gdLst>
                    <a:gd name="connsiteX0" fmla="*/ 2230 w 38806"/>
                    <a:gd name="connsiteY0" fmla="*/ 30810 h 30810"/>
                    <a:gd name="connsiteX1" fmla="*/ 38806 w 38806"/>
                    <a:gd name="connsiteY1" fmla="*/ 11760 h 30810"/>
                    <a:gd name="connsiteX2" fmla="*/ 12803 w 38806"/>
                    <a:gd name="connsiteY2" fmla="*/ 1684 h 30810"/>
                    <a:gd name="connsiteX3" fmla="*/ 11660 w 38806"/>
                    <a:gd name="connsiteY3" fmla="*/ 2235 h 30810"/>
                    <a:gd name="connsiteX4" fmla="*/ 2230 w 38806"/>
                    <a:gd name="connsiteY4" fmla="*/ 30810 h 30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06" h="30810">
                      <a:moveTo>
                        <a:pt x="2230" y="30810"/>
                      </a:moveTo>
                      <a:lnTo>
                        <a:pt x="38806" y="11760"/>
                      </a:lnTo>
                      <a:cubicBezTo>
                        <a:pt x="34405" y="1798"/>
                        <a:pt x="22766" y="-2713"/>
                        <a:pt x="12803" y="1684"/>
                      </a:cubicBezTo>
                      <a:cubicBezTo>
                        <a:pt x="12422" y="1855"/>
                        <a:pt x="12031" y="2039"/>
                        <a:pt x="11660" y="2235"/>
                      </a:cubicBezTo>
                      <a:cubicBezTo>
                        <a:pt x="1230" y="7579"/>
                        <a:pt x="-2971" y="20314"/>
                        <a:pt x="2230" y="30810"/>
                      </a:cubicBezTo>
                      <a:close/>
                    </a:path>
                  </a:pathLst>
                </a:custGeom>
                <a:solidFill>
                  <a:srgbClr val="263238"/>
                </a:solidFill>
                <a:ln w="9525" cap="flat">
                  <a:noFill/>
                  <a:prstDash val="solid"/>
                  <a:miter/>
                </a:ln>
              </p:spPr>
              <p:txBody>
                <a:bodyPr rtlCol="0" anchor="ctr"/>
                <a:lstStyle/>
                <a:p>
                  <a:endParaRPr lang="en-US"/>
                </a:p>
              </p:txBody>
            </p:sp>
            <p:sp>
              <p:nvSpPr>
                <p:cNvPr id="329" name="Freeform: Shape 328">
                  <a:extLst>
                    <a:ext uri="{FF2B5EF4-FFF2-40B4-BE49-F238E27FC236}">
                      <a16:creationId xmlns="" xmlns:a16="http://schemas.microsoft.com/office/drawing/2014/main" id="{65678593-8573-41B9-9613-8A73CB53C2DE}"/>
                    </a:ext>
                  </a:extLst>
                </p:cNvPr>
                <p:cNvSpPr/>
                <p:nvPr/>
              </p:nvSpPr>
              <p:spPr>
                <a:xfrm>
                  <a:off x="4869640" y="1464596"/>
                  <a:ext cx="38217" cy="32332"/>
                </a:xfrm>
                <a:custGeom>
                  <a:avLst/>
                  <a:gdLst>
                    <a:gd name="connsiteX0" fmla="*/ 35338 w 38217"/>
                    <a:gd name="connsiteY0" fmla="*/ 32333 h 32332"/>
                    <a:gd name="connsiteX1" fmla="*/ 0 w 38217"/>
                    <a:gd name="connsiteY1" fmla="*/ 10330 h 32332"/>
                    <a:gd name="connsiteX2" fmla="*/ 27032 w 38217"/>
                    <a:gd name="connsiteY2" fmla="*/ 2462 h 32332"/>
                    <a:gd name="connsiteX3" fmla="*/ 28099 w 38217"/>
                    <a:gd name="connsiteY3" fmla="*/ 3091 h 32332"/>
                    <a:gd name="connsiteX4" fmla="*/ 35338 w 38217"/>
                    <a:gd name="connsiteY4" fmla="*/ 32333 h 32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17" h="32332">
                      <a:moveTo>
                        <a:pt x="35338" y="32333"/>
                      </a:moveTo>
                      <a:lnTo>
                        <a:pt x="0" y="10330"/>
                      </a:lnTo>
                      <a:cubicBezTo>
                        <a:pt x="5296" y="691"/>
                        <a:pt x="17393" y="-2831"/>
                        <a:pt x="27032" y="2462"/>
                      </a:cubicBezTo>
                      <a:cubicBezTo>
                        <a:pt x="27394" y="2662"/>
                        <a:pt x="27746" y="2872"/>
                        <a:pt x="28099" y="3091"/>
                      </a:cubicBezTo>
                      <a:cubicBezTo>
                        <a:pt x="37938" y="9339"/>
                        <a:pt x="41120" y="22217"/>
                        <a:pt x="35338" y="32333"/>
                      </a:cubicBezTo>
                      <a:close/>
                    </a:path>
                  </a:pathLst>
                </a:custGeom>
                <a:solidFill>
                  <a:srgbClr val="263238"/>
                </a:solidFill>
                <a:ln w="9525" cap="flat">
                  <a:noFill/>
                  <a:prstDash val="solid"/>
                  <a:miter/>
                </a:ln>
              </p:spPr>
              <p:txBody>
                <a:bodyPr rtlCol="0" anchor="ctr"/>
                <a:lstStyle/>
                <a:p>
                  <a:endParaRPr lang="en-US"/>
                </a:p>
              </p:txBody>
            </p:sp>
            <p:sp>
              <p:nvSpPr>
                <p:cNvPr id="330" name="Freeform: Shape 329">
                  <a:extLst>
                    <a:ext uri="{FF2B5EF4-FFF2-40B4-BE49-F238E27FC236}">
                      <a16:creationId xmlns="" xmlns:a16="http://schemas.microsoft.com/office/drawing/2014/main" id="{9F508B00-7680-4603-9B48-037FA09A7610}"/>
                    </a:ext>
                  </a:extLst>
                </p:cNvPr>
                <p:cNvSpPr/>
                <p:nvPr/>
              </p:nvSpPr>
              <p:spPr>
                <a:xfrm>
                  <a:off x="4727408" y="1517774"/>
                  <a:ext cx="34371" cy="34028"/>
                </a:xfrm>
                <a:custGeom>
                  <a:avLst/>
                  <a:gdLst>
                    <a:gd name="connsiteX0" fmla="*/ 34315 w 34371"/>
                    <a:gd name="connsiteY0" fmla="*/ 14873 h 34028"/>
                    <a:gd name="connsiteX1" fmla="*/ 18312 w 34371"/>
                    <a:gd name="connsiteY1" fmla="*/ 33923 h 34028"/>
                    <a:gd name="connsiteX2" fmla="*/ 91 w 34371"/>
                    <a:gd name="connsiteY2" fmla="*/ 19388 h 34028"/>
                    <a:gd name="connsiteX3" fmla="*/ 25 w 34371"/>
                    <a:gd name="connsiteY3" fmla="*/ 18588 h 34028"/>
                    <a:gd name="connsiteX4" fmla="*/ 16026 w 34371"/>
                    <a:gd name="connsiteY4" fmla="*/ 109 h 34028"/>
                    <a:gd name="connsiteX5" fmla="*/ 34286 w 34371"/>
                    <a:gd name="connsiteY5" fmla="*/ 14587 h 34028"/>
                    <a:gd name="connsiteX6" fmla="*/ 34315 w 34371"/>
                    <a:gd name="connsiteY6" fmla="*/ 14873 h 3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71" h="34028">
                      <a:moveTo>
                        <a:pt x="34315" y="14873"/>
                      </a:moveTo>
                      <a:cubicBezTo>
                        <a:pt x="35086" y="24531"/>
                        <a:pt x="27961" y="33018"/>
                        <a:pt x="18312" y="33923"/>
                      </a:cubicBezTo>
                      <a:cubicBezTo>
                        <a:pt x="9273" y="34942"/>
                        <a:pt x="1110" y="28437"/>
                        <a:pt x="91" y="19388"/>
                      </a:cubicBezTo>
                      <a:cubicBezTo>
                        <a:pt x="63" y="19121"/>
                        <a:pt x="43" y="18854"/>
                        <a:pt x="25" y="18588"/>
                      </a:cubicBezTo>
                      <a:cubicBezTo>
                        <a:pt x="-471" y="9129"/>
                        <a:pt x="6597" y="967"/>
                        <a:pt x="16026" y="109"/>
                      </a:cubicBezTo>
                      <a:cubicBezTo>
                        <a:pt x="25066" y="-929"/>
                        <a:pt x="33238" y="5548"/>
                        <a:pt x="34286" y="14587"/>
                      </a:cubicBezTo>
                      <a:cubicBezTo>
                        <a:pt x="34295" y="14683"/>
                        <a:pt x="34305" y="14778"/>
                        <a:pt x="34315" y="14873"/>
                      </a:cubicBezTo>
                      <a:close/>
                    </a:path>
                  </a:pathLst>
                </a:custGeom>
                <a:solidFill>
                  <a:srgbClr val="263238"/>
                </a:solidFill>
                <a:ln w="9525" cap="flat">
                  <a:noFill/>
                  <a:prstDash val="solid"/>
                  <a:miter/>
                </a:ln>
              </p:spPr>
              <p:txBody>
                <a:bodyPr rtlCol="0" anchor="ctr"/>
                <a:lstStyle/>
                <a:p>
                  <a:endParaRPr lang="en-US"/>
                </a:p>
              </p:txBody>
            </p:sp>
            <p:sp>
              <p:nvSpPr>
                <p:cNvPr id="331" name="Freeform: Shape 330">
                  <a:extLst>
                    <a:ext uri="{FF2B5EF4-FFF2-40B4-BE49-F238E27FC236}">
                      <a16:creationId xmlns="" xmlns:a16="http://schemas.microsoft.com/office/drawing/2014/main" id="{3556A258-DDF5-491E-B10D-51B0E34E2E1A}"/>
                    </a:ext>
                  </a:extLst>
                </p:cNvPr>
                <p:cNvSpPr/>
                <p:nvPr/>
              </p:nvSpPr>
              <p:spPr>
                <a:xfrm>
                  <a:off x="4851756" y="1521387"/>
                  <a:ext cx="34333" cy="34594"/>
                </a:xfrm>
                <a:custGeom>
                  <a:avLst/>
                  <a:gdLst>
                    <a:gd name="connsiteX0" fmla="*/ 34268 w 34333"/>
                    <a:gd name="connsiteY0" fmla="*/ 15451 h 34594"/>
                    <a:gd name="connsiteX1" fmla="*/ 18266 w 34333"/>
                    <a:gd name="connsiteY1" fmla="*/ 34501 h 34594"/>
                    <a:gd name="connsiteX2" fmla="*/ 130 w 34333"/>
                    <a:gd name="connsiteY2" fmla="*/ 19861 h 34594"/>
                    <a:gd name="connsiteX3" fmla="*/ 73 w 34333"/>
                    <a:gd name="connsiteY3" fmla="*/ 19166 h 34594"/>
                    <a:gd name="connsiteX4" fmla="*/ 15932 w 34333"/>
                    <a:gd name="connsiteY4" fmla="*/ 116 h 34594"/>
                    <a:gd name="connsiteX5" fmla="*/ 15980 w 34333"/>
                    <a:gd name="connsiteY5" fmla="*/ 116 h 34594"/>
                    <a:gd name="connsiteX6" fmla="*/ 34182 w 34333"/>
                    <a:gd name="connsiteY6" fmla="*/ 14451 h 34594"/>
                    <a:gd name="connsiteX7" fmla="*/ 34268 w 34333"/>
                    <a:gd name="connsiteY7" fmla="*/ 15451 h 3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33" h="34594">
                      <a:moveTo>
                        <a:pt x="34268" y="15451"/>
                      </a:moveTo>
                      <a:cubicBezTo>
                        <a:pt x="35097" y="25129"/>
                        <a:pt x="27934" y="33644"/>
                        <a:pt x="18266" y="34501"/>
                      </a:cubicBezTo>
                      <a:cubicBezTo>
                        <a:pt x="9217" y="35463"/>
                        <a:pt x="1102" y="28910"/>
                        <a:pt x="130" y="19861"/>
                      </a:cubicBezTo>
                      <a:cubicBezTo>
                        <a:pt x="111" y="19633"/>
                        <a:pt x="92" y="19394"/>
                        <a:pt x="73" y="19166"/>
                      </a:cubicBezTo>
                      <a:cubicBezTo>
                        <a:pt x="-803" y="9527"/>
                        <a:pt x="6293" y="1002"/>
                        <a:pt x="15932" y="116"/>
                      </a:cubicBezTo>
                      <a:cubicBezTo>
                        <a:pt x="15951" y="116"/>
                        <a:pt x="15961" y="116"/>
                        <a:pt x="15980" y="116"/>
                      </a:cubicBezTo>
                      <a:cubicBezTo>
                        <a:pt x="24962" y="-951"/>
                        <a:pt x="33115" y="5469"/>
                        <a:pt x="34182" y="14451"/>
                      </a:cubicBezTo>
                      <a:cubicBezTo>
                        <a:pt x="34220" y="14784"/>
                        <a:pt x="34249" y="15118"/>
                        <a:pt x="34268" y="15451"/>
                      </a:cubicBezTo>
                      <a:close/>
                    </a:path>
                  </a:pathLst>
                </a:custGeom>
                <a:solidFill>
                  <a:srgbClr val="263238"/>
                </a:solidFill>
                <a:ln w="9525" cap="flat">
                  <a:noFill/>
                  <a:prstDash val="solid"/>
                  <a:miter/>
                </a:ln>
              </p:spPr>
              <p:txBody>
                <a:bodyPr rtlCol="0" anchor="ctr"/>
                <a:lstStyle/>
                <a:p>
                  <a:endParaRPr lang="en-US"/>
                </a:p>
              </p:txBody>
            </p:sp>
            <p:sp>
              <p:nvSpPr>
                <p:cNvPr id="332" name="Freeform: Shape 331">
                  <a:extLst>
                    <a:ext uri="{FF2B5EF4-FFF2-40B4-BE49-F238E27FC236}">
                      <a16:creationId xmlns="" xmlns:a16="http://schemas.microsoft.com/office/drawing/2014/main" id="{0FA05261-948F-4895-B26D-C45A03891DA1}"/>
                    </a:ext>
                  </a:extLst>
                </p:cNvPr>
                <p:cNvSpPr/>
                <p:nvPr/>
              </p:nvSpPr>
              <p:spPr>
                <a:xfrm>
                  <a:off x="4749816" y="1510740"/>
                  <a:ext cx="66008" cy="104489"/>
                </a:xfrm>
                <a:custGeom>
                  <a:avLst/>
                  <a:gdLst>
                    <a:gd name="connsiteX0" fmla="*/ 0 w 66008"/>
                    <a:gd name="connsiteY0" fmla="*/ 78105 h 104489"/>
                    <a:gd name="connsiteX1" fmla="*/ 54007 w 66008"/>
                    <a:gd name="connsiteY1" fmla="*/ 104489 h 104489"/>
                    <a:gd name="connsiteX2" fmla="*/ 66008 w 66008"/>
                    <a:gd name="connsiteY2" fmla="*/ 0 h 104489"/>
                    <a:gd name="connsiteX3" fmla="*/ 0 w 66008"/>
                    <a:gd name="connsiteY3" fmla="*/ 78105 h 104489"/>
                  </a:gdLst>
                  <a:ahLst/>
                  <a:cxnLst>
                    <a:cxn ang="0">
                      <a:pos x="connsiteX0" y="connsiteY0"/>
                    </a:cxn>
                    <a:cxn ang="0">
                      <a:pos x="connsiteX1" y="connsiteY1"/>
                    </a:cxn>
                    <a:cxn ang="0">
                      <a:pos x="connsiteX2" y="connsiteY2"/>
                    </a:cxn>
                    <a:cxn ang="0">
                      <a:pos x="connsiteX3" y="connsiteY3"/>
                    </a:cxn>
                  </a:cxnLst>
                  <a:rect l="l" t="t" r="r" b="b"/>
                  <a:pathLst>
                    <a:path w="66008" h="104489">
                      <a:moveTo>
                        <a:pt x="0" y="78105"/>
                      </a:moveTo>
                      <a:lnTo>
                        <a:pt x="54007" y="104489"/>
                      </a:lnTo>
                      <a:lnTo>
                        <a:pt x="66008" y="0"/>
                      </a:lnTo>
                      <a:lnTo>
                        <a:pt x="0" y="78105"/>
                      </a:lnTo>
                      <a:close/>
                    </a:path>
                  </a:pathLst>
                </a:custGeom>
                <a:solidFill>
                  <a:srgbClr val="F28F8F"/>
                </a:solidFill>
                <a:ln w="9525" cap="flat">
                  <a:noFill/>
                  <a:prstDash val="solid"/>
                  <a:miter/>
                </a:ln>
              </p:spPr>
              <p:txBody>
                <a:bodyPr rtlCol="0" anchor="ctr"/>
                <a:lstStyle/>
                <a:p>
                  <a:endParaRPr lang="en-US"/>
                </a:p>
              </p:txBody>
            </p:sp>
            <p:sp>
              <p:nvSpPr>
                <p:cNvPr id="333" name="Freeform: Shape 332">
                  <a:extLst>
                    <a:ext uri="{FF2B5EF4-FFF2-40B4-BE49-F238E27FC236}">
                      <a16:creationId xmlns="" xmlns:a16="http://schemas.microsoft.com/office/drawing/2014/main" id="{424F4E42-3864-4A1F-950C-E155FF79FBB1}"/>
                    </a:ext>
                  </a:extLst>
                </p:cNvPr>
                <p:cNvSpPr/>
                <p:nvPr/>
              </p:nvSpPr>
              <p:spPr>
                <a:xfrm>
                  <a:off x="4824397" y="1688762"/>
                  <a:ext cx="145160" cy="82295"/>
                </a:xfrm>
                <a:custGeom>
                  <a:avLst/>
                  <a:gdLst>
                    <a:gd name="connsiteX0" fmla="*/ 762 w 145160"/>
                    <a:gd name="connsiteY0" fmla="*/ 63151 h 82295"/>
                    <a:gd name="connsiteX1" fmla="*/ 145161 w 145160"/>
                    <a:gd name="connsiteY1" fmla="*/ 0 h 82295"/>
                    <a:gd name="connsiteX2" fmla="*/ 107061 w 145160"/>
                    <a:gd name="connsiteY2" fmla="*/ 55340 h 82295"/>
                    <a:gd name="connsiteX3" fmla="*/ 0 w 145160"/>
                    <a:gd name="connsiteY3" fmla="*/ 82296 h 82295"/>
                  </a:gdLst>
                  <a:ahLst/>
                  <a:cxnLst>
                    <a:cxn ang="0">
                      <a:pos x="connsiteX0" y="connsiteY0"/>
                    </a:cxn>
                    <a:cxn ang="0">
                      <a:pos x="connsiteX1" y="connsiteY1"/>
                    </a:cxn>
                    <a:cxn ang="0">
                      <a:pos x="connsiteX2" y="connsiteY2"/>
                    </a:cxn>
                    <a:cxn ang="0">
                      <a:pos x="connsiteX3" y="connsiteY3"/>
                    </a:cxn>
                  </a:cxnLst>
                  <a:rect l="l" t="t" r="r" b="b"/>
                  <a:pathLst>
                    <a:path w="145160" h="82295">
                      <a:moveTo>
                        <a:pt x="762" y="63151"/>
                      </a:moveTo>
                      <a:cubicBezTo>
                        <a:pt x="66104" y="57150"/>
                        <a:pt x="128873" y="39719"/>
                        <a:pt x="145161" y="0"/>
                      </a:cubicBezTo>
                      <a:cubicBezTo>
                        <a:pt x="143361" y="23965"/>
                        <a:pt x="128807" y="45110"/>
                        <a:pt x="107061" y="55340"/>
                      </a:cubicBezTo>
                      <a:cubicBezTo>
                        <a:pt x="74009" y="72676"/>
                        <a:pt x="37319" y="81915"/>
                        <a:pt x="0" y="82296"/>
                      </a:cubicBezTo>
                      <a:close/>
                    </a:path>
                  </a:pathLst>
                </a:custGeom>
                <a:solidFill>
                  <a:srgbClr val="F28F8F"/>
                </a:solidFill>
                <a:ln w="9525" cap="flat">
                  <a:noFill/>
                  <a:prstDash val="solid"/>
                  <a:miter/>
                </a:ln>
              </p:spPr>
              <p:txBody>
                <a:bodyPr rtlCol="0" anchor="ctr"/>
                <a:lstStyle/>
                <a:p>
                  <a:endParaRPr lang="en-US"/>
                </a:p>
              </p:txBody>
            </p:sp>
          </p:grpSp>
          <p:sp>
            <p:nvSpPr>
              <p:cNvPr id="334" name="Freeform: Shape 333">
                <a:extLst>
                  <a:ext uri="{FF2B5EF4-FFF2-40B4-BE49-F238E27FC236}">
                    <a16:creationId xmlns="" xmlns:a16="http://schemas.microsoft.com/office/drawing/2014/main" id="{9F7FCBE0-F21D-4530-80BA-11770F019392}"/>
                  </a:ext>
                </a:extLst>
              </p:cNvPr>
              <p:cNvSpPr/>
              <p:nvPr/>
            </p:nvSpPr>
            <p:spPr>
              <a:xfrm>
                <a:off x="4838494" y="1807444"/>
                <a:ext cx="211645" cy="123739"/>
              </a:xfrm>
              <a:custGeom>
                <a:avLst/>
                <a:gdLst>
                  <a:gd name="connsiteX0" fmla="*/ 0 w 211645"/>
                  <a:gd name="connsiteY0" fmla="*/ 102965 h 123739"/>
                  <a:gd name="connsiteX1" fmla="*/ 175165 w 211645"/>
                  <a:gd name="connsiteY1" fmla="*/ 75819 h 123739"/>
                  <a:gd name="connsiteX2" fmla="*/ 211646 w 211645"/>
                  <a:gd name="connsiteY2" fmla="*/ 8573 h 123739"/>
                  <a:gd name="connsiteX3" fmla="*/ 166306 w 211645"/>
                  <a:gd name="connsiteY3" fmla="*/ 0 h 123739"/>
                  <a:gd name="connsiteX4" fmla="*/ 0 w 211645"/>
                  <a:gd name="connsiteY4" fmla="*/ 102965 h 123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45" h="123739">
                    <a:moveTo>
                      <a:pt x="0" y="102965"/>
                    </a:moveTo>
                    <a:cubicBezTo>
                      <a:pt x="52006" y="142875"/>
                      <a:pt x="133350" y="120587"/>
                      <a:pt x="175165" y="75819"/>
                    </a:cubicBezTo>
                    <a:cubicBezTo>
                      <a:pt x="193510" y="57360"/>
                      <a:pt x="206178" y="34014"/>
                      <a:pt x="211646" y="8573"/>
                    </a:cubicBezTo>
                    <a:lnTo>
                      <a:pt x="166306" y="0"/>
                    </a:lnTo>
                    <a:cubicBezTo>
                      <a:pt x="122844" y="50683"/>
                      <a:pt x="64741" y="86649"/>
                      <a:pt x="0" y="102965"/>
                    </a:cubicBezTo>
                    <a:close/>
                  </a:path>
                </a:pathLst>
              </a:custGeom>
              <a:solidFill>
                <a:srgbClr val="37474F"/>
              </a:solidFill>
              <a:ln w="9525" cap="flat">
                <a:noFill/>
                <a:prstDash val="solid"/>
                <a:miter/>
              </a:ln>
            </p:spPr>
            <p:txBody>
              <a:bodyPr rtlCol="0" anchor="ctr"/>
              <a:lstStyle/>
              <a:p>
                <a:endParaRPr lang="en-US"/>
              </a:p>
            </p:txBody>
          </p:sp>
          <p:sp>
            <p:nvSpPr>
              <p:cNvPr id="335" name="Freeform: Shape 334">
                <a:extLst>
                  <a:ext uri="{FF2B5EF4-FFF2-40B4-BE49-F238E27FC236}">
                    <a16:creationId xmlns="" xmlns:a16="http://schemas.microsoft.com/office/drawing/2014/main" id="{D9F8BC9C-BAEA-4868-8B3D-E370A2BA46E0}"/>
                  </a:ext>
                </a:extLst>
              </p:cNvPr>
              <p:cNvSpPr/>
              <p:nvPr/>
            </p:nvSpPr>
            <p:spPr>
              <a:xfrm>
                <a:off x="4745280" y="1807444"/>
                <a:ext cx="93213" cy="109527"/>
              </a:xfrm>
              <a:custGeom>
                <a:avLst/>
                <a:gdLst>
                  <a:gd name="connsiteX0" fmla="*/ 93214 w 93213"/>
                  <a:gd name="connsiteY0" fmla="*/ 102965 h 109527"/>
                  <a:gd name="connsiteX1" fmla="*/ 45589 w 93213"/>
                  <a:gd name="connsiteY1" fmla="*/ 0 h 109527"/>
                  <a:gd name="connsiteX2" fmla="*/ 10251 w 93213"/>
                  <a:gd name="connsiteY2" fmla="*/ 7430 h 109527"/>
                  <a:gd name="connsiteX3" fmla="*/ 93214 w 93213"/>
                  <a:gd name="connsiteY3" fmla="*/ 102965 h 109527"/>
                </a:gdLst>
                <a:ahLst/>
                <a:cxnLst>
                  <a:cxn ang="0">
                    <a:pos x="connsiteX0" y="connsiteY0"/>
                  </a:cxn>
                  <a:cxn ang="0">
                    <a:pos x="connsiteX1" y="connsiteY1"/>
                  </a:cxn>
                  <a:cxn ang="0">
                    <a:pos x="connsiteX2" y="connsiteY2"/>
                  </a:cxn>
                  <a:cxn ang="0">
                    <a:pos x="connsiteX3" y="connsiteY3"/>
                  </a:cxn>
                </a:cxnLst>
                <a:rect l="l" t="t" r="r" b="b"/>
                <a:pathLst>
                  <a:path w="93213" h="109527">
                    <a:moveTo>
                      <a:pt x="93214" y="102965"/>
                    </a:moveTo>
                    <a:cubicBezTo>
                      <a:pt x="93214" y="102965"/>
                      <a:pt x="35397" y="82772"/>
                      <a:pt x="45589" y="0"/>
                    </a:cubicBezTo>
                    <a:lnTo>
                      <a:pt x="10251" y="7430"/>
                    </a:lnTo>
                    <a:cubicBezTo>
                      <a:pt x="10251" y="7430"/>
                      <a:pt x="-42994" y="140113"/>
                      <a:pt x="93214" y="102965"/>
                    </a:cubicBezTo>
                    <a:close/>
                  </a:path>
                </a:pathLst>
              </a:custGeom>
              <a:solidFill>
                <a:srgbClr val="37474F"/>
              </a:solidFill>
              <a:ln w="9525" cap="flat">
                <a:noFill/>
                <a:prstDash val="solid"/>
                <a:miter/>
              </a:ln>
            </p:spPr>
            <p:txBody>
              <a:bodyPr rtlCol="0" anchor="ctr"/>
              <a:lstStyle/>
              <a:p>
                <a:endParaRPr lang="en-US"/>
              </a:p>
            </p:txBody>
          </p:sp>
          <p:grpSp>
            <p:nvGrpSpPr>
              <p:cNvPr id="336" name="Graphic 4">
                <a:extLst>
                  <a:ext uri="{FF2B5EF4-FFF2-40B4-BE49-F238E27FC236}">
                    <a16:creationId xmlns="" xmlns:a16="http://schemas.microsoft.com/office/drawing/2014/main" id="{11A91E34-3B8E-4D06-90F7-B02B5ABE8C0E}"/>
                  </a:ext>
                </a:extLst>
              </p:cNvPr>
              <p:cNvGrpSpPr/>
              <p:nvPr/>
            </p:nvGrpSpPr>
            <p:grpSpPr>
              <a:xfrm>
                <a:off x="4646757" y="1827732"/>
                <a:ext cx="715197" cy="599507"/>
                <a:chOff x="4646757" y="1827732"/>
                <a:chExt cx="715197" cy="599507"/>
              </a:xfrm>
            </p:grpSpPr>
            <p:sp>
              <p:nvSpPr>
                <p:cNvPr id="337" name="Freeform: Shape 336">
                  <a:extLst>
                    <a:ext uri="{FF2B5EF4-FFF2-40B4-BE49-F238E27FC236}">
                      <a16:creationId xmlns="" xmlns:a16="http://schemas.microsoft.com/office/drawing/2014/main" id="{75B11E38-9812-4D5E-A991-19375B0AE49C}"/>
                    </a:ext>
                  </a:extLst>
                </p:cNvPr>
                <p:cNvSpPr/>
                <p:nvPr/>
              </p:nvSpPr>
              <p:spPr>
                <a:xfrm>
                  <a:off x="4646757" y="2036276"/>
                  <a:ext cx="166590" cy="97112"/>
                </a:xfrm>
                <a:custGeom>
                  <a:avLst/>
                  <a:gdLst>
                    <a:gd name="connsiteX0" fmla="*/ 166590 w 166590"/>
                    <a:gd name="connsiteY0" fmla="*/ 56251 h 97112"/>
                    <a:gd name="connsiteX1" fmla="*/ 100677 w 166590"/>
                    <a:gd name="connsiteY1" fmla="*/ 24056 h 97112"/>
                    <a:gd name="connsiteX2" fmla="*/ 10952 w 166590"/>
                    <a:gd name="connsiteY2" fmla="*/ 148 h 97112"/>
                    <a:gd name="connsiteX3" fmla="*/ 11809 w 166590"/>
                    <a:gd name="connsiteY3" fmla="*/ 31295 h 97112"/>
                    <a:gd name="connsiteX4" fmla="*/ 73531 w 166590"/>
                    <a:gd name="connsiteY4" fmla="*/ 59013 h 97112"/>
                    <a:gd name="connsiteX5" fmla="*/ 118965 w 166590"/>
                    <a:gd name="connsiteY5" fmla="*/ 97113 h 9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90" h="97112">
                      <a:moveTo>
                        <a:pt x="166590" y="56251"/>
                      </a:moveTo>
                      <a:cubicBezTo>
                        <a:pt x="132777" y="35010"/>
                        <a:pt x="115917" y="27104"/>
                        <a:pt x="100677" y="24056"/>
                      </a:cubicBezTo>
                      <a:cubicBezTo>
                        <a:pt x="85437" y="21008"/>
                        <a:pt x="31430" y="3577"/>
                        <a:pt x="10952" y="148"/>
                      </a:cubicBezTo>
                      <a:cubicBezTo>
                        <a:pt x="-2002" y="-1947"/>
                        <a:pt x="-5526" y="18627"/>
                        <a:pt x="11809" y="31295"/>
                      </a:cubicBezTo>
                      <a:cubicBezTo>
                        <a:pt x="25144" y="40820"/>
                        <a:pt x="58672" y="52345"/>
                        <a:pt x="73531" y="59013"/>
                      </a:cubicBezTo>
                      <a:cubicBezTo>
                        <a:pt x="88390" y="65680"/>
                        <a:pt x="118965" y="97113"/>
                        <a:pt x="118965" y="97113"/>
                      </a:cubicBezTo>
                      <a:close/>
                    </a:path>
                  </a:pathLst>
                </a:custGeom>
                <a:solidFill>
                  <a:srgbClr val="F28F8F"/>
                </a:solidFill>
                <a:ln w="9525" cap="flat">
                  <a:noFill/>
                  <a:prstDash val="solid"/>
                  <a:miter/>
                </a:ln>
              </p:spPr>
              <p:txBody>
                <a:bodyPr rtlCol="0" anchor="ctr"/>
                <a:lstStyle/>
                <a:p>
                  <a:endParaRPr lang="en-US"/>
                </a:p>
              </p:txBody>
            </p:sp>
            <p:sp>
              <p:nvSpPr>
                <p:cNvPr id="338" name="Freeform: Shape 337">
                  <a:extLst>
                    <a:ext uri="{FF2B5EF4-FFF2-40B4-BE49-F238E27FC236}">
                      <a16:creationId xmlns="" xmlns:a16="http://schemas.microsoft.com/office/drawing/2014/main" id="{C7650A58-5743-4536-A964-9F3ED1DBA9A2}"/>
                    </a:ext>
                  </a:extLst>
                </p:cNvPr>
                <p:cNvSpPr/>
                <p:nvPr/>
              </p:nvSpPr>
              <p:spPr>
                <a:xfrm>
                  <a:off x="4679253" y="1827732"/>
                  <a:ext cx="682701" cy="599507"/>
                </a:xfrm>
                <a:custGeom>
                  <a:avLst/>
                  <a:gdLst>
                    <a:gd name="connsiteX0" fmla="*/ 558053 w 682701"/>
                    <a:gd name="connsiteY0" fmla="*/ 80391 h 599507"/>
                    <a:gd name="connsiteX1" fmla="*/ 424703 w 682701"/>
                    <a:gd name="connsiteY1" fmla="*/ 0 h 599507"/>
                    <a:gd name="connsiteX2" fmla="*/ 416321 w 682701"/>
                    <a:gd name="connsiteY2" fmla="*/ 236125 h 599507"/>
                    <a:gd name="connsiteX3" fmla="*/ 486996 w 682701"/>
                    <a:gd name="connsiteY3" fmla="*/ 416338 h 599507"/>
                    <a:gd name="connsiteX4" fmla="*/ 269064 w 682701"/>
                    <a:gd name="connsiteY4" fmla="*/ 368713 h 599507"/>
                    <a:gd name="connsiteX5" fmla="*/ 162384 w 682701"/>
                    <a:gd name="connsiteY5" fmla="*/ 281845 h 599507"/>
                    <a:gd name="connsiteX6" fmla="*/ 107711 w 682701"/>
                    <a:gd name="connsiteY6" fmla="*/ 266129 h 599507"/>
                    <a:gd name="connsiteX7" fmla="*/ 45894 w 682701"/>
                    <a:gd name="connsiteY7" fmla="*/ 287465 h 599507"/>
                    <a:gd name="connsiteX8" fmla="*/ 38750 w 682701"/>
                    <a:gd name="connsiteY8" fmla="*/ 305371 h 599507"/>
                    <a:gd name="connsiteX9" fmla="*/ 8937 w 682701"/>
                    <a:gd name="connsiteY9" fmla="*/ 328232 h 599507"/>
                    <a:gd name="connsiteX10" fmla="*/ 9508 w 682701"/>
                    <a:gd name="connsiteY10" fmla="*/ 343662 h 599507"/>
                    <a:gd name="connsiteX11" fmla="*/ 2174 w 682701"/>
                    <a:gd name="connsiteY11" fmla="*/ 348615 h 599507"/>
                    <a:gd name="connsiteX12" fmla="*/ 24653 w 682701"/>
                    <a:gd name="connsiteY12" fmla="*/ 407099 h 599507"/>
                    <a:gd name="connsiteX13" fmla="*/ 57038 w 682701"/>
                    <a:gd name="connsiteY13" fmla="*/ 410146 h 599507"/>
                    <a:gd name="connsiteX14" fmla="*/ 62277 w 682701"/>
                    <a:gd name="connsiteY14" fmla="*/ 395954 h 599507"/>
                    <a:gd name="connsiteX15" fmla="*/ 78945 w 682701"/>
                    <a:gd name="connsiteY15" fmla="*/ 395954 h 599507"/>
                    <a:gd name="connsiteX16" fmla="*/ 171052 w 682701"/>
                    <a:gd name="connsiteY16" fmla="*/ 476059 h 599507"/>
                    <a:gd name="connsiteX17" fmla="*/ 229821 w 682701"/>
                    <a:gd name="connsiteY17" fmla="*/ 482632 h 599507"/>
                    <a:gd name="connsiteX18" fmla="*/ 601296 w 682701"/>
                    <a:gd name="connsiteY18" fmla="*/ 599504 h 599507"/>
                    <a:gd name="connsiteX19" fmla="*/ 681306 w 682701"/>
                    <a:gd name="connsiteY19" fmla="*/ 498443 h 599507"/>
                    <a:gd name="connsiteX20" fmla="*/ 558053 w 682701"/>
                    <a:gd name="connsiteY20" fmla="*/ 80391 h 59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2701" h="599507">
                      <a:moveTo>
                        <a:pt x="558053" y="80391"/>
                      </a:moveTo>
                      <a:cubicBezTo>
                        <a:pt x="520905" y="15430"/>
                        <a:pt x="507094" y="17431"/>
                        <a:pt x="424703" y="0"/>
                      </a:cubicBezTo>
                      <a:cubicBezTo>
                        <a:pt x="358028" y="76200"/>
                        <a:pt x="416321" y="236125"/>
                        <a:pt x="416321" y="236125"/>
                      </a:cubicBezTo>
                      <a:lnTo>
                        <a:pt x="486996" y="416338"/>
                      </a:lnTo>
                      <a:cubicBezTo>
                        <a:pt x="486996" y="416338"/>
                        <a:pt x="291829" y="380429"/>
                        <a:pt x="269064" y="368713"/>
                      </a:cubicBezTo>
                      <a:cubicBezTo>
                        <a:pt x="246299" y="356997"/>
                        <a:pt x="183339" y="298990"/>
                        <a:pt x="162384" y="281845"/>
                      </a:cubicBezTo>
                      <a:cubicBezTo>
                        <a:pt x="133809" y="258604"/>
                        <a:pt x="120950" y="262795"/>
                        <a:pt x="107711" y="266129"/>
                      </a:cubicBezTo>
                      <a:cubicBezTo>
                        <a:pt x="64181" y="276320"/>
                        <a:pt x="54752" y="280797"/>
                        <a:pt x="45894" y="287465"/>
                      </a:cubicBezTo>
                      <a:cubicBezTo>
                        <a:pt x="40645" y="291846"/>
                        <a:pt x="37959" y="298580"/>
                        <a:pt x="38750" y="305371"/>
                      </a:cubicBezTo>
                      <a:cubicBezTo>
                        <a:pt x="27129" y="307753"/>
                        <a:pt x="9603" y="308800"/>
                        <a:pt x="8937" y="328232"/>
                      </a:cubicBezTo>
                      <a:cubicBezTo>
                        <a:pt x="8356" y="333375"/>
                        <a:pt x="8556" y="338576"/>
                        <a:pt x="9508" y="343662"/>
                      </a:cubicBezTo>
                      <a:cubicBezTo>
                        <a:pt x="6565" y="344405"/>
                        <a:pt x="3965" y="346158"/>
                        <a:pt x="2174" y="348615"/>
                      </a:cubicBezTo>
                      <a:cubicBezTo>
                        <a:pt x="-6589" y="360712"/>
                        <a:pt x="13223" y="398431"/>
                        <a:pt x="24653" y="407099"/>
                      </a:cubicBezTo>
                      <a:cubicBezTo>
                        <a:pt x="32654" y="413099"/>
                        <a:pt x="43703" y="413099"/>
                        <a:pt x="57038" y="410146"/>
                      </a:cubicBezTo>
                      <a:cubicBezTo>
                        <a:pt x="68849" y="407575"/>
                        <a:pt x="62277" y="395954"/>
                        <a:pt x="62277" y="395954"/>
                      </a:cubicBezTo>
                      <a:lnTo>
                        <a:pt x="78945" y="395954"/>
                      </a:lnTo>
                      <a:cubicBezTo>
                        <a:pt x="117045" y="418529"/>
                        <a:pt x="122760" y="468821"/>
                        <a:pt x="171052" y="476059"/>
                      </a:cubicBezTo>
                      <a:cubicBezTo>
                        <a:pt x="190797" y="476507"/>
                        <a:pt x="210466" y="478707"/>
                        <a:pt x="229821" y="482632"/>
                      </a:cubicBezTo>
                      <a:cubicBezTo>
                        <a:pt x="334596" y="508635"/>
                        <a:pt x="510237" y="599027"/>
                        <a:pt x="601296" y="599504"/>
                      </a:cubicBezTo>
                      <a:cubicBezTo>
                        <a:pt x="690641" y="599980"/>
                        <a:pt x="684259" y="552926"/>
                        <a:pt x="681306" y="498443"/>
                      </a:cubicBezTo>
                      <a:cubicBezTo>
                        <a:pt x="679306" y="449104"/>
                        <a:pt x="595010" y="145161"/>
                        <a:pt x="558053" y="80391"/>
                      </a:cubicBezTo>
                      <a:close/>
                    </a:path>
                  </a:pathLst>
                </a:custGeom>
                <a:solidFill>
                  <a:srgbClr val="FFA8A7"/>
                </a:solidFill>
                <a:ln w="9525" cap="flat">
                  <a:noFill/>
                  <a:prstDash val="solid"/>
                  <a:miter/>
                </a:ln>
              </p:spPr>
              <p:txBody>
                <a:bodyPr rtlCol="0" anchor="ctr"/>
                <a:lstStyle/>
                <a:p>
                  <a:endParaRPr lang="en-US"/>
                </a:p>
              </p:txBody>
            </p:sp>
            <p:sp>
              <p:nvSpPr>
                <p:cNvPr id="339" name="Freeform: Shape 338">
                  <a:extLst>
                    <a:ext uri="{FF2B5EF4-FFF2-40B4-BE49-F238E27FC236}">
                      <a16:creationId xmlns="" xmlns:a16="http://schemas.microsoft.com/office/drawing/2014/main" id="{C96A920E-0A51-456C-A7AF-7B8202BD3059}"/>
                    </a:ext>
                  </a:extLst>
                </p:cNvPr>
                <p:cNvSpPr/>
                <p:nvPr/>
              </p:nvSpPr>
              <p:spPr>
                <a:xfrm>
                  <a:off x="5065887" y="1828494"/>
                  <a:ext cx="260762" cy="388515"/>
                </a:xfrm>
                <a:custGeom>
                  <a:avLst/>
                  <a:gdLst>
                    <a:gd name="connsiteX0" fmla="*/ 32829 w 260762"/>
                    <a:gd name="connsiteY0" fmla="*/ 251650 h 388515"/>
                    <a:gd name="connsiteX1" fmla="*/ 87884 w 260762"/>
                    <a:gd name="connsiteY1" fmla="*/ 385000 h 388515"/>
                    <a:gd name="connsiteX2" fmla="*/ 189420 w 260762"/>
                    <a:gd name="connsiteY2" fmla="*/ 374904 h 388515"/>
                    <a:gd name="connsiteX3" fmla="*/ 260763 w 260762"/>
                    <a:gd name="connsiteY3" fmla="*/ 330137 h 388515"/>
                    <a:gd name="connsiteX4" fmla="*/ 197231 w 260762"/>
                    <a:gd name="connsiteY4" fmla="*/ 130112 h 388515"/>
                    <a:gd name="connsiteX5" fmla="*/ 38354 w 260762"/>
                    <a:gd name="connsiteY5" fmla="*/ 0 h 388515"/>
                    <a:gd name="connsiteX6" fmla="*/ 32829 w 260762"/>
                    <a:gd name="connsiteY6" fmla="*/ 251650 h 38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762" h="388515">
                      <a:moveTo>
                        <a:pt x="32829" y="251650"/>
                      </a:moveTo>
                      <a:lnTo>
                        <a:pt x="87884" y="385000"/>
                      </a:lnTo>
                      <a:cubicBezTo>
                        <a:pt x="87884" y="385000"/>
                        <a:pt x="129317" y="397669"/>
                        <a:pt x="189420" y="374904"/>
                      </a:cubicBezTo>
                      <a:cubicBezTo>
                        <a:pt x="249523" y="352139"/>
                        <a:pt x="260763" y="330137"/>
                        <a:pt x="260763" y="330137"/>
                      </a:cubicBezTo>
                      <a:cubicBezTo>
                        <a:pt x="260763" y="330137"/>
                        <a:pt x="218472" y="187262"/>
                        <a:pt x="197231" y="130112"/>
                      </a:cubicBezTo>
                      <a:cubicBezTo>
                        <a:pt x="175990" y="72962"/>
                        <a:pt x="163417" y="8001"/>
                        <a:pt x="38354" y="0"/>
                      </a:cubicBezTo>
                      <a:cubicBezTo>
                        <a:pt x="1492" y="20574"/>
                        <a:pt x="-22892" y="116491"/>
                        <a:pt x="32829" y="251650"/>
                      </a:cubicBezTo>
                      <a:close/>
                    </a:path>
                  </a:pathLst>
                </a:custGeom>
                <a:solidFill>
                  <a:srgbClr val="37474F"/>
                </a:solidFill>
                <a:ln w="9525" cap="flat">
                  <a:noFill/>
                  <a:prstDash val="solid"/>
                  <a:miter/>
                </a:ln>
              </p:spPr>
              <p:txBody>
                <a:bodyPr rtlCol="0" anchor="ctr"/>
                <a:lstStyle/>
                <a:p>
                  <a:endParaRPr lang="en-US"/>
                </a:p>
              </p:txBody>
            </p:sp>
            <p:sp>
              <p:nvSpPr>
                <p:cNvPr id="340" name="Freeform: Shape 339">
                  <a:extLst>
                    <a:ext uri="{FF2B5EF4-FFF2-40B4-BE49-F238E27FC236}">
                      <a16:creationId xmlns="" xmlns:a16="http://schemas.microsoft.com/office/drawing/2014/main" id="{13706AF9-4452-4330-BD2B-5E181871D2EF}"/>
                    </a:ext>
                  </a:extLst>
                </p:cNvPr>
                <p:cNvSpPr/>
                <p:nvPr/>
              </p:nvSpPr>
              <p:spPr>
                <a:xfrm>
                  <a:off x="5158915" y="2224639"/>
                  <a:ext cx="106299" cy="73056"/>
                </a:xfrm>
                <a:custGeom>
                  <a:avLst/>
                  <a:gdLst>
                    <a:gd name="connsiteX0" fmla="*/ 0 w 106299"/>
                    <a:gd name="connsiteY0" fmla="*/ 0 h 73056"/>
                    <a:gd name="connsiteX1" fmla="*/ 7620 w 106299"/>
                    <a:gd name="connsiteY1" fmla="*/ 19050 h 73056"/>
                    <a:gd name="connsiteX2" fmla="*/ 106299 w 106299"/>
                    <a:gd name="connsiteY2" fmla="*/ 73057 h 73056"/>
                    <a:gd name="connsiteX3" fmla="*/ 0 w 106299"/>
                    <a:gd name="connsiteY3" fmla="*/ 0 h 73056"/>
                  </a:gdLst>
                  <a:ahLst/>
                  <a:cxnLst>
                    <a:cxn ang="0">
                      <a:pos x="connsiteX0" y="connsiteY0"/>
                    </a:cxn>
                    <a:cxn ang="0">
                      <a:pos x="connsiteX1" y="connsiteY1"/>
                    </a:cxn>
                    <a:cxn ang="0">
                      <a:pos x="connsiteX2" y="connsiteY2"/>
                    </a:cxn>
                    <a:cxn ang="0">
                      <a:pos x="connsiteX3" y="connsiteY3"/>
                    </a:cxn>
                  </a:cxnLst>
                  <a:rect l="l" t="t" r="r" b="b"/>
                  <a:pathLst>
                    <a:path w="106299" h="73056">
                      <a:moveTo>
                        <a:pt x="0" y="0"/>
                      </a:moveTo>
                      <a:lnTo>
                        <a:pt x="7620" y="19050"/>
                      </a:lnTo>
                      <a:cubicBezTo>
                        <a:pt x="48863" y="26194"/>
                        <a:pt x="94869" y="51721"/>
                        <a:pt x="106299" y="73057"/>
                      </a:cubicBezTo>
                      <a:cubicBezTo>
                        <a:pt x="96012" y="39053"/>
                        <a:pt x="72676" y="13240"/>
                        <a:pt x="0" y="0"/>
                      </a:cubicBezTo>
                      <a:close/>
                    </a:path>
                  </a:pathLst>
                </a:custGeom>
                <a:solidFill>
                  <a:srgbClr val="F28F8F"/>
                </a:solidFill>
                <a:ln w="9525" cap="flat">
                  <a:noFill/>
                  <a:prstDash val="solid"/>
                  <a:miter/>
                </a:ln>
              </p:spPr>
              <p:txBody>
                <a:bodyPr rtlCol="0" anchor="ctr"/>
                <a:lstStyle/>
                <a:p>
                  <a:endParaRPr lang="en-US"/>
                </a:p>
              </p:txBody>
            </p:sp>
            <p:sp>
              <p:nvSpPr>
                <p:cNvPr id="341" name="Freeform: Shape 340">
                  <a:extLst>
                    <a:ext uri="{FF2B5EF4-FFF2-40B4-BE49-F238E27FC236}">
                      <a16:creationId xmlns="" xmlns:a16="http://schemas.microsoft.com/office/drawing/2014/main" id="{45147060-917C-46AC-B51C-155659944752}"/>
                    </a:ext>
                  </a:extLst>
                </p:cNvPr>
                <p:cNvSpPr/>
                <p:nvPr/>
              </p:nvSpPr>
              <p:spPr>
                <a:xfrm>
                  <a:off x="4718164" y="2117864"/>
                  <a:ext cx="51655" cy="14858"/>
                </a:xfrm>
                <a:custGeom>
                  <a:avLst/>
                  <a:gdLst>
                    <a:gd name="connsiteX0" fmla="*/ 125 w 51655"/>
                    <a:gd name="connsiteY0" fmla="*/ 14859 h 14858"/>
                    <a:gd name="connsiteX1" fmla="*/ 51655 w 51655"/>
                    <a:gd name="connsiteY1" fmla="*/ 0 h 14858"/>
                    <a:gd name="connsiteX2" fmla="*/ 601 w 51655"/>
                    <a:gd name="connsiteY2" fmla="*/ 7525 h 14858"/>
                    <a:gd name="connsiteX3" fmla="*/ 125 w 51655"/>
                    <a:gd name="connsiteY3" fmla="*/ 14859 h 14858"/>
                  </a:gdLst>
                  <a:ahLst/>
                  <a:cxnLst>
                    <a:cxn ang="0">
                      <a:pos x="connsiteX0" y="connsiteY0"/>
                    </a:cxn>
                    <a:cxn ang="0">
                      <a:pos x="connsiteX1" y="connsiteY1"/>
                    </a:cxn>
                    <a:cxn ang="0">
                      <a:pos x="connsiteX2" y="connsiteY2"/>
                    </a:cxn>
                    <a:cxn ang="0">
                      <a:pos x="connsiteX3" y="connsiteY3"/>
                    </a:cxn>
                  </a:cxnLst>
                  <a:rect l="l" t="t" r="r" b="b"/>
                  <a:pathLst>
                    <a:path w="51655" h="14858">
                      <a:moveTo>
                        <a:pt x="125" y="14859"/>
                      </a:moveTo>
                      <a:lnTo>
                        <a:pt x="51655" y="0"/>
                      </a:lnTo>
                      <a:lnTo>
                        <a:pt x="601" y="7525"/>
                      </a:lnTo>
                      <a:cubicBezTo>
                        <a:pt x="20" y="9925"/>
                        <a:pt x="-142" y="12402"/>
                        <a:pt x="125" y="14859"/>
                      </a:cubicBezTo>
                      <a:close/>
                    </a:path>
                  </a:pathLst>
                </a:custGeom>
                <a:solidFill>
                  <a:srgbClr val="F28F8F"/>
                </a:solidFill>
                <a:ln w="9525" cap="flat">
                  <a:noFill/>
                  <a:prstDash val="solid"/>
                  <a:miter/>
                </a:ln>
              </p:spPr>
              <p:txBody>
                <a:bodyPr rtlCol="0" anchor="ctr"/>
                <a:lstStyle/>
                <a:p>
                  <a:endParaRPr lang="en-US"/>
                </a:p>
              </p:txBody>
            </p:sp>
            <p:sp>
              <p:nvSpPr>
                <p:cNvPr id="342" name="Freeform: Shape 341">
                  <a:extLst>
                    <a:ext uri="{FF2B5EF4-FFF2-40B4-BE49-F238E27FC236}">
                      <a16:creationId xmlns="" xmlns:a16="http://schemas.microsoft.com/office/drawing/2014/main" id="{9F16EA6B-C264-4803-863B-F5DCF31528E9}"/>
                    </a:ext>
                  </a:extLst>
                </p:cNvPr>
                <p:cNvSpPr/>
                <p:nvPr/>
              </p:nvSpPr>
              <p:spPr>
                <a:xfrm>
                  <a:off x="4688373" y="2158345"/>
                  <a:ext cx="60204" cy="12668"/>
                </a:xfrm>
                <a:custGeom>
                  <a:avLst/>
                  <a:gdLst>
                    <a:gd name="connsiteX0" fmla="*/ 673 w 60204"/>
                    <a:gd name="connsiteY0" fmla="*/ 12668 h 12668"/>
                    <a:gd name="connsiteX1" fmla="*/ 60204 w 60204"/>
                    <a:gd name="connsiteY1" fmla="*/ 0 h 12668"/>
                    <a:gd name="connsiteX2" fmla="*/ 6 w 60204"/>
                    <a:gd name="connsiteY2" fmla="*/ 5715 h 12668"/>
                    <a:gd name="connsiteX3" fmla="*/ 673 w 60204"/>
                    <a:gd name="connsiteY3" fmla="*/ 12668 h 12668"/>
                  </a:gdLst>
                  <a:ahLst/>
                  <a:cxnLst>
                    <a:cxn ang="0">
                      <a:pos x="connsiteX0" y="connsiteY0"/>
                    </a:cxn>
                    <a:cxn ang="0">
                      <a:pos x="connsiteX1" y="connsiteY1"/>
                    </a:cxn>
                    <a:cxn ang="0">
                      <a:pos x="connsiteX2" y="connsiteY2"/>
                    </a:cxn>
                    <a:cxn ang="0">
                      <a:pos x="connsiteX3" y="connsiteY3"/>
                    </a:cxn>
                  </a:cxnLst>
                  <a:rect l="l" t="t" r="r" b="b"/>
                  <a:pathLst>
                    <a:path w="60204" h="12668">
                      <a:moveTo>
                        <a:pt x="673" y="12668"/>
                      </a:moveTo>
                      <a:lnTo>
                        <a:pt x="60204" y="0"/>
                      </a:lnTo>
                      <a:lnTo>
                        <a:pt x="6" y="5715"/>
                      </a:lnTo>
                      <a:cubicBezTo>
                        <a:pt x="-41" y="8049"/>
                        <a:pt x="178" y="10382"/>
                        <a:pt x="673" y="12668"/>
                      </a:cubicBezTo>
                      <a:close/>
                    </a:path>
                  </a:pathLst>
                </a:custGeom>
                <a:solidFill>
                  <a:srgbClr val="F28F8F"/>
                </a:solidFill>
                <a:ln w="9525" cap="flat">
                  <a:noFill/>
                  <a:prstDash val="solid"/>
                  <a:miter/>
                </a:ln>
              </p:spPr>
              <p:txBody>
                <a:bodyPr rtlCol="0" anchor="ctr"/>
                <a:lstStyle/>
                <a:p>
                  <a:endParaRPr lang="en-US"/>
                </a:p>
              </p:txBody>
            </p:sp>
            <p:sp>
              <p:nvSpPr>
                <p:cNvPr id="343" name="Freeform: Shape 342">
                  <a:extLst>
                    <a:ext uri="{FF2B5EF4-FFF2-40B4-BE49-F238E27FC236}">
                      <a16:creationId xmlns="" xmlns:a16="http://schemas.microsoft.com/office/drawing/2014/main" id="{64778C17-01CD-41EF-9BA0-E98EA6C7CFD8}"/>
                    </a:ext>
                  </a:extLst>
                </p:cNvPr>
                <p:cNvSpPr/>
                <p:nvPr/>
              </p:nvSpPr>
              <p:spPr>
                <a:xfrm>
                  <a:off x="4699048" y="2196921"/>
                  <a:ext cx="27241" cy="27622"/>
                </a:xfrm>
                <a:custGeom>
                  <a:avLst/>
                  <a:gdLst>
                    <a:gd name="connsiteX0" fmla="*/ 0 w 27241"/>
                    <a:gd name="connsiteY0" fmla="*/ 0 h 27622"/>
                    <a:gd name="connsiteX1" fmla="*/ 8763 w 27241"/>
                    <a:gd name="connsiteY1" fmla="*/ 6382 h 27622"/>
                    <a:gd name="connsiteX2" fmla="*/ 19336 w 27241"/>
                    <a:gd name="connsiteY2" fmla="*/ 9049 h 27622"/>
                    <a:gd name="connsiteX3" fmla="*/ 18479 w 27241"/>
                    <a:gd name="connsiteY3" fmla="*/ 9049 h 27622"/>
                    <a:gd name="connsiteX4" fmla="*/ 24289 w 27241"/>
                    <a:gd name="connsiteY4" fmla="*/ 17907 h 27622"/>
                    <a:gd name="connsiteX5" fmla="*/ 25432 w 27241"/>
                    <a:gd name="connsiteY5" fmla="*/ 16193 h 27622"/>
                    <a:gd name="connsiteX6" fmla="*/ 15907 w 27241"/>
                    <a:gd name="connsiteY6" fmla="*/ 19336 h 27622"/>
                    <a:gd name="connsiteX7" fmla="*/ 11335 w 27241"/>
                    <a:gd name="connsiteY7" fmla="*/ 27623 h 27622"/>
                    <a:gd name="connsiteX8" fmla="*/ 16859 w 27241"/>
                    <a:gd name="connsiteY8" fmla="*/ 20574 h 27622"/>
                    <a:gd name="connsiteX9" fmla="*/ 24955 w 27241"/>
                    <a:gd name="connsiteY9" fmla="*/ 18383 h 27622"/>
                    <a:gd name="connsiteX10" fmla="*/ 27242 w 27241"/>
                    <a:gd name="connsiteY10" fmla="*/ 18383 h 27622"/>
                    <a:gd name="connsiteX11" fmla="*/ 26003 w 27241"/>
                    <a:gd name="connsiteY11" fmla="*/ 16383 h 27622"/>
                    <a:gd name="connsiteX12" fmla="*/ 20288 w 27241"/>
                    <a:gd name="connsiteY12" fmla="*/ 7525 h 27622"/>
                    <a:gd name="connsiteX13" fmla="*/ 20288 w 27241"/>
                    <a:gd name="connsiteY13" fmla="*/ 7525 h 27622"/>
                    <a:gd name="connsiteX14" fmla="*/ 19812 w 27241"/>
                    <a:gd name="connsiteY14" fmla="*/ 7525 h 27622"/>
                    <a:gd name="connsiteX15" fmla="*/ 9525 w 27241"/>
                    <a:gd name="connsiteY15" fmla="*/ 5620 h 27622"/>
                    <a:gd name="connsiteX16" fmla="*/ 0 w 27241"/>
                    <a:gd name="connsiteY16" fmla="*/ 0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27622">
                      <a:moveTo>
                        <a:pt x="0" y="0"/>
                      </a:moveTo>
                      <a:cubicBezTo>
                        <a:pt x="2239" y="2934"/>
                        <a:pt x="5287" y="5144"/>
                        <a:pt x="8763" y="6382"/>
                      </a:cubicBezTo>
                      <a:cubicBezTo>
                        <a:pt x="12144" y="7763"/>
                        <a:pt x="15707" y="8658"/>
                        <a:pt x="19336" y="9049"/>
                      </a:cubicBezTo>
                      <a:lnTo>
                        <a:pt x="18479" y="9049"/>
                      </a:lnTo>
                      <a:cubicBezTo>
                        <a:pt x="20288" y="12002"/>
                        <a:pt x="22288" y="14954"/>
                        <a:pt x="24289" y="17907"/>
                      </a:cubicBezTo>
                      <a:lnTo>
                        <a:pt x="25432" y="16193"/>
                      </a:lnTo>
                      <a:cubicBezTo>
                        <a:pt x="21946" y="15783"/>
                        <a:pt x="18460" y="16935"/>
                        <a:pt x="15907" y="19336"/>
                      </a:cubicBezTo>
                      <a:cubicBezTo>
                        <a:pt x="13545" y="21546"/>
                        <a:pt x="11944" y="24451"/>
                        <a:pt x="11335" y="27623"/>
                      </a:cubicBezTo>
                      <a:cubicBezTo>
                        <a:pt x="12545" y="24841"/>
                        <a:pt x="14440" y="22412"/>
                        <a:pt x="16859" y="20574"/>
                      </a:cubicBezTo>
                      <a:cubicBezTo>
                        <a:pt x="19231" y="18936"/>
                        <a:pt x="22088" y="18164"/>
                        <a:pt x="24955" y="18383"/>
                      </a:cubicBezTo>
                      <a:lnTo>
                        <a:pt x="27242" y="18383"/>
                      </a:lnTo>
                      <a:lnTo>
                        <a:pt x="26003" y="16383"/>
                      </a:lnTo>
                      <a:cubicBezTo>
                        <a:pt x="24194" y="13430"/>
                        <a:pt x="22288" y="10382"/>
                        <a:pt x="20288" y="7525"/>
                      </a:cubicBezTo>
                      <a:lnTo>
                        <a:pt x="20288" y="7525"/>
                      </a:lnTo>
                      <a:lnTo>
                        <a:pt x="19812" y="7525"/>
                      </a:lnTo>
                      <a:cubicBezTo>
                        <a:pt x="16335" y="7172"/>
                        <a:pt x="12897" y="6534"/>
                        <a:pt x="9525" y="5620"/>
                      </a:cubicBezTo>
                      <a:cubicBezTo>
                        <a:pt x="5953" y="4515"/>
                        <a:pt x="2696" y="2591"/>
                        <a:pt x="0" y="0"/>
                      </a:cubicBezTo>
                      <a:close/>
                    </a:path>
                  </a:pathLst>
                </a:custGeom>
                <a:solidFill>
                  <a:srgbClr val="F28F8F"/>
                </a:solidFill>
                <a:ln w="9525" cap="flat">
                  <a:noFill/>
                  <a:prstDash val="solid"/>
                  <a:miter/>
                </a:ln>
              </p:spPr>
              <p:txBody>
                <a:bodyPr rtlCol="0" anchor="ctr"/>
                <a:lstStyle/>
                <a:p>
                  <a:endParaRPr lang="en-US"/>
                </a:p>
              </p:txBody>
            </p:sp>
            <p:sp>
              <p:nvSpPr>
                <p:cNvPr id="344" name="Freeform: Shape 343">
                  <a:extLst>
                    <a:ext uri="{FF2B5EF4-FFF2-40B4-BE49-F238E27FC236}">
                      <a16:creationId xmlns="" xmlns:a16="http://schemas.microsoft.com/office/drawing/2014/main" id="{9903B22A-C3ED-4D80-BA62-07DE1AE7F702}"/>
                    </a:ext>
                  </a:extLst>
                </p:cNvPr>
                <p:cNvSpPr/>
                <p:nvPr/>
              </p:nvSpPr>
              <p:spPr>
                <a:xfrm>
                  <a:off x="4716098" y="2203398"/>
                  <a:ext cx="42767" cy="19812"/>
                </a:xfrm>
                <a:custGeom>
                  <a:avLst/>
                  <a:gdLst>
                    <a:gd name="connsiteX0" fmla="*/ 0 w 42767"/>
                    <a:gd name="connsiteY0" fmla="*/ 0 h 19812"/>
                    <a:gd name="connsiteX1" fmla="*/ 21907 w 42767"/>
                    <a:gd name="connsiteY1" fmla="*/ 0 h 19812"/>
                    <a:gd name="connsiteX2" fmla="*/ 30385 w 42767"/>
                    <a:gd name="connsiteY2" fmla="*/ 10954 h 19812"/>
                    <a:gd name="connsiteX3" fmla="*/ 42767 w 42767"/>
                    <a:gd name="connsiteY3" fmla="*/ 19812 h 19812"/>
                    <a:gd name="connsiteX4" fmla="*/ 26098 w 42767"/>
                    <a:gd name="connsiteY4" fmla="*/ 19812 h 19812"/>
                    <a:gd name="connsiteX5" fmla="*/ 6382 w 42767"/>
                    <a:gd name="connsiteY5" fmla="*/ 11049 h 1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67" h="19812">
                      <a:moveTo>
                        <a:pt x="0" y="0"/>
                      </a:moveTo>
                      <a:cubicBezTo>
                        <a:pt x="7296" y="391"/>
                        <a:pt x="14611" y="391"/>
                        <a:pt x="21907" y="0"/>
                      </a:cubicBezTo>
                      <a:cubicBezTo>
                        <a:pt x="23593" y="4401"/>
                        <a:pt x="26546" y="8211"/>
                        <a:pt x="30385" y="10954"/>
                      </a:cubicBezTo>
                      <a:cubicBezTo>
                        <a:pt x="34319" y="14173"/>
                        <a:pt x="38452" y="17135"/>
                        <a:pt x="42767" y="19812"/>
                      </a:cubicBezTo>
                      <a:lnTo>
                        <a:pt x="26098" y="19812"/>
                      </a:lnTo>
                      <a:cubicBezTo>
                        <a:pt x="21088" y="14192"/>
                        <a:pt x="13906" y="11001"/>
                        <a:pt x="6382" y="11049"/>
                      </a:cubicBezTo>
                      <a:close/>
                    </a:path>
                  </a:pathLst>
                </a:custGeom>
                <a:solidFill>
                  <a:srgbClr val="F28F8F"/>
                </a:solidFill>
                <a:ln w="9525" cap="flat">
                  <a:noFill/>
                  <a:prstDash val="solid"/>
                  <a:miter/>
                </a:ln>
              </p:spPr>
              <p:txBody>
                <a:bodyPr rtlCol="0" anchor="ctr"/>
                <a:lstStyle/>
                <a:p>
                  <a:endParaRPr lang="en-US"/>
                </a:p>
              </p:txBody>
            </p:sp>
          </p:grpSp>
        </p:grpSp>
        <p:grpSp>
          <p:nvGrpSpPr>
            <p:cNvPr id="345" name="Graphic 4">
              <a:extLst>
                <a:ext uri="{FF2B5EF4-FFF2-40B4-BE49-F238E27FC236}">
                  <a16:creationId xmlns="" xmlns:a16="http://schemas.microsoft.com/office/drawing/2014/main" id="{096FBE3C-7EF0-4093-9316-E90394A10EB2}"/>
                </a:ext>
              </a:extLst>
            </p:cNvPr>
            <p:cNvGrpSpPr/>
            <p:nvPr/>
          </p:nvGrpSpPr>
          <p:grpSpPr>
            <a:xfrm>
              <a:off x="3810049" y="1041976"/>
              <a:ext cx="651744" cy="1011188"/>
              <a:chOff x="3810049" y="1041976"/>
              <a:chExt cx="651744" cy="1011188"/>
            </a:xfrm>
          </p:grpSpPr>
          <p:sp>
            <p:nvSpPr>
              <p:cNvPr id="346" name="Freeform: Shape 345">
                <a:extLst>
                  <a:ext uri="{FF2B5EF4-FFF2-40B4-BE49-F238E27FC236}">
                    <a16:creationId xmlns="" xmlns:a16="http://schemas.microsoft.com/office/drawing/2014/main" id="{584011FA-4F67-44CB-A48F-5765A4E5D0AE}"/>
                  </a:ext>
                </a:extLst>
              </p:cNvPr>
              <p:cNvSpPr/>
              <p:nvPr/>
            </p:nvSpPr>
            <p:spPr>
              <a:xfrm>
                <a:off x="3982100" y="1944342"/>
                <a:ext cx="169641" cy="108823"/>
              </a:xfrm>
              <a:custGeom>
                <a:avLst/>
                <a:gdLst>
                  <a:gd name="connsiteX0" fmla="*/ 169451 w 169641"/>
                  <a:gd name="connsiteY0" fmla="*/ 49030 h 108823"/>
                  <a:gd name="connsiteX1" fmla="*/ 169451 w 169641"/>
                  <a:gd name="connsiteY1" fmla="*/ 49030 h 108823"/>
                  <a:gd name="connsiteX2" fmla="*/ 144686 w 169641"/>
                  <a:gd name="connsiteY2" fmla="*/ 14359 h 108823"/>
                  <a:gd name="connsiteX3" fmla="*/ 24766 w 169641"/>
                  <a:gd name="connsiteY3" fmla="*/ 14359 h 108823"/>
                  <a:gd name="connsiteX4" fmla="*/ 1 w 169641"/>
                  <a:gd name="connsiteY4" fmla="*/ 49030 h 108823"/>
                  <a:gd name="connsiteX5" fmla="*/ 1 w 169641"/>
                  <a:gd name="connsiteY5" fmla="*/ 49030 h 108823"/>
                  <a:gd name="connsiteX6" fmla="*/ 1 w 169641"/>
                  <a:gd name="connsiteY6" fmla="*/ 60365 h 108823"/>
                  <a:gd name="connsiteX7" fmla="*/ 1 w 169641"/>
                  <a:gd name="connsiteY7" fmla="*/ 60365 h 108823"/>
                  <a:gd name="connsiteX8" fmla="*/ 24861 w 169641"/>
                  <a:gd name="connsiteY8" fmla="*/ 94464 h 108823"/>
                  <a:gd name="connsiteX9" fmla="*/ 144781 w 169641"/>
                  <a:gd name="connsiteY9" fmla="*/ 94464 h 108823"/>
                  <a:gd name="connsiteX10" fmla="*/ 169641 w 169641"/>
                  <a:gd name="connsiteY10" fmla="*/ 60365 h 108823"/>
                  <a:gd name="connsiteX11" fmla="*/ 169641 w 169641"/>
                  <a:gd name="connsiteY11" fmla="*/ 60365 h 10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641" h="108823">
                    <a:moveTo>
                      <a:pt x="169451" y="49030"/>
                    </a:moveTo>
                    <a:lnTo>
                      <a:pt x="169451" y="49030"/>
                    </a:lnTo>
                    <a:cubicBezTo>
                      <a:pt x="169451" y="36457"/>
                      <a:pt x="161259" y="23979"/>
                      <a:pt x="144686" y="14359"/>
                    </a:cubicBezTo>
                    <a:cubicBezTo>
                      <a:pt x="107005" y="-4786"/>
                      <a:pt x="62447" y="-4786"/>
                      <a:pt x="24766" y="14359"/>
                    </a:cubicBezTo>
                    <a:cubicBezTo>
                      <a:pt x="8192" y="23884"/>
                      <a:pt x="-95" y="36457"/>
                      <a:pt x="1" y="49030"/>
                    </a:cubicBezTo>
                    <a:lnTo>
                      <a:pt x="1" y="49030"/>
                    </a:lnTo>
                    <a:lnTo>
                      <a:pt x="1" y="60365"/>
                    </a:lnTo>
                    <a:lnTo>
                      <a:pt x="1" y="60365"/>
                    </a:lnTo>
                    <a:cubicBezTo>
                      <a:pt x="1" y="72747"/>
                      <a:pt x="8478" y="85034"/>
                      <a:pt x="24861" y="94464"/>
                    </a:cubicBezTo>
                    <a:cubicBezTo>
                      <a:pt x="62542" y="113609"/>
                      <a:pt x="107100" y="113609"/>
                      <a:pt x="144781" y="94464"/>
                    </a:cubicBezTo>
                    <a:cubicBezTo>
                      <a:pt x="161164" y="84939"/>
                      <a:pt x="169451" y="72747"/>
                      <a:pt x="169641" y="60365"/>
                    </a:cubicBezTo>
                    <a:lnTo>
                      <a:pt x="169641" y="60365"/>
                    </a:lnTo>
                    <a:close/>
                  </a:path>
                </a:pathLst>
              </a:custGeom>
              <a:solidFill>
                <a:srgbClr val="37474F"/>
              </a:solidFill>
              <a:ln w="9525" cap="flat">
                <a:noFill/>
                <a:prstDash val="solid"/>
                <a:miter/>
              </a:ln>
            </p:spPr>
            <p:txBody>
              <a:bodyPr rtlCol="0" anchor="ctr"/>
              <a:lstStyle/>
              <a:p>
                <a:endParaRPr lang="en-US"/>
              </a:p>
            </p:txBody>
          </p:sp>
          <p:sp>
            <p:nvSpPr>
              <p:cNvPr id="347" name="Freeform: Shape 346">
                <a:extLst>
                  <a:ext uri="{FF2B5EF4-FFF2-40B4-BE49-F238E27FC236}">
                    <a16:creationId xmlns="" xmlns:a16="http://schemas.microsoft.com/office/drawing/2014/main" id="{2582B686-3F2A-469C-9929-84FCE3B681FB}"/>
                  </a:ext>
                </a:extLst>
              </p:cNvPr>
              <p:cNvSpPr/>
              <p:nvPr/>
            </p:nvSpPr>
            <p:spPr>
              <a:xfrm>
                <a:off x="3981910" y="1944342"/>
                <a:ext cx="169640" cy="97964"/>
              </a:xfrm>
              <a:custGeom>
                <a:avLst/>
                <a:gdLst>
                  <a:gd name="connsiteX0" fmla="*/ 24860 w 169640"/>
                  <a:gd name="connsiteY0" fmla="*/ 14359 h 97964"/>
                  <a:gd name="connsiteX1" fmla="*/ 24860 w 169640"/>
                  <a:gd name="connsiteY1" fmla="*/ 83606 h 97964"/>
                  <a:gd name="connsiteX2" fmla="*/ 144780 w 169640"/>
                  <a:gd name="connsiteY2" fmla="*/ 83606 h 97964"/>
                  <a:gd name="connsiteX3" fmla="*/ 144780 w 169640"/>
                  <a:gd name="connsiteY3" fmla="*/ 14359 h 97964"/>
                  <a:gd name="connsiteX4" fmla="*/ 24860 w 169640"/>
                  <a:gd name="connsiteY4" fmla="*/ 14359 h 9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640" h="97964">
                    <a:moveTo>
                      <a:pt x="24860" y="14359"/>
                    </a:moveTo>
                    <a:cubicBezTo>
                      <a:pt x="-8287" y="33409"/>
                      <a:pt x="-8287" y="64556"/>
                      <a:pt x="24860" y="83606"/>
                    </a:cubicBezTo>
                    <a:cubicBezTo>
                      <a:pt x="62541" y="102751"/>
                      <a:pt x="107099" y="102751"/>
                      <a:pt x="144780" y="83606"/>
                    </a:cubicBezTo>
                    <a:cubicBezTo>
                      <a:pt x="177927" y="64556"/>
                      <a:pt x="177927" y="33504"/>
                      <a:pt x="144780" y="14359"/>
                    </a:cubicBezTo>
                    <a:cubicBezTo>
                      <a:pt x="107099" y="-4786"/>
                      <a:pt x="62541" y="-4786"/>
                      <a:pt x="24860" y="14359"/>
                    </a:cubicBezTo>
                    <a:close/>
                  </a:path>
                </a:pathLst>
              </a:custGeom>
              <a:solidFill>
                <a:srgbClr val="455A64"/>
              </a:solidFill>
              <a:ln w="9525" cap="flat">
                <a:noFill/>
                <a:prstDash val="solid"/>
                <a:miter/>
              </a:ln>
            </p:spPr>
            <p:txBody>
              <a:bodyPr rtlCol="0" anchor="ctr"/>
              <a:lstStyle/>
              <a:p>
                <a:endParaRPr lang="en-US"/>
              </a:p>
            </p:txBody>
          </p:sp>
          <p:sp>
            <p:nvSpPr>
              <p:cNvPr id="348" name="Freeform: Shape 347">
                <a:extLst>
                  <a:ext uri="{FF2B5EF4-FFF2-40B4-BE49-F238E27FC236}">
                    <a16:creationId xmlns="" xmlns:a16="http://schemas.microsoft.com/office/drawing/2014/main" id="{BC908B81-B14C-444D-B48B-C97D1E847F03}"/>
                  </a:ext>
                </a:extLst>
              </p:cNvPr>
              <p:cNvSpPr/>
              <p:nvPr/>
            </p:nvSpPr>
            <p:spPr>
              <a:xfrm>
                <a:off x="4043251" y="1436684"/>
                <a:ext cx="47244" cy="565903"/>
              </a:xfrm>
              <a:custGeom>
                <a:avLst/>
                <a:gdLst>
                  <a:gd name="connsiteX0" fmla="*/ 47244 w 47244"/>
                  <a:gd name="connsiteY0" fmla="*/ 551735 h 565903"/>
                  <a:gd name="connsiteX1" fmla="*/ 47244 w 47244"/>
                  <a:gd name="connsiteY1" fmla="*/ 551735 h 565903"/>
                  <a:gd name="connsiteX2" fmla="*/ 34671 w 47244"/>
                  <a:gd name="connsiteY2" fmla="*/ 6048 h 565903"/>
                  <a:gd name="connsiteX3" fmla="*/ 34671 w 47244"/>
                  <a:gd name="connsiteY3" fmla="*/ 6048 h 565903"/>
                  <a:gd name="connsiteX4" fmla="*/ 31528 w 47244"/>
                  <a:gd name="connsiteY4" fmla="*/ 1857 h 565903"/>
                  <a:gd name="connsiteX5" fmla="*/ 16193 w 47244"/>
                  <a:gd name="connsiteY5" fmla="*/ 1857 h 565903"/>
                  <a:gd name="connsiteX6" fmla="*/ 13049 w 47244"/>
                  <a:gd name="connsiteY6" fmla="*/ 6048 h 565903"/>
                  <a:gd name="connsiteX7" fmla="*/ 13049 w 47244"/>
                  <a:gd name="connsiteY7" fmla="*/ 6048 h 565903"/>
                  <a:gd name="connsiteX8" fmla="*/ 0 w 47244"/>
                  <a:gd name="connsiteY8" fmla="*/ 551735 h 565903"/>
                  <a:gd name="connsiteX9" fmla="*/ 0 w 47244"/>
                  <a:gd name="connsiteY9" fmla="*/ 551735 h 565903"/>
                  <a:gd name="connsiteX10" fmla="*/ 6858 w 47244"/>
                  <a:gd name="connsiteY10" fmla="*/ 561831 h 565903"/>
                  <a:gd name="connsiteX11" fmla="*/ 40672 w 47244"/>
                  <a:gd name="connsiteY11" fmla="*/ 561831 h 565903"/>
                  <a:gd name="connsiteX12" fmla="*/ 47244 w 47244"/>
                  <a:gd name="connsiteY12" fmla="*/ 551735 h 56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244" h="565903">
                    <a:moveTo>
                      <a:pt x="47244" y="551735"/>
                    </a:moveTo>
                    <a:lnTo>
                      <a:pt x="47244" y="551735"/>
                    </a:lnTo>
                    <a:lnTo>
                      <a:pt x="34671" y="6048"/>
                    </a:lnTo>
                    <a:lnTo>
                      <a:pt x="34671" y="6048"/>
                    </a:lnTo>
                    <a:cubicBezTo>
                      <a:pt x="34395" y="4211"/>
                      <a:pt x="33214" y="2637"/>
                      <a:pt x="31528" y="1857"/>
                    </a:cubicBezTo>
                    <a:cubicBezTo>
                      <a:pt x="26718" y="-619"/>
                      <a:pt x="21003" y="-619"/>
                      <a:pt x="16193" y="1857"/>
                    </a:cubicBezTo>
                    <a:cubicBezTo>
                      <a:pt x="14507" y="2637"/>
                      <a:pt x="13326" y="4211"/>
                      <a:pt x="13049" y="6048"/>
                    </a:cubicBezTo>
                    <a:lnTo>
                      <a:pt x="13049" y="6048"/>
                    </a:lnTo>
                    <a:lnTo>
                      <a:pt x="0" y="551735"/>
                    </a:lnTo>
                    <a:lnTo>
                      <a:pt x="0" y="551735"/>
                    </a:lnTo>
                    <a:cubicBezTo>
                      <a:pt x="172" y="556135"/>
                      <a:pt x="2829" y="560050"/>
                      <a:pt x="6858" y="561831"/>
                    </a:cubicBezTo>
                    <a:cubicBezTo>
                      <a:pt x="17479" y="567261"/>
                      <a:pt x="30052" y="567261"/>
                      <a:pt x="40672" y="561831"/>
                    </a:cubicBezTo>
                    <a:cubicBezTo>
                      <a:pt x="44587" y="559974"/>
                      <a:pt x="47130" y="556069"/>
                      <a:pt x="47244" y="551735"/>
                    </a:cubicBezTo>
                    <a:close/>
                  </a:path>
                </a:pathLst>
              </a:custGeom>
              <a:solidFill>
                <a:srgbClr val="FF81AE"/>
              </a:solidFill>
              <a:ln w="9525" cap="flat">
                <a:noFill/>
                <a:prstDash val="solid"/>
                <a:miter/>
              </a:ln>
            </p:spPr>
            <p:txBody>
              <a:bodyPr rtlCol="0" anchor="ctr"/>
              <a:lstStyle/>
              <a:p>
                <a:endParaRPr lang="en-US"/>
              </a:p>
            </p:txBody>
          </p:sp>
          <p:sp>
            <p:nvSpPr>
              <p:cNvPr id="349" name="Freeform: Shape 348">
                <a:extLst>
                  <a:ext uri="{FF2B5EF4-FFF2-40B4-BE49-F238E27FC236}">
                    <a16:creationId xmlns="" xmlns:a16="http://schemas.microsoft.com/office/drawing/2014/main" id="{9567DB2B-6DBF-416C-A10A-ABC621843B42}"/>
                  </a:ext>
                </a:extLst>
              </p:cNvPr>
              <p:cNvSpPr/>
              <p:nvPr/>
            </p:nvSpPr>
            <p:spPr>
              <a:xfrm>
                <a:off x="4043251" y="1436684"/>
                <a:ext cx="47244" cy="565903"/>
              </a:xfrm>
              <a:custGeom>
                <a:avLst/>
                <a:gdLst>
                  <a:gd name="connsiteX0" fmla="*/ 47244 w 47244"/>
                  <a:gd name="connsiteY0" fmla="*/ 551735 h 565903"/>
                  <a:gd name="connsiteX1" fmla="*/ 47244 w 47244"/>
                  <a:gd name="connsiteY1" fmla="*/ 551735 h 565903"/>
                  <a:gd name="connsiteX2" fmla="*/ 34671 w 47244"/>
                  <a:gd name="connsiteY2" fmla="*/ 6048 h 565903"/>
                  <a:gd name="connsiteX3" fmla="*/ 34671 w 47244"/>
                  <a:gd name="connsiteY3" fmla="*/ 6048 h 565903"/>
                  <a:gd name="connsiteX4" fmla="*/ 31528 w 47244"/>
                  <a:gd name="connsiteY4" fmla="*/ 1857 h 565903"/>
                  <a:gd name="connsiteX5" fmla="*/ 16193 w 47244"/>
                  <a:gd name="connsiteY5" fmla="*/ 1857 h 565903"/>
                  <a:gd name="connsiteX6" fmla="*/ 13049 w 47244"/>
                  <a:gd name="connsiteY6" fmla="*/ 6048 h 565903"/>
                  <a:gd name="connsiteX7" fmla="*/ 13049 w 47244"/>
                  <a:gd name="connsiteY7" fmla="*/ 6048 h 565903"/>
                  <a:gd name="connsiteX8" fmla="*/ 0 w 47244"/>
                  <a:gd name="connsiteY8" fmla="*/ 551735 h 565903"/>
                  <a:gd name="connsiteX9" fmla="*/ 0 w 47244"/>
                  <a:gd name="connsiteY9" fmla="*/ 551735 h 565903"/>
                  <a:gd name="connsiteX10" fmla="*/ 6858 w 47244"/>
                  <a:gd name="connsiteY10" fmla="*/ 561831 h 565903"/>
                  <a:gd name="connsiteX11" fmla="*/ 40672 w 47244"/>
                  <a:gd name="connsiteY11" fmla="*/ 561831 h 565903"/>
                  <a:gd name="connsiteX12" fmla="*/ 47244 w 47244"/>
                  <a:gd name="connsiteY12" fmla="*/ 551735 h 56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244" h="565903">
                    <a:moveTo>
                      <a:pt x="47244" y="551735"/>
                    </a:moveTo>
                    <a:lnTo>
                      <a:pt x="47244" y="551735"/>
                    </a:lnTo>
                    <a:lnTo>
                      <a:pt x="34671" y="6048"/>
                    </a:lnTo>
                    <a:lnTo>
                      <a:pt x="34671" y="6048"/>
                    </a:lnTo>
                    <a:cubicBezTo>
                      <a:pt x="34395" y="4211"/>
                      <a:pt x="33214" y="2637"/>
                      <a:pt x="31528" y="1857"/>
                    </a:cubicBezTo>
                    <a:cubicBezTo>
                      <a:pt x="26718" y="-619"/>
                      <a:pt x="21003" y="-619"/>
                      <a:pt x="16193" y="1857"/>
                    </a:cubicBezTo>
                    <a:cubicBezTo>
                      <a:pt x="14507" y="2637"/>
                      <a:pt x="13326" y="4211"/>
                      <a:pt x="13049" y="6048"/>
                    </a:cubicBezTo>
                    <a:lnTo>
                      <a:pt x="13049" y="6048"/>
                    </a:lnTo>
                    <a:lnTo>
                      <a:pt x="0" y="551735"/>
                    </a:lnTo>
                    <a:lnTo>
                      <a:pt x="0" y="551735"/>
                    </a:lnTo>
                    <a:cubicBezTo>
                      <a:pt x="172" y="556135"/>
                      <a:pt x="2829" y="560050"/>
                      <a:pt x="6858" y="561831"/>
                    </a:cubicBezTo>
                    <a:cubicBezTo>
                      <a:pt x="17479" y="567261"/>
                      <a:pt x="30052" y="567261"/>
                      <a:pt x="40672" y="561831"/>
                    </a:cubicBezTo>
                    <a:cubicBezTo>
                      <a:pt x="44587" y="559974"/>
                      <a:pt x="47130" y="556069"/>
                      <a:pt x="47244" y="551735"/>
                    </a:cubicBezTo>
                    <a:close/>
                  </a:path>
                </a:pathLst>
              </a:custGeom>
              <a:solidFill>
                <a:srgbClr val="FFFFFF">
                  <a:alpha val="70000"/>
                </a:srgbClr>
              </a:solidFill>
              <a:ln w="9525" cap="flat">
                <a:noFill/>
                <a:prstDash val="solid"/>
                <a:miter/>
              </a:ln>
            </p:spPr>
            <p:txBody>
              <a:bodyPr rtlCol="0" anchor="ctr"/>
              <a:lstStyle/>
              <a:p>
                <a:endParaRPr lang="en-US"/>
              </a:p>
            </p:txBody>
          </p:sp>
          <p:sp>
            <p:nvSpPr>
              <p:cNvPr id="350" name="Freeform: Shape 349">
                <a:extLst>
                  <a:ext uri="{FF2B5EF4-FFF2-40B4-BE49-F238E27FC236}">
                    <a16:creationId xmlns="" xmlns:a16="http://schemas.microsoft.com/office/drawing/2014/main" id="{D1B0405A-A557-430A-BCB5-89215CCB9D98}"/>
                  </a:ext>
                </a:extLst>
              </p:cNvPr>
              <p:cNvSpPr/>
              <p:nvPr/>
            </p:nvSpPr>
            <p:spPr>
              <a:xfrm>
                <a:off x="4042871" y="1436725"/>
                <a:ext cx="23812" cy="565218"/>
              </a:xfrm>
              <a:custGeom>
                <a:avLst/>
                <a:gdLst>
                  <a:gd name="connsiteX0" fmla="*/ 23813 w 23812"/>
                  <a:gd name="connsiteY0" fmla="*/ 5 h 565218"/>
                  <a:gd name="connsiteX1" fmla="*/ 16192 w 23812"/>
                  <a:gd name="connsiteY1" fmla="*/ 1815 h 565218"/>
                  <a:gd name="connsiteX2" fmla="*/ 13049 w 23812"/>
                  <a:gd name="connsiteY2" fmla="*/ 6006 h 565218"/>
                  <a:gd name="connsiteX3" fmla="*/ 13049 w 23812"/>
                  <a:gd name="connsiteY3" fmla="*/ 6006 h 565218"/>
                  <a:gd name="connsiteX4" fmla="*/ 0 w 23812"/>
                  <a:gd name="connsiteY4" fmla="*/ 551693 h 565218"/>
                  <a:gd name="connsiteX5" fmla="*/ 0 w 23812"/>
                  <a:gd name="connsiteY5" fmla="*/ 551693 h 565218"/>
                  <a:gd name="connsiteX6" fmla="*/ 6858 w 23812"/>
                  <a:gd name="connsiteY6" fmla="*/ 561790 h 565218"/>
                  <a:gd name="connsiteX7" fmla="*/ 16383 w 23812"/>
                  <a:gd name="connsiteY7" fmla="*/ 565219 h 56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2" h="565218">
                    <a:moveTo>
                      <a:pt x="23813" y="5"/>
                    </a:moveTo>
                    <a:cubicBezTo>
                      <a:pt x="21155" y="-65"/>
                      <a:pt x="18535" y="559"/>
                      <a:pt x="16192" y="1815"/>
                    </a:cubicBezTo>
                    <a:cubicBezTo>
                      <a:pt x="14506" y="2595"/>
                      <a:pt x="13325" y="4170"/>
                      <a:pt x="13049" y="6006"/>
                    </a:cubicBezTo>
                    <a:lnTo>
                      <a:pt x="13049" y="6006"/>
                    </a:lnTo>
                    <a:lnTo>
                      <a:pt x="0" y="551693"/>
                    </a:lnTo>
                    <a:lnTo>
                      <a:pt x="0" y="551693"/>
                    </a:lnTo>
                    <a:cubicBezTo>
                      <a:pt x="172" y="556094"/>
                      <a:pt x="2829" y="560009"/>
                      <a:pt x="6858" y="561790"/>
                    </a:cubicBezTo>
                    <a:cubicBezTo>
                      <a:pt x="9811" y="563466"/>
                      <a:pt x="13040" y="564628"/>
                      <a:pt x="16383" y="565219"/>
                    </a:cubicBezTo>
                    <a:close/>
                  </a:path>
                </a:pathLst>
              </a:custGeom>
              <a:solidFill>
                <a:srgbClr val="FF81AE">
                  <a:alpha val="20000"/>
                </a:srgbClr>
              </a:solidFill>
              <a:ln w="9525" cap="flat">
                <a:noFill/>
                <a:prstDash val="solid"/>
                <a:miter/>
              </a:ln>
            </p:spPr>
            <p:txBody>
              <a:bodyPr rtlCol="0" anchor="ctr"/>
              <a:lstStyle/>
              <a:p>
                <a:endParaRPr lang="en-US"/>
              </a:p>
            </p:txBody>
          </p:sp>
          <p:sp>
            <p:nvSpPr>
              <p:cNvPr id="351" name="Freeform: Shape 350">
                <a:extLst>
                  <a:ext uri="{FF2B5EF4-FFF2-40B4-BE49-F238E27FC236}">
                    <a16:creationId xmlns="" xmlns:a16="http://schemas.microsoft.com/office/drawing/2014/main" id="{F02561AB-1145-4A56-8ABC-30234B14E623}"/>
                  </a:ext>
                </a:extLst>
              </p:cNvPr>
              <p:cNvSpPr/>
              <p:nvPr/>
            </p:nvSpPr>
            <p:spPr>
              <a:xfrm>
                <a:off x="4055348" y="1436684"/>
                <a:ext cx="23050" cy="54910"/>
              </a:xfrm>
              <a:custGeom>
                <a:avLst/>
                <a:gdLst>
                  <a:gd name="connsiteX0" fmla="*/ 19050 w 23050"/>
                  <a:gd name="connsiteY0" fmla="*/ 1857 h 54910"/>
                  <a:gd name="connsiteX1" fmla="*/ 3715 w 23050"/>
                  <a:gd name="connsiteY1" fmla="*/ 1857 h 54910"/>
                  <a:gd name="connsiteX2" fmla="*/ 571 w 23050"/>
                  <a:gd name="connsiteY2" fmla="*/ 6048 h 54910"/>
                  <a:gd name="connsiteX3" fmla="*/ 571 w 23050"/>
                  <a:gd name="connsiteY3" fmla="*/ 6048 h 54910"/>
                  <a:gd name="connsiteX4" fmla="*/ 0 w 23050"/>
                  <a:gd name="connsiteY4" fmla="*/ 38147 h 54910"/>
                  <a:gd name="connsiteX5" fmla="*/ 23050 w 23050"/>
                  <a:gd name="connsiteY5" fmla="*/ 54911 h 54910"/>
                  <a:gd name="connsiteX6" fmla="*/ 22574 w 23050"/>
                  <a:gd name="connsiteY6" fmla="*/ 6048 h 54910"/>
                  <a:gd name="connsiteX7" fmla="*/ 22574 w 23050"/>
                  <a:gd name="connsiteY7" fmla="*/ 6048 h 54910"/>
                  <a:gd name="connsiteX8" fmla="*/ 19050 w 23050"/>
                  <a:gd name="connsiteY8" fmla="*/ 1857 h 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50" h="54910">
                    <a:moveTo>
                      <a:pt x="19050" y="1857"/>
                    </a:moveTo>
                    <a:cubicBezTo>
                      <a:pt x="14240" y="-619"/>
                      <a:pt x="8525" y="-619"/>
                      <a:pt x="3715" y="1857"/>
                    </a:cubicBezTo>
                    <a:cubicBezTo>
                      <a:pt x="2029" y="2637"/>
                      <a:pt x="848" y="4211"/>
                      <a:pt x="571" y="6048"/>
                    </a:cubicBezTo>
                    <a:lnTo>
                      <a:pt x="571" y="6048"/>
                    </a:lnTo>
                    <a:lnTo>
                      <a:pt x="0" y="38147"/>
                    </a:lnTo>
                    <a:cubicBezTo>
                      <a:pt x="7620" y="44243"/>
                      <a:pt x="15621" y="49863"/>
                      <a:pt x="23050" y="54911"/>
                    </a:cubicBezTo>
                    <a:lnTo>
                      <a:pt x="22574" y="6048"/>
                    </a:lnTo>
                    <a:lnTo>
                      <a:pt x="22574" y="6048"/>
                    </a:lnTo>
                    <a:cubicBezTo>
                      <a:pt x="22222" y="4126"/>
                      <a:pt x="20879" y="2532"/>
                      <a:pt x="19050" y="1857"/>
                    </a:cubicBezTo>
                    <a:close/>
                  </a:path>
                </a:pathLst>
              </a:custGeom>
              <a:solidFill>
                <a:srgbClr val="FF81AE">
                  <a:alpha val="10000"/>
                </a:srgbClr>
              </a:solidFill>
              <a:ln w="9525" cap="flat">
                <a:noFill/>
                <a:prstDash val="solid"/>
                <a:miter/>
              </a:ln>
            </p:spPr>
            <p:txBody>
              <a:bodyPr rtlCol="0" anchor="ctr"/>
              <a:lstStyle/>
              <a:p>
                <a:endParaRPr lang="en-US"/>
              </a:p>
            </p:txBody>
          </p:sp>
          <p:sp>
            <p:nvSpPr>
              <p:cNvPr id="352" name="Freeform: Shape 351">
                <a:extLst>
                  <a:ext uri="{FF2B5EF4-FFF2-40B4-BE49-F238E27FC236}">
                    <a16:creationId xmlns="" xmlns:a16="http://schemas.microsoft.com/office/drawing/2014/main" id="{7B2AF9BD-2375-4090-9286-4321412DF11C}"/>
                  </a:ext>
                </a:extLst>
              </p:cNvPr>
              <p:cNvSpPr/>
              <p:nvPr/>
            </p:nvSpPr>
            <p:spPr>
              <a:xfrm>
                <a:off x="4055348" y="1436684"/>
                <a:ext cx="23050" cy="54910"/>
              </a:xfrm>
              <a:custGeom>
                <a:avLst/>
                <a:gdLst>
                  <a:gd name="connsiteX0" fmla="*/ 19050 w 23050"/>
                  <a:gd name="connsiteY0" fmla="*/ 1857 h 54910"/>
                  <a:gd name="connsiteX1" fmla="*/ 3715 w 23050"/>
                  <a:gd name="connsiteY1" fmla="*/ 1857 h 54910"/>
                  <a:gd name="connsiteX2" fmla="*/ 571 w 23050"/>
                  <a:gd name="connsiteY2" fmla="*/ 6048 h 54910"/>
                  <a:gd name="connsiteX3" fmla="*/ 571 w 23050"/>
                  <a:gd name="connsiteY3" fmla="*/ 6048 h 54910"/>
                  <a:gd name="connsiteX4" fmla="*/ 0 w 23050"/>
                  <a:gd name="connsiteY4" fmla="*/ 38147 h 54910"/>
                  <a:gd name="connsiteX5" fmla="*/ 23050 w 23050"/>
                  <a:gd name="connsiteY5" fmla="*/ 54911 h 54910"/>
                  <a:gd name="connsiteX6" fmla="*/ 22574 w 23050"/>
                  <a:gd name="connsiteY6" fmla="*/ 6048 h 54910"/>
                  <a:gd name="connsiteX7" fmla="*/ 22574 w 23050"/>
                  <a:gd name="connsiteY7" fmla="*/ 6048 h 54910"/>
                  <a:gd name="connsiteX8" fmla="*/ 19050 w 23050"/>
                  <a:gd name="connsiteY8" fmla="*/ 1857 h 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50" h="54910">
                    <a:moveTo>
                      <a:pt x="19050" y="1857"/>
                    </a:moveTo>
                    <a:cubicBezTo>
                      <a:pt x="14240" y="-619"/>
                      <a:pt x="8525" y="-619"/>
                      <a:pt x="3715" y="1857"/>
                    </a:cubicBezTo>
                    <a:cubicBezTo>
                      <a:pt x="2029" y="2637"/>
                      <a:pt x="848" y="4211"/>
                      <a:pt x="571" y="6048"/>
                    </a:cubicBezTo>
                    <a:lnTo>
                      <a:pt x="571" y="6048"/>
                    </a:lnTo>
                    <a:lnTo>
                      <a:pt x="0" y="38147"/>
                    </a:lnTo>
                    <a:cubicBezTo>
                      <a:pt x="7620" y="44243"/>
                      <a:pt x="15621" y="49863"/>
                      <a:pt x="23050" y="54911"/>
                    </a:cubicBezTo>
                    <a:lnTo>
                      <a:pt x="22574" y="6048"/>
                    </a:lnTo>
                    <a:lnTo>
                      <a:pt x="22574" y="6048"/>
                    </a:lnTo>
                    <a:cubicBezTo>
                      <a:pt x="22222" y="4126"/>
                      <a:pt x="20879" y="2532"/>
                      <a:pt x="19050" y="1857"/>
                    </a:cubicBezTo>
                    <a:close/>
                  </a:path>
                </a:pathLst>
              </a:custGeom>
              <a:solidFill>
                <a:srgbClr val="000000">
                  <a:alpha val="10000"/>
                </a:srgbClr>
              </a:solidFill>
              <a:ln w="9525" cap="flat">
                <a:noFill/>
                <a:prstDash val="solid"/>
                <a:miter/>
              </a:ln>
            </p:spPr>
            <p:txBody>
              <a:bodyPr rtlCol="0" anchor="ctr"/>
              <a:lstStyle/>
              <a:p>
                <a:endParaRPr lang="en-US"/>
              </a:p>
            </p:txBody>
          </p:sp>
          <p:sp>
            <p:nvSpPr>
              <p:cNvPr id="353" name="Freeform: Shape 352">
                <a:extLst>
                  <a:ext uri="{FF2B5EF4-FFF2-40B4-BE49-F238E27FC236}">
                    <a16:creationId xmlns="" xmlns:a16="http://schemas.microsoft.com/office/drawing/2014/main" id="{07C7A00A-C7DB-4F09-B8AB-D34582B7527F}"/>
                  </a:ext>
                </a:extLst>
              </p:cNvPr>
              <p:cNvSpPr/>
              <p:nvPr/>
            </p:nvSpPr>
            <p:spPr>
              <a:xfrm>
                <a:off x="4020328" y="1387634"/>
                <a:ext cx="124745" cy="98626"/>
              </a:xfrm>
              <a:custGeom>
                <a:avLst/>
                <a:gdLst>
                  <a:gd name="connsiteX0" fmla="*/ 1206 w 124745"/>
                  <a:gd name="connsiteY0" fmla="*/ 11949 h 98626"/>
                  <a:gd name="connsiteX1" fmla="*/ 89503 w 124745"/>
                  <a:gd name="connsiteY1" fmla="*/ 98627 h 98626"/>
                  <a:gd name="connsiteX2" fmla="*/ 124745 w 124745"/>
                  <a:gd name="connsiteY2" fmla="*/ 18712 h 98626"/>
                  <a:gd name="connsiteX3" fmla="*/ 920 w 124745"/>
                  <a:gd name="connsiteY3" fmla="*/ 11949 h 98626"/>
                </a:gdLst>
                <a:ahLst/>
                <a:cxnLst>
                  <a:cxn ang="0">
                    <a:pos x="connsiteX0" y="connsiteY0"/>
                  </a:cxn>
                  <a:cxn ang="0">
                    <a:pos x="connsiteX1" y="connsiteY1"/>
                  </a:cxn>
                  <a:cxn ang="0">
                    <a:pos x="connsiteX2" y="connsiteY2"/>
                  </a:cxn>
                  <a:cxn ang="0">
                    <a:pos x="connsiteX3" y="connsiteY3"/>
                  </a:cxn>
                </a:cxnLst>
                <a:rect l="l" t="t" r="r" b="b"/>
                <a:pathLst>
                  <a:path w="124745" h="98626">
                    <a:moveTo>
                      <a:pt x="1206" y="11949"/>
                    </a:moveTo>
                    <a:cubicBezTo>
                      <a:pt x="-12129" y="42334"/>
                      <a:pt x="89503" y="98627"/>
                      <a:pt x="89503" y="98627"/>
                    </a:cubicBezTo>
                    <a:lnTo>
                      <a:pt x="124745" y="18712"/>
                    </a:lnTo>
                    <a:cubicBezTo>
                      <a:pt x="124745" y="18712"/>
                      <a:pt x="14636" y="-18435"/>
                      <a:pt x="920" y="11949"/>
                    </a:cubicBezTo>
                  </a:path>
                </a:pathLst>
              </a:custGeom>
              <a:solidFill>
                <a:srgbClr val="FF81AE"/>
              </a:solidFill>
              <a:ln w="9525" cap="flat">
                <a:noFill/>
                <a:prstDash val="solid"/>
                <a:miter/>
              </a:ln>
            </p:spPr>
            <p:txBody>
              <a:bodyPr rtlCol="0" anchor="ctr"/>
              <a:lstStyle/>
              <a:p>
                <a:endParaRPr lang="en-US"/>
              </a:p>
            </p:txBody>
          </p:sp>
          <p:sp>
            <p:nvSpPr>
              <p:cNvPr id="354" name="Freeform: Shape 353">
                <a:extLst>
                  <a:ext uri="{FF2B5EF4-FFF2-40B4-BE49-F238E27FC236}">
                    <a16:creationId xmlns="" xmlns:a16="http://schemas.microsoft.com/office/drawing/2014/main" id="{4C3D5DC3-9175-477E-B5EB-213BB6730263}"/>
                  </a:ext>
                </a:extLst>
              </p:cNvPr>
              <p:cNvSpPr/>
              <p:nvPr/>
            </p:nvSpPr>
            <p:spPr>
              <a:xfrm>
                <a:off x="4020328" y="1387634"/>
                <a:ext cx="124745" cy="98626"/>
              </a:xfrm>
              <a:custGeom>
                <a:avLst/>
                <a:gdLst>
                  <a:gd name="connsiteX0" fmla="*/ 1206 w 124745"/>
                  <a:gd name="connsiteY0" fmla="*/ 11949 h 98626"/>
                  <a:gd name="connsiteX1" fmla="*/ 89503 w 124745"/>
                  <a:gd name="connsiteY1" fmla="*/ 98627 h 98626"/>
                  <a:gd name="connsiteX2" fmla="*/ 124745 w 124745"/>
                  <a:gd name="connsiteY2" fmla="*/ 18712 h 98626"/>
                  <a:gd name="connsiteX3" fmla="*/ 920 w 124745"/>
                  <a:gd name="connsiteY3" fmla="*/ 11949 h 98626"/>
                </a:gdLst>
                <a:ahLst/>
                <a:cxnLst>
                  <a:cxn ang="0">
                    <a:pos x="connsiteX0" y="connsiteY0"/>
                  </a:cxn>
                  <a:cxn ang="0">
                    <a:pos x="connsiteX1" y="connsiteY1"/>
                  </a:cxn>
                  <a:cxn ang="0">
                    <a:pos x="connsiteX2" y="connsiteY2"/>
                  </a:cxn>
                  <a:cxn ang="0">
                    <a:pos x="connsiteX3" y="connsiteY3"/>
                  </a:cxn>
                </a:cxnLst>
                <a:rect l="l" t="t" r="r" b="b"/>
                <a:pathLst>
                  <a:path w="124745" h="98626">
                    <a:moveTo>
                      <a:pt x="1206" y="11949"/>
                    </a:moveTo>
                    <a:cubicBezTo>
                      <a:pt x="-12129" y="42334"/>
                      <a:pt x="89503" y="98627"/>
                      <a:pt x="89503" y="98627"/>
                    </a:cubicBezTo>
                    <a:lnTo>
                      <a:pt x="124745" y="18712"/>
                    </a:lnTo>
                    <a:cubicBezTo>
                      <a:pt x="124745" y="18712"/>
                      <a:pt x="14636" y="-18435"/>
                      <a:pt x="920" y="11949"/>
                    </a:cubicBezTo>
                  </a:path>
                </a:pathLst>
              </a:custGeom>
              <a:solidFill>
                <a:srgbClr val="FFFFFF">
                  <a:alpha val="60000"/>
                </a:srgbClr>
              </a:solidFill>
              <a:ln w="9525" cap="flat">
                <a:noFill/>
                <a:prstDash val="solid"/>
                <a:miter/>
              </a:ln>
            </p:spPr>
            <p:txBody>
              <a:bodyPr rtlCol="0" anchor="ctr"/>
              <a:lstStyle/>
              <a:p>
                <a:endParaRPr lang="en-US"/>
              </a:p>
            </p:txBody>
          </p:sp>
          <p:sp>
            <p:nvSpPr>
              <p:cNvPr id="355" name="Freeform: Shape 354">
                <a:extLst>
                  <a:ext uri="{FF2B5EF4-FFF2-40B4-BE49-F238E27FC236}">
                    <a16:creationId xmlns="" xmlns:a16="http://schemas.microsoft.com/office/drawing/2014/main" id="{D82E3636-96DB-4E5B-949E-7A8111146C05}"/>
                  </a:ext>
                </a:extLst>
              </p:cNvPr>
              <p:cNvSpPr/>
              <p:nvPr/>
            </p:nvSpPr>
            <p:spPr>
              <a:xfrm>
                <a:off x="4026773" y="1387713"/>
                <a:ext cx="118300" cy="62162"/>
              </a:xfrm>
              <a:custGeom>
                <a:avLst/>
                <a:gdLst>
                  <a:gd name="connsiteX0" fmla="*/ 0 w 118300"/>
                  <a:gd name="connsiteY0" fmla="*/ 5679 h 62162"/>
                  <a:gd name="connsiteX1" fmla="*/ 22288 w 118300"/>
                  <a:gd name="connsiteY1" fmla="*/ 28729 h 62162"/>
                  <a:gd name="connsiteX2" fmla="*/ 90678 w 118300"/>
                  <a:gd name="connsiteY2" fmla="*/ 62162 h 62162"/>
                  <a:gd name="connsiteX3" fmla="*/ 103441 w 118300"/>
                  <a:gd name="connsiteY3" fmla="*/ 52637 h 62162"/>
                  <a:gd name="connsiteX4" fmla="*/ 118300 w 118300"/>
                  <a:gd name="connsiteY4" fmla="*/ 18823 h 62162"/>
                  <a:gd name="connsiteX5" fmla="*/ 0 w 118300"/>
                  <a:gd name="connsiteY5" fmla="*/ 5679 h 6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00" h="62162">
                    <a:moveTo>
                      <a:pt x="0" y="5679"/>
                    </a:moveTo>
                    <a:cubicBezTo>
                      <a:pt x="1333" y="12727"/>
                      <a:pt x="11335" y="21490"/>
                      <a:pt x="22288" y="28729"/>
                    </a:cubicBezTo>
                    <a:cubicBezTo>
                      <a:pt x="36481" y="38254"/>
                      <a:pt x="90678" y="62162"/>
                      <a:pt x="90678" y="62162"/>
                    </a:cubicBezTo>
                    <a:lnTo>
                      <a:pt x="103441" y="52637"/>
                    </a:lnTo>
                    <a:lnTo>
                      <a:pt x="118300" y="18823"/>
                    </a:lnTo>
                    <a:cubicBezTo>
                      <a:pt x="118300" y="18823"/>
                      <a:pt x="25717" y="-12514"/>
                      <a:pt x="0" y="5679"/>
                    </a:cubicBezTo>
                    <a:close/>
                  </a:path>
                </a:pathLst>
              </a:custGeom>
              <a:solidFill>
                <a:srgbClr val="FFFFFF">
                  <a:alpha val="30000"/>
                </a:srgbClr>
              </a:solidFill>
              <a:ln w="9525" cap="flat">
                <a:noFill/>
                <a:prstDash val="solid"/>
                <a:miter/>
              </a:ln>
            </p:spPr>
            <p:txBody>
              <a:bodyPr rtlCol="0" anchor="ctr"/>
              <a:lstStyle/>
              <a:p>
                <a:endParaRPr lang="en-US"/>
              </a:p>
            </p:txBody>
          </p:sp>
          <p:sp>
            <p:nvSpPr>
              <p:cNvPr id="356" name="Freeform: Shape 355">
                <a:extLst>
                  <a:ext uri="{FF2B5EF4-FFF2-40B4-BE49-F238E27FC236}">
                    <a16:creationId xmlns="" xmlns:a16="http://schemas.microsoft.com/office/drawing/2014/main" id="{BA351C1C-57C5-4761-B2BB-2A5D9C1B0E09}"/>
                  </a:ext>
                </a:extLst>
              </p:cNvPr>
              <p:cNvSpPr/>
              <p:nvPr/>
            </p:nvSpPr>
            <p:spPr>
              <a:xfrm>
                <a:off x="4098591" y="1405154"/>
                <a:ext cx="57725" cy="82374"/>
              </a:xfrm>
              <a:custGeom>
                <a:avLst/>
                <a:gdLst>
                  <a:gd name="connsiteX0" fmla="*/ 32767 w 57725"/>
                  <a:gd name="connsiteY0" fmla="*/ 76535 h 82374"/>
                  <a:gd name="connsiteX1" fmla="*/ 57627 w 57725"/>
                  <a:gd name="connsiteY1" fmla="*/ 20052 h 82374"/>
                  <a:gd name="connsiteX2" fmla="*/ 25052 w 57725"/>
                  <a:gd name="connsiteY2" fmla="*/ 5669 h 82374"/>
                  <a:gd name="connsiteX3" fmla="*/ 96 w 57725"/>
                  <a:gd name="connsiteY3" fmla="*/ 62152 h 82374"/>
                  <a:gd name="connsiteX4" fmla="*/ 32767 w 57725"/>
                  <a:gd name="connsiteY4" fmla="*/ 76535 h 8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5" h="82374">
                    <a:moveTo>
                      <a:pt x="32767" y="76535"/>
                    </a:moveTo>
                    <a:cubicBezTo>
                      <a:pt x="49559" y="62733"/>
                      <a:pt x="58789" y="41760"/>
                      <a:pt x="57627" y="20052"/>
                    </a:cubicBezTo>
                    <a:cubicBezTo>
                      <a:pt x="55532" y="1002"/>
                      <a:pt x="40863" y="-5951"/>
                      <a:pt x="25052" y="5669"/>
                    </a:cubicBezTo>
                    <a:cubicBezTo>
                      <a:pt x="8212" y="19446"/>
                      <a:pt x="-1056" y="40424"/>
                      <a:pt x="96" y="62152"/>
                    </a:cubicBezTo>
                    <a:cubicBezTo>
                      <a:pt x="2192" y="81774"/>
                      <a:pt x="16860" y="88251"/>
                      <a:pt x="32767" y="76535"/>
                    </a:cubicBezTo>
                    <a:close/>
                  </a:path>
                </a:pathLst>
              </a:custGeom>
              <a:solidFill>
                <a:srgbClr val="FF81AE"/>
              </a:solidFill>
              <a:ln w="9525" cap="flat">
                <a:noFill/>
                <a:prstDash val="solid"/>
                <a:miter/>
              </a:ln>
            </p:spPr>
            <p:txBody>
              <a:bodyPr rtlCol="0" anchor="ctr"/>
              <a:lstStyle/>
              <a:p>
                <a:endParaRPr lang="en-US"/>
              </a:p>
            </p:txBody>
          </p:sp>
          <p:sp>
            <p:nvSpPr>
              <p:cNvPr id="357" name="Freeform: Shape 356">
                <a:extLst>
                  <a:ext uri="{FF2B5EF4-FFF2-40B4-BE49-F238E27FC236}">
                    <a16:creationId xmlns="" xmlns:a16="http://schemas.microsoft.com/office/drawing/2014/main" id="{46CAE8CE-E59E-417E-93C1-D8A00ECA3924}"/>
                  </a:ext>
                </a:extLst>
              </p:cNvPr>
              <p:cNvSpPr/>
              <p:nvPr/>
            </p:nvSpPr>
            <p:spPr>
              <a:xfrm>
                <a:off x="4098591" y="1405154"/>
                <a:ext cx="57725" cy="82374"/>
              </a:xfrm>
              <a:custGeom>
                <a:avLst/>
                <a:gdLst>
                  <a:gd name="connsiteX0" fmla="*/ 32767 w 57725"/>
                  <a:gd name="connsiteY0" fmla="*/ 76535 h 82374"/>
                  <a:gd name="connsiteX1" fmla="*/ 57627 w 57725"/>
                  <a:gd name="connsiteY1" fmla="*/ 20052 h 82374"/>
                  <a:gd name="connsiteX2" fmla="*/ 25052 w 57725"/>
                  <a:gd name="connsiteY2" fmla="*/ 5669 h 82374"/>
                  <a:gd name="connsiteX3" fmla="*/ 96 w 57725"/>
                  <a:gd name="connsiteY3" fmla="*/ 62152 h 82374"/>
                  <a:gd name="connsiteX4" fmla="*/ 32767 w 57725"/>
                  <a:gd name="connsiteY4" fmla="*/ 76535 h 8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5" h="82374">
                    <a:moveTo>
                      <a:pt x="32767" y="76535"/>
                    </a:moveTo>
                    <a:cubicBezTo>
                      <a:pt x="49559" y="62733"/>
                      <a:pt x="58789" y="41760"/>
                      <a:pt x="57627" y="20052"/>
                    </a:cubicBezTo>
                    <a:cubicBezTo>
                      <a:pt x="55532" y="1002"/>
                      <a:pt x="40863" y="-5951"/>
                      <a:pt x="25052" y="5669"/>
                    </a:cubicBezTo>
                    <a:cubicBezTo>
                      <a:pt x="8212" y="19446"/>
                      <a:pt x="-1056" y="40424"/>
                      <a:pt x="96" y="62152"/>
                    </a:cubicBezTo>
                    <a:cubicBezTo>
                      <a:pt x="2192" y="81774"/>
                      <a:pt x="16860" y="88251"/>
                      <a:pt x="32767" y="76535"/>
                    </a:cubicBezTo>
                    <a:close/>
                  </a:path>
                </a:pathLst>
              </a:custGeom>
              <a:solidFill>
                <a:srgbClr val="FFFFFF">
                  <a:alpha val="80000"/>
                </a:srgbClr>
              </a:solidFill>
              <a:ln w="9525" cap="flat">
                <a:noFill/>
                <a:prstDash val="solid"/>
                <a:miter/>
              </a:ln>
            </p:spPr>
            <p:txBody>
              <a:bodyPr rtlCol="0" anchor="ctr"/>
              <a:lstStyle/>
              <a:p>
                <a:endParaRPr lang="en-US"/>
              </a:p>
            </p:txBody>
          </p:sp>
          <p:sp>
            <p:nvSpPr>
              <p:cNvPr id="358" name="Freeform: Shape 357">
                <a:extLst>
                  <a:ext uri="{FF2B5EF4-FFF2-40B4-BE49-F238E27FC236}">
                    <a16:creationId xmlns="" xmlns:a16="http://schemas.microsoft.com/office/drawing/2014/main" id="{DE8743B9-EC3B-4677-AAB6-0BF86DA1FC20}"/>
                  </a:ext>
                </a:extLst>
              </p:cNvPr>
              <p:cNvSpPr/>
              <p:nvPr/>
            </p:nvSpPr>
            <p:spPr>
              <a:xfrm>
                <a:off x="4109305" y="1421997"/>
                <a:ext cx="36245" cy="50928"/>
              </a:xfrm>
              <a:custGeom>
                <a:avLst/>
                <a:gdLst>
                  <a:gd name="connsiteX0" fmla="*/ 26720 w 36245"/>
                  <a:gd name="connsiteY0" fmla="*/ 637 h 50928"/>
                  <a:gd name="connsiteX1" fmla="*/ 36245 w 36245"/>
                  <a:gd name="connsiteY1" fmla="*/ 4923 h 50928"/>
                  <a:gd name="connsiteX2" fmla="*/ 32911 w 36245"/>
                  <a:gd name="connsiteY2" fmla="*/ 12448 h 50928"/>
                  <a:gd name="connsiteX3" fmla="*/ 19386 w 36245"/>
                  <a:gd name="connsiteY3" fmla="*/ 43309 h 50928"/>
                  <a:gd name="connsiteX4" fmla="*/ 16052 w 36245"/>
                  <a:gd name="connsiteY4" fmla="*/ 50929 h 50928"/>
                  <a:gd name="connsiteX5" fmla="*/ 6527 w 36245"/>
                  <a:gd name="connsiteY5" fmla="*/ 46547 h 50928"/>
                  <a:gd name="connsiteX6" fmla="*/ 6527 w 36245"/>
                  <a:gd name="connsiteY6" fmla="*/ 46547 h 50928"/>
                  <a:gd name="connsiteX7" fmla="*/ 50 w 36245"/>
                  <a:gd name="connsiteY7" fmla="*/ 35689 h 50928"/>
                  <a:gd name="connsiteX8" fmla="*/ 14433 w 36245"/>
                  <a:gd name="connsiteY8" fmla="*/ 3208 h 50928"/>
                  <a:gd name="connsiteX9" fmla="*/ 26720 w 36245"/>
                  <a:gd name="connsiteY9" fmla="*/ 637 h 5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245" h="50928">
                    <a:moveTo>
                      <a:pt x="26720" y="637"/>
                    </a:moveTo>
                    <a:lnTo>
                      <a:pt x="36245" y="4923"/>
                    </a:lnTo>
                    <a:lnTo>
                      <a:pt x="32911" y="12448"/>
                    </a:lnTo>
                    <a:cubicBezTo>
                      <a:pt x="33235" y="24238"/>
                      <a:pt x="28273" y="35554"/>
                      <a:pt x="19386" y="43309"/>
                    </a:cubicBezTo>
                    <a:lnTo>
                      <a:pt x="16052" y="50929"/>
                    </a:lnTo>
                    <a:lnTo>
                      <a:pt x="6527" y="46547"/>
                    </a:lnTo>
                    <a:lnTo>
                      <a:pt x="6527" y="46547"/>
                    </a:lnTo>
                    <a:cubicBezTo>
                      <a:pt x="2574" y="44356"/>
                      <a:pt x="98" y="40213"/>
                      <a:pt x="50" y="35689"/>
                    </a:cubicBezTo>
                    <a:cubicBezTo>
                      <a:pt x="-579" y="23194"/>
                      <a:pt x="4755" y="11141"/>
                      <a:pt x="14433" y="3208"/>
                    </a:cubicBezTo>
                    <a:cubicBezTo>
                      <a:pt x="17767" y="203"/>
                      <a:pt x="22463" y="-779"/>
                      <a:pt x="26720" y="637"/>
                    </a:cubicBezTo>
                    <a:close/>
                  </a:path>
                </a:pathLst>
              </a:custGeom>
              <a:solidFill>
                <a:srgbClr val="37474F"/>
              </a:solidFill>
              <a:ln w="9525" cap="flat">
                <a:noFill/>
                <a:prstDash val="solid"/>
                <a:miter/>
              </a:ln>
            </p:spPr>
            <p:txBody>
              <a:bodyPr rtlCol="0" anchor="ctr"/>
              <a:lstStyle/>
              <a:p>
                <a:endParaRPr lang="en-US"/>
              </a:p>
            </p:txBody>
          </p:sp>
          <p:sp>
            <p:nvSpPr>
              <p:cNvPr id="359" name="Freeform: Shape 358">
                <a:extLst>
                  <a:ext uri="{FF2B5EF4-FFF2-40B4-BE49-F238E27FC236}">
                    <a16:creationId xmlns="" xmlns:a16="http://schemas.microsoft.com/office/drawing/2014/main" id="{9610AD0D-6246-4168-9962-C8C485D5F095}"/>
                  </a:ext>
                </a:extLst>
              </p:cNvPr>
              <p:cNvSpPr/>
              <p:nvPr/>
            </p:nvSpPr>
            <p:spPr>
              <a:xfrm>
                <a:off x="4118731" y="1426179"/>
                <a:ext cx="33541" cy="47456"/>
              </a:xfrm>
              <a:custGeom>
                <a:avLst/>
                <a:gdLst>
                  <a:gd name="connsiteX0" fmla="*/ 33487 w 33541"/>
                  <a:gd name="connsiteY0" fmla="*/ 11600 h 47456"/>
                  <a:gd name="connsiteX1" fmla="*/ 19104 w 33541"/>
                  <a:gd name="connsiteY1" fmla="*/ 44080 h 47456"/>
                  <a:gd name="connsiteX2" fmla="*/ 54 w 33541"/>
                  <a:gd name="connsiteY2" fmla="*/ 35793 h 47456"/>
                  <a:gd name="connsiteX3" fmla="*/ 14437 w 33541"/>
                  <a:gd name="connsiteY3" fmla="*/ 3313 h 47456"/>
                  <a:gd name="connsiteX4" fmla="*/ 33487 w 33541"/>
                  <a:gd name="connsiteY4" fmla="*/ 11600 h 47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41" h="47456">
                    <a:moveTo>
                      <a:pt x="33487" y="11600"/>
                    </a:moveTo>
                    <a:cubicBezTo>
                      <a:pt x="34144" y="24100"/>
                      <a:pt x="28801" y="36165"/>
                      <a:pt x="19104" y="44080"/>
                    </a:cubicBezTo>
                    <a:cubicBezTo>
                      <a:pt x="9579" y="50843"/>
                      <a:pt x="1578" y="47128"/>
                      <a:pt x="54" y="35793"/>
                    </a:cubicBezTo>
                    <a:cubicBezTo>
                      <a:pt x="-603" y="23293"/>
                      <a:pt x="4741" y="11226"/>
                      <a:pt x="14437" y="3313"/>
                    </a:cubicBezTo>
                    <a:cubicBezTo>
                      <a:pt x="23867" y="-3355"/>
                      <a:pt x="32249" y="360"/>
                      <a:pt x="33487" y="11600"/>
                    </a:cubicBezTo>
                    <a:close/>
                  </a:path>
                </a:pathLst>
              </a:custGeom>
              <a:solidFill>
                <a:srgbClr val="455A64"/>
              </a:solidFill>
              <a:ln w="9525" cap="flat">
                <a:noFill/>
                <a:prstDash val="solid"/>
                <a:miter/>
              </a:ln>
            </p:spPr>
            <p:txBody>
              <a:bodyPr rtlCol="0" anchor="ctr"/>
              <a:lstStyle/>
              <a:p>
                <a:endParaRPr lang="en-US"/>
              </a:p>
            </p:txBody>
          </p:sp>
          <p:sp>
            <p:nvSpPr>
              <p:cNvPr id="360" name="Freeform: Shape 359">
                <a:extLst>
                  <a:ext uri="{FF2B5EF4-FFF2-40B4-BE49-F238E27FC236}">
                    <a16:creationId xmlns="" xmlns:a16="http://schemas.microsoft.com/office/drawing/2014/main" id="{B902BA15-B2CA-4942-832D-A90F24418097}"/>
                  </a:ext>
                </a:extLst>
              </p:cNvPr>
              <p:cNvSpPr/>
              <p:nvPr/>
            </p:nvSpPr>
            <p:spPr>
              <a:xfrm>
                <a:off x="4127220" y="1438110"/>
                <a:ext cx="16664" cy="23558"/>
              </a:xfrm>
              <a:custGeom>
                <a:avLst/>
                <a:gdLst>
                  <a:gd name="connsiteX0" fmla="*/ 16615 w 16664"/>
                  <a:gd name="connsiteY0" fmla="*/ 5765 h 23558"/>
                  <a:gd name="connsiteX1" fmla="*/ 9567 w 16664"/>
                  <a:gd name="connsiteY1" fmla="*/ 21957 h 23558"/>
                  <a:gd name="connsiteX2" fmla="*/ 42 w 16664"/>
                  <a:gd name="connsiteY2" fmla="*/ 17766 h 23558"/>
                  <a:gd name="connsiteX3" fmla="*/ 7090 w 16664"/>
                  <a:gd name="connsiteY3" fmla="*/ 1669 h 23558"/>
                  <a:gd name="connsiteX4" fmla="*/ 16615 w 16664"/>
                  <a:gd name="connsiteY4" fmla="*/ 5765 h 23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4" h="23558">
                    <a:moveTo>
                      <a:pt x="16615" y="5765"/>
                    </a:moveTo>
                    <a:cubicBezTo>
                      <a:pt x="17063" y="11991"/>
                      <a:pt x="14425" y="18041"/>
                      <a:pt x="9567" y="21957"/>
                    </a:cubicBezTo>
                    <a:cubicBezTo>
                      <a:pt x="4995" y="25196"/>
                      <a:pt x="804" y="23386"/>
                      <a:pt x="42" y="17766"/>
                    </a:cubicBezTo>
                    <a:cubicBezTo>
                      <a:pt x="-368" y="11572"/>
                      <a:pt x="2261" y="5566"/>
                      <a:pt x="7090" y="1669"/>
                    </a:cubicBezTo>
                    <a:cubicBezTo>
                      <a:pt x="11853" y="-1665"/>
                      <a:pt x="16044" y="145"/>
                      <a:pt x="16615" y="5765"/>
                    </a:cubicBezTo>
                    <a:close/>
                  </a:path>
                </a:pathLst>
              </a:custGeom>
              <a:solidFill>
                <a:srgbClr val="263238"/>
              </a:solidFill>
              <a:ln w="9525" cap="flat">
                <a:noFill/>
                <a:prstDash val="solid"/>
                <a:miter/>
              </a:ln>
            </p:spPr>
            <p:txBody>
              <a:bodyPr rtlCol="0" anchor="ctr"/>
              <a:lstStyle/>
              <a:p>
                <a:endParaRPr lang="en-US"/>
              </a:p>
            </p:txBody>
          </p:sp>
          <p:sp>
            <p:nvSpPr>
              <p:cNvPr id="361" name="Freeform: Shape 360">
                <a:extLst>
                  <a:ext uri="{FF2B5EF4-FFF2-40B4-BE49-F238E27FC236}">
                    <a16:creationId xmlns="" xmlns:a16="http://schemas.microsoft.com/office/drawing/2014/main" id="{3677BBD0-5CE8-49D5-9721-0FDF51D7ECE0}"/>
                  </a:ext>
                </a:extLst>
              </p:cNvPr>
              <p:cNvSpPr/>
              <p:nvPr/>
            </p:nvSpPr>
            <p:spPr>
              <a:xfrm rot="-4017002">
                <a:off x="3778639" y="1247751"/>
                <a:ext cx="714565" cy="404241"/>
              </a:xfrm>
              <a:custGeom>
                <a:avLst/>
                <a:gdLst>
                  <a:gd name="connsiteX0" fmla="*/ 714566 w 714565"/>
                  <a:gd name="connsiteY0" fmla="*/ 202121 h 404241"/>
                  <a:gd name="connsiteX1" fmla="*/ 357283 w 714565"/>
                  <a:gd name="connsiteY1" fmla="*/ 404241 h 404241"/>
                  <a:gd name="connsiteX2" fmla="*/ 0 w 714565"/>
                  <a:gd name="connsiteY2" fmla="*/ 202121 h 404241"/>
                  <a:gd name="connsiteX3" fmla="*/ 357283 w 714565"/>
                  <a:gd name="connsiteY3" fmla="*/ 0 h 404241"/>
                  <a:gd name="connsiteX4" fmla="*/ 714566 w 714565"/>
                  <a:gd name="connsiteY4" fmla="*/ 202121 h 404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565" h="404241">
                    <a:moveTo>
                      <a:pt x="714566" y="202121"/>
                    </a:moveTo>
                    <a:cubicBezTo>
                      <a:pt x="714566" y="313749"/>
                      <a:pt x="554605" y="404241"/>
                      <a:pt x="357283" y="404241"/>
                    </a:cubicBezTo>
                    <a:cubicBezTo>
                      <a:pt x="159961" y="404241"/>
                      <a:pt x="0" y="313749"/>
                      <a:pt x="0" y="202121"/>
                    </a:cubicBezTo>
                    <a:cubicBezTo>
                      <a:pt x="0" y="90492"/>
                      <a:pt x="159961" y="0"/>
                      <a:pt x="357283" y="0"/>
                    </a:cubicBezTo>
                    <a:cubicBezTo>
                      <a:pt x="554605" y="0"/>
                      <a:pt x="714566" y="90492"/>
                      <a:pt x="714566" y="202121"/>
                    </a:cubicBezTo>
                    <a:close/>
                  </a:path>
                </a:pathLst>
              </a:custGeom>
              <a:solidFill>
                <a:srgbClr val="FF81AE">
                  <a:alpha val="5000"/>
                </a:srgbClr>
              </a:solidFill>
              <a:ln w="9525" cap="flat">
                <a:noFill/>
                <a:prstDash val="solid"/>
                <a:miter/>
              </a:ln>
            </p:spPr>
            <p:txBody>
              <a:bodyPr rtlCol="0" anchor="ctr"/>
              <a:lstStyle/>
              <a:p>
                <a:endParaRPr lang="en-US"/>
              </a:p>
            </p:txBody>
          </p:sp>
          <p:sp>
            <p:nvSpPr>
              <p:cNvPr id="362" name="Freeform: Shape 361">
                <a:extLst>
                  <a:ext uri="{FF2B5EF4-FFF2-40B4-BE49-F238E27FC236}">
                    <a16:creationId xmlns="" xmlns:a16="http://schemas.microsoft.com/office/drawing/2014/main" id="{0D17A657-715C-435F-973A-B0ABC834FD17}"/>
                  </a:ext>
                </a:extLst>
              </p:cNvPr>
              <p:cNvSpPr/>
              <p:nvPr/>
            </p:nvSpPr>
            <p:spPr>
              <a:xfrm>
                <a:off x="4135930" y="1163744"/>
                <a:ext cx="232695" cy="286226"/>
              </a:xfrm>
              <a:custGeom>
                <a:avLst/>
                <a:gdLst>
                  <a:gd name="connsiteX0" fmla="*/ 0 w 232695"/>
                  <a:gd name="connsiteY0" fmla="*/ 286226 h 286226"/>
                  <a:gd name="connsiteX1" fmla="*/ 232696 w 232695"/>
                  <a:gd name="connsiteY1" fmla="*/ 129254 h 286226"/>
                  <a:gd name="connsiteX2" fmla="*/ 193167 w 232695"/>
                  <a:gd name="connsiteY2" fmla="*/ 0 h 286226"/>
                  <a:gd name="connsiteX3" fmla="*/ 4096 w 232695"/>
                  <a:gd name="connsiteY3" fmla="*/ 265652 h 286226"/>
                </a:gdLst>
                <a:ahLst/>
                <a:cxnLst>
                  <a:cxn ang="0">
                    <a:pos x="connsiteX0" y="connsiteY0"/>
                  </a:cxn>
                  <a:cxn ang="0">
                    <a:pos x="connsiteX1" y="connsiteY1"/>
                  </a:cxn>
                  <a:cxn ang="0">
                    <a:pos x="connsiteX2" y="connsiteY2"/>
                  </a:cxn>
                  <a:cxn ang="0">
                    <a:pos x="connsiteX3" y="connsiteY3"/>
                  </a:cxn>
                </a:cxnLst>
                <a:rect l="l" t="t" r="r" b="b"/>
                <a:pathLst>
                  <a:path w="232695" h="286226">
                    <a:moveTo>
                      <a:pt x="0" y="286226"/>
                    </a:moveTo>
                    <a:lnTo>
                      <a:pt x="232696" y="129254"/>
                    </a:lnTo>
                    <a:cubicBezTo>
                      <a:pt x="229648" y="74867"/>
                      <a:pt x="215551" y="31052"/>
                      <a:pt x="193167" y="0"/>
                    </a:cubicBezTo>
                    <a:lnTo>
                      <a:pt x="4096" y="265652"/>
                    </a:lnTo>
                    <a:close/>
                  </a:path>
                </a:pathLst>
              </a:custGeom>
              <a:solidFill>
                <a:srgbClr val="FF81AE">
                  <a:alpha val="10000"/>
                </a:srgbClr>
              </a:solidFill>
              <a:ln w="9525" cap="flat">
                <a:noFill/>
                <a:prstDash val="solid"/>
                <a:miter/>
              </a:ln>
            </p:spPr>
            <p:txBody>
              <a:bodyPr rtlCol="0" anchor="ctr"/>
              <a:lstStyle/>
              <a:p>
                <a:endParaRPr lang="en-US"/>
              </a:p>
            </p:txBody>
          </p:sp>
          <p:sp>
            <p:nvSpPr>
              <p:cNvPr id="363" name="Freeform: Shape 362">
                <a:extLst>
                  <a:ext uri="{FF2B5EF4-FFF2-40B4-BE49-F238E27FC236}">
                    <a16:creationId xmlns="" xmlns:a16="http://schemas.microsoft.com/office/drawing/2014/main" id="{8D50905A-CF25-4467-B972-795BDFACDADA}"/>
                  </a:ext>
                </a:extLst>
              </p:cNvPr>
              <p:cNvSpPr/>
              <p:nvPr/>
            </p:nvSpPr>
            <p:spPr>
              <a:xfrm>
                <a:off x="4131813" y="1110344"/>
                <a:ext cx="197284" cy="319052"/>
              </a:xfrm>
              <a:custGeom>
                <a:avLst/>
                <a:gdLst>
                  <a:gd name="connsiteX0" fmla="*/ 197284 w 197284"/>
                  <a:gd name="connsiteY0" fmla="*/ 53400 h 319052"/>
                  <a:gd name="connsiteX1" fmla="*/ 64411 w 197284"/>
                  <a:gd name="connsiteY1" fmla="*/ 4156 h 319052"/>
                  <a:gd name="connsiteX2" fmla="*/ 63744 w 197284"/>
                  <a:gd name="connsiteY2" fmla="*/ 4823 h 319052"/>
                  <a:gd name="connsiteX3" fmla="*/ 4117 w 197284"/>
                  <a:gd name="connsiteY3" fmla="*/ 236661 h 319052"/>
                  <a:gd name="connsiteX4" fmla="*/ 8213 w 197284"/>
                  <a:gd name="connsiteY4" fmla="*/ 319052 h 319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284" h="319052">
                    <a:moveTo>
                      <a:pt x="197284" y="53400"/>
                    </a:moveTo>
                    <a:cubicBezTo>
                      <a:pt x="167909" y="10479"/>
                      <a:pt x="114664" y="-9254"/>
                      <a:pt x="64411" y="4156"/>
                    </a:cubicBezTo>
                    <a:lnTo>
                      <a:pt x="63744" y="4823"/>
                    </a:lnTo>
                    <a:cubicBezTo>
                      <a:pt x="63744" y="4823"/>
                      <a:pt x="15357" y="166748"/>
                      <a:pt x="4117" y="236661"/>
                    </a:cubicBezTo>
                    <a:cubicBezTo>
                      <a:pt x="-7122" y="306575"/>
                      <a:pt x="8213" y="319052"/>
                      <a:pt x="8213" y="319052"/>
                    </a:cubicBezTo>
                    <a:close/>
                  </a:path>
                </a:pathLst>
              </a:custGeom>
              <a:solidFill>
                <a:srgbClr val="FF81AE">
                  <a:alpha val="20000"/>
                </a:srgbClr>
              </a:solidFill>
              <a:ln w="9525" cap="flat">
                <a:noFill/>
                <a:prstDash val="solid"/>
                <a:miter/>
              </a:ln>
            </p:spPr>
            <p:txBody>
              <a:bodyPr rtlCol="0" anchor="ctr"/>
              <a:lstStyle/>
              <a:p>
                <a:endParaRPr lang="en-US"/>
              </a:p>
            </p:txBody>
          </p:sp>
          <p:sp>
            <p:nvSpPr>
              <p:cNvPr id="364" name="Freeform: Shape 363">
                <a:extLst>
                  <a:ext uri="{FF2B5EF4-FFF2-40B4-BE49-F238E27FC236}">
                    <a16:creationId xmlns="" xmlns:a16="http://schemas.microsoft.com/office/drawing/2014/main" id="{0448ABAD-03E6-441B-AD61-CC240DBA1CD0}"/>
                  </a:ext>
                </a:extLst>
              </p:cNvPr>
              <p:cNvSpPr/>
              <p:nvPr/>
            </p:nvSpPr>
            <p:spPr>
              <a:xfrm>
                <a:off x="3925523" y="1268138"/>
                <a:ext cx="210407" cy="194119"/>
              </a:xfrm>
              <a:custGeom>
                <a:avLst/>
                <a:gdLst>
                  <a:gd name="connsiteX0" fmla="*/ 210407 w 210407"/>
                  <a:gd name="connsiteY0" fmla="*/ 181832 h 194119"/>
                  <a:gd name="connsiteX1" fmla="*/ 79343 w 210407"/>
                  <a:gd name="connsiteY1" fmla="*/ 0 h 194119"/>
                  <a:gd name="connsiteX2" fmla="*/ 0 w 210407"/>
                  <a:gd name="connsiteY2" fmla="*/ 167259 h 194119"/>
                  <a:gd name="connsiteX3" fmla="*/ 196120 w 210407"/>
                  <a:gd name="connsiteY3" fmla="*/ 194120 h 194119"/>
                </a:gdLst>
                <a:ahLst/>
                <a:cxnLst>
                  <a:cxn ang="0">
                    <a:pos x="connsiteX0" y="connsiteY0"/>
                  </a:cxn>
                  <a:cxn ang="0">
                    <a:pos x="connsiteX1" y="connsiteY1"/>
                  </a:cxn>
                  <a:cxn ang="0">
                    <a:pos x="connsiteX2" y="connsiteY2"/>
                  </a:cxn>
                  <a:cxn ang="0">
                    <a:pos x="connsiteX3" y="connsiteY3"/>
                  </a:cxn>
                </a:cxnLst>
                <a:rect l="l" t="t" r="r" b="b"/>
                <a:pathLst>
                  <a:path w="210407" h="194119">
                    <a:moveTo>
                      <a:pt x="210407" y="181832"/>
                    </a:moveTo>
                    <a:lnTo>
                      <a:pt x="79343" y="0"/>
                    </a:lnTo>
                    <a:cubicBezTo>
                      <a:pt x="44691" y="51480"/>
                      <a:pt x="17945" y="107857"/>
                      <a:pt x="0" y="167259"/>
                    </a:cubicBezTo>
                    <a:lnTo>
                      <a:pt x="196120" y="194120"/>
                    </a:lnTo>
                    <a:close/>
                  </a:path>
                </a:pathLst>
              </a:custGeom>
              <a:solidFill>
                <a:srgbClr val="FF81AE">
                  <a:alpha val="10000"/>
                </a:srgbClr>
              </a:solidFill>
              <a:ln w="9525" cap="flat">
                <a:noFill/>
                <a:prstDash val="solid"/>
                <a:miter/>
              </a:ln>
            </p:spPr>
            <p:txBody>
              <a:bodyPr rtlCol="0" anchor="ctr"/>
              <a:lstStyle/>
              <a:p>
                <a:endParaRPr lang="en-US"/>
              </a:p>
            </p:txBody>
          </p:sp>
          <p:sp>
            <p:nvSpPr>
              <p:cNvPr id="365" name="Freeform: Shape 364">
                <a:extLst>
                  <a:ext uri="{FF2B5EF4-FFF2-40B4-BE49-F238E27FC236}">
                    <a16:creationId xmlns="" xmlns:a16="http://schemas.microsoft.com/office/drawing/2014/main" id="{9FA767AD-9882-4901-9F4A-FAC792B9663F}"/>
                  </a:ext>
                </a:extLst>
              </p:cNvPr>
              <p:cNvSpPr/>
              <p:nvPr/>
            </p:nvSpPr>
            <p:spPr>
              <a:xfrm>
                <a:off x="3902124" y="1435397"/>
                <a:ext cx="219518" cy="225361"/>
              </a:xfrm>
              <a:custGeom>
                <a:avLst/>
                <a:gdLst>
                  <a:gd name="connsiteX0" fmla="*/ 23399 w 219518"/>
                  <a:gd name="connsiteY0" fmla="*/ 0 h 225361"/>
                  <a:gd name="connsiteX1" fmla="*/ 7968 w 219518"/>
                  <a:gd name="connsiteY1" fmla="*/ 225361 h 225361"/>
                  <a:gd name="connsiteX2" fmla="*/ 8540 w 219518"/>
                  <a:gd name="connsiteY2" fmla="*/ 225361 h 225361"/>
                  <a:gd name="connsiteX3" fmla="*/ 166560 w 219518"/>
                  <a:gd name="connsiteY3" fmla="*/ 104299 h 225361"/>
                  <a:gd name="connsiteX4" fmla="*/ 219519 w 219518"/>
                  <a:gd name="connsiteY4" fmla="*/ 26575 h 22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518" h="225361">
                    <a:moveTo>
                      <a:pt x="23399" y="0"/>
                    </a:moveTo>
                    <a:cubicBezTo>
                      <a:pt x="-699" y="80296"/>
                      <a:pt x="-6795" y="160782"/>
                      <a:pt x="7968" y="225361"/>
                    </a:cubicBezTo>
                    <a:lnTo>
                      <a:pt x="8540" y="225361"/>
                    </a:lnTo>
                    <a:cubicBezTo>
                      <a:pt x="8540" y="225361"/>
                      <a:pt x="119697" y="150114"/>
                      <a:pt x="166560" y="104299"/>
                    </a:cubicBezTo>
                    <a:cubicBezTo>
                      <a:pt x="213423" y="58483"/>
                      <a:pt x="219519" y="26575"/>
                      <a:pt x="219519" y="26575"/>
                    </a:cubicBezTo>
                    <a:close/>
                  </a:path>
                </a:pathLst>
              </a:custGeom>
              <a:solidFill>
                <a:srgbClr val="FF81AE">
                  <a:alpha val="20000"/>
                </a:srgbClr>
              </a:solidFill>
              <a:ln w="9525" cap="flat">
                <a:noFill/>
                <a:prstDash val="solid"/>
                <a:miter/>
              </a:ln>
            </p:spPr>
            <p:txBody>
              <a:bodyPr rtlCol="0" anchor="ctr"/>
              <a:lstStyle/>
              <a:p>
                <a:endParaRPr lang="en-US"/>
              </a:p>
            </p:txBody>
          </p:sp>
          <p:sp>
            <p:nvSpPr>
              <p:cNvPr id="366" name="Freeform: Shape 365">
                <a:extLst>
                  <a:ext uri="{FF2B5EF4-FFF2-40B4-BE49-F238E27FC236}">
                    <a16:creationId xmlns="" xmlns:a16="http://schemas.microsoft.com/office/drawing/2014/main" id="{6AFC993F-A1A8-4FD0-BF5B-0BE15C19EE96}"/>
                  </a:ext>
                </a:extLst>
              </p:cNvPr>
              <p:cNvSpPr/>
              <p:nvPr/>
            </p:nvSpPr>
            <p:spPr>
              <a:xfrm>
                <a:off x="4034203" y="1449971"/>
                <a:ext cx="118586" cy="339032"/>
              </a:xfrm>
              <a:custGeom>
                <a:avLst/>
                <a:gdLst>
                  <a:gd name="connsiteX0" fmla="*/ 101727 w 118586"/>
                  <a:gd name="connsiteY0" fmla="*/ 0 h 339032"/>
                  <a:gd name="connsiteX1" fmla="*/ 0 w 118586"/>
                  <a:gd name="connsiteY1" fmla="*/ 338709 h 339032"/>
                  <a:gd name="connsiteX2" fmla="*/ 118586 w 118586"/>
                  <a:gd name="connsiteY2" fmla="*/ 300609 h 339032"/>
                  <a:gd name="connsiteX3" fmla="*/ 111442 w 118586"/>
                  <a:gd name="connsiteY3" fmla="*/ 8096 h 339032"/>
                </a:gdLst>
                <a:ahLst/>
                <a:cxnLst>
                  <a:cxn ang="0">
                    <a:pos x="connsiteX0" y="connsiteY0"/>
                  </a:cxn>
                  <a:cxn ang="0">
                    <a:pos x="connsiteX1" y="connsiteY1"/>
                  </a:cxn>
                  <a:cxn ang="0">
                    <a:pos x="connsiteX2" y="connsiteY2"/>
                  </a:cxn>
                  <a:cxn ang="0">
                    <a:pos x="connsiteX3" y="connsiteY3"/>
                  </a:cxn>
                </a:cxnLst>
                <a:rect l="l" t="t" r="r" b="b"/>
                <a:pathLst>
                  <a:path w="118586" h="339032">
                    <a:moveTo>
                      <a:pt x="101727" y="0"/>
                    </a:moveTo>
                    <a:lnTo>
                      <a:pt x="0" y="338709"/>
                    </a:lnTo>
                    <a:cubicBezTo>
                      <a:pt x="38100" y="341376"/>
                      <a:pt x="78772" y="327469"/>
                      <a:pt x="118586" y="300609"/>
                    </a:cubicBezTo>
                    <a:lnTo>
                      <a:pt x="111442" y="8096"/>
                    </a:lnTo>
                    <a:close/>
                  </a:path>
                </a:pathLst>
              </a:custGeom>
              <a:solidFill>
                <a:srgbClr val="FF81AE">
                  <a:alpha val="10000"/>
                </a:srgbClr>
              </a:solidFill>
              <a:ln w="9525" cap="flat">
                <a:noFill/>
                <a:prstDash val="solid"/>
                <a:miter/>
              </a:ln>
            </p:spPr>
            <p:txBody>
              <a:bodyPr rtlCol="0" anchor="ctr"/>
              <a:lstStyle/>
              <a:p>
                <a:endParaRPr lang="en-US"/>
              </a:p>
            </p:txBody>
          </p:sp>
          <p:sp>
            <p:nvSpPr>
              <p:cNvPr id="367" name="Freeform: Shape 366">
                <a:extLst>
                  <a:ext uri="{FF2B5EF4-FFF2-40B4-BE49-F238E27FC236}">
                    <a16:creationId xmlns="" xmlns:a16="http://schemas.microsoft.com/office/drawing/2014/main" id="{EC83610E-9644-4662-9EDA-B11F6CCEF234}"/>
                  </a:ext>
                </a:extLst>
              </p:cNvPr>
              <p:cNvSpPr/>
              <p:nvPr/>
            </p:nvSpPr>
            <p:spPr>
              <a:xfrm>
                <a:off x="4145455" y="1450717"/>
                <a:ext cx="155543" cy="299957"/>
              </a:xfrm>
              <a:custGeom>
                <a:avLst/>
                <a:gdLst>
                  <a:gd name="connsiteX0" fmla="*/ 7334 w 155543"/>
                  <a:gd name="connsiteY0" fmla="*/ 299958 h 299957"/>
                  <a:gd name="connsiteX1" fmla="*/ 155543 w 155543"/>
                  <a:gd name="connsiteY1" fmla="*/ 123935 h 299957"/>
                  <a:gd name="connsiteX2" fmla="*/ 155543 w 155543"/>
                  <a:gd name="connsiteY2" fmla="*/ 122888 h 299957"/>
                  <a:gd name="connsiteX3" fmla="*/ 57150 w 155543"/>
                  <a:gd name="connsiteY3" fmla="*/ 12112 h 299957"/>
                  <a:gd name="connsiteX4" fmla="*/ 0 w 155543"/>
                  <a:gd name="connsiteY4" fmla="*/ 7445 h 299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43" h="299957">
                    <a:moveTo>
                      <a:pt x="7334" y="299958"/>
                    </a:moveTo>
                    <a:cubicBezTo>
                      <a:pt x="62484" y="262715"/>
                      <a:pt x="115443" y="200612"/>
                      <a:pt x="155543" y="123935"/>
                    </a:cubicBezTo>
                    <a:lnTo>
                      <a:pt x="155543" y="122888"/>
                    </a:lnTo>
                    <a:cubicBezTo>
                      <a:pt x="155543" y="122888"/>
                      <a:pt x="92678" y="36306"/>
                      <a:pt x="57150" y="12112"/>
                    </a:cubicBezTo>
                    <a:cubicBezTo>
                      <a:pt x="21622" y="-12082"/>
                      <a:pt x="0" y="7445"/>
                      <a:pt x="0" y="7445"/>
                    </a:cubicBezTo>
                    <a:close/>
                  </a:path>
                </a:pathLst>
              </a:custGeom>
              <a:solidFill>
                <a:srgbClr val="FF81AE">
                  <a:alpha val="20000"/>
                </a:srgbClr>
              </a:solidFill>
              <a:ln w="9525" cap="flat">
                <a:noFill/>
                <a:prstDash val="solid"/>
                <a:miter/>
              </a:ln>
            </p:spPr>
            <p:txBody>
              <a:bodyPr rtlCol="0" anchor="ctr"/>
              <a:lstStyle/>
              <a:p>
                <a:endParaRPr lang="en-US"/>
              </a:p>
            </p:txBody>
          </p:sp>
          <p:sp>
            <p:nvSpPr>
              <p:cNvPr id="368" name="Freeform: Shape 367">
                <a:extLst>
                  <a:ext uri="{FF2B5EF4-FFF2-40B4-BE49-F238E27FC236}">
                    <a16:creationId xmlns="" xmlns:a16="http://schemas.microsoft.com/office/drawing/2014/main" id="{A017D597-BD05-48FD-9970-C9548A147452}"/>
                  </a:ext>
                </a:extLst>
              </p:cNvPr>
              <p:cNvSpPr/>
              <p:nvPr/>
            </p:nvSpPr>
            <p:spPr>
              <a:xfrm>
                <a:off x="4114135" y="1117313"/>
                <a:ext cx="81483" cy="307226"/>
              </a:xfrm>
              <a:custGeom>
                <a:avLst/>
                <a:gdLst>
                  <a:gd name="connsiteX0" fmla="*/ 28938 w 81483"/>
                  <a:gd name="connsiteY0" fmla="*/ 293415 h 307226"/>
                  <a:gd name="connsiteX1" fmla="*/ 81326 w 81483"/>
                  <a:gd name="connsiteY1" fmla="*/ 5855 h 307226"/>
                  <a:gd name="connsiteX2" fmla="*/ 73611 w 81483"/>
                  <a:gd name="connsiteY2" fmla="*/ 3950 h 307226"/>
                  <a:gd name="connsiteX3" fmla="*/ 19509 w 81483"/>
                  <a:gd name="connsiteY3" fmla="*/ 151302 h 307226"/>
                  <a:gd name="connsiteX4" fmla="*/ 17699 w 81483"/>
                  <a:gd name="connsiteY4" fmla="*/ 307226 h 307226"/>
                  <a:gd name="connsiteX5" fmla="*/ 28938 w 81483"/>
                  <a:gd name="connsiteY5" fmla="*/ 293415 h 30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3" h="307226">
                    <a:moveTo>
                      <a:pt x="28938" y="293415"/>
                    </a:moveTo>
                    <a:lnTo>
                      <a:pt x="81326" y="5855"/>
                    </a:lnTo>
                    <a:cubicBezTo>
                      <a:pt x="82469" y="-813"/>
                      <a:pt x="77135" y="-2241"/>
                      <a:pt x="73611" y="3950"/>
                    </a:cubicBezTo>
                    <a:cubicBezTo>
                      <a:pt x="60943" y="26524"/>
                      <a:pt x="39416" y="72435"/>
                      <a:pt x="19509" y="151302"/>
                    </a:cubicBezTo>
                    <a:cubicBezTo>
                      <a:pt x="-9066" y="262935"/>
                      <a:pt x="-3256" y="306845"/>
                      <a:pt x="17699" y="307226"/>
                    </a:cubicBezTo>
                    <a:cubicBezTo>
                      <a:pt x="22271" y="307321"/>
                      <a:pt x="27605" y="300654"/>
                      <a:pt x="28938" y="293415"/>
                    </a:cubicBezTo>
                    <a:close/>
                  </a:path>
                </a:pathLst>
              </a:custGeom>
              <a:solidFill>
                <a:srgbClr val="455A64"/>
              </a:solidFill>
              <a:ln w="9525" cap="flat">
                <a:noFill/>
                <a:prstDash val="solid"/>
                <a:miter/>
              </a:ln>
            </p:spPr>
            <p:txBody>
              <a:bodyPr rtlCol="0" anchor="ctr"/>
              <a:lstStyle/>
              <a:p>
                <a:endParaRPr lang="en-US"/>
              </a:p>
            </p:txBody>
          </p:sp>
          <p:sp>
            <p:nvSpPr>
              <p:cNvPr id="369" name="Freeform: Shape 368">
                <a:extLst>
                  <a:ext uri="{FF2B5EF4-FFF2-40B4-BE49-F238E27FC236}">
                    <a16:creationId xmlns="" xmlns:a16="http://schemas.microsoft.com/office/drawing/2014/main" id="{B0DD5C1E-B003-4942-834F-2B5F3E200359}"/>
                  </a:ext>
                </a:extLst>
              </p:cNvPr>
              <p:cNvSpPr/>
              <p:nvPr/>
            </p:nvSpPr>
            <p:spPr>
              <a:xfrm>
                <a:off x="3912568" y="1472027"/>
                <a:ext cx="207584" cy="194768"/>
              </a:xfrm>
              <a:custGeom>
                <a:avLst/>
                <a:gdLst>
                  <a:gd name="connsiteX0" fmla="*/ 196787 w 207584"/>
                  <a:gd name="connsiteY0" fmla="*/ 2708 h 194768"/>
                  <a:gd name="connsiteX1" fmla="*/ 3429 w 207584"/>
                  <a:gd name="connsiteY1" fmla="*/ 182540 h 194768"/>
                  <a:gd name="connsiteX2" fmla="*/ 3429 w 207584"/>
                  <a:gd name="connsiteY2" fmla="*/ 194732 h 194768"/>
                  <a:gd name="connsiteX3" fmla="*/ 105918 w 207584"/>
                  <a:gd name="connsiteY3" fmla="*/ 140059 h 194768"/>
                  <a:gd name="connsiteX4" fmla="*/ 207455 w 207584"/>
                  <a:gd name="connsiteY4" fmla="*/ 6042 h 194768"/>
                  <a:gd name="connsiteX5" fmla="*/ 196787 w 207584"/>
                  <a:gd name="connsiteY5" fmla="*/ 2708 h 19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84" h="194768">
                    <a:moveTo>
                      <a:pt x="196787" y="2708"/>
                    </a:moveTo>
                    <a:lnTo>
                      <a:pt x="3429" y="182540"/>
                    </a:lnTo>
                    <a:cubicBezTo>
                      <a:pt x="-1047" y="186731"/>
                      <a:pt x="-1238" y="195399"/>
                      <a:pt x="3429" y="194732"/>
                    </a:cubicBezTo>
                    <a:cubicBezTo>
                      <a:pt x="19717" y="192446"/>
                      <a:pt x="52197" y="181873"/>
                      <a:pt x="105918" y="140059"/>
                    </a:cubicBezTo>
                    <a:cubicBezTo>
                      <a:pt x="182118" y="80813"/>
                      <a:pt x="209741" y="35284"/>
                      <a:pt x="207455" y="6042"/>
                    </a:cubicBezTo>
                    <a:cubicBezTo>
                      <a:pt x="206597" y="-721"/>
                      <a:pt x="201645" y="-1769"/>
                      <a:pt x="196787" y="2708"/>
                    </a:cubicBezTo>
                    <a:close/>
                  </a:path>
                </a:pathLst>
              </a:custGeom>
              <a:solidFill>
                <a:srgbClr val="455A64"/>
              </a:solidFill>
              <a:ln w="9525" cap="flat">
                <a:noFill/>
                <a:prstDash val="solid"/>
                <a:miter/>
              </a:ln>
            </p:spPr>
            <p:txBody>
              <a:bodyPr rtlCol="0" anchor="ctr"/>
              <a:lstStyle/>
              <a:p>
                <a:endParaRPr lang="en-US"/>
              </a:p>
            </p:txBody>
          </p:sp>
          <p:sp>
            <p:nvSpPr>
              <p:cNvPr id="370" name="Freeform: Shape 369">
                <a:extLst>
                  <a:ext uri="{FF2B5EF4-FFF2-40B4-BE49-F238E27FC236}">
                    <a16:creationId xmlns="" xmlns:a16="http://schemas.microsoft.com/office/drawing/2014/main" id="{EF0A8EA2-0964-4BE0-A545-F99ABEC98FF0}"/>
                  </a:ext>
                </a:extLst>
              </p:cNvPr>
              <p:cNvSpPr/>
              <p:nvPr/>
            </p:nvSpPr>
            <p:spPr>
              <a:xfrm>
                <a:off x="4152725" y="1427966"/>
                <a:ext cx="151427" cy="145281"/>
              </a:xfrm>
              <a:custGeom>
                <a:avLst/>
                <a:gdLst>
                  <a:gd name="connsiteX0" fmla="*/ 2445 w 151427"/>
                  <a:gd name="connsiteY0" fmla="*/ 37054 h 145281"/>
                  <a:gd name="connsiteX1" fmla="*/ 143415 w 151427"/>
                  <a:gd name="connsiteY1" fmla="*/ 144782 h 145281"/>
                  <a:gd name="connsiteX2" fmla="*/ 151321 w 151427"/>
                  <a:gd name="connsiteY2" fmla="*/ 134495 h 145281"/>
                  <a:gd name="connsiteX3" fmla="*/ 103029 w 151427"/>
                  <a:gd name="connsiteY3" fmla="*/ 41912 h 145281"/>
                  <a:gd name="connsiteX4" fmla="*/ 3302 w 151427"/>
                  <a:gd name="connsiteY4" fmla="*/ 19909 h 145281"/>
                  <a:gd name="connsiteX5" fmla="*/ 2445 w 151427"/>
                  <a:gd name="connsiteY5" fmla="*/ 37054 h 1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427" h="145281">
                    <a:moveTo>
                      <a:pt x="2445" y="37054"/>
                    </a:moveTo>
                    <a:lnTo>
                      <a:pt x="143415" y="144782"/>
                    </a:lnTo>
                    <a:cubicBezTo>
                      <a:pt x="146654" y="147258"/>
                      <a:pt x="152273" y="140019"/>
                      <a:pt x="151321" y="134495"/>
                    </a:cubicBezTo>
                    <a:cubicBezTo>
                      <a:pt x="144396" y="99652"/>
                      <a:pt x="127632" y="67524"/>
                      <a:pt x="103029" y="41912"/>
                    </a:cubicBezTo>
                    <a:cubicBezTo>
                      <a:pt x="55404" y="-10571"/>
                      <a:pt x="21876" y="-8761"/>
                      <a:pt x="3302" y="19909"/>
                    </a:cubicBezTo>
                    <a:cubicBezTo>
                      <a:pt x="-794" y="26195"/>
                      <a:pt x="-1079" y="34292"/>
                      <a:pt x="2445" y="37054"/>
                    </a:cubicBezTo>
                    <a:close/>
                  </a:path>
                </a:pathLst>
              </a:custGeom>
              <a:solidFill>
                <a:srgbClr val="455A64"/>
              </a:solidFill>
              <a:ln w="9525" cap="flat">
                <a:noFill/>
                <a:prstDash val="solid"/>
                <a:miter/>
              </a:ln>
            </p:spPr>
            <p:txBody>
              <a:bodyPr rtlCol="0" anchor="ctr"/>
              <a:lstStyle/>
              <a:p>
                <a:endParaRPr lang="en-US"/>
              </a:p>
            </p:txBody>
          </p:sp>
        </p:grpSp>
      </p:grpSp>
      <p:grpSp>
        <p:nvGrpSpPr>
          <p:cNvPr id="371" name="Graphic 4">
            <a:extLst>
              <a:ext uri="{FF2B5EF4-FFF2-40B4-BE49-F238E27FC236}">
                <a16:creationId xmlns="" xmlns:a16="http://schemas.microsoft.com/office/drawing/2014/main" id="{AE81B14E-DB14-4E66-87B1-7C827E0B9E44}"/>
              </a:ext>
            </a:extLst>
          </p:cNvPr>
          <p:cNvGrpSpPr/>
          <p:nvPr/>
        </p:nvGrpSpPr>
        <p:grpSpPr>
          <a:xfrm>
            <a:off x="5093463" y="2499195"/>
            <a:ext cx="1370628" cy="1934945"/>
            <a:chOff x="1478863" y="2788114"/>
            <a:chExt cx="1480435" cy="2089962"/>
          </a:xfrm>
        </p:grpSpPr>
        <p:grpSp>
          <p:nvGrpSpPr>
            <p:cNvPr id="372" name="Graphic 4">
              <a:extLst>
                <a:ext uri="{FF2B5EF4-FFF2-40B4-BE49-F238E27FC236}">
                  <a16:creationId xmlns="" xmlns:a16="http://schemas.microsoft.com/office/drawing/2014/main" id="{60161F25-EE2D-4B9E-9315-F5555743683F}"/>
                </a:ext>
              </a:extLst>
            </p:cNvPr>
            <p:cNvGrpSpPr/>
            <p:nvPr/>
          </p:nvGrpSpPr>
          <p:grpSpPr>
            <a:xfrm>
              <a:off x="2106438" y="3708348"/>
              <a:ext cx="790353" cy="938822"/>
              <a:chOff x="2106438" y="3708348"/>
              <a:chExt cx="790353" cy="938822"/>
            </a:xfrm>
          </p:grpSpPr>
          <p:sp>
            <p:nvSpPr>
              <p:cNvPr id="373" name="Freeform: Shape 372">
                <a:extLst>
                  <a:ext uri="{FF2B5EF4-FFF2-40B4-BE49-F238E27FC236}">
                    <a16:creationId xmlns="" xmlns:a16="http://schemas.microsoft.com/office/drawing/2014/main" id="{C0AC0051-96DD-4BF5-8CC9-BA6EFB13B585}"/>
                  </a:ext>
                </a:extLst>
              </p:cNvPr>
              <p:cNvSpPr/>
              <p:nvPr/>
            </p:nvSpPr>
            <p:spPr>
              <a:xfrm>
                <a:off x="2170523" y="4334659"/>
                <a:ext cx="402449" cy="120290"/>
              </a:xfrm>
              <a:custGeom>
                <a:avLst/>
                <a:gdLst>
                  <a:gd name="connsiteX0" fmla="*/ 402449 w 402449"/>
                  <a:gd name="connsiteY0" fmla="*/ 63871 h 120290"/>
                  <a:gd name="connsiteX1" fmla="*/ 392924 w 402449"/>
                  <a:gd name="connsiteY1" fmla="*/ 91684 h 120290"/>
                  <a:gd name="connsiteX2" fmla="*/ 297674 w 402449"/>
                  <a:gd name="connsiteY2" fmla="*/ 120259 h 120290"/>
                  <a:gd name="connsiteX3" fmla="*/ 167849 w 402449"/>
                  <a:gd name="connsiteY3" fmla="*/ 91112 h 120290"/>
                  <a:gd name="connsiteX4" fmla="*/ 80504 w 402449"/>
                  <a:gd name="connsiteY4" fmla="*/ 82349 h 120290"/>
                  <a:gd name="connsiteX5" fmla="*/ 304 w 402449"/>
                  <a:gd name="connsiteY5" fmla="*/ 33010 h 120290"/>
                  <a:gd name="connsiteX6" fmla="*/ 4876 w 402449"/>
                  <a:gd name="connsiteY6" fmla="*/ 53 h 120290"/>
                  <a:gd name="connsiteX7" fmla="*/ 402449 w 402449"/>
                  <a:gd name="connsiteY7" fmla="*/ 63871 h 1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449" h="120290">
                    <a:moveTo>
                      <a:pt x="402449" y="63871"/>
                    </a:moveTo>
                    <a:cubicBezTo>
                      <a:pt x="401878" y="73834"/>
                      <a:pt x="398582" y="83454"/>
                      <a:pt x="392924" y="91684"/>
                    </a:cubicBezTo>
                    <a:cubicBezTo>
                      <a:pt x="387400" y="100637"/>
                      <a:pt x="348348" y="121211"/>
                      <a:pt x="297674" y="120259"/>
                    </a:cubicBezTo>
                    <a:cubicBezTo>
                      <a:pt x="247001" y="119307"/>
                      <a:pt x="195090" y="95970"/>
                      <a:pt x="167849" y="91112"/>
                    </a:cubicBezTo>
                    <a:cubicBezTo>
                      <a:pt x="140607" y="86255"/>
                      <a:pt x="112032" y="89303"/>
                      <a:pt x="80504" y="82349"/>
                    </a:cubicBezTo>
                    <a:cubicBezTo>
                      <a:pt x="48977" y="75396"/>
                      <a:pt x="19354" y="65395"/>
                      <a:pt x="304" y="33010"/>
                    </a:cubicBezTo>
                    <a:cubicBezTo>
                      <a:pt x="-1030" y="22437"/>
                      <a:pt x="2304" y="1101"/>
                      <a:pt x="4876" y="53"/>
                    </a:cubicBezTo>
                    <a:cubicBezTo>
                      <a:pt x="11924" y="-2137"/>
                      <a:pt x="402449" y="63871"/>
                      <a:pt x="402449" y="63871"/>
                    </a:cubicBezTo>
                    <a:close/>
                  </a:path>
                </a:pathLst>
              </a:custGeom>
              <a:solidFill>
                <a:srgbClr val="263238"/>
              </a:solidFill>
              <a:ln w="9525" cap="flat">
                <a:noFill/>
                <a:prstDash val="solid"/>
                <a:miter/>
              </a:ln>
            </p:spPr>
            <p:txBody>
              <a:bodyPr rtlCol="0" anchor="ctr"/>
              <a:lstStyle/>
              <a:p>
                <a:endParaRPr lang="en-US"/>
              </a:p>
            </p:txBody>
          </p:sp>
          <p:sp>
            <p:nvSpPr>
              <p:cNvPr id="374" name="Freeform: Shape 373">
                <a:extLst>
                  <a:ext uri="{FF2B5EF4-FFF2-40B4-BE49-F238E27FC236}">
                    <a16:creationId xmlns="" xmlns:a16="http://schemas.microsoft.com/office/drawing/2014/main" id="{EF92B7B1-0A2D-40E8-86A5-8138FB6EEACC}"/>
                  </a:ext>
                </a:extLst>
              </p:cNvPr>
              <p:cNvSpPr/>
              <p:nvPr/>
            </p:nvSpPr>
            <p:spPr>
              <a:xfrm>
                <a:off x="2175052" y="4228508"/>
                <a:ext cx="403456" cy="204989"/>
              </a:xfrm>
              <a:custGeom>
                <a:avLst/>
                <a:gdLst>
                  <a:gd name="connsiteX0" fmla="*/ 158271 w 403456"/>
                  <a:gd name="connsiteY0" fmla="*/ 10668 h 204989"/>
                  <a:gd name="connsiteX1" fmla="*/ 279810 w 403456"/>
                  <a:gd name="connsiteY1" fmla="*/ 66485 h 204989"/>
                  <a:gd name="connsiteX2" fmla="*/ 391539 w 403456"/>
                  <a:gd name="connsiteY2" fmla="*/ 110395 h 204989"/>
                  <a:gd name="connsiteX3" fmla="*/ 353439 w 403456"/>
                  <a:gd name="connsiteY3" fmla="*/ 187547 h 204989"/>
                  <a:gd name="connsiteX4" fmla="*/ 304004 w 403456"/>
                  <a:gd name="connsiteY4" fmla="*/ 204406 h 204989"/>
                  <a:gd name="connsiteX5" fmla="*/ 175131 w 403456"/>
                  <a:gd name="connsiteY5" fmla="*/ 178403 h 204989"/>
                  <a:gd name="connsiteX6" fmla="*/ 66736 w 403456"/>
                  <a:gd name="connsiteY6" fmla="*/ 166688 h 204989"/>
                  <a:gd name="connsiteX7" fmla="*/ 61 w 403456"/>
                  <a:gd name="connsiteY7" fmla="*/ 106585 h 204989"/>
                  <a:gd name="connsiteX8" fmla="*/ 11205 w 403456"/>
                  <a:gd name="connsiteY8" fmla="*/ 42481 h 204989"/>
                  <a:gd name="connsiteX9" fmla="*/ 25874 w 403456"/>
                  <a:gd name="connsiteY9" fmla="*/ 0 h 204989"/>
                  <a:gd name="connsiteX10" fmla="*/ 121124 w 403456"/>
                  <a:gd name="connsiteY10" fmla="*/ 40005 h 204989"/>
                  <a:gd name="connsiteX11" fmla="*/ 158271 w 403456"/>
                  <a:gd name="connsiteY11" fmla="*/ 10668 h 20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456" h="204989">
                    <a:moveTo>
                      <a:pt x="158271" y="10668"/>
                    </a:moveTo>
                    <a:cubicBezTo>
                      <a:pt x="170273" y="32099"/>
                      <a:pt x="236948" y="51245"/>
                      <a:pt x="279810" y="66485"/>
                    </a:cubicBezTo>
                    <a:cubicBezTo>
                      <a:pt x="320196" y="80963"/>
                      <a:pt x="369917" y="88582"/>
                      <a:pt x="391539" y="110395"/>
                    </a:cubicBezTo>
                    <a:cubicBezTo>
                      <a:pt x="413160" y="132207"/>
                      <a:pt x="408112" y="165449"/>
                      <a:pt x="353439" y="187547"/>
                    </a:cubicBezTo>
                    <a:cubicBezTo>
                      <a:pt x="337789" y="195358"/>
                      <a:pt x="321168" y="201035"/>
                      <a:pt x="304004" y="204406"/>
                    </a:cubicBezTo>
                    <a:cubicBezTo>
                      <a:pt x="252474" y="208979"/>
                      <a:pt x="206658" y="185356"/>
                      <a:pt x="175131" y="178403"/>
                    </a:cubicBezTo>
                    <a:cubicBezTo>
                      <a:pt x="134173" y="169545"/>
                      <a:pt x="103217" y="177070"/>
                      <a:pt x="66736" y="166688"/>
                    </a:cubicBezTo>
                    <a:cubicBezTo>
                      <a:pt x="12634" y="151352"/>
                      <a:pt x="728" y="122111"/>
                      <a:pt x="61" y="106585"/>
                    </a:cubicBezTo>
                    <a:cubicBezTo>
                      <a:pt x="-796" y="83153"/>
                      <a:pt x="7586" y="67437"/>
                      <a:pt x="11205" y="42481"/>
                    </a:cubicBezTo>
                    <a:cubicBezTo>
                      <a:pt x="14825" y="17526"/>
                      <a:pt x="13015" y="1333"/>
                      <a:pt x="25874" y="0"/>
                    </a:cubicBezTo>
                    <a:cubicBezTo>
                      <a:pt x="25874" y="0"/>
                      <a:pt x="36066" y="52864"/>
                      <a:pt x="121124" y="40005"/>
                    </a:cubicBezTo>
                    <a:cubicBezTo>
                      <a:pt x="138364" y="38795"/>
                      <a:pt x="153099" y="27156"/>
                      <a:pt x="158271" y="10668"/>
                    </a:cubicBezTo>
                    <a:close/>
                  </a:path>
                </a:pathLst>
              </a:custGeom>
              <a:solidFill>
                <a:srgbClr val="37474F"/>
              </a:solidFill>
              <a:ln w="9525" cap="flat">
                <a:noFill/>
                <a:prstDash val="solid"/>
                <a:miter/>
              </a:ln>
            </p:spPr>
            <p:txBody>
              <a:bodyPr rtlCol="0" anchor="ctr"/>
              <a:lstStyle/>
              <a:p>
                <a:endParaRPr lang="en-US"/>
              </a:p>
            </p:txBody>
          </p:sp>
          <p:sp>
            <p:nvSpPr>
              <p:cNvPr id="375" name="Freeform: Shape 374">
                <a:extLst>
                  <a:ext uri="{FF2B5EF4-FFF2-40B4-BE49-F238E27FC236}">
                    <a16:creationId xmlns="" xmlns:a16="http://schemas.microsoft.com/office/drawing/2014/main" id="{E5D60F95-B8EF-48C0-A749-85EBD7764439}"/>
                  </a:ext>
                </a:extLst>
              </p:cNvPr>
              <p:cNvSpPr/>
              <p:nvPr/>
            </p:nvSpPr>
            <p:spPr>
              <a:xfrm>
                <a:off x="2191973" y="4117256"/>
                <a:ext cx="141350" cy="176863"/>
              </a:xfrm>
              <a:custGeom>
                <a:avLst/>
                <a:gdLst>
                  <a:gd name="connsiteX0" fmla="*/ 0 w 141350"/>
                  <a:gd name="connsiteY0" fmla="*/ 43910 h 176863"/>
                  <a:gd name="connsiteX1" fmla="*/ 11239 w 141350"/>
                  <a:gd name="connsiteY1" fmla="*/ 130492 h 176863"/>
                  <a:gd name="connsiteX2" fmla="*/ 53150 w 141350"/>
                  <a:gd name="connsiteY2" fmla="*/ 159067 h 176863"/>
                  <a:gd name="connsiteX3" fmla="*/ 106013 w 141350"/>
                  <a:gd name="connsiteY3" fmla="*/ 176784 h 176863"/>
                  <a:gd name="connsiteX4" fmla="*/ 110109 w 141350"/>
                  <a:gd name="connsiteY4" fmla="*/ 156115 h 176863"/>
                  <a:gd name="connsiteX5" fmla="*/ 141351 w 141350"/>
                  <a:gd name="connsiteY5" fmla="*/ 125158 h 176863"/>
                  <a:gd name="connsiteX6" fmla="*/ 141351 w 141350"/>
                  <a:gd name="connsiteY6" fmla="*/ 0 h 17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350" h="176863">
                    <a:moveTo>
                      <a:pt x="0" y="43910"/>
                    </a:moveTo>
                    <a:lnTo>
                      <a:pt x="11239" y="130492"/>
                    </a:lnTo>
                    <a:cubicBezTo>
                      <a:pt x="18869" y="147018"/>
                      <a:pt x="34976" y="158001"/>
                      <a:pt x="53150" y="159067"/>
                    </a:cubicBezTo>
                    <a:cubicBezTo>
                      <a:pt x="85534" y="162211"/>
                      <a:pt x="100775" y="178117"/>
                      <a:pt x="106013" y="176784"/>
                    </a:cubicBezTo>
                    <a:cubicBezTo>
                      <a:pt x="111252" y="175450"/>
                      <a:pt x="106013" y="160210"/>
                      <a:pt x="110109" y="156115"/>
                    </a:cubicBezTo>
                    <a:cubicBezTo>
                      <a:pt x="114205" y="152019"/>
                      <a:pt x="136303" y="150685"/>
                      <a:pt x="141351" y="125158"/>
                    </a:cubicBezTo>
                    <a:cubicBezTo>
                      <a:pt x="141351" y="123063"/>
                      <a:pt x="141351" y="0"/>
                      <a:pt x="141351" y="0"/>
                    </a:cubicBezTo>
                    <a:close/>
                  </a:path>
                </a:pathLst>
              </a:custGeom>
              <a:solidFill>
                <a:srgbClr val="FFC4C3"/>
              </a:solidFill>
              <a:ln w="9525" cap="flat">
                <a:noFill/>
                <a:prstDash val="solid"/>
                <a:miter/>
              </a:ln>
            </p:spPr>
            <p:txBody>
              <a:bodyPr rtlCol="0" anchor="ctr"/>
              <a:lstStyle/>
              <a:p>
                <a:endParaRPr lang="en-US"/>
              </a:p>
            </p:txBody>
          </p:sp>
          <p:sp>
            <p:nvSpPr>
              <p:cNvPr id="376" name="Freeform: Shape 375">
                <a:extLst>
                  <a:ext uri="{FF2B5EF4-FFF2-40B4-BE49-F238E27FC236}">
                    <a16:creationId xmlns="" xmlns:a16="http://schemas.microsoft.com/office/drawing/2014/main" id="{81DC1769-1CE8-468D-9C27-F922BB9978EE}"/>
                  </a:ext>
                </a:extLst>
              </p:cNvPr>
              <p:cNvSpPr/>
              <p:nvPr/>
            </p:nvSpPr>
            <p:spPr>
              <a:xfrm>
                <a:off x="2463626" y="4294264"/>
                <a:ext cx="117624" cy="138650"/>
              </a:xfrm>
              <a:custGeom>
                <a:avLst/>
                <a:gdLst>
                  <a:gd name="connsiteX0" fmla="*/ 15716 w 117624"/>
                  <a:gd name="connsiteY0" fmla="*/ 138651 h 138650"/>
                  <a:gd name="connsiteX1" fmla="*/ 7525 w 117624"/>
                  <a:gd name="connsiteY1" fmla="*/ 6158 h 138650"/>
                  <a:gd name="connsiteX2" fmla="*/ 0 w 117624"/>
                  <a:gd name="connsiteY2" fmla="*/ 3586 h 138650"/>
                  <a:gd name="connsiteX3" fmla="*/ 27146 w 117624"/>
                  <a:gd name="connsiteY3" fmla="*/ 1872 h 138650"/>
                  <a:gd name="connsiteX4" fmla="*/ 112871 w 117624"/>
                  <a:gd name="connsiteY4" fmla="*/ 50354 h 138650"/>
                  <a:gd name="connsiteX5" fmla="*/ 110014 w 117624"/>
                  <a:gd name="connsiteY5" fmla="*/ 103313 h 138650"/>
                  <a:gd name="connsiteX6" fmla="*/ 15716 w 117624"/>
                  <a:gd name="connsiteY6" fmla="*/ 138651 h 13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24" h="138650">
                    <a:moveTo>
                      <a:pt x="15716" y="138651"/>
                    </a:moveTo>
                    <a:cubicBezTo>
                      <a:pt x="15716" y="138651"/>
                      <a:pt x="62103" y="38829"/>
                      <a:pt x="7525" y="6158"/>
                    </a:cubicBezTo>
                    <a:lnTo>
                      <a:pt x="0" y="3586"/>
                    </a:lnTo>
                    <a:cubicBezTo>
                      <a:pt x="0" y="3586"/>
                      <a:pt x="3238" y="-3177"/>
                      <a:pt x="27146" y="1872"/>
                    </a:cubicBezTo>
                    <a:cubicBezTo>
                      <a:pt x="73057" y="11397"/>
                      <a:pt x="99631" y="25493"/>
                      <a:pt x="112871" y="50354"/>
                    </a:cubicBezTo>
                    <a:cubicBezTo>
                      <a:pt x="120091" y="67508"/>
                      <a:pt x="119043" y="87035"/>
                      <a:pt x="110014" y="103313"/>
                    </a:cubicBezTo>
                    <a:cubicBezTo>
                      <a:pt x="98298" y="121887"/>
                      <a:pt x="68294" y="138270"/>
                      <a:pt x="15716" y="138651"/>
                    </a:cubicBezTo>
                    <a:close/>
                  </a:path>
                </a:pathLst>
              </a:custGeom>
              <a:solidFill>
                <a:srgbClr val="FAFAFA"/>
              </a:solidFill>
              <a:ln w="9525" cap="flat">
                <a:noFill/>
                <a:prstDash val="solid"/>
                <a:miter/>
              </a:ln>
            </p:spPr>
            <p:txBody>
              <a:bodyPr rtlCol="0" anchor="ctr"/>
              <a:lstStyle/>
              <a:p>
                <a:endParaRPr lang="en-US"/>
              </a:p>
            </p:txBody>
          </p:sp>
          <p:sp>
            <p:nvSpPr>
              <p:cNvPr id="377" name="Freeform: Shape 376">
                <a:extLst>
                  <a:ext uri="{FF2B5EF4-FFF2-40B4-BE49-F238E27FC236}">
                    <a16:creationId xmlns="" xmlns:a16="http://schemas.microsoft.com/office/drawing/2014/main" id="{7A202009-001E-4BE5-9B5B-051735DE5037}"/>
                  </a:ext>
                </a:extLst>
              </p:cNvPr>
              <p:cNvSpPr/>
              <p:nvPr/>
            </p:nvSpPr>
            <p:spPr>
              <a:xfrm>
                <a:off x="2428669" y="4285752"/>
                <a:ext cx="30930" cy="75190"/>
              </a:xfrm>
              <a:custGeom>
                <a:avLst/>
                <a:gdLst>
                  <a:gd name="connsiteX0" fmla="*/ 26098 w 30930"/>
                  <a:gd name="connsiteY0" fmla="*/ 72964 h 75190"/>
                  <a:gd name="connsiteX1" fmla="*/ 17240 w 30930"/>
                  <a:gd name="connsiteY1" fmla="*/ 6289 h 75190"/>
                  <a:gd name="connsiteX2" fmla="*/ 0 w 30930"/>
                  <a:gd name="connsiteY2" fmla="*/ 478 h 75190"/>
                  <a:gd name="connsiteX3" fmla="*/ 11430 w 30930"/>
                  <a:gd name="connsiteY3" fmla="*/ 68868 h 75190"/>
                  <a:gd name="connsiteX4" fmla="*/ 17812 w 30930"/>
                  <a:gd name="connsiteY4" fmla="*/ 74487 h 75190"/>
                  <a:gd name="connsiteX5" fmla="*/ 26098 w 30930"/>
                  <a:gd name="connsiteY5" fmla="*/ 72964 h 7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30" h="75190">
                    <a:moveTo>
                      <a:pt x="26098" y="72964"/>
                    </a:moveTo>
                    <a:cubicBezTo>
                      <a:pt x="26098" y="72964"/>
                      <a:pt x="41529" y="31149"/>
                      <a:pt x="17240" y="6289"/>
                    </a:cubicBezTo>
                    <a:cubicBezTo>
                      <a:pt x="13097" y="1193"/>
                      <a:pt x="6382" y="-1065"/>
                      <a:pt x="0" y="478"/>
                    </a:cubicBezTo>
                    <a:cubicBezTo>
                      <a:pt x="0" y="478"/>
                      <a:pt x="25336" y="17814"/>
                      <a:pt x="11430" y="68868"/>
                    </a:cubicBezTo>
                    <a:cubicBezTo>
                      <a:pt x="11430" y="68868"/>
                      <a:pt x="11430" y="72678"/>
                      <a:pt x="17812" y="74487"/>
                    </a:cubicBezTo>
                    <a:cubicBezTo>
                      <a:pt x="20479" y="74964"/>
                      <a:pt x="24765" y="76392"/>
                      <a:pt x="26098" y="72964"/>
                    </a:cubicBezTo>
                    <a:close/>
                  </a:path>
                </a:pathLst>
              </a:custGeom>
              <a:solidFill>
                <a:srgbClr val="FAFAFA"/>
              </a:solidFill>
              <a:ln w="9525" cap="flat">
                <a:noFill/>
                <a:prstDash val="solid"/>
                <a:miter/>
              </a:ln>
            </p:spPr>
            <p:txBody>
              <a:bodyPr rtlCol="0" anchor="ctr"/>
              <a:lstStyle/>
              <a:p>
                <a:endParaRPr lang="en-US"/>
              </a:p>
            </p:txBody>
          </p:sp>
          <p:sp>
            <p:nvSpPr>
              <p:cNvPr id="378" name="Freeform: Shape 377">
                <a:extLst>
                  <a:ext uri="{FF2B5EF4-FFF2-40B4-BE49-F238E27FC236}">
                    <a16:creationId xmlns="" xmlns:a16="http://schemas.microsoft.com/office/drawing/2014/main" id="{7F8A6381-8730-45AE-8E17-3D057EF478EE}"/>
                  </a:ext>
                </a:extLst>
              </p:cNvPr>
              <p:cNvSpPr/>
              <p:nvPr/>
            </p:nvSpPr>
            <p:spPr>
              <a:xfrm>
                <a:off x="2402094" y="4276477"/>
                <a:ext cx="23764" cy="73467"/>
              </a:xfrm>
              <a:custGeom>
                <a:avLst/>
                <a:gdLst>
                  <a:gd name="connsiteX0" fmla="*/ 0 w 23764"/>
                  <a:gd name="connsiteY0" fmla="*/ 418 h 73467"/>
                  <a:gd name="connsiteX1" fmla="*/ 8192 w 23764"/>
                  <a:gd name="connsiteY1" fmla="*/ 1180 h 73467"/>
                  <a:gd name="connsiteX2" fmla="*/ 15812 w 23764"/>
                  <a:gd name="connsiteY2" fmla="*/ 6038 h 73467"/>
                  <a:gd name="connsiteX3" fmla="*/ 16764 w 23764"/>
                  <a:gd name="connsiteY3" fmla="*/ 69951 h 73467"/>
                  <a:gd name="connsiteX4" fmla="*/ 7239 w 23764"/>
                  <a:gd name="connsiteY4" fmla="*/ 72999 h 73467"/>
                  <a:gd name="connsiteX5" fmla="*/ 1343 w 23764"/>
                  <a:gd name="connsiteY5" fmla="*/ 65636 h 73467"/>
                  <a:gd name="connsiteX6" fmla="*/ 1429 w 23764"/>
                  <a:gd name="connsiteY6" fmla="*/ 65093 h 73467"/>
                  <a:gd name="connsiteX7" fmla="*/ 0 w 23764"/>
                  <a:gd name="connsiteY7" fmla="*/ 418 h 7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64" h="73467">
                    <a:moveTo>
                      <a:pt x="0" y="418"/>
                    </a:moveTo>
                    <a:cubicBezTo>
                      <a:pt x="0" y="418"/>
                      <a:pt x="571" y="-915"/>
                      <a:pt x="8192" y="1180"/>
                    </a:cubicBezTo>
                    <a:cubicBezTo>
                      <a:pt x="11201" y="1894"/>
                      <a:pt x="13888" y="3609"/>
                      <a:pt x="15812" y="6038"/>
                    </a:cubicBezTo>
                    <a:cubicBezTo>
                      <a:pt x="15812" y="6038"/>
                      <a:pt x="33052" y="26326"/>
                      <a:pt x="16764" y="69951"/>
                    </a:cubicBezTo>
                    <a:cubicBezTo>
                      <a:pt x="14630" y="72980"/>
                      <a:pt x="10735" y="74228"/>
                      <a:pt x="7239" y="72999"/>
                    </a:cubicBezTo>
                    <a:cubicBezTo>
                      <a:pt x="3581" y="72589"/>
                      <a:pt x="943" y="69294"/>
                      <a:pt x="1343" y="65636"/>
                    </a:cubicBezTo>
                    <a:cubicBezTo>
                      <a:pt x="1362" y="65455"/>
                      <a:pt x="1391" y="65274"/>
                      <a:pt x="1429" y="65093"/>
                    </a:cubicBezTo>
                    <a:cubicBezTo>
                      <a:pt x="1429" y="65093"/>
                      <a:pt x="18479" y="19087"/>
                      <a:pt x="0" y="418"/>
                    </a:cubicBezTo>
                    <a:close/>
                  </a:path>
                </a:pathLst>
              </a:custGeom>
              <a:solidFill>
                <a:srgbClr val="FAFAFA"/>
              </a:solidFill>
              <a:ln w="9525" cap="flat">
                <a:noFill/>
                <a:prstDash val="solid"/>
                <a:miter/>
              </a:ln>
            </p:spPr>
            <p:txBody>
              <a:bodyPr rtlCol="0" anchor="ctr"/>
              <a:lstStyle/>
              <a:p>
                <a:endParaRPr lang="en-US"/>
              </a:p>
            </p:txBody>
          </p:sp>
          <p:sp>
            <p:nvSpPr>
              <p:cNvPr id="379" name="Freeform: Shape 378">
                <a:extLst>
                  <a:ext uri="{FF2B5EF4-FFF2-40B4-BE49-F238E27FC236}">
                    <a16:creationId xmlns="" xmlns:a16="http://schemas.microsoft.com/office/drawing/2014/main" id="{C3C887DC-1273-4D7C-A2B7-26626BECBADF}"/>
                  </a:ext>
                </a:extLst>
              </p:cNvPr>
              <p:cNvSpPr/>
              <p:nvPr/>
            </p:nvSpPr>
            <p:spPr>
              <a:xfrm>
                <a:off x="2366958" y="4265548"/>
                <a:ext cx="27270" cy="70149"/>
              </a:xfrm>
              <a:custGeom>
                <a:avLst/>
                <a:gdLst>
                  <a:gd name="connsiteX0" fmla="*/ 11133 w 27270"/>
                  <a:gd name="connsiteY0" fmla="*/ 679 h 70149"/>
                  <a:gd name="connsiteX1" fmla="*/ 18753 w 27270"/>
                  <a:gd name="connsiteY1" fmla="*/ 1346 h 70149"/>
                  <a:gd name="connsiteX2" fmla="*/ 25516 w 27270"/>
                  <a:gd name="connsiteY2" fmla="*/ 7823 h 70149"/>
                  <a:gd name="connsiteX3" fmla="*/ 15991 w 27270"/>
                  <a:gd name="connsiteY3" fmla="*/ 66306 h 70149"/>
                  <a:gd name="connsiteX4" fmla="*/ 5228 w 27270"/>
                  <a:gd name="connsiteY4" fmla="*/ 69164 h 70149"/>
                  <a:gd name="connsiteX5" fmla="*/ 1132 w 27270"/>
                  <a:gd name="connsiteY5" fmla="*/ 59639 h 70149"/>
                  <a:gd name="connsiteX6" fmla="*/ 11133 w 27270"/>
                  <a:gd name="connsiteY6" fmla="*/ 679 h 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70" h="70149">
                    <a:moveTo>
                      <a:pt x="11133" y="679"/>
                    </a:moveTo>
                    <a:cubicBezTo>
                      <a:pt x="11133" y="679"/>
                      <a:pt x="13610" y="-1226"/>
                      <a:pt x="18753" y="1346"/>
                    </a:cubicBezTo>
                    <a:cubicBezTo>
                      <a:pt x="23897" y="3917"/>
                      <a:pt x="25516" y="7823"/>
                      <a:pt x="25516" y="7823"/>
                    </a:cubicBezTo>
                    <a:cubicBezTo>
                      <a:pt x="25516" y="7823"/>
                      <a:pt x="33326" y="31445"/>
                      <a:pt x="15991" y="66306"/>
                    </a:cubicBezTo>
                    <a:cubicBezTo>
                      <a:pt x="15991" y="66306"/>
                      <a:pt x="13705" y="72497"/>
                      <a:pt x="5228" y="69164"/>
                    </a:cubicBezTo>
                    <a:cubicBezTo>
                      <a:pt x="-3250" y="65830"/>
                      <a:pt x="1132" y="59639"/>
                      <a:pt x="1132" y="59639"/>
                    </a:cubicBezTo>
                    <a:cubicBezTo>
                      <a:pt x="1132" y="59639"/>
                      <a:pt x="20563" y="13919"/>
                      <a:pt x="11133" y="679"/>
                    </a:cubicBezTo>
                    <a:close/>
                  </a:path>
                </a:pathLst>
              </a:custGeom>
              <a:solidFill>
                <a:srgbClr val="FAFAFA"/>
              </a:solidFill>
              <a:ln w="9525" cap="flat">
                <a:noFill/>
                <a:prstDash val="solid"/>
                <a:miter/>
              </a:ln>
            </p:spPr>
            <p:txBody>
              <a:bodyPr rtlCol="0" anchor="ctr"/>
              <a:lstStyle/>
              <a:p>
                <a:endParaRPr lang="en-US"/>
              </a:p>
            </p:txBody>
          </p:sp>
          <p:sp>
            <p:nvSpPr>
              <p:cNvPr id="380" name="Freeform: Shape 379">
                <a:extLst>
                  <a:ext uri="{FF2B5EF4-FFF2-40B4-BE49-F238E27FC236}">
                    <a16:creationId xmlns="" xmlns:a16="http://schemas.microsoft.com/office/drawing/2014/main" id="{146515C2-6FD9-4FAA-A9A7-5229B6BD6892}"/>
                  </a:ext>
                </a:extLst>
              </p:cNvPr>
              <p:cNvSpPr/>
              <p:nvPr/>
            </p:nvSpPr>
            <p:spPr>
              <a:xfrm>
                <a:off x="2106438" y="3708348"/>
                <a:ext cx="238482" cy="501155"/>
              </a:xfrm>
              <a:custGeom>
                <a:avLst/>
                <a:gdLst>
                  <a:gd name="connsiteX0" fmla="*/ 220694 w 238482"/>
                  <a:gd name="connsiteY0" fmla="*/ 0 h 501155"/>
                  <a:gd name="connsiteX1" fmla="*/ 231648 w 238482"/>
                  <a:gd name="connsiteY1" fmla="*/ 489109 h 501155"/>
                  <a:gd name="connsiteX2" fmla="*/ 85725 w 238482"/>
                  <a:gd name="connsiteY2" fmla="*/ 491109 h 501155"/>
                  <a:gd name="connsiteX3" fmla="*/ 0 w 238482"/>
                  <a:gd name="connsiteY3" fmla="*/ 84677 h 501155"/>
                </a:gdLst>
                <a:ahLst/>
                <a:cxnLst>
                  <a:cxn ang="0">
                    <a:pos x="connsiteX0" y="connsiteY0"/>
                  </a:cxn>
                  <a:cxn ang="0">
                    <a:pos x="connsiteX1" y="connsiteY1"/>
                  </a:cxn>
                  <a:cxn ang="0">
                    <a:pos x="connsiteX2" y="connsiteY2"/>
                  </a:cxn>
                  <a:cxn ang="0">
                    <a:pos x="connsiteX3" y="connsiteY3"/>
                  </a:cxn>
                </a:cxnLst>
                <a:rect l="l" t="t" r="r" b="b"/>
                <a:pathLst>
                  <a:path w="238482" h="501155">
                    <a:moveTo>
                      <a:pt x="220694" y="0"/>
                    </a:moveTo>
                    <a:cubicBezTo>
                      <a:pt x="252794" y="132207"/>
                      <a:pt x="231648" y="489109"/>
                      <a:pt x="231648" y="489109"/>
                    </a:cubicBezTo>
                    <a:cubicBezTo>
                      <a:pt x="231648" y="489109"/>
                      <a:pt x="152876" y="514826"/>
                      <a:pt x="85725" y="491109"/>
                    </a:cubicBezTo>
                    <a:lnTo>
                      <a:pt x="0" y="84677"/>
                    </a:lnTo>
                    <a:close/>
                  </a:path>
                </a:pathLst>
              </a:custGeom>
              <a:solidFill>
                <a:srgbClr val="37474F"/>
              </a:solidFill>
              <a:ln w="9525" cap="flat">
                <a:noFill/>
                <a:prstDash val="solid"/>
                <a:miter/>
              </a:ln>
            </p:spPr>
            <p:txBody>
              <a:bodyPr rtlCol="0" anchor="ctr"/>
              <a:lstStyle/>
              <a:p>
                <a:endParaRPr lang="en-US"/>
              </a:p>
            </p:txBody>
          </p:sp>
          <p:sp>
            <p:nvSpPr>
              <p:cNvPr id="381" name="Freeform: Shape 380">
                <a:extLst>
                  <a:ext uri="{FF2B5EF4-FFF2-40B4-BE49-F238E27FC236}">
                    <a16:creationId xmlns="" xmlns:a16="http://schemas.microsoft.com/office/drawing/2014/main" id="{21A442A1-4456-47F1-834D-331B0322A76C}"/>
                  </a:ext>
                </a:extLst>
              </p:cNvPr>
              <p:cNvSpPr/>
              <p:nvPr/>
            </p:nvSpPr>
            <p:spPr>
              <a:xfrm>
                <a:off x="2486023" y="4526873"/>
                <a:ext cx="402417" cy="120297"/>
              </a:xfrm>
              <a:custGeom>
                <a:avLst/>
                <a:gdLst>
                  <a:gd name="connsiteX0" fmla="*/ 402418 w 402417"/>
                  <a:gd name="connsiteY0" fmla="*/ 63871 h 120297"/>
                  <a:gd name="connsiteX1" fmla="*/ 392893 w 402417"/>
                  <a:gd name="connsiteY1" fmla="*/ 91684 h 120297"/>
                  <a:gd name="connsiteX2" fmla="*/ 297643 w 402417"/>
                  <a:gd name="connsiteY2" fmla="*/ 120259 h 120297"/>
                  <a:gd name="connsiteX3" fmla="*/ 167912 w 402417"/>
                  <a:gd name="connsiteY3" fmla="*/ 91112 h 120297"/>
                  <a:gd name="connsiteX4" fmla="*/ 80473 w 402417"/>
                  <a:gd name="connsiteY4" fmla="*/ 82349 h 120297"/>
                  <a:gd name="connsiteX5" fmla="*/ 272 w 402417"/>
                  <a:gd name="connsiteY5" fmla="*/ 33010 h 120297"/>
                  <a:gd name="connsiteX6" fmla="*/ 4844 w 402417"/>
                  <a:gd name="connsiteY6" fmla="*/ 53 h 120297"/>
                  <a:gd name="connsiteX7" fmla="*/ 402418 w 402417"/>
                  <a:gd name="connsiteY7" fmla="*/ 63871 h 12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417" h="120297">
                    <a:moveTo>
                      <a:pt x="402418" y="63871"/>
                    </a:moveTo>
                    <a:cubicBezTo>
                      <a:pt x="401827" y="73834"/>
                      <a:pt x="398532" y="83454"/>
                      <a:pt x="392893" y="91684"/>
                    </a:cubicBezTo>
                    <a:cubicBezTo>
                      <a:pt x="387273" y="100637"/>
                      <a:pt x="348221" y="121307"/>
                      <a:pt x="297643" y="120259"/>
                    </a:cubicBezTo>
                    <a:cubicBezTo>
                      <a:pt x="247065" y="119211"/>
                      <a:pt x="195154" y="95970"/>
                      <a:pt x="167912" y="91112"/>
                    </a:cubicBezTo>
                    <a:cubicBezTo>
                      <a:pt x="140671" y="86255"/>
                      <a:pt x="112001" y="89303"/>
                      <a:pt x="80473" y="82349"/>
                    </a:cubicBezTo>
                    <a:cubicBezTo>
                      <a:pt x="48945" y="75396"/>
                      <a:pt x="19418" y="65395"/>
                      <a:pt x="272" y="33010"/>
                    </a:cubicBezTo>
                    <a:cubicBezTo>
                      <a:pt x="-966" y="22437"/>
                      <a:pt x="2273" y="1101"/>
                      <a:pt x="4844" y="53"/>
                    </a:cubicBezTo>
                    <a:cubicBezTo>
                      <a:pt x="11798" y="-2137"/>
                      <a:pt x="402418" y="63871"/>
                      <a:pt x="402418" y="63871"/>
                    </a:cubicBezTo>
                    <a:close/>
                  </a:path>
                </a:pathLst>
              </a:custGeom>
              <a:solidFill>
                <a:srgbClr val="263238"/>
              </a:solidFill>
              <a:ln w="9525" cap="flat">
                <a:noFill/>
                <a:prstDash val="solid"/>
                <a:miter/>
              </a:ln>
            </p:spPr>
            <p:txBody>
              <a:bodyPr rtlCol="0" anchor="ctr"/>
              <a:lstStyle/>
              <a:p>
                <a:endParaRPr lang="en-US"/>
              </a:p>
            </p:txBody>
          </p:sp>
          <p:sp>
            <p:nvSpPr>
              <p:cNvPr id="382" name="Freeform: Shape 381">
                <a:extLst>
                  <a:ext uri="{FF2B5EF4-FFF2-40B4-BE49-F238E27FC236}">
                    <a16:creationId xmlns="" xmlns:a16="http://schemas.microsoft.com/office/drawing/2014/main" id="{E1EDFAFB-454A-4F56-96E9-BA10D3075463}"/>
                  </a:ext>
                </a:extLst>
              </p:cNvPr>
              <p:cNvSpPr/>
              <p:nvPr/>
            </p:nvSpPr>
            <p:spPr>
              <a:xfrm>
                <a:off x="2490532" y="4420723"/>
                <a:ext cx="403467" cy="204989"/>
              </a:xfrm>
              <a:custGeom>
                <a:avLst/>
                <a:gdLst>
                  <a:gd name="connsiteX0" fmla="*/ 161593 w 403467"/>
                  <a:gd name="connsiteY0" fmla="*/ 10668 h 204989"/>
                  <a:gd name="connsiteX1" fmla="*/ 279894 w 403467"/>
                  <a:gd name="connsiteY1" fmla="*/ 66485 h 204989"/>
                  <a:gd name="connsiteX2" fmla="*/ 391527 w 403467"/>
                  <a:gd name="connsiteY2" fmla="*/ 110395 h 204989"/>
                  <a:gd name="connsiteX3" fmla="*/ 353427 w 403467"/>
                  <a:gd name="connsiteY3" fmla="*/ 187547 h 204989"/>
                  <a:gd name="connsiteX4" fmla="*/ 303992 w 403467"/>
                  <a:gd name="connsiteY4" fmla="*/ 204406 h 204989"/>
                  <a:gd name="connsiteX5" fmla="*/ 175214 w 403467"/>
                  <a:gd name="connsiteY5" fmla="*/ 178403 h 204989"/>
                  <a:gd name="connsiteX6" fmla="*/ 66724 w 403467"/>
                  <a:gd name="connsiteY6" fmla="*/ 166688 h 204989"/>
                  <a:gd name="connsiteX7" fmla="*/ 49 w 403467"/>
                  <a:gd name="connsiteY7" fmla="*/ 106585 h 204989"/>
                  <a:gd name="connsiteX8" fmla="*/ 11289 w 403467"/>
                  <a:gd name="connsiteY8" fmla="*/ 42481 h 204989"/>
                  <a:gd name="connsiteX9" fmla="*/ 25862 w 403467"/>
                  <a:gd name="connsiteY9" fmla="*/ 0 h 204989"/>
                  <a:gd name="connsiteX10" fmla="*/ 121112 w 403467"/>
                  <a:gd name="connsiteY10" fmla="*/ 40005 h 204989"/>
                  <a:gd name="connsiteX11" fmla="*/ 161593 w 403467"/>
                  <a:gd name="connsiteY11" fmla="*/ 10668 h 20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467" h="204989">
                    <a:moveTo>
                      <a:pt x="161593" y="10668"/>
                    </a:moveTo>
                    <a:cubicBezTo>
                      <a:pt x="173595" y="32099"/>
                      <a:pt x="237031" y="51245"/>
                      <a:pt x="279894" y="66485"/>
                    </a:cubicBezTo>
                    <a:cubicBezTo>
                      <a:pt x="320280" y="80963"/>
                      <a:pt x="369905" y="88583"/>
                      <a:pt x="391527" y="110395"/>
                    </a:cubicBezTo>
                    <a:cubicBezTo>
                      <a:pt x="413148" y="132207"/>
                      <a:pt x="408195" y="165545"/>
                      <a:pt x="353427" y="187547"/>
                    </a:cubicBezTo>
                    <a:cubicBezTo>
                      <a:pt x="337787" y="195377"/>
                      <a:pt x="321156" y="201044"/>
                      <a:pt x="303992" y="204406"/>
                    </a:cubicBezTo>
                    <a:cubicBezTo>
                      <a:pt x="252462" y="208979"/>
                      <a:pt x="206646" y="185356"/>
                      <a:pt x="175214" y="178403"/>
                    </a:cubicBezTo>
                    <a:cubicBezTo>
                      <a:pt x="134161" y="169545"/>
                      <a:pt x="103300" y="177070"/>
                      <a:pt x="66724" y="166688"/>
                    </a:cubicBezTo>
                    <a:cubicBezTo>
                      <a:pt x="12622" y="151352"/>
                      <a:pt x="716" y="122111"/>
                      <a:pt x="49" y="106585"/>
                    </a:cubicBezTo>
                    <a:cubicBezTo>
                      <a:pt x="-713" y="83153"/>
                      <a:pt x="7574" y="67437"/>
                      <a:pt x="11289" y="42481"/>
                    </a:cubicBezTo>
                    <a:cubicBezTo>
                      <a:pt x="15003" y="17526"/>
                      <a:pt x="13003" y="1334"/>
                      <a:pt x="25862" y="0"/>
                    </a:cubicBezTo>
                    <a:cubicBezTo>
                      <a:pt x="25862" y="0"/>
                      <a:pt x="36054" y="52864"/>
                      <a:pt x="121112" y="40005"/>
                    </a:cubicBezTo>
                    <a:cubicBezTo>
                      <a:pt x="139019" y="38538"/>
                      <a:pt x="154621" y="27232"/>
                      <a:pt x="161593" y="10668"/>
                    </a:cubicBezTo>
                    <a:close/>
                  </a:path>
                </a:pathLst>
              </a:custGeom>
              <a:solidFill>
                <a:srgbClr val="37474F"/>
              </a:solidFill>
              <a:ln w="9525" cap="flat">
                <a:noFill/>
                <a:prstDash val="solid"/>
                <a:miter/>
              </a:ln>
            </p:spPr>
            <p:txBody>
              <a:bodyPr rtlCol="0" anchor="ctr"/>
              <a:lstStyle/>
              <a:p>
                <a:endParaRPr lang="en-US"/>
              </a:p>
            </p:txBody>
          </p:sp>
          <p:sp>
            <p:nvSpPr>
              <p:cNvPr id="383" name="Freeform: Shape 382">
                <a:extLst>
                  <a:ext uri="{FF2B5EF4-FFF2-40B4-BE49-F238E27FC236}">
                    <a16:creationId xmlns="" xmlns:a16="http://schemas.microsoft.com/office/drawing/2014/main" id="{E1C9715C-8CA2-47CB-B746-71962C0FD043}"/>
                  </a:ext>
                </a:extLst>
              </p:cNvPr>
              <p:cNvSpPr/>
              <p:nvPr/>
            </p:nvSpPr>
            <p:spPr>
              <a:xfrm>
                <a:off x="2503440" y="4301374"/>
                <a:ext cx="148685" cy="184959"/>
              </a:xfrm>
              <a:custGeom>
                <a:avLst/>
                <a:gdLst>
                  <a:gd name="connsiteX0" fmla="*/ 0 w 148685"/>
                  <a:gd name="connsiteY0" fmla="*/ 56579 h 184959"/>
                  <a:gd name="connsiteX1" fmla="*/ 15431 w 148685"/>
                  <a:gd name="connsiteY1" fmla="*/ 138589 h 184959"/>
                  <a:gd name="connsiteX2" fmla="*/ 57436 w 148685"/>
                  <a:gd name="connsiteY2" fmla="*/ 167164 h 184959"/>
                  <a:gd name="connsiteX3" fmla="*/ 110300 w 148685"/>
                  <a:gd name="connsiteY3" fmla="*/ 184880 h 184959"/>
                  <a:gd name="connsiteX4" fmla="*/ 114395 w 148685"/>
                  <a:gd name="connsiteY4" fmla="*/ 164211 h 184959"/>
                  <a:gd name="connsiteX5" fmla="*/ 148685 w 148685"/>
                  <a:gd name="connsiteY5" fmla="*/ 129826 h 184959"/>
                  <a:gd name="connsiteX6" fmla="*/ 140684 w 148685"/>
                  <a:gd name="connsiteY6" fmla="*/ 0 h 18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685" h="184959">
                    <a:moveTo>
                      <a:pt x="0" y="56579"/>
                    </a:moveTo>
                    <a:lnTo>
                      <a:pt x="15431" y="138589"/>
                    </a:lnTo>
                    <a:cubicBezTo>
                      <a:pt x="23127" y="155105"/>
                      <a:pt x="39253" y="166068"/>
                      <a:pt x="57436" y="167164"/>
                    </a:cubicBezTo>
                    <a:cubicBezTo>
                      <a:pt x="89821" y="170307"/>
                      <a:pt x="104489" y="186214"/>
                      <a:pt x="110300" y="184880"/>
                    </a:cubicBezTo>
                    <a:cubicBezTo>
                      <a:pt x="116110" y="183547"/>
                      <a:pt x="110300" y="168307"/>
                      <a:pt x="114395" y="164211"/>
                    </a:cubicBezTo>
                    <a:cubicBezTo>
                      <a:pt x="118491" y="160115"/>
                      <a:pt x="143637" y="155258"/>
                      <a:pt x="148685" y="129826"/>
                    </a:cubicBezTo>
                    <a:cubicBezTo>
                      <a:pt x="148685" y="127730"/>
                      <a:pt x="140684" y="0"/>
                      <a:pt x="140684" y="0"/>
                    </a:cubicBezTo>
                    <a:close/>
                  </a:path>
                </a:pathLst>
              </a:custGeom>
              <a:solidFill>
                <a:srgbClr val="FFC4C3"/>
              </a:solidFill>
              <a:ln w="9525" cap="flat">
                <a:noFill/>
                <a:prstDash val="solid"/>
                <a:miter/>
              </a:ln>
            </p:spPr>
            <p:txBody>
              <a:bodyPr rtlCol="0" anchor="ctr"/>
              <a:lstStyle/>
              <a:p>
                <a:endParaRPr lang="en-US"/>
              </a:p>
            </p:txBody>
          </p:sp>
          <p:sp>
            <p:nvSpPr>
              <p:cNvPr id="384" name="Freeform: Shape 383">
                <a:extLst>
                  <a:ext uri="{FF2B5EF4-FFF2-40B4-BE49-F238E27FC236}">
                    <a16:creationId xmlns="" xmlns:a16="http://schemas.microsoft.com/office/drawing/2014/main" id="{24B6356C-3DF5-4A33-8420-0CDA73972502}"/>
                  </a:ext>
                </a:extLst>
              </p:cNvPr>
              <p:cNvSpPr/>
              <p:nvPr/>
            </p:nvSpPr>
            <p:spPr>
              <a:xfrm>
                <a:off x="2779093" y="4486479"/>
                <a:ext cx="117698" cy="138650"/>
              </a:xfrm>
              <a:custGeom>
                <a:avLst/>
                <a:gdLst>
                  <a:gd name="connsiteX0" fmla="*/ 15716 w 117698"/>
                  <a:gd name="connsiteY0" fmla="*/ 138651 h 138650"/>
                  <a:gd name="connsiteX1" fmla="*/ 7620 w 117698"/>
                  <a:gd name="connsiteY1" fmla="*/ 6158 h 138650"/>
                  <a:gd name="connsiteX2" fmla="*/ 0 w 117698"/>
                  <a:gd name="connsiteY2" fmla="*/ 3586 h 138650"/>
                  <a:gd name="connsiteX3" fmla="*/ 27146 w 117698"/>
                  <a:gd name="connsiteY3" fmla="*/ 1872 h 138650"/>
                  <a:gd name="connsiteX4" fmla="*/ 112871 w 117698"/>
                  <a:gd name="connsiteY4" fmla="*/ 50354 h 138650"/>
                  <a:gd name="connsiteX5" fmla="*/ 110014 w 117698"/>
                  <a:gd name="connsiteY5" fmla="*/ 103313 h 138650"/>
                  <a:gd name="connsiteX6" fmla="*/ 15716 w 117698"/>
                  <a:gd name="connsiteY6" fmla="*/ 138651 h 13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98" h="138650">
                    <a:moveTo>
                      <a:pt x="15716" y="138651"/>
                    </a:moveTo>
                    <a:cubicBezTo>
                      <a:pt x="15716" y="138651"/>
                      <a:pt x="62103" y="38829"/>
                      <a:pt x="7620" y="6158"/>
                    </a:cubicBezTo>
                    <a:lnTo>
                      <a:pt x="0" y="3586"/>
                    </a:lnTo>
                    <a:cubicBezTo>
                      <a:pt x="0" y="3586"/>
                      <a:pt x="3334" y="-3177"/>
                      <a:pt x="27146" y="1872"/>
                    </a:cubicBezTo>
                    <a:cubicBezTo>
                      <a:pt x="73152" y="11397"/>
                      <a:pt x="99727" y="25494"/>
                      <a:pt x="112871" y="50354"/>
                    </a:cubicBezTo>
                    <a:cubicBezTo>
                      <a:pt x="120196" y="67489"/>
                      <a:pt x="119139" y="87063"/>
                      <a:pt x="110014" y="103313"/>
                    </a:cubicBezTo>
                    <a:cubicBezTo>
                      <a:pt x="98679" y="121887"/>
                      <a:pt x="68294" y="138270"/>
                      <a:pt x="15716" y="138651"/>
                    </a:cubicBezTo>
                    <a:close/>
                  </a:path>
                </a:pathLst>
              </a:custGeom>
              <a:solidFill>
                <a:srgbClr val="FAFAFA"/>
              </a:solidFill>
              <a:ln w="9525" cap="flat">
                <a:noFill/>
                <a:prstDash val="solid"/>
                <a:miter/>
              </a:ln>
            </p:spPr>
            <p:txBody>
              <a:bodyPr rtlCol="0" anchor="ctr"/>
              <a:lstStyle/>
              <a:p>
                <a:endParaRPr lang="en-US"/>
              </a:p>
            </p:txBody>
          </p:sp>
          <p:sp>
            <p:nvSpPr>
              <p:cNvPr id="385" name="Freeform: Shape 384">
                <a:extLst>
                  <a:ext uri="{FF2B5EF4-FFF2-40B4-BE49-F238E27FC236}">
                    <a16:creationId xmlns="" xmlns:a16="http://schemas.microsoft.com/office/drawing/2014/main" id="{FC3A3927-D02F-45FA-98A9-C087A8D00BDE}"/>
                  </a:ext>
                </a:extLst>
              </p:cNvPr>
              <p:cNvSpPr/>
              <p:nvPr/>
            </p:nvSpPr>
            <p:spPr>
              <a:xfrm>
                <a:off x="2744137" y="4477966"/>
                <a:ext cx="30947" cy="75190"/>
              </a:xfrm>
              <a:custGeom>
                <a:avLst/>
                <a:gdLst>
                  <a:gd name="connsiteX0" fmla="*/ 26099 w 30947"/>
                  <a:gd name="connsiteY0" fmla="*/ 72964 h 75190"/>
                  <a:gd name="connsiteX1" fmla="*/ 17335 w 30947"/>
                  <a:gd name="connsiteY1" fmla="*/ 6289 h 75190"/>
                  <a:gd name="connsiteX2" fmla="*/ 0 w 30947"/>
                  <a:gd name="connsiteY2" fmla="*/ 478 h 75190"/>
                  <a:gd name="connsiteX3" fmla="*/ 11430 w 30947"/>
                  <a:gd name="connsiteY3" fmla="*/ 68868 h 75190"/>
                  <a:gd name="connsiteX4" fmla="*/ 17812 w 30947"/>
                  <a:gd name="connsiteY4" fmla="*/ 74488 h 75190"/>
                  <a:gd name="connsiteX5" fmla="*/ 26099 w 30947"/>
                  <a:gd name="connsiteY5" fmla="*/ 72964 h 7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47" h="75190">
                    <a:moveTo>
                      <a:pt x="26099" y="72964"/>
                    </a:moveTo>
                    <a:cubicBezTo>
                      <a:pt x="26099" y="72964"/>
                      <a:pt x="41529" y="31149"/>
                      <a:pt x="17335" y="6289"/>
                    </a:cubicBezTo>
                    <a:cubicBezTo>
                      <a:pt x="13145" y="1193"/>
                      <a:pt x="6410" y="-1065"/>
                      <a:pt x="0" y="478"/>
                    </a:cubicBezTo>
                    <a:cubicBezTo>
                      <a:pt x="0" y="478"/>
                      <a:pt x="25432" y="17814"/>
                      <a:pt x="11430" y="68868"/>
                    </a:cubicBezTo>
                    <a:cubicBezTo>
                      <a:pt x="11430" y="68868"/>
                      <a:pt x="11430" y="72678"/>
                      <a:pt x="17812" y="74488"/>
                    </a:cubicBezTo>
                    <a:cubicBezTo>
                      <a:pt x="20003" y="74964"/>
                      <a:pt x="24765" y="76392"/>
                      <a:pt x="26099" y="72964"/>
                    </a:cubicBezTo>
                    <a:close/>
                  </a:path>
                </a:pathLst>
              </a:custGeom>
              <a:solidFill>
                <a:srgbClr val="FAFAFA"/>
              </a:solidFill>
              <a:ln w="9525" cap="flat">
                <a:noFill/>
                <a:prstDash val="solid"/>
                <a:miter/>
              </a:ln>
            </p:spPr>
            <p:txBody>
              <a:bodyPr rtlCol="0" anchor="ctr"/>
              <a:lstStyle/>
              <a:p>
                <a:endParaRPr lang="en-US"/>
              </a:p>
            </p:txBody>
          </p:sp>
          <p:sp>
            <p:nvSpPr>
              <p:cNvPr id="386" name="Freeform: Shape 385">
                <a:extLst>
                  <a:ext uri="{FF2B5EF4-FFF2-40B4-BE49-F238E27FC236}">
                    <a16:creationId xmlns="" xmlns:a16="http://schemas.microsoft.com/office/drawing/2014/main" id="{D2A34C7B-BEEA-42EA-B659-E61AEF53493C}"/>
                  </a:ext>
                </a:extLst>
              </p:cNvPr>
              <p:cNvSpPr/>
              <p:nvPr/>
            </p:nvSpPr>
            <p:spPr>
              <a:xfrm>
                <a:off x="2717562" y="4468692"/>
                <a:ext cx="23836" cy="73452"/>
              </a:xfrm>
              <a:custGeom>
                <a:avLst/>
                <a:gdLst>
                  <a:gd name="connsiteX0" fmla="*/ 0 w 23836"/>
                  <a:gd name="connsiteY0" fmla="*/ 418 h 73452"/>
                  <a:gd name="connsiteX1" fmla="*/ 8192 w 23836"/>
                  <a:gd name="connsiteY1" fmla="*/ 1180 h 73452"/>
                  <a:gd name="connsiteX2" fmla="*/ 15812 w 23836"/>
                  <a:gd name="connsiteY2" fmla="*/ 6038 h 73452"/>
                  <a:gd name="connsiteX3" fmla="*/ 16859 w 23836"/>
                  <a:gd name="connsiteY3" fmla="*/ 69951 h 73452"/>
                  <a:gd name="connsiteX4" fmla="*/ 7334 w 23836"/>
                  <a:gd name="connsiteY4" fmla="*/ 72999 h 73452"/>
                  <a:gd name="connsiteX5" fmla="*/ 1362 w 23836"/>
                  <a:gd name="connsiteY5" fmla="*/ 65522 h 73452"/>
                  <a:gd name="connsiteX6" fmla="*/ 1429 w 23836"/>
                  <a:gd name="connsiteY6" fmla="*/ 65093 h 73452"/>
                  <a:gd name="connsiteX7" fmla="*/ 0 w 23836"/>
                  <a:gd name="connsiteY7" fmla="*/ 418 h 7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6" h="73452">
                    <a:moveTo>
                      <a:pt x="0" y="418"/>
                    </a:moveTo>
                    <a:cubicBezTo>
                      <a:pt x="0" y="418"/>
                      <a:pt x="572" y="-915"/>
                      <a:pt x="8192" y="1180"/>
                    </a:cubicBezTo>
                    <a:cubicBezTo>
                      <a:pt x="11201" y="1895"/>
                      <a:pt x="13888" y="3609"/>
                      <a:pt x="15812" y="6038"/>
                    </a:cubicBezTo>
                    <a:cubicBezTo>
                      <a:pt x="15812" y="6038"/>
                      <a:pt x="33147" y="26326"/>
                      <a:pt x="16859" y="69951"/>
                    </a:cubicBezTo>
                    <a:cubicBezTo>
                      <a:pt x="14707" y="72961"/>
                      <a:pt x="10830" y="74199"/>
                      <a:pt x="7334" y="72999"/>
                    </a:cubicBezTo>
                    <a:cubicBezTo>
                      <a:pt x="3620" y="72580"/>
                      <a:pt x="953" y="69236"/>
                      <a:pt x="1362" y="65522"/>
                    </a:cubicBezTo>
                    <a:cubicBezTo>
                      <a:pt x="1381" y="65379"/>
                      <a:pt x="1400" y="65236"/>
                      <a:pt x="1429" y="65093"/>
                    </a:cubicBezTo>
                    <a:cubicBezTo>
                      <a:pt x="1429" y="65093"/>
                      <a:pt x="18002" y="19087"/>
                      <a:pt x="0" y="418"/>
                    </a:cubicBezTo>
                    <a:close/>
                  </a:path>
                </a:pathLst>
              </a:custGeom>
              <a:solidFill>
                <a:srgbClr val="FAFAFA"/>
              </a:solidFill>
              <a:ln w="9525" cap="flat">
                <a:noFill/>
                <a:prstDash val="solid"/>
                <a:miter/>
              </a:ln>
            </p:spPr>
            <p:txBody>
              <a:bodyPr rtlCol="0" anchor="ctr"/>
              <a:lstStyle/>
              <a:p>
                <a:endParaRPr lang="en-US"/>
              </a:p>
            </p:txBody>
          </p:sp>
          <p:sp>
            <p:nvSpPr>
              <p:cNvPr id="387" name="Freeform: Shape 386">
                <a:extLst>
                  <a:ext uri="{FF2B5EF4-FFF2-40B4-BE49-F238E27FC236}">
                    <a16:creationId xmlns="" xmlns:a16="http://schemas.microsoft.com/office/drawing/2014/main" id="{BECB4035-8D2F-40D1-A7E1-E406AC32FE07}"/>
                  </a:ext>
                </a:extLst>
              </p:cNvPr>
              <p:cNvSpPr/>
              <p:nvPr/>
            </p:nvSpPr>
            <p:spPr>
              <a:xfrm>
                <a:off x="2682948" y="4457763"/>
                <a:ext cx="26800" cy="70187"/>
              </a:xfrm>
              <a:custGeom>
                <a:avLst/>
                <a:gdLst>
                  <a:gd name="connsiteX0" fmla="*/ 10611 w 26800"/>
                  <a:gd name="connsiteY0" fmla="*/ 679 h 70187"/>
                  <a:gd name="connsiteX1" fmla="*/ 18231 w 26800"/>
                  <a:gd name="connsiteY1" fmla="*/ 1346 h 70187"/>
                  <a:gd name="connsiteX2" fmla="*/ 24994 w 26800"/>
                  <a:gd name="connsiteY2" fmla="*/ 7823 h 70187"/>
                  <a:gd name="connsiteX3" fmla="*/ 15945 w 26800"/>
                  <a:gd name="connsiteY3" fmla="*/ 66306 h 70187"/>
                  <a:gd name="connsiteX4" fmla="*/ 5182 w 26800"/>
                  <a:gd name="connsiteY4" fmla="*/ 69164 h 70187"/>
                  <a:gd name="connsiteX5" fmla="*/ 1181 w 26800"/>
                  <a:gd name="connsiteY5" fmla="*/ 59639 h 70187"/>
                  <a:gd name="connsiteX6" fmla="*/ 10611 w 26800"/>
                  <a:gd name="connsiteY6" fmla="*/ 679 h 7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00" h="70187">
                    <a:moveTo>
                      <a:pt x="10611" y="679"/>
                    </a:moveTo>
                    <a:cubicBezTo>
                      <a:pt x="10611" y="679"/>
                      <a:pt x="13087" y="-1226"/>
                      <a:pt x="18231" y="1346"/>
                    </a:cubicBezTo>
                    <a:cubicBezTo>
                      <a:pt x="23374" y="3918"/>
                      <a:pt x="24994" y="7823"/>
                      <a:pt x="24994" y="7823"/>
                    </a:cubicBezTo>
                    <a:cubicBezTo>
                      <a:pt x="24994" y="7823"/>
                      <a:pt x="32804" y="31445"/>
                      <a:pt x="15945" y="66306"/>
                    </a:cubicBezTo>
                    <a:cubicBezTo>
                      <a:pt x="15945" y="66306"/>
                      <a:pt x="13659" y="72593"/>
                      <a:pt x="5182" y="69164"/>
                    </a:cubicBezTo>
                    <a:cubicBezTo>
                      <a:pt x="-3296" y="65735"/>
                      <a:pt x="1181" y="59639"/>
                      <a:pt x="1181" y="59639"/>
                    </a:cubicBezTo>
                    <a:cubicBezTo>
                      <a:pt x="1181" y="59639"/>
                      <a:pt x="20041" y="13919"/>
                      <a:pt x="10611" y="679"/>
                    </a:cubicBezTo>
                    <a:close/>
                  </a:path>
                </a:pathLst>
              </a:custGeom>
              <a:solidFill>
                <a:srgbClr val="FAFAFA"/>
              </a:solidFill>
              <a:ln w="9525" cap="flat">
                <a:noFill/>
                <a:prstDash val="solid"/>
                <a:miter/>
              </a:ln>
            </p:spPr>
            <p:txBody>
              <a:bodyPr rtlCol="0" anchor="ctr"/>
              <a:lstStyle/>
              <a:p>
                <a:endParaRPr lang="en-US"/>
              </a:p>
            </p:txBody>
          </p:sp>
          <p:sp>
            <p:nvSpPr>
              <p:cNvPr id="388" name="Freeform: Shape 387">
                <a:extLst>
                  <a:ext uri="{FF2B5EF4-FFF2-40B4-BE49-F238E27FC236}">
                    <a16:creationId xmlns="" xmlns:a16="http://schemas.microsoft.com/office/drawing/2014/main" id="{EFD9EDE6-B8A5-4FA1-98AC-57F0D5DAA965}"/>
                  </a:ext>
                </a:extLst>
              </p:cNvPr>
              <p:cNvSpPr/>
              <p:nvPr/>
            </p:nvSpPr>
            <p:spPr>
              <a:xfrm>
                <a:off x="2391998" y="3828554"/>
                <a:ext cx="260127" cy="561556"/>
              </a:xfrm>
              <a:custGeom>
                <a:avLst/>
                <a:gdLst>
                  <a:gd name="connsiteX0" fmla="*/ 207836 w 260127"/>
                  <a:gd name="connsiteY0" fmla="*/ 0 h 561556"/>
                  <a:gd name="connsiteX1" fmla="*/ 260128 w 260127"/>
                  <a:gd name="connsiteY1" fmla="*/ 535876 h 561556"/>
                  <a:gd name="connsiteX2" fmla="*/ 112871 w 260127"/>
                  <a:gd name="connsiteY2" fmla="*/ 553879 h 561556"/>
                  <a:gd name="connsiteX3" fmla="*/ 0 w 260127"/>
                  <a:gd name="connsiteY3" fmla="*/ 187928 h 561556"/>
                </a:gdLst>
                <a:ahLst/>
                <a:cxnLst>
                  <a:cxn ang="0">
                    <a:pos x="connsiteX0" y="connsiteY0"/>
                  </a:cxn>
                  <a:cxn ang="0">
                    <a:pos x="connsiteX1" y="connsiteY1"/>
                  </a:cxn>
                  <a:cxn ang="0">
                    <a:pos x="connsiteX2" y="connsiteY2"/>
                  </a:cxn>
                  <a:cxn ang="0">
                    <a:pos x="connsiteX3" y="connsiteY3"/>
                  </a:cxn>
                </a:cxnLst>
                <a:rect l="l" t="t" r="r" b="b"/>
                <a:pathLst>
                  <a:path w="260127" h="561556">
                    <a:moveTo>
                      <a:pt x="207836" y="0"/>
                    </a:moveTo>
                    <a:cubicBezTo>
                      <a:pt x="249364" y="123825"/>
                      <a:pt x="260128" y="535876"/>
                      <a:pt x="260128" y="535876"/>
                    </a:cubicBezTo>
                    <a:cubicBezTo>
                      <a:pt x="260128" y="535876"/>
                      <a:pt x="176022" y="578548"/>
                      <a:pt x="112871" y="553879"/>
                    </a:cubicBezTo>
                    <a:lnTo>
                      <a:pt x="0" y="187928"/>
                    </a:lnTo>
                    <a:close/>
                  </a:path>
                </a:pathLst>
              </a:custGeom>
              <a:solidFill>
                <a:srgbClr val="455A64"/>
              </a:solidFill>
              <a:ln w="9525" cap="flat">
                <a:noFill/>
                <a:prstDash val="solid"/>
                <a:miter/>
              </a:ln>
            </p:spPr>
            <p:txBody>
              <a:bodyPr rtlCol="0" anchor="ctr"/>
              <a:lstStyle/>
              <a:p>
                <a:endParaRPr lang="en-US"/>
              </a:p>
            </p:txBody>
          </p:sp>
          <p:sp>
            <p:nvSpPr>
              <p:cNvPr id="389" name="Freeform: Shape 388">
                <a:extLst>
                  <a:ext uri="{FF2B5EF4-FFF2-40B4-BE49-F238E27FC236}">
                    <a16:creationId xmlns="" xmlns:a16="http://schemas.microsoft.com/office/drawing/2014/main" id="{3D507551-7F8E-4324-B37B-8FD055E038D0}"/>
                  </a:ext>
                </a:extLst>
              </p:cNvPr>
              <p:cNvSpPr/>
              <p:nvPr/>
            </p:nvSpPr>
            <p:spPr>
              <a:xfrm>
                <a:off x="2398665" y="3962856"/>
                <a:ext cx="144684" cy="107061"/>
              </a:xfrm>
              <a:custGeom>
                <a:avLst/>
                <a:gdLst>
                  <a:gd name="connsiteX0" fmla="*/ 0 w 144684"/>
                  <a:gd name="connsiteY0" fmla="*/ 76200 h 107061"/>
                  <a:gd name="connsiteX1" fmla="*/ 144685 w 144684"/>
                  <a:gd name="connsiteY1" fmla="*/ 0 h 107061"/>
                  <a:gd name="connsiteX2" fmla="*/ 9525 w 144684"/>
                  <a:gd name="connsiteY2" fmla="*/ 107061 h 107061"/>
                </a:gdLst>
                <a:ahLst/>
                <a:cxnLst>
                  <a:cxn ang="0">
                    <a:pos x="connsiteX0" y="connsiteY0"/>
                  </a:cxn>
                  <a:cxn ang="0">
                    <a:pos x="connsiteX1" y="connsiteY1"/>
                  </a:cxn>
                  <a:cxn ang="0">
                    <a:pos x="connsiteX2" y="connsiteY2"/>
                  </a:cxn>
                </a:cxnLst>
                <a:rect l="l" t="t" r="r" b="b"/>
                <a:pathLst>
                  <a:path w="144684" h="107061">
                    <a:moveTo>
                      <a:pt x="0" y="76200"/>
                    </a:moveTo>
                    <a:cubicBezTo>
                      <a:pt x="0" y="76200"/>
                      <a:pt x="117158" y="31147"/>
                      <a:pt x="144685" y="0"/>
                    </a:cubicBezTo>
                    <a:cubicBezTo>
                      <a:pt x="144685" y="0"/>
                      <a:pt x="82487" y="88202"/>
                      <a:pt x="9525" y="107061"/>
                    </a:cubicBezTo>
                    <a:close/>
                  </a:path>
                </a:pathLst>
              </a:custGeom>
              <a:solidFill>
                <a:srgbClr val="000000">
                  <a:alpha val="15000"/>
                </a:srgbClr>
              </a:solidFill>
              <a:ln w="9525" cap="flat">
                <a:noFill/>
                <a:prstDash val="solid"/>
                <a:miter/>
              </a:ln>
            </p:spPr>
            <p:txBody>
              <a:bodyPr rtlCol="0" anchor="ctr"/>
              <a:lstStyle/>
              <a:p>
                <a:endParaRPr lang="en-US"/>
              </a:p>
            </p:txBody>
          </p:sp>
        </p:grpSp>
        <p:sp>
          <p:nvSpPr>
            <p:cNvPr id="390" name="Freeform: Shape 389">
              <a:extLst>
                <a:ext uri="{FF2B5EF4-FFF2-40B4-BE49-F238E27FC236}">
                  <a16:creationId xmlns="" xmlns:a16="http://schemas.microsoft.com/office/drawing/2014/main" id="{EDEE7AA3-4D1B-4267-9730-073D25FC23B4}"/>
                </a:ext>
              </a:extLst>
            </p:cNvPr>
            <p:cNvSpPr/>
            <p:nvPr/>
          </p:nvSpPr>
          <p:spPr>
            <a:xfrm>
              <a:off x="1638442" y="4052264"/>
              <a:ext cx="827432" cy="825811"/>
            </a:xfrm>
            <a:custGeom>
              <a:avLst/>
              <a:gdLst>
                <a:gd name="connsiteX0" fmla="*/ 826803 w 827432"/>
                <a:gd name="connsiteY0" fmla="*/ 565150 h 825811"/>
                <a:gd name="connsiteX1" fmla="*/ 707645 w 827432"/>
                <a:gd name="connsiteY1" fmla="*/ 12128 h 825811"/>
                <a:gd name="connsiteX2" fmla="*/ 686233 w 827432"/>
                <a:gd name="connsiteY2" fmla="*/ 755 h 825811"/>
                <a:gd name="connsiteX3" fmla="*/ 674403 w 827432"/>
                <a:gd name="connsiteY3" fmla="*/ 20320 h 825811"/>
                <a:gd name="connsiteX4" fmla="*/ 743269 w 827432"/>
                <a:gd name="connsiteY4" fmla="*/ 339788 h 825811"/>
                <a:gd name="connsiteX5" fmla="*/ 430754 w 827432"/>
                <a:gd name="connsiteY5" fmla="*/ 520763 h 825811"/>
                <a:gd name="connsiteX6" fmla="*/ 430754 w 827432"/>
                <a:gd name="connsiteY6" fmla="*/ 176625 h 825811"/>
                <a:gd name="connsiteX7" fmla="*/ 412380 w 827432"/>
                <a:gd name="connsiteY7" fmla="*/ 160804 h 825811"/>
                <a:gd name="connsiteX8" fmla="*/ 396559 w 827432"/>
                <a:gd name="connsiteY8" fmla="*/ 176625 h 825811"/>
                <a:gd name="connsiteX9" fmla="*/ 396559 w 827432"/>
                <a:gd name="connsiteY9" fmla="*/ 520382 h 825811"/>
                <a:gd name="connsiteX10" fmla="*/ 84044 w 827432"/>
                <a:gd name="connsiteY10" fmla="*/ 339979 h 825811"/>
                <a:gd name="connsiteX11" fmla="*/ 152909 w 827432"/>
                <a:gd name="connsiteY11" fmla="*/ 20320 h 825811"/>
                <a:gd name="connsiteX12" fmla="*/ 139227 w 827432"/>
                <a:gd name="connsiteY12" fmla="*/ 298 h 825811"/>
                <a:gd name="connsiteX13" fmla="*/ 119667 w 827432"/>
                <a:gd name="connsiteY13" fmla="*/ 12128 h 825811"/>
                <a:gd name="connsiteX14" fmla="*/ 509 w 827432"/>
                <a:gd name="connsiteY14" fmla="*/ 565150 h 825811"/>
                <a:gd name="connsiteX15" fmla="*/ 12987 w 827432"/>
                <a:gd name="connsiteY15" fmla="*/ 585914 h 825811"/>
                <a:gd name="connsiteX16" fmla="*/ 17083 w 827432"/>
                <a:gd name="connsiteY16" fmla="*/ 585914 h 825811"/>
                <a:gd name="connsiteX17" fmla="*/ 33656 w 827432"/>
                <a:gd name="connsiteY17" fmla="*/ 572960 h 825811"/>
                <a:gd name="connsiteX18" fmla="*/ 76424 w 827432"/>
                <a:gd name="connsiteY18" fmla="*/ 374555 h 825811"/>
                <a:gd name="connsiteX19" fmla="*/ 396559 w 827432"/>
                <a:gd name="connsiteY19" fmla="*/ 559339 h 825811"/>
                <a:gd name="connsiteX20" fmla="*/ 396559 w 827432"/>
                <a:gd name="connsiteY20" fmla="*/ 809942 h 825811"/>
                <a:gd name="connsiteX21" fmla="*/ 414933 w 827432"/>
                <a:gd name="connsiteY21" fmla="*/ 825763 h 825811"/>
                <a:gd name="connsiteX22" fmla="*/ 430754 w 827432"/>
                <a:gd name="connsiteY22" fmla="*/ 809942 h 825811"/>
                <a:gd name="connsiteX23" fmla="*/ 430754 w 827432"/>
                <a:gd name="connsiteY23" fmla="*/ 559816 h 825811"/>
                <a:gd name="connsiteX24" fmla="*/ 750794 w 827432"/>
                <a:gd name="connsiteY24" fmla="*/ 374935 h 825811"/>
                <a:gd name="connsiteX25" fmla="*/ 793561 w 827432"/>
                <a:gd name="connsiteY25" fmla="*/ 573437 h 825811"/>
                <a:gd name="connsiteX26" fmla="*/ 810230 w 827432"/>
                <a:gd name="connsiteY26" fmla="*/ 586390 h 825811"/>
                <a:gd name="connsiteX27" fmla="*/ 814326 w 827432"/>
                <a:gd name="connsiteY27" fmla="*/ 586390 h 825811"/>
                <a:gd name="connsiteX28" fmla="*/ 826946 w 827432"/>
                <a:gd name="connsiteY28" fmla="*/ 565683 h 825811"/>
                <a:gd name="connsiteX29" fmla="*/ 826803 w 827432"/>
                <a:gd name="connsiteY29" fmla="*/ 565150 h 8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7432" h="825811">
                  <a:moveTo>
                    <a:pt x="826803" y="565150"/>
                  </a:moveTo>
                  <a:lnTo>
                    <a:pt x="707645" y="12128"/>
                  </a:lnTo>
                  <a:cubicBezTo>
                    <a:pt x="704874" y="3080"/>
                    <a:pt x="695282" y="-2016"/>
                    <a:pt x="686233" y="755"/>
                  </a:cubicBezTo>
                  <a:cubicBezTo>
                    <a:pt x="677880" y="3318"/>
                    <a:pt x="672793" y="11738"/>
                    <a:pt x="674403" y="20320"/>
                  </a:cubicBezTo>
                  <a:lnTo>
                    <a:pt x="743269" y="339788"/>
                  </a:lnTo>
                  <a:lnTo>
                    <a:pt x="430754" y="520763"/>
                  </a:lnTo>
                  <a:lnTo>
                    <a:pt x="430754" y="176625"/>
                  </a:lnTo>
                  <a:cubicBezTo>
                    <a:pt x="430049" y="167186"/>
                    <a:pt x="421819" y="160099"/>
                    <a:pt x="412380" y="160804"/>
                  </a:cubicBezTo>
                  <a:cubicBezTo>
                    <a:pt x="403922" y="161433"/>
                    <a:pt x="397188" y="168167"/>
                    <a:pt x="396559" y="176625"/>
                  </a:cubicBezTo>
                  <a:lnTo>
                    <a:pt x="396559" y="520382"/>
                  </a:lnTo>
                  <a:lnTo>
                    <a:pt x="84044" y="339979"/>
                  </a:lnTo>
                  <a:lnTo>
                    <a:pt x="152909" y="20320"/>
                  </a:lnTo>
                  <a:cubicBezTo>
                    <a:pt x="154659" y="11014"/>
                    <a:pt x="148533" y="2051"/>
                    <a:pt x="139227" y="298"/>
                  </a:cubicBezTo>
                  <a:cubicBezTo>
                    <a:pt x="130648" y="-1311"/>
                    <a:pt x="122226" y="3784"/>
                    <a:pt x="119667" y="12128"/>
                  </a:cubicBezTo>
                  <a:lnTo>
                    <a:pt x="509" y="565150"/>
                  </a:lnTo>
                  <a:cubicBezTo>
                    <a:pt x="-1770" y="574332"/>
                    <a:pt x="3813" y="583619"/>
                    <a:pt x="12987" y="585914"/>
                  </a:cubicBezTo>
                  <a:cubicBezTo>
                    <a:pt x="14349" y="586057"/>
                    <a:pt x="15721" y="586057"/>
                    <a:pt x="17083" y="585914"/>
                  </a:cubicBezTo>
                  <a:cubicBezTo>
                    <a:pt x="24931" y="585924"/>
                    <a:pt x="31771" y="580580"/>
                    <a:pt x="33656" y="572960"/>
                  </a:cubicBezTo>
                  <a:lnTo>
                    <a:pt x="76424" y="374555"/>
                  </a:lnTo>
                  <a:lnTo>
                    <a:pt x="396559" y="559339"/>
                  </a:lnTo>
                  <a:lnTo>
                    <a:pt x="396559" y="809942"/>
                  </a:lnTo>
                  <a:cubicBezTo>
                    <a:pt x="397264" y="819381"/>
                    <a:pt x="405493" y="826468"/>
                    <a:pt x="414933" y="825763"/>
                  </a:cubicBezTo>
                  <a:cubicBezTo>
                    <a:pt x="423391" y="825135"/>
                    <a:pt x="430125" y="818400"/>
                    <a:pt x="430754" y="809942"/>
                  </a:cubicBezTo>
                  <a:lnTo>
                    <a:pt x="430754" y="559816"/>
                  </a:lnTo>
                  <a:lnTo>
                    <a:pt x="750794" y="374935"/>
                  </a:lnTo>
                  <a:lnTo>
                    <a:pt x="793561" y="573437"/>
                  </a:lnTo>
                  <a:cubicBezTo>
                    <a:pt x="795514" y="581047"/>
                    <a:pt x="802372" y="586381"/>
                    <a:pt x="810230" y="586390"/>
                  </a:cubicBezTo>
                  <a:cubicBezTo>
                    <a:pt x="811592" y="586533"/>
                    <a:pt x="812963" y="586533"/>
                    <a:pt x="814326" y="586390"/>
                  </a:cubicBezTo>
                  <a:cubicBezTo>
                    <a:pt x="823527" y="584162"/>
                    <a:pt x="829175" y="574884"/>
                    <a:pt x="826946" y="565683"/>
                  </a:cubicBezTo>
                  <a:cubicBezTo>
                    <a:pt x="826898" y="565502"/>
                    <a:pt x="826851" y="565331"/>
                    <a:pt x="826803" y="565150"/>
                  </a:cubicBezTo>
                  <a:close/>
                </a:path>
              </a:pathLst>
            </a:custGeom>
            <a:solidFill>
              <a:srgbClr val="37474F"/>
            </a:solidFill>
            <a:ln w="9525" cap="flat">
              <a:noFill/>
              <a:prstDash val="solid"/>
              <a:miter/>
            </a:ln>
          </p:spPr>
          <p:txBody>
            <a:bodyPr rtlCol="0" anchor="ctr"/>
            <a:lstStyle/>
            <a:p>
              <a:endParaRPr lang="en-US"/>
            </a:p>
          </p:txBody>
        </p:sp>
        <p:sp>
          <p:nvSpPr>
            <p:cNvPr id="391" name="Freeform: Shape 390">
              <a:extLst>
                <a:ext uri="{FF2B5EF4-FFF2-40B4-BE49-F238E27FC236}">
                  <a16:creationId xmlns="" xmlns:a16="http://schemas.microsoft.com/office/drawing/2014/main" id="{D898E11E-6D5D-4FB4-8166-5FEDFFABCA21}"/>
                </a:ext>
              </a:extLst>
            </p:cNvPr>
            <p:cNvSpPr/>
            <p:nvPr/>
          </p:nvSpPr>
          <p:spPr>
            <a:xfrm>
              <a:off x="1739821" y="3841889"/>
              <a:ext cx="751927" cy="418854"/>
            </a:xfrm>
            <a:custGeom>
              <a:avLst/>
              <a:gdLst>
                <a:gd name="connsiteX0" fmla="*/ 715137 w 751927"/>
                <a:gd name="connsiteY0" fmla="*/ 262128 h 418854"/>
                <a:gd name="connsiteX1" fmla="*/ 715137 w 751927"/>
                <a:gd name="connsiteY1" fmla="*/ 159448 h 418854"/>
                <a:gd name="connsiteX2" fmla="*/ 476059 w 751927"/>
                <a:gd name="connsiteY2" fmla="*/ 21431 h 418854"/>
                <a:gd name="connsiteX3" fmla="*/ 298228 w 751927"/>
                <a:gd name="connsiteY3" fmla="*/ 21431 h 418854"/>
                <a:gd name="connsiteX4" fmla="*/ 0 w 751927"/>
                <a:gd name="connsiteY4" fmla="*/ 192881 h 418854"/>
                <a:gd name="connsiteX5" fmla="*/ 313373 w 751927"/>
                <a:gd name="connsiteY5" fmla="*/ 414433 h 418854"/>
                <a:gd name="connsiteX6" fmla="*/ 555308 w 751927"/>
                <a:gd name="connsiteY6" fmla="*/ 353758 h 4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1927" h="418854">
                  <a:moveTo>
                    <a:pt x="715137" y="262128"/>
                  </a:moveTo>
                  <a:cubicBezTo>
                    <a:pt x="764191" y="233553"/>
                    <a:pt x="764191" y="187833"/>
                    <a:pt x="715137" y="159448"/>
                  </a:cubicBezTo>
                  <a:lnTo>
                    <a:pt x="476059" y="21431"/>
                  </a:lnTo>
                  <a:cubicBezTo>
                    <a:pt x="426911" y="-7144"/>
                    <a:pt x="347377" y="-7144"/>
                    <a:pt x="298228" y="21431"/>
                  </a:cubicBezTo>
                  <a:lnTo>
                    <a:pt x="0" y="192881"/>
                  </a:lnTo>
                  <a:cubicBezTo>
                    <a:pt x="0" y="192881"/>
                    <a:pt x="216979" y="395859"/>
                    <a:pt x="313373" y="414433"/>
                  </a:cubicBezTo>
                  <a:cubicBezTo>
                    <a:pt x="439484" y="438912"/>
                    <a:pt x="555308" y="353758"/>
                    <a:pt x="555308" y="353758"/>
                  </a:cubicBezTo>
                  <a:close/>
                </a:path>
              </a:pathLst>
            </a:custGeom>
            <a:solidFill>
              <a:srgbClr val="FF81AE"/>
            </a:solidFill>
            <a:ln w="9525" cap="flat">
              <a:noFill/>
              <a:prstDash val="solid"/>
              <a:miter/>
            </a:ln>
          </p:spPr>
          <p:txBody>
            <a:bodyPr rtlCol="0" anchor="ctr"/>
            <a:lstStyle/>
            <a:p>
              <a:endParaRPr lang="en-US"/>
            </a:p>
          </p:txBody>
        </p:sp>
        <p:sp>
          <p:nvSpPr>
            <p:cNvPr id="392" name="Freeform: Shape 391">
              <a:extLst>
                <a:ext uri="{FF2B5EF4-FFF2-40B4-BE49-F238E27FC236}">
                  <a16:creationId xmlns="" xmlns:a16="http://schemas.microsoft.com/office/drawing/2014/main" id="{FCDE8285-6619-4CCD-AB60-D3B65B524D06}"/>
                </a:ext>
              </a:extLst>
            </p:cNvPr>
            <p:cNvSpPr/>
            <p:nvPr/>
          </p:nvSpPr>
          <p:spPr>
            <a:xfrm>
              <a:off x="1739821" y="3841889"/>
              <a:ext cx="751927" cy="418854"/>
            </a:xfrm>
            <a:custGeom>
              <a:avLst/>
              <a:gdLst>
                <a:gd name="connsiteX0" fmla="*/ 715137 w 751927"/>
                <a:gd name="connsiteY0" fmla="*/ 262128 h 418854"/>
                <a:gd name="connsiteX1" fmla="*/ 715137 w 751927"/>
                <a:gd name="connsiteY1" fmla="*/ 159448 h 418854"/>
                <a:gd name="connsiteX2" fmla="*/ 476059 w 751927"/>
                <a:gd name="connsiteY2" fmla="*/ 21431 h 418854"/>
                <a:gd name="connsiteX3" fmla="*/ 298228 w 751927"/>
                <a:gd name="connsiteY3" fmla="*/ 21431 h 418854"/>
                <a:gd name="connsiteX4" fmla="*/ 0 w 751927"/>
                <a:gd name="connsiteY4" fmla="*/ 192881 h 418854"/>
                <a:gd name="connsiteX5" fmla="*/ 313373 w 751927"/>
                <a:gd name="connsiteY5" fmla="*/ 414433 h 418854"/>
                <a:gd name="connsiteX6" fmla="*/ 555308 w 751927"/>
                <a:gd name="connsiteY6" fmla="*/ 353758 h 4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1927" h="418854">
                  <a:moveTo>
                    <a:pt x="715137" y="262128"/>
                  </a:moveTo>
                  <a:cubicBezTo>
                    <a:pt x="764191" y="233553"/>
                    <a:pt x="764191" y="187833"/>
                    <a:pt x="715137" y="159448"/>
                  </a:cubicBezTo>
                  <a:lnTo>
                    <a:pt x="476059" y="21431"/>
                  </a:lnTo>
                  <a:cubicBezTo>
                    <a:pt x="426911" y="-7144"/>
                    <a:pt x="347377" y="-7144"/>
                    <a:pt x="298228" y="21431"/>
                  </a:cubicBezTo>
                  <a:lnTo>
                    <a:pt x="0" y="192881"/>
                  </a:lnTo>
                  <a:cubicBezTo>
                    <a:pt x="0" y="192881"/>
                    <a:pt x="216979" y="395859"/>
                    <a:pt x="313373" y="414433"/>
                  </a:cubicBezTo>
                  <a:cubicBezTo>
                    <a:pt x="439484" y="438912"/>
                    <a:pt x="555308" y="353758"/>
                    <a:pt x="555308" y="353758"/>
                  </a:cubicBezTo>
                  <a:close/>
                </a:path>
              </a:pathLst>
            </a:custGeom>
            <a:solidFill>
              <a:srgbClr val="FFFFFF"/>
            </a:solidFill>
            <a:ln w="9525" cap="flat">
              <a:noFill/>
              <a:prstDash val="solid"/>
              <a:miter/>
            </a:ln>
          </p:spPr>
          <p:txBody>
            <a:bodyPr rtlCol="0" anchor="ctr"/>
            <a:lstStyle/>
            <a:p>
              <a:endParaRPr lang="en-US"/>
            </a:p>
          </p:txBody>
        </p:sp>
        <p:grpSp>
          <p:nvGrpSpPr>
            <p:cNvPr id="393" name="Graphic 4">
              <a:extLst>
                <a:ext uri="{FF2B5EF4-FFF2-40B4-BE49-F238E27FC236}">
                  <a16:creationId xmlns="" xmlns:a16="http://schemas.microsoft.com/office/drawing/2014/main" id="{A492A6B7-71FC-4B36-8F55-14FF5C565E55}"/>
                </a:ext>
              </a:extLst>
            </p:cNvPr>
            <p:cNvGrpSpPr/>
            <p:nvPr/>
          </p:nvGrpSpPr>
          <p:grpSpPr>
            <a:xfrm>
              <a:off x="1682554" y="2788114"/>
              <a:ext cx="1276744" cy="1394932"/>
              <a:chOff x="1682554" y="2788114"/>
              <a:chExt cx="1276744" cy="1394932"/>
            </a:xfrm>
          </p:grpSpPr>
          <p:grpSp>
            <p:nvGrpSpPr>
              <p:cNvPr id="394" name="Graphic 4">
                <a:extLst>
                  <a:ext uri="{FF2B5EF4-FFF2-40B4-BE49-F238E27FC236}">
                    <a16:creationId xmlns="" xmlns:a16="http://schemas.microsoft.com/office/drawing/2014/main" id="{C17FDF17-627D-4868-A4A1-E1FC76C0297C}"/>
                  </a:ext>
                </a:extLst>
              </p:cNvPr>
              <p:cNvGrpSpPr/>
              <p:nvPr/>
            </p:nvGrpSpPr>
            <p:grpSpPr>
              <a:xfrm>
                <a:off x="1682554" y="2788114"/>
                <a:ext cx="938190" cy="1394932"/>
                <a:chOff x="1682554" y="2788114"/>
                <a:chExt cx="938190" cy="1394932"/>
              </a:xfrm>
            </p:grpSpPr>
            <p:sp>
              <p:nvSpPr>
                <p:cNvPr id="395" name="Freeform: Shape 394">
                  <a:extLst>
                    <a:ext uri="{FF2B5EF4-FFF2-40B4-BE49-F238E27FC236}">
                      <a16:creationId xmlns="" xmlns:a16="http://schemas.microsoft.com/office/drawing/2014/main" id="{E8FA7DFB-D85A-4906-9EA4-34040F9D04EB}"/>
                    </a:ext>
                  </a:extLst>
                </p:cNvPr>
                <p:cNvSpPr/>
                <p:nvPr/>
              </p:nvSpPr>
              <p:spPr>
                <a:xfrm>
                  <a:off x="1838479" y="3255244"/>
                  <a:ext cx="635669" cy="237958"/>
                </a:xfrm>
                <a:custGeom>
                  <a:avLst/>
                  <a:gdLst>
                    <a:gd name="connsiteX0" fmla="*/ 92985 w 635669"/>
                    <a:gd name="connsiteY0" fmla="*/ 77057 h 237958"/>
                    <a:gd name="connsiteX1" fmla="*/ 446076 w 635669"/>
                    <a:gd name="connsiteY1" fmla="*/ 35338 h 237958"/>
                    <a:gd name="connsiteX2" fmla="*/ 540850 w 635669"/>
                    <a:gd name="connsiteY2" fmla="*/ 0 h 237958"/>
                    <a:gd name="connsiteX3" fmla="*/ 582093 w 635669"/>
                    <a:gd name="connsiteY3" fmla="*/ 14383 h 237958"/>
                    <a:gd name="connsiteX4" fmla="*/ 605430 w 635669"/>
                    <a:gd name="connsiteY4" fmla="*/ 153829 h 237958"/>
                    <a:gd name="connsiteX5" fmla="*/ 491797 w 635669"/>
                    <a:gd name="connsiteY5" fmla="*/ 133350 h 237958"/>
                    <a:gd name="connsiteX6" fmla="*/ 410167 w 635669"/>
                    <a:gd name="connsiteY6" fmla="*/ 142113 h 237958"/>
                    <a:gd name="connsiteX7" fmla="*/ 105367 w 635669"/>
                    <a:gd name="connsiteY7" fmla="*/ 236410 h 237958"/>
                    <a:gd name="connsiteX8" fmla="*/ 5831 w 635669"/>
                    <a:gd name="connsiteY8" fmla="*/ 179737 h 237958"/>
                    <a:gd name="connsiteX9" fmla="*/ 92985 w 635669"/>
                    <a:gd name="connsiteY9" fmla="*/ 77057 h 23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669" h="237958">
                      <a:moveTo>
                        <a:pt x="92985" y="77057"/>
                      </a:moveTo>
                      <a:lnTo>
                        <a:pt x="446076" y="35338"/>
                      </a:lnTo>
                      <a:cubicBezTo>
                        <a:pt x="479414" y="16288"/>
                        <a:pt x="502464" y="3715"/>
                        <a:pt x="540850" y="0"/>
                      </a:cubicBezTo>
                      <a:cubicBezTo>
                        <a:pt x="555557" y="1391"/>
                        <a:pt x="569711" y="6325"/>
                        <a:pt x="582093" y="14383"/>
                      </a:cubicBezTo>
                      <a:cubicBezTo>
                        <a:pt x="618384" y="41529"/>
                        <a:pt x="668866" y="143065"/>
                        <a:pt x="605430" y="153829"/>
                      </a:cubicBezTo>
                      <a:cubicBezTo>
                        <a:pt x="567330" y="160210"/>
                        <a:pt x="522467" y="134779"/>
                        <a:pt x="491797" y="133350"/>
                      </a:cubicBezTo>
                      <a:cubicBezTo>
                        <a:pt x="464355" y="133321"/>
                        <a:pt x="436980" y="136265"/>
                        <a:pt x="410167" y="142113"/>
                      </a:cubicBezTo>
                      <a:cubicBezTo>
                        <a:pt x="337206" y="165354"/>
                        <a:pt x="204427" y="215074"/>
                        <a:pt x="105367" y="236410"/>
                      </a:cubicBezTo>
                      <a:cubicBezTo>
                        <a:pt x="68124" y="244412"/>
                        <a:pt x="26214" y="220789"/>
                        <a:pt x="5831" y="179737"/>
                      </a:cubicBezTo>
                      <a:cubicBezTo>
                        <a:pt x="-27507" y="112776"/>
                        <a:pt x="92985" y="77057"/>
                        <a:pt x="92985" y="77057"/>
                      </a:cubicBezTo>
                      <a:close/>
                    </a:path>
                  </a:pathLst>
                </a:custGeom>
                <a:solidFill>
                  <a:srgbClr val="FFC4C3"/>
                </a:solidFill>
                <a:ln w="9525" cap="flat">
                  <a:noFill/>
                  <a:prstDash val="solid"/>
                  <a:miter/>
                </a:ln>
              </p:spPr>
              <p:txBody>
                <a:bodyPr rtlCol="0" anchor="ctr"/>
                <a:lstStyle/>
                <a:p>
                  <a:endParaRPr lang="en-US"/>
                </a:p>
              </p:txBody>
            </p:sp>
            <p:sp>
              <p:nvSpPr>
                <p:cNvPr id="396" name="Freeform: Shape 395">
                  <a:extLst>
                    <a:ext uri="{FF2B5EF4-FFF2-40B4-BE49-F238E27FC236}">
                      <a16:creationId xmlns="" xmlns:a16="http://schemas.microsoft.com/office/drawing/2014/main" id="{287B580B-AE50-48A5-95BB-E3E1868B146B}"/>
                    </a:ext>
                  </a:extLst>
                </p:cNvPr>
                <p:cNvSpPr/>
                <p:nvPr/>
              </p:nvSpPr>
              <p:spPr>
                <a:xfrm>
                  <a:off x="2334779" y="3294736"/>
                  <a:ext cx="109415" cy="115464"/>
                </a:xfrm>
                <a:custGeom>
                  <a:avLst/>
                  <a:gdLst>
                    <a:gd name="connsiteX0" fmla="*/ 59695 w 109415"/>
                    <a:gd name="connsiteY0" fmla="*/ 25754 h 115464"/>
                    <a:gd name="connsiteX1" fmla="*/ 109415 w 109415"/>
                    <a:gd name="connsiteY1" fmla="*/ 114241 h 115464"/>
                    <a:gd name="connsiteX2" fmla="*/ 87031 w 109415"/>
                    <a:gd name="connsiteY2" fmla="*/ 115003 h 115464"/>
                    <a:gd name="connsiteX3" fmla="*/ 58456 w 109415"/>
                    <a:gd name="connsiteY3" fmla="*/ 63473 h 115464"/>
                    <a:gd name="connsiteX4" fmla="*/ 39406 w 109415"/>
                    <a:gd name="connsiteY4" fmla="*/ 34231 h 115464"/>
                    <a:gd name="connsiteX5" fmla="*/ 830 w 109415"/>
                    <a:gd name="connsiteY5" fmla="*/ 3656 h 115464"/>
                    <a:gd name="connsiteX6" fmla="*/ 59695 w 109415"/>
                    <a:gd name="connsiteY6" fmla="*/ 25754 h 11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15" h="115464">
                      <a:moveTo>
                        <a:pt x="59695" y="25754"/>
                      </a:moveTo>
                      <a:lnTo>
                        <a:pt x="109415" y="114241"/>
                      </a:lnTo>
                      <a:cubicBezTo>
                        <a:pt x="102024" y="115555"/>
                        <a:pt x="94489" y="115813"/>
                        <a:pt x="87031" y="115003"/>
                      </a:cubicBezTo>
                      <a:cubicBezTo>
                        <a:pt x="87031" y="115003"/>
                        <a:pt x="67981" y="76903"/>
                        <a:pt x="58456" y="63473"/>
                      </a:cubicBezTo>
                      <a:cubicBezTo>
                        <a:pt x="48931" y="50042"/>
                        <a:pt x="39406" y="34231"/>
                        <a:pt x="39406" y="34231"/>
                      </a:cubicBezTo>
                      <a:cubicBezTo>
                        <a:pt x="39406" y="34231"/>
                        <a:pt x="9879" y="18896"/>
                        <a:pt x="830" y="3656"/>
                      </a:cubicBezTo>
                      <a:cubicBezTo>
                        <a:pt x="-8219" y="-11584"/>
                        <a:pt x="59695" y="25754"/>
                        <a:pt x="59695" y="25754"/>
                      </a:cubicBezTo>
                      <a:close/>
                    </a:path>
                  </a:pathLst>
                </a:custGeom>
                <a:solidFill>
                  <a:srgbClr val="FFA8A7"/>
                </a:solidFill>
                <a:ln w="9525" cap="flat">
                  <a:noFill/>
                  <a:prstDash val="solid"/>
                  <a:miter/>
                </a:ln>
              </p:spPr>
              <p:txBody>
                <a:bodyPr rtlCol="0" anchor="ctr"/>
                <a:lstStyle/>
                <a:p>
                  <a:endParaRPr lang="en-US"/>
                </a:p>
              </p:txBody>
            </p:sp>
            <p:grpSp>
              <p:nvGrpSpPr>
                <p:cNvPr id="397" name="Graphic 4">
                  <a:extLst>
                    <a:ext uri="{FF2B5EF4-FFF2-40B4-BE49-F238E27FC236}">
                      <a16:creationId xmlns="" xmlns:a16="http://schemas.microsoft.com/office/drawing/2014/main" id="{8830B720-C206-4BE9-B436-0111504FE4FB}"/>
                    </a:ext>
                  </a:extLst>
                </p:cNvPr>
                <p:cNvGrpSpPr/>
                <p:nvPr/>
              </p:nvGrpSpPr>
              <p:grpSpPr>
                <a:xfrm>
                  <a:off x="2328083" y="3183956"/>
                  <a:ext cx="165899" cy="277550"/>
                  <a:chOff x="2328083" y="3183956"/>
                  <a:chExt cx="165899" cy="277550"/>
                </a:xfrm>
              </p:grpSpPr>
              <p:sp>
                <p:nvSpPr>
                  <p:cNvPr id="398" name="Freeform: Shape 397">
                    <a:extLst>
                      <a:ext uri="{FF2B5EF4-FFF2-40B4-BE49-F238E27FC236}">
                        <a16:creationId xmlns="" xmlns:a16="http://schemas.microsoft.com/office/drawing/2014/main" id="{BC01F2A5-C0A4-4838-B18F-716C3A6BF580}"/>
                      </a:ext>
                    </a:extLst>
                  </p:cNvPr>
                  <p:cNvSpPr/>
                  <p:nvPr/>
                </p:nvSpPr>
                <p:spPr>
                  <a:xfrm>
                    <a:off x="2455243" y="3412025"/>
                    <a:ext cx="38738" cy="49481"/>
                  </a:xfrm>
                  <a:custGeom>
                    <a:avLst/>
                    <a:gdLst>
                      <a:gd name="connsiteX0" fmla="*/ 29813 w 38738"/>
                      <a:gd name="connsiteY0" fmla="*/ 0 h 49481"/>
                      <a:gd name="connsiteX1" fmla="*/ 38671 w 38738"/>
                      <a:gd name="connsiteY1" fmla="*/ 47625 h 49481"/>
                      <a:gd name="connsiteX2" fmla="*/ 37729 w 38738"/>
                      <a:gd name="connsiteY2" fmla="*/ 49416 h 49481"/>
                      <a:gd name="connsiteX3" fmla="*/ 36290 w 38738"/>
                      <a:gd name="connsiteY3" fmla="*/ 49054 h 49481"/>
                      <a:gd name="connsiteX4" fmla="*/ 0 w 38738"/>
                      <a:gd name="connsiteY4" fmla="*/ 16478 h 49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38" h="49481">
                        <a:moveTo>
                          <a:pt x="29813" y="0"/>
                        </a:moveTo>
                        <a:lnTo>
                          <a:pt x="38671" y="47625"/>
                        </a:lnTo>
                        <a:cubicBezTo>
                          <a:pt x="38910" y="48378"/>
                          <a:pt x="38491" y="49178"/>
                          <a:pt x="37729" y="49416"/>
                        </a:cubicBezTo>
                        <a:cubicBezTo>
                          <a:pt x="37224" y="49577"/>
                          <a:pt x="36662" y="49435"/>
                          <a:pt x="36290" y="49054"/>
                        </a:cubicBezTo>
                        <a:lnTo>
                          <a:pt x="0" y="16478"/>
                        </a:lnTo>
                        <a:close/>
                      </a:path>
                    </a:pathLst>
                  </a:custGeom>
                  <a:solidFill>
                    <a:srgbClr val="FFA8A7"/>
                  </a:solidFill>
                  <a:ln w="9525" cap="flat">
                    <a:noFill/>
                    <a:prstDash val="solid"/>
                    <a:miter/>
                  </a:ln>
                </p:spPr>
                <p:txBody>
                  <a:bodyPr rtlCol="0" anchor="ctr"/>
                  <a:lstStyle/>
                  <a:p>
                    <a:endParaRPr lang="en-US"/>
                  </a:p>
                </p:txBody>
              </p:sp>
              <p:sp>
                <p:nvSpPr>
                  <p:cNvPr id="399" name="Freeform: Shape 398">
                    <a:extLst>
                      <a:ext uri="{FF2B5EF4-FFF2-40B4-BE49-F238E27FC236}">
                        <a16:creationId xmlns="" xmlns:a16="http://schemas.microsoft.com/office/drawing/2014/main" id="{9795A421-7526-4062-8271-3D5106FAD0E2}"/>
                      </a:ext>
                    </a:extLst>
                  </p:cNvPr>
                  <p:cNvSpPr/>
                  <p:nvPr/>
                </p:nvSpPr>
                <p:spPr>
                  <a:xfrm>
                    <a:off x="2455434" y="3419836"/>
                    <a:ext cx="37718" cy="41338"/>
                  </a:xfrm>
                  <a:custGeom>
                    <a:avLst/>
                    <a:gdLst>
                      <a:gd name="connsiteX0" fmla="*/ 36290 w 37718"/>
                      <a:gd name="connsiteY0" fmla="*/ 41338 h 41338"/>
                      <a:gd name="connsiteX1" fmla="*/ 36290 w 37718"/>
                      <a:gd name="connsiteY1" fmla="*/ 41338 h 41338"/>
                      <a:gd name="connsiteX2" fmla="*/ 0 w 37718"/>
                      <a:gd name="connsiteY2" fmla="*/ 8763 h 41338"/>
                      <a:gd name="connsiteX3" fmla="*/ 15716 w 37718"/>
                      <a:gd name="connsiteY3" fmla="*/ 0 h 41338"/>
                      <a:gd name="connsiteX4" fmla="*/ 18669 w 37718"/>
                      <a:gd name="connsiteY4" fmla="*/ 5239 h 41338"/>
                      <a:gd name="connsiteX5" fmla="*/ 37719 w 37718"/>
                      <a:gd name="connsiteY5" fmla="*/ 39910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8" h="41338">
                        <a:moveTo>
                          <a:pt x="36290" y="41338"/>
                        </a:moveTo>
                        <a:lnTo>
                          <a:pt x="36290" y="41338"/>
                        </a:lnTo>
                        <a:lnTo>
                          <a:pt x="0" y="8763"/>
                        </a:lnTo>
                        <a:lnTo>
                          <a:pt x="15716" y="0"/>
                        </a:lnTo>
                        <a:lnTo>
                          <a:pt x="18669" y="5239"/>
                        </a:lnTo>
                        <a:lnTo>
                          <a:pt x="37719" y="39910"/>
                        </a:lnTo>
                        <a:close/>
                      </a:path>
                    </a:pathLst>
                  </a:custGeom>
                  <a:solidFill>
                    <a:srgbClr val="F28F8F"/>
                  </a:solidFill>
                  <a:ln w="9525" cap="flat">
                    <a:noFill/>
                    <a:prstDash val="solid"/>
                    <a:miter/>
                  </a:ln>
                </p:spPr>
                <p:txBody>
                  <a:bodyPr rtlCol="0" anchor="ctr"/>
                  <a:lstStyle/>
                  <a:p>
                    <a:endParaRPr lang="en-US"/>
                  </a:p>
                </p:txBody>
              </p:sp>
              <p:sp>
                <p:nvSpPr>
                  <p:cNvPr id="400" name="Freeform: Shape 399">
                    <a:extLst>
                      <a:ext uri="{FF2B5EF4-FFF2-40B4-BE49-F238E27FC236}">
                        <a16:creationId xmlns="" xmlns:a16="http://schemas.microsoft.com/office/drawing/2014/main" id="{A06C76F3-B92C-431E-890A-A83A9447B684}"/>
                      </a:ext>
                    </a:extLst>
                  </p:cNvPr>
                  <p:cNvSpPr/>
                  <p:nvPr/>
                </p:nvSpPr>
                <p:spPr>
                  <a:xfrm>
                    <a:off x="2483723" y="3450125"/>
                    <a:ext cx="10257" cy="11380"/>
                  </a:xfrm>
                  <a:custGeom>
                    <a:avLst/>
                    <a:gdLst>
                      <a:gd name="connsiteX0" fmla="*/ 7810 w 10257"/>
                      <a:gd name="connsiteY0" fmla="*/ 10954 h 11380"/>
                      <a:gd name="connsiteX1" fmla="*/ 9830 w 10257"/>
                      <a:gd name="connsiteY1" fmla="*/ 10963 h 11380"/>
                      <a:gd name="connsiteX2" fmla="*/ 10192 w 10257"/>
                      <a:gd name="connsiteY2" fmla="*/ 9525 h 11380"/>
                      <a:gd name="connsiteX3" fmla="*/ 8477 w 10257"/>
                      <a:gd name="connsiteY3" fmla="*/ 0 h 11380"/>
                      <a:gd name="connsiteX4" fmla="*/ 8477 w 10257"/>
                      <a:gd name="connsiteY4" fmla="*/ 0 h 11380"/>
                      <a:gd name="connsiteX5" fmla="*/ 857 w 10257"/>
                      <a:gd name="connsiteY5" fmla="*/ 3810 h 11380"/>
                      <a:gd name="connsiteX6" fmla="*/ 0 w 10257"/>
                      <a:gd name="connsiteY6" fmla="*/ 3810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7" h="11380">
                        <a:moveTo>
                          <a:pt x="7810" y="10954"/>
                        </a:moveTo>
                        <a:cubicBezTo>
                          <a:pt x="8363" y="11516"/>
                          <a:pt x="9268" y="11525"/>
                          <a:pt x="9830" y="10963"/>
                        </a:cubicBezTo>
                        <a:cubicBezTo>
                          <a:pt x="10211" y="10592"/>
                          <a:pt x="10354" y="10039"/>
                          <a:pt x="10192" y="9525"/>
                        </a:cubicBezTo>
                        <a:lnTo>
                          <a:pt x="8477" y="0"/>
                        </a:lnTo>
                        <a:lnTo>
                          <a:pt x="8477" y="0"/>
                        </a:lnTo>
                        <a:cubicBezTo>
                          <a:pt x="6877" y="2629"/>
                          <a:pt x="3915" y="4115"/>
                          <a:pt x="857" y="3810"/>
                        </a:cubicBezTo>
                        <a:lnTo>
                          <a:pt x="0" y="3810"/>
                        </a:lnTo>
                        <a:close/>
                      </a:path>
                    </a:pathLst>
                  </a:custGeom>
                  <a:solidFill>
                    <a:srgbClr val="263238"/>
                  </a:solidFill>
                  <a:ln w="9525" cap="flat">
                    <a:noFill/>
                    <a:prstDash val="solid"/>
                    <a:miter/>
                  </a:ln>
                </p:spPr>
                <p:txBody>
                  <a:bodyPr rtlCol="0" anchor="ctr"/>
                  <a:lstStyle/>
                  <a:p>
                    <a:endParaRPr lang="en-US"/>
                  </a:p>
                </p:txBody>
              </p:sp>
              <p:sp>
                <p:nvSpPr>
                  <p:cNvPr id="401" name="Freeform: Shape 400">
                    <a:extLst>
                      <a:ext uri="{FF2B5EF4-FFF2-40B4-BE49-F238E27FC236}">
                        <a16:creationId xmlns="" xmlns:a16="http://schemas.microsoft.com/office/drawing/2014/main" id="{7E25BCE1-6869-4521-8E6C-AB75A8E136EA}"/>
                      </a:ext>
                    </a:extLst>
                  </p:cNvPr>
                  <p:cNvSpPr/>
                  <p:nvPr/>
                </p:nvSpPr>
                <p:spPr>
                  <a:xfrm>
                    <a:off x="2338943" y="3204857"/>
                    <a:ext cx="146018" cy="224383"/>
                  </a:xfrm>
                  <a:custGeom>
                    <a:avLst/>
                    <a:gdLst>
                      <a:gd name="connsiteX0" fmla="*/ 0 w 146018"/>
                      <a:gd name="connsiteY0" fmla="*/ 17050 h 224383"/>
                      <a:gd name="connsiteX1" fmla="*/ 2191 w 146018"/>
                      <a:gd name="connsiteY1" fmla="*/ 20955 h 224383"/>
                      <a:gd name="connsiteX2" fmla="*/ 4763 w 146018"/>
                      <a:gd name="connsiteY2" fmla="*/ 25622 h 224383"/>
                      <a:gd name="connsiteX3" fmla="*/ 116300 w 146018"/>
                      <a:gd name="connsiteY3" fmla="*/ 223647 h 224383"/>
                      <a:gd name="connsiteX4" fmla="*/ 146018 w 146018"/>
                      <a:gd name="connsiteY4" fmla="*/ 207169 h 224383"/>
                      <a:gd name="connsiteX5" fmla="*/ 34576 w 146018"/>
                      <a:gd name="connsiteY5" fmla="*/ 9525 h 224383"/>
                      <a:gd name="connsiteX6" fmla="*/ 29528 w 146018"/>
                      <a:gd name="connsiteY6" fmla="*/ 0 h 224383"/>
                      <a:gd name="connsiteX7" fmla="*/ 0 w 146018"/>
                      <a:gd name="connsiteY7" fmla="*/ 17050 h 224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18" h="224383">
                        <a:moveTo>
                          <a:pt x="0" y="17050"/>
                        </a:moveTo>
                        <a:lnTo>
                          <a:pt x="2191" y="20955"/>
                        </a:lnTo>
                        <a:lnTo>
                          <a:pt x="4763" y="25622"/>
                        </a:lnTo>
                        <a:lnTo>
                          <a:pt x="116300" y="223647"/>
                        </a:lnTo>
                        <a:cubicBezTo>
                          <a:pt x="128997" y="226790"/>
                          <a:pt x="141961" y="219599"/>
                          <a:pt x="146018" y="207169"/>
                        </a:cubicBezTo>
                        <a:lnTo>
                          <a:pt x="34576" y="9525"/>
                        </a:lnTo>
                        <a:lnTo>
                          <a:pt x="29528" y="0"/>
                        </a:lnTo>
                        <a:cubicBezTo>
                          <a:pt x="32480" y="6382"/>
                          <a:pt x="3048" y="23051"/>
                          <a:pt x="0" y="17050"/>
                        </a:cubicBezTo>
                        <a:close/>
                      </a:path>
                    </a:pathLst>
                  </a:custGeom>
                  <a:solidFill>
                    <a:srgbClr val="455A64"/>
                  </a:solidFill>
                  <a:ln w="9525" cap="flat">
                    <a:noFill/>
                    <a:prstDash val="solid"/>
                    <a:miter/>
                  </a:ln>
                </p:spPr>
                <p:txBody>
                  <a:bodyPr rtlCol="0" anchor="ctr"/>
                  <a:lstStyle/>
                  <a:p>
                    <a:endParaRPr lang="en-US"/>
                  </a:p>
                </p:txBody>
              </p:sp>
              <p:sp>
                <p:nvSpPr>
                  <p:cNvPr id="402" name="Freeform: Shape 401">
                    <a:extLst>
                      <a:ext uri="{FF2B5EF4-FFF2-40B4-BE49-F238E27FC236}">
                        <a16:creationId xmlns="" xmlns:a16="http://schemas.microsoft.com/office/drawing/2014/main" id="{0393CC22-129A-4166-AE47-C2EB537CB3D7}"/>
                      </a:ext>
                    </a:extLst>
                  </p:cNvPr>
                  <p:cNvSpPr/>
                  <p:nvPr/>
                </p:nvSpPr>
                <p:spPr>
                  <a:xfrm>
                    <a:off x="2338943" y="3216477"/>
                    <a:ext cx="135350" cy="212922"/>
                  </a:xfrm>
                  <a:custGeom>
                    <a:avLst/>
                    <a:gdLst>
                      <a:gd name="connsiteX0" fmla="*/ 0 w 135350"/>
                      <a:gd name="connsiteY0" fmla="*/ 5429 h 212922"/>
                      <a:gd name="connsiteX1" fmla="*/ 2191 w 135350"/>
                      <a:gd name="connsiteY1" fmla="*/ 9335 h 212922"/>
                      <a:gd name="connsiteX2" fmla="*/ 4763 w 135350"/>
                      <a:gd name="connsiteY2" fmla="*/ 14002 h 212922"/>
                      <a:gd name="connsiteX3" fmla="*/ 116300 w 135350"/>
                      <a:gd name="connsiteY3" fmla="*/ 212027 h 212922"/>
                      <a:gd name="connsiteX4" fmla="*/ 135350 w 135350"/>
                      <a:gd name="connsiteY4" fmla="*/ 209169 h 212922"/>
                      <a:gd name="connsiteX5" fmla="*/ 19526 w 135350"/>
                      <a:gd name="connsiteY5" fmla="*/ 857 h 212922"/>
                      <a:gd name="connsiteX6" fmla="*/ 19526 w 135350"/>
                      <a:gd name="connsiteY6" fmla="*/ 0 h 212922"/>
                      <a:gd name="connsiteX7" fmla="*/ 0 w 135350"/>
                      <a:gd name="connsiteY7" fmla="*/ 5429 h 21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350" h="212922">
                        <a:moveTo>
                          <a:pt x="0" y="5429"/>
                        </a:moveTo>
                        <a:lnTo>
                          <a:pt x="2191" y="9335"/>
                        </a:lnTo>
                        <a:lnTo>
                          <a:pt x="4763" y="14002"/>
                        </a:lnTo>
                        <a:lnTo>
                          <a:pt x="116300" y="212027"/>
                        </a:lnTo>
                        <a:cubicBezTo>
                          <a:pt x="122768" y="213874"/>
                          <a:pt x="129712" y="212836"/>
                          <a:pt x="135350" y="209169"/>
                        </a:cubicBezTo>
                        <a:lnTo>
                          <a:pt x="19526" y="857"/>
                        </a:lnTo>
                        <a:cubicBezTo>
                          <a:pt x="20003" y="857"/>
                          <a:pt x="20098" y="190"/>
                          <a:pt x="19526" y="0"/>
                        </a:cubicBezTo>
                        <a:cubicBezTo>
                          <a:pt x="11621" y="5048"/>
                          <a:pt x="1619" y="8763"/>
                          <a:pt x="0" y="5429"/>
                        </a:cubicBezTo>
                        <a:close/>
                      </a:path>
                    </a:pathLst>
                  </a:custGeom>
                  <a:solidFill>
                    <a:srgbClr val="37474F"/>
                  </a:solidFill>
                  <a:ln w="9525" cap="flat">
                    <a:noFill/>
                    <a:prstDash val="solid"/>
                    <a:miter/>
                  </a:ln>
                </p:spPr>
                <p:txBody>
                  <a:bodyPr rtlCol="0" anchor="ctr"/>
                  <a:lstStyle/>
                  <a:p>
                    <a:endParaRPr lang="en-US"/>
                  </a:p>
                </p:txBody>
              </p:sp>
              <p:sp>
                <p:nvSpPr>
                  <p:cNvPr id="403" name="Freeform: Shape 402">
                    <a:extLst>
                      <a:ext uri="{FF2B5EF4-FFF2-40B4-BE49-F238E27FC236}">
                        <a16:creationId xmlns="" xmlns:a16="http://schemas.microsoft.com/office/drawing/2014/main" id="{6A5473BD-8764-485F-ADD3-D82A25F176A7}"/>
                      </a:ext>
                    </a:extLst>
                  </p:cNvPr>
                  <p:cNvSpPr/>
                  <p:nvPr/>
                </p:nvSpPr>
                <p:spPr>
                  <a:xfrm>
                    <a:off x="2347230" y="3220001"/>
                    <a:ext cx="34726" cy="26864"/>
                  </a:xfrm>
                  <a:custGeom>
                    <a:avLst/>
                    <a:gdLst>
                      <a:gd name="connsiteX0" fmla="*/ 0 w 34726"/>
                      <a:gd name="connsiteY0" fmla="*/ 16764 h 26864"/>
                      <a:gd name="connsiteX1" fmla="*/ 4953 w 34726"/>
                      <a:gd name="connsiteY1" fmla="*/ 25527 h 26864"/>
                      <a:gd name="connsiteX2" fmla="*/ 19145 w 34726"/>
                      <a:gd name="connsiteY2" fmla="*/ 23717 h 26864"/>
                      <a:gd name="connsiteX3" fmla="*/ 34480 w 34726"/>
                      <a:gd name="connsiteY3" fmla="*/ 8668 h 26864"/>
                      <a:gd name="connsiteX4" fmla="*/ 30861 w 34726"/>
                      <a:gd name="connsiteY4" fmla="*/ 2286 h 26864"/>
                      <a:gd name="connsiteX5" fmla="*/ 29527 w 34726"/>
                      <a:gd name="connsiteY5" fmla="*/ 0 h 26864"/>
                      <a:gd name="connsiteX6" fmla="*/ 14192 w 34726"/>
                      <a:gd name="connsiteY6" fmla="*/ 15050 h 26864"/>
                      <a:gd name="connsiteX7" fmla="*/ 191 w 34726"/>
                      <a:gd name="connsiteY7" fmla="*/ 17050 h 26864"/>
                      <a:gd name="connsiteX8" fmla="*/ 191 w 34726"/>
                      <a:gd name="connsiteY8" fmla="*/ 17050 h 2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26" h="26864">
                        <a:moveTo>
                          <a:pt x="0" y="16764"/>
                        </a:moveTo>
                        <a:lnTo>
                          <a:pt x="4953" y="25527"/>
                        </a:lnTo>
                        <a:cubicBezTo>
                          <a:pt x="6287" y="28099"/>
                          <a:pt x="12573" y="26670"/>
                          <a:pt x="19145" y="23717"/>
                        </a:cubicBezTo>
                        <a:cubicBezTo>
                          <a:pt x="27813" y="19812"/>
                          <a:pt x="36290" y="12097"/>
                          <a:pt x="34480" y="8668"/>
                        </a:cubicBezTo>
                        <a:lnTo>
                          <a:pt x="30861" y="2286"/>
                        </a:lnTo>
                        <a:lnTo>
                          <a:pt x="29527" y="0"/>
                        </a:lnTo>
                        <a:cubicBezTo>
                          <a:pt x="31337" y="3334"/>
                          <a:pt x="22860" y="11144"/>
                          <a:pt x="14192" y="15050"/>
                        </a:cubicBezTo>
                        <a:cubicBezTo>
                          <a:pt x="7906" y="17812"/>
                          <a:pt x="1810" y="19240"/>
                          <a:pt x="191" y="17050"/>
                        </a:cubicBezTo>
                        <a:lnTo>
                          <a:pt x="191" y="17050"/>
                        </a:lnTo>
                        <a:close/>
                      </a:path>
                    </a:pathLst>
                  </a:custGeom>
                  <a:solidFill>
                    <a:srgbClr val="EBEBEB"/>
                  </a:solidFill>
                  <a:ln w="9525" cap="flat">
                    <a:noFill/>
                    <a:prstDash val="solid"/>
                    <a:miter/>
                  </a:ln>
                </p:spPr>
                <p:txBody>
                  <a:bodyPr rtlCol="0" anchor="ctr"/>
                  <a:lstStyle/>
                  <a:p>
                    <a:endParaRPr lang="en-US"/>
                  </a:p>
                </p:txBody>
              </p:sp>
              <p:sp>
                <p:nvSpPr>
                  <p:cNvPr id="404" name="Freeform: Shape 403">
                    <a:extLst>
                      <a:ext uri="{FF2B5EF4-FFF2-40B4-BE49-F238E27FC236}">
                        <a16:creationId xmlns="" xmlns:a16="http://schemas.microsoft.com/office/drawing/2014/main" id="{3B96BF53-0F4A-40E1-8989-60129907FAC5}"/>
                      </a:ext>
                    </a:extLst>
                  </p:cNvPr>
                  <p:cNvSpPr/>
                  <p:nvPr/>
                </p:nvSpPr>
                <p:spPr>
                  <a:xfrm>
                    <a:off x="2343610" y="3213429"/>
                    <a:ext cx="34619" cy="26798"/>
                  </a:xfrm>
                  <a:custGeom>
                    <a:avLst/>
                    <a:gdLst>
                      <a:gd name="connsiteX0" fmla="*/ 4858 w 34619"/>
                      <a:gd name="connsiteY0" fmla="*/ 25527 h 26798"/>
                      <a:gd name="connsiteX1" fmla="*/ 34385 w 34619"/>
                      <a:gd name="connsiteY1" fmla="*/ 8668 h 26798"/>
                      <a:gd name="connsiteX2" fmla="*/ 29528 w 34619"/>
                      <a:gd name="connsiteY2" fmla="*/ 0 h 26798"/>
                      <a:gd name="connsiteX3" fmla="*/ 0 w 34619"/>
                      <a:gd name="connsiteY3" fmla="*/ 16764 h 26798"/>
                    </a:gdLst>
                    <a:ahLst/>
                    <a:cxnLst>
                      <a:cxn ang="0">
                        <a:pos x="connsiteX0" y="connsiteY0"/>
                      </a:cxn>
                      <a:cxn ang="0">
                        <a:pos x="connsiteX1" y="connsiteY1"/>
                      </a:cxn>
                      <a:cxn ang="0">
                        <a:pos x="connsiteX2" y="connsiteY2"/>
                      </a:cxn>
                      <a:cxn ang="0">
                        <a:pos x="connsiteX3" y="connsiteY3"/>
                      </a:cxn>
                    </a:cxnLst>
                    <a:rect l="l" t="t" r="r" b="b"/>
                    <a:pathLst>
                      <a:path w="34619" h="26798">
                        <a:moveTo>
                          <a:pt x="4858" y="25527"/>
                        </a:moveTo>
                        <a:cubicBezTo>
                          <a:pt x="8001" y="31528"/>
                          <a:pt x="37529" y="14669"/>
                          <a:pt x="34385" y="8668"/>
                        </a:cubicBezTo>
                        <a:lnTo>
                          <a:pt x="29528" y="0"/>
                        </a:lnTo>
                        <a:cubicBezTo>
                          <a:pt x="32575" y="5905"/>
                          <a:pt x="3048" y="22765"/>
                          <a:pt x="0" y="16764"/>
                        </a:cubicBezTo>
                        <a:close/>
                      </a:path>
                    </a:pathLst>
                  </a:custGeom>
                  <a:solidFill>
                    <a:srgbClr val="37474F"/>
                  </a:solidFill>
                  <a:ln w="9525" cap="flat">
                    <a:noFill/>
                    <a:prstDash val="solid"/>
                    <a:miter/>
                  </a:ln>
                </p:spPr>
                <p:txBody>
                  <a:bodyPr rtlCol="0" anchor="ctr"/>
                  <a:lstStyle/>
                  <a:p>
                    <a:endParaRPr lang="en-US"/>
                  </a:p>
                </p:txBody>
              </p:sp>
              <p:sp>
                <p:nvSpPr>
                  <p:cNvPr id="405" name="Freeform: Shape 404">
                    <a:extLst>
                      <a:ext uri="{FF2B5EF4-FFF2-40B4-BE49-F238E27FC236}">
                        <a16:creationId xmlns="" xmlns:a16="http://schemas.microsoft.com/office/drawing/2014/main" id="{B2AF9515-B14E-4E82-8578-5122E9918E82}"/>
                      </a:ext>
                    </a:extLst>
                  </p:cNvPr>
                  <p:cNvSpPr/>
                  <p:nvPr/>
                </p:nvSpPr>
                <p:spPr>
                  <a:xfrm>
                    <a:off x="2338943" y="3205523"/>
                    <a:ext cx="34666" cy="26241"/>
                  </a:xfrm>
                  <a:custGeom>
                    <a:avLst/>
                    <a:gdLst>
                      <a:gd name="connsiteX0" fmla="*/ 0 w 34666"/>
                      <a:gd name="connsiteY0" fmla="*/ 16383 h 26241"/>
                      <a:gd name="connsiteX1" fmla="*/ 4763 w 34666"/>
                      <a:gd name="connsiteY1" fmla="*/ 24955 h 26241"/>
                      <a:gd name="connsiteX2" fmla="*/ 34576 w 34666"/>
                      <a:gd name="connsiteY2" fmla="*/ 8668 h 26241"/>
                      <a:gd name="connsiteX3" fmla="*/ 29623 w 34666"/>
                      <a:gd name="connsiteY3" fmla="*/ 0 h 26241"/>
                      <a:gd name="connsiteX4" fmla="*/ 0 w 34666"/>
                      <a:gd name="connsiteY4" fmla="*/ 16383 h 26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66" h="26241">
                        <a:moveTo>
                          <a:pt x="0" y="16383"/>
                        </a:moveTo>
                        <a:lnTo>
                          <a:pt x="4763" y="24955"/>
                        </a:lnTo>
                        <a:cubicBezTo>
                          <a:pt x="7811" y="30861"/>
                          <a:pt x="36481" y="14859"/>
                          <a:pt x="34576" y="8668"/>
                        </a:cubicBezTo>
                        <a:lnTo>
                          <a:pt x="29623" y="0"/>
                        </a:lnTo>
                        <a:cubicBezTo>
                          <a:pt x="32480" y="5715"/>
                          <a:pt x="3048" y="22384"/>
                          <a:pt x="0" y="16383"/>
                        </a:cubicBezTo>
                        <a:close/>
                      </a:path>
                    </a:pathLst>
                  </a:custGeom>
                  <a:solidFill>
                    <a:srgbClr val="EBEBEB"/>
                  </a:solidFill>
                  <a:ln w="9525" cap="flat">
                    <a:noFill/>
                    <a:prstDash val="solid"/>
                    <a:miter/>
                  </a:ln>
                </p:spPr>
                <p:txBody>
                  <a:bodyPr rtlCol="0" anchor="ctr"/>
                  <a:lstStyle/>
                  <a:p>
                    <a:endParaRPr lang="en-US"/>
                  </a:p>
                </p:txBody>
              </p:sp>
              <p:sp>
                <p:nvSpPr>
                  <p:cNvPr id="406" name="Freeform: Shape 405">
                    <a:extLst>
                      <a:ext uri="{FF2B5EF4-FFF2-40B4-BE49-F238E27FC236}">
                        <a16:creationId xmlns="" xmlns:a16="http://schemas.microsoft.com/office/drawing/2014/main" id="{DD0CEBB0-B976-4075-BDFE-76EED30223CE}"/>
                      </a:ext>
                    </a:extLst>
                  </p:cNvPr>
                  <p:cNvSpPr/>
                  <p:nvPr/>
                </p:nvSpPr>
                <p:spPr>
                  <a:xfrm>
                    <a:off x="2491724" y="3461270"/>
                    <a:ext cx="1333" cy="178"/>
                  </a:xfrm>
                  <a:custGeom>
                    <a:avLst/>
                    <a:gdLst>
                      <a:gd name="connsiteX0" fmla="*/ 1333 w 1333"/>
                      <a:gd name="connsiteY0" fmla="*/ 0 h 178"/>
                      <a:gd name="connsiteX1" fmla="*/ 0 w 1333"/>
                      <a:gd name="connsiteY1" fmla="*/ 0 h 178"/>
                      <a:gd name="connsiteX2" fmla="*/ 1333 w 1333"/>
                      <a:gd name="connsiteY2" fmla="*/ 0 h 178"/>
                    </a:gdLst>
                    <a:ahLst/>
                    <a:cxnLst>
                      <a:cxn ang="0">
                        <a:pos x="connsiteX0" y="connsiteY0"/>
                      </a:cxn>
                      <a:cxn ang="0">
                        <a:pos x="connsiteX1" y="connsiteY1"/>
                      </a:cxn>
                      <a:cxn ang="0">
                        <a:pos x="connsiteX2" y="connsiteY2"/>
                      </a:cxn>
                    </a:cxnLst>
                    <a:rect l="l" t="t" r="r" b="b"/>
                    <a:pathLst>
                      <a:path w="1333" h="178">
                        <a:moveTo>
                          <a:pt x="1333" y="0"/>
                        </a:moveTo>
                        <a:cubicBezTo>
                          <a:pt x="924" y="238"/>
                          <a:pt x="410" y="238"/>
                          <a:pt x="0" y="0"/>
                        </a:cubicBezTo>
                        <a:cubicBezTo>
                          <a:pt x="410" y="238"/>
                          <a:pt x="924" y="238"/>
                          <a:pt x="1333" y="0"/>
                        </a:cubicBezTo>
                        <a:close/>
                      </a:path>
                    </a:pathLst>
                  </a:custGeom>
                  <a:solidFill>
                    <a:srgbClr val="FFA8A7"/>
                  </a:solidFill>
                  <a:ln w="9525" cap="flat">
                    <a:noFill/>
                    <a:prstDash val="solid"/>
                    <a:miter/>
                  </a:ln>
                </p:spPr>
                <p:txBody>
                  <a:bodyPr rtlCol="0" anchor="ctr"/>
                  <a:lstStyle/>
                  <a:p>
                    <a:endParaRPr lang="en-US"/>
                  </a:p>
                </p:txBody>
              </p:sp>
              <p:sp>
                <p:nvSpPr>
                  <p:cNvPr id="407" name="Freeform: Shape 406">
                    <a:extLst>
                      <a:ext uri="{FF2B5EF4-FFF2-40B4-BE49-F238E27FC236}">
                        <a16:creationId xmlns="" xmlns:a16="http://schemas.microsoft.com/office/drawing/2014/main" id="{83AEBDA6-419B-4A55-9DD7-D7E5D01D9063}"/>
                      </a:ext>
                    </a:extLst>
                  </p:cNvPr>
                  <p:cNvSpPr/>
                  <p:nvPr/>
                </p:nvSpPr>
                <p:spPr>
                  <a:xfrm>
                    <a:off x="2328083" y="3183956"/>
                    <a:ext cx="40610" cy="39292"/>
                  </a:xfrm>
                  <a:custGeom>
                    <a:avLst/>
                    <a:gdLst>
                      <a:gd name="connsiteX0" fmla="*/ 574 w 40610"/>
                      <a:gd name="connsiteY0" fmla="*/ 20043 h 39292"/>
                      <a:gd name="connsiteX1" fmla="*/ 10860 w 40610"/>
                      <a:gd name="connsiteY1" fmla="*/ 37950 h 39292"/>
                      <a:gd name="connsiteX2" fmla="*/ 24862 w 40610"/>
                      <a:gd name="connsiteY2" fmla="*/ 36236 h 39292"/>
                      <a:gd name="connsiteX3" fmla="*/ 40388 w 40610"/>
                      <a:gd name="connsiteY3" fmla="*/ 21186 h 39292"/>
                      <a:gd name="connsiteX4" fmla="*/ 40388 w 40610"/>
                      <a:gd name="connsiteY4" fmla="*/ 21186 h 39292"/>
                      <a:gd name="connsiteX5" fmla="*/ 30101 w 40610"/>
                      <a:gd name="connsiteY5" fmla="*/ 3184 h 39292"/>
                      <a:gd name="connsiteX6" fmla="*/ 2955 w 40610"/>
                      <a:gd name="connsiteY6" fmla="*/ 10423 h 39292"/>
                      <a:gd name="connsiteX7" fmla="*/ 574 w 40610"/>
                      <a:gd name="connsiteY7" fmla="*/ 20043 h 3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10" h="39292">
                        <a:moveTo>
                          <a:pt x="574" y="20043"/>
                        </a:moveTo>
                        <a:lnTo>
                          <a:pt x="10860" y="37950"/>
                        </a:lnTo>
                        <a:cubicBezTo>
                          <a:pt x="12099" y="40522"/>
                          <a:pt x="18385" y="39093"/>
                          <a:pt x="24862" y="36236"/>
                        </a:cubicBezTo>
                        <a:cubicBezTo>
                          <a:pt x="33625" y="32331"/>
                          <a:pt x="42103" y="24615"/>
                          <a:pt x="40388" y="21186"/>
                        </a:cubicBezTo>
                        <a:lnTo>
                          <a:pt x="40388" y="21186"/>
                        </a:lnTo>
                        <a:lnTo>
                          <a:pt x="30101" y="3184"/>
                        </a:lnTo>
                        <a:cubicBezTo>
                          <a:pt x="25910" y="-4150"/>
                          <a:pt x="10099" y="2422"/>
                          <a:pt x="2955" y="10423"/>
                        </a:cubicBezTo>
                        <a:cubicBezTo>
                          <a:pt x="221" y="12814"/>
                          <a:pt x="-722" y="16652"/>
                          <a:pt x="574" y="20043"/>
                        </a:cubicBezTo>
                        <a:close/>
                      </a:path>
                    </a:pathLst>
                  </a:custGeom>
                  <a:solidFill>
                    <a:srgbClr val="F28F8F"/>
                  </a:solidFill>
                  <a:ln w="9525" cap="flat">
                    <a:noFill/>
                    <a:prstDash val="solid"/>
                    <a:miter/>
                  </a:ln>
                </p:spPr>
                <p:txBody>
                  <a:bodyPr rtlCol="0" anchor="ctr"/>
                  <a:lstStyle/>
                  <a:p>
                    <a:endParaRPr lang="en-US"/>
                  </a:p>
                </p:txBody>
              </p:sp>
              <p:sp>
                <p:nvSpPr>
                  <p:cNvPr id="408" name="Freeform: Shape 407">
                    <a:extLst>
                      <a:ext uri="{FF2B5EF4-FFF2-40B4-BE49-F238E27FC236}">
                        <a16:creationId xmlns="" xmlns:a16="http://schemas.microsoft.com/office/drawing/2014/main" id="{19637EDF-5B19-43E5-8C43-52EDEAA580B9}"/>
                      </a:ext>
                    </a:extLst>
                  </p:cNvPr>
                  <p:cNvSpPr/>
                  <p:nvPr/>
                </p:nvSpPr>
                <p:spPr>
                  <a:xfrm>
                    <a:off x="2328083" y="3183992"/>
                    <a:ext cx="30359" cy="22871"/>
                  </a:xfrm>
                  <a:custGeom>
                    <a:avLst/>
                    <a:gdLst>
                      <a:gd name="connsiteX0" fmla="*/ 11813 w 30359"/>
                      <a:gd name="connsiteY0" fmla="*/ 22293 h 22871"/>
                      <a:gd name="connsiteX1" fmla="*/ 30006 w 30359"/>
                      <a:gd name="connsiteY1" fmla="*/ 7530 h 22871"/>
                      <a:gd name="connsiteX2" fmla="*/ 29244 w 30359"/>
                      <a:gd name="connsiteY2" fmla="*/ 2100 h 22871"/>
                      <a:gd name="connsiteX3" fmla="*/ 2955 w 30359"/>
                      <a:gd name="connsiteY3" fmla="*/ 10387 h 22871"/>
                      <a:gd name="connsiteX4" fmla="*/ 478 w 30359"/>
                      <a:gd name="connsiteY4" fmla="*/ 19912 h 22871"/>
                      <a:gd name="connsiteX5" fmla="*/ 11813 w 30359"/>
                      <a:gd name="connsiteY5" fmla="*/ 22293 h 2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59" h="22871">
                        <a:moveTo>
                          <a:pt x="11813" y="22293"/>
                        </a:moveTo>
                        <a:cubicBezTo>
                          <a:pt x="19852" y="20484"/>
                          <a:pt x="26577" y="15026"/>
                          <a:pt x="30006" y="7530"/>
                        </a:cubicBezTo>
                        <a:cubicBezTo>
                          <a:pt x="30672" y="5710"/>
                          <a:pt x="30387" y="3672"/>
                          <a:pt x="29244" y="2100"/>
                        </a:cubicBezTo>
                        <a:cubicBezTo>
                          <a:pt x="24291" y="-3424"/>
                          <a:pt x="9717" y="2862"/>
                          <a:pt x="2955" y="10387"/>
                        </a:cubicBezTo>
                        <a:cubicBezTo>
                          <a:pt x="297" y="12788"/>
                          <a:pt x="-674" y="16531"/>
                          <a:pt x="478" y="19912"/>
                        </a:cubicBezTo>
                        <a:cubicBezTo>
                          <a:pt x="2097" y="22579"/>
                          <a:pt x="6765" y="23627"/>
                          <a:pt x="11813" y="22293"/>
                        </a:cubicBezTo>
                        <a:close/>
                      </a:path>
                    </a:pathLst>
                  </a:custGeom>
                  <a:solidFill>
                    <a:srgbClr val="000000">
                      <a:alpha val="10000"/>
                    </a:srgbClr>
                  </a:solidFill>
                  <a:ln w="9525" cap="flat">
                    <a:noFill/>
                    <a:prstDash val="solid"/>
                    <a:miter/>
                  </a:ln>
                </p:spPr>
                <p:txBody>
                  <a:bodyPr rtlCol="0" anchor="ctr"/>
                  <a:lstStyle/>
                  <a:p>
                    <a:endParaRPr lang="en-US"/>
                  </a:p>
                </p:txBody>
              </p:sp>
            </p:grpSp>
            <p:sp>
              <p:nvSpPr>
                <p:cNvPr id="409" name="Freeform: Shape 408">
                  <a:extLst>
                    <a:ext uri="{FF2B5EF4-FFF2-40B4-BE49-F238E27FC236}">
                      <a16:creationId xmlns="" xmlns:a16="http://schemas.microsoft.com/office/drawing/2014/main" id="{4C18D028-CDA4-4EBB-ADE1-3984A7ADD873}"/>
                    </a:ext>
                  </a:extLst>
                </p:cNvPr>
                <p:cNvSpPr/>
                <p:nvPr/>
              </p:nvSpPr>
              <p:spPr>
                <a:xfrm>
                  <a:off x="2398093" y="3257073"/>
                  <a:ext cx="89276" cy="153172"/>
                </a:xfrm>
                <a:custGeom>
                  <a:avLst/>
                  <a:gdLst>
                    <a:gd name="connsiteX0" fmla="*/ 0 w 89276"/>
                    <a:gd name="connsiteY0" fmla="*/ 457 h 153172"/>
                    <a:gd name="connsiteX1" fmla="*/ 21908 w 89276"/>
                    <a:gd name="connsiteY1" fmla="*/ 457 h 153172"/>
                    <a:gd name="connsiteX2" fmla="*/ 51245 w 89276"/>
                    <a:gd name="connsiteY2" fmla="*/ 8458 h 153172"/>
                    <a:gd name="connsiteX3" fmla="*/ 60103 w 89276"/>
                    <a:gd name="connsiteY3" fmla="*/ 15793 h 153172"/>
                    <a:gd name="connsiteX4" fmla="*/ 63817 w 89276"/>
                    <a:gd name="connsiteY4" fmla="*/ 27127 h 153172"/>
                    <a:gd name="connsiteX5" fmla="*/ 87821 w 89276"/>
                    <a:gd name="connsiteY5" fmla="*/ 83611 h 153172"/>
                    <a:gd name="connsiteX6" fmla="*/ 72771 w 89276"/>
                    <a:gd name="connsiteY6" fmla="*/ 152762 h 153172"/>
                    <a:gd name="connsiteX7" fmla="*/ 54864 w 89276"/>
                    <a:gd name="connsiteY7" fmla="*/ 121329 h 153172"/>
                    <a:gd name="connsiteX8" fmla="*/ 34957 w 89276"/>
                    <a:gd name="connsiteY8" fmla="*/ 97898 h 153172"/>
                    <a:gd name="connsiteX9" fmla="*/ 29337 w 89276"/>
                    <a:gd name="connsiteY9" fmla="*/ 52559 h 1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276" h="153172">
                      <a:moveTo>
                        <a:pt x="0" y="457"/>
                      </a:moveTo>
                      <a:cubicBezTo>
                        <a:pt x="7287" y="-152"/>
                        <a:pt x="14621" y="-152"/>
                        <a:pt x="21908" y="457"/>
                      </a:cubicBezTo>
                      <a:cubicBezTo>
                        <a:pt x="32147" y="981"/>
                        <a:pt x="42158" y="3715"/>
                        <a:pt x="51245" y="8458"/>
                      </a:cubicBezTo>
                      <a:cubicBezTo>
                        <a:pt x="54769" y="10116"/>
                        <a:pt x="57817" y="12640"/>
                        <a:pt x="60103" y="15793"/>
                      </a:cubicBezTo>
                      <a:cubicBezTo>
                        <a:pt x="61998" y="19317"/>
                        <a:pt x="63265" y="23155"/>
                        <a:pt x="63817" y="27127"/>
                      </a:cubicBezTo>
                      <a:cubicBezTo>
                        <a:pt x="68390" y="47511"/>
                        <a:pt x="82867" y="63418"/>
                        <a:pt x="87821" y="83611"/>
                      </a:cubicBezTo>
                      <a:cubicBezTo>
                        <a:pt x="91821" y="101422"/>
                        <a:pt x="87821" y="146952"/>
                        <a:pt x="72771" y="152762"/>
                      </a:cubicBezTo>
                      <a:cubicBezTo>
                        <a:pt x="63246" y="156381"/>
                        <a:pt x="55721" y="135236"/>
                        <a:pt x="54864" y="121329"/>
                      </a:cubicBezTo>
                      <a:cubicBezTo>
                        <a:pt x="49149" y="129616"/>
                        <a:pt x="37052" y="120758"/>
                        <a:pt x="34957" y="97898"/>
                      </a:cubicBezTo>
                      <a:cubicBezTo>
                        <a:pt x="33338" y="78848"/>
                        <a:pt x="29337" y="52559"/>
                        <a:pt x="29337" y="52559"/>
                      </a:cubicBezTo>
                      <a:close/>
                    </a:path>
                  </a:pathLst>
                </a:custGeom>
                <a:solidFill>
                  <a:srgbClr val="FFC4C3"/>
                </a:solidFill>
                <a:ln w="9525" cap="flat">
                  <a:noFill/>
                  <a:prstDash val="solid"/>
                  <a:miter/>
                </a:ln>
              </p:spPr>
              <p:txBody>
                <a:bodyPr rtlCol="0" anchor="ctr"/>
                <a:lstStyle/>
                <a:p>
                  <a:endParaRPr lang="en-US"/>
                </a:p>
              </p:txBody>
            </p:sp>
            <p:sp>
              <p:nvSpPr>
                <p:cNvPr id="410" name="Freeform: Shape 409">
                  <a:extLst>
                    <a:ext uri="{FF2B5EF4-FFF2-40B4-BE49-F238E27FC236}">
                      <a16:creationId xmlns="" xmlns:a16="http://schemas.microsoft.com/office/drawing/2014/main" id="{FD7E8189-F048-48D5-BA0D-B923CB05C263}"/>
                    </a:ext>
                  </a:extLst>
                </p:cNvPr>
                <p:cNvSpPr/>
                <p:nvPr/>
              </p:nvSpPr>
              <p:spPr>
                <a:xfrm>
                  <a:off x="2427049" y="3298011"/>
                  <a:ext cx="12735" cy="22479"/>
                </a:xfrm>
                <a:custGeom>
                  <a:avLst/>
                  <a:gdLst>
                    <a:gd name="connsiteX0" fmla="*/ 11049 w 12735"/>
                    <a:gd name="connsiteY0" fmla="*/ 0 h 22479"/>
                    <a:gd name="connsiteX1" fmla="*/ 11049 w 12735"/>
                    <a:gd name="connsiteY1" fmla="*/ 12382 h 22479"/>
                    <a:gd name="connsiteX2" fmla="*/ 1524 w 12735"/>
                    <a:gd name="connsiteY2" fmla="*/ 22479 h 22479"/>
                    <a:gd name="connsiteX3" fmla="*/ 0 w 12735"/>
                    <a:gd name="connsiteY3" fmla="*/ 11621 h 22479"/>
                  </a:gdLst>
                  <a:ahLst/>
                  <a:cxnLst>
                    <a:cxn ang="0">
                      <a:pos x="connsiteX0" y="connsiteY0"/>
                    </a:cxn>
                    <a:cxn ang="0">
                      <a:pos x="connsiteX1" y="connsiteY1"/>
                    </a:cxn>
                    <a:cxn ang="0">
                      <a:pos x="connsiteX2" y="connsiteY2"/>
                    </a:cxn>
                    <a:cxn ang="0">
                      <a:pos x="connsiteX3" y="connsiteY3"/>
                    </a:cxn>
                  </a:cxnLst>
                  <a:rect l="l" t="t" r="r" b="b"/>
                  <a:pathLst>
                    <a:path w="12735" h="22479">
                      <a:moveTo>
                        <a:pt x="11049" y="0"/>
                      </a:moveTo>
                      <a:cubicBezTo>
                        <a:pt x="13297" y="3820"/>
                        <a:pt x="13297" y="8563"/>
                        <a:pt x="11049" y="12382"/>
                      </a:cubicBezTo>
                      <a:cubicBezTo>
                        <a:pt x="8925" y="16602"/>
                        <a:pt x="5620" y="20117"/>
                        <a:pt x="1524" y="22479"/>
                      </a:cubicBezTo>
                      <a:lnTo>
                        <a:pt x="0" y="11621"/>
                      </a:lnTo>
                      <a:close/>
                    </a:path>
                  </a:pathLst>
                </a:custGeom>
                <a:solidFill>
                  <a:srgbClr val="FFA8A7"/>
                </a:solidFill>
                <a:ln w="9525" cap="flat">
                  <a:noFill/>
                  <a:prstDash val="solid"/>
                  <a:miter/>
                </a:ln>
              </p:spPr>
              <p:txBody>
                <a:bodyPr rtlCol="0" anchor="ctr"/>
                <a:lstStyle/>
                <a:p>
                  <a:endParaRPr lang="en-US"/>
                </a:p>
              </p:txBody>
            </p:sp>
            <p:sp>
              <p:nvSpPr>
                <p:cNvPr id="411" name="Freeform: Shape 410">
                  <a:extLst>
                    <a:ext uri="{FF2B5EF4-FFF2-40B4-BE49-F238E27FC236}">
                      <a16:creationId xmlns="" xmlns:a16="http://schemas.microsoft.com/office/drawing/2014/main" id="{686BE361-C762-4223-8771-F82108A4C8A7}"/>
                    </a:ext>
                  </a:extLst>
                </p:cNvPr>
                <p:cNvSpPr/>
                <p:nvPr/>
              </p:nvSpPr>
              <p:spPr>
                <a:xfrm>
                  <a:off x="2284556" y="3259011"/>
                  <a:ext cx="153845" cy="61502"/>
                </a:xfrm>
                <a:custGeom>
                  <a:avLst/>
                  <a:gdLst>
                    <a:gd name="connsiteX0" fmla="*/ 0 w 153845"/>
                    <a:gd name="connsiteY0" fmla="*/ 30808 h 61502"/>
                    <a:gd name="connsiteX1" fmla="*/ 67437 w 153845"/>
                    <a:gd name="connsiteY1" fmla="*/ 995 h 61502"/>
                    <a:gd name="connsiteX2" fmla="*/ 133541 w 153845"/>
                    <a:gd name="connsiteY2" fmla="*/ 25188 h 61502"/>
                    <a:gd name="connsiteX3" fmla="*/ 105632 w 153845"/>
                    <a:gd name="connsiteY3" fmla="*/ 60907 h 61502"/>
                    <a:gd name="connsiteX4" fmla="*/ 50673 w 153845"/>
                    <a:gd name="connsiteY4" fmla="*/ 39095 h 61502"/>
                    <a:gd name="connsiteX5" fmla="*/ 0 w 153845"/>
                    <a:gd name="connsiteY5" fmla="*/ 30808 h 61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845" h="61502">
                      <a:moveTo>
                        <a:pt x="0" y="30808"/>
                      </a:moveTo>
                      <a:cubicBezTo>
                        <a:pt x="27146" y="15378"/>
                        <a:pt x="40005" y="-4720"/>
                        <a:pt x="67437" y="995"/>
                      </a:cubicBezTo>
                      <a:cubicBezTo>
                        <a:pt x="94869" y="6710"/>
                        <a:pt x="103346" y="16425"/>
                        <a:pt x="133541" y="25188"/>
                      </a:cubicBezTo>
                      <a:cubicBezTo>
                        <a:pt x="176308" y="37571"/>
                        <a:pt x="144018" y="65955"/>
                        <a:pt x="105632" y="60907"/>
                      </a:cubicBezTo>
                      <a:cubicBezTo>
                        <a:pt x="67246" y="55859"/>
                        <a:pt x="50673" y="39095"/>
                        <a:pt x="50673" y="39095"/>
                      </a:cubicBezTo>
                      <a:cubicBezTo>
                        <a:pt x="50673" y="39095"/>
                        <a:pt x="571" y="75004"/>
                        <a:pt x="0" y="30808"/>
                      </a:cubicBezTo>
                      <a:close/>
                    </a:path>
                  </a:pathLst>
                </a:custGeom>
                <a:solidFill>
                  <a:srgbClr val="FFC4C3"/>
                </a:solidFill>
                <a:ln w="9525" cap="flat">
                  <a:noFill/>
                  <a:prstDash val="solid"/>
                  <a:miter/>
                </a:ln>
              </p:spPr>
              <p:txBody>
                <a:bodyPr rtlCol="0" anchor="ctr"/>
                <a:lstStyle/>
                <a:p>
                  <a:endParaRPr lang="en-US"/>
                </a:p>
              </p:txBody>
            </p:sp>
            <p:grpSp>
              <p:nvGrpSpPr>
                <p:cNvPr id="412" name="Graphic 4">
                  <a:extLst>
                    <a:ext uri="{FF2B5EF4-FFF2-40B4-BE49-F238E27FC236}">
                      <a16:creationId xmlns="" xmlns:a16="http://schemas.microsoft.com/office/drawing/2014/main" id="{32EF2629-E1BB-4469-A1B6-59B9EEF13CF9}"/>
                    </a:ext>
                  </a:extLst>
                </p:cNvPr>
                <p:cNvGrpSpPr/>
                <p:nvPr/>
              </p:nvGrpSpPr>
              <p:grpSpPr>
                <a:xfrm>
                  <a:off x="1691221" y="3633456"/>
                  <a:ext cx="929523" cy="549590"/>
                  <a:chOff x="1691221" y="3633456"/>
                  <a:chExt cx="929523" cy="549590"/>
                </a:xfrm>
              </p:grpSpPr>
              <p:sp>
                <p:nvSpPr>
                  <p:cNvPr id="413" name="Freeform: Shape 412">
                    <a:extLst>
                      <a:ext uri="{FF2B5EF4-FFF2-40B4-BE49-F238E27FC236}">
                        <a16:creationId xmlns="" xmlns:a16="http://schemas.microsoft.com/office/drawing/2014/main" id="{9FA44DF5-8932-4D10-9354-B7AA89EFF3B7}"/>
                      </a:ext>
                    </a:extLst>
                  </p:cNvPr>
                  <p:cNvSpPr/>
                  <p:nvPr/>
                </p:nvSpPr>
                <p:spPr>
                  <a:xfrm>
                    <a:off x="1698958" y="3633456"/>
                    <a:ext cx="649605" cy="297117"/>
                  </a:xfrm>
                  <a:custGeom>
                    <a:avLst/>
                    <a:gdLst>
                      <a:gd name="connsiteX0" fmla="*/ 0 w 649605"/>
                      <a:gd name="connsiteY0" fmla="*/ 219672 h 297117"/>
                      <a:gd name="connsiteX1" fmla="*/ 369475 w 649605"/>
                      <a:gd name="connsiteY1" fmla="*/ 41269 h 297117"/>
                      <a:gd name="connsiteX2" fmla="*/ 557117 w 649605"/>
                      <a:gd name="connsiteY2" fmla="*/ 7646 h 297117"/>
                      <a:gd name="connsiteX3" fmla="*/ 634175 w 649605"/>
                      <a:gd name="connsiteY3" fmla="*/ 111754 h 297117"/>
                      <a:gd name="connsiteX4" fmla="*/ 649605 w 649605"/>
                      <a:gd name="connsiteY4" fmla="*/ 187287 h 297117"/>
                      <a:gd name="connsiteX5" fmla="*/ 377095 w 649605"/>
                      <a:gd name="connsiteY5" fmla="*/ 290538 h 297117"/>
                      <a:gd name="connsiteX6" fmla="*/ 0 w 649605"/>
                      <a:gd name="connsiteY6" fmla="*/ 219672 h 29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9605" h="297117">
                        <a:moveTo>
                          <a:pt x="0" y="219672"/>
                        </a:moveTo>
                        <a:cubicBezTo>
                          <a:pt x="0" y="219672"/>
                          <a:pt x="279273" y="81464"/>
                          <a:pt x="369475" y="41269"/>
                        </a:cubicBezTo>
                        <a:cubicBezTo>
                          <a:pt x="459677" y="1073"/>
                          <a:pt x="511873" y="-8928"/>
                          <a:pt x="557117" y="7646"/>
                        </a:cubicBezTo>
                        <a:cubicBezTo>
                          <a:pt x="595217" y="21743"/>
                          <a:pt x="618839" y="54413"/>
                          <a:pt x="634175" y="111754"/>
                        </a:cubicBezTo>
                        <a:cubicBezTo>
                          <a:pt x="637127" y="122517"/>
                          <a:pt x="649605" y="187287"/>
                          <a:pt x="649605" y="187287"/>
                        </a:cubicBezTo>
                        <a:cubicBezTo>
                          <a:pt x="565290" y="236922"/>
                          <a:pt x="473135" y="271831"/>
                          <a:pt x="377095" y="290538"/>
                        </a:cubicBezTo>
                        <a:cubicBezTo>
                          <a:pt x="213551" y="323876"/>
                          <a:pt x="0" y="219672"/>
                          <a:pt x="0" y="219672"/>
                        </a:cubicBezTo>
                        <a:close/>
                      </a:path>
                    </a:pathLst>
                  </a:custGeom>
                  <a:solidFill>
                    <a:srgbClr val="37474F"/>
                  </a:solidFill>
                  <a:ln w="9525" cap="flat">
                    <a:noFill/>
                    <a:prstDash val="solid"/>
                    <a:miter/>
                  </a:ln>
                </p:spPr>
                <p:txBody>
                  <a:bodyPr rtlCol="0" anchor="ctr"/>
                  <a:lstStyle/>
                  <a:p>
                    <a:endParaRPr lang="en-US"/>
                  </a:p>
                </p:txBody>
              </p:sp>
              <p:sp>
                <p:nvSpPr>
                  <p:cNvPr id="414" name="Freeform: Shape 413">
                    <a:extLst>
                      <a:ext uri="{FF2B5EF4-FFF2-40B4-BE49-F238E27FC236}">
                        <a16:creationId xmlns="" xmlns:a16="http://schemas.microsoft.com/office/drawing/2014/main" id="{6611E088-DCD4-4420-905D-3A732D2FC98E}"/>
                      </a:ext>
                    </a:extLst>
                  </p:cNvPr>
                  <p:cNvSpPr/>
                  <p:nvPr/>
                </p:nvSpPr>
                <p:spPr>
                  <a:xfrm>
                    <a:off x="1691221" y="3744949"/>
                    <a:ext cx="929523" cy="438096"/>
                  </a:xfrm>
                  <a:custGeom>
                    <a:avLst/>
                    <a:gdLst>
                      <a:gd name="connsiteX0" fmla="*/ 2117 w 929523"/>
                      <a:gd name="connsiteY0" fmla="*/ 93034 h 438096"/>
                      <a:gd name="connsiteX1" fmla="*/ 88604 w 929523"/>
                      <a:gd name="connsiteY1" fmla="*/ 369259 h 438096"/>
                      <a:gd name="connsiteX2" fmla="*/ 490369 w 929523"/>
                      <a:gd name="connsiteY2" fmla="*/ 404882 h 438096"/>
                      <a:gd name="connsiteX3" fmla="*/ 786501 w 929523"/>
                      <a:gd name="connsiteY3" fmla="*/ 248196 h 438096"/>
                      <a:gd name="connsiteX4" fmla="*/ 929376 w 929523"/>
                      <a:gd name="connsiteY4" fmla="*/ 185236 h 438096"/>
                      <a:gd name="connsiteX5" fmla="*/ 916327 w 929523"/>
                      <a:gd name="connsiteY5" fmla="*/ 105797 h 438096"/>
                      <a:gd name="connsiteX6" fmla="*/ 740591 w 929523"/>
                      <a:gd name="connsiteY6" fmla="*/ 5594 h 438096"/>
                      <a:gd name="connsiteX7" fmla="*/ 498179 w 929523"/>
                      <a:gd name="connsiteY7" fmla="*/ 89224 h 438096"/>
                      <a:gd name="connsiteX8" fmla="*/ 411216 w 929523"/>
                      <a:gd name="connsiteY8" fmla="*/ 69221 h 438096"/>
                      <a:gd name="connsiteX9" fmla="*/ 347018 w 929523"/>
                      <a:gd name="connsiteY9" fmla="*/ 175330 h 43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23" h="438096">
                        <a:moveTo>
                          <a:pt x="2117" y="93034"/>
                        </a:moveTo>
                        <a:cubicBezTo>
                          <a:pt x="-9027" y="260197"/>
                          <a:pt x="24406" y="331159"/>
                          <a:pt x="88604" y="369259"/>
                        </a:cubicBezTo>
                        <a:cubicBezTo>
                          <a:pt x="193379" y="431552"/>
                          <a:pt x="331968" y="468700"/>
                          <a:pt x="490369" y="404882"/>
                        </a:cubicBezTo>
                        <a:cubicBezTo>
                          <a:pt x="596001" y="362496"/>
                          <a:pt x="786501" y="248196"/>
                          <a:pt x="786501" y="248196"/>
                        </a:cubicBezTo>
                        <a:cubicBezTo>
                          <a:pt x="817267" y="198095"/>
                          <a:pt x="934234" y="225908"/>
                          <a:pt x="929376" y="185236"/>
                        </a:cubicBezTo>
                        <a:cubicBezTo>
                          <a:pt x="925280" y="152660"/>
                          <a:pt x="919184" y="116656"/>
                          <a:pt x="916327" y="105797"/>
                        </a:cubicBezTo>
                        <a:cubicBezTo>
                          <a:pt x="901944" y="51219"/>
                          <a:pt x="855367" y="-20695"/>
                          <a:pt x="740591" y="5594"/>
                        </a:cubicBezTo>
                        <a:cubicBezTo>
                          <a:pt x="670201" y="21692"/>
                          <a:pt x="614765" y="52553"/>
                          <a:pt x="498179" y="89224"/>
                        </a:cubicBezTo>
                        <a:cubicBezTo>
                          <a:pt x="471509" y="97606"/>
                          <a:pt x="432838" y="61220"/>
                          <a:pt x="411216" y="69221"/>
                        </a:cubicBezTo>
                        <a:cubicBezTo>
                          <a:pt x="360067" y="88271"/>
                          <a:pt x="347018" y="175330"/>
                          <a:pt x="347018" y="175330"/>
                        </a:cubicBezTo>
                        <a:close/>
                      </a:path>
                    </a:pathLst>
                  </a:custGeom>
                  <a:solidFill>
                    <a:srgbClr val="455A64"/>
                  </a:solidFill>
                  <a:ln w="9525" cap="flat">
                    <a:noFill/>
                    <a:prstDash val="solid"/>
                    <a:miter/>
                  </a:ln>
                </p:spPr>
                <p:txBody>
                  <a:bodyPr rtlCol="0" anchor="ctr"/>
                  <a:lstStyle/>
                  <a:p>
                    <a:endParaRPr lang="en-US"/>
                  </a:p>
                </p:txBody>
              </p:sp>
            </p:grpSp>
            <p:sp>
              <p:nvSpPr>
                <p:cNvPr id="415" name="Freeform: Shape 414">
                  <a:extLst>
                    <a:ext uri="{FF2B5EF4-FFF2-40B4-BE49-F238E27FC236}">
                      <a16:creationId xmlns="" xmlns:a16="http://schemas.microsoft.com/office/drawing/2014/main" id="{D4086EB1-9AC7-4C2F-B2AC-48CFCEAD5E87}"/>
                    </a:ext>
                  </a:extLst>
                </p:cNvPr>
                <p:cNvSpPr/>
                <p:nvPr/>
              </p:nvSpPr>
              <p:spPr>
                <a:xfrm>
                  <a:off x="1859815" y="3191045"/>
                  <a:ext cx="179757" cy="141081"/>
                </a:xfrm>
                <a:custGeom>
                  <a:avLst/>
                  <a:gdLst>
                    <a:gd name="connsiteX0" fmla="*/ 179758 w 179757"/>
                    <a:gd name="connsiteY0" fmla="*/ 30956 h 141081"/>
                    <a:gd name="connsiteX1" fmla="*/ 168423 w 179757"/>
                    <a:gd name="connsiteY1" fmla="*/ 138398 h 141081"/>
                    <a:gd name="connsiteX2" fmla="*/ 66886 w 179757"/>
                    <a:gd name="connsiteY2" fmla="*/ 141065 h 141081"/>
                    <a:gd name="connsiteX3" fmla="*/ 16 w 179757"/>
                    <a:gd name="connsiteY3" fmla="*/ 77096 h 141081"/>
                    <a:gd name="connsiteX4" fmla="*/ 211 w 179757"/>
                    <a:gd name="connsiteY4" fmla="*/ 70390 h 141081"/>
                    <a:gd name="connsiteX5" fmla="*/ 6022 w 179757"/>
                    <a:gd name="connsiteY5" fmla="*/ 0 h 14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57" h="141081">
                      <a:moveTo>
                        <a:pt x="179758" y="30956"/>
                      </a:moveTo>
                      <a:lnTo>
                        <a:pt x="168423" y="138398"/>
                      </a:lnTo>
                      <a:lnTo>
                        <a:pt x="66886" y="141065"/>
                      </a:lnTo>
                      <a:cubicBezTo>
                        <a:pt x="30758" y="141865"/>
                        <a:pt x="817" y="113224"/>
                        <a:pt x="16" y="77096"/>
                      </a:cubicBezTo>
                      <a:cubicBezTo>
                        <a:pt x="-33" y="74857"/>
                        <a:pt x="31" y="72619"/>
                        <a:pt x="211" y="70390"/>
                      </a:cubicBezTo>
                      <a:lnTo>
                        <a:pt x="6022" y="0"/>
                      </a:lnTo>
                      <a:close/>
                    </a:path>
                  </a:pathLst>
                </a:custGeom>
                <a:solidFill>
                  <a:srgbClr val="FFC4C3"/>
                </a:solidFill>
                <a:ln w="9525" cap="flat">
                  <a:noFill/>
                  <a:prstDash val="solid"/>
                  <a:miter/>
                </a:ln>
              </p:spPr>
              <p:txBody>
                <a:bodyPr rtlCol="0" anchor="ctr"/>
                <a:lstStyle/>
                <a:p>
                  <a:endParaRPr lang="en-US"/>
                </a:p>
              </p:txBody>
            </p:sp>
            <p:sp>
              <p:nvSpPr>
                <p:cNvPr id="416" name="Freeform: Shape 415">
                  <a:extLst>
                    <a:ext uri="{FF2B5EF4-FFF2-40B4-BE49-F238E27FC236}">
                      <a16:creationId xmlns="" xmlns:a16="http://schemas.microsoft.com/office/drawing/2014/main" id="{A26BDDDE-F22A-479E-8B38-B717E5E8B266}"/>
                    </a:ext>
                  </a:extLst>
                </p:cNvPr>
                <p:cNvSpPr/>
                <p:nvPr/>
              </p:nvSpPr>
              <p:spPr>
                <a:xfrm>
                  <a:off x="1682554" y="3246646"/>
                  <a:ext cx="514287" cy="730604"/>
                </a:xfrm>
                <a:custGeom>
                  <a:avLst/>
                  <a:gdLst>
                    <a:gd name="connsiteX0" fmla="*/ 402 w 514287"/>
                    <a:gd name="connsiteY0" fmla="*/ 599338 h 730604"/>
                    <a:gd name="connsiteX1" fmla="*/ 28120 w 514287"/>
                    <a:gd name="connsiteY1" fmla="*/ 139186 h 730604"/>
                    <a:gd name="connsiteX2" fmla="*/ 153564 w 514287"/>
                    <a:gd name="connsiteY2" fmla="*/ 1169 h 730604"/>
                    <a:gd name="connsiteX3" fmla="*/ 180615 w 514287"/>
                    <a:gd name="connsiteY3" fmla="*/ 5074 h 730604"/>
                    <a:gd name="connsiteX4" fmla="*/ 351399 w 514287"/>
                    <a:gd name="connsiteY4" fmla="*/ 34220 h 730604"/>
                    <a:gd name="connsiteX5" fmla="*/ 459793 w 514287"/>
                    <a:gd name="connsiteY5" fmla="*/ 64319 h 730604"/>
                    <a:gd name="connsiteX6" fmla="*/ 514181 w 514287"/>
                    <a:gd name="connsiteY6" fmla="*/ 287490 h 730604"/>
                    <a:gd name="connsiteX7" fmla="*/ 502179 w 514287"/>
                    <a:gd name="connsiteY7" fmla="*/ 651440 h 730604"/>
                    <a:gd name="connsiteX8" fmla="*/ 402 w 514287"/>
                    <a:gd name="connsiteY8" fmla="*/ 599338 h 73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287" h="730604">
                      <a:moveTo>
                        <a:pt x="402" y="599338"/>
                      </a:moveTo>
                      <a:cubicBezTo>
                        <a:pt x="-2836" y="291586"/>
                        <a:pt x="14118" y="216814"/>
                        <a:pt x="28120" y="139186"/>
                      </a:cubicBezTo>
                      <a:cubicBezTo>
                        <a:pt x="42122" y="61557"/>
                        <a:pt x="88604" y="-10071"/>
                        <a:pt x="153564" y="1169"/>
                      </a:cubicBezTo>
                      <a:lnTo>
                        <a:pt x="180615" y="5074"/>
                      </a:lnTo>
                      <a:cubicBezTo>
                        <a:pt x="182616" y="49270"/>
                        <a:pt x="268722" y="62224"/>
                        <a:pt x="351399" y="34220"/>
                      </a:cubicBezTo>
                      <a:cubicBezTo>
                        <a:pt x="374830" y="39649"/>
                        <a:pt x="459793" y="64319"/>
                        <a:pt x="459793" y="64319"/>
                      </a:cubicBezTo>
                      <a:cubicBezTo>
                        <a:pt x="519229" y="100133"/>
                        <a:pt x="514181" y="131947"/>
                        <a:pt x="514181" y="287490"/>
                      </a:cubicBezTo>
                      <a:cubicBezTo>
                        <a:pt x="514181" y="443033"/>
                        <a:pt x="503418" y="559524"/>
                        <a:pt x="502179" y="651440"/>
                      </a:cubicBezTo>
                      <a:cubicBezTo>
                        <a:pt x="369496" y="787838"/>
                        <a:pt x="68792" y="733260"/>
                        <a:pt x="402" y="599338"/>
                      </a:cubicBezTo>
                      <a:close/>
                    </a:path>
                  </a:pathLst>
                </a:custGeom>
                <a:solidFill>
                  <a:srgbClr val="F0F0F0"/>
                </a:solidFill>
                <a:ln w="9525" cap="flat">
                  <a:noFill/>
                  <a:prstDash val="solid"/>
                  <a:miter/>
                </a:ln>
              </p:spPr>
              <p:txBody>
                <a:bodyPr rtlCol="0" anchor="ctr"/>
                <a:lstStyle/>
                <a:p>
                  <a:endParaRPr lang="en-US"/>
                </a:p>
              </p:txBody>
            </p:sp>
            <p:grpSp>
              <p:nvGrpSpPr>
                <p:cNvPr id="417" name="Graphic 4">
                  <a:extLst>
                    <a:ext uri="{FF2B5EF4-FFF2-40B4-BE49-F238E27FC236}">
                      <a16:creationId xmlns="" xmlns:a16="http://schemas.microsoft.com/office/drawing/2014/main" id="{D5AAA2F1-598A-4E53-8896-FD780B6752F6}"/>
                    </a:ext>
                  </a:extLst>
                </p:cNvPr>
                <p:cNvGrpSpPr/>
                <p:nvPr/>
              </p:nvGrpSpPr>
              <p:grpSpPr>
                <a:xfrm>
                  <a:off x="1724151" y="2788114"/>
                  <a:ext cx="483584" cy="701445"/>
                  <a:chOff x="1724151" y="2788114"/>
                  <a:chExt cx="483584" cy="701445"/>
                </a:xfrm>
              </p:grpSpPr>
              <p:sp>
                <p:nvSpPr>
                  <p:cNvPr id="418" name="Freeform: Shape 417">
                    <a:extLst>
                      <a:ext uri="{FF2B5EF4-FFF2-40B4-BE49-F238E27FC236}">
                        <a16:creationId xmlns="" xmlns:a16="http://schemas.microsoft.com/office/drawing/2014/main" id="{29D6F6CD-8E02-40A0-98CA-E1B5DCE81D56}"/>
                      </a:ext>
                    </a:extLst>
                  </p:cNvPr>
                  <p:cNvSpPr/>
                  <p:nvPr/>
                </p:nvSpPr>
                <p:spPr>
                  <a:xfrm>
                    <a:off x="2158254" y="2987306"/>
                    <a:ext cx="49481" cy="95250"/>
                  </a:xfrm>
                  <a:custGeom>
                    <a:avLst/>
                    <a:gdLst>
                      <a:gd name="connsiteX0" fmla="*/ 0 w 49481"/>
                      <a:gd name="connsiteY0" fmla="*/ 0 h 95250"/>
                      <a:gd name="connsiteX1" fmla="*/ 49435 w 49481"/>
                      <a:gd name="connsiteY1" fmla="*/ 76200 h 95250"/>
                      <a:gd name="connsiteX2" fmla="*/ 10858 w 49481"/>
                      <a:gd name="connsiteY2" fmla="*/ 95250 h 95250"/>
                    </a:gdLst>
                    <a:ahLst/>
                    <a:cxnLst>
                      <a:cxn ang="0">
                        <a:pos x="connsiteX0" y="connsiteY0"/>
                      </a:cxn>
                      <a:cxn ang="0">
                        <a:pos x="connsiteX1" y="connsiteY1"/>
                      </a:cxn>
                      <a:cxn ang="0">
                        <a:pos x="connsiteX2" y="connsiteY2"/>
                      </a:cxn>
                    </a:cxnLst>
                    <a:rect l="l" t="t" r="r" b="b"/>
                    <a:pathLst>
                      <a:path w="49481" h="95250">
                        <a:moveTo>
                          <a:pt x="0" y="0"/>
                        </a:moveTo>
                        <a:cubicBezTo>
                          <a:pt x="0" y="0"/>
                          <a:pt x="51244" y="64198"/>
                          <a:pt x="49435" y="76200"/>
                        </a:cubicBezTo>
                        <a:cubicBezTo>
                          <a:pt x="46958" y="91535"/>
                          <a:pt x="10858" y="95250"/>
                          <a:pt x="10858" y="95250"/>
                        </a:cubicBezTo>
                        <a:close/>
                      </a:path>
                    </a:pathLst>
                  </a:custGeom>
                  <a:solidFill>
                    <a:srgbClr val="FFA8A7"/>
                  </a:solidFill>
                  <a:ln w="9525" cap="flat">
                    <a:noFill/>
                    <a:prstDash val="solid"/>
                    <a:miter/>
                  </a:ln>
                </p:spPr>
                <p:txBody>
                  <a:bodyPr rtlCol="0" anchor="ctr"/>
                  <a:lstStyle/>
                  <a:p>
                    <a:endParaRPr lang="en-US"/>
                  </a:p>
                </p:txBody>
              </p:sp>
              <p:sp>
                <p:nvSpPr>
                  <p:cNvPr id="419" name="Freeform: Shape 418">
                    <a:extLst>
                      <a:ext uri="{FF2B5EF4-FFF2-40B4-BE49-F238E27FC236}">
                        <a16:creationId xmlns="" xmlns:a16="http://schemas.microsoft.com/office/drawing/2014/main" id="{4B172426-8708-4507-884F-0836CC15F5C5}"/>
                      </a:ext>
                    </a:extLst>
                  </p:cNvPr>
                  <p:cNvSpPr/>
                  <p:nvPr/>
                </p:nvSpPr>
                <p:spPr>
                  <a:xfrm>
                    <a:off x="1981184" y="2792327"/>
                    <a:ext cx="201189" cy="182814"/>
                  </a:xfrm>
                  <a:custGeom>
                    <a:avLst/>
                    <a:gdLst>
                      <a:gd name="connsiteX0" fmla="*/ 0 w 201189"/>
                      <a:gd name="connsiteY0" fmla="*/ 7241 h 182814"/>
                      <a:gd name="connsiteX1" fmla="*/ 175069 w 201189"/>
                      <a:gd name="connsiteY1" fmla="*/ 50103 h 182814"/>
                      <a:gd name="connsiteX2" fmla="*/ 165544 w 201189"/>
                      <a:gd name="connsiteY2" fmla="*/ 178596 h 182814"/>
                      <a:gd name="connsiteX3" fmla="*/ 0 w 201189"/>
                      <a:gd name="connsiteY3" fmla="*/ 7241 h 182814"/>
                    </a:gdLst>
                    <a:ahLst/>
                    <a:cxnLst>
                      <a:cxn ang="0">
                        <a:pos x="connsiteX0" y="connsiteY0"/>
                      </a:cxn>
                      <a:cxn ang="0">
                        <a:pos x="connsiteX1" y="connsiteY1"/>
                      </a:cxn>
                      <a:cxn ang="0">
                        <a:pos x="connsiteX2" y="connsiteY2"/>
                      </a:cxn>
                      <a:cxn ang="0">
                        <a:pos x="connsiteX3" y="connsiteY3"/>
                      </a:cxn>
                    </a:cxnLst>
                    <a:rect l="l" t="t" r="r" b="b"/>
                    <a:pathLst>
                      <a:path w="201189" h="182814">
                        <a:moveTo>
                          <a:pt x="0" y="7241"/>
                        </a:moveTo>
                        <a:cubicBezTo>
                          <a:pt x="58293" y="-11809"/>
                          <a:pt x="145637" y="8193"/>
                          <a:pt x="175069" y="50103"/>
                        </a:cubicBezTo>
                        <a:cubicBezTo>
                          <a:pt x="204502" y="92013"/>
                          <a:pt x="218408" y="142496"/>
                          <a:pt x="165544" y="178596"/>
                        </a:cubicBezTo>
                        <a:cubicBezTo>
                          <a:pt x="112681" y="214695"/>
                          <a:pt x="0" y="7241"/>
                          <a:pt x="0" y="7241"/>
                        </a:cubicBezTo>
                        <a:close/>
                      </a:path>
                    </a:pathLst>
                  </a:custGeom>
                  <a:solidFill>
                    <a:srgbClr val="F0997A"/>
                  </a:solidFill>
                  <a:ln w="9525" cap="flat">
                    <a:noFill/>
                    <a:prstDash val="solid"/>
                    <a:miter/>
                  </a:ln>
                </p:spPr>
                <p:txBody>
                  <a:bodyPr rtlCol="0" anchor="ctr"/>
                  <a:lstStyle/>
                  <a:p>
                    <a:endParaRPr lang="en-US"/>
                  </a:p>
                </p:txBody>
              </p:sp>
              <p:sp>
                <p:nvSpPr>
                  <p:cNvPr id="420" name="Freeform: Shape 419">
                    <a:extLst>
                      <a:ext uri="{FF2B5EF4-FFF2-40B4-BE49-F238E27FC236}">
                        <a16:creationId xmlns="" xmlns:a16="http://schemas.microsoft.com/office/drawing/2014/main" id="{184D7430-DF09-4532-B67C-599B2E1C7351}"/>
                      </a:ext>
                    </a:extLst>
                  </p:cNvPr>
                  <p:cNvSpPr/>
                  <p:nvPr/>
                </p:nvSpPr>
                <p:spPr>
                  <a:xfrm>
                    <a:off x="1788061" y="2820168"/>
                    <a:ext cx="395053" cy="406964"/>
                  </a:xfrm>
                  <a:custGeom>
                    <a:avLst/>
                    <a:gdLst>
                      <a:gd name="connsiteX0" fmla="*/ 271610 w 395053"/>
                      <a:gd name="connsiteY0" fmla="*/ 11880 h 406964"/>
                      <a:gd name="connsiteX1" fmla="*/ 377813 w 395053"/>
                      <a:gd name="connsiteY1" fmla="*/ 203428 h 406964"/>
                      <a:gd name="connsiteX2" fmla="*/ 394768 w 395053"/>
                      <a:gd name="connsiteY2" fmla="*/ 266960 h 406964"/>
                      <a:gd name="connsiteX3" fmla="*/ 348190 w 395053"/>
                      <a:gd name="connsiteY3" fmla="*/ 383736 h 406964"/>
                      <a:gd name="connsiteX4" fmla="*/ 232176 w 395053"/>
                      <a:gd name="connsiteY4" fmla="*/ 404119 h 406964"/>
                      <a:gd name="connsiteX5" fmla="*/ 33580 w 395053"/>
                      <a:gd name="connsiteY5" fmla="*/ 279723 h 406964"/>
                      <a:gd name="connsiteX6" fmla="*/ 62155 w 395053"/>
                      <a:gd name="connsiteY6" fmla="*/ 38550 h 406964"/>
                      <a:gd name="connsiteX7" fmla="*/ 271610 w 395053"/>
                      <a:gd name="connsiteY7" fmla="*/ 11880 h 40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053" h="406964">
                        <a:moveTo>
                          <a:pt x="271610" y="11880"/>
                        </a:moveTo>
                        <a:cubicBezTo>
                          <a:pt x="311614" y="29025"/>
                          <a:pt x="381338" y="63886"/>
                          <a:pt x="377813" y="203428"/>
                        </a:cubicBezTo>
                        <a:cubicBezTo>
                          <a:pt x="390501" y="222068"/>
                          <a:pt x="396473" y="244471"/>
                          <a:pt x="394768" y="266960"/>
                        </a:cubicBezTo>
                        <a:cubicBezTo>
                          <a:pt x="391910" y="321919"/>
                          <a:pt x="371431" y="369163"/>
                          <a:pt x="348190" y="383736"/>
                        </a:cubicBezTo>
                        <a:cubicBezTo>
                          <a:pt x="321711" y="400405"/>
                          <a:pt x="269133" y="412787"/>
                          <a:pt x="232176" y="404119"/>
                        </a:cubicBezTo>
                        <a:cubicBezTo>
                          <a:pt x="186075" y="393261"/>
                          <a:pt x="84729" y="351732"/>
                          <a:pt x="33580" y="279723"/>
                        </a:cubicBezTo>
                        <a:cubicBezTo>
                          <a:pt x="-26618" y="194950"/>
                          <a:pt x="1004" y="85984"/>
                          <a:pt x="62155" y="38550"/>
                        </a:cubicBezTo>
                        <a:cubicBezTo>
                          <a:pt x="129592" y="-13076"/>
                          <a:pt x="237796" y="-2693"/>
                          <a:pt x="271610" y="11880"/>
                        </a:cubicBezTo>
                        <a:close/>
                      </a:path>
                    </a:pathLst>
                  </a:custGeom>
                  <a:solidFill>
                    <a:srgbClr val="FFC4C3"/>
                  </a:solidFill>
                  <a:ln w="9525" cap="flat">
                    <a:noFill/>
                    <a:prstDash val="solid"/>
                    <a:miter/>
                  </a:ln>
                </p:spPr>
                <p:txBody>
                  <a:bodyPr rtlCol="0" anchor="ctr"/>
                  <a:lstStyle/>
                  <a:p>
                    <a:endParaRPr lang="en-US"/>
                  </a:p>
                </p:txBody>
              </p:sp>
              <p:sp>
                <p:nvSpPr>
                  <p:cNvPr id="421" name="Freeform: Shape 420">
                    <a:extLst>
                      <a:ext uri="{FF2B5EF4-FFF2-40B4-BE49-F238E27FC236}">
                        <a16:creationId xmlns="" xmlns:a16="http://schemas.microsoft.com/office/drawing/2014/main" id="{EDDAC1A8-41EA-4333-BB81-7F7614E7321F}"/>
                      </a:ext>
                    </a:extLst>
                  </p:cNvPr>
                  <p:cNvSpPr/>
                  <p:nvPr/>
                </p:nvSpPr>
                <p:spPr>
                  <a:xfrm>
                    <a:off x="2039573" y="3203904"/>
                    <a:ext cx="96964" cy="23463"/>
                  </a:xfrm>
                  <a:custGeom>
                    <a:avLst/>
                    <a:gdLst>
                      <a:gd name="connsiteX0" fmla="*/ 0 w 96964"/>
                      <a:gd name="connsiteY0" fmla="*/ 23336 h 23463"/>
                      <a:gd name="connsiteX1" fmla="*/ 1715 w 96964"/>
                      <a:gd name="connsiteY1" fmla="*/ 1238 h 23463"/>
                      <a:gd name="connsiteX2" fmla="*/ 96964 w 96964"/>
                      <a:gd name="connsiteY2" fmla="*/ 0 h 23463"/>
                      <a:gd name="connsiteX3" fmla="*/ 0 w 96964"/>
                      <a:gd name="connsiteY3" fmla="*/ 23336 h 23463"/>
                    </a:gdLst>
                    <a:ahLst/>
                    <a:cxnLst>
                      <a:cxn ang="0">
                        <a:pos x="connsiteX0" y="connsiteY0"/>
                      </a:cxn>
                      <a:cxn ang="0">
                        <a:pos x="connsiteX1" y="connsiteY1"/>
                      </a:cxn>
                      <a:cxn ang="0">
                        <a:pos x="connsiteX2" y="connsiteY2"/>
                      </a:cxn>
                      <a:cxn ang="0">
                        <a:pos x="connsiteX3" y="connsiteY3"/>
                      </a:cxn>
                    </a:cxnLst>
                    <a:rect l="l" t="t" r="r" b="b"/>
                    <a:pathLst>
                      <a:path w="96964" h="23463">
                        <a:moveTo>
                          <a:pt x="0" y="23336"/>
                        </a:moveTo>
                        <a:lnTo>
                          <a:pt x="1715" y="1238"/>
                        </a:lnTo>
                        <a:cubicBezTo>
                          <a:pt x="1715" y="1238"/>
                          <a:pt x="64008" y="13811"/>
                          <a:pt x="96964" y="0"/>
                        </a:cubicBezTo>
                        <a:cubicBezTo>
                          <a:pt x="77057" y="15430"/>
                          <a:pt x="33338" y="24670"/>
                          <a:pt x="0" y="23336"/>
                        </a:cubicBezTo>
                        <a:close/>
                      </a:path>
                    </a:pathLst>
                  </a:custGeom>
                  <a:solidFill>
                    <a:srgbClr val="FFA8A7"/>
                  </a:solidFill>
                  <a:ln w="9525" cap="flat">
                    <a:noFill/>
                    <a:prstDash val="solid"/>
                    <a:miter/>
                  </a:ln>
                </p:spPr>
                <p:txBody>
                  <a:bodyPr rtlCol="0" anchor="ctr"/>
                  <a:lstStyle/>
                  <a:p>
                    <a:endParaRPr lang="en-US"/>
                  </a:p>
                </p:txBody>
              </p:sp>
              <p:sp>
                <p:nvSpPr>
                  <p:cNvPr id="422" name="Freeform: Shape 421">
                    <a:extLst>
                      <a:ext uri="{FF2B5EF4-FFF2-40B4-BE49-F238E27FC236}">
                        <a16:creationId xmlns="" xmlns:a16="http://schemas.microsoft.com/office/drawing/2014/main" id="{EE40B26F-0972-4E94-8013-FB1FB7723F89}"/>
                      </a:ext>
                    </a:extLst>
                  </p:cNvPr>
                  <p:cNvSpPr/>
                  <p:nvPr/>
                </p:nvSpPr>
                <p:spPr>
                  <a:xfrm>
                    <a:off x="1757611" y="2788114"/>
                    <a:ext cx="382113" cy="429424"/>
                  </a:xfrm>
                  <a:custGeom>
                    <a:avLst/>
                    <a:gdLst>
                      <a:gd name="connsiteX0" fmla="*/ 272437 w 382113"/>
                      <a:gd name="connsiteY0" fmla="*/ 253103 h 429424"/>
                      <a:gd name="connsiteX1" fmla="*/ 251386 w 382113"/>
                      <a:gd name="connsiteY1" fmla="*/ 229958 h 429424"/>
                      <a:gd name="connsiteX2" fmla="*/ 205190 w 382113"/>
                      <a:gd name="connsiteY2" fmla="*/ 232815 h 429424"/>
                      <a:gd name="connsiteX3" fmla="*/ 221764 w 382113"/>
                      <a:gd name="connsiteY3" fmla="*/ 329684 h 429424"/>
                      <a:gd name="connsiteX4" fmla="*/ 270532 w 382113"/>
                      <a:gd name="connsiteY4" fmla="*/ 324922 h 429424"/>
                      <a:gd name="connsiteX5" fmla="*/ 213382 w 382113"/>
                      <a:gd name="connsiteY5" fmla="*/ 422267 h 429424"/>
                      <a:gd name="connsiteX6" fmla="*/ 111178 w 382113"/>
                      <a:gd name="connsiteY6" fmla="*/ 412742 h 429424"/>
                      <a:gd name="connsiteX7" fmla="*/ 9928 w 382113"/>
                      <a:gd name="connsiteY7" fmla="*/ 269867 h 429424"/>
                      <a:gd name="connsiteX8" fmla="*/ 34978 w 382113"/>
                      <a:gd name="connsiteY8" fmla="*/ 122039 h 429424"/>
                      <a:gd name="connsiteX9" fmla="*/ 156422 w 382113"/>
                      <a:gd name="connsiteY9" fmla="*/ 11740 h 429424"/>
                      <a:gd name="connsiteX10" fmla="*/ 381974 w 382113"/>
                      <a:gd name="connsiteY10" fmla="*/ 95179 h 429424"/>
                      <a:gd name="connsiteX11" fmla="*/ 293773 w 382113"/>
                      <a:gd name="connsiteY11" fmla="*/ 207955 h 429424"/>
                      <a:gd name="connsiteX12" fmla="*/ 281009 w 382113"/>
                      <a:gd name="connsiteY12" fmla="*/ 270820 h 42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113" h="429424">
                        <a:moveTo>
                          <a:pt x="272437" y="253103"/>
                        </a:moveTo>
                        <a:cubicBezTo>
                          <a:pt x="268008" y="243378"/>
                          <a:pt x="260645" y="235282"/>
                          <a:pt x="251386" y="229958"/>
                        </a:cubicBezTo>
                        <a:cubicBezTo>
                          <a:pt x="236718" y="221966"/>
                          <a:pt x="218763" y="223081"/>
                          <a:pt x="205190" y="232815"/>
                        </a:cubicBezTo>
                        <a:cubicBezTo>
                          <a:pt x="166233" y="256532"/>
                          <a:pt x="201856" y="318540"/>
                          <a:pt x="221764" y="329684"/>
                        </a:cubicBezTo>
                        <a:cubicBezTo>
                          <a:pt x="243195" y="341400"/>
                          <a:pt x="264626" y="335971"/>
                          <a:pt x="270532" y="324922"/>
                        </a:cubicBezTo>
                        <a:cubicBezTo>
                          <a:pt x="273294" y="351020"/>
                          <a:pt x="276628" y="401122"/>
                          <a:pt x="213382" y="422267"/>
                        </a:cubicBezTo>
                        <a:cubicBezTo>
                          <a:pt x="179597" y="434450"/>
                          <a:pt x="142135" y="430954"/>
                          <a:pt x="111178" y="412742"/>
                        </a:cubicBezTo>
                        <a:cubicBezTo>
                          <a:pt x="59839" y="367498"/>
                          <a:pt x="38598" y="343115"/>
                          <a:pt x="9928" y="269867"/>
                        </a:cubicBezTo>
                        <a:cubicBezTo>
                          <a:pt x="-8456" y="222242"/>
                          <a:pt x="-1979" y="138613"/>
                          <a:pt x="34978" y="122039"/>
                        </a:cubicBezTo>
                        <a:cubicBezTo>
                          <a:pt x="34978" y="122039"/>
                          <a:pt x="24215" y="54412"/>
                          <a:pt x="156422" y="11740"/>
                        </a:cubicBezTo>
                        <a:cubicBezTo>
                          <a:pt x="261769" y="-22264"/>
                          <a:pt x="357209" y="21265"/>
                          <a:pt x="381974" y="95179"/>
                        </a:cubicBezTo>
                        <a:cubicBezTo>
                          <a:pt x="381974" y="95179"/>
                          <a:pt x="389499" y="193477"/>
                          <a:pt x="293773" y="207955"/>
                        </a:cubicBezTo>
                        <a:cubicBezTo>
                          <a:pt x="293773" y="207955"/>
                          <a:pt x="319681" y="257580"/>
                          <a:pt x="281009" y="270820"/>
                        </a:cubicBezTo>
                        <a:close/>
                      </a:path>
                    </a:pathLst>
                  </a:custGeom>
                  <a:solidFill>
                    <a:srgbClr val="F0997A"/>
                  </a:solidFill>
                  <a:ln w="9525" cap="flat">
                    <a:noFill/>
                    <a:prstDash val="solid"/>
                    <a:miter/>
                  </a:ln>
                </p:spPr>
                <p:txBody>
                  <a:bodyPr rtlCol="0" anchor="ctr"/>
                  <a:lstStyle/>
                  <a:p>
                    <a:endParaRPr lang="en-US"/>
                  </a:p>
                </p:txBody>
              </p:sp>
              <p:sp>
                <p:nvSpPr>
                  <p:cNvPr id="423" name="Freeform: Shape 422">
                    <a:extLst>
                      <a:ext uri="{FF2B5EF4-FFF2-40B4-BE49-F238E27FC236}">
                        <a16:creationId xmlns="" xmlns:a16="http://schemas.microsoft.com/office/drawing/2014/main" id="{D82877EB-DDCC-4504-8D5E-0E6FD88C7ABA}"/>
                      </a:ext>
                    </a:extLst>
                  </p:cNvPr>
                  <p:cNvSpPr/>
                  <p:nvPr/>
                </p:nvSpPr>
                <p:spPr>
                  <a:xfrm>
                    <a:off x="1902984" y="3130657"/>
                    <a:ext cx="126516" cy="358902"/>
                  </a:xfrm>
                  <a:custGeom>
                    <a:avLst/>
                    <a:gdLst>
                      <a:gd name="connsiteX0" fmla="*/ 55054 w 126516"/>
                      <a:gd name="connsiteY0" fmla="*/ 310325 h 358902"/>
                      <a:gd name="connsiteX1" fmla="*/ 38671 w 126516"/>
                      <a:gd name="connsiteY1" fmla="*/ 253175 h 358902"/>
                      <a:gd name="connsiteX2" fmla="*/ 69913 w 126516"/>
                      <a:gd name="connsiteY2" fmla="*/ 218885 h 358902"/>
                      <a:gd name="connsiteX3" fmla="*/ 66675 w 126516"/>
                      <a:gd name="connsiteY3" fmla="*/ 176498 h 358902"/>
                      <a:gd name="connsiteX4" fmla="*/ 80296 w 126516"/>
                      <a:gd name="connsiteY4" fmla="*/ 98298 h 358902"/>
                      <a:gd name="connsiteX5" fmla="*/ 120777 w 126516"/>
                      <a:gd name="connsiteY5" fmla="*/ 57150 h 358902"/>
                      <a:gd name="connsiteX6" fmla="*/ 119348 w 126516"/>
                      <a:gd name="connsiteY6" fmla="*/ 0 h 358902"/>
                      <a:gd name="connsiteX7" fmla="*/ 31813 w 126516"/>
                      <a:gd name="connsiteY7" fmla="*/ 17050 h 358902"/>
                      <a:gd name="connsiteX8" fmla="*/ 11173 w 126516"/>
                      <a:gd name="connsiteY8" fmla="*/ 92402 h 358902"/>
                      <a:gd name="connsiteX9" fmla="*/ 16954 w 126516"/>
                      <a:gd name="connsiteY9" fmla="*/ 100679 h 358902"/>
                      <a:gd name="connsiteX10" fmla="*/ 14954 w 126516"/>
                      <a:gd name="connsiteY10" fmla="*/ 169069 h 358902"/>
                      <a:gd name="connsiteX11" fmla="*/ 0 w 126516"/>
                      <a:gd name="connsiteY11" fmla="*/ 206026 h 358902"/>
                      <a:gd name="connsiteX12" fmla="*/ 22003 w 126516"/>
                      <a:gd name="connsiteY12" fmla="*/ 248221 h 358902"/>
                      <a:gd name="connsiteX13" fmla="*/ 4572 w 126516"/>
                      <a:gd name="connsiteY13" fmla="*/ 279273 h 358902"/>
                      <a:gd name="connsiteX14" fmla="*/ 11906 w 126516"/>
                      <a:gd name="connsiteY14" fmla="*/ 316897 h 358902"/>
                      <a:gd name="connsiteX15" fmla="*/ 13621 w 126516"/>
                      <a:gd name="connsiteY15" fmla="*/ 358902 h 358902"/>
                      <a:gd name="connsiteX16" fmla="*/ 55054 w 126516"/>
                      <a:gd name="connsiteY16" fmla="*/ 310325 h 35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6516" h="358902">
                        <a:moveTo>
                          <a:pt x="55054" y="310325"/>
                        </a:moveTo>
                        <a:cubicBezTo>
                          <a:pt x="59207" y="289741"/>
                          <a:pt x="53102" y="268434"/>
                          <a:pt x="38671" y="253175"/>
                        </a:cubicBezTo>
                        <a:cubicBezTo>
                          <a:pt x="51435" y="250317"/>
                          <a:pt x="64960" y="231077"/>
                          <a:pt x="69913" y="218885"/>
                        </a:cubicBezTo>
                        <a:cubicBezTo>
                          <a:pt x="76410" y="205178"/>
                          <a:pt x="75181" y="189062"/>
                          <a:pt x="66675" y="176498"/>
                        </a:cubicBezTo>
                        <a:cubicBezTo>
                          <a:pt x="90202" y="160401"/>
                          <a:pt x="98012" y="120777"/>
                          <a:pt x="80296" y="98298"/>
                        </a:cubicBezTo>
                        <a:cubicBezTo>
                          <a:pt x="98193" y="89754"/>
                          <a:pt x="112528" y="75190"/>
                          <a:pt x="120777" y="57150"/>
                        </a:cubicBezTo>
                        <a:cubicBezTo>
                          <a:pt x="128902" y="38853"/>
                          <a:pt x="128378" y="17869"/>
                          <a:pt x="119348" y="0"/>
                        </a:cubicBezTo>
                        <a:lnTo>
                          <a:pt x="31813" y="17050"/>
                        </a:lnTo>
                        <a:cubicBezTo>
                          <a:pt x="5305" y="32156"/>
                          <a:pt x="-3934" y="65894"/>
                          <a:pt x="11173" y="92402"/>
                        </a:cubicBezTo>
                        <a:cubicBezTo>
                          <a:pt x="12849" y="95336"/>
                          <a:pt x="14783" y="98098"/>
                          <a:pt x="16954" y="100679"/>
                        </a:cubicBezTo>
                        <a:cubicBezTo>
                          <a:pt x="-1238" y="122301"/>
                          <a:pt x="-5525" y="148876"/>
                          <a:pt x="14954" y="169069"/>
                        </a:cubicBezTo>
                        <a:cubicBezTo>
                          <a:pt x="5763" y="179242"/>
                          <a:pt x="467" y="192329"/>
                          <a:pt x="0" y="206026"/>
                        </a:cubicBezTo>
                        <a:cubicBezTo>
                          <a:pt x="0" y="222695"/>
                          <a:pt x="11144" y="243554"/>
                          <a:pt x="22003" y="248221"/>
                        </a:cubicBezTo>
                        <a:cubicBezTo>
                          <a:pt x="13173" y="256565"/>
                          <a:pt x="7096" y="267395"/>
                          <a:pt x="4572" y="279273"/>
                        </a:cubicBezTo>
                        <a:cubicBezTo>
                          <a:pt x="2905" y="292275"/>
                          <a:pt x="5477" y="305467"/>
                          <a:pt x="11906" y="316897"/>
                        </a:cubicBezTo>
                        <a:cubicBezTo>
                          <a:pt x="18383" y="330232"/>
                          <a:pt x="22669" y="347186"/>
                          <a:pt x="13621" y="358902"/>
                        </a:cubicBezTo>
                        <a:cubicBezTo>
                          <a:pt x="34004" y="353663"/>
                          <a:pt x="50863" y="331375"/>
                          <a:pt x="55054" y="310325"/>
                        </a:cubicBezTo>
                        <a:close/>
                      </a:path>
                    </a:pathLst>
                  </a:custGeom>
                  <a:solidFill>
                    <a:srgbClr val="F0997A"/>
                  </a:solidFill>
                  <a:ln w="9525" cap="flat">
                    <a:noFill/>
                    <a:prstDash val="solid"/>
                    <a:miter/>
                  </a:ln>
                </p:spPr>
                <p:txBody>
                  <a:bodyPr rtlCol="0" anchor="ctr"/>
                  <a:lstStyle/>
                  <a:p>
                    <a:endParaRPr lang="en-US"/>
                  </a:p>
                </p:txBody>
              </p:sp>
              <p:sp>
                <p:nvSpPr>
                  <p:cNvPr id="424" name="Freeform: Shape 423">
                    <a:extLst>
                      <a:ext uri="{FF2B5EF4-FFF2-40B4-BE49-F238E27FC236}">
                        <a16:creationId xmlns="" xmlns:a16="http://schemas.microsoft.com/office/drawing/2014/main" id="{E62DA6C8-D643-43AB-AC84-67EC01AB5295}"/>
                      </a:ext>
                    </a:extLst>
                  </p:cNvPr>
                  <p:cNvSpPr/>
                  <p:nvPr/>
                </p:nvSpPr>
                <p:spPr>
                  <a:xfrm>
                    <a:off x="1724151" y="3065030"/>
                    <a:ext cx="190275" cy="358520"/>
                  </a:xfrm>
                  <a:custGeom>
                    <a:avLst/>
                    <a:gdLst>
                      <a:gd name="connsiteX0" fmla="*/ 4716 w 190275"/>
                      <a:gd name="connsiteY0" fmla="*/ 295561 h 358520"/>
                      <a:gd name="connsiteX1" fmla="*/ 49864 w 190275"/>
                      <a:gd name="connsiteY1" fmla="*/ 256222 h 358520"/>
                      <a:gd name="connsiteX2" fmla="*/ 42244 w 190275"/>
                      <a:gd name="connsiteY2" fmla="*/ 210407 h 358520"/>
                      <a:gd name="connsiteX3" fmla="*/ 67771 w 190275"/>
                      <a:gd name="connsiteY3" fmla="*/ 176689 h 358520"/>
                      <a:gd name="connsiteX4" fmla="*/ 98918 w 190275"/>
                      <a:gd name="connsiteY4" fmla="*/ 103632 h 358520"/>
                      <a:gd name="connsiteX5" fmla="*/ 87393 w 190275"/>
                      <a:gd name="connsiteY5" fmla="*/ 47054 h 358520"/>
                      <a:gd name="connsiteX6" fmla="*/ 119683 w 190275"/>
                      <a:gd name="connsiteY6" fmla="*/ 0 h 358520"/>
                      <a:gd name="connsiteX7" fmla="*/ 184072 w 190275"/>
                      <a:gd name="connsiteY7" fmla="*/ 61913 h 358520"/>
                      <a:gd name="connsiteX8" fmla="*/ 160507 w 190275"/>
                      <a:gd name="connsiteY8" fmla="*/ 136265 h 358520"/>
                      <a:gd name="connsiteX9" fmla="*/ 151020 w 190275"/>
                      <a:gd name="connsiteY9" fmla="*/ 140113 h 358520"/>
                      <a:gd name="connsiteX10" fmla="*/ 115301 w 190275"/>
                      <a:gd name="connsiteY10" fmla="*/ 198596 h 358520"/>
                      <a:gd name="connsiteX11" fmla="*/ 107776 w 190275"/>
                      <a:gd name="connsiteY11" fmla="*/ 237744 h 358520"/>
                      <a:gd name="connsiteX12" fmla="*/ 66343 w 190275"/>
                      <a:gd name="connsiteY12" fmla="*/ 261080 h 358520"/>
                      <a:gd name="connsiteX13" fmla="*/ 64057 w 190275"/>
                      <a:gd name="connsiteY13" fmla="*/ 296704 h 358520"/>
                      <a:gd name="connsiteX14" fmla="*/ 37387 w 190275"/>
                      <a:gd name="connsiteY14" fmla="*/ 324231 h 358520"/>
                      <a:gd name="connsiteX15" fmla="*/ 13098 w 190275"/>
                      <a:gd name="connsiteY15" fmla="*/ 358521 h 358520"/>
                      <a:gd name="connsiteX16" fmla="*/ 4716 w 190275"/>
                      <a:gd name="connsiteY16" fmla="*/ 295561 h 35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275" h="358520">
                        <a:moveTo>
                          <a:pt x="4716" y="295561"/>
                        </a:moveTo>
                        <a:cubicBezTo>
                          <a:pt x="12409" y="275844"/>
                          <a:pt x="29277" y="261147"/>
                          <a:pt x="49864" y="256222"/>
                        </a:cubicBezTo>
                        <a:cubicBezTo>
                          <a:pt x="40339" y="246697"/>
                          <a:pt x="39863" y="223361"/>
                          <a:pt x="42244" y="210407"/>
                        </a:cubicBezTo>
                        <a:cubicBezTo>
                          <a:pt x="44267" y="195472"/>
                          <a:pt x="53948" y="182689"/>
                          <a:pt x="67771" y="176689"/>
                        </a:cubicBezTo>
                        <a:cubicBezTo>
                          <a:pt x="56818" y="150304"/>
                          <a:pt x="71867" y="112776"/>
                          <a:pt x="98918" y="103632"/>
                        </a:cubicBezTo>
                        <a:cubicBezTo>
                          <a:pt x="88543" y="86716"/>
                          <a:pt x="84463" y="66685"/>
                          <a:pt x="87393" y="47054"/>
                        </a:cubicBezTo>
                        <a:cubicBezTo>
                          <a:pt x="90625" y="27346"/>
                          <a:pt x="102459" y="10106"/>
                          <a:pt x="119683" y="0"/>
                        </a:cubicBezTo>
                        <a:lnTo>
                          <a:pt x="184072" y="61913"/>
                        </a:lnTo>
                        <a:cubicBezTo>
                          <a:pt x="198092" y="88954"/>
                          <a:pt x="187548" y="122234"/>
                          <a:pt x="160507" y="136265"/>
                        </a:cubicBezTo>
                        <a:cubicBezTo>
                          <a:pt x="157468" y="137836"/>
                          <a:pt x="154296" y="139122"/>
                          <a:pt x="151020" y="140113"/>
                        </a:cubicBezTo>
                        <a:cubicBezTo>
                          <a:pt x="154449" y="168688"/>
                          <a:pt x="143495" y="192786"/>
                          <a:pt x="115301" y="198596"/>
                        </a:cubicBezTo>
                        <a:cubicBezTo>
                          <a:pt x="117505" y="212122"/>
                          <a:pt x="114838" y="226000"/>
                          <a:pt x="107776" y="237744"/>
                        </a:cubicBezTo>
                        <a:cubicBezTo>
                          <a:pt x="98918" y="251936"/>
                          <a:pt x="78058" y="263080"/>
                          <a:pt x="66343" y="261080"/>
                        </a:cubicBezTo>
                        <a:cubicBezTo>
                          <a:pt x="69236" y="272910"/>
                          <a:pt x="68439" y="285340"/>
                          <a:pt x="64057" y="296704"/>
                        </a:cubicBezTo>
                        <a:cubicBezTo>
                          <a:pt x="58346" y="308496"/>
                          <a:pt x="48997" y="318154"/>
                          <a:pt x="37387" y="324231"/>
                        </a:cubicBezTo>
                        <a:cubicBezTo>
                          <a:pt x="24718" y="331851"/>
                          <a:pt x="11860" y="343757"/>
                          <a:pt x="13098" y="358521"/>
                        </a:cubicBezTo>
                        <a:cubicBezTo>
                          <a:pt x="-1190" y="343281"/>
                          <a:pt x="-3476" y="314992"/>
                          <a:pt x="4716" y="295561"/>
                        </a:cubicBezTo>
                        <a:close/>
                      </a:path>
                    </a:pathLst>
                  </a:custGeom>
                  <a:solidFill>
                    <a:srgbClr val="F0997A"/>
                  </a:solidFill>
                  <a:ln w="9525" cap="flat">
                    <a:noFill/>
                    <a:prstDash val="solid"/>
                    <a:miter/>
                  </a:ln>
                </p:spPr>
                <p:txBody>
                  <a:bodyPr rtlCol="0" anchor="ctr"/>
                  <a:lstStyle/>
                  <a:p>
                    <a:endParaRPr lang="en-US"/>
                  </a:p>
                </p:txBody>
              </p:sp>
              <p:sp>
                <p:nvSpPr>
                  <p:cNvPr id="425" name="Freeform: Shape 424">
                    <a:extLst>
                      <a:ext uri="{FF2B5EF4-FFF2-40B4-BE49-F238E27FC236}">
                        <a16:creationId xmlns="" xmlns:a16="http://schemas.microsoft.com/office/drawing/2014/main" id="{8D8A79DC-82E4-459C-8E8B-D44603F68E8F}"/>
                      </a:ext>
                    </a:extLst>
                  </p:cNvPr>
                  <p:cNvSpPr/>
                  <p:nvPr/>
                </p:nvSpPr>
                <p:spPr>
                  <a:xfrm>
                    <a:off x="2025227" y="2965920"/>
                    <a:ext cx="165470" cy="86062"/>
                  </a:xfrm>
                  <a:custGeom>
                    <a:avLst/>
                    <a:gdLst>
                      <a:gd name="connsiteX0" fmla="*/ 153220 w 165470"/>
                      <a:gd name="connsiteY0" fmla="*/ 3574 h 86062"/>
                      <a:gd name="connsiteX1" fmla="*/ 148267 w 165470"/>
                      <a:gd name="connsiteY1" fmla="*/ 50 h 86062"/>
                      <a:gd name="connsiteX2" fmla="*/ 144742 w 165470"/>
                      <a:gd name="connsiteY2" fmla="*/ 4983 h 86062"/>
                      <a:gd name="connsiteX3" fmla="*/ 144742 w 165470"/>
                      <a:gd name="connsiteY3" fmla="*/ 5003 h 86062"/>
                      <a:gd name="connsiteX4" fmla="*/ 150362 w 165470"/>
                      <a:gd name="connsiteY4" fmla="*/ 39578 h 86062"/>
                      <a:gd name="connsiteX5" fmla="*/ 3391 w 165470"/>
                      <a:gd name="connsiteY5" fmla="*/ 71106 h 86062"/>
                      <a:gd name="connsiteX6" fmla="*/ 96 w 165470"/>
                      <a:gd name="connsiteY6" fmla="*/ 76192 h 86062"/>
                      <a:gd name="connsiteX7" fmla="*/ 4344 w 165470"/>
                      <a:gd name="connsiteY7" fmla="*/ 79583 h 86062"/>
                      <a:gd name="connsiteX8" fmla="*/ 4820 w 165470"/>
                      <a:gd name="connsiteY8" fmla="*/ 79583 h 86062"/>
                      <a:gd name="connsiteX9" fmla="*/ 151410 w 165470"/>
                      <a:gd name="connsiteY9" fmla="*/ 48151 h 86062"/>
                      <a:gd name="connsiteX10" fmla="*/ 157030 w 165470"/>
                      <a:gd name="connsiteY10" fmla="*/ 82536 h 86062"/>
                      <a:gd name="connsiteX11" fmla="*/ 161221 w 165470"/>
                      <a:gd name="connsiteY11" fmla="*/ 86060 h 86062"/>
                      <a:gd name="connsiteX12" fmla="*/ 161887 w 165470"/>
                      <a:gd name="connsiteY12" fmla="*/ 86060 h 86062"/>
                      <a:gd name="connsiteX13" fmla="*/ 165412 w 165470"/>
                      <a:gd name="connsiteY13" fmla="*/ 81136 h 86062"/>
                      <a:gd name="connsiteX14" fmla="*/ 165412 w 165470"/>
                      <a:gd name="connsiteY14" fmla="*/ 81107 h 8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470" h="86062">
                        <a:moveTo>
                          <a:pt x="153220" y="3574"/>
                        </a:moveTo>
                        <a:cubicBezTo>
                          <a:pt x="152781" y="1259"/>
                          <a:pt x="150600" y="-303"/>
                          <a:pt x="148267" y="50"/>
                        </a:cubicBezTo>
                        <a:cubicBezTo>
                          <a:pt x="145933" y="440"/>
                          <a:pt x="144352" y="2640"/>
                          <a:pt x="144742" y="4983"/>
                        </a:cubicBezTo>
                        <a:cubicBezTo>
                          <a:pt x="144742" y="4983"/>
                          <a:pt x="144742" y="4993"/>
                          <a:pt x="144742" y="5003"/>
                        </a:cubicBezTo>
                        <a:lnTo>
                          <a:pt x="150362" y="39578"/>
                        </a:lnTo>
                        <a:lnTo>
                          <a:pt x="3391" y="71106"/>
                        </a:lnTo>
                        <a:cubicBezTo>
                          <a:pt x="1077" y="71601"/>
                          <a:pt x="-400" y="73878"/>
                          <a:pt x="96" y="76192"/>
                        </a:cubicBezTo>
                        <a:cubicBezTo>
                          <a:pt x="524" y="78193"/>
                          <a:pt x="2305" y="79612"/>
                          <a:pt x="4344" y="79583"/>
                        </a:cubicBezTo>
                        <a:lnTo>
                          <a:pt x="4820" y="79583"/>
                        </a:lnTo>
                        <a:lnTo>
                          <a:pt x="151410" y="48151"/>
                        </a:lnTo>
                        <a:lnTo>
                          <a:pt x="157030" y="82536"/>
                        </a:lnTo>
                        <a:cubicBezTo>
                          <a:pt x="157325" y="84613"/>
                          <a:pt x="159125" y="86127"/>
                          <a:pt x="161221" y="86060"/>
                        </a:cubicBezTo>
                        <a:lnTo>
                          <a:pt x="161887" y="86060"/>
                        </a:lnTo>
                        <a:cubicBezTo>
                          <a:pt x="164221" y="85670"/>
                          <a:pt x="165802" y="83470"/>
                          <a:pt x="165412" y="81136"/>
                        </a:cubicBezTo>
                        <a:cubicBezTo>
                          <a:pt x="165412" y="81126"/>
                          <a:pt x="165412" y="81117"/>
                          <a:pt x="165412" y="81107"/>
                        </a:cubicBezTo>
                        <a:close/>
                      </a:path>
                    </a:pathLst>
                  </a:custGeom>
                  <a:solidFill>
                    <a:srgbClr val="263238"/>
                  </a:solidFill>
                  <a:ln w="9525" cap="flat">
                    <a:noFill/>
                    <a:prstDash val="solid"/>
                    <a:miter/>
                  </a:ln>
                </p:spPr>
                <p:txBody>
                  <a:bodyPr rtlCol="0" anchor="ctr"/>
                  <a:lstStyle/>
                  <a:p>
                    <a:endParaRPr lang="en-US"/>
                  </a:p>
                </p:txBody>
              </p:sp>
            </p:grpSp>
          </p:grpSp>
          <p:grpSp>
            <p:nvGrpSpPr>
              <p:cNvPr id="426" name="Graphic 4">
                <a:extLst>
                  <a:ext uri="{FF2B5EF4-FFF2-40B4-BE49-F238E27FC236}">
                    <a16:creationId xmlns="" xmlns:a16="http://schemas.microsoft.com/office/drawing/2014/main" id="{0B55E67F-436A-4E58-B2D7-122A058A0721}"/>
                  </a:ext>
                </a:extLst>
              </p:cNvPr>
              <p:cNvGrpSpPr/>
              <p:nvPr/>
            </p:nvGrpSpPr>
            <p:grpSpPr>
              <a:xfrm>
                <a:off x="2393339" y="3333444"/>
                <a:ext cx="565960" cy="336596"/>
                <a:chOff x="2393339" y="3333444"/>
                <a:chExt cx="565960" cy="336596"/>
              </a:xfrm>
            </p:grpSpPr>
            <p:sp>
              <p:nvSpPr>
                <p:cNvPr id="427" name="Freeform: Shape 426">
                  <a:extLst>
                    <a:ext uri="{FF2B5EF4-FFF2-40B4-BE49-F238E27FC236}">
                      <a16:creationId xmlns="" xmlns:a16="http://schemas.microsoft.com/office/drawing/2014/main" id="{2CA16D8A-A39D-49DC-9203-1FA9F8E3D7B8}"/>
                    </a:ext>
                  </a:extLst>
                </p:cNvPr>
                <p:cNvSpPr/>
                <p:nvPr/>
              </p:nvSpPr>
              <p:spPr>
                <a:xfrm>
                  <a:off x="2393339" y="3343295"/>
                  <a:ext cx="565960" cy="326745"/>
                </a:xfrm>
                <a:custGeom>
                  <a:avLst/>
                  <a:gdLst>
                    <a:gd name="connsiteX0" fmla="*/ 316508 w 565960"/>
                    <a:gd name="connsiteY0" fmla="*/ 1579 h 326745"/>
                    <a:gd name="connsiteX1" fmla="*/ 563396 w 565960"/>
                    <a:gd name="connsiteY1" fmla="*/ 144454 h 326745"/>
                    <a:gd name="connsiteX2" fmla="*/ 565720 w 565960"/>
                    <a:gd name="connsiteY2" fmla="*/ 149464 h 326745"/>
                    <a:gd name="connsiteX3" fmla="*/ 563396 w 565960"/>
                    <a:gd name="connsiteY3" fmla="*/ 151788 h 326745"/>
                    <a:gd name="connsiteX4" fmla="*/ 262216 w 565960"/>
                    <a:gd name="connsiteY4" fmla="*/ 325238 h 326745"/>
                    <a:gd name="connsiteX5" fmla="*/ 249452 w 565960"/>
                    <a:gd name="connsiteY5" fmla="*/ 325238 h 326745"/>
                    <a:gd name="connsiteX6" fmla="*/ 2564 w 565960"/>
                    <a:gd name="connsiteY6" fmla="*/ 182363 h 326745"/>
                    <a:gd name="connsiteX7" fmla="*/ 240 w 565960"/>
                    <a:gd name="connsiteY7" fmla="*/ 177353 h 326745"/>
                    <a:gd name="connsiteX8" fmla="*/ 2564 w 565960"/>
                    <a:gd name="connsiteY8" fmla="*/ 175029 h 326745"/>
                    <a:gd name="connsiteX9" fmla="*/ 303459 w 565960"/>
                    <a:gd name="connsiteY9" fmla="*/ 1579 h 326745"/>
                    <a:gd name="connsiteX10" fmla="*/ 316508 w 565960"/>
                    <a:gd name="connsiteY10" fmla="*/ 1579 h 32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5960" h="326745">
                      <a:moveTo>
                        <a:pt x="316508" y="1579"/>
                      </a:moveTo>
                      <a:lnTo>
                        <a:pt x="563396" y="144454"/>
                      </a:lnTo>
                      <a:cubicBezTo>
                        <a:pt x="565425" y="145197"/>
                        <a:pt x="566463" y="147435"/>
                        <a:pt x="565720" y="149464"/>
                      </a:cubicBezTo>
                      <a:cubicBezTo>
                        <a:pt x="565330" y="150540"/>
                        <a:pt x="564473" y="151397"/>
                        <a:pt x="563396" y="151788"/>
                      </a:cubicBezTo>
                      <a:lnTo>
                        <a:pt x="262216" y="325238"/>
                      </a:lnTo>
                      <a:cubicBezTo>
                        <a:pt x="258196" y="327248"/>
                        <a:pt x="253472" y="327248"/>
                        <a:pt x="249452" y="325238"/>
                      </a:cubicBezTo>
                      <a:lnTo>
                        <a:pt x="2564" y="182363"/>
                      </a:lnTo>
                      <a:cubicBezTo>
                        <a:pt x="535" y="181620"/>
                        <a:pt x="-503" y="179382"/>
                        <a:pt x="240" y="177353"/>
                      </a:cubicBezTo>
                      <a:cubicBezTo>
                        <a:pt x="631" y="176277"/>
                        <a:pt x="1488" y="175419"/>
                        <a:pt x="2564" y="175029"/>
                      </a:cubicBezTo>
                      <a:lnTo>
                        <a:pt x="303459" y="1579"/>
                      </a:lnTo>
                      <a:cubicBezTo>
                        <a:pt x="307555" y="-526"/>
                        <a:pt x="312413" y="-526"/>
                        <a:pt x="316508" y="1579"/>
                      </a:cubicBezTo>
                      <a:close/>
                    </a:path>
                  </a:pathLst>
                </a:custGeom>
                <a:solidFill>
                  <a:srgbClr val="000000">
                    <a:alpha val="15000"/>
                  </a:srgbClr>
                </a:solidFill>
                <a:ln w="9525" cap="flat">
                  <a:noFill/>
                  <a:prstDash val="solid"/>
                  <a:miter/>
                </a:ln>
              </p:spPr>
              <p:txBody>
                <a:bodyPr rtlCol="0" anchor="ctr"/>
                <a:lstStyle/>
                <a:p>
                  <a:endParaRPr lang="en-US"/>
                </a:p>
              </p:txBody>
            </p:sp>
            <p:grpSp>
              <p:nvGrpSpPr>
                <p:cNvPr id="428" name="Graphic 4">
                  <a:extLst>
                    <a:ext uri="{FF2B5EF4-FFF2-40B4-BE49-F238E27FC236}">
                      <a16:creationId xmlns="" xmlns:a16="http://schemas.microsoft.com/office/drawing/2014/main" id="{A7088BCD-5F71-447E-AC49-70FA89A69E37}"/>
                    </a:ext>
                  </a:extLst>
                </p:cNvPr>
                <p:cNvGrpSpPr/>
                <p:nvPr/>
              </p:nvGrpSpPr>
              <p:grpSpPr>
                <a:xfrm>
                  <a:off x="2431431" y="3333444"/>
                  <a:ext cx="505634" cy="317746"/>
                  <a:chOff x="2431431" y="3333444"/>
                  <a:chExt cx="505634" cy="317746"/>
                </a:xfrm>
              </p:grpSpPr>
              <p:sp>
                <p:nvSpPr>
                  <p:cNvPr id="429" name="Freeform: Shape 428">
                    <a:extLst>
                      <a:ext uri="{FF2B5EF4-FFF2-40B4-BE49-F238E27FC236}">
                        <a16:creationId xmlns="" xmlns:a16="http://schemas.microsoft.com/office/drawing/2014/main" id="{1B3E5B45-FDC3-424A-8ABE-6AC8F7136744}"/>
                      </a:ext>
                    </a:extLst>
                  </p:cNvPr>
                  <p:cNvSpPr/>
                  <p:nvPr/>
                </p:nvSpPr>
                <p:spPr>
                  <a:xfrm>
                    <a:off x="2431431" y="3357257"/>
                    <a:ext cx="505587" cy="293934"/>
                  </a:xfrm>
                  <a:custGeom>
                    <a:avLst/>
                    <a:gdLst>
                      <a:gd name="connsiteX0" fmla="*/ 289274 w 505587"/>
                      <a:gd name="connsiteY0" fmla="*/ 0 h 293934"/>
                      <a:gd name="connsiteX1" fmla="*/ 501205 w 505587"/>
                      <a:gd name="connsiteY1" fmla="*/ 111633 h 293934"/>
                      <a:gd name="connsiteX2" fmla="*/ 505587 w 505587"/>
                      <a:gd name="connsiteY2" fmla="*/ 118491 h 293934"/>
                      <a:gd name="connsiteX3" fmla="*/ 505587 w 505587"/>
                      <a:gd name="connsiteY3" fmla="*/ 124015 h 293934"/>
                      <a:gd name="connsiteX4" fmla="*/ 501205 w 505587"/>
                      <a:gd name="connsiteY4" fmla="*/ 130873 h 293934"/>
                      <a:gd name="connsiteX5" fmla="*/ 221837 w 505587"/>
                      <a:gd name="connsiteY5" fmla="*/ 292227 h 293934"/>
                      <a:gd name="connsiteX6" fmla="*/ 207264 w 505587"/>
                      <a:gd name="connsiteY6" fmla="*/ 292227 h 293934"/>
                      <a:gd name="connsiteX7" fmla="*/ 0 w 505587"/>
                      <a:gd name="connsiteY7" fmla="*/ 172498 h 293934"/>
                      <a:gd name="connsiteX8" fmla="*/ 0 w 505587"/>
                      <a:gd name="connsiteY8" fmla="*/ 166973 h 29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587" h="293934">
                        <a:moveTo>
                          <a:pt x="289274" y="0"/>
                        </a:moveTo>
                        <a:lnTo>
                          <a:pt x="501205" y="111633"/>
                        </a:lnTo>
                        <a:lnTo>
                          <a:pt x="505587" y="118491"/>
                        </a:lnTo>
                        <a:lnTo>
                          <a:pt x="505587" y="124015"/>
                        </a:lnTo>
                        <a:cubicBezTo>
                          <a:pt x="505482" y="126930"/>
                          <a:pt x="503806" y="129559"/>
                          <a:pt x="501205" y="130873"/>
                        </a:cubicBezTo>
                        <a:lnTo>
                          <a:pt x="221837" y="292227"/>
                        </a:lnTo>
                        <a:cubicBezTo>
                          <a:pt x="217246" y="294504"/>
                          <a:pt x="211855" y="294504"/>
                          <a:pt x="207264" y="292227"/>
                        </a:cubicBezTo>
                        <a:lnTo>
                          <a:pt x="0" y="172498"/>
                        </a:lnTo>
                        <a:lnTo>
                          <a:pt x="0" y="166973"/>
                        </a:lnTo>
                        <a:close/>
                      </a:path>
                    </a:pathLst>
                  </a:custGeom>
                  <a:solidFill>
                    <a:srgbClr val="263238"/>
                  </a:solidFill>
                  <a:ln w="9525" cap="flat">
                    <a:noFill/>
                    <a:prstDash val="solid"/>
                    <a:miter/>
                  </a:ln>
                </p:spPr>
                <p:txBody>
                  <a:bodyPr rtlCol="0" anchor="ctr"/>
                  <a:lstStyle/>
                  <a:p>
                    <a:endParaRPr lang="en-US"/>
                  </a:p>
                </p:txBody>
              </p:sp>
              <p:sp>
                <p:nvSpPr>
                  <p:cNvPr id="430" name="Freeform: Shape 429">
                    <a:extLst>
                      <a:ext uri="{FF2B5EF4-FFF2-40B4-BE49-F238E27FC236}">
                        <a16:creationId xmlns="" xmlns:a16="http://schemas.microsoft.com/office/drawing/2014/main" id="{6E86EC4D-C46A-4788-BD82-ABCDD256AE24}"/>
                      </a:ext>
                    </a:extLst>
                  </p:cNvPr>
                  <p:cNvSpPr/>
                  <p:nvPr/>
                </p:nvSpPr>
                <p:spPr>
                  <a:xfrm>
                    <a:off x="2431431" y="3352208"/>
                    <a:ext cx="505634" cy="293847"/>
                  </a:xfrm>
                  <a:custGeom>
                    <a:avLst/>
                    <a:gdLst>
                      <a:gd name="connsiteX0" fmla="*/ 214598 w 505634"/>
                      <a:gd name="connsiteY0" fmla="*/ 293846 h 293847"/>
                      <a:gd name="connsiteX1" fmla="*/ 221837 w 505634"/>
                      <a:gd name="connsiteY1" fmla="*/ 292037 h 293847"/>
                      <a:gd name="connsiteX2" fmla="*/ 501205 w 505634"/>
                      <a:gd name="connsiteY2" fmla="*/ 130683 h 293847"/>
                      <a:gd name="connsiteX3" fmla="*/ 504968 w 505634"/>
                      <a:gd name="connsiteY3" fmla="*/ 120729 h 293847"/>
                      <a:gd name="connsiteX4" fmla="*/ 501205 w 505634"/>
                      <a:gd name="connsiteY4" fmla="*/ 116967 h 293847"/>
                      <a:gd name="connsiteX5" fmla="*/ 298513 w 505634"/>
                      <a:gd name="connsiteY5" fmla="*/ 0 h 293847"/>
                      <a:gd name="connsiteX6" fmla="*/ 0 w 505634"/>
                      <a:gd name="connsiteY6" fmla="*/ 172307 h 293847"/>
                      <a:gd name="connsiteX7" fmla="*/ 207264 w 505634"/>
                      <a:gd name="connsiteY7" fmla="*/ 292037 h 293847"/>
                      <a:gd name="connsiteX8" fmla="*/ 214598 w 505634"/>
                      <a:gd name="connsiteY8" fmla="*/ 293846 h 29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634" h="293847">
                        <a:moveTo>
                          <a:pt x="214598" y="293846"/>
                        </a:moveTo>
                        <a:cubicBezTo>
                          <a:pt x="217122" y="293865"/>
                          <a:pt x="219618" y="293246"/>
                          <a:pt x="221837" y="292037"/>
                        </a:cubicBezTo>
                        <a:lnTo>
                          <a:pt x="501205" y="130683"/>
                        </a:lnTo>
                        <a:cubicBezTo>
                          <a:pt x="504997" y="128969"/>
                          <a:pt x="506673" y="124520"/>
                          <a:pt x="504968" y="120729"/>
                        </a:cubicBezTo>
                        <a:cubicBezTo>
                          <a:pt x="504215" y="119063"/>
                          <a:pt x="502872" y="117720"/>
                          <a:pt x="501205" y="116967"/>
                        </a:cubicBezTo>
                        <a:lnTo>
                          <a:pt x="298513" y="0"/>
                        </a:lnTo>
                        <a:lnTo>
                          <a:pt x="0" y="172307"/>
                        </a:lnTo>
                        <a:lnTo>
                          <a:pt x="207264" y="292037"/>
                        </a:lnTo>
                        <a:cubicBezTo>
                          <a:pt x="209512" y="293256"/>
                          <a:pt x="212036" y="293884"/>
                          <a:pt x="214598" y="293846"/>
                        </a:cubicBezTo>
                        <a:close/>
                      </a:path>
                    </a:pathLst>
                  </a:custGeom>
                  <a:solidFill>
                    <a:srgbClr val="FF81AE"/>
                  </a:solidFill>
                  <a:ln w="9525" cap="flat">
                    <a:noFill/>
                    <a:prstDash val="solid"/>
                    <a:miter/>
                  </a:ln>
                </p:spPr>
                <p:txBody>
                  <a:bodyPr rtlCol="0" anchor="ctr"/>
                  <a:lstStyle/>
                  <a:p>
                    <a:endParaRPr lang="en-US"/>
                  </a:p>
                </p:txBody>
              </p:sp>
              <p:sp>
                <p:nvSpPr>
                  <p:cNvPr id="431" name="Freeform: Shape 430">
                    <a:extLst>
                      <a:ext uri="{FF2B5EF4-FFF2-40B4-BE49-F238E27FC236}">
                        <a16:creationId xmlns="" xmlns:a16="http://schemas.microsoft.com/office/drawing/2014/main" id="{32FBE369-0F3D-4812-9A66-771EC7962DA3}"/>
                      </a:ext>
                    </a:extLst>
                  </p:cNvPr>
                  <p:cNvSpPr/>
                  <p:nvPr/>
                </p:nvSpPr>
                <p:spPr>
                  <a:xfrm>
                    <a:off x="2440670" y="3335921"/>
                    <a:ext cx="491490" cy="305466"/>
                  </a:xfrm>
                  <a:custGeom>
                    <a:avLst/>
                    <a:gdLst>
                      <a:gd name="connsiteX0" fmla="*/ 289370 w 491490"/>
                      <a:gd name="connsiteY0" fmla="*/ 0 h 305466"/>
                      <a:gd name="connsiteX1" fmla="*/ 489395 w 491490"/>
                      <a:gd name="connsiteY1" fmla="*/ 115729 h 305466"/>
                      <a:gd name="connsiteX2" fmla="*/ 491490 w 491490"/>
                      <a:gd name="connsiteY2" fmla="*/ 118586 h 305466"/>
                      <a:gd name="connsiteX3" fmla="*/ 491490 w 491490"/>
                      <a:gd name="connsiteY3" fmla="*/ 140113 h 305466"/>
                      <a:gd name="connsiteX4" fmla="*/ 491490 w 491490"/>
                      <a:gd name="connsiteY4" fmla="*/ 140113 h 305466"/>
                      <a:gd name="connsiteX5" fmla="*/ 489395 w 491490"/>
                      <a:gd name="connsiteY5" fmla="*/ 142970 h 305466"/>
                      <a:gd name="connsiteX6" fmla="*/ 210026 w 491490"/>
                      <a:gd name="connsiteY6" fmla="*/ 304324 h 305466"/>
                      <a:gd name="connsiteX7" fmla="*/ 200025 w 491490"/>
                      <a:gd name="connsiteY7" fmla="*/ 304324 h 305466"/>
                      <a:gd name="connsiteX8" fmla="*/ 0 w 491490"/>
                      <a:gd name="connsiteY8" fmla="*/ 188595 h 305466"/>
                      <a:gd name="connsiteX9" fmla="*/ 0 w 491490"/>
                      <a:gd name="connsiteY9" fmla="*/ 167068 h 305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490" h="305466">
                        <a:moveTo>
                          <a:pt x="289370" y="0"/>
                        </a:moveTo>
                        <a:lnTo>
                          <a:pt x="489395" y="115729"/>
                        </a:lnTo>
                        <a:lnTo>
                          <a:pt x="491490" y="118586"/>
                        </a:lnTo>
                        <a:lnTo>
                          <a:pt x="491490" y="140113"/>
                        </a:lnTo>
                        <a:lnTo>
                          <a:pt x="491490" y="140113"/>
                        </a:lnTo>
                        <a:cubicBezTo>
                          <a:pt x="491395" y="141389"/>
                          <a:pt x="490585" y="142494"/>
                          <a:pt x="489395" y="142970"/>
                        </a:cubicBezTo>
                        <a:lnTo>
                          <a:pt x="210026" y="304324"/>
                        </a:lnTo>
                        <a:cubicBezTo>
                          <a:pt x="206864" y="305848"/>
                          <a:pt x="203187" y="305848"/>
                          <a:pt x="200025" y="304324"/>
                        </a:cubicBezTo>
                        <a:lnTo>
                          <a:pt x="0" y="188595"/>
                        </a:lnTo>
                        <a:lnTo>
                          <a:pt x="0" y="167068"/>
                        </a:lnTo>
                        <a:close/>
                      </a:path>
                    </a:pathLst>
                  </a:custGeom>
                  <a:solidFill>
                    <a:srgbClr val="EBEBEB"/>
                  </a:solidFill>
                  <a:ln w="9525" cap="flat">
                    <a:noFill/>
                    <a:prstDash val="solid"/>
                    <a:miter/>
                  </a:ln>
                </p:spPr>
                <p:txBody>
                  <a:bodyPr rtlCol="0" anchor="ctr"/>
                  <a:lstStyle/>
                  <a:p>
                    <a:endParaRPr lang="en-US"/>
                  </a:p>
                </p:txBody>
              </p:sp>
              <p:sp>
                <p:nvSpPr>
                  <p:cNvPr id="432" name="Freeform: Shape 431">
                    <a:extLst>
                      <a:ext uri="{FF2B5EF4-FFF2-40B4-BE49-F238E27FC236}">
                        <a16:creationId xmlns="" xmlns:a16="http://schemas.microsoft.com/office/drawing/2014/main" id="{05794DE0-6393-43FB-890A-0382D74CFD4F}"/>
                      </a:ext>
                    </a:extLst>
                  </p:cNvPr>
                  <p:cNvSpPr/>
                  <p:nvPr/>
                </p:nvSpPr>
                <p:spPr>
                  <a:xfrm>
                    <a:off x="2440575" y="3336111"/>
                    <a:ext cx="491847" cy="284114"/>
                  </a:xfrm>
                  <a:custGeom>
                    <a:avLst/>
                    <a:gdLst>
                      <a:gd name="connsiteX0" fmla="*/ 0 w 491847"/>
                      <a:gd name="connsiteY0" fmla="*/ 166973 h 284114"/>
                      <a:gd name="connsiteX1" fmla="*/ 2572 w 491847"/>
                      <a:gd name="connsiteY1" fmla="*/ 168402 h 284114"/>
                      <a:gd name="connsiteX2" fmla="*/ 35147 w 491847"/>
                      <a:gd name="connsiteY2" fmla="*/ 187452 h 284114"/>
                      <a:gd name="connsiteX3" fmla="*/ 41243 w 491847"/>
                      <a:gd name="connsiteY3" fmla="*/ 190976 h 284114"/>
                      <a:gd name="connsiteX4" fmla="*/ 200406 w 491847"/>
                      <a:gd name="connsiteY4" fmla="*/ 282893 h 284114"/>
                      <a:gd name="connsiteX5" fmla="*/ 210407 w 491847"/>
                      <a:gd name="connsiteY5" fmla="*/ 282893 h 284114"/>
                      <a:gd name="connsiteX6" fmla="*/ 489775 w 491847"/>
                      <a:gd name="connsiteY6" fmla="*/ 121539 h 284114"/>
                      <a:gd name="connsiteX7" fmla="*/ 489775 w 491847"/>
                      <a:gd name="connsiteY7" fmla="*/ 115824 h 284114"/>
                      <a:gd name="connsiteX8" fmla="*/ 487109 w 491847"/>
                      <a:gd name="connsiteY8" fmla="*/ 114300 h 284114"/>
                      <a:gd name="connsiteX9" fmla="*/ 289465 w 491847"/>
                      <a:gd name="connsiteY9" fmla="*/ 0 h 284114"/>
                      <a:gd name="connsiteX10" fmla="*/ 2476 w 491847"/>
                      <a:gd name="connsiteY10" fmla="*/ 165640 h 284114"/>
                      <a:gd name="connsiteX11" fmla="*/ 1905 w 491847"/>
                      <a:gd name="connsiteY11" fmla="*/ 165640 h 28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1847" h="284114">
                        <a:moveTo>
                          <a:pt x="0" y="166973"/>
                        </a:moveTo>
                        <a:lnTo>
                          <a:pt x="2572" y="168402"/>
                        </a:lnTo>
                        <a:lnTo>
                          <a:pt x="35147" y="187452"/>
                        </a:lnTo>
                        <a:lnTo>
                          <a:pt x="41243" y="190976"/>
                        </a:lnTo>
                        <a:lnTo>
                          <a:pt x="200406" y="282893"/>
                        </a:lnTo>
                        <a:cubicBezTo>
                          <a:pt x="203540" y="284521"/>
                          <a:pt x="207273" y="284521"/>
                          <a:pt x="210407" y="282893"/>
                        </a:cubicBezTo>
                        <a:lnTo>
                          <a:pt x="489775" y="121539"/>
                        </a:lnTo>
                        <a:cubicBezTo>
                          <a:pt x="492538" y="120015"/>
                          <a:pt x="492538" y="117443"/>
                          <a:pt x="489775" y="115824"/>
                        </a:cubicBezTo>
                        <a:lnTo>
                          <a:pt x="487109" y="114300"/>
                        </a:lnTo>
                        <a:lnTo>
                          <a:pt x="289465" y="0"/>
                        </a:lnTo>
                        <a:lnTo>
                          <a:pt x="2476" y="165640"/>
                        </a:lnTo>
                        <a:lnTo>
                          <a:pt x="1905" y="165640"/>
                        </a:lnTo>
                        <a:close/>
                      </a:path>
                    </a:pathLst>
                  </a:custGeom>
                  <a:solidFill>
                    <a:srgbClr val="F0F0F0"/>
                  </a:solidFill>
                  <a:ln w="9525" cap="flat">
                    <a:noFill/>
                    <a:prstDash val="solid"/>
                    <a:miter/>
                  </a:ln>
                </p:spPr>
                <p:txBody>
                  <a:bodyPr rtlCol="0" anchor="ctr"/>
                  <a:lstStyle/>
                  <a:p>
                    <a:endParaRPr lang="en-US"/>
                  </a:p>
                </p:txBody>
              </p:sp>
              <p:sp>
                <p:nvSpPr>
                  <p:cNvPr id="433" name="Freeform: Shape 432">
                    <a:extLst>
                      <a:ext uri="{FF2B5EF4-FFF2-40B4-BE49-F238E27FC236}">
                        <a16:creationId xmlns="" xmlns:a16="http://schemas.microsoft.com/office/drawing/2014/main" id="{33E7C265-1B8B-417D-84DF-5EF5902769CE}"/>
                      </a:ext>
                    </a:extLst>
                  </p:cNvPr>
                  <p:cNvSpPr/>
                  <p:nvPr/>
                </p:nvSpPr>
                <p:spPr>
                  <a:xfrm>
                    <a:off x="2646029" y="3454507"/>
                    <a:ext cx="286416" cy="186881"/>
                  </a:xfrm>
                  <a:custGeom>
                    <a:avLst/>
                    <a:gdLst>
                      <a:gd name="connsiteX0" fmla="*/ 0 w 286416"/>
                      <a:gd name="connsiteY0" fmla="*/ 165449 h 186881"/>
                      <a:gd name="connsiteX1" fmla="*/ 0 w 286416"/>
                      <a:gd name="connsiteY1" fmla="*/ 186880 h 186881"/>
                      <a:gd name="connsiteX2" fmla="*/ 4953 w 286416"/>
                      <a:gd name="connsiteY2" fmla="*/ 185738 h 186881"/>
                      <a:gd name="connsiteX3" fmla="*/ 284321 w 286416"/>
                      <a:gd name="connsiteY3" fmla="*/ 24384 h 186881"/>
                      <a:gd name="connsiteX4" fmla="*/ 286417 w 286416"/>
                      <a:gd name="connsiteY4" fmla="*/ 21527 h 186881"/>
                      <a:gd name="connsiteX5" fmla="*/ 286417 w 286416"/>
                      <a:gd name="connsiteY5" fmla="*/ 0 h 186881"/>
                      <a:gd name="connsiteX6" fmla="*/ 284321 w 286416"/>
                      <a:gd name="connsiteY6" fmla="*/ 2858 h 186881"/>
                      <a:gd name="connsiteX7" fmla="*/ 4953 w 286416"/>
                      <a:gd name="connsiteY7" fmla="*/ 164211 h 186881"/>
                      <a:gd name="connsiteX8" fmla="*/ 0 w 286416"/>
                      <a:gd name="connsiteY8" fmla="*/ 165449 h 18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416" h="186881">
                        <a:moveTo>
                          <a:pt x="0" y="165449"/>
                        </a:moveTo>
                        <a:lnTo>
                          <a:pt x="0" y="186880"/>
                        </a:lnTo>
                        <a:cubicBezTo>
                          <a:pt x="1715" y="186900"/>
                          <a:pt x="3420" y="186509"/>
                          <a:pt x="4953" y="185738"/>
                        </a:cubicBezTo>
                        <a:lnTo>
                          <a:pt x="284321" y="24384"/>
                        </a:lnTo>
                        <a:cubicBezTo>
                          <a:pt x="285512" y="23908"/>
                          <a:pt x="286321" y="22803"/>
                          <a:pt x="286417" y="21527"/>
                        </a:cubicBezTo>
                        <a:lnTo>
                          <a:pt x="286417" y="0"/>
                        </a:lnTo>
                        <a:cubicBezTo>
                          <a:pt x="286321" y="1276"/>
                          <a:pt x="285512" y="2381"/>
                          <a:pt x="284321" y="2858"/>
                        </a:cubicBezTo>
                        <a:lnTo>
                          <a:pt x="4953" y="164211"/>
                        </a:lnTo>
                        <a:cubicBezTo>
                          <a:pt x="3420" y="165011"/>
                          <a:pt x="1724" y="165440"/>
                          <a:pt x="0" y="165449"/>
                        </a:cubicBezTo>
                        <a:close/>
                      </a:path>
                    </a:pathLst>
                  </a:custGeom>
                  <a:solidFill>
                    <a:srgbClr val="E0E0E0"/>
                  </a:solidFill>
                  <a:ln w="9525" cap="flat">
                    <a:noFill/>
                    <a:prstDash val="solid"/>
                    <a:miter/>
                  </a:ln>
                </p:spPr>
                <p:txBody>
                  <a:bodyPr rtlCol="0" anchor="ctr"/>
                  <a:lstStyle/>
                  <a:p>
                    <a:endParaRPr lang="en-US"/>
                  </a:p>
                </p:txBody>
              </p:sp>
              <p:sp>
                <p:nvSpPr>
                  <p:cNvPr id="434" name="Freeform: Shape 433">
                    <a:extLst>
                      <a:ext uri="{FF2B5EF4-FFF2-40B4-BE49-F238E27FC236}">
                        <a16:creationId xmlns="" xmlns:a16="http://schemas.microsoft.com/office/drawing/2014/main" id="{C52E36EC-A1C9-4538-88B3-8078CFB45EA9}"/>
                      </a:ext>
                    </a:extLst>
                  </p:cNvPr>
                  <p:cNvSpPr/>
                  <p:nvPr/>
                </p:nvSpPr>
                <p:spPr>
                  <a:xfrm>
                    <a:off x="2440575" y="3333444"/>
                    <a:ext cx="487849" cy="283637"/>
                  </a:xfrm>
                  <a:custGeom>
                    <a:avLst/>
                    <a:gdLst>
                      <a:gd name="connsiteX0" fmla="*/ 0 w 487849"/>
                      <a:gd name="connsiteY0" fmla="*/ 166688 h 283637"/>
                      <a:gd name="connsiteX1" fmla="*/ 36100 w 487849"/>
                      <a:gd name="connsiteY1" fmla="*/ 187547 h 283637"/>
                      <a:gd name="connsiteX2" fmla="*/ 41815 w 487849"/>
                      <a:gd name="connsiteY2" fmla="*/ 190786 h 283637"/>
                      <a:gd name="connsiteX3" fmla="*/ 200406 w 487849"/>
                      <a:gd name="connsiteY3" fmla="*/ 282416 h 283637"/>
                      <a:gd name="connsiteX4" fmla="*/ 210407 w 487849"/>
                      <a:gd name="connsiteY4" fmla="*/ 282416 h 283637"/>
                      <a:gd name="connsiteX5" fmla="*/ 460629 w 487849"/>
                      <a:gd name="connsiteY5" fmla="*/ 138113 h 283637"/>
                      <a:gd name="connsiteX6" fmla="*/ 466915 w 487849"/>
                      <a:gd name="connsiteY6" fmla="*/ 134493 h 283637"/>
                      <a:gd name="connsiteX7" fmla="*/ 487109 w 487849"/>
                      <a:gd name="connsiteY7" fmla="*/ 116872 h 283637"/>
                      <a:gd name="connsiteX8" fmla="*/ 487109 w 487849"/>
                      <a:gd name="connsiteY8" fmla="*/ 116110 h 283637"/>
                      <a:gd name="connsiteX9" fmla="*/ 487775 w 487849"/>
                      <a:gd name="connsiteY9" fmla="*/ 114586 h 283637"/>
                      <a:gd name="connsiteX10" fmla="*/ 484822 w 487849"/>
                      <a:gd name="connsiteY10" fmla="*/ 109538 h 283637"/>
                      <a:gd name="connsiteX11" fmla="*/ 465772 w 487849"/>
                      <a:gd name="connsiteY11" fmla="*/ 101727 h 283637"/>
                      <a:gd name="connsiteX12" fmla="*/ 465772 w 487849"/>
                      <a:gd name="connsiteY12" fmla="*/ 101727 h 283637"/>
                      <a:gd name="connsiteX13" fmla="*/ 289655 w 487849"/>
                      <a:gd name="connsiteY13" fmla="*/ 0 h 2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7849" h="283637">
                        <a:moveTo>
                          <a:pt x="0" y="166688"/>
                        </a:moveTo>
                        <a:lnTo>
                          <a:pt x="36100" y="187547"/>
                        </a:lnTo>
                        <a:lnTo>
                          <a:pt x="41815" y="190786"/>
                        </a:lnTo>
                        <a:lnTo>
                          <a:pt x="200406" y="282416"/>
                        </a:lnTo>
                        <a:cubicBezTo>
                          <a:pt x="203540" y="284045"/>
                          <a:pt x="207273" y="284045"/>
                          <a:pt x="210407" y="282416"/>
                        </a:cubicBezTo>
                        <a:lnTo>
                          <a:pt x="460629" y="138113"/>
                        </a:lnTo>
                        <a:lnTo>
                          <a:pt x="466915" y="134493"/>
                        </a:lnTo>
                        <a:cubicBezTo>
                          <a:pt x="474878" y="130197"/>
                          <a:pt x="481774" y="124177"/>
                          <a:pt x="487109" y="116872"/>
                        </a:cubicBezTo>
                        <a:cubicBezTo>
                          <a:pt x="487137" y="116615"/>
                          <a:pt x="487137" y="116367"/>
                          <a:pt x="487109" y="116110"/>
                        </a:cubicBezTo>
                        <a:cubicBezTo>
                          <a:pt x="487461" y="115672"/>
                          <a:pt x="487689" y="115148"/>
                          <a:pt x="487775" y="114586"/>
                        </a:cubicBezTo>
                        <a:cubicBezTo>
                          <a:pt x="488175" y="112404"/>
                          <a:pt x="486918" y="110252"/>
                          <a:pt x="484822" y="109538"/>
                        </a:cubicBezTo>
                        <a:cubicBezTo>
                          <a:pt x="478203" y="107661"/>
                          <a:pt x="471811" y="105042"/>
                          <a:pt x="465772" y="101727"/>
                        </a:cubicBezTo>
                        <a:lnTo>
                          <a:pt x="465772" y="101727"/>
                        </a:lnTo>
                        <a:lnTo>
                          <a:pt x="289655" y="0"/>
                        </a:lnTo>
                        <a:close/>
                      </a:path>
                    </a:pathLst>
                  </a:custGeom>
                  <a:solidFill>
                    <a:srgbClr val="FFFFFF"/>
                  </a:solidFill>
                  <a:ln w="9525" cap="flat">
                    <a:noFill/>
                    <a:prstDash val="solid"/>
                    <a:miter/>
                  </a:ln>
                </p:spPr>
                <p:txBody>
                  <a:bodyPr rtlCol="0" anchor="ctr"/>
                  <a:lstStyle/>
                  <a:p>
                    <a:endParaRPr lang="en-US"/>
                  </a:p>
                </p:txBody>
              </p:sp>
              <p:sp>
                <p:nvSpPr>
                  <p:cNvPr id="435" name="Freeform: Shape 434">
                    <a:extLst>
                      <a:ext uri="{FF2B5EF4-FFF2-40B4-BE49-F238E27FC236}">
                        <a16:creationId xmlns="" xmlns:a16="http://schemas.microsoft.com/office/drawing/2014/main" id="{4ECA8DA2-DB4C-4A24-82AD-B1C6E4297E22}"/>
                      </a:ext>
                    </a:extLst>
                  </p:cNvPr>
                  <p:cNvSpPr/>
                  <p:nvPr/>
                </p:nvSpPr>
                <p:spPr>
                  <a:xfrm>
                    <a:off x="2466269" y="3496462"/>
                    <a:ext cx="13286" cy="7720"/>
                  </a:xfrm>
                  <a:custGeom>
                    <a:avLst/>
                    <a:gdLst>
                      <a:gd name="connsiteX0" fmla="*/ 11454 w 13286"/>
                      <a:gd name="connsiteY0" fmla="*/ 1193 h 7720"/>
                      <a:gd name="connsiteX1" fmla="*/ 13092 w 13286"/>
                      <a:gd name="connsiteY1" fmla="*/ 4889 h 7720"/>
                      <a:gd name="connsiteX2" fmla="*/ 11454 w 13286"/>
                      <a:gd name="connsiteY2" fmla="*/ 6527 h 7720"/>
                      <a:gd name="connsiteX3" fmla="*/ 1929 w 13286"/>
                      <a:gd name="connsiteY3" fmla="*/ 6527 h 7720"/>
                      <a:gd name="connsiteX4" fmla="*/ 1929 w 13286"/>
                      <a:gd name="connsiteY4" fmla="*/ 1193 h 7720"/>
                      <a:gd name="connsiteX5" fmla="*/ 11454 w 13286"/>
                      <a:gd name="connsiteY5" fmla="*/ 1193 h 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6" h="7720">
                        <a:moveTo>
                          <a:pt x="11454" y="1193"/>
                        </a:moveTo>
                        <a:cubicBezTo>
                          <a:pt x="12930" y="1755"/>
                          <a:pt x="13664" y="3412"/>
                          <a:pt x="13092" y="4889"/>
                        </a:cubicBezTo>
                        <a:cubicBezTo>
                          <a:pt x="12806" y="5641"/>
                          <a:pt x="12206" y="6241"/>
                          <a:pt x="11454" y="6527"/>
                        </a:cubicBezTo>
                        <a:cubicBezTo>
                          <a:pt x="8482" y="8118"/>
                          <a:pt x="4901" y="8118"/>
                          <a:pt x="1929" y="6527"/>
                        </a:cubicBezTo>
                        <a:cubicBezTo>
                          <a:pt x="-643" y="5098"/>
                          <a:pt x="-643" y="2717"/>
                          <a:pt x="1929" y="1193"/>
                        </a:cubicBezTo>
                        <a:cubicBezTo>
                          <a:pt x="4901" y="-398"/>
                          <a:pt x="8482" y="-398"/>
                          <a:pt x="11454" y="1193"/>
                        </a:cubicBezTo>
                        <a:close/>
                      </a:path>
                    </a:pathLst>
                  </a:custGeom>
                  <a:solidFill>
                    <a:srgbClr val="000000">
                      <a:alpha val="10000"/>
                    </a:srgbClr>
                  </a:solidFill>
                  <a:ln w="9525" cap="flat">
                    <a:noFill/>
                    <a:prstDash val="solid"/>
                    <a:miter/>
                  </a:ln>
                </p:spPr>
                <p:txBody>
                  <a:bodyPr rtlCol="0" anchor="ctr"/>
                  <a:lstStyle/>
                  <a:p>
                    <a:endParaRPr lang="en-US"/>
                  </a:p>
                </p:txBody>
              </p:sp>
              <p:sp>
                <p:nvSpPr>
                  <p:cNvPr id="436" name="Freeform: Shape 435">
                    <a:extLst>
                      <a:ext uri="{FF2B5EF4-FFF2-40B4-BE49-F238E27FC236}">
                        <a16:creationId xmlns="" xmlns:a16="http://schemas.microsoft.com/office/drawing/2014/main" id="{51BE407A-66FB-40AF-B849-84B8936B5AC7}"/>
                      </a:ext>
                    </a:extLst>
                  </p:cNvPr>
                  <p:cNvSpPr/>
                  <p:nvPr/>
                </p:nvSpPr>
                <p:spPr>
                  <a:xfrm>
                    <a:off x="2441631" y="3478931"/>
                    <a:ext cx="34472" cy="25358"/>
                  </a:xfrm>
                  <a:custGeom>
                    <a:avLst/>
                    <a:gdLst>
                      <a:gd name="connsiteX0" fmla="*/ 87 w 34472"/>
                      <a:gd name="connsiteY0" fmla="*/ 15771 h 25358"/>
                      <a:gd name="connsiteX1" fmla="*/ 87 w 34472"/>
                      <a:gd name="connsiteY1" fmla="*/ 20439 h 25358"/>
                      <a:gd name="connsiteX2" fmla="*/ 3326 w 34472"/>
                      <a:gd name="connsiteY2" fmla="*/ 18534 h 25358"/>
                      <a:gd name="connsiteX3" fmla="*/ 3326 w 34472"/>
                      <a:gd name="connsiteY3" fmla="*/ 15771 h 25358"/>
                      <a:gd name="connsiteX4" fmla="*/ 7993 w 34472"/>
                      <a:gd name="connsiteY4" fmla="*/ 4246 h 25358"/>
                      <a:gd name="connsiteX5" fmla="*/ 11327 w 34472"/>
                      <a:gd name="connsiteY5" fmla="*/ 3389 h 25358"/>
                      <a:gd name="connsiteX6" fmla="*/ 17042 w 34472"/>
                      <a:gd name="connsiteY6" fmla="*/ 5199 h 25358"/>
                      <a:gd name="connsiteX7" fmla="*/ 31044 w 34472"/>
                      <a:gd name="connsiteY7" fmla="*/ 25201 h 25358"/>
                      <a:gd name="connsiteX8" fmla="*/ 34473 w 34472"/>
                      <a:gd name="connsiteY8" fmla="*/ 25201 h 25358"/>
                      <a:gd name="connsiteX9" fmla="*/ 18947 w 34472"/>
                      <a:gd name="connsiteY9" fmla="*/ 2151 h 25358"/>
                      <a:gd name="connsiteX10" fmla="*/ 6469 w 34472"/>
                      <a:gd name="connsiteY10" fmla="*/ 1293 h 25358"/>
                      <a:gd name="connsiteX11" fmla="*/ 87 w 34472"/>
                      <a:gd name="connsiteY11" fmla="*/ 15771 h 2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72" h="25358">
                        <a:moveTo>
                          <a:pt x="87" y="15771"/>
                        </a:moveTo>
                        <a:cubicBezTo>
                          <a:pt x="-8" y="17324"/>
                          <a:pt x="-8" y="18886"/>
                          <a:pt x="87" y="20439"/>
                        </a:cubicBezTo>
                        <a:lnTo>
                          <a:pt x="3326" y="18534"/>
                        </a:lnTo>
                        <a:cubicBezTo>
                          <a:pt x="3278" y="17610"/>
                          <a:pt x="3278" y="16695"/>
                          <a:pt x="3326" y="15771"/>
                        </a:cubicBezTo>
                        <a:cubicBezTo>
                          <a:pt x="2812" y="11390"/>
                          <a:pt x="4574" y="7037"/>
                          <a:pt x="7993" y="4246"/>
                        </a:cubicBezTo>
                        <a:cubicBezTo>
                          <a:pt x="9012" y="3684"/>
                          <a:pt x="10165" y="3389"/>
                          <a:pt x="11327" y="3389"/>
                        </a:cubicBezTo>
                        <a:cubicBezTo>
                          <a:pt x="13365" y="3446"/>
                          <a:pt x="15347" y="4075"/>
                          <a:pt x="17042" y="5199"/>
                        </a:cubicBezTo>
                        <a:cubicBezTo>
                          <a:pt x="23995" y="9933"/>
                          <a:pt x="28977" y="17048"/>
                          <a:pt x="31044" y="25201"/>
                        </a:cubicBezTo>
                        <a:cubicBezTo>
                          <a:pt x="32177" y="25411"/>
                          <a:pt x="33339" y="25411"/>
                          <a:pt x="34473" y="25201"/>
                        </a:cubicBezTo>
                        <a:cubicBezTo>
                          <a:pt x="32330" y="15857"/>
                          <a:pt x="26796" y="7647"/>
                          <a:pt x="18947" y="2151"/>
                        </a:cubicBezTo>
                        <a:cubicBezTo>
                          <a:pt x="15251" y="-374"/>
                          <a:pt x="10479" y="-697"/>
                          <a:pt x="6469" y="1293"/>
                        </a:cubicBezTo>
                        <a:cubicBezTo>
                          <a:pt x="1926" y="4646"/>
                          <a:pt x="-503" y="10152"/>
                          <a:pt x="87" y="15771"/>
                        </a:cubicBezTo>
                        <a:close/>
                      </a:path>
                    </a:pathLst>
                  </a:custGeom>
                  <a:solidFill>
                    <a:srgbClr val="263238"/>
                  </a:solidFill>
                  <a:ln w="9525" cap="flat">
                    <a:noFill/>
                    <a:prstDash val="solid"/>
                    <a:miter/>
                  </a:ln>
                </p:spPr>
                <p:txBody>
                  <a:bodyPr rtlCol="0" anchor="ctr"/>
                  <a:lstStyle/>
                  <a:p>
                    <a:endParaRPr lang="en-US"/>
                  </a:p>
                </p:txBody>
              </p:sp>
              <p:sp>
                <p:nvSpPr>
                  <p:cNvPr id="437" name="Freeform: Shape 436">
                    <a:extLst>
                      <a:ext uri="{FF2B5EF4-FFF2-40B4-BE49-F238E27FC236}">
                        <a16:creationId xmlns="" xmlns:a16="http://schemas.microsoft.com/office/drawing/2014/main" id="{C3D9A139-CD77-4D71-911A-6ED64265CC42}"/>
                      </a:ext>
                    </a:extLst>
                  </p:cNvPr>
                  <p:cNvSpPr/>
                  <p:nvPr/>
                </p:nvSpPr>
                <p:spPr>
                  <a:xfrm>
                    <a:off x="2442385" y="3501179"/>
                    <a:ext cx="571" cy="762"/>
                  </a:xfrm>
                  <a:custGeom>
                    <a:avLst/>
                    <a:gdLst>
                      <a:gd name="connsiteX0" fmla="*/ 0 w 571"/>
                      <a:gd name="connsiteY0" fmla="*/ 0 h 762"/>
                      <a:gd name="connsiteX1" fmla="*/ 0 w 571"/>
                      <a:gd name="connsiteY1" fmla="*/ 762 h 762"/>
                      <a:gd name="connsiteX2" fmla="*/ 572 w 571"/>
                      <a:gd name="connsiteY2" fmla="*/ 762 h 762"/>
                    </a:gdLst>
                    <a:ahLst/>
                    <a:cxnLst>
                      <a:cxn ang="0">
                        <a:pos x="connsiteX0" y="connsiteY0"/>
                      </a:cxn>
                      <a:cxn ang="0">
                        <a:pos x="connsiteX1" y="connsiteY1"/>
                      </a:cxn>
                      <a:cxn ang="0">
                        <a:pos x="connsiteX2" y="connsiteY2"/>
                      </a:cxn>
                    </a:cxnLst>
                    <a:rect l="l" t="t" r="r" b="b"/>
                    <a:pathLst>
                      <a:path w="571" h="762">
                        <a:moveTo>
                          <a:pt x="0" y="0"/>
                        </a:moveTo>
                        <a:cubicBezTo>
                          <a:pt x="0" y="0"/>
                          <a:pt x="0" y="476"/>
                          <a:pt x="0" y="762"/>
                        </a:cubicBezTo>
                        <a:lnTo>
                          <a:pt x="572" y="762"/>
                        </a:lnTo>
                        <a:close/>
                      </a:path>
                    </a:pathLst>
                  </a:custGeom>
                  <a:solidFill>
                    <a:srgbClr val="263238"/>
                  </a:solidFill>
                  <a:ln w="9525" cap="flat">
                    <a:noFill/>
                    <a:prstDash val="solid"/>
                    <a:miter/>
                  </a:ln>
                </p:spPr>
                <p:txBody>
                  <a:bodyPr rtlCol="0" anchor="ctr"/>
                  <a:lstStyle/>
                  <a:p>
                    <a:endParaRPr lang="en-US"/>
                  </a:p>
                </p:txBody>
              </p:sp>
              <p:sp>
                <p:nvSpPr>
                  <p:cNvPr id="438" name="Freeform: Shape 437">
                    <a:extLst>
                      <a:ext uri="{FF2B5EF4-FFF2-40B4-BE49-F238E27FC236}">
                        <a16:creationId xmlns="" xmlns:a16="http://schemas.microsoft.com/office/drawing/2014/main" id="{8B822A41-5228-4DC4-B9A8-24CC1CD79040}"/>
                      </a:ext>
                    </a:extLst>
                  </p:cNvPr>
                  <p:cNvSpPr/>
                  <p:nvPr/>
                </p:nvSpPr>
                <p:spPr>
                  <a:xfrm>
                    <a:off x="2494809" y="3479889"/>
                    <a:ext cx="13278" cy="7743"/>
                  </a:xfrm>
                  <a:custGeom>
                    <a:avLst/>
                    <a:gdLst>
                      <a:gd name="connsiteX0" fmla="*/ 11489 w 13278"/>
                      <a:gd name="connsiteY0" fmla="*/ 1193 h 7743"/>
                      <a:gd name="connsiteX1" fmla="*/ 13041 w 13278"/>
                      <a:gd name="connsiteY1" fmla="*/ 5070 h 7743"/>
                      <a:gd name="connsiteX2" fmla="*/ 11489 w 13278"/>
                      <a:gd name="connsiteY2" fmla="*/ 6622 h 7743"/>
                      <a:gd name="connsiteX3" fmla="*/ 1964 w 13278"/>
                      <a:gd name="connsiteY3" fmla="*/ 6622 h 7743"/>
                      <a:gd name="connsiteX4" fmla="*/ 145 w 13278"/>
                      <a:gd name="connsiteY4" fmla="*/ 3012 h 7743"/>
                      <a:gd name="connsiteX5" fmla="*/ 1964 w 13278"/>
                      <a:gd name="connsiteY5" fmla="*/ 1193 h 7743"/>
                      <a:gd name="connsiteX6" fmla="*/ 11489 w 13278"/>
                      <a:gd name="connsiteY6" fmla="*/ 1193 h 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8" h="7743">
                        <a:moveTo>
                          <a:pt x="11489" y="1193"/>
                        </a:moveTo>
                        <a:cubicBezTo>
                          <a:pt x="12984" y="1831"/>
                          <a:pt x="13680" y="3574"/>
                          <a:pt x="13041" y="5070"/>
                        </a:cubicBezTo>
                        <a:cubicBezTo>
                          <a:pt x="12746" y="5765"/>
                          <a:pt x="12184" y="6327"/>
                          <a:pt x="11489" y="6622"/>
                        </a:cubicBezTo>
                        <a:cubicBezTo>
                          <a:pt x="8488" y="8118"/>
                          <a:pt x="4964" y="8118"/>
                          <a:pt x="1964" y="6622"/>
                        </a:cubicBezTo>
                        <a:cubicBezTo>
                          <a:pt x="468" y="6127"/>
                          <a:pt x="-351" y="4517"/>
                          <a:pt x="145" y="3012"/>
                        </a:cubicBezTo>
                        <a:cubicBezTo>
                          <a:pt x="421" y="2155"/>
                          <a:pt x="1097" y="1479"/>
                          <a:pt x="1964" y="1193"/>
                        </a:cubicBezTo>
                        <a:cubicBezTo>
                          <a:pt x="4936" y="-398"/>
                          <a:pt x="8517" y="-398"/>
                          <a:pt x="11489" y="1193"/>
                        </a:cubicBezTo>
                        <a:close/>
                      </a:path>
                    </a:pathLst>
                  </a:custGeom>
                  <a:solidFill>
                    <a:srgbClr val="000000">
                      <a:alpha val="10000"/>
                    </a:srgbClr>
                  </a:solidFill>
                  <a:ln w="9525" cap="flat">
                    <a:noFill/>
                    <a:prstDash val="solid"/>
                    <a:miter/>
                  </a:ln>
                </p:spPr>
                <p:txBody>
                  <a:bodyPr rtlCol="0" anchor="ctr"/>
                  <a:lstStyle/>
                  <a:p>
                    <a:endParaRPr lang="en-US"/>
                  </a:p>
                </p:txBody>
              </p:sp>
              <p:sp>
                <p:nvSpPr>
                  <p:cNvPr id="439" name="Freeform: Shape 438">
                    <a:extLst>
                      <a:ext uri="{FF2B5EF4-FFF2-40B4-BE49-F238E27FC236}">
                        <a16:creationId xmlns="" xmlns:a16="http://schemas.microsoft.com/office/drawing/2014/main" id="{8043B549-F3DA-466D-8CB3-7CADB40666C9}"/>
                      </a:ext>
                    </a:extLst>
                  </p:cNvPr>
                  <p:cNvSpPr/>
                  <p:nvPr/>
                </p:nvSpPr>
                <p:spPr>
                  <a:xfrm>
                    <a:off x="2469555" y="3463119"/>
                    <a:ext cx="34456" cy="24977"/>
                  </a:xfrm>
                  <a:custGeom>
                    <a:avLst/>
                    <a:gdLst>
                      <a:gd name="connsiteX0" fmla="*/ 71 w 34456"/>
                      <a:gd name="connsiteY0" fmla="*/ 15391 h 24977"/>
                      <a:gd name="connsiteX1" fmla="*/ 71 w 34456"/>
                      <a:gd name="connsiteY1" fmla="*/ 20058 h 24977"/>
                      <a:gd name="connsiteX2" fmla="*/ 3310 w 34456"/>
                      <a:gd name="connsiteY2" fmla="*/ 18153 h 24977"/>
                      <a:gd name="connsiteX3" fmla="*/ 3310 w 34456"/>
                      <a:gd name="connsiteY3" fmla="*/ 15391 h 24977"/>
                      <a:gd name="connsiteX4" fmla="*/ 7977 w 34456"/>
                      <a:gd name="connsiteY4" fmla="*/ 3960 h 24977"/>
                      <a:gd name="connsiteX5" fmla="*/ 11311 w 34456"/>
                      <a:gd name="connsiteY5" fmla="*/ 3008 h 24977"/>
                      <a:gd name="connsiteX6" fmla="*/ 17026 w 34456"/>
                      <a:gd name="connsiteY6" fmla="*/ 4818 h 24977"/>
                      <a:gd name="connsiteX7" fmla="*/ 31028 w 34456"/>
                      <a:gd name="connsiteY7" fmla="*/ 24820 h 24977"/>
                      <a:gd name="connsiteX8" fmla="*/ 34457 w 34456"/>
                      <a:gd name="connsiteY8" fmla="*/ 24820 h 24977"/>
                      <a:gd name="connsiteX9" fmla="*/ 18740 w 34456"/>
                      <a:gd name="connsiteY9" fmla="*/ 2151 h 24977"/>
                      <a:gd name="connsiteX10" fmla="*/ 6263 w 34456"/>
                      <a:gd name="connsiteY10" fmla="*/ 1293 h 24977"/>
                      <a:gd name="connsiteX11" fmla="*/ 71 w 34456"/>
                      <a:gd name="connsiteY11" fmla="*/ 15391 h 2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77">
                        <a:moveTo>
                          <a:pt x="71" y="15391"/>
                        </a:moveTo>
                        <a:cubicBezTo>
                          <a:pt x="-24" y="16943"/>
                          <a:pt x="-24" y="18505"/>
                          <a:pt x="71" y="20058"/>
                        </a:cubicBezTo>
                        <a:lnTo>
                          <a:pt x="3310" y="18153"/>
                        </a:lnTo>
                        <a:cubicBezTo>
                          <a:pt x="3262" y="17229"/>
                          <a:pt x="3262" y="16314"/>
                          <a:pt x="3310" y="15391"/>
                        </a:cubicBezTo>
                        <a:cubicBezTo>
                          <a:pt x="2796" y="11028"/>
                          <a:pt x="4558" y="6713"/>
                          <a:pt x="7977" y="3960"/>
                        </a:cubicBezTo>
                        <a:cubicBezTo>
                          <a:pt x="8996" y="3370"/>
                          <a:pt x="10139" y="3046"/>
                          <a:pt x="11311" y="3008"/>
                        </a:cubicBezTo>
                        <a:cubicBezTo>
                          <a:pt x="13340" y="3103"/>
                          <a:pt x="15311" y="3732"/>
                          <a:pt x="17026" y="4818"/>
                        </a:cubicBezTo>
                        <a:cubicBezTo>
                          <a:pt x="23960" y="9571"/>
                          <a:pt x="28942" y="16676"/>
                          <a:pt x="31028" y="24820"/>
                        </a:cubicBezTo>
                        <a:cubicBezTo>
                          <a:pt x="32161" y="25030"/>
                          <a:pt x="33323" y="25030"/>
                          <a:pt x="34457" y="24820"/>
                        </a:cubicBezTo>
                        <a:cubicBezTo>
                          <a:pt x="32180" y="15590"/>
                          <a:pt x="26589" y="7523"/>
                          <a:pt x="18740" y="2151"/>
                        </a:cubicBezTo>
                        <a:cubicBezTo>
                          <a:pt x="15045" y="-373"/>
                          <a:pt x="10273" y="-697"/>
                          <a:pt x="6263" y="1293"/>
                        </a:cubicBezTo>
                        <a:cubicBezTo>
                          <a:pt x="1929" y="4627"/>
                          <a:pt x="-405" y="9942"/>
                          <a:pt x="71" y="15391"/>
                        </a:cubicBezTo>
                        <a:close/>
                      </a:path>
                    </a:pathLst>
                  </a:custGeom>
                  <a:solidFill>
                    <a:srgbClr val="263238"/>
                  </a:solidFill>
                  <a:ln w="9525" cap="flat">
                    <a:noFill/>
                    <a:prstDash val="solid"/>
                    <a:miter/>
                  </a:ln>
                </p:spPr>
                <p:txBody>
                  <a:bodyPr rtlCol="0" anchor="ctr"/>
                  <a:lstStyle/>
                  <a:p>
                    <a:endParaRPr lang="en-US"/>
                  </a:p>
                </p:txBody>
              </p:sp>
              <p:sp>
                <p:nvSpPr>
                  <p:cNvPr id="440" name="Freeform: Shape 439">
                    <a:extLst>
                      <a:ext uri="{FF2B5EF4-FFF2-40B4-BE49-F238E27FC236}">
                        <a16:creationId xmlns="" xmlns:a16="http://schemas.microsoft.com/office/drawing/2014/main" id="{990E0F15-F8EC-446B-B15E-D4135C59ECB8}"/>
                      </a:ext>
                    </a:extLst>
                  </p:cNvPr>
                  <p:cNvSpPr/>
                  <p:nvPr/>
                </p:nvSpPr>
                <p:spPr>
                  <a:xfrm>
                    <a:off x="2522526" y="3464149"/>
                    <a:ext cx="13278" cy="7743"/>
                  </a:xfrm>
                  <a:custGeom>
                    <a:avLst/>
                    <a:gdLst>
                      <a:gd name="connsiteX0" fmla="*/ 11489 w 13278"/>
                      <a:gd name="connsiteY0" fmla="*/ 1121 h 7743"/>
                      <a:gd name="connsiteX1" fmla="*/ 13041 w 13278"/>
                      <a:gd name="connsiteY1" fmla="*/ 4998 h 7743"/>
                      <a:gd name="connsiteX2" fmla="*/ 11489 w 13278"/>
                      <a:gd name="connsiteY2" fmla="*/ 6551 h 7743"/>
                      <a:gd name="connsiteX3" fmla="*/ 1964 w 13278"/>
                      <a:gd name="connsiteY3" fmla="*/ 6551 h 7743"/>
                      <a:gd name="connsiteX4" fmla="*/ 145 w 13278"/>
                      <a:gd name="connsiteY4" fmla="*/ 2941 h 7743"/>
                      <a:gd name="connsiteX5" fmla="*/ 1964 w 13278"/>
                      <a:gd name="connsiteY5" fmla="*/ 1121 h 7743"/>
                      <a:gd name="connsiteX6" fmla="*/ 11489 w 13278"/>
                      <a:gd name="connsiteY6" fmla="*/ 1121 h 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8" h="7743">
                        <a:moveTo>
                          <a:pt x="11489" y="1121"/>
                        </a:moveTo>
                        <a:cubicBezTo>
                          <a:pt x="12984" y="1760"/>
                          <a:pt x="13680" y="3503"/>
                          <a:pt x="13041" y="4998"/>
                        </a:cubicBezTo>
                        <a:cubicBezTo>
                          <a:pt x="12746" y="5694"/>
                          <a:pt x="12184" y="6255"/>
                          <a:pt x="11489" y="6551"/>
                        </a:cubicBezTo>
                        <a:cubicBezTo>
                          <a:pt x="8517" y="8141"/>
                          <a:pt x="4936" y="8141"/>
                          <a:pt x="1964" y="6551"/>
                        </a:cubicBezTo>
                        <a:cubicBezTo>
                          <a:pt x="468" y="6055"/>
                          <a:pt x="-351" y="4446"/>
                          <a:pt x="145" y="2941"/>
                        </a:cubicBezTo>
                        <a:cubicBezTo>
                          <a:pt x="421" y="2084"/>
                          <a:pt x="1097" y="1407"/>
                          <a:pt x="1964" y="1121"/>
                        </a:cubicBezTo>
                        <a:cubicBezTo>
                          <a:pt x="4964" y="-374"/>
                          <a:pt x="8488" y="-374"/>
                          <a:pt x="11489" y="1121"/>
                        </a:cubicBezTo>
                        <a:close/>
                      </a:path>
                    </a:pathLst>
                  </a:custGeom>
                  <a:solidFill>
                    <a:srgbClr val="000000">
                      <a:alpha val="10000"/>
                    </a:srgbClr>
                  </a:solidFill>
                  <a:ln w="9525" cap="flat">
                    <a:noFill/>
                    <a:prstDash val="solid"/>
                    <a:miter/>
                  </a:ln>
                </p:spPr>
                <p:txBody>
                  <a:bodyPr rtlCol="0" anchor="ctr"/>
                  <a:lstStyle/>
                  <a:p>
                    <a:endParaRPr lang="en-US"/>
                  </a:p>
                </p:txBody>
              </p:sp>
              <p:sp>
                <p:nvSpPr>
                  <p:cNvPr id="441" name="Freeform: Shape 440">
                    <a:extLst>
                      <a:ext uri="{FF2B5EF4-FFF2-40B4-BE49-F238E27FC236}">
                        <a16:creationId xmlns="" xmlns:a16="http://schemas.microsoft.com/office/drawing/2014/main" id="{A02A93CE-5323-4693-8DD5-6B0BA7C30719}"/>
                      </a:ext>
                    </a:extLst>
                  </p:cNvPr>
                  <p:cNvSpPr/>
                  <p:nvPr/>
                </p:nvSpPr>
                <p:spPr>
                  <a:xfrm>
                    <a:off x="2497654" y="3446559"/>
                    <a:ext cx="34456" cy="24993"/>
                  </a:xfrm>
                  <a:custGeom>
                    <a:avLst/>
                    <a:gdLst>
                      <a:gd name="connsiteX0" fmla="*/ 72 w 34456"/>
                      <a:gd name="connsiteY0" fmla="*/ 15473 h 24993"/>
                      <a:gd name="connsiteX1" fmla="*/ 72 w 34456"/>
                      <a:gd name="connsiteY1" fmla="*/ 20045 h 24993"/>
                      <a:gd name="connsiteX2" fmla="*/ 3310 w 34456"/>
                      <a:gd name="connsiteY2" fmla="*/ 18235 h 24993"/>
                      <a:gd name="connsiteX3" fmla="*/ 3310 w 34456"/>
                      <a:gd name="connsiteY3" fmla="*/ 15473 h 24993"/>
                      <a:gd name="connsiteX4" fmla="*/ 7977 w 34456"/>
                      <a:gd name="connsiteY4" fmla="*/ 3948 h 24993"/>
                      <a:gd name="connsiteX5" fmla="*/ 11311 w 34456"/>
                      <a:gd name="connsiteY5" fmla="*/ 3090 h 24993"/>
                      <a:gd name="connsiteX6" fmla="*/ 17026 w 34456"/>
                      <a:gd name="connsiteY6" fmla="*/ 4805 h 24993"/>
                      <a:gd name="connsiteX7" fmla="*/ 31028 w 34456"/>
                      <a:gd name="connsiteY7" fmla="*/ 24807 h 24993"/>
                      <a:gd name="connsiteX8" fmla="*/ 34457 w 34456"/>
                      <a:gd name="connsiteY8" fmla="*/ 24807 h 24993"/>
                      <a:gd name="connsiteX9" fmla="*/ 18740 w 34456"/>
                      <a:gd name="connsiteY9" fmla="*/ 2233 h 24993"/>
                      <a:gd name="connsiteX10" fmla="*/ 6263 w 34456"/>
                      <a:gd name="connsiteY10" fmla="*/ 1281 h 24993"/>
                      <a:gd name="connsiteX11" fmla="*/ 72 w 34456"/>
                      <a:gd name="connsiteY11" fmla="*/ 15473 h 24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93">
                        <a:moveTo>
                          <a:pt x="72" y="15473"/>
                        </a:moveTo>
                        <a:cubicBezTo>
                          <a:pt x="-24" y="16997"/>
                          <a:pt x="-24" y="18521"/>
                          <a:pt x="72" y="20045"/>
                        </a:cubicBezTo>
                        <a:lnTo>
                          <a:pt x="3310" y="18235"/>
                        </a:lnTo>
                        <a:cubicBezTo>
                          <a:pt x="3310" y="17283"/>
                          <a:pt x="3310" y="16330"/>
                          <a:pt x="3310" y="15473"/>
                        </a:cubicBezTo>
                        <a:cubicBezTo>
                          <a:pt x="2767" y="11082"/>
                          <a:pt x="4529" y="6719"/>
                          <a:pt x="7977" y="3948"/>
                        </a:cubicBezTo>
                        <a:cubicBezTo>
                          <a:pt x="8996" y="3386"/>
                          <a:pt x="10149" y="3090"/>
                          <a:pt x="11311" y="3090"/>
                        </a:cubicBezTo>
                        <a:cubicBezTo>
                          <a:pt x="13330" y="3147"/>
                          <a:pt x="15302" y="3738"/>
                          <a:pt x="17026" y="4805"/>
                        </a:cubicBezTo>
                        <a:cubicBezTo>
                          <a:pt x="23951" y="9577"/>
                          <a:pt x="28913" y="16673"/>
                          <a:pt x="31028" y="24807"/>
                        </a:cubicBezTo>
                        <a:cubicBezTo>
                          <a:pt x="32161" y="25055"/>
                          <a:pt x="33323" y="25055"/>
                          <a:pt x="34457" y="24807"/>
                        </a:cubicBezTo>
                        <a:cubicBezTo>
                          <a:pt x="32209" y="15587"/>
                          <a:pt x="26608" y="7538"/>
                          <a:pt x="18740" y="2233"/>
                        </a:cubicBezTo>
                        <a:cubicBezTo>
                          <a:pt x="15073" y="-358"/>
                          <a:pt x="10282" y="-720"/>
                          <a:pt x="6263" y="1281"/>
                        </a:cubicBezTo>
                        <a:cubicBezTo>
                          <a:pt x="1910" y="4643"/>
                          <a:pt x="-424" y="9996"/>
                          <a:pt x="72" y="15473"/>
                        </a:cubicBezTo>
                        <a:close/>
                      </a:path>
                    </a:pathLst>
                  </a:custGeom>
                  <a:solidFill>
                    <a:srgbClr val="263238"/>
                  </a:solidFill>
                  <a:ln w="9525" cap="flat">
                    <a:noFill/>
                    <a:prstDash val="solid"/>
                    <a:miter/>
                  </a:ln>
                </p:spPr>
                <p:txBody>
                  <a:bodyPr rtlCol="0" anchor="ctr"/>
                  <a:lstStyle/>
                  <a:p>
                    <a:endParaRPr lang="en-US"/>
                  </a:p>
                </p:txBody>
              </p:sp>
              <p:sp>
                <p:nvSpPr>
                  <p:cNvPr id="442" name="Freeform: Shape 441">
                    <a:extLst>
                      <a:ext uri="{FF2B5EF4-FFF2-40B4-BE49-F238E27FC236}">
                        <a16:creationId xmlns="" xmlns:a16="http://schemas.microsoft.com/office/drawing/2014/main" id="{BF39FE75-CDD1-420B-8ACB-F50859688022}"/>
                      </a:ext>
                    </a:extLst>
                  </p:cNvPr>
                  <p:cNvSpPr/>
                  <p:nvPr/>
                </p:nvSpPr>
                <p:spPr>
                  <a:xfrm>
                    <a:off x="2550453" y="3447980"/>
                    <a:ext cx="13398" cy="7720"/>
                  </a:xfrm>
                  <a:custGeom>
                    <a:avLst/>
                    <a:gdLst>
                      <a:gd name="connsiteX0" fmla="*/ 11566 w 13398"/>
                      <a:gd name="connsiteY0" fmla="*/ 1193 h 7720"/>
                      <a:gd name="connsiteX1" fmla="*/ 13204 w 13398"/>
                      <a:gd name="connsiteY1" fmla="*/ 4889 h 7720"/>
                      <a:gd name="connsiteX2" fmla="*/ 11566 w 13398"/>
                      <a:gd name="connsiteY2" fmla="*/ 6527 h 7720"/>
                      <a:gd name="connsiteX3" fmla="*/ 2041 w 13398"/>
                      <a:gd name="connsiteY3" fmla="*/ 6527 h 7720"/>
                      <a:gd name="connsiteX4" fmla="*/ 97 w 13398"/>
                      <a:gd name="connsiteY4" fmla="*/ 3136 h 7720"/>
                      <a:gd name="connsiteX5" fmla="*/ 2041 w 13398"/>
                      <a:gd name="connsiteY5" fmla="*/ 1193 h 7720"/>
                      <a:gd name="connsiteX6" fmla="*/ 11566 w 13398"/>
                      <a:gd name="connsiteY6" fmla="*/ 1193 h 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8" h="7720">
                        <a:moveTo>
                          <a:pt x="11566" y="1193"/>
                        </a:moveTo>
                        <a:cubicBezTo>
                          <a:pt x="13042" y="1755"/>
                          <a:pt x="13775" y="3412"/>
                          <a:pt x="13204" y="4889"/>
                        </a:cubicBezTo>
                        <a:cubicBezTo>
                          <a:pt x="12918" y="5641"/>
                          <a:pt x="12318" y="6241"/>
                          <a:pt x="11566" y="6527"/>
                        </a:cubicBezTo>
                        <a:cubicBezTo>
                          <a:pt x="8594" y="8118"/>
                          <a:pt x="5012" y="8118"/>
                          <a:pt x="2041" y="6527"/>
                        </a:cubicBezTo>
                        <a:cubicBezTo>
                          <a:pt x="564" y="6127"/>
                          <a:pt x="-302" y="4613"/>
                          <a:pt x="97" y="3136"/>
                        </a:cubicBezTo>
                        <a:cubicBezTo>
                          <a:pt x="345" y="2193"/>
                          <a:pt x="1088" y="1450"/>
                          <a:pt x="2041" y="1193"/>
                        </a:cubicBezTo>
                        <a:cubicBezTo>
                          <a:pt x="5012" y="-398"/>
                          <a:pt x="8594" y="-398"/>
                          <a:pt x="11566" y="1193"/>
                        </a:cubicBezTo>
                        <a:close/>
                      </a:path>
                    </a:pathLst>
                  </a:custGeom>
                  <a:solidFill>
                    <a:srgbClr val="000000">
                      <a:alpha val="10000"/>
                    </a:srgbClr>
                  </a:solidFill>
                  <a:ln w="9525" cap="flat">
                    <a:noFill/>
                    <a:prstDash val="solid"/>
                    <a:miter/>
                  </a:ln>
                </p:spPr>
                <p:txBody>
                  <a:bodyPr rtlCol="0" anchor="ctr"/>
                  <a:lstStyle/>
                  <a:p>
                    <a:endParaRPr lang="en-US"/>
                  </a:p>
                </p:txBody>
              </p:sp>
              <p:sp>
                <p:nvSpPr>
                  <p:cNvPr id="443" name="Freeform: Shape 442">
                    <a:extLst>
                      <a:ext uri="{FF2B5EF4-FFF2-40B4-BE49-F238E27FC236}">
                        <a16:creationId xmlns="" xmlns:a16="http://schemas.microsoft.com/office/drawing/2014/main" id="{81D3EE85-2697-4D88-99CD-F3848E4D6084}"/>
                      </a:ext>
                    </a:extLst>
                  </p:cNvPr>
                  <p:cNvSpPr/>
                  <p:nvPr/>
                </p:nvSpPr>
                <p:spPr>
                  <a:xfrm>
                    <a:off x="2525244" y="3430420"/>
                    <a:ext cx="34488" cy="25237"/>
                  </a:xfrm>
                  <a:custGeom>
                    <a:avLst/>
                    <a:gdLst>
                      <a:gd name="connsiteX0" fmla="*/ 103 w 34488"/>
                      <a:gd name="connsiteY0" fmla="*/ 15799 h 25237"/>
                      <a:gd name="connsiteX1" fmla="*/ 103 w 34488"/>
                      <a:gd name="connsiteY1" fmla="*/ 20467 h 25237"/>
                      <a:gd name="connsiteX2" fmla="*/ 3342 w 34488"/>
                      <a:gd name="connsiteY2" fmla="*/ 18562 h 25237"/>
                      <a:gd name="connsiteX3" fmla="*/ 3342 w 34488"/>
                      <a:gd name="connsiteY3" fmla="*/ 15799 h 25237"/>
                      <a:gd name="connsiteX4" fmla="*/ 8009 w 34488"/>
                      <a:gd name="connsiteY4" fmla="*/ 4274 h 25237"/>
                      <a:gd name="connsiteX5" fmla="*/ 11343 w 34488"/>
                      <a:gd name="connsiteY5" fmla="*/ 3417 h 25237"/>
                      <a:gd name="connsiteX6" fmla="*/ 17058 w 34488"/>
                      <a:gd name="connsiteY6" fmla="*/ 5132 h 25237"/>
                      <a:gd name="connsiteX7" fmla="*/ 31059 w 34488"/>
                      <a:gd name="connsiteY7" fmla="*/ 25229 h 25237"/>
                      <a:gd name="connsiteX8" fmla="*/ 34488 w 34488"/>
                      <a:gd name="connsiteY8" fmla="*/ 24753 h 25237"/>
                      <a:gd name="connsiteX9" fmla="*/ 18772 w 34488"/>
                      <a:gd name="connsiteY9" fmla="*/ 2179 h 25237"/>
                      <a:gd name="connsiteX10" fmla="*/ 6294 w 34488"/>
                      <a:gd name="connsiteY10" fmla="*/ 1322 h 25237"/>
                      <a:gd name="connsiteX11" fmla="*/ 103 w 34488"/>
                      <a:gd name="connsiteY11" fmla="*/ 15799 h 2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88" h="25237">
                        <a:moveTo>
                          <a:pt x="103" y="15799"/>
                        </a:moveTo>
                        <a:cubicBezTo>
                          <a:pt x="8" y="17352"/>
                          <a:pt x="8" y="18914"/>
                          <a:pt x="103" y="20467"/>
                        </a:cubicBezTo>
                        <a:lnTo>
                          <a:pt x="3342" y="18562"/>
                        </a:lnTo>
                        <a:cubicBezTo>
                          <a:pt x="3294" y="17638"/>
                          <a:pt x="3294" y="16724"/>
                          <a:pt x="3342" y="15799"/>
                        </a:cubicBezTo>
                        <a:cubicBezTo>
                          <a:pt x="2799" y="11408"/>
                          <a:pt x="4561" y="7046"/>
                          <a:pt x="8009" y="4274"/>
                        </a:cubicBezTo>
                        <a:cubicBezTo>
                          <a:pt x="9028" y="3712"/>
                          <a:pt x="10181" y="3417"/>
                          <a:pt x="11343" y="3417"/>
                        </a:cubicBezTo>
                        <a:cubicBezTo>
                          <a:pt x="13362" y="3474"/>
                          <a:pt x="15334" y="4065"/>
                          <a:pt x="17058" y="5132"/>
                        </a:cubicBezTo>
                        <a:cubicBezTo>
                          <a:pt x="24001" y="9913"/>
                          <a:pt x="28974" y="17057"/>
                          <a:pt x="31059" y="25229"/>
                        </a:cubicBezTo>
                        <a:cubicBezTo>
                          <a:pt x="32221" y="25277"/>
                          <a:pt x="33384" y="25124"/>
                          <a:pt x="34488" y="24753"/>
                        </a:cubicBezTo>
                        <a:cubicBezTo>
                          <a:pt x="32193" y="15552"/>
                          <a:pt x="26602" y="7522"/>
                          <a:pt x="18772" y="2179"/>
                        </a:cubicBezTo>
                        <a:cubicBezTo>
                          <a:pt x="15086" y="-384"/>
                          <a:pt x="10295" y="-707"/>
                          <a:pt x="6294" y="1322"/>
                        </a:cubicBezTo>
                        <a:cubicBezTo>
                          <a:pt x="1818" y="4712"/>
                          <a:pt x="-535" y="10218"/>
                          <a:pt x="103" y="15799"/>
                        </a:cubicBezTo>
                        <a:close/>
                      </a:path>
                    </a:pathLst>
                  </a:custGeom>
                  <a:solidFill>
                    <a:srgbClr val="263238"/>
                  </a:solidFill>
                  <a:ln w="9525" cap="flat">
                    <a:noFill/>
                    <a:prstDash val="solid"/>
                    <a:miter/>
                  </a:ln>
                </p:spPr>
                <p:txBody>
                  <a:bodyPr rtlCol="0" anchor="ctr"/>
                  <a:lstStyle/>
                  <a:p>
                    <a:endParaRPr lang="en-US"/>
                  </a:p>
                </p:txBody>
              </p:sp>
              <p:sp>
                <p:nvSpPr>
                  <p:cNvPr id="444" name="Freeform: Shape 443">
                    <a:extLst>
                      <a:ext uri="{FF2B5EF4-FFF2-40B4-BE49-F238E27FC236}">
                        <a16:creationId xmlns="" xmlns:a16="http://schemas.microsoft.com/office/drawing/2014/main" id="{B7226739-DA61-4831-9EDD-3F311A78D686}"/>
                      </a:ext>
                    </a:extLst>
                  </p:cNvPr>
                  <p:cNvSpPr/>
                  <p:nvPr/>
                </p:nvSpPr>
                <p:spPr>
                  <a:xfrm>
                    <a:off x="2578533" y="3432264"/>
                    <a:ext cx="13278" cy="7743"/>
                  </a:xfrm>
                  <a:custGeom>
                    <a:avLst/>
                    <a:gdLst>
                      <a:gd name="connsiteX0" fmla="*/ 11489 w 13278"/>
                      <a:gd name="connsiteY0" fmla="*/ 1193 h 7743"/>
                      <a:gd name="connsiteX1" fmla="*/ 13041 w 13278"/>
                      <a:gd name="connsiteY1" fmla="*/ 5070 h 7743"/>
                      <a:gd name="connsiteX2" fmla="*/ 11489 w 13278"/>
                      <a:gd name="connsiteY2" fmla="*/ 6622 h 7743"/>
                      <a:gd name="connsiteX3" fmla="*/ 1964 w 13278"/>
                      <a:gd name="connsiteY3" fmla="*/ 6622 h 7743"/>
                      <a:gd name="connsiteX4" fmla="*/ 145 w 13278"/>
                      <a:gd name="connsiteY4" fmla="*/ 3012 h 7743"/>
                      <a:gd name="connsiteX5" fmla="*/ 1964 w 13278"/>
                      <a:gd name="connsiteY5" fmla="*/ 1193 h 7743"/>
                      <a:gd name="connsiteX6" fmla="*/ 11489 w 13278"/>
                      <a:gd name="connsiteY6" fmla="*/ 1193 h 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8" h="7743">
                        <a:moveTo>
                          <a:pt x="11489" y="1193"/>
                        </a:moveTo>
                        <a:cubicBezTo>
                          <a:pt x="12984" y="1831"/>
                          <a:pt x="13680" y="3574"/>
                          <a:pt x="13041" y="5070"/>
                        </a:cubicBezTo>
                        <a:cubicBezTo>
                          <a:pt x="12746" y="5765"/>
                          <a:pt x="12184" y="6327"/>
                          <a:pt x="11489" y="6622"/>
                        </a:cubicBezTo>
                        <a:cubicBezTo>
                          <a:pt x="8489" y="8118"/>
                          <a:pt x="4964" y="8118"/>
                          <a:pt x="1964" y="6622"/>
                        </a:cubicBezTo>
                        <a:cubicBezTo>
                          <a:pt x="468" y="6127"/>
                          <a:pt x="-351" y="4517"/>
                          <a:pt x="145" y="3012"/>
                        </a:cubicBezTo>
                        <a:cubicBezTo>
                          <a:pt x="421" y="2155"/>
                          <a:pt x="1097" y="1479"/>
                          <a:pt x="1964" y="1193"/>
                        </a:cubicBezTo>
                        <a:cubicBezTo>
                          <a:pt x="4936" y="-398"/>
                          <a:pt x="8517" y="-398"/>
                          <a:pt x="11489" y="1193"/>
                        </a:cubicBezTo>
                        <a:close/>
                      </a:path>
                    </a:pathLst>
                  </a:custGeom>
                  <a:solidFill>
                    <a:srgbClr val="000000">
                      <a:alpha val="10000"/>
                    </a:srgbClr>
                  </a:solidFill>
                  <a:ln w="9525" cap="flat">
                    <a:noFill/>
                    <a:prstDash val="solid"/>
                    <a:miter/>
                  </a:ln>
                </p:spPr>
                <p:txBody>
                  <a:bodyPr rtlCol="0" anchor="ctr"/>
                  <a:lstStyle/>
                  <a:p>
                    <a:endParaRPr lang="en-US"/>
                  </a:p>
                </p:txBody>
              </p:sp>
              <p:sp>
                <p:nvSpPr>
                  <p:cNvPr id="445" name="Freeform: Shape 444">
                    <a:extLst>
                      <a:ext uri="{FF2B5EF4-FFF2-40B4-BE49-F238E27FC236}">
                        <a16:creationId xmlns="" xmlns:a16="http://schemas.microsoft.com/office/drawing/2014/main" id="{DC202365-108D-40A2-B34B-3AF1534664F3}"/>
                      </a:ext>
                    </a:extLst>
                  </p:cNvPr>
                  <p:cNvSpPr/>
                  <p:nvPr/>
                </p:nvSpPr>
                <p:spPr>
                  <a:xfrm>
                    <a:off x="2553851" y="3414637"/>
                    <a:ext cx="34456" cy="24977"/>
                  </a:xfrm>
                  <a:custGeom>
                    <a:avLst/>
                    <a:gdLst>
                      <a:gd name="connsiteX0" fmla="*/ 71 w 34456"/>
                      <a:gd name="connsiteY0" fmla="*/ 15391 h 24977"/>
                      <a:gd name="connsiteX1" fmla="*/ 71 w 34456"/>
                      <a:gd name="connsiteY1" fmla="*/ 20058 h 24977"/>
                      <a:gd name="connsiteX2" fmla="*/ 3310 w 34456"/>
                      <a:gd name="connsiteY2" fmla="*/ 18153 h 24977"/>
                      <a:gd name="connsiteX3" fmla="*/ 3310 w 34456"/>
                      <a:gd name="connsiteY3" fmla="*/ 15391 h 24977"/>
                      <a:gd name="connsiteX4" fmla="*/ 7977 w 34456"/>
                      <a:gd name="connsiteY4" fmla="*/ 3865 h 24977"/>
                      <a:gd name="connsiteX5" fmla="*/ 11311 w 34456"/>
                      <a:gd name="connsiteY5" fmla="*/ 3008 h 24977"/>
                      <a:gd name="connsiteX6" fmla="*/ 17026 w 34456"/>
                      <a:gd name="connsiteY6" fmla="*/ 4818 h 24977"/>
                      <a:gd name="connsiteX7" fmla="*/ 31028 w 34456"/>
                      <a:gd name="connsiteY7" fmla="*/ 24820 h 24977"/>
                      <a:gd name="connsiteX8" fmla="*/ 34457 w 34456"/>
                      <a:gd name="connsiteY8" fmla="*/ 24820 h 24977"/>
                      <a:gd name="connsiteX9" fmla="*/ 18740 w 34456"/>
                      <a:gd name="connsiteY9" fmla="*/ 2151 h 24977"/>
                      <a:gd name="connsiteX10" fmla="*/ 6263 w 34456"/>
                      <a:gd name="connsiteY10" fmla="*/ 1293 h 24977"/>
                      <a:gd name="connsiteX11" fmla="*/ 71 w 34456"/>
                      <a:gd name="connsiteY11" fmla="*/ 15391 h 2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77">
                        <a:moveTo>
                          <a:pt x="71" y="15391"/>
                        </a:moveTo>
                        <a:cubicBezTo>
                          <a:pt x="-24" y="16943"/>
                          <a:pt x="-24" y="18505"/>
                          <a:pt x="71" y="20058"/>
                        </a:cubicBezTo>
                        <a:lnTo>
                          <a:pt x="3310" y="18153"/>
                        </a:lnTo>
                        <a:cubicBezTo>
                          <a:pt x="3262" y="17229"/>
                          <a:pt x="3262" y="16314"/>
                          <a:pt x="3310" y="15391"/>
                        </a:cubicBezTo>
                        <a:cubicBezTo>
                          <a:pt x="2796" y="11009"/>
                          <a:pt x="4558" y="6656"/>
                          <a:pt x="7977" y="3865"/>
                        </a:cubicBezTo>
                        <a:cubicBezTo>
                          <a:pt x="8996" y="3303"/>
                          <a:pt x="10149" y="3008"/>
                          <a:pt x="11311" y="3008"/>
                        </a:cubicBezTo>
                        <a:cubicBezTo>
                          <a:pt x="13349" y="3065"/>
                          <a:pt x="15330" y="3694"/>
                          <a:pt x="17026" y="4818"/>
                        </a:cubicBezTo>
                        <a:cubicBezTo>
                          <a:pt x="23979" y="9552"/>
                          <a:pt x="28961" y="16667"/>
                          <a:pt x="31028" y="24820"/>
                        </a:cubicBezTo>
                        <a:cubicBezTo>
                          <a:pt x="32161" y="25030"/>
                          <a:pt x="33323" y="25030"/>
                          <a:pt x="34457" y="24820"/>
                        </a:cubicBezTo>
                        <a:cubicBezTo>
                          <a:pt x="32180" y="15591"/>
                          <a:pt x="26589" y="7523"/>
                          <a:pt x="18740" y="2151"/>
                        </a:cubicBezTo>
                        <a:cubicBezTo>
                          <a:pt x="15045" y="-374"/>
                          <a:pt x="10273" y="-697"/>
                          <a:pt x="6263" y="1293"/>
                        </a:cubicBezTo>
                        <a:cubicBezTo>
                          <a:pt x="1910" y="4618"/>
                          <a:pt x="-424" y="9942"/>
                          <a:pt x="71" y="15391"/>
                        </a:cubicBezTo>
                        <a:close/>
                      </a:path>
                    </a:pathLst>
                  </a:custGeom>
                  <a:solidFill>
                    <a:srgbClr val="263238"/>
                  </a:solidFill>
                  <a:ln w="9525" cap="flat">
                    <a:noFill/>
                    <a:prstDash val="solid"/>
                    <a:miter/>
                  </a:ln>
                </p:spPr>
                <p:txBody>
                  <a:bodyPr rtlCol="0" anchor="ctr"/>
                  <a:lstStyle/>
                  <a:p>
                    <a:endParaRPr lang="en-US"/>
                  </a:p>
                </p:txBody>
              </p:sp>
              <p:sp>
                <p:nvSpPr>
                  <p:cNvPr id="446" name="Freeform: Shape 445">
                    <a:extLst>
                      <a:ext uri="{FF2B5EF4-FFF2-40B4-BE49-F238E27FC236}">
                        <a16:creationId xmlns="" xmlns:a16="http://schemas.microsoft.com/office/drawing/2014/main" id="{76190599-9BD7-407A-AFC5-9F53D7DE79EE}"/>
                      </a:ext>
                    </a:extLst>
                  </p:cNvPr>
                  <p:cNvSpPr/>
                  <p:nvPr/>
                </p:nvSpPr>
                <p:spPr>
                  <a:xfrm>
                    <a:off x="2606537" y="3415666"/>
                    <a:ext cx="13278" cy="7672"/>
                  </a:xfrm>
                  <a:custGeom>
                    <a:avLst/>
                    <a:gdLst>
                      <a:gd name="connsiteX0" fmla="*/ 11489 w 13278"/>
                      <a:gd name="connsiteY0" fmla="*/ 1122 h 7672"/>
                      <a:gd name="connsiteX1" fmla="*/ 13041 w 13278"/>
                      <a:gd name="connsiteY1" fmla="*/ 4998 h 7672"/>
                      <a:gd name="connsiteX2" fmla="*/ 11489 w 13278"/>
                      <a:gd name="connsiteY2" fmla="*/ 6551 h 7672"/>
                      <a:gd name="connsiteX3" fmla="*/ 1964 w 13278"/>
                      <a:gd name="connsiteY3" fmla="*/ 6551 h 7672"/>
                      <a:gd name="connsiteX4" fmla="*/ 145 w 13278"/>
                      <a:gd name="connsiteY4" fmla="*/ 2941 h 7672"/>
                      <a:gd name="connsiteX5" fmla="*/ 1964 w 13278"/>
                      <a:gd name="connsiteY5" fmla="*/ 1122 h 7672"/>
                      <a:gd name="connsiteX6" fmla="*/ 11489 w 13278"/>
                      <a:gd name="connsiteY6" fmla="*/ 1122 h 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8" h="7672">
                        <a:moveTo>
                          <a:pt x="11489" y="1122"/>
                        </a:moveTo>
                        <a:cubicBezTo>
                          <a:pt x="12984" y="1760"/>
                          <a:pt x="13680" y="3503"/>
                          <a:pt x="13041" y="4998"/>
                        </a:cubicBezTo>
                        <a:cubicBezTo>
                          <a:pt x="12746" y="5694"/>
                          <a:pt x="12184" y="6256"/>
                          <a:pt x="11489" y="6551"/>
                        </a:cubicBezTo>
                        <a:cubicBezTo>
                          <a:pt x="8488" y="8046"/>
                          <a:pt x="4964" y="8046"/>
                          <a:pt x="1964" y="6551"/>
                        </a:cubicBezTo>
                        <a:cubicBezTo>
                          <a:pt x="468" y="6056"/>
                          <a:pt x="-351" y="4446"/>
                          <a:pt x="145" y="2941"/>
                        </a:cubicBezTo>
                        <a:cubicBezTo>
                          <a:pt x="421" y="2084"/>
                          <a:pt x="1097" y="1407"/>
                          <a:pt x="1964" y="1122"/>
                        </a:cubicBezTo>
                        <a:cubicBezTo>
                          <a:pt x="4964" y="-374"/>
                          <a:pt x="8488" y="-374"/>
                          <a:pt x="11489" y="1122"/>
                        </a:cubicBezTo>
                        <a:close/>
                      </a:path>
                    </a:pathLst>
                  </a:custGeom>
                  <a:solidFill>
                    <a:srgbClr val="000000">
                      <a:alpha val="10000"/>
                    </a:srgbClr>
                  </a:solidFill>
                  <a:ln w="9525" cap="flat">
                    <a:noFill/>
                    <a:prstDash val="solid"/>
                    <a:miter/>
                  </a:ln>
                </p:spPr>
                <p:txBody>
                  <a:bodyPr rtlCol="0" anchor="ctr"/>
                  <a:lstStyle/>
                  <a:p>
                    <a:endParaRPr lang="en-US"/>
                  </a:p>
                </p:txBody>
              </p:sp>
              <p:sp>
                <p:nvSpPr>
                  <p:cNvPr id="447" name="Freeform: Shape 446">
                    <a:extLst>
                      <a:ext uri="{FF2B5EF4-FFF2-40B4-BE49-F238E27FC236}">
                        <a16:creationId xmlns="" xmlns:a16="http://schemas.microsoft.com/office/drawing/2014/main" id="{4D0C31A6-0B7D-4363-90D0-4B7D55C47367}"/>
                      </a:ext>
                    </a:extLst>
                  </p:cNvPr>
                  <p:cNvSpPr/>
                  <p:nvPr/>
                </p:nvSpPr>
                <p:spPr>
                  <a:xfrm>
                    <a:off x="2581664" y="3398445"/>
                    <a:ext cx="34456" cy="24977"/>
                  </a:xfrm>
                  <a:custGeom>
                    <a:avLst/>
                    <a:gdLst>
                      <a:gd name="connsiteX0" fmla="*/ 71 w 34456"/>
                      <a:gd name="connsiteY0" fmla="*/ 15390 h 24977"/>
                      <a:gd name="connsiteX1" fmla="*/ 71 w 34456"/>
                      <a:gd name="connsiteY1" fmla="*/ 20058 h 24977"/>
                      <a:gd name="connsiteX2" fmla="*/ 3310 w 34456"/>
                      <a:gd name="connsiteY2" fmla="*/ 18153 h 24977"/>
                      <a:gd name="connsiteX3" fmla="*/ 3310 w 34456"/>
                      <a:gd name="connsiteY3" fmla="*/ 15390 h 24977"/>
                      <a:gd name="connsiteX4" fmla="*/ 7977 w 34456"/>
                      <a:gd name="connsiteY4" fmla="*/ 3960 h 24977"/>
                      <a:gd name="connsiteX5" fmla="*/ 11311 w 34456"/>
                      <a:gd name="connsiteY5" fmla="*/ 3008 h 24977"/>
                      <a:gd name="connsiteX6" fmla="*/ 17026 w 34456"/>
                      <a:gd name="connsiteY6" fmla="*/ 4817 h 24977"/>
                      <a:gd name="connsiteX7" fmla="*/ 31028 w 34456"/>
                      <a:gd name="connsiteY7" fmla="*/ 24820 h 24977"/>
                      <a:gd name="connsiteX8" fmla="*/ 34457 w 34456"/>
                      <a:gd name="connsiteY8" fmla="*/ 24820 h 24977"/>
                      <a:gd name="connsiteX9" fmla="*/ 18740 w 34456"/>
                      <a:gd name="connsiteY9" fmla="*/ 2150 h 24977"/>
                      <a:gd name="connsiteX10" fmla="*/ 6263 w 34456"/>
                      <a:gd name="connsiteY10" fmla="*/ 1293 h 24977"/>
                      <a:gd name="connsiteX11" fmla="*/ 71 w 34456"/>
                      <a:gd name="connsiteY11" fmla="*/ 15390 h 2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77">
                        <a:moveTo>
                          <a:pt x="71" y="15390"/>
                        </a:moveTo>
                        <a:cubicBezTo>
                          <a:pt x="-24" y="16943"/>
                          <a:pt x="-24" y="18505"/>
                          <a:pt x="71" y="20058"/>
                        </a:cubicBezTo>
                        <a:lnTo>
                          <a:pt x="3310" y="18153"/>
                        </a:lnTo>
                        <a:cubicBezTo>
                          <a:pt x="3262" y="17229"/>
                          <a:pt x="3262" y="16314"/>
                          <a:pt x="3310" y="15390"/>
                        </a:cubicBezTo>
                        <a:cubicBezTo>
                          <a:pt x="2796" y="11028"/>
                          <a:pt x="4558" y="6713"/>
                          <a:pt x="7977" y="3960"/>
                        </a:cubicBezTo>
                        <a:cubicBezTo>
                          <a:pt x="8996" y="3370"/>
                          <a:pt x="10139" y="3046"/>
                          <a:pt x="11311" y="3008"/>
                        </a:cubicBezTo>
                        <a:cubicBezTo>
                          <a:pt x="13340" y="3103"/>
                          <a:pt x="15311" y="3732"/>
                          <a:pt x="17026" y="4817"/>
                        </a:cubicBezTo>
                        <a:cubicBezTo>
                          <a:pt x="23960" y="9571"/>
                          <a:pt x="28942" y="16676"/>
                          <a:pt x="31028" y="24820"/>
                        </a:cubicBezTo>
                        <a:cubicBezTo>
                          <a:pt x="32161" y="25030"/>
                          <a:pt x="33323" y="25030"/>
                          <a:pt x="34457" y="24820"/>
                        </a:cubicBezTo>
                        <a:cubicBezTo>
                          <a:pt x="32180" y="15590"/>
                          <a:pt x="26589" y="7523"/>
                          <a:pt x="18740" y="2150"/>
                        </a:cubicBezTo>
                        <a:cubicBezTo>
                          <a:pt x="15045" y="-373"/>
                          <a:pt x="10273" y="-697"/>
                          <a:pt x="6263" y="1293"/>
                        </a:cubicBezTo>
                        <a:cubicBezTo>
                          <a:pt x="1929" y="4627"/>
                          <a:pt x="-405" y="9942"/>
                          <a:pt x="71" y="15390"/>
                        </a:cubicBezTo>
                        <a:close/>
                      </a:path>
                    </a:pathLst>
                  </a:custGeom>
                  <a:solidFill>
                    <a:srgbClr val="263238"/>
                  </a:solidFill>
                  <a:ln w="9525" cap="flat">
                    <a:noFill/>
                    <a:prstDash val="solid"/>
                    <a:miter/>
                  </a:ln>
                </p:spPr>
                <p:txBody>
                  <a:bodyPr rtlCol="0" anchor="ctr"/>
                  <a:lstStyle/>
                  <a:p>
                    <a:endParaRPr lang="en-US"/>
                  </a:p>
                </p:txBody>
              </p:sp>
              <p:sp>
                <p:nvSpPr>
                  <p:cNvPr id="448" name="Freeform: Shape 447">
                    <a:extLst>
                      <a:ext uri="{FF2B5EF4-FFF2-40B4-BE49-F238E27FC236}">
                        <a16:creationId xmlns="" xmlns:a16="http://schemas.microsoft.com/office/drawing/2014/main" id="{DE2B73D6-69B5-4C23-BE7F-D0AFA03977E9}"/>
                      </a:ext>
                    </a:extLst>
                  </p:cNvPr>
                  <p:cNvSpPr/>
                  <p:nvPr/>
                </p:nvSpPr>
                <p:spPr>
                  <a:xfrm>
                    <a:off x="2634540" y="3399474"/>
                    <a:ext cx="13278" cy="7743"/>
                  </a:xfrm>
                  <a:custGeom>
                    <a:avLst/>
                    <a:gdLst>
                      <a:gd name="connsiteX0" fmla="*/ 11489 w 13278"/>
                      <a:gd name="connsiteY0" fmla="*/ 1121 h 7743"/>
                      <a:gd name="connsiteX1" fmla="*/ 13041 w 13278"/>
                      <a:gd name="connsiteY1" fmla="*/ 4998 h 7743"/>
                      <a:gd name="connsiteX2" fmla="*/ 11489 w 13278"/>
                      <a:gd name="connsiteY2" fmla="*/ 6551 h 7743"/>
                      <a:gd name="connsiteX3" fmla="*/ 1964 w 13278"/>
                      <a:gd name="connsiteY3" fmla="*/ 6551 h 7743"/>
                      <a:gd name="connsiteX4" fmla="*/ 145 w 13278"/>
                      <a:gd name="connsiteY4" fmla="*/ 2941 h 7743"/>
                      <a:gd name="connsiteX5" fmla="*/ 1964 w 13278"/>
                      <a:gd name="connsiteY5" fmla="*/ 1121 h 7743"/>
                      <a:gd name="connsiteX6" fmla="*/ 11489 w 13278"/>
                      <a:gd name="connsiteY6" fmla="*/ 1121 h 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8" h="7743">
                        <a:moveTo>
                          <a:pt x="11489" y="1121"/>
                        </a:moveTo>
                        <a:cubicBezTo>
                          <a:pt x="12984" y="1760"/>
                          <a:pt x="13680" y="3503"/>
                          <a:pt x="13041" y="4998"/>
                        </a:cubicBezTo>
                        <a:cubicBezTo>
                          <a:pt x="12746" y="5694"/>
                          <a:pt x="12184" y="6255"/>
                          <a:pt x="11489" y="6551"/>
                        </a:cubicBezTo>
                        <a:cubicBezTo>
                          <a:pt x="8517" y="8141"/>
                          <a:pt x="4936" y="8141"/>
                          <a:pt x="1964" y="6551"/>
                        </a:cubicBezTo>
                        <a:cubicBezTo>
                          <a:pt x="468" y="6055"/>
                          <a:pt x="-351" y="4446"/>
                          <a:pt x="145" y="2941"/>
                        </a:cubicBezTo>
                        <a:cubicBezTo>
                          <a:pt x="421" y="2084"/>
                          <a:pt x="1097" y="1407"/>
                          <a:pt x="1964" y="1121"/>
                        </a:cubicBezTo>
                        <a:cubicBezTo>
                          <a:pt x="4964" y="-374"/>
                          <a:pt x="8488" y="-374"/>
                          <a:pt x="11489" y="1121"/>
                        </a:cubicBezTo>
                        <a:close/>
                      </a:path>
                    </a:pathLst>
                  </a:custGeom>
                  <a:solidFill>
                    <a:srgbClr val="000000">
                      <a:alpha val="10000"/>
                    </a:srgbClr>
                  </a:solidFill>
                  <a:ln w="9525" cap="flat">
                    <a:noFill/>
                    <a:prstDash val="solid"/>
                    <a:miter/>
                  </a:ln>
                </p:spPr>
                <p:txBody>
                  <a:bodyPr rtlCol="0" anchor="ctr"/>
                  <a:lstStyle/>
                  <a:p>
                    <a:endParaRPr lang="en-US"/>
                  </a:p>
                </p:txBody>
              </p:sp>
              <p:sp>
                <p:nvSpPr>
                  <p:cNvPr id="449" name="Freeform: Shape 448">
                    <a:extLst>
                      <a:ext uri="{FF2B5EF4-FFF2-40B4-BE49-F238E27FC236}">
                        <a16:creationId xmlns="" xmlns:a16="http://schemas.microsoft.com/office/drawing/2014/main" id="{40C653C7-6A09-49C9-9262-0F6AD73E2E3F}"/>
                      </a:ext>
                    </a:extLst>
                  </p:cNvPr>
                  <p:cNvSpPr/>
                  <p:nvPr/>
                </p:nvSpPr>
                <p:spPr>
                  <a:xfrm>
                    <a:off x="2609668" y="3382273"/>
                    <a:ext cx="34456" cy="24985"/>
                  </a:xfrm>
                  <a:custGeom>
                    <a:avLst/>
                    <a:gdLst>
                      <a:gd name="connsiteX0" fmla="*/ 71 w 34456"/>
                      <a:gd name="connsiteY0" fmla="*/ 15465 h 24985"/>
                      <a:gd name="connsiteX1" fmla="*/ 71 w 34456"/>
                      <a:gd name="connsiteY1" fmla="*/ 20037 h 24985"/>
                      <a:gd name="connsiteX2" fmla="*/ 3310 w 34456"/>
                      <a:gd name="connsiteY2" fmla="*/ 18227 h 24985"/>
                      <a:gd name="connsiteX3" fmla="*/ 3310 w 34456"/>
                      <a:gd name="connsiteY3" fmla="*/ 15465 h 24985"/>
                      <a:gd name="connsiteX4" fmla="*/ 7977 w 34456"/>
                      <a:gd name="connsiteY4" fmla="*/ 3940 h 24985"/>
                      <a:gd name="connsiteX5" fmla="*/ 11311 w 34456"/>
                      <a:gd name="connsiteY5" fmla="*/ 3082 h 24985"/>
                      <a:gd name="connsiteX6" fmla="*/ 17026 w 34456"/>
                      <a:gd name="connsiteY6" fmla="*/ 4797 h 24985"/>
                      <a:gd name="connsiteX7" fmla="*/ 31028 w 34456"/>
                      <a:gd name="connsiteY7" fmla="*/ 24799 h 24985"/>
                      <a:gd name="connsiteX8" fmla="*/ 34457 w 34456"/>
                      <a:gd name="connsiteY8" fmla="*/ 24799 h 24985"/>
                      <a:gd name="connsiteX9" fmla="*/ 18740 w 34456"/>
                      <a:gd name="connsiteY9" fmla="*/ 2225 h 24985"/>
                      <a:gd name="connsiteX10" fmla="*/ 6263 w 34456"/>
                      <a:gd name="connsiteY10" fmla="*/ 1368 h 24985"/>
                      <a:gd name="connsiteX11" fmla="*/ 71 w 34456"/>
                      <a:gd name="connsiteY11" fmla="*/ 15465 h 2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85">
                        <a:moveTo>
                          <a:pt x="71" y="15465"/>
                        </a:moveTo>
                        <a:cubicBezTo>
                          <a:pt x="-24" y="16989"/>
                          <a:pt x="-24" y="18513"/>
                          <a:pt x="71" y="20037"/>
                        </a:cubicBezTo>
                        <a:lnTo>
                          <a:pt x="3310" y="18227"/>
                        </a:lnTo>
                        <a:cubicBezTo>
                          <a:pt x="3310" y="17274"/>
                          <a:pt x="3310" y="16322"/>
                          <a:pt x="3310" y="15465"/>
                        </a:cubicBezTo>
                        <a:cubicBezTo>
                          <a:pt x="2767" y="11074"/>
                          <a:pt x="4529" y="6711"/>
                          <a:pt x="7977" y="3940"/>
                        </a:cubicBezTo>
                        <a:cubicBezTo>
                          <a:pt x="8996" y="3377"/>
                          <a:pt x="10149" y="3082"/>
                          <a:pt x="11311" y="3082"/>
                        </a:cubicBezTo>
                        <a:cubicBezTo>
                          <a:pt x="13330" y="3139"/>
                          <a:pt x="15302" y="3730"/>
                          <a:pt x="17026" y="4797"/>
                        </a:cubicBezTo>
                        <a:cubicBezTo>
                          <a:pt x="23951" y="9569"/>
                          <a:pt x="28913" y="16665"/>
                          <a:pt x="31028" y="24799"/>
                        </a:cubicBezTo>
                        <a:cubicBezTo>
                          <a:pt x="32161" y="25047"/>
                          <a:pt x="33323" y="25047"/>
                          <a:pt x="34457" y="24799"/>
                        </a:cubicBezTo>
                        <a:cubicBezTo>
                          <a:pt x="32209" y="15579"/>
                          <a:pt x="26608" y="7530"/>
                          <a:pt x="18740" y="2225"/>
                        </a:cubicBezTo>
                        <a:cubicBezTo>
                          <a:pt x="15083" y="-394"/>
                          <a:pt x="10254" y="-728"/>
                          <a:pt x="6263" y="1368"/>
                        </a:cubicBezTo>
                        <a:cubicBezTo>
                          <a:pt x="1900" y="4673"/>
                          <a:pt x="-443" y="10007"/>
                          <a:pt x="71" y="15465"/>
                        </a:cubicBezTo>
                        <a:close/>
                      </a:path>
                    </a:pathLst>
                  </a:custGeom>
                  <a:solidFill>
                    <a:srgbClr val="263238"/>
                  </a:solidFill>
                  <a:ln w="9525" cap="flat">
                    <a:noFill/>
                    <a:prstDash val="solid"/>
                    <a:miter/>
                  </a:ln>
                </p:spPr>
                <p:txBody>
                  <a:bodyPr rtlCol="0" anchor="ctr"/>
                  <a:lstStyle/>
                  <a:p>
                    <a:endParaRPr lang="en-US"/>
                  </a:p>
                </p:txBody>
              </p:sp>
              <p:sp>
                <p:nvSpPr>
                  <p:cNvPr id="450" name="Freeform: Shape 449">
                    <a:extLst>
                      <a:ext uri="{FF2B5EF4-FFF2-40B4-BE49-F238E27FC236}">
                        <a16:creationId xmlns="" xmlns:a16="http://schemas.microsoft.com/office/drawing/2014/main" id="{16A6113F-379A-4D28-A237-09D3A19A28EC}"/>
                      </a:ext>
                    </a:extLst>
                  </p:cNvPr>
                  <p:cNvSpPr/>
                  <p:nvPr/>
                </p:nvSpPr>
                <p:spPr>
                  <a:xfrm>
                    <a:off x="2662467" y="3383305"/>
                    <a:ext cx="13397" cy="7720"/>
                  </a:xfrm>
                  <a:custGeom>
                    <a:avLst/>
                    <a:gdLst>
                      <a:gd name="connsiteX0" fmla="*/ 11566 w 13397"/>
                      <a:gd name="connsiteY0" fmla="*/ 1193 h 7720"/>
                      <a:gd name="connsiteX1" fmla="*/ 13204 w 13397"/>
                      <a:gd name="connsiteY1" fmla="*/ 4889 h 7720"/>
                      <a:gd name="connsiteX2" fmla="*/ 11566 w 13397"/>
                      <a:gd name="connsiteY2" fmla="*/ 6527 h 7720"/>
                      <a:gd name="connsiteX3" fmla="*/ 2041 w 13397"/>
                      <a:gd name="connsiteY3" fmla="*/ 6527 h 7720"/>
                      <a:gd name="connsiteX4" fmla="*/ 98 w 13397"/>
                      <a:gd name="connsiteY4" fmla="*/ 3136 h 7720"/>
                      <a:gd name="connsiteX5" fmla="*/ 2041 w 13397"/>
                      <a:gd name="connsiteY5" fmla="*/ 1193 h 7720"/>
                      <a:gd name="connsiteX6" fmla="*/ 11566 w 13397"/>
                      <a:gd name="connsiteY6" fmla="*/ 1193 h 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 h="7720">
                        <a:moveTo>
                          <a:pt x="11566" y="1193"/>
                        </a:moveTo>
                        <a:cubicBezTo>
                          <a:pt x="13042" y="1755"/>
                          <a:pt x="13775" y="3412"/>
                          <a:pt x="13204" y="4889"/>
                        </a:cubicBezTo>
                        <a:cubicBezTo>
                          <a:pt x="12918" y="5641"/>
                          <a:pt x="12318" y="6232"/>
                          <a:pt x="11566" y="6527"/>
                        </a:cubicBezTo>
                        <a:cubicBezTo>
                          <a:pt x="8594" y="8118"/>
                          <a:pt x="5012" y="8118"/>
                          <a:pt x="2041" y="6527"/>
                        </a:cubicBezTo>
                        <a:cubicBezTo>
                          <a:pt x="564" y="6127"/>
                          <a:pt x="-303" y="4613"/>
                          <a:pt x="98" y="3136"/>
                        </a:cubicBezTo>
                        <a:cubicBezTo>
                          <a:pt x="345" y="2193"/>
                          <a:pt x="1088" y="1450"/>
                          <a:pt x="2041" y="1193"/>
                        </a:cubicBezTo>
                        <a:cubicBezTo>
                          <a:pt x="5012" y="-398"/>
                          <a:pt x="8594" y="-398"/>
                          <a:pt x="11566" y="1193"/>
                        </a:cubicBezTo>
                        <a:close/>
                      </a:path>
                    </a:pathLst>
                  </a:custGeom>
                  <a:solidFill>
                    <a:srgbClr val="000000">
                      <a:alpha val="10000"/>
                    </a:srgbClr>
                  </a:solidFill>
                  <a:ln w="9525" cap="flat">
                    <a:noFill/>
                    <a:prstDash val="solid"/>
                    <a:miter/>
                  </a:ln>
                </p:spPr>
                <p:txBody>
                  <a:bodyPr rtlCol="0" anchor="ctr"/>
                  <a:lstStyle/>
                  <a:p>
                    <a:endParaRPr lang="en-US"/>
                  </a:p>
                </p:txBody>
              </p:sp>
              <p:sp>
                <p:nvSpPr>
                  <p:cNvPr id="451" name="Freeform: Shape 450">
                    <a:extLst>
                      <a:ext uri="{FF2B5EF4-FFF2-40B4-BE49-F238E27FC236}">
                        <a16:creationId xmlns="" xmlns:a16="http://schemas.microsoft.com/office/drawing/2014/main" id="{93932F31-2755-4D6F-B715-B0047486E681}"/>
                      </a:ext>
                    </a:extLst>
                  </p:cNvPr>
                  <p:cNvSpPr/>
                  <p:nvPr/>
                </p:nvSpPr>
                <p:spPr>
                  <a:xfrm>
                    <a:off x="2637639" y="3365746"/>
                    <a:ext cx="34488" cy="25237"/>
                  </a:xfrm>
                  <a:custGeom>
                    <a:avLst/>
                    <a:gdLst>
                      <a:gd name="connsiteX0" fmla="*/ 103 w 34488"/>
                      <a:gd name="connsiteY0" fmla="*/ 15799 h 25237"/>
                      <a:gd name="connsiteX1" fmla="*/ 103 w 34488"/>
                      <a:gd name="connsiteY1" fmla="*/ 20467 h 25237"/>
                      <a:gd name="connsiteX2" fmla="*/ 3342 w 34488"/>
                      <a:gd name="connsiteY2" fmla="*/ 18562 h 25237"/>
                      <a:gd name="connsiteX3" fmla="*/ 3342 w 34488"/>
                      <a:gd name="connsiteY3" fmla="*/ 15799 h 25237"/>
                      <a:gd name="connsiteX4" fmla="*/ 8009 w 34488"/>
                      <a:gd name="connsiteY4" fmla="*/ 4274 h 25237"/>
                      <a:gd name="connsiteX5" fmla="*/ 11343 w 34488"/>
                      <a:gd name="connsiteY5" fmla="*/ 3417 h 25237"/>
                      <a:gd name="connsiteX6" fmla="*/ 17058 w 34488"/>
                      <a:gd name="connsiteY6" fmla="*/ 5131 h 25237"/>
                      <a:gd name="connsiteX7" fmla="*/ 31059 w 34488"/>
                      <a:gd name="connsiteY7" fmla="*/ 25229 h 25237"/>
                      <a:gd name="connsiteX8" fmla="*/ 34488 w 34488"/>
                      <a:gd name="connsiteY8" fmla="*/ 24753 h 25237"/>
                      <a:gd name="connsiteX9" fmla="*/ 18772 w 34488"/>
                      <a:gd name="connsiteY9" fmla="*/ 2179 h 25237"/>
                      <a:gd name="connsiteX10" fmla="*/ 6294 w 34488"/>
                      <a:gd name="connsiteY10" fmla="*/ 1321 h 25237"/>
                      <a:gd name="connsiteX11" fmla="*/ 103 w 34488"/>
                      <a:gd name="connsiteY11" fmla="*/ 15799 h 2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88" h="25237">
                        <a:moveTo>
                          <a:pt x="103" y="15799"/>
                        </a:moveTo>
                        <a:cubicBezTo>
                          <a:pt x="8" y="17352"/>
                          <a:pt x="8" y="18914"/>
                          <a:pt x="103" y="20467"/>
                        </a:cubicBezTo>
                        <a:lnTo>
                          <a:pt x="3342" y="18562"/>
                        </a:lnTo>
                        <a:cubicBezTo>
                          <a:pt x="3294" y="17638"/>
                          <a:pt x="3294" y="16723"/>
                          <a:pt x="3342" y="15799"/>
                        </a:cubicBezTo>
                        <a:cubicBezTo>
                          <a:pt x="2799" y="11408"/>
                          <a:pt x="4561" y="7046"/>
                          <a:pt x="8009" y="4274"/>
                        </a:cubicBezTo>
                        <a:cubicBezTo>
                          <a:pt x="9028" y="3712"/>
                          <a:pt x="10181" y="3417"/>
                          <a:pt x="11343" y="3417"/>
                        </a:cubicBezTo>
                        <a:cubicBezTo>
                          <a:pt x="13362" y="3474"/>
                          <a:pt x="15334" y="4065"/>
                          <a:pt x="17058" y="5131"/>
                        </a:cubicBezTo>
                        <a:cubicBezTo>
                          <a:pt x="24001" y="9913"/>
                          <a:pt x="28973" y="17057"/>
                          <a:pt x="31059" y="25229"/>
                        </a:cubicBezTo>
                        <a:cubicBezTo>
                          <a:pt x="32221" y="25277"/>
                          <a:pt x="33384" y="25124"/>
                          <a:pt x="34488" y="24753"/>
                        </a:cubicBezTo>
                        <a:cubicBezTo>
                          <a:pt x="32193" y="15552"/>
                          <a:pt x="26602" y="7522"/>
                          <a:pt x="18772" y="2179"/>
                        </a:cubicBezTo>
                        <a:cubicBezTo>
                          <a:pt x="15086" y="-383"/>
                          <a:pt x="10295" y="-707"/>
                          <a:pt x="6294" y="1321"/>
                        </a:cubicBezTo>
                        <a:cubicBezTo>
                          <a:pt x="1818" y="4712"/>
                          <a:pt x="-535" y="10218"/>
                          <a:pt x="103" y="15799"/>
                        </a:cubicBezTo>
                        <a:close/>
                      </a:path>
                    </a:pathLst>
                  </a:custGeom>
                  <a:solidFill>
                    <a:srgbClr val="263238"/>
                  </a:solidFill>
                  <a:ln w="9525" cap="flat">
                    <a:noFill/>
                    <a:prstDash val="solid"/>
                    <a:miter/>
                  </a:ln>
                </p:spPr>
                <p:txBody>
                  <a:bodyPr rtlCol="0" anchor="ctr"/>
                  <a:lstStyle/>
                  <a:p>
                    <a:endParaRPr lang="en-US"/>
                  </a:p>
                </p:txBody>
              </p:sp>
              <p:sp>
                <p:nvSpPr>
                  <p:cNvPr id="452" name="Freeform: Shape 451">
                    <a:extLst>
                      <a:ext uri="{FF2B5EF4-FFF2-40B4-BE49-F238E27FC236}">
                        <a16:creationId xmlns="" xmlns:a16="http://schemas.microsoft.com/office/drawing/2014/main" id="{F28DFDF3-CC81-491A-A340-A3540DDCEC64}"/>
                      </a:ext>
                    </a:extLst>
                  </p:cNvPr>
                  <p:cNvSpPr/>
                  <p:nvPr/>
                </p:nvSpPr>
                <p:spPr>
                  <a:xfrm>
                    <a:off x="2690582" y="3367113"/>
                    <a:ext cx="13286" cy="7719"/>
                  </a:xfrm>
                  <a:custGeom>
                    <a:avLst/>
                    <a:gdLst>
                      <a:gd name="connsiteX0" fmla="*/ 11454 w 13286"/>
                      <a:gd name="connsiteY0" fmla="*/ 1193 h 7719"/>
                      <a:gd name="connsiteX1" fmla="*/ 13092 w 13286"/>
                      <a:gd name="connsiteY1" fmla="*/ 4889 h 7719"/>
                      <a:gd name="connsiteX2" fmla="*/ 11454 w 13286"/>
                      <a:gd name="connsiteY2" fmla="*/ 6527 h 7719"/>
                      <a:gd name="connsiteX3" fmla="*/ 1929 w 13286"/>
                      <a:gd name="connsiteY3" fmla="*/ 6527 h 7719"/>
                      <a:gd name="connsiteX4" fmla="*/ 1929 w 13286"/>
                      <a:gd name="connsiteY4" fmla="*/ 1193 h 7719"/>
                      <a:gd name="connsiteX5" fmla="*/ 11454 w 13286"/>
                      <a:gd name="connsiteY5" fmla="*/ 1193 h 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86" h="7719">
                        <a:moveTo>
                          <a:pt x="11454" y="1193"/>
                        </a:moveTo>
                        <a:cubicBezTo>
                          <a:pt x="12930" y="1755"/>
                          <a:pt x="13664" y="3412"/>
                          <a:pt x="13092" y="4889"/>
                        </a:cubicBezTo>
                        <a:cubicBezTo>
                          <a:pt x="12806" y="5641"/>
                          <a:pt x="12206" y="6241"/>
                          <a:pt x="11454" y="6527"/>
                        </a:cubicBezTo>
                        <a:cubicBezTo>
                          <a:pt x="8482" y="8118"/>
                          <a:pt x="4901" y="8118"/>
                          <a:pt x="1929" y="6527"/>
                        </a:cubicBezTo>
                        <a:cubicBezTo>
                          <a:pt x="-643" y="5098"/>
                          <a:pt x="-643" y="2717"/>
                          <a:pt x="1929" y="1193"/>
                        </a:cubicBezTo>
                        <a:cubicBezTo>
                          <a:pt x="4901" y="-398"/>
                          <a:pt x="8482" y="-398"/>
                          <a:pt x="11454" y="1193"/>
                        </a:cubicBezTo>
                        <a:close/>
                      </a:path>
                    </a:pathLst>
                  </a:custGeom>
                  <a:solidFill>
                    <a:srgbClr val="000000">
                      <a:alpha val="10000"/>
                    </a:srgbClr>
                  </a:solidFill>
                  <a:ln w="9525" cap="flat">
                    <a:noFill/>
                    <a:prstDash val="solid"/>
                    <a:miter/>
                  </a:ln>
                </p:spPr>
                <p:txBody>
                  <a:bodyPr rtlCol="0" anchor="ctr"/>
                  <a:lstStyle/>
                  <a:p>
                    <a:endParaRPr lang="en-US"/>
                  </a:p>
                </p:txBody>
              </p:sp>
              <p:sp>
                <p:nvSpPr>
                  <p:cNvPr id="453" name="Freeform: Shape 452">
                    <a:extLst>
                      <a:ext uri="{FF2B5EF4-FFF2-40B4-BE49-F238E27FC236}">
                        <a16:creationId xmlns="" xmlns:a16="http://schemas.microsoft.com/office/drawing/2014/main" id="{A4F9A74A-D463-407F-9D72-505D97BF55DF}"/>
                      </a:ext>
                    </a:extLst>
                  </p:cNvPr>
                  <p:cNvSpPr/>
                  <p:nvPr/>
                </p:nvSpPr>
                <p:spPr>
                  <a:xfrm>
                    <a:off x="2665675" y="3349962"/>
                    <a:ext cx="34456" cy="24977"/>
                  </a:xfrm>
                  <a:custGeom>
                    <a:avLst/>
                    <a:gdLst>
                      <a:gd name="connsiteX0" fmla="*/ 72 w 34456"/>
                      <a:gd name="connsiteY0" fmla="*/ 15390 h 24977"/>
                      <a:gd name="connsiteX1" fmla="*/ 72 w 34456"/>
                      <a:gd name="connsiteY1" fmla="*/ 20058 h 24977"/>
                      <a:gd name="connsiteX2" fmla="*/ 3310 w 34456"/>
                      <a:gd name="connsiteY2" fmla="*/ 18153 h 24977"/>
                      <a:gd name="connsiteX3" fmla="*/ 3310 w 34456"/>
                      <a:gd name="connsiteY3" fmla="*/ 15390 h 24977"/>
                      <a:gd name="connsiteX4" fmla="*/ 7977 w 34456"/>
                      <a:gd name="connsiteY4" fmla="*/ 3865 h 24977"/>
                      <a:gd name="connsiteX5" fmla="*/ 11311 w 34456"/>
                      <a:gd name="connsiteY5" fmla="*/ 3008 h 24977"/>
                      <a:gd name="connsiteX6" fmla="*/ 17026 w 34456"/>
                      <a:gd name="connsiteY6" fmla="*/ 4722 h 24977"/>
                      <a:gd name="connsiteX7" fmla="*/ 31028 w 34456"/>
                      <a:gd name="connsiteY7" fmla="*/ 24820 h 24977"/>
                      <a:gd name="connsiteX8" fmla="*/ 34457 w 34456"/>
                      <a:gd name="connsiteY8" fmla="*/ 24820 h 24977"/>
                      <a:gd name="connsiteX9" fmla="*/ 18740 w 34456"/>
                      <a:gd name="connsiteY9" fmla="*/ 2150 h 24977"/>
                      <a:gd name="connsiteX10" fmla="*/ 6263 w 34456"/>
                      <a:gd name="connsiteY10" fmla="*/ 1293 h 24977"/>
                      <a:gd name="connsiteX11" fmla="*/ 72 w 34456"/>
                      <a:gd name="connsiteY11" fmla="*/ 15390 h 2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77">
                        <a:moveTo>
                          <a:pt x="72" y="15390"/>
                        </a:moveTo>
                        <a:cubicBezTo>
                          <a:pt x="-24" y="16943"/>
                          <a:pt x="-24" y="18505"/>
                          <a:pt x="72" y="20058"/>
                        </a:cubicBezTo>
                        <a:lnTo>
                          <a:pt x="3310" y="18153"/>
                        </a:lnTo>
                        <a:cubicBezTo>
                          <a:pt x="3262" y="17229"/>
                          <a:pt x="3262" y="16314"/>
                          <a:pt x="3310" y="15390"/>
                        </a:cubicBezTo>
                        <a:cubicBezTo>
                          <a:pt x="2796" y="11009"/>
                          <a:pt x="4558" y="6656"/>
                          <a:pt x="7977" y="3865"/>
                        </a:cubicBezTo>
                        <a:cubicBezTo>
                          <a:pt x="8996" y="3303"/>
                          <a:pt x="10149" y="3008"/>
                          <a:pt x="11311" y="3008"/>
                        </a:cubicBezTo>
                        <a:cubicBezTo>
                          <a:pt x="13330" y="3065"/>
                          <a:pt x="15302" y="3656"/>
                          <a:pt x="17026" y="4722"/>
                        </a:cubicBezTo>
                        <a:cubicBezTo>
                          <a:pt x="23970" y="9504"/>
                          <a:pt x="28942" y="16648"/>
                          <a:pt x="31028" y="24820"/>
                        </a:cubicBezTo>
                        <a:cubicBezTo>
                          <a:pt x="32161" y="25030"/>
                          <a:pt x="33323" y="25030"/>
                          <a:pt x="34457" y="24820"/>
                        </a:cubicBezTo>
                        <a:cubicBezTo>
                          <a:pt x="32180" y="15590"/>
                          <a:pt x="26589" y="7523"/>
                          <a:pt x="18740" y="2150"/>
                        </a:cubicBezTo>
                        <a:cubicBezTo>
                          <a:pt x="15045" y="-373"/>
                          <a:pt x="10273" y="-697"/>
                          <a:pt x="6263" y="1293"/>
                        </a:cubicBezTo>
                        <a:cubicBezTo>
                          <a:pt x="1910" y="4617"/>
                          <a:pt x="-424" y="9942"/>
                          <a:pt x="72" y="15390"/>
                        </a:cubicBezTo>
                        <a:close/>
                      </a:path>
                    </a:pathLst>
                  </a:custGeom>
                  <a:solidFill>
                    <a:srgbClr val="263238"/>
                  </a:solidFill>
                  <a:ln w="9525" cap="flat">
                    <a:noFill/>
                    <a:prstDash val="solid"/>
                    <a:miter/>
                  </a:ln>
                </p:spPr>
                <p:txBody>
                  <a:bodyPr rtlCol="0" anchor="ctr"/>
                  <a:lstStyle/>
                  <a:p>
                    <a:endParaRPr lang="en-US"/>
                  </a:p>
                </p:txBody>
              </p:sp>
              <p:sp>
                <p:nvSpPr>
                  <p:cNvPr id="454" name="Freeform: Shape 453">
                    <a:extLst>
                      <a:ext uri="{FF2B5EF4-FFF2-40B4-BE49-F238E27FC236}">
                        <a16:creationId xmlns="" xmlns:a16="http://schemas.microsoft.com/office/drawing/2014/main" id="{770B95F4-DCCC-4F37-8146-87609B57CE3A}"/>
                      </a:ext>
                    </a:extLst>
                  </p:cNvPr>
                  <p:cNvSpPr/>
                  <p:nvPr/>
                </p:nvSpPr>
                <p:spPr>
                  <a:xfrm>
                    <a:off x="2718551" y="3350991"/>
                    <a:ext cx="13278" cy="7672"/>
                  </a:xfrm>
                  <a:custGeom>
                    <a:avLst/>
                    <a:gdLst>
                      <a:gd name="connsiteX0" fmla="*/ 11489 w 13278"/>
                      <a:gd name="connsiteY0" fmla="*/ 1121 h 7672"/>
                      <a:gd name="connsiteX1" fmla="*/ 13041 w 13278"/>
                      <a:gd name="connsiteY1" fmla="*/ 4998 h 7672"/>
                      <a:gd name="connsiteX2" fmla="*/ 11489 w 13278"/>
                      <a:gd name="connsiteY2" fmla="*/ 6551 h 7672"/>
                      <a:gd name="connsiteX3" fmla="*/ 1964 w 13278"/>
                      <a:gd name="connsiteY3" fmla="*/ 6551 h 7672"/>
                      <a:gd name="connsiteX4" fmla="*/ 145 w 13278"/>
                      <a:gd name="connsiteY4" fmla="*/ 2941 h 7672"/>
                      <a:gd name="connsiteX5" fmla="*/ 1964 w 13278"/>
                      <a:gd name="connsiteY5" fmla="*/ 1121 h 7672"/>
                      <a:gd name="connsiteX6" fmla="*/ 11489 w 13278"/>
                      <a:gd name="connsiteY6" fmla="*/ 1121 h 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8" h="7672">
                        <a:moveTo>
                          <a:pt x="11489" y="1121"/>
                        </a:moveTo>
                        <a:cubicBezTo>
                          <a:pt x="12984" y="1760"/>
                          <a:pt x="13680" y="3503"/>
                          <a:pt x="13041" y="4998"/>
                        </a:cubicBezTo>
                        <a:cubicBezTo>
                          <a:pt x="12746" y="5694"/>
                          <a:pt x="12184" y="6255"/>
                          <a:pt x="11489" y="6551"/>
                        </a:cubicBezTo>
                        <a:cubicBezTo>
                          <a:pt x="8489" y="8046"/>
                          <a:pt x="4964" y="8046"/>
                          <a:pt x="1964" y="6551"/>
                        </a:cubicBezTo>
                        <a:cubicBezTo>
                          <a:pt x="468" y="6055"/>
                          <a:pt x="-351" y="4446"/>
                          <a:pt x="145" y="2941"/>
                        </a:cubicBezTo>
                        <a:cubicBezTo>
                          <a:pt x="421" y="2084"/>
                          <a:pt x="1097" y="1407"/>
                          <a:pt x="1964" y="1121"/>
                        </a:cubicBezTo>
                        <a:cubicBezTo>
                          <a:pt x="4964" y="-374"/>
                          <a:pt x="8489" y="-374"/>
                          <a:pt x="11489" y="1121"/>
                        </a:cubicBezTo>
                        <a:close/>
                      </a:path>
                    </a:pathLst>
                  </a:custGeom>
                  <a:solidFill>
                    <a:srgbClr val="000000">
                      <a:alpha val="10000"/>
                    </a:srgbClr>
                  </a:solidFill>
                  <a:ln w="9525" cap="flat">
                    <a:noFill/>
                    <a:prstDash val="solid"/>
                    <a:miter/>
                  </a:ln>
                </p:spPr>
                <p:txBody>
                  <a:bodyPr rtlCol="0" anchor="ctr"/>
                  <a:lstStyle/>
                  <a:p>
                    <a:endParaRPr lang="en-US"/>
                  </a:p>
                </p:txBody>
              </p:sp>
              <p:sp>
                <p:nvSpPr>
                  <p:cNvPr id="455" name="Freeform: Shape 454">
                    <a:extLst>
                      <a:ext uri="{FF2B5EF4-FFF2-40B4-BE49-F238E27FC236}">
                        <a16:creationId xmlns="" xmlns:a16="http://schemas.microsoft.com/office/drawing/2014/main" id="{557E6312-64D2-43AB-B727-AF4F678E6151}"/>
                      </a:ext>
                    </a:extLst>
                  </p:cNvPr>
                  <p:cNvSpPr/>
                  <p:nvPr/>
                </p:nvSpPr>
                <p:spPr>
                  <a:xfrm>
                    <a:off x="2693678" y="3333770"/>
                    <a:ext cx="34456" cy="24977"/>
                  </a:xfrm>
                  <a:custGeom>
                    <a:avLst/>
                    <a:gdLst>
                      <a:gd name="connsiteX0" fmla="*/ 71 w 34456"/>
                      <a:gd name="connsiteY0" fmla="*/ 15486 h 24977"/>
                      <a:gd name="connsiteX1" fmla="*/ 71 w 34456"/>
                      <a:gd name="connsiteY1" fmla="*/ 20058 h 24977"/>
                      <a:gd name="connsiteX2" fmla="*/ 3310 w 34456"/>
                      <a:gd name="connsiteY2" fmla="*/ 18153 h 24977"/>
                      <a:gd name="connsiteX3" fmla="*/ 3310 w 34456"/>
                      <a:gd name="connsiteY3" fmla="*/ 15486 h 24977"/>
                      <a:gd name="connsiteX4" fmla="*/ 7977 w 34456"/>
                      <a:gd name="connsiteY4" fmla="*/ 3960 h 24977"/>
                      <a:gd name="connsiteX5" fmla="*/ 11311 w 34456"/>
                      <a:gd name="connsiteY5" fmla="*/ 3008 h 24977"/>
                      <a:gd name="connsiteX6" fmla="*/ 17026 w 34456"/>
                      <a:gd name="connsiteY6" fmla="*/ 4818 h 24977"/>
                      <a:gd name="connsiteX7" fmla="*/ 31028 w 34456"/>
                      <a:gd name="connsiteY7" fmla="*/ 24820 h 24977"/>
                      <a:gd name="connsiteX8" fmla="*/ 34457 w 34456"/>
                      <a:gd name="connsiteY8" fmla="*/ 24820 h 24977"/>
                      <a:gd name="connsiteX9" fmla="*/ 18740 w 34456"/>
                      <a:gd name="connsiteY9" fmla="*/ 2151 h 24977"/>
                      <a:gd name="connsiteX10" fmla="*/ 6263 w 34456"/>
                      <a:gd name="connsiteY10" fmla="*/ 1293 h 24977"/>
                      <a:gd name="connsiteX11" fmla="*/ 71 w 34456"/>
                      <a:gd name="connsiteY11" fmla="*/ 15486 h 2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 h="24977">
                        <a:moveTo>
                          <a:pt x="71" y="15486"/>
                        </a:moveTo>
                        <a:cubicBezTo>
                          <a:pt x="-24" y="17010"/>
                          <a:pt x="-24" y="18534"/>
                          <a:pt x="71" y="20058"/>
                        </a:cubicBezTo>
                        <a:lnTo>
                          <a:pt x="3310" y="18153"/>
                        </a:lnTo>
                        <a:cubicBezTo>
                          <a:pt x="3262" y="17267"/>
                          <a:pt x="3262" y="16371"/>
                          <a:pt x="3310" y="15486"/>
                        </a:cubicBezTo>
                        <a:cubicBezTo>
                          <a:pt x="2767" y="11095"/>
                          <a:pt x="4529" y="6732"/>
                          <a:pt x="7977" y="3960"/>
                        </a:cubicBezTo>
                        <a:cubicBezTo>
                          <a:pt x="8996" y="3370"/>
                          <a:pt x="10139" y="3046"/>
                          <a:pt x="11311" y="3008"/>
                        </a:cubicBezTo>
                        <a:cubicBezTo>
                          <a:pt x="13340" y="3103"/>
                          <a:pt x="15311" y="3732"/>
                          <a:pt x="17026" y="4818"/>
                        </a:cubicBezTo>
                        <a:cubicBezTo>
                          <a:pt x="23960" y="9571"/>
                          <a:pt x="28942" y="16676"/>
                          <a:pt x="31028" y="24820"/>
                        </a:cubicBezTo>
                        <a:cubicBezTo>
                          <a:pt x="32161" y="25030"/>
                          <a:pt x="33323" y="25030"/>
                          <a:pt x="34457" y="24820"/>
                        </a:cubicBezTo>
                        <a:cubicBezTo>
                          <a:pt x="32180" y="15590"/>
                          <a:pt x="26589" y="7523"/>
                          <a:pt x="18740" y="2151"/>
                        </a:cubicBezTo>
                        <a:cubicBezTo>
                          <a:pt x="15045" y="-374"/>
                          <a:pt x="10273" y="-697"/>
                          <a:pt x="6263" y="1293"/>
                        </a:cubicBezTo>
                        <a:cubicBezTo>
                          <a:pt x="1910" y="4656"/>
                          <a:pt x="-424" y="10009"/>
                          <a:pt x="71" y="15486"/>
                        </a:cubicBezTo>
                        <a:close/>
                      </a:path>
                    </a:pathLst>
                  </a:custGeom>
                  <a:solidFill>
                    <a:srgbClr val="263238"/>
                  </a:solidFill>
                  <a:ln w="9525" cap="flat">
                    <a:noFill/>
                    <a:prstDash val="solid"/>
                    <a:miter/>
                  </a:ln>
                </p:spPr>
                <p:txBody>
                  <a:bodyPr rtlCol="0" anchor="ctr"/>
                  <a:lstStyle/>
                  <a:p>
                    <a:endParaRPr lang="en-US"/>
                  </a:p>
                </p:txBody>
              </p:sp>
              <p:sp>
                <p:nvSpPr>
                  <p:cNvPr id="456" name="Freeform: Shape 455">
                    <a:extLst>
                      <a:ext uri="{FF2B5EF4-FFF2-40B4-BE49-F238E27FC236}">
                        <a16:creationId xmlns="" xmlns:a16="http://schemas.microsoft.com/office/drawing/2014/main" id="{74C0BAE6-3F8F-4D0E-82DD-8E8F7E5DE0A7}"/>
                      </a:ext>
                    </a:extLst>
                  </p:cNvPr>
                  <p:cNvSpPr/>
                  <p:nvPr/>
                </p:nvSpPr>
                <p:spPr>
                  <a:xfrm>
                    <a:off x="2516663" y="3491703"/>
                    <a:ext cx="160464" cy="95298"/>
                  </a:xfrm>
                  <a:custGeom>
                    <a:avLst/>
                    <a:gdLst>
                      <a:gd name="connsiteX0" fmla="*/ 157370 w 160464"/>
                      <a:gd name="connsiteY0" fmla="*/ 95297 h 95298"/>
                      <a:gd name="connsiteX1" fmla="*/ 160037 w 160464"/>
                      <a:gd name="connsiteY1" fmla="*/ 93773 h 95298"/>
                      <a:gd name="connsiteX2" fmla="*/ 158894 w 160464"/>
                      <a:gd name="connsiteY2" fmla="*/ 89391 h 95298"/>
                      <a:gd name="connsiteX3" fmla="*/ 4779 w 160464"/>
                      <a:gd name="connsiteY3" fmla="*/ 428 h 95298"/>
                      <a:gd name="connsiteX4" fmla="*/ 398 w 160464"/>
                      <a:gd name="connsiteY4" fmla="*/ 1571 h 95298"/>
                      <a:gd name="connsiteX5" fmla="*/ 1617 w 160464"/>
                      <a:gd name="connsiteY5" fmla="*/ 5847 h 95298"/>
                      <a:gd name="connsiteX6" fmla="*/ 1636 w 160464"/>
                      <a:gd name="connsiteY6" fmla="*/ 5857 h 95298"/>
                      <a:gd name="connsiteX7" fmla="*/ 155751 w 160464"/>
                      <a:gd name="connsiteY7" fmla="*/ 94915 h 95298"/>
                      <a:gd name="connsiteX8" fmla="*/ 157370 w 160464"/>
                      <a:gd name="connsiteY8" fmla="*/ 95297 h 95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64" h="95298">
                        <a:moveTo>
                          <a:pt x="157370" y="95297"/>
                        </a:moveTo>
                        <a:cubicBezTo>
                          <a:pt x="158465" y="95287"/>
                          <a:pt x="159475" y="94706"/>
                          <a:pt x="160037" y="93773"/>
                        </a:cubicBezTo>
                        <a:cubicBezTo>
                          <a:pt x="160913" y="92248"/>
                          <a:pt x="160399" y="90296"/>
                          <a:pt x="158894" y="89391"/>
                        </a:cubicBezTo>
                        <a:lnTo>
                          <a:pt x="4779" y="428"/>
                        </a:lnTo>
                        <a:cubicBezTo>
                          <a:pt x="3255" y="-449"/>
                          <a:pt x="1303" y="66"/>
                          <a:pt x="398" y="1571"/>
                        </a:cubicBezTo>
                        <a:cubicBezTo>
                          <a:pt x="-450" y="3085"/>
                          <a:pt x="103" y="5000"/>
                          <a:pt x="1617" y="5847"/>
                        </a:cubicBezTo>
                        <a:cubicBezTo>
                          <a:pt x="1627" y="5847"/>
                          <a:pt x="1627" y="5857"/>
                          <a:pt x="1636" y="5857"/>
                        </a:cubicBezTo>
                        <a:lnTo>
                          <a:pt x="155751" y="94915"/>
                        </a:lnTo>
                        <a:cubicBezTo>
                          <a:pt x="156246" y="95182"/>
                          <a:pt x="156808" y="95316"/>
                          <a:pt x="157370" y="95297"/>
                        </a:cubicBezTo>
                        <a:close/>
                      </a:path>
                    </a:pathLst>
                  </a:custGeom>
                  <a:solidFill>
                    <a:srgbClr val="EBEBEB"/>
                  </a:solidFill>
                  <a:ln w="9525" cap="flat">
                    <a:noFill/>
                    <a:prstDash val="solid"/>
                    <a:miter/>
                  </a:ln>
                </p:spPr>
                <p:txBody>
                  <a:bodyPr rtlCol="0" anchor="ctr"/>
                  <a:lstStyle/>
                  <a:p>
                    <a:endParaRPr lang="en-US"/>
                  </a:p>
                </p:txBody>
              </p:sp>
              <p:sp>
                <p:nvSpPr>
                  <p:cNvPr id="457" name="Freeform: Shape 456">
                    <a:extLst>
                      <a:ext uri="{FF2B5EF4-FFF2-40B4-BE49-F238E27FC236}">
                        <a16:creationId xmlns="" xmlns:a16="http://schemas.microsoft.com/office/drawing/2014/main" id="{3F9C924D-4241-41A5-8AD0-C87351FC4E2C}"/>
                      </a:ext>
                    </a:extLst>
                  </p:cNvPr>
                  <p:cNvSpPr/>
                  <p:nvPr/>
                </p:nvSpPr>
                <p:spPr>
                  <a:xfrm>
                    <a:off x="2535331" y="3480635"/>
                    <a:ext cx="160545" cy="95796"/>
                  </a:xfrm>
                  <a:custGeom>
                    <a:avLst/>
                    <a:gdLst>
                      <a:gd name="connsiteX0" fmla="*/ 157275 w 160545"/>
                      <a:gd name="connsiteY0" fmla="*/ 95696 h 95796"/>
                      <a:gd name="connsiteX1" fmla="*/ 160543 w 160545"/>
                      <a:gd name="connsiteY1" fmla="*/ 92677 h 95796"/>
                      <a:gd name="connsiteX2" fmla="*/ 158895 w 160545"/>
                      <a:gd name="connsiteY2" fmla="*/ 89791 h 95796"/>
                      <a:gd name="connsiteX3" fmla="*/ 4780 w 160545"/>
                      <a:gd name="connsiteY3" fmla="*/ 446 h 95796"/>
                      <a:gd name="connsiteX4" fmla="*/ 446 w 160545"/>
                      <a:gd name="connsiteY4" fmla="*/ 1542 h 95796"/>
                      <a:gd name="connsiteX5" fmla="*/ 1542 w 160545"/>
                      <a:gd name="connsiteY5" fmla="*/ 5876 h 95796"/>
                      <a:gd name="connsiteX6" fmla="*/ 155751 w 160545"/>
                      <a:gd name="connsiteY6" fmla="*/ 95696 h 95796"/>
                      <a:gd name="connsiteX7" fmla="*/ 157275 w 160545"/>
                      <a:gd name="connsiteY7" fmla="*/ 95696 h 9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45" h="95796">
                        <a:moveTo>
                          <a:pt x="157275" y="95696"/>
                        </a:moveTo>
                        <a:cubicBezTo>
                          <a:pt x="159009" y="95763"/>
                          <a:pt x="160476" y="94410"/>
                          <a:pt x="160543" y="92677"/>
                        </a:cubicBezTo>
                        <a:cubicBezTo>
                          <a:pt x="160590" y="91477"/>
                          <a:pt x="159952" y="90362"/>
                          <a:pt x="158895" y="89791"/>
                        </a:cubicBezTo>
                        <a:lnTo>
                          <a:pt x="4780" y="446"/>
                        </a:lnTo>
                        <a:cubicBezTo>
                          <a:pt x="3285" y="-449"/>
                          <a:pt x="1342" y="46"/>
                          <a:pt x="446" y="1542"/>
                        </a:cubicBezTo>
                        <a:cubicBezTo>
                          <a:pt x="-449" y="3037"/>
                          <a:pt x="46" y="4980"/>
                          <a:pt x="1542" y="5876"/>
                        </a:cubicBezTo>
                        <a:lnTo>
                          <a:pt x="155751" y="95696"/>
                        </a:lnTo>
                        <a:cubicBezTo>
                          <a:pt x="156247" y="95830"/>
                          <a:pt x="156780" y="95830"/>
                          <a:pt x="157275" y="95696"/>
                        </a:cubicBezTo>
                        <a:close/>
                      </a:path>
                    </a:pathLst>
                  </a:custGeom>
                  <a:solidFill>
                    <a:srgbClr val="EBEBEB"/>
                  </a:solidFill>
                  <a:ln w="9525" cap="flat">
                    <a:noFill/>
                    <a:prstDash val="solid"/>
                    <a:miter/>
                  </a:ln>
                </p:spPr>
                <p:txBody>
                  <a:bodyPr rtlCol="0" anchor="ctr"/>
                  <a:lstStyle/>
                  <a:p>
                    <a:endParaRPr lang="en-US"/>
                  </a:p>
                </p:txBody>
              </p:sp>
              <p:sp>
                <p:nvSpPr>
                  <p:cNvPr id="458" name="Freeform: Shape 457">
                    <a:extLst>
                      <a:ext uri="{FF2B5EF4-FFF2-40B4-BE49-F238E27FC236}">
                        <a16:creationId xmlns="" xmlns:a16="http://schemas.microsoft.com/office/drawing/2014/main" id="{A4FA7553-1E16-479C-8319-2C4159CEA79C}"/>
                      </a:ext>
                    </a:extLst>
                  </p:cNvPr>
                  <p:cNvSpPr/>
                  <p:nvPr/>
                </p:nvSpPr>
                <p:spPr>
                  <a:xfrm>
                    <a:off x="2554001" y="3470176"/>
                    <a:ext cx="160458" cy="95296"/>
                  </a:xfrm>
                  <a:custGeom>
                    <a:avLst/>
                    <a:gdLst>
                      <a:gd name="connsiteX0" fmla="*/ 157370 w 160458"/>
                      <a:gd name="connsiteY0" fmla="*/ 95296 h 95296"/>
                      <a:gd name="connsiteX1" fmla="*/ 160037 w 160458"/>
                      <a:gd name="connsiteY1" fmla="*/ 93677 h 95296"/>
                      <a:gd name="connsiteX2" fmla="*/ 158894 w 160458"/>
                      <a:gd name="connsiteY2" fmla="*/ 89391 h 95296"/>
                      <a:gd name="connsiteX3" fmla="*/ 4779 w 160458"/>
                      <a:gd name="connsiteY3" fmla="*/ 427 h 95296"/>
                      <a:gd name="connsiteX4" fmla="*/ 398 w 160458"/>
                      <a:gd name="connsiteY4" fmla="*/ 1570 h 95296"/>
                      <a:gd name="connsiteX5" fmla="*/ 1617 w 160458"/>
                      <a:gd name="connsiteY5" fmla="*/ 5847 h 95296"/>
                      <a:gd name="connsiteX6" fmla="*/ 1636 w 160458"/>
                      <a:gd name="connsiteY6" fmla="*/ 5857 h 95296"/>
                      <a:gd name="connsiteX7" fmla="*/ 155751 w 160458"/>
                      <a:gd name="connsiteY7" fmla="*/ 94820 h 95296"/>
                      <a:gd name="connsiteX8" fmla="*/ 157370 w 160458"/>
                      <a:gd name="connsiteY8" fmla="*/ 95296 h 9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58" h="95296">
                        <a:moveTo>
                          <a:pt x="157370" y="95296"/>
                        </a:moveTo>
                        <a:cubicBezTo>
                          <a:pt x="158485" y="95287"/>
                          <a:pt x="159513" y="94668"/>
                          <a:pt x="160037" y="93677"/>
                        </a:cubicBezTo>
                        <a:cubicBezTo>
                          <a:pt x="160904" y="92182"/>
                          <a:pt x="160389" y="90258"/>
                          <a:pt x="158894" y="89391"/>
                        </a:cubicBezTo>
                        <a:lnTo>
                          <a:pt x="4779" y="427"/>
                        </a:lnTo>
                        <a:cubicBezTo>
                          <a:pt x="3256" y="-449"/>
                          <a:pt x="1303" y="66"/>
                          <a:pt x="398" y="1570"/>
                        </a:cubicBezTo>
                        <a:cubicBezTo>
                          <a:pt x="-450" y="3085"/>
                          <a:pt x="103" y="5000"/>
                          <a:pt x="1617" y="5847"/>
                        </a:cubicBezTo>
                        <a:cubicBezTo>
                          <a:pt x="1627" y="5847"/>
                          <a:pt x="1627" y="5857"/>
                          <a:pt x="1636" y="5857"/>
                        </a:cubicBezTo>
                        <a:lnTo>
                          <a:pt x="155751" y="94820"/>
                        </a:lnTo>
                        <a:cubicBezTo>
                          <a:pt x="156237" y="95116"/>
                          <a:pt x="156799" y="95287"/>
                          <a:pt x="157370" y="95296"/>
                        </a:cubicBezTo>
                        <a:close/>
                      </a:path>
                    </a:pathLst>
                  </a:custGeom>
                  <a:solidFill>
                    <a:srgbClr val="EBEBEB"/>
                  </a:solidFill>
                  <a:ln w="9525" cap="flat">
                    <a:noFill/>
                    <a:prstDash val="solid"/>
                    <a:miter/>
                  </a:ln>
                </p:spPr>
                <p:txBody>
                  <a:bodyPr rtlCol="0" anchor="ctr"/>
                  <a:lstStyle/>
                  <a:p>
                    <a:endParaRPr lang="en-US"/>
                  </a:p>
                </p:txBody>
              </p:sp>
              <p:sp>
                <p:nvSpPr>
                  <p:cNvPr id="459" name="Freeform: Shape 458">
                    <a:extLst>
                      <a:ext uri="{FF2B5EF4-FFF2-40B4-BE49-F238E27FC236}">
                        <a16:creationId xmlns="" xmlns:a16="http://schemas.microsoft.com/office/drawing/2014/main" id="{D2DD94C0-399A-45D8-9AFE-886196DCD406}"/>
                      </a:ext>
                    </a:extLst>
                  </p:cNvPr>
                  <p:cNvSpPr/>
                  <p:nvPr/>
                </p:nvSpPr>
                <p:spPr>
                  <a:xfrm>
                    <a:off x="2572559" y="3459311"/>
                    <a:ext cx="160569" cy="95399"/>
                  </a:xfrm>
                  <a:custGeom>
                    <a:avLst/>
                    <a:gdLst>
                      <a:gd name="connsiteX0" fmla="*/ 157481 w 160569"/>
                      <a:gd name="connsiteY0" fmla="*/ 95399 h 95399"/>
                      <a:gd name="connsiteX1" fmla="*/ 160148 w 160569"/>
                      <a:gd name="connsiteY1" fmla="*/ 93780 h 95399"/>
                      <a:gd name="connsiteX2" fmla="*/ 159005 w 160569"/>
                      <a:gd name="connsiteY2" fmla="*/ 89494 h 95399"/>
                      <a:gd name="connsiteX3" fmla="*/ 4890 w 160569"/>
                      <a:gd name="connsiteY3" fmla="*/ 530 h 95399"/>
                      <a:gd name="connsiteX4" fmla="*/ 528 w 160569"/>
                      <a:gd name="connsiteY4" fmla="*/ 1397 h 95399"/>
                      <a:gd name="connsiteX5" fmla="*/ 1395 w 160569"/>
                      <a:gd name="connsiteY5" fmla="*/ 5759 h 95399"/>
                      <a:gd name="connsiteX6" fmla="*/ 1747 w 160569"/>
                      <a:gd name="connsiteY6" fmla="*/ 5959 h 95399"/>
                      <a:gd name="connsiteX7" fmla="*/ 155862 w 160569"/>
                      <a:gd name="connsiteY7" fmla="*/ 94923 h 95399"/>
                      <a:gd name="connsiteX8" fmla="*/ 157481 w 160569"/>
                      <a:gd name="connsiteY8" fmla="*/ 95399 h 9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569" h="95399">
                        <a:moveTo>
                          <a:pt x="157481" y="95399"/>
                        </a:moveTo>
                        <a:cubicBezTo>
                          <a:pt x="158595" y="95390"/>
                          <a:pt x="159624" y="94771"/>
                          <a:pt x="160148" y="93780"/>
                        </a:cubicBezTo>
                        <a:cubicBezTo>
                          <a:pt x="161015" y="92285"/>
                          <a:pt x="160500" y="90360"/>
                          <a:pt x="159005" y="89494"/>
                        </a:cubicBezTo>
                        <a:lnTo>
                          <a:pt x="4890" y="530"/>
                        </a:lnTo>
                        <a:cubicBezTo>
                          <a:pt x="3442" y="-432"/>
                          <a:pt x="1499" y="-51"/>
                          <a:pt x="528" y="1397"/>
                        </a:cubicBezTo>
                        <a:cubicBezTo>
                          <a:pt x="-434" y="2845"/>
                          <a:pt x="-44" y="4788"/>
                          <a:pt x="1395" y="5759"/>
                        </a:cubicBezTo>
                        <a:cubicBezTo>
                          <a:pt x="1509" y="5836"/>
                          <a:pt x="1623" y="5902"/>
                          <a:pt x="1747" y="5959"/>
                        </a:cubicBezTo>
                        <a:lnTo>
                          <a:pt x="155862" y="94923"/>
                        </a:lnTo>
                        <a:cubicBezTo>
                          <a:pt x="156347" y="95218"/>
                          <a:pt x="156909" y="95390"/>
                          <a:pt x="157481" y="95399"/>
                        </a:cubicBezTo>
                        <a:close/>
                      </a:path>
                    </a:pathLst>
                  </a:custGeom>
                  <a:solidFill>
                    <a:srgbClr val="EBEBEB"/>
                  </a:solidFill>
                  <a:ln w="9525" cap="flat">
                    <a:noFill/>
                    <a:prstDash val="solid"/>
                    <a:miter/>
                  </a:ln>
                </p:spPr>
                <p:txBody>
                  <a:bodyPr rtlCol="0" anchor="ctr"/>
                  <a:lstStyle/>
                  <a:p>
                    <a:endParaRPr lang="en-US"/>
                  </a:p>
                </p:txBody>
              </p:sp>
              <p:sp>
                <p:nvSpPr>
                  <p:cNvPr id="460" name="Freeform: Shape 459">
                    <a:extLst>
                      <a:ext uri="{FF2B5EF4-FFF2-40B4-BE49-F238E27FC236}">
                        <a16:creationId xmlns="" xmlns:a16="http://schemas.microsoft.com/office/drawing/2014/main" id="{9505B56B-F8DE-4874-86B1-A15836989A06}"/>
                      </a:ext>
                    </a:extLst>
                  </p:cNvPr>
                  <p:cNvSpPr/>
                  <p:nvPr/>
                </p:nvSpPr>
                <p:spPr>
                  <a:xfrm>
                    <a:off x="2590843" y="3448260"/>
                    <a:ext cx="160954" cy="95686"/>
                  </a:xfrm>
                  <a:custGeom>
                    <a:avLst/>
                    <a:gdLst>
                      <a:gd name="connsiteX0" fmla="*/ 157866 w 160954"/>
                      <a:gd name="connsiteY0" fmla="*/ 95687 h 95686"/>
                      <a:gd name="connsiteX1" fmla="*/ 160533 w 160954"/>
                      <a:gd name="connsiteY1" fmla="*/ 94067 h 95686"/>
                      <a:gd name="connsiteX2" fmla="*/ 159390 w 160954"/>
                      <a:gd name="connsiteY2" fmla="*/ 89781 h 95686"/>
                      <a:gd name="connsiteX3" fmla="*/ 5275 w 160954"/>
                      <a:gd name="connsiteY3" fmla="*/ 722 h 95686"/>
                      <a:gd name="connsiteX4" fmla="*/ 722 w 160954"/>
                      <a:gd name="connsiteY4" fmla="*/ 1199 h 95686"/>
                      <a:gd name="connsiteX5" fmla="*/ 1199 w 160954"/>
                      <a:gd name="connsiteY5" fmla="*/ 5751 h 95686"/>
                      <a:gd name="connsiteX6" fmla="*/ 2037 w 160954"/>
                      <a:gd name="connsiteY6" fmla="*/ 6247 h 95686"/>
                      <a:gd name="connsiteX7" fmla="*/ 156247 w 160954"/>
                      <a:gd name="connsiteY7" fmla="*/ 95210 h 95686"/>
                      <a:gd name="connsiteX8" fmla="*/ 157866 w 160954"/>
                      <a:gd name="connsiteY8" fmla="*/ 95687 h 9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954" h="95686">
                        <a:moveTo>
                          <a:pt x="157866" y="95687"/>
                        </a:moveTo>
                        <a:cubicBezTo>
                          <a:pt x="158980" y="95677"/>
                          <a:pt x="160009" y="95058"/>
                          <a:pt x="160533" y="94067"/>
                        </a:cubicBezTo>
                        <a:cubicBezTo>
                          <a:pt x="161400" y="92572"/>
                          <a:pt x="160885" y="90648"/>
                          <a:pt x="159390" y="89781"/>
                        </a:cubicBezTo>
                        <a:lnTo>
                          <a:pt x="5275" y="722"/>
                        </a:lnTo>
                        <a:cubicBezTo>
                          <a:pt x="3885" y="-402"/>
                          <a:pt x="1846" y="-192"/>
                          <a:pt x="722" y="1199"/>
                        </a:cubicBezTo>
                        <a:cubicBezTo>
                          <a:pt x="-402" y="2589"/>
                          <a:pt x="-192" y="4628"/>
                          <a:pt x="1199" y="5751"/>
                        </a:cubicBezTo>
                        <a:cubicBezTo>
                          <a:pt x="1456" y="5961"/>
                          <a:pt x="1732" y="6123"/>
                          <a:pt x="2037" y="6247"/>
                        </a:cubicBezTo>
                        <a:lnTo>
                          <a:pt x="156247" y="95210"/>
                        </a:lnTo>
                        <a:cubicBezTo>
                          <a:pt x="156732" y="95506"/>
                          <a:pt x="157294" y="95677"/>
                          <a:pt x="157866" y="95687"/>
                        </a:cubicBezTo>
                        <a:close/>
                      </a:path>
                    </a:pathLst>
                  </a:custGeom>
                  <a:solidFill>
                    <a:srgbClr val="EBEBEB"/>
                  </a:solidFill>
                  <a:ln w="9525" cap="flat">
                    <a:noFill/>
                    <a:prstDash val="solid"/>
                    <a:miter/>
                  </a:ln>
                </p:spPr>
                <p:txBody>
                  <a:bodyPr rtlCol="0" anchor="ctr"/>
                  <a:lstStyle/>
                  <a:p>
                    <a:endParaRPr lang="en-US"/>
                  </a:p>
                </p:txBody>
              </p:sp>
              <p:sp>
                <p:nvSpPr>
                  <p:cNvPr id="461" name="Freeform: Shape 460">
                    <a:extLst>
                      <a:ext uri="{FF2B5EF4-FFF2-40B4-BE49-F238E27FC236}">
                        <a16:creationId xmlns="" xmlns:a16="http://schemas.microsoft.com/office/drawing/2014/main" id="{FADD37B1-4A49-4A43-9EDD-FFF6DF2084F7}"/>
                      </a:ext>
                    </a:extLst>
                  </p:cNvPr>
                  <p:cNvSpPr/>
                  <p:nvPr/>
                </p:nvSpPr>
                <p:spPr>
                  <a:xfrm>
                    <a:off x="2610038" y="3437803"/>
                    <a:ext cx="160428" cy="95286"/>
                  </a:xfrm>
                  <a:custGeom>
                    <a:avLst/>
                    <a:gdLst>
                      <a:gd name="connsiteX0" fmla="*/ 157340 w 160428"/>
                      <a:gd name="connsiteY0" fmla="*/ 95284 h 95286"/>
                      <a:gd name="connsiteX1" fmla="*/ 160007 w 160428"/>
                      <a:gd name="connsiteY1" fmla="*/ 93760 h 95286"/>
                      <a:gd name="connsiteX2" fmla="*/ 158864 w 160428"/>
                      <a:gd name="connsiteY2" fmla="*/ 89474 h 95286"/>
                      <a:gd name="connsiteX3" fmla="*/ 4749 w 160428"/>
                      <a:gd name="connsiteY3" fmla="*/ 416 h 95286"/>
                      <a:gd name="connsiteX4" fmla="*/ 416 w 160428"/>
                      <a:gd name="connsiteY4" fmla="*/ 1606 h 95286"/>
                      <a:gd name="connsiteX5" fmla="*/ 1606 w 160428"/>
                      <a:gd name="connsiteY5" fmla="*/ 5940 h 95286"/>
                      <a:gd name="connsiteX6" fmla="*/ 155721 w 160428"/>
                      <a:gd name="connsiteY6" fmla="*/ 94904 h 95286"/>
                      <a:gd name="connsiteX7" fmla="*/ 157340 w 160428"/>
                      <a:gd name="connsiteY7" fmla="*/ 95284 h 9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428" h="95286">
                        <a:moveTo>
                          <a:pt x="157340" y="95284"/>
                        </a:moveTo>
                        <a:cubicBezTo>
                          <a:pt x="158435" y="95275"/>
                          <a:pt x="159445" y="94694"/>
                          <a:pt x="160007" y="93760"/>
                        </a:cubicBezTo>
                        <a:cubicBezTo>
                          <a:pt x="160874" y="92265"/>
                          <a:pt x="160359" y="90341"/>
                          <a:pt x="158864" y="89474"/>
                        </a:cubicBezTo>
                        <a:lnTo>
                          <a:pt x="4749" y="416"/>
                        </a:lnTo>
                        <a:cubicBezTo>
                          <a:pt x="3225" y="-451"/>
                          <a:pt x="1282" y="82"/>
                          <a:pt x="416" y="1606"/>
                        </a:cubicBezTo>
                        <a:cubicBezTo>
                          <a:pt x="-451" y="3130"/>
                          <a:pt x="82" y="5073"/>
                          <a:pt x="1606" y="5940"/>
                        </a:cubicBezTo>
                        <a:lnTo>
                          <a:pt x="155721" y="94904"/>
                        </a:lnTo>
                        <a:cubicBezTo>
                          <a:pt x="156216" y="95170"/>
                          <a:pt x="156778" y="95304"/>
                          <a:pt x="157340" y="95284"/>
                        </a:cubicBezTo>
                        <a:close/>
                      </a:path>
                    </a:pathLst>
                  </a:custGeom>
                  <a:solidFill>
                    <a:srgbClr val="EBEBEB"/>
                  </a:solidFill>
                  <a:ln w="9525" cap="flat">
                    <a:noFill/>
                    <a:prstDash val="solid"/>
                    <a:miter/>
                  </a:ln>
                </p:spPr>
                <p:txBody>
                  <a:bodyPr rtlCol="0" anchor="ctr"/>
                  <a:lstStyle/>
                  <a:p>
                    <a:endParaRPr lang="en-US"/>
                  </a:p>
                </p:txBody>
              </p:sp>
              <p:sp>
                <p:nvSpPr>
                  <p:cNvPr id="462" name="Freeform: Shape 461">
                    <a:extLst>
                      <a:ext uri="{FF2B5EF4-FFF2-40B4-BE49-F238E27FC236}">
                        <a16:creationId xmlns="" xmlns:a16="http://schemas.microsoft.com/office/drawing/2014/main" id="{45546970-EAC5-4F22-8C40-AAB0223F4244}"/>
                      </a:ext>
                    </a:extLst>
                  </p:cNvPr>
                  <p:cNvSpPr/>
                  <p:nvPr/>
                </p:nvSpPr>
                <p:spPr>
                  <a:xfrm>
                    <a:off x="2628713" y="3427034"/>
                    <a:ext cx="160428" cy="95291"/>
                  </a:xfrm>
                  <a:custGeom>
                    <a:avLst/>
                    <a:gdLst>
                      <a:gd name="connsiteX0" fmla="*/ 157334 w 160428"/>
                      <a:gd name="connsiteY0" fmla="*/ 95290 h 95291"/>
                      <a:gd name="connsiteX1" fmla="*/ 160001 w 160428"/>
                      <a:gd name="connsiteY1" fmla="*/ 93766 h 95291"/>
                      <a:gd name="connsiteX2" fmla="*/ 158858 w 160428"/>
                      <a:gd name="connsiteY2" fmla="*/ 89385 h 95291"/>
                      <a:gd name="connsiteX3" fmla="*/ 4744 w 160428"/>
                      <a:gd name="connsiteY3" fmla="*/ 421 h 95291"/>
                      <a:gd name="connsiteX4" fmla="*/ 457 w 160428"/>
                      <a:gd name="connsiteY4" fmla="*/ 1564 h 95291"/>
                      <a:gd name="connsiteX5" fmla="*/ 1448 w 160428"/>
                      <a:gd name="connsiteY5" fmla="*/ 5765 h 95291"/>
                      <a:gd name="connsiteX6" fmla="*/ 1600 w 160428"/>
                      <a:gd name="connsiteY6" fmla="*/ 5851 h 95291"/>
                      <a:gd name="connsiteX7" fmla="*/ 155715 w 160428"/>
                      <a:gd name="connsiteY7" fmla="*/ 94909 h 95291"/>
                      <a:gd name="connsiteX8" fmla="*/ 157334 w 160428"/>
                      <a:gd name="connsiteY8" fmla="*/ 95290 h 9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28" h="95291">
                        <a:moveTo>
                          <a:pt x="157334" y="95290"/>
                        </a:moveTo>
                        <a:cubicBezTo>
                          <a:pt x="158430" y="95281"/>
                          <a:pt x="159439" y="94700"/>
                          <a:pt x="160001" y="93766"/>
                        </a:cubicBezTo>
                        <a:cubicBezTo>
                          <a:pt x="160878" y="92242"/>
                          <a:pt x="160363" y="90290"/>
                          <a:pt x="158858" y="89385"/>
                        </a:cubicBezTo>
                        <a:lnTo>
                          <a:pt x="4744" y="421"/>
                        </a:lnTo>
                        <a:cubicBezTo>
                          <a:pt x="3248" y="-446"/>
                          <a:pt x="1324" y="69"/>
                          <a:pt x="457" y="1564"/>
                        </a:cubicBezTo>
                        <a:cubicBezTo>
                          <a:pt x="-428" y="2993"/>
                          <a:pt x="10" y="4870"/>
                          <a:pt x="1448" y="5765"/>
                        </a:cubicBezTo>
                        <a:cubicBezTo>
                          <a:pt x="1496" y="5793"/>
                          <a:pt x="1543" y="5822"/>
                          <a:pt x="1600" y="5851"/>
                        </a:cubicBezTo>
                        <a:lnTo>
                          <a:pt x="155715" y="94909"/>
                        </a:lnTo>
                        <a:cubicBezTo>
                          <a:pt x="156210" y="95176"/>
                          <a:pt x="156772" y="95309"/>
                          <a:pt x="157334" y="95290"/>
                        </a:cubicBezTo>
                        <a:close/>
                      </a:path>
                    </a:pathLst>
                  </a:custGeom>
                  <a:solidFill>
                    <a:srgbClr val="EBEBEB"/>
                  </a:solidFill>
                  <a:ln w="9525" cap="flat">
                    <a:noFill/>
                    <a:prstDash val="solid"/>
                    <a:miter/>
                  </a:ln>
                </p:spPr>
                <p:txBody>
                  <a:bodyPr rtlCol="0" anchor="ctr"/>
                  <a:lstStyle/>
                  <a:p>
                    <a:endParaRPr lang="en-US"/>
                  </a:p>
                </p:txBody>
              </p:sp>
              <p:sp>
                <p:nvSpPr>
                  <p:cNvPr id="463" name="Freeform: Shape 462">
                    <a:extLst>
                      <a:ext uri="{FF2B5EF4-FFF2-40B4-BE49-F238E27FC236}">
                        <a16:creationId xmlns="" xmlns:a16="http://schemas.microsoft.com/office/drawing/2014/main" id="{684AD95E-298E-4F0A-8866-C79EFC695895}"/>
                      </a:ext>
                    </a:extLst>
                  </p:cNvPr>
                  <p:cNvSpPr/>
                  <p:nvPr/>
                </p:nvSpPr>
                <p:spPr>
                  <a:xfrm>
                    <a:off x="2647346" y="3416265"/>
                    <a:ext cx="160464" cy="95298"/>
                  </a:xfrm>
                  <a:custGeom>
                    <a:avLst/>
                    <a:gdLst>
                      <a:gd name="connsiteX0" fmla="*/ 157370 w 160464"/>
                      <a:gd name="connsiteY0" fmla="*/ 95297 h 95298"/>
                      <a:gd name="connsiteX1" fmla="*/ 160037 w 160464"/>
                      <a:gd name="connsiteY1" fmla="*/ 93773 h 95298"/>
                      <a:gd name="connsiteX2" fmla="*/ 158894 w 160464"/>
                      <a:gd name="connsiteY2" fmla="*/ 89391 h 95298"/>
                      <a:gd name="connsiteX3" fmla="*/ 4779 w 160464"/>
                      <a:gd name="connsiteY3" fmla="*/ 427 h 95298"/>
                      <a:gd name="connsiteX4" fmla="*/ 398 w 160464"/>
                      <a:gd name="connsiteY4" fmla="*/ 1570 h 95298"/>
                      <a:gd name="connsiteX5" fmla="*/ 1617 w 160464"/>
                      <a:gd name="connsiteY5" fmla="*/ 5847 h 95298"/>
                      <a:gd name="connsiteX6" fmla="*/ 1636 w 160464"/>
                      <a:gd name="connsiteY6" fmla="*/ 5857 h 95298"/>
                      <a:gd name="connsiteX7" fmla="*/ 155751 w 160464"/>
                      <a:gd name="connsiteY7" fmla="*/ 94916 h 95298"/>
                      <a:gd name="connsiteX8" fmla="*/ 157370 w 160464"/>
                      <a:gd name="connsiteY8" fmla="*/ 95297 h 95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64" h="95298">
                        <a:moveTo>
                          <a:pt x="157370" y="95297"/>
                        </a:moveTo>
                        <a:cubicBezTo>
                          <a:pt x="158465" y="95287"/>
                          <a:pt x="159475" y="94706"/>
                          <a:pt x="160037" y="93773"/>
                        </a:cubicBezTo>
                        <a:cubicBezTo>
                          <a:pt x="160913" y="92249"/>
                          <a:pt x="160399" y="90296"/>
                          <a:pt x="158894" y="89391"/>
                        </a:cubicBezTo>
                        <a:lnTo>
                          <a:pt x="4779" y="427"/>
                        </a:lnTo>
                        <a:cubicBezTo>
                          <a:pt x="3255" y="-449"/>
                          <a:pt x="1303" y="66"/>
                          <a:pt x="398" y="1570"/>
                        </a:cubicBezTo>
                        <a:cubicBezTo>
                          <a:pt x="-450" y="3085"/>
                          <a:pt x="103" y="5000"/>
                          <a:pt x="1617" y="5847"/>
                        </a:cubicBezTo>
                        <a:cubicBezTo>
                          <a:pt x="1627" y="5847"/>
                          <a:pt x="1627" y="5857"/>
                          <a:pt x="1636" y="5857"/>
                        </a:cubicBezTo>
                        <a:lnTo>
                          <a:pt x="155751" y="94916"/>
                        </a:lnTo>
                        <a:cubicBezTo>
                          <a:pt x="156246" y="95182"/>
                          <a:pt x="156808" y="95316"/>
                          <a:pt x="157370" y="95297"/>
                        </a:cubicBezTo>
                        <a:close/>
                      </a:path>
                    </a:pathLst>
                  </a:custGeom>
                  <a:solidFill>
                    <a:srgbClr val="EBEBEB"/>
                  </a:solidFill>
                  <a:ln w="9525" cap="flat">
                    <a:noFill/>
                    <a:prstDash val="solid"/>
                    <a:miter/>
                  </a:ln>
                </p:spPr>
                <p:txBody>
                  <a:bodyPr rtlCol="0" anchor="ctr"/>
                  <a:lstStyle/>
                  <a:p>
                    <a:endParaRPr lang="en-US"/>
                  </a:p>
                </p:txBody>
              </p:sp>
              <p:sp>
                <p:nvSpPr>
                  <p:cNvPr id="464" name="Freeform: Shape 463">
                    <a:extLst>
                      <a:ext uri="{FF2B5EF4-FFF2-40B4-BE49-F238E27FC236}">
                        <a16:creationId xmlns="" xmlns:a16="http://schemas.microsoft.com/office/drawing/2014/main" id="{7FDD1158-CAB8-4050-BCA0-26FC2BCFDFF5}"/>
                      </a:ext>
                    </a:extLst>
                  </p:cNvPr>
                  <p:cNvSpPr/>
                  <p:nvPr/>
                </p:nvSpPr>
                <p:spPr>
                  <a:xfrm>
                    <a:off x="2666015" y="3405502"/>
                    <a:ext cx="160458" cy="95296"/>
                  </a:xfrm>
                  <a:custGeom>
                    <a:avLst/>
                    <a:gdLst>
                      <a:gd name="connsiteX0" fmla="*/ 157370 w 160458"/>
                      <a:gd name="connsiteY0" fmla="*/ 95297 h 95296"/>
                      <a:gd name="connsiteX1" fmla="*/ 160037 w 160458"/>
                      <a:gd name="connsiteY1" fmla="*/ 93677 h 95296"/>
                      <a:gd name="connsiteX2" fmla="*/ 158894 w 160458"/>
                      <a:gd name="connsiteY2" fmla="*/ 89391 h 95296"/>
                      <a:gd name="connsiteX3" fmla="*/ 4780 w 160458"/>
                      <a:gd name="connsiteY3" fmla="*/ 427 h 95296"/>
                      <a:gd name="connsiteX4" fmla="*/ 398 w 160458"/>
                      <a:gd name="connsiteY4" fmla="*/ 1571 h 95296"/>
                      <a:gd name="connsiteX5" fmla="*/ 1617 w 160458"/>
                      <a:gd name="connsiteY5" fmla="*/ 5847 h 95296"/>
                      <a:gd name="connsiteX6" fmla="*/ 1636 w 160458"/>
                      <a:gd name="connsiteY6" fmla="*/ 5857 h 95296"/>
                      <a:gd name="connsiteX7" fmla="*/ 155751 w 160458"/>
                      <a:gd name="connsiteY7" fmla="*/ 94630 h 95296"/>
                      <a:gd name="connsiteX8" fmla="*/ 157370 w 160458"/>
                      <a:gd name="connsiteY8" fmla="*/ 95297 h 9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58" h="95296">
                        <a:moveTo>
                          <a:pt x="157370" y="95297"/>
                        </a:moveTo>
                        <a:cubicBezTo>
                          <a:pt x="158484" y="95287"/>
                          <a:pt x="159513" y="94668"/>
                          <a:pt x="160037" y="93677"/>
                        </a:cubicBezTo>
                        <a:cubicBezTo>
                          <a:pt x="160904" y="92182"/>
                          <a:pt x="160389" y="90258"/>
                          <a:pt x="158894" y="89391"/>
                        </a:cubicBezTo>
                        <a:lnTo>
                          <a:pt x="4780" y="427"/>
                        </a:lnTo>
                        <a:cubicBezTo>
                          <a:pt x="3256" y="-449"/>
                          <a:pt x="1303" y="66"/>
                          <a:pt x="398" y="1571"/>
                        </a:cubicBezTo>
                        <a:cubicBezTo>
                          <a:pt x="-450" y="3085"/>
                          <a:pt x="103" y="5000"/>
                          <a:pt x="1617" y="5847"/>
                        </a:cubicBezTo>
                        <a:cubicBezTo>
                          <a:pt x="1627" y="5847"/>
                          <a:pt x="1627" y="5857"/>
                          <a:pt x="1636" y="5857"/>
                        </a:cubicBezTo>
                        <a:lnTo>
                          <a:pt x="155751" y="94630"/>
                        </a:lnTo>
                        <a:cubicBezTo>
                          <a:pt x="156218" y="95001"/>
                          <a:pt x="156779" y="95230"/>
                          <a:pt x="157370" y="95297"/>
                        </a:cubicBezTo>
                        <a:close/>
                      </a:path>
                    </a:pathLst>
                  </a:custGeom>
                  <a:solidFill>
                    <a:srgbClr val="EBEBEB"/>
                  </a:solidFill>
                  <a:ln w="9525" cap="flat">
                    <a:noFill/>
                    <a:prstDash val="solid"/>
                    <a:miter/>
                  </a:ln>
                </p:spPr>
                <p:txBody>
                  <a:bodyPr rtlCol="0" anchor="ctr"/>
                  <a:lstStyle/>
                  <a:p>
                    <a:endParaRPr lang="en-US"/>
                  </a:p>
                </p:txBody>
              </p:sp>
              <p:sp>
                <p:nvSpPr>
                  <p:cNvPr id="465" name="Freeform: Shape 464">
                    <a:extLst>
                      <a:ext uri="{FF2B5EF4-FFF2-40B4-BE49-F238E27FC236}">
                        <a16:creationId xmlns="" xmlns:a16="http://schemas.microsoft.com/office/drawing/2014/main" id="{C4642355-CDE9-4E1C-91E2-C254C6CFBD6F}"/>
                      </a:ext>
                    </a:extLst>
                  </p:cNvPr>
                  <p:cNvSpPr/>
                  <p:nvPr/>
                </p:nvSpPr>
                <p:spPr>
                  <a:xfrm>
                    <a:off x="2684720" y="3394958"/>
                    <a:ext cx="160422" cy="95107"/>
                  </a:xfrm>
                  <a:custGeom>
                    <a:avLst/>
                    <a:gdLst>
                      <a:gd name="connsiteX0" fmla="*/ 157334 w 160422"/>
                      <a:gd name="connsiteY0" fmla="*/ 95077 h 95107"/>
                      <a:gd name="connsiteX1" fmla="*/ 160001 w 160422"/>
                      <a:gd name="connsiteY1" fmla="*/ 93457 h 95107"/>
                      <a:gd name="connsiteX2" fmla="*/ 158858 w 160422"/>
                      <a:gd name="connsiteY2" fmla="*/ 89171 h 95107"/>
                      <a:gd name="connsiteX3" fmla="*/ 4744 w 160422"/>
                      <a:gd name="connsiteY3" fmla="*/ 398 h 95107"/>
                      <a:gd name="connsiteX4" fmla="*/ 467 w 160422"/>
                      <a:gd name="connsiteY4" fmla="*/ 1617 h 95107"/>
                      <a:gd name="connsiteX5" fmla="*/ 457 w 160422"/>
                      <a:gd name="connsiteY5" fmla="*/ 1636 h 95107"/>
                      <a:gd name="connsiteX6" fmla="*/ 1448 w 160422"/>
                      <a:gd name="connsiteY6" fmla="*/ 5837 h 95107"/>
                      <a:gd name="connsiteX7" fmla="*/ 1600 w 160422"/>
                      <a:gd name="connsiteY7" fmla="*/ 5922 h 95107"/>
                      <a:gd name="connsiteX8" fmla="*/ 155715 w 160422"/>
                      <a:gd name="connsiteY8" fmla="*/ 94886 h 95107"/>
                      <a:gd name="connsiteX9" fmla="*/ 157334 w 160422"/>
                      <a:gd name="connsiteY9" fmla="*/ 95077 h 95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22" h="95107">
                        <a:moveTo>
                          <a:pt x="157334" y="95077"/>
                        </a:moveTo>
                        <a:cubicBezTo>
                          <a:pt x="158449" y="95067"/>
                          <a:pt x="159477" y="94448"/>
                          <a:pt x="160001" y="93457"/>
                        </a:cubicBezTo>
                        <a:cubicBezTo>
                          <a:pt x="160868" y="91962"/>
                          <a:pt x="160354" y="90038"/>
                          <a:pt x="158858" y="89171"/>
                        </a:cubicBezTo>
                        <a:lnTo>
                          <a:pt x="4744" y="398"/>
                        </a:lnTo>
                        <a:cubicBezTo>
                          <a:pt x="3229" y="-450"/>
                          <a:pt x="1315" y="103"/>
                          <a:pt x="467" y="1617"/>
                        </a:cubicBezTo>
                        <a:cubicBezTo>
                          <a:pt x="467" y="1627"/>
                          <a:pt x="457" y="1627"/>
                          <a:pt x="457" y="1636"/>
                        </a:cubicBezTo>
                        <a:cubicBezTo>
                          <a:pt x="-428" y="3065"/>
                          <a:pt x="10" y="4951"/>
                          <a:pt x="1448" y="5837"/>
                        </a:cubicBezTo>
                        <a:cubicBezTo>
                          <a:pt x="1496" y="5865"/>
                          <a:pt x="1543" y="5894"/>
                          <a:pt x="1600" y="5922"/>
                        </a:cubicBezTo>
                        <a:lnTo>
                          <a:pt x="155715" y="94886"/>
                        </a:lnTo>
                        <a:cubicBezTo>
                          <a:pt x="156229" y="95086"/>
                          <a:pt x="156791" y="95153"/>
                          <a:pt x="157334" y="95077"/>
                        </a:cubicBezTo>
                        <a:close/>
                      </a:path>
                    </a:pathLst>
                  </a:custGeom>
                  <a:solidFill>
                    <a:srgbClr val="EBEBEB"/>
                  </a:solidFill>
                  <a:ln w="9525" cap="flat">
                    <a:noFill/>
                    <a:prstDash val="solid"/>
                    <a:miter/>
                  </a:ln>
                </p:spPr>
                <p:txBody>
                  <a:bodyPr rtlCol="0" anchor="ctr"/>
                  <a:lstStyle/>
                  <a:p>
                    <a:endParaRPr lang="en-US"/>
                  </a:p>
                </p:txBody>
              </p:sp>
              <p:sp>
                <p:nvSpPr>
                  <p:cNvPr id="466" name="Freeform: Shape 465">
                    <a:extLst>
                      <a:ext uri="{FF2B5EF4-FFF2-40B4-BE49-F238E27FC236}">
                        <a16:creationId xmlns="" xmlns:a16="http://schemas.microsoft.com/office/drawing/2014/main" id="{D65F6F9F-DB17-438A-8D6E-8132AD698F8C}"/>
                      </a:ext>
                    </a:extLst>
                  </p:cNvPr>
                  <p:cNvSpPr/>
                  <p:nvPr/>
                </p:nvSpPr>
                <p:spPr>
                  <a:xfrm>
                    <a:off x="2703383" y="3383892"/>
                    <a:ext cx="160428" cy="95393"/>
                  </a:xfrm>
                  <a:custGeom>
                    <a:avLst/>
                    <a:gdLst>
                      <a:gd name="connsiteX0" fmla="*/ 157340 w 160428"/>
                      <a:gd name="connsiteY0" fmla="*/ 95380 h 95393"/>
                      <a:gd name="connsiteX1" fmla="*/ 160007 w 160428"/>
                      <a:gd name="connsiteY1" fmla="*/ 93761 h 95393"/>
                      <a:gd name="connsiteX2" fmla="*/ 158864 w 160428"/>
                      <a:gd name="connsiteY2" fmla="*/ 89474 h 95393"/>
                      <a:gd name="connsiteX3" fmla="*/ 4749 w 160428"/>
                      <a:gd name="connsiteY3" fmla="*/ 416 h 95393"/>
                      <a:gd name="connsiteX4" fmla="*/ 416 w 160428"/>
                      <a:gd name="connsiteY4" fmla="*/ 1606 h 95393"/>
                      <a:gd name="connsiteX5" fmla="*/ 1606 w 160428"/>
                      <a:gd name="connsiteY5" fmla="*/ 5940 h 95393"/>
                      <a:gd name="connsiteX6" fmla="*/ 155340 w 160428"/>
                      <a:gd name="connsiteY6" fmla="*/ 94904 h 95393"/>
                      <a:gd name="connsiteX7" fmla="*/ 157340 w 160428"/>
                      <a:gd name="connsiteY7" fmla="*/ 95380 h 95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428" h="95393">
                        <a:moveTo>
                          <a:pt x="157340" y="95380"/>
                        </a:moveTo>
                        <a:cubicBezTo>
                          <a:pt x="158454" y="95370"/>
                          <a:pt x="159483" y="94751"/>
                          <a:pt x="160007" y="93761"/>
                        </a:cubicBezTo>
                        <a:cubicBezTo>
                          <a:pt x="160874" y="92265"/>
                          <a:pt x="160359" y="90341"/>
                          <a:pt x="158864" y="89474"/>
                        </a:cubicBezTo>
                        <a:lnTo>
                          <a:pt x="4749" y="416"/>
                        </a:lnTo>
                        <a:cubicBezTo>
                          <a:pt x="3225" y="-451"/>
                          <a:pt x="1282" y="82"/>
                          <a:pt x="416" y="1606"/>
                        </a:cubicBezTo>
                        <a:cubicBezTo>
                          <a:pt x="-451" y="3130"/>
                          <a:pt x="82" y="5073"/>
                          <a:pt x="1606" y="5940"/>
                        </a:cubicBezTo>
                        <a:lnTo>
                          <a:pt x="155340" y="94904"/>
                        </a:lnTo>
                        <a:cubicBezTo>
                          <a:pt x="155940" y="95275"/>
                          <a:pt x="156635" y="95446"/>
                          <a:pt x="157340" y="95380"/>
                        </a:cubicBezTo>
                        <a:close/>
                      </a:path>
                    </a:pathLst>
                  </a:custGeom>
                  <a:solidFill>
                    <a:srgbClr val="EBEBEB"/>
                  </a:solidFill>
                  <a:ln w="9525" cap="flat">
                    <a:noFill/>
                    <a:prstDash val="solid"/>
                    <a:miter/>
                  </a:ln>
                </p:spPr>
                <p:txBody>
                  <a:bodyPr rtlCol="0" anchor="ctr"/>
                  <a:lstStyle/>
                  <a:p>
                    <a:endParaRPr lang="en-US"/>
                  </a:p>
                </p:txBody>
              </p:sp>
              <p:sp>
                <p:nvSpPr>
                  <p:cNvPr id="467" name="Freeform: Shape 466">
                    <a:extLst>
                      <a:ext uri="{FF2B5EF4-FFF2-40B4-BE49-F238E27FC236}">
                        <a16:creationId xmlns="" xmlns:a16="http://schemas.microsoft.com/office/drawing/2014/main" id="{4C5BCB7A-33FB-4812-AACD-E338825A472D}"/>
                      </a:ext>
                    </a:extLst>
                  </p:cNvPr>
                  <p:cNvSpPr/>
                  <p:nvPr/>
                </p:nvSpPr>
                <p:spPr>
                  <a:xfrm>
                    <a:off x="2722058" y="3373123"/>
                    <a:ext cx="160458" cy="95292"/>
                  </a:xfrm>
                  <a:custGeom>
                    <a:avLst/>
                    <a:gdLst>
                      <a:gd name="connsiteX0" fmla="*/ 157334 w 160458"/>
                      <a:gd name="connsiteY0" fmla="*/ 95290 h 95292"/>
                      <a:gd name="connsiteX1" fmla="*/ 160001 w 160458"/>
                      <a:gd name="connsiteY1" fmla="*/ 93766 h 95292"/>
                      <a:gd name="connsiteX2" fmla="*/ 159011 w 160458"/>
                      <a:gd name="connsiteY2" fmla="*/ 89566 h 95292"/>
                      <a:gd name="connsiteX3" fmla="*/ 158858 w 160458"/>
                      <a:gd name="connsiteY3" fmla="*/ 89480 h 95292"/>
                      <a:gd name="connsiteX4" fmla="*/ 4744 w 160458"/>
                      <a:gd name="connsiteY4" fmla="*/ 421 h 95292"/>
                      <a:gd name="connsiteX5" fmla="*/ 457 w 160458"/>
                      <a:gd name="connsiteY5" fmla="*/ 1564 h 95292"/>
                      <a:gd name="connsiteX6" fmla="*/ 1448 w 160458"/>
                      <a:gd name="connsiteY6" fmla="*/ 5765 h 95292"/>
                      <a:gd name="connsiteX7" fmla="*/ 1601 w 160458"/>
                      <a:gd name="connsiteY7" fmla="*/ 5851 h 95292"/>
                      <a:gd name="connsiteX8" fmla="*/ 155715 w 160458"/>
                      <a:gd name="connsiteY8" fmla="*/ 94909 h 95292"/>
                      <a:gd name="connsiteX9" fmla="*/ 157334 w 160458"/>
                      <a:gd name="connsiteY9" fmla="*/ 95290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58" h="95292">
                        <a:moveTo>
                          <a:pt x="157334" y="95290"/>
                        </a:moveTo>
                        <a:cubicBezTo>
                          <a:pt x="158430" y="95281"/>
                          <a:pt x="159439" y="94700"/>
                          <a:pt x="160001" y="93766"/>
                        </a:cubicBezTo>
                        <a:cubicBezTo>
                          <a:pt x="160887" y="92337"/>
                          <a:pt x="160449" y="90461"/>
                          <a:pt x="159011" y="89566"/>
                        </a:cubicBezTo>
                        <a:cubicBezTo>
                          <a:pt x="158963" y="89537"/>
                          <a:pt x="158915" y="89509"/>
                          <a:pt x="158858" y="89480"/>
                        </a:cubicBezTo>
                        <a:lnTo>
                          <a:pt x="4744" y="421"/>
                        </a:lnTo>
                        <a:cubicBezTo>
                          <a:pt x="3248" y="-446"/>
                          <a:pt x="1324" y="69"/>
                          <a:pt x="457" y="1564"/>
                        </a:cubicBezTo>
                        <a:cubicBezTo>
                          <a:pt x="-428" y="2993"/>
                          <a:pt x="10" y="4870"/>
                          <a:pt x="1448" y="5765"/>
                        </a:cubicBezTo>
                        <a:cubicBezTo>
                          <a:pt x="1496" y="5793"/>
                          <a:pt x="1543" y="5822"/>
                          <a:pt x="1601" y="5851"/>
                        </a:cubicBezTo>
                        <a:lnTo>
                          <a:pt x="155715" y="94909"/>
                        </a:lnTo>
                        <a:cubicBezTo>
                          <a:pt x="156210" y="95176"/>
                          <a:pt x="156772" y="95309"/>
                          <a:pt x="157334" y="95290"/>
                        </a:cubicBezTo>
                        <a:close/>
                      </a:path>
                    </a:pathLst>
                  </a:custGeom>
                  <a:solidFill>
                    <a:srgbClr val="EBEBEB"/>
                  </a:solidFill>
                  <a:ln w="9525" cap="flat">
                    <a:noFill/>
                    <a:prstDash val="solid"/>
                    <a:miter/>
                  </a:ln>
                </p:spPr>
                <p:txBody>
                  <a:bodyPr rtlCol="0" anchor="ctr"/>
                  <a:lstStyle/>
                  <a:p>
                    <a:endParaRPr lang="en-US"/>
                  </a:p>
                </p:txBody>
              </p:sp>
              <p:sp>
                <p:nvSpPr>
                  <p:cNvPr id="468" name="Freeform: Shape 467">
                    <a:extLst>
                      <a:ext uri="{FF2B5EF4-FFF2-40B4-BE49-F238E27FC236}">
                        <a16:creationId xmlns="" xmlns:a16="http://schemas.microsoft.com/office/drawing/2014/main" id="{4EABBD15-0C19-4B34-91CB-A48E51842C56}"/>
                      </a:ext>
                    </a:extLst>
                  </p:cNvPr>
                  <p:cNvSpPr/>
                  <p:nvPr/>
                </p:nvSpPr>
                <p:spPr>
                  <a:xfrm>
                    <a:off x="2740727" y="3362360"/>
                    <a:ext cx="160428" cy="95290"/>
                  </a:xfrm>
                  <a:custGeom>
                    <a:avLst/>
                    <a:gdLst>
                      <a:gd name="connsiteX0" fmla="*/ 157334 w 160428"/>
                      <a:gd name="connsiteY0" fmla="*/ 95290 h 95290"/>
                      <a:gd name="connsiteX1" fmla="*/ 160001 w 160428"/>
                      <a:gd name="connsiteY1" fmla="*/ 93766 h 95290"/>
                      <a:gd name="connsiteX2" fmla="*/ 158858 w 160428"/>
                      <a:gd name="connsiteY2" fmla="*/ 89385 h 95290"/>
                      <a:gd name="connsiteX3" fmla="*/ 4744 w 160428"/>
                      <a:gd name="connsiteY3" fmla="*/ 421 h 95290"/>
                      <a:gd name="connsiteX4" fmla="*/ 457 w 160428"/>
                      <a:gd name="connsiteY4" fmla="*/ 1564 h 95290"/>
                      <a:gd name="connsiteX5" fmla="*/ 1448 w 160428"/>
                      <a:gd name="connsiteY5" fmla="*/ 5765 h 95290"/>
                      <a:gd name="connsiteX6" fmla="*/ 1600 w 160428"/>
                      <a:gd name="connsiteY6" fmla="*/ 5850 h 95290"/>
                      <a:gd name="connsiteX7" fmla="*/ 156096 w 160428"/>
                      <a:gd name="connsiteY7" fmla="*/ 94909 h 95290"/>
                      <a:gd name="connsiteX8" fmla="*/ 157334 w 160428"/>
                      <a:gd name="connsiteY8" fmla="*/ 95290 h 9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28" h="95290">
                        <a:moveTo>
                          <a:pt x="157334" y="95290"/>
                        </a:moveTo>
                        <a:cubicBezTo>
                          <a:pt x="158429" y="95281"/>
                          <a:pt x="159439" y="94700"/>
                          <a:pt x="160001" y="93766"/>
                        </a:cubicBezTo>
                        <a:cubicBezTo>
                          <a:pt x="160877" y="92242"/>
                          <a:pt x="160363" y="90290"/>
                          <a:pt x="158858" y="89385"/>
                        </a:cubicBezTo>
                        <a:lnTo>
                          <a:pt x="4744" y="421"/>
                        </a:lnTo>
                        <a:cubicBezTo>
                          <a:pt x="3248" y="-445"/>
                          <a:pt x="1324" y="69"/>
                          <a:pt x="457" y="1564"/>
                        </a:cubicBezTo>
                        <a:cubicBezTo>
                          <a:pt x="-428" y="2993"/>
                          <a:pt x="10" y="4869"/>
                          <a:pt x="1448" y="5765"/>
                        </a:cubicBezTo>
                        <a:cubicBezTo>
                          <a:pt x="1496" y="5793"/>
                          <a:pt x="1543" y="5822"/>
                          <a:pt x="1600" y="5850"/>
                        </a:cubicBezTo>
                        <a:lnTo>
                          <a:pt x="156096" y="94909"/>
                        </a:lnTo>
                        <a:cubicBezTo>
                          <a:pt x="156477" y="95119"/>
                          <a:pt x="156896" y="95252"/>
                          <a:pt x="157334" y="95290"/>
                        </a:cubicBezTo>
                        <a:close/>
                      </a:path>
                    </a:pathLst>
                  </a:custGeom>
                  <a:solidFill>
                    <a:srgbClr val="FF81AE"/>
                  </a:solidFill>
                  <a:ln w="9525" cap="flat">
                    <a:noFill/>
                    <a:prstDash val="solid"/>
                    <a:miter/>
                  </a:ln>
                </p:spPr>
                <p:txBody>
                  <a:bodyPr rtlCol="0" anchor="ctr"/>
                  <a:lstStyle/>
                  <a:p>
                    <a:endParaRPr lang="en-US"/>
                  </a:p>
                </p:txBody>
              </p:sp>
              <p:sp>
                <p:nvSpPr>
                  <p:cNvPr id="469" name="Freeform: Shape 468">
                    <a:extLst>
                      <a:ext uri="{FF2B5EF4-FFF2-40B4-BE49-F238E27FC236}">
                        <a16:creationId xmlns="" xmlns:a16="http://schemas.microsoft.com/office/drawing/2014/main" id="{6B344405-5AA2-4140-B3DA-2DFE72640DC7}"/>
                      </a:ext>
                    </a:extLst>
                  </p:cNvPr>
                  <p:cNvSpPr/>
                  <p:nvPr/>
                </p:nvSpPr>
                <p:spPr>
                  <a:xfrm>
                    <a:off x="2488827" y="3497162"/>
                    <a:ext cx="169425" cy="100698"/>
                  </a:xfrm>
                  <a:custGeom>
                    <a:avLst/>
                    <a:gdLst>
                      <a:gd name="connsiteX0" fmla="*/ 166156 w 169425"/>
                      <a:gd name="connsiteY0" fmla="*/ 100696 h 100698"/>
                      <a:gd name="connsiteX1" fmla="*/ 169423 w 169425"/>
                      <a:gd name="connsiteY1" fmla="*/ 97677 h 100698"/>
                      <a:gd name="connsiteX2" fmla="*/ 167775 w 169425"/>
                      <a:gd name="connsiteY2" fmla="*/ 94791 h 100698"/>
                      <a:gd name="connsiteX3" fmla="*/ 4708 w 169425"/>
                      <a:gd name="connsiteY3" fmla="*/ 398 h 100698"/>
                      <a:gd name="connsiteX4" fmla="*/ 431 w 169425"/>
                      <a:gd name="connsiteY4" fmla="*/ 1617 h 100698"/>
                      <a:gd name="connsiteX5" fmla="*/ 421 w 169425"/>
                      <a:gd name="connsiteY5" fmla="*/ 1636 h 100698"/>
                      <a:gd name="connsiteX6" fmla="*/ 1564 w 169425"/>
                      <a:gd name="connsiteY6" fmla="*/ 5923 h 100698"/>
                      <a:gd name="connsiteX7" fmla="*/ 164632 w 169425"/>
                      <a:gd name="connsiteY7" fmla="*/ 100220 h 100698"/>
                      <a:gd name="connsiteX8" fmla="*/ 166156 w 169425"/>
                      <a:gd name="connsiteY8" fmla="*/ 100696 h 10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425" h="100698">
                        <a:moveTo>
                          <a:pt x="166156" y="100696"/>
                        </a:moveTo>
                        <a:cubicBezTo>
                          <a:pt x="167890" y="100763"/>
                          <a:pt x="169357" y="99410"/>
                          <a:pt x="169423" y="97677"/>
                        </a:cubicBezTo>
                        <a:cubicBezTo>
                          <a:pt x="169471" y="96486"/>
                          <a:pt x="168833" y="95362"/>
                          <a:pt x="167775" y="94791"/>
                        </a:cubicBezTo>
                        <a:lnTo>
                          <a:pt x="4708" y="398"/>
                        </a:lnTo>
                        <a:cubicBezTo>
                          <a:pt x="3193" y="-450"/>
                          <a:pt x="1279" y="103"/>
                          <a:pt x="431" y="1617"/>
                        </a:cubicBezTo>
                        <a:cubicBezTo>
                          <a:pt x="431" y="1627"/>
                          <a:pt x="421" y="1627"/>
                          <a:pt x="421" y="1636"/>
                        </a:cubicBezTo>
                        <a:cubicBezTo>
                          <a:pt x="-446" y="3132"/>
                          <a:pt x="69" y="5056"/>
                          <a:pt x="1564" y="5923"/>
                        </a:cubicBezTo>
                        <a:lnTo>
                          <a:pt x="164632" y="100220"/>
                        </a:lnTo>
                        <a:cubicBezTo>
                          <a:pt x="165089" y="100506"/>
                          <a:pt x="165613" y="100668"/>
                          <a:pt x="166156" y="100696"/>
                        </a:cubicBezTo>
                        <a:close/>
                      </a:path>
                    </a:pathLst>
                  </a:custGeom>
                  <a:solidFill>
                    <a:srgbClr val="EBEBEB"/>
                  </a:solidFill>
                  <a:ln w="9525" cap="flat">
                    <a:noFill/>
                    <a:prstDash val="solid"/>
                    <a:miter/>
                  </a:ln>
                </p:spPr>
                <p:txBody>
                  <a:bodyPr rtlCol="0" anchor="ctr"/>
                  <a:lstStyle/>
                  <a:p>
                    <a:endParaRPr lang="en-US"/>
                  </a:p>
                </p:txBody>
              </p:sp>
              <p:grpSp>
                <p:nvGrpSpPr>
                  <p:cNvPr id="470" name="Graphic 4">
                    <a:extLst>
                      <a:ext uri="{FF2B5EF4-FFF2-40B4-BE49-F238E27FC236}">
                        <a16:creationId xmlns="" xmlns:a16="http://schemas.microsoft.com/office/drawing/2014/main" id="{ABEEA249-C391-4E1C-9139-B7A80B470CF1}"/>
                      </a:ext>
                    </a:extLst>
                  </p:cNvPr>
                  <p:cNvGrpSpPr/>
                  <p:nvPr/>
                </p:nvGrpSpPr>
                <p:grpSpPr>
                  <a:xfrm>
                    <a:off x="2540302" y="3426120"/>
                    <a:ext cx="231671" cy="132680"/>
                    <a:chOff x="2540302" y="3426120"/>
                    <a:chExt cx="231671" cy="132680"/>
                  </a:xfrm>
                  <a:solidFill>
                    <a:srgbClr val="000000"/>
                  </a:solidFill>
                </p:grpSpPr>
                <p:sp>
                  <p:nvSpPr>
                    <p:cNvPr id="471" name="Freeform: Shape 470">
                      <a:extLst>
                        <a:ext uri="{FF2B5EF4-FFF2-40B4-BE49-F238E27FC236}">
                          <a16:creationId xmlns="" xmlns:a16="http://schemas.microsoft.com/office/drawing/2014/main" id="{EC709EE7-7DAB-42CE-8583-255FA39AF0B9}"/>
                        </a:ext>
                      </a:extLst>
                    </p:cNvPr>
                    <p:cNvSpPr/>
                    <p:nvPr/>
                  </p:nvSpPr>
                  <p:spPr>
                    <a:xfrm>
                      <a:off x="2572744" y="3466512"/>
                      <a:ext cx="64259" cy="37043"/>
                    </a:xfrm>
                    <a:custGeom>
                      <a:avLst/>
                      <a:gdLst>
                        <a:gd name="connsiteX0" fmla="*/ 4514 w 64259"/>
                        <a:gd name="connsiteY0" fmla="*/ 17046 h 37043"/>
                        <a:gd name="connsiteX1" fmla="*/ 12420 w 64259"/>
                        <a:gd name="connsiteY1" fmla="*/ 8950 h 37043"/>
                        <a:gd name="connsiteX2" fmla="*/ 15849 w 64259"/>
                        <a:gd name="connsiteY2" fmla="*/ 8093 h 37043"/>
                        <a:gd name="connsiteX3" fmla="*/ 15849 w 64259"/>
                        <a:gd name="connsiteY3" fmla="*/ 12189 h 37043"/>
                        <a:gd name="connsiteX4" fmla="*/ 16354 w 64259"/>
                        <a:gd name="connsiteY4" fmla="*/ 13141 h 37043"/>
                        <a:gd name="connsiteX5" fmla="*/ 16802 w 64259"/>
                        <a:gd name="connsiteY5" fmla="*/ 13141 h 37043"/>
                        <a:gd name="connsiteX6" fmla="*/ 25469 w 64259"/>
                        <a:gd name="connsiteY6" fmla="*/ 15903 h 37043"/>
                        <a:gd name="connsiteX7" fmla="*/ 25460 w 64259"/>
                        <a:gd name="connsiteY7" fmla="*/ 16846 h 37043"/>
                        <a:gd name="connsiteX8" fmla="*/ 25469 w 64259"/>
                        <a:gd name="connsiteY8" fmla="*/ 16856 h 37043"/>
                        <a:gd name="connsiteX9" fmla="*/ 30232 w 64259"/>
                        <a:gd name="connsiteY9" fmla="*/ 18761 h 37043"/>
                        <a:gd name="connsiteX10" fmla="*/ 30546 w 64259"/>
                        <a:gd name="connsiteY10" fmla="*/ 19647 h 37043"/>
                        <a:gd name="connsiteX11" fmla="*/ 30899 w 64259"/>
                        <a:gd name="connsiteY11" fmla="*/ 19713 h 37043"/>
                        <a:gd name="connsiteX12" fmla="*/ 40900 w 64259"/>
                        <a:gd name="connsiteY12" fmla="*/ 19713 h 37043"/>
                        <a:gd name="connsiteX13" fmla="*/ 45377 w 64259"/>
                        <a:gd name="connsiteY13" fmla="*/ 20285 h 37043"/>
                        <a:gd name="connsiteX14" fmla="*/ 44329 w 64259"/>
                        <a:gd name="connsiteY14" fmla="*/ 24857 h 37043"/>
                        <a:gd name="connsiteX15" fmla="*/ 44214 w 64259"/>
                        <a:gd name="connsiteY15" fmla="*/ 25790 h 37043"/>
                        <a:gd name="connsiteX16" fmla="*/ 44329 w 64259"/>
                        <a:gd name="connsiteY16" fmla="*/ 25905 h 37043"/>
                        <a:gd name="connsiteX17" fmla="*/ 46234 w 64259"/>
                        <a:gd name="connsiteY17" fmla="*/ 29524 h 37043"/>
                        <a:gd name="connsiteX18" fmla="*/ 46234 w 64259"/>
                        <a:gd name="connsiteY18" fmla="*/ 30667 h 37043"/>
                        <a:gd name="connsiteX19" fmla="*/ 59378 w 64259"/>
                        <a:gd name="connsiteY19" fmla="*/ 33429 h 37043"/>
                        <a:gd name="connsiteX20" fmla="*/ 63569 w 64259"/>
                        <a:gd name="connsiteY20" fmla="*/ 36954 h 37043"/>
                        <a:gd name="connsiteX21" fmla="*/ 63569 w 64259"/>
                        <a:gd name="connsiteY21" fmla="*/ 35525 h 37043"/>
                        <a:gd name="connsiteX22" fmla="*/ 60140 w 64259"/>
                        <a:gd name="connsiteY22" fmla="*/ 29238 h 37043"/>
                        <a:gd name="connsiteX23" fmla="*/ 49663 w 64259"/>
                        <a:gd name="connsiteY23" fmla="*/ 29238 h 37043"/>
                        <a:gd name="connsiteX24" fmla="*/ 48520 w 64259"/>
                        <a:gd name="connsiteY24" fmla="*/ 25619 h 37043"/>
                        <a:gd name="connsiteX25" fmla="*/ 46900 w 64259"/>
                        <a:gd name="connsiteY25" fmla="*/ 24857 h 37043"/>
                        <a:gd name="connsiteX26" fmla="*/ 47853 w 64259"/>
                        <a:gd name="connsiteY26" fmla="*/ 24095 h 37043"/>
                        <a:gd name="connsiteX27" fmla="*/ 47853 w 64259"/>
                        <a:gd name="connsiteY27" fmla="*/ 22952 h 37043"/>
                        <a:gd name="connsiteX28" fmla="*/ 48520 w 64259"/>
                        <a:gd name="connsiteY28" fmla="*/ 21714 h 37043"/>
                        <a:gd name="connsiteX29" fmla="*/ 38995 w 64259"/>
                        <a:gd name="connsiteY29" fmla="*/ 17808 h 37043"/>
                        <a:gd name="connsiteX30" fmla="*/ 33375 w 64259"/>
                        <a:gd name="connsiteY30" fmla="*/ 17808 h 37043"/>
                        <a:gd name="connsiteX31" fmla="*/ 33375 w 64259"/>
                        <a:gd name="connsiteY31" fmla="*/ 16475 h 37043"/>
                        <a:gd name="connsiteX32" fmla="*/ 28803 w 64259"/>
                        <a:gd name="connsiteY32" fmla="*/ 14570 h 37043"/>
                        <a:gd name="connsiteX33" fmla="*/ 29279 w 64259"/>
                        <a:gd name="connsiteY33" fmla="*/ 11807 h 37043"/>
                        <a:gd name="connsiteX34" fmla="*/ 20707 w 64259"/>
                        <a:gd name="connsiteY34" fmla="*/ 10760 h 37043"/>
                        <a:gd name="connsiteX35" fmla="*/ 19278 w 64259"/>
                        <a:gd name="connsiteY35" fmla="*/ 10760 h 37043"/>
                        <a:gd name="connsiteX36" fmla="*/ 20612 w 64259"/>
                        <a:gd name="connsiteY36" fmla="*/ 9426 h 37043"/>
                        <a:gd name="connsiteX37" fmla="*/ 20612 w 64259"/>
                        <a:gd name="connsiteY37" fmla="*/ 7616 h 37043"/>
                        <a:gd name="connsiteX38" fmla="*/ 17849 w 64259"/>
                        <a:gd name="connsiteY38" fmla="*/ 5997 h 37043"/>
                        <a:gd name="connsiteX39" fmla="*/ 13753 w 64259"/>
                        <a:gd name="connsiteY39" fmla="*/ 6664 h 37043"/>
                        <a:gd name="connsiteX40" fmla="*/ 14420 w 64259"/>
                        <a:gd name="connsiteY40" fmla="*/ 2378 h 37043"/>
                        <a:gd name="connsiteX41" fmla="*/ 4895 w 64259"/>
                        <a:gd name="connsiteY41" fmla="*/ 2378 h 37043"/>
                        <a:gd name="connsiteX42" fmla="*/ 4895 w 64259"/>
                        <a:gd name="connsiteY42" fmla="*/ 3711 h 37043"/>
                        <a:gd name="connsiteX43" fmla="*/ 10896 w 64259"/>
                        <a:gd name="connsiteY43" fmla="*/ 1997 h 37043"/>
                        <a:gd name="connsiteX44" fmla="*/ 10134 w 64259"/>
                        <a:gd name="connsiteY44" fmla="*/ 8379 h 37043"/>
                        <a:gd name="connsiteX45" fmla="*/ 7086 w 64259"/>
                        <a:gd name="connsiteY45" fmla="*/ 9998 h 37043"/>
                        <a:gd name="connsiteX46" fmla="*/ 799 w 64259"/>
                        <a:gd name="connsiteY46" fmla="*/ 13998 h 37043"/>
                        <a:gd name="connsiteX47" fmla="*/ 4514 w 64259"/>
                        <a:gd name="connsiteY47" fmla="*/ 17046 h 37043"/>
                        <a:gd name="connsiteX48" fmla="*/ 6133 w 64259"/>
                        <a:gd name="connsiteY48" fmla="*/ 12093 h 37043"/>
                        <a:gd name="connsiteX49" fmla="*/ 8515 w 64259"/>
                        <a:gd name="connsiteY49" fmla="*/ 10855 h 37043"/>
                        <a:gd name="connsiteX50" fmla="*/ 4610 w 64259"/>
                        <a:gd name="connsiteY50" fmla="*/ 15141 h 37043"/>
                        <a:gd name="connsiteX51" fmla="*/ 2133 w 64259"/>
                        <a:gd name="connsiteY51" fmla="*/ 15141 h 37043"/>
                        <a:gd name="connsiteX52" fmla="*/ 6133 w 64259"/>
                        <a:gd name="connsiteY52" fmla="*/ 12093 h 3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4259" h="37043">
                          <a:moveTo>
                            <a:pt x="4514" y="17046"/>
                          </a:moveTo>
                          <a:cubicBezTo>
                            <a:pt x="7743" y="14999"/>
                            <a:pt x="10448" y="12227"/>
                            <a:pt x="12420" y="8950"/>
                          </a:cubicBezTo>
                          <a:cubicBezTo>
                            <a:pt x="13487" y="8407"/>
                            <a:pt x="14658" y="8112"/>
                            <a:pt x="15849" y="8093"/>
                          </a:cubicBezTo>
                          <a:cubicBezTo>
                            <a:pt x="20326" y="8760"/>
                            <a:pt x="16516" y="10474"/>
                            <a:pt x="15849" y="12189"/>
                          </a:cubicBezTo>
                          <a:cubicBezTo>
                            <a:pt x="15725" y="12589"/>
                            <a:pt x="15954" y="13017"/>
                            <a:pt x="16354" y="13141"/>
                          </a:cubicBezTo>
                          <a:cubicBezTo>
                            <a:pt x="16497" y="13189"/>
                            <a:pt x="16659" y="13189"/>
                            <a:pt x="16802" y="13141"/>
                          </a:cubicBezTo>
                          <a:cubicBezTo>
                            <a:pt x="19945" y="12665"/>
                            <a:pt x="27470" y="10760"/>
                            <a:pt x="25469" y="15903"/>
                          </a:cubicBezTo>
                          <a:cubicBezTo>
                            <a:pt x="25203" y="16160"/>
                            <a:pt x="25203" y="16580"/>
                            <a:pt x="25460" y="16846"/>
                          </a:cubicBezTo>
                          <a:cubicBezTo>
                            <a:pt x="25460" y="16846"/>
                            <a:pt x="25469" y="16856"/>
                            <a:pt x="25469" y="16856"/>
                          </a:cubicBezTo>
                          <a:cubicBezTo>
                            <a:pt x="26422" y="16856"/>
                            <a:pt x="30708" y="17713"/>
                            <a:pt x="30232" y="18761"/>
                          </a:cubicBezTo>
                          <a:cubicBezTo>
                            <a:pt x="30070" y="19094"/>
                            <a:pt x="30213" y="19494"/>
                            <a:pt x="30546" y="19647"/>
                          </a:cubicBezTo>
                          <a:cubicBezTo>
                            <a:pt x="30651" y="19704"/>
                            <a:pt x="30775" y="19723"/>
                            <a:pt x="30899" y="19713"/>
                          </a:cubicBezTo>
                          <a:cubicBezTo>
                            <a:pt x="34232" y="19523"/>
                            <a:pt x="37566" y="19523"/>
                            <a:pt x="40900" y="19713"/>
                          </a:cubicBezTo>
                          <a:cubicBezTo>
                            <a:pt x="42405" y="19742"/>
                            <a:pt x="43910" y="19932"/>
                            <a:pt x="45377" y="20285"/>
                          </a:cubicBezTo>
                          <a:cubicBezTo>
                            <a:pt x="46424" y="21428"/>
                            <a:pt x="44805" y="23999"/>
                            <a:pt x="44329" y="24857"/>
                          </a:cubicBezTo>
                          <a:cubicBezTo>
                            <a:pt x="44043" y="25085"/>
                            <a:pt x="43986" y="25505"/>
                            <a:pt x="44214" y="25790"/>
                          </a:cubicBezTo>
                          <a:cubicBezTo>
                            <a:pt x="44253" y="25838"/>
                            <a:pt x="44291" y="25876"/>
                            <a:pt x="44329" y="25905"/>
                          </a:cubicBezTo>
                          <a:cubicBezTo>
                            <a:pt x="46043" y="26762"/>
                            <a:pt x="47377" y="27714"/>
                            <a:pt x="46234" y="29524"/>
                          </a:cubicBezTo>
                          <a:cubicBezTo>
                            <a:pt x="45091" y="31334"/>
                            <a:pt x="46234" y="30572"/>
                            <a:pt x="46234" y="30667"/>
                          </a:cubicBezTo>
                          <a:cubicBezTo>
                            <a:pt x="50520" y="31905"/>
                            <a:pt x="58140" y="28381"/>
                            <a:pt x="59378" y="33429"/>
                          </a:cubicBezTo>
                          <a:cubicBezTo>
                            <a:pt x="60140" y="36573"/>
                            <a:pt x="59378" y="37335"/>
                            <a:pt x="63569" y="36954"/>
                          </a:cubicBezTo>
                          <a:cubicBezTo>
                            <a:pt x="64236" y="36954"/>
                            <a:pt x="64712" y="35620"/>
                            <a:pt x="63569" y="35525"/>
                          </a:cubicBezTo>
                          <a:cubicBezTo>
                            <a:pt x="59474" y="35525"/>
                            <a:pt x="62521" y="30857"/>
                            <a:pt x="60140" y="29238"/>
                          </a:cubicBezTo>
                          <a:cubicBezTo>
                            <a:pt x="57759" y="27619"/>
                            <a:pt x="52139" y="30667"/>
                            <a:pt x="49663" y="29238"/>
                          </a:cubicBezTo>
                          <a:cubicBezTo>
                            <a:pt x="47186" y="27810"/>
                            <a:pt x="49663" y="27429"/>
                            <a:pt x="48520" y="25619"/>
                          </a:cubicBezTo>
                          <a:cubicBezTo>
                            <a:pt x="47377" y="23809"/>
                            <a:pt x="47091" y="25619"/>
                            <a:pt x="46900" y="24857"/>
                          </a:cubicBezTo>
                          <a:cubicBezTo>
                            <a:pt x="46710" y="24095"/>
                            <a:pt x="47853" y="24095"/>
                            <a:pt x="47853" y="24095"/>
                          </a:cubicBezTo>
                          <a:cubicBezTo>
                            <a:pt x="47958" y="23723"/>
                            <a:pt x="47958" y="23323"/>
                            <a:pt x="47853" y="22952"/>
                          </a:cubicBezTo>
                          <a:cubicBezTo>
                            <a:pt x="47853" y="22095"/>
                            <a:pt x="48424" y="22190"/>
                            <a:pt x="48520" y="21714"/>
                          </a:cubicBezTo>
                          <a:cubicBezTo>
                            <a:pt x="49472" y="16951"/>
                            <a:pt x="41852" y="18094"/>
                            <a:pt x="38995" y="17808"/>
                          </a:cubicBezTo>
                          <a:cubicBezTo>
                            <a:pt x="37118" y="17904"/>
                            <a:pt x="35251" y="17904"/>
                            <a:pt x="33375" y="17808"/>
                          </a:cubicBezTo>
                          <a:cubicBezTo>
                            <a:pt x="33375" y="17808"/>
                            <a:pt x="33375" y="16665"/>
                            <a:pt x="33375" y="16475"/>
                          </a:cubicBezTo>
                          <a:cubicBezTo>
                            <a:pt x="33375" y="16284"/>
                            <a:pt x="28803" y="14570"/>
                            <a:pt x="28803" y="14570"/>
                          </a:cubicBezTo>
                          <a:cubicBezTo>
                            <a:pt x="28803" y="14570"/>
                            <a:pt x="29756" y="12855"/>
                            <a:pt x="29279" y="11807"/>
                          </a:cubicBezTo>
                          <a:cubicBezTo>
                            <a:pt x="28803" y="10760"/>
                            <a:pt x="22707" y="10665"/>
                            <a:pt x="20707" y="10760"/>
                          </a:cubicBezTo>
                          <a:lnTo>
                            <a:pt x="19278" y="10760"/>
                          </a:lnTo>
                          <a:cubicBezTo>
                            <a:pt x="19973" y="10674"/>
                            <a:pt x="20526" y="10122"/>
                            <a:pt x="20612" y="9426"/>
                          </a:cubicBezTo>
                          <a:cubicBezTo>
                            <a:pt x="20612" y="8855"/>
                            <a:pt x="20612" y="8474"/>
                            <a:pt x="20612" y="7616"/>
                          </a:cubicBezTo>
                          <a:cubicBezTo>
                            <a:pt x="20612" y="6759"/>
                            <a:pt x="19087" y="6092"/>
                            <a:pt x="17849" y="5997"/>
                          </a:cubicBezTo>
                          <a:cubicBezTo>
                            <a:pt x="16449" y="5892"/>
                            <a:pt x="15049" y="6121"/>
                            <a:pt x="13753" y="6664"/>
                          </a:cubicBezTo>
                          <a:cubicBezTo>
                            <a:pt x="14420" y="5340"/>
                            <a:pt x="14658" y="3845"/>
                            <a:pt x="14420" y="2378"/>
                          </a:cubicBezTo>
                          <a:cubicBezTo>
                            <a:pt x="13277" y="-2289"/>
                            <a:pt x="8039" y="1140"/>
                            <a:pt x="4895" y="2378"/>
                          </a:cubicBezTo>
                          <a:cubicBezTo>
                            <a:pt x="4228" y="2378"/>
                            <a:pt x="4038" y="3997"/>
                            <a:pt x="4895" y="3711"/>
                          </a:cubicBezTo>
                          <a:cubicBezTo>
                            <a:pt x="5753" y="3425"/>
                            <a:pt x="9467" y="1711"/>
                            <a:pt x="10896" y="1997"/>
                          </a:cubicBezTo>
                          <a:cubicBezTo>
                            <a:pt x="12325" y="2282"/>
                            <a:pt x="11563" y="6188"/>
                            <a:pt x="10134" y="8379"/>
                          </a:cubicBezTo>
                          <a:lnTo>
                            <a:pt x="7086" y="9998"/>
                          </a:lnTo>
                          <a:cubicBezTo>
                            <a:pt x="4638" y="10665"/>
                            <a:pt x="2447" y="12065"/>
                            <a:pt x="799" y="13998"/>
                          </a:cubicBezTo>
                          <a:cubicBezTo>
                            <a:pt x="-1486" y="17618"/>
                            <a:pt x="1562" y="18665"/>
                            <a:pt x="4514" y="17046"/>
                          </a:cubicBezTo>
                          <a:close/>
                          <a:moveTo>
                            <a:pt x="6133" y="12093"/>
                          </a:moveTo>
                          <a:cubicBezTo>
                            <a:pt x="6972" y="11779"/>
                            <a:pt x="7772" y="11360"/>
                            <a:pt x="8515" y="10855"/>
                          </a:cubicBezTo>
                          <a:cubicBezTo>
                            <a:pt x="7581" y="12579"/>
                            <a:pt x="6238" y="14046"/>
                            <a:pt x="4610" y="15141"/>
                          </a:cubicBezTo>
                          <a:cubicBezTo>
                            <a:pt x="4610" y="15141"/>
                            <a:pt x="1276" y="16284"/>
                            <a:pt x="2133" y="15141"/>
                          </a:cubicBezTo>
                          <a:cubicBezTo>
                            <a:pt x="3171" y="13789"/>
                            <a:pt x="4552" y="12732"/>
                            <a:pt x="6133" y="12093"/>
                          </a:cubicBezTo>
                          <a:close/>
                        </a:path>
                      </a:pathLst>
                    </a:custGeom>
                    <a:solidFill>
                      <a:srgbClr val="000000"/>
                    </a:solidFill>
                    <a:ln w="9525" cap="flat">
                      <a:noFill/>
                      <a:prstDash val="solid"/>
                      <a:miter/>
                    </a:ln>
                  </p:spPr>
                  <p:txBody>
                    <a:bodyPr rtlCol="0" anchor="ctr"/>
                    <a:lstStyle/>
                    <a:p>
                      <a:endParaRPr lang="en-US"/>
                    </a:p>
                  </p:txBody>
                </p:sp>
                <p:sp>
                  <p:nvSpPr>
                    <p:cNvPr id="472" name="Freeform: Shape 471">
                      <a:extLst>
                        <a:ext uri="{FF2B5EF4-FFF2-40B4-BE49-F238E27FC236}">
                          <a16:creationId xmlns="" xmlns:a16="http://schemas.microsoft.com/office/drawing/2014/main" id="{688A8B4C-06B4-4912-91B2-D37F0D70EC9E}"/>
                        </a:ext>
                      </a:extLst>
                    </p:cNvPr>
                    <p:cNvSpPr/>
                    <p:nvPr/>
                  </p:nvSpPr>
                  <p:spPr>
                    <a:xfrm>
                      <a:off x="2643648" y="3506132"/>
                      <a:ext cx="50221" cy="27304"/>
                    </a:xfrm>
                    <a:custGeom>
                      <a:avLst/>
                      <a:gdLst>
                        <a:gd name="connsiteX0" fmla="*/ 0 w 50221"/>
                        <a:gd name="connsiteY0" fmla="*/ 14669 h 27304"/>
                        <a:gd name="connsiteX1" fmla="*/ 476 w 50221"/>
                        <a:gd name="connsiteY1" fmla="*/ 15335 h 27304"/>
                        <a:gd name="connsiteX2" fmla="*/ 8858 w 50221"/>
                        <a:gd name="connsiteY2" fmla="*/ 7906 h 27304"/>
                        <a:gd name="connsiteX3" fmla="*/ 13525 w 50221"/>
                        <a:gd name="connsiteY3" fmla="*/ 9430 h 27304"/>
                        <a:gd name="connsiteX4" fmla="*/ 12763 w 50221"/>
                        <a:gd name="connsiteY4" fmla="*/ 11621 h 27304"/>
                        <a:gd name="connsiteX5" fmla="*/ 13430 w 50221"/>
                        <a:gd name="connsiteY5" fmla="*/ 12382 h 27304"/>
                        <a:gd name="connsiteX6" fmla="*/ 20765 w 50221"/>
                        <a:gd name="connsiteY6" fmla="*/ 13430 h 27304"/>
                        <a:gd name="connsiteX7" fmla="*/ 20765 w 50221"/>
                        <a:gd name="connsiteY7" fmla="*/ 14288 h 27304"/>
                        <a:gd name="connsiteX8" fmla="*/ 26575 w 50221"/>
                        <a:gd name="connsiteY8" fmla="*/ 16002 h 27304"/>
                        <a:gd name="connsiteX9" fmla="*/ 25622 w 50221"/>
                        <a:gd name="connsiteY9" fmla="*/ 20003 h 27304"/>
                        <a:gd name="connsiteX10" fmla="*/ 29718 w 50221"/>
                        <a:gd name="connsiteY10" fmla="*/ 20003 h 27304"/>
                        <a:gd name="connsiteX11" fmla="*/ 32004 w 50221"/>
                        <a:gd name="connsiteY11" fmla="*/ 19240 h 27304"/>
                        <a:gd name="connsiteX12" fmla="*/ 32004 w 50221"/>
                        <a:gd name="connsiteY12" fmla="*/ 20383 h 27304"/>
                        <a:gd name="connsiteX13" fmla="*/ 32861 w 50221"/>
                        <a:gd name="connsiteY13" fmla="*/ 21622 h 27304"/>
                        <a:gd name="connsiteX14" fmla="*/ 34766 w 50221"/>
                        <a:gd name="connsiteY14" fmla="*/ 21622 h 27304"/>
                        <a:gd name="connsiteX15" fmla="*/ 36004 w 50221"/>
                        <a:gd name="connsiteY15" fmla="*/ 20955 h 27304"/>
                        <a:gd name="connsiteX16" fmla="*/ 38576 w 50221"/>
                        <a:gd name="connsiteY16" fmla="*/ 21622 h 27304"/>
                        <a:gd name="connsiteX17" fmla="*/ 41720 w 50221"/>
                        <a:gd name="connsiteY17" fmla="*/ 22574 h 27304"/>
                        <a:gd name="connsiteX18" fmla="*/ 41243 w 50221"/>
                        <a:gd name="connsiteY18" fmla="*/ 26670 h 27304"/>
                        <a:gd name="connsiteX19" fmla="*/ 49149 w 50221"/>
                        <a:gd name="connsiteY19" fmla="*/ 26670 h 27304"/>
                        <a:gd name="connsiteX20" fmla="*/ 49149 w 50221"/>
                        <a:gd name="connsiteY20" fmla="*/ 25146 h 27304"/>
                        <a:gd name="connsiteX21" fmla="*/ 45434 w 50221"/>
                        <a:gd name="connsiteY21" fmla="*/ 25146 h 27304"/>
                        <a:gd name="connsiteX22" fmla="*/ 43625 w 50221"/>
                        <a:gd name="connsiteY22" fmla="*/ 21241 h 27304"/>
                        <a:gd name="connsiteX23" fmla="*/ 43053 w 50221"/>
                        <a:gd name="connsiteY23" fmla="*/ 20288 h 27304"/>
                        <a:gd name="connsiteX24" fmla="*/ 37719 w 50221"/>
                        <a:gd name="connsiteY24" fmla="*/ 18288 h 27304"/>
                        <a:gd name="connsiteX25" fmla="*/ 35147 w 50221"/>
                        <a:gd name="connsiteY25" fmla="*/ 19336 h 27304"/>
                        <a:gd name="connsiteX26" fmla="*/ 33719 w 50221"/>
                        <a:gd name="connsiteY26" fmla="*/ 16764 h 27304"/>
                        <a:gd name="connsiteX27" fmla="*/ 32985 w 50221"/>
                        <a:gd name="connsiteY27" fmla="*/ 16164 h 27304"/>
                        <a:gd name="connsiteX28" fmla="*/ 32861 w 50221"/>
                        <a:gd name="connsiteY28" fmla="*/ 16192 h 27304"/>
                        <a:gd name="connsiteX29" fmla="*/ 27527 w 50221"/>
                        <a:gd name="connsiteY29" fmla="*/ 16192 h 27304"/>
                        <a:gd name="connsiteX30" fmla="*/ 29242 w 50221"/>
                        <a:gd name="connsiteY30" fmla="*/ 14002 h 27304"/>
                        <a:gd name="connsiteX31" fmla="*/ 27242 w 50221"/>
                        <a:gd name="connsiteY31" fmla="*/ 11621 h 27304"/>
                        <a:gd name="connsiteX32" fmla="*/ 24098 w 50221"/>
                        <a:gd name="connsiteY32" fmla="*/ 12097 h 27304"/>
                        <a:gd name="connsiteX33" fmla="*/ 22098 w 50221"/>
                        <a:gd name="connsiteY33" fmla="*/ 11049 h 27304"/>
                        <a:gd name="connsiteX34" fmla="*/ 18288 w 50221"/>
                        <a:gd name="connsiteY34" fmla="*/ 9811 h 27304"/>
                        <a:gd name="connsiteX35" fmla="*/ 15812 w 50221"/>
                        <a:gd name="connsiteY35" fmla="*/ 9811 h 27304"/>
                        <a:gd name="connsiteX36" fmla="*/ 14954 w 50221"/>
                        <a:gd name="connsiteY36" fmla="*/ 8382 h 27304"/>
                        <a:gd name="connsiteX37" fmla="*/ 14954 w 50221"/>
                        <a:gd name="connsiteY37" fmla="*/ 5524 h 27304"/>
                        <a:gd name="connsiteX38" fmla="*/ 11335 w 50221"/>
                        <a:gd name="connsiteY38" fmla="*/ 4096 h 27304"/>
                        <a:gd name="connsiteX39" fmla="*/ 7906 w 50221"/>
                        <a:gd name="connsiteY39" fmla="*/ 5334 h 27304"/>
                        <a:gd name="connsiteX40" fmla="*/ 4572 w 50221"/>
                        <a:gd name="connsiteY40" fmla="*/ 0 h 27304"/>
                        <a:gd name="connsiteX41" fmla="*/ 4096 w 50221"/>
                        <a:gd name="connsiteY41" fmla="*/ 1524 h 27304"/>
                        <a:gd name="connsiteX42" fmla="*/ 5525 w 50221"/>
                        <a:gd name="connsiteY42" fmla="*/ 6477 h 27304"/>
                        <a:gd name="connsiteX43" fmla="*/ 0 w 50221"/>
                        <a:gd name="connsiteY43" fmla="*/ 14669 h 27304"/>
                        <a:gd name="connsiteX44" fmla="*/ 3524 w 50221"/>
                        <a:gd name="connsiteY44" fmla="*/ 12002 h 27304"/>
                        <a:gd name="connsiteX45" fmla="*/ 6096 w 50221"/>
                        <a:gd name="connsiteY45" fmla="*/ 9430 h 27304"/>
                        <a:gd name="connsiteX46" fmla="*/ 5620 w 50221"/>
                        <a:gd name="connsiteY46" fmla="*/ 10478 h 27304"/>
                        <a:gd name="connsiteX47" fmla="*/ 3524 w 50221"/>
                        <a:gd name="connsiteY47" fmla="*/ 12002 h 2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0221" h="27304">
                          <a:moveTo>
                            <a:pt x="0" y="14669"/>
                          </a:moveTo>
                          <a:cubicBezTo>
                            <a:pt x="19" y="14964"/>
                            <a:pt x="200" y="15221"/>
                            <a:pt x="476" y="15335"/>
                          </a:cubicBezTo>
                          <a:cubicBezTo>
                            <a:pt x="4191" y="16478"/>
                            <a:pt x="7525" y="12192"/>
                            <a:pt x="8858" y="7906"/>
                          </a:cubicBezTo>
                          <a:cubicBezTo>
                            <a:pt x="10192" y="7906"/>
                            <a:pt x="13049" y="7334"/>
                            <a:pt x="13525" y="9430"/>
                          </a:cubicBezTo>
                          <a:cubicBezTo>
                            <a:pt x="13230" y="10144"/>
                            <a:pt x="12973" y="10878"/>
                            <a:pt x="12763" y="11621"/>
                          </a:cubicBezTo>
                          <a:cubicBezTo>
                            <a:pt x="12763" y="11621"/>
                            <a:pt x="12763" y="12287"/>
                            <a:pt x="13430" y="12382"/>
                          </a:cubicBezTo>
                          <a:cubicBezTo>
                            <a:pt x="15430" y="12382"/>
                            <a:pt x="21717" y="10001"/>
                            <a:pt x="20765" y="13430"/>
                          </a:cubicBezTo>
                          <a:cubicBezTo>
                            <a:pt x="20593" y="13687"/>
                            <a:pt x="20593" y="14030"/>
                            <a:pt x="20765" y="14288"/>
                          </a:cubicBezTo>
                          <a:cubicBezTo>
                            <a:pt x="22384" y="15335"/>
                            <a:pt x="26003" y="13430"/>
                            <a:pt x="26575" y="16002"/>
                          </a:cubicBezTo>
                          <a:cubicBezTo>
                            <a:pt x="27146" y="18574"/>
                            <a:pt x="24289" y="18288"/>
                            <a:pt x="25622" y="20003"/>
                          </a:cubicBezTo>
                          <a:cubicBezTo>
                            <a:pt x="26956" y="21717"/>
                            <a:pt x="28480" y="20003"/>
                            <a:pt x="29718" y="20003"/>
                          </a:cubicBezTo>
                          <a:cubicBezTo>
                            <a:pt x="30956" y="20003"/>
                            <a:pt x="31147" y="18955"/>
                            <a:pt x="32004" y="19240"/>
                          </a:cubicBezTo>
                          <a:cubicBezTo>
                            <a:pt x="32861" y="19526"/>
                            <a:pt x="32004" y="20003"/>
                            <a:pt x="32004" y="20383"/>
                          </a:cubicBezTo>
                          <a:cubicBezTo>
                            <a:pt x="32004" y="20764"/>
                            <a:pt x="32004" y="21336"/>
                            <a:pt x="32861" y="21622"/>
                          </a:cubicBezTo>
                          <a:cubicBezTo>
                            <a:pt x="33719" y="21907"/>
                            <a:pt x="34100" y="21622"/>
                            <a:pt x="34766" y="21622"/>
                          </a:cubicBezTo>
                          <a:cubicBezTo>
                            <a:pt x="35433" y="21622"/>
                            <a:pt x="35624" y="20955"/>
                            <a:pt x="36004" y="20955"/>
                          </a:cubicBezTo>
                          <a:cubicBezTo>
                            <a:pt x="36900" y="21022"/>
                            <a:pt x="37767" y="21241"/>
                            <a:pt x="38576" y="21622"/>
                          </a:cubicBezTo>
                          <a:cubicBezTo>
                            <a:pt x="38576" y="21622"/>
                            <a:pt x="42100" y="23241"/>
                            <a:pt x="41720" y="22574"/>
                          </a:cubicBezTo>
                          <a:cubicBezTo>
                            <a:pt x="42291" y="23527"/>
                            <a:pt x="40100" y="25241"/>
                            <a:pt x="41243" y="26670"/>
                          </a:cubicBezTo>
                          <a:cubicBezTo>
                            <a:pt x="42386" y="28099"/>
                            <a:pt x="47625" y="26670"/>
                            <a:pt x="49149" y="26670"/>
                          </a:cubicBezTo>
                          <a:cubicBezTo>
                            <a:pt x="50673" y="26670"/>
                            <a:pt x="50483" y="25051"/>
                            <a:pt x="49149" y="25146"/>
                          </a:cubicBezTo>
                          <a:cubicBezTo>
                            <a:pt x="47816" y="25241"/>
                            <a:pt x="45529" y="25622"/>
                            <a:pt x="45434" y="25146"/>
                          </a:cubicBezTo>
                          <a:cubicBezTo>
                            <a:pt x="42196" y="23813"/>
                            <a:pt x="43053" y="22860"/>
                            <a:pt x="43625" y="21241"/>
                          </a:cubicBezTo>
                          <a:cubicBezTo>
                            <a:pt x="44196" y="19621"/>
                            <a:pt x="43625" y="20193"/>
                            <a:pt x="43053" y="20288"/>
                          </a:cubicBezTo>
                          <a:cubicBezTo>
                            <a:pt x="40862" y="20288"/>
                            <a:pt x="39433" y="18288"/>
                            <a:pt x="37719" y="18288"/>
                          </a:cubicBezTo>
                          <a:cubicBezTo>
                            <a:pt x="36004" y="18288"/>
                            <a:pt x="35433" y="19336"/>
                            <a:pt x="35147" y="19336"/>
                          </a:cubicBezTo>
                          <a:cubicBezTo>
                            <a:pt x="32575" y="19336"/>
                            <a:pt x="33814" y="18574"/>
                            <a:pt x="33719" y="16764"/>
                          </a:cubicBezTo>
                          <a:cubicBezTo>
                            <a:pt x="33680" y="16402"/>
                            <a:pt x="33357" y="16126"/>
                            <a:pt x="32985" y="16164"/>
                          </a:cubicBezTo>
                          <a:cubicBezTo>
                            <a:pt x="32947" y="16173"/>
                            <a:pt x="32899" y="16183"/>
                            <a:pt x="32861" y="16192"/>
                          </a:cubicBezTo>
                          <a:cubicBezTo>
                            <a:pt x="31433" y="16764"/>
                            <a:pt x="27623" y="19717"/>
                            <a:pt x="27527" y="16192"/>
                          </a:cubicBezTo>
                          <a:cubicBezTo>
                            <a:pt x="27527" y="15716"/>
                            <a:pt x="29146" y="14764"/>
                            <a:pt x="29242" y="14002"/>
                          </a:cubicBezTo>
                          <a:cubicBezTo>
                            <a:pt x="29337" y="13240"/>
                            <a:pt x="28670" y="12002"/>
                            <a:pt x="27242" y="11621"/>
                          </a:cubicBezTo>
                          <a:cubicBezTo>
                            <a:pt x="26175" y="11582"/>
                            <a:pt x="25108" y="11744"/>
                            <a:pt x="24098" y="12097"/>
                          </a:cubicBezTo>
                          <a:cubicBezTo>
                            <a:pt x="20003" y="12668"/>
                            <a:pt x="23432" y="12097"/>
                            <a:pt x="22098" y="11049"/>
                          </a:cubicBezTo>
                          <a:cubicBezTo>
                            <a:pt x="21146" y="9982"/>
                            <a:pt x="19688" y="9515"/>
                            <a:pt x="18288" y="9811"/>
                          </a:cubicBezTo>
                          <a:cubicBezTo>
                            <a:pt x="17469" y="9944"/>
                            <a:pt x="16631" y="9944"/>
                            <a:pt x="15812" y="9811"/>
                          </a:cubicBezTo>
                          <a:cubicBezTo>
                            <a:pt x="13621" y="9239"/>
                            <a:pt x="15050" y="9811"/>
                            <a:pt x="14954" y="8382"/>
                          </a:cubicBezTo>
                          <a:cubicBezTo>
                            <a:pt x="14859" y="6953"/>
                            <a:pt x="15716" y="6667"/>
                            <a:pt x="14954" y="5524"/>
                          </a:cubicBezTo>
                          <a:cubicBezTo>
                            <a:pt x="14192" y="4381"/>
                            <a:pt x="13145" y="3810"/>
                            <a:pt x="11335" y="4096"/>
                          </a:cubicBezTo>
                          <a:cubicBezTo>
                            <a:pt x="10154" y="4381"/>
                            <a:pt x="9001" y="4801"/>
                            <a:pt x="7906" y="5334"/>
                          </a:cubicBezTo>
                          <a:cubicBezTo>
                            <a:pt x="7906" y="2381"/>
                            <a:pt x="7334" y="0"/>
                            <a:pt x="4572" y="0"/>
                          </a:cubicBezTo>
                          <a:cubicBezTo>
                            <a:pt x="3810" y="0"/>
                            <a:pt x="3143" y="1429"/>
                            <a:pt x="4096" y="1524"/>
                          </a:cubicBezTo>
                          <a:cubicBezTo>
                            <a:pt x="5048" y="1619"/>
                            <a:pt x="6096" y="4286"/>
                            <a:pt x="5525" y="6477"/>
                          </a:cubicBezTo>
                          <a:cubicBezTo>
                            <a:pt x="3524" y="8954"/>
                            <a:pt x="286" y="11811"/>
                            <a:pt x="0" y="14669"/>
                          </a:cubicBezTo>
                          <a:close/>
                          <a:moveTo>
                            <a:pt x="3524" y="12002"/>
                          </a:moveTo>
                          <a:cubicBezTo>
                            <a:pt x="4229" y="11001"/>
                            <a:pt x="5096" y="10135"/>
                            <a:pt x="6096" y="9430"/>
                          </a:cubicBezTo>
                          <a:cubicBezTo>
                            <a:pt x="6029" y="9811"/>
                            <a:pt x="5867" y="10173"/>
                            <a:pt x="5620" y="10478"/>
                          </a:cubicBezTo>
                          <a:cubicBezTo>
                            <a:pt x="5525" y="11049"/>
                            <a:pt x="2858" y="14097"/>
                            <a:pt x="3524" y="12002"/>
                          </a:cubicBezTo>
                          <a:close/>
                        </a:path>
                      </a:pathLst>
                    </a:custGeom>
                    <a:solidFill>
                      <a:srgbClr val="000000"/>
                    </a:solidFill>
                    <a:ln w="9525" cap="flat">
                      <a:noFill/>
                      <a:prstDash val="solid"/>
                      <a:miter/>
                    </a:ln>
                  </p:spPr>
                  <p:txBody>
                    <a:bodyPr rtlCol="0" anchor="ctr"/>
                    <a:lstStyle/>
                    <a:p>
                      <a:endParaRPr lang="en-US"/>
                    </a:p>
                  </p:txBody>
                </p:sp>
                <p:sp>
                  <p:nvSpPr>
                    <p:cNvPr id="473" name="Freeform: Shape 472">
                      <a:extLst>
                        <a:ext uri="{FF2B5EF4-FFF2-40B4-BE49-F238E27FC236}">
                          <a16:creationId xmlns="" xmlns:a16="http://schemas.microsoft.com/office/drawing/2014/main" id="{F0C5CA9B-04A3-4E28-93DD-144327187D48}"/>
                        </a:ext>
                      </a:extLst>
                    </p:cNvPr>
                    <p:cNvSpPr/>
                    <p:nvPr/>
                  </p:nvSpPr>
                  <p:spPr>
                    <a:xfrm>
                      <a:off x="2591927" y="3521947"/>
                      <a:ext cx="65404" cy="36853"/>
                    </a:xfrm>
                    <a:custGeom>
                      <a:avLst/>
                      <a:gdLst>
                        <a:gd name="connsiteX0" fmla="*/ 6382 w 65404"/>
                        <a:gd name="connsiteY0" fmla="*/ 16856 h 36853"/>
                        <a:gd name="connsiteX1" fmla="*/ 14288 w 65404"/>
                        <a:gd name="connsiteY1" fmla="*/ 8760 h 36853"/>
                        <a:gd name="connsiteX2" fmla="*/ 17717 w 65404"/>
                        <a:gd name="connsiteY2" fmla="*/ 7902 h 36853"/>
                        <a:gd name="connsiteX3" fmla="*/ 17717 w 65404"/>
                        <a:gd name="connsiteY3" fmla="*/ 11998 h 36853"/>
                        <a:gd name="connsiteX4" fmla="*/ 18574 w 65404"/>
                        <a:gd name="connsiteY4" fmla="*/ 12951 h 36853"/>
                        <a:gd name="connsiteX5" fmla="*/ 27242 w 65404"/>
                        <a:gd name="connsiteY5" fmla="*/ 15713 h 36853"/>
                        <a:gd name="connsiteX6" fmla="*/ 27242 w 65404"/>
                        <a:gd name="connsiteY6" fmla="*/ 16665 h 36853"/>
                        <a:gd name="connsiteX7" fmla="*/ 32099 w 65404"/>
                        <a:gd name="connsiteY7" fmla="*/ 18570 h 36853"/>
                        <a:gd name="connsiteX8" fmla="*/ 32414 w 65404"/>
                        <a:gd name="connsiteY8" fmla="*/ 19456 h 36853"/>
                        <a:gd name="connsiteX9" fmla="*/ 32671 w 65404"/>
                        <a:gd name="connsiteY9" fmla="*/ 19523 h 36853"/>
                        <a:gd name="connsiteX10" fmla="*/ 42196 w 65404"/>
                        <a:gd name="connsiteY10" fmla="*/ 19523 h 36853"/>
                        <a:gd name="connsiteX11" fmla="*/ 46768 w 65404"/>
                        <a:gd name="connsiteY11" fmla="*/ 20094 h 36853"/>
                        <a:gd name="connsiteX12" fmla="*/ 45625 w 65404"/>
                        <a:gd name="connsiteY12" fmla="*/ 24666 h 36853"/>
                        <a:gd name="connsiteX13" fmla="*/ 45625 w 65404"/>
                        <a:gd name="connsiteY13" fmla="*/ 25714 h 36853"/>
                        <a:gd name="connsiteX14" fmla="*/ 47434 w 65404"/>
                        <a:gd name="connsiteY14" fmla="*/ 29334 h 36853"/>
                        <a:gd name="connsiteX15" fmla="*/ 47434 w 65404"/>
                        <a:gd name="connsiteY15" fmla="*/ 30477 h 36853"/>
                        <a:gd name="connsiteX16" fmla="*/ 60484 w 65404"/>
                        <a:gd name="connsiteY16" fmla="*/ 33239 h 36853"/>
                        <a:gd name="connsiteX17" fmla="*/ 64675 w 65404"/>
                        <a:gd name="connsiteY17" fmla="*/ 36763 h 36853"/>
                        <a:gd name="connsiteX18" fmla="*/ 64675 w 65404"/>
                        <a:gd name="connsiteY18" fmla="*/ 35334 h 36853"/>
                        <a:gd name="connsiteX19" fmla="*/ 61341 w 65404"/>
                        <a:gd name="connsiteY19" fmla="*/ 29048 h 36853"/>
                        <a:gd name="connsiteX20" fmla="*/ 50768 w 65404"/>
                        <a:gd name="connsiteY20" fmla="*/ 29048 h 36853"/>
                        <a:gd name="connsiteX21" fmla="*/ 49721 w 65404"/>
                        <a:gd name="connsiteY21" fmla="*/ 25428 h 36853"/>
                        <a:gd name="connsiteX22" fmla="*/ 48006 w 65404"/>
                        <a:gd name="connsiteY22" fmla="*/ 24762 h 36853"/>
                        <a:gd name="connsiteX23" fmla="*/ 47244 w 65404"/>
                        <a:gd name="connsiteY23" fmla="*/ 24095 h 36853"/>
                        <a:gd name="connsiteX24" fmla="*/ 47244 w 65404"/>
                        <a:gd name="connsiteY24" fmla="*/ 22952 h 36853"/>
                        <a:gd name="connsiteX25" fmla="*/ 47815 w 65404"/>
                        <a:gd name="connsiteY25" fmla="*/ 21714 h 36853"/>
                        <a:gd name="connsiteX26" fmla="*/ 38290 w 65404"/>
                        <a:gd name="connsiteY26" fmla="*/ 17808 h 36853"/>
                        <a:gd name="connsiteX27" fmla="*/ 32671 w 65404"/>
                        <a:gd name="connsiteY27" fmla="*/ 17808 h 36853"/>
                        <a:gd name="connsiteX28" fmla="*/ 32671 w 65404"/>
                        <a:gd name="connsiteY28" fmla="*/ 16475 h 36853"/>
                        <a:gd name="connsiteX29" fmla="*/ 28194 w 65404"/>
                        <a:gd name="connsiteY29" fmla="*/ 14570 h 36853"/>
                        <a:gd name="connsiteX30" fmla="*/ 28670 w 65404"/>
                        <a:gd name="connsiteY30" fmla="*/ 11808 h 36853"/>
                        <a:gd name="connsiteX31" fmla="*/ 20193 w 65404"/>
                        <a:gd name="connsiteY31" fmla="*/ 10760 h 36853"/>
                        <a:gd name="connsiteX32" fmla="*/ 18669 w 65404"/>
                        <a:gd name="connsiteY32" fmla="*/ 10760 h 36853"/>
                        <a:gd name="connsiteX33" fmla="*/ 20002 w 65404"/>
                        <a:gd name="connsiteY33" fmla="*/ 9426 h 36853"/>
                        <a:gd name="connsiteX34" fmla="*/ 20002 w 65404"/>
                        <a:gd name="connsiteY34" fmla="*/ 7617 h 36853"/>
                        <a:gd name="connsiteX35" fmla="*/ 17145 w 65404"/>
                        <a:gd name="connsiteY35" fmla="*/ 5997 h 36853"/>
                        <a:gd name="connsiteX36" fmla="*/ 13049 w 65404"/>
                        <a:gd name="connsiteY36" fmla="*/ 6664 h 36853"/>
                        <a:gd name="connsiteX37" fmla="*/ 13716 w 65404"/>
                        <a:gd name="connsiteY37" fmla="*/ 2378 h 36853"/>
                        <a:gd name="connsiteX38" fmla="*/ 4191 w 65404"/>
                        <a:gd name="connsiteY38" fmla="*/ 2378 h 36853"/>
                        <a:gd name="connsiteX39" fmla="*/ 4191 w 65404"/>
                        <a:gd name="connsiteY39" fmla="*/ 3711 h 36853"/>
                        <a:gd name="connsiteX40" fmla="*/ 10192 w 65404"/>
                        <a:gd name="connsiteY40" fmla="*/ 1997 h 36853"/>
                        <a:gd name="connsiteX41" fmla="*/ 9334 w 65404"/>
                        <a:gd name="connsiteY41" fmla="*/ 8379 h 36853"/>
                        <a:gd name="connsiteX42" fmla="*/ 6286 w 65404"/>
                        <a:gd name="connsiteY42" fmla="*/ 9998 h 36853"/>
                        <a:gd name="connsiteX43" fmla="*/ 0 w 65404"/>
                        <a:gd name="connsiteY43" fmla="*/ 13998 h 36853"/>
                        <a:gd name="connsiteX44" fmla="*/ 6382 w 65404"/>
                        <a:gd name="connsiteY44" fmla="*/ 16856 h 36853"/>
                        <a:gd name="connsiteX45" fmla="*/ 8096 w 65404"/>
                        <a:gd name="connsiteY45" fmla="*/ 11903 h 36853"/>
                        <a:gd name="connsiteX46" fmla="*/ 10382 w 65404"/>
                        <a:gd name="connsiteY46" fmla="*/ 10665 h 36853"/>
                        <a:gd name="connsiteX47" fmla="*/ 6477 w 65404"/>
                        <a:gd name="connsiteY47" fmla="*/ 14951 h 36853"/>
                        <a:gd name="connsiteX48" fmla="*/ 4096 w 65404"/>
                        <a:gd name="connsiteY48" fmla="*/ 14951 h 36853"/>
                        <a:gd name="connsiteX49" fmla="*/ 8096 w 65404"/>
                        <a:gd name="connsiteY49" fmla="*/ 11903 h 3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5404" h="36853">
                          <a:moveTo>
                            <a:pt x="6382" y="16856"/>
                          </a:moveTo>
                          <a:cubicBezTo>
                            <a:pt x="9630" y="14827"/>
                            <a:pt x="12344" y="12055"/>
                            <a:pt x="14288" y="8760"/>
                          </a:cubicBezTo>
                          <a:cubicBezTo>
                            <a:pt x="15354" y="8217"/>
                            <a:pt x="16526" y="7921"/>
                            <a:pt x="17717" y="7902"/>
                          </a:cubicBezTo>
                          <a:cubicBezTo>
                            <a:pt x="22288" y="8569"/>
                            <a:pt x="18478" y="10284"/>
                            <a:pt x="17717" y="11998"/>
                          </a:cubicBezTo>
                          <a:cubicBezTo>
                            <a:pt x="16954" y="13713"/>
                            <a:pt x="17717" y="13046"/>
                            <a:pt x="18574" y="12951"/>
                          </a:cubicBezTo>
                          <a:cubicBezTo>
                            <a:pt x="21717" y="12951"/>
                            <a:pt x="29337" y="10569"/>
                            <a:pt x="27242" y="15713"/>
                          </a:cubicBezTo>
                          <a:cubicBezTo>
                            <a:pt x="27242" y="15713"/>
                            <a:pt x="27242" y="16570"/>
                            <a:pt x="27242" y="16665"/>
                          </a:cubicBezTo>
                          <a:cubicBezTo>
                            <a:pt x="27242" y="16760"/>
                            <a:pt x="32575" y="17523"/>
                            <a:pt x="32099" y="18570"/>
                          </a:cubicBezTo>
                          <a:cubicBezTo>
                            <a:pt x="31937" y="18904"/>
                            <a:pt x="32080" y="19304"/>
                            <a:pt x="32414" y="19456"/>
                          </a:cubicBezTo>
                          <a:cubicBezTo>
                            <a:pt x="32499" y="19494"/>
                            <a:pt x="32585" y="19523"/>
                            <a:pt x="32671" y="19523"/>
                          </a:cubicBezTo>
                          <a:cubicBezTo>
                            <a:pt x="35843" y="19351"/>
                            <a:pt x="39024" y="19351"/>
                            <a:pt x="42196" y="19523"/>
                          </a:cubicBezTo>
                          <a:cubicBezTo>
                            <a:pt x="43739" y="19551"/>
                            <a:pt x="45272" y="19742"/>
                            <a:pt x="46768" y="20094"/>
                          </a:cubicBezTo>
                          <a:cubicBezTo>
                            <a:pt x="47720" y="21237"/>
                            <a:pt x="46101" y="23809"/>
                            <a:pt x="45625" y="24666"/>
                          </a:cubicBezTo>
                          <a:cubicBezTo>
                            <a:pt x="45349" y="24962"/>
                            <a:pt x="45349" y="25419"/>
                            <a:pt x="45625" y="25714"/>
                          </a:cubicBezTo>
                          <a:cubicBezTo>
                            <a:pt x="47244" y="26571"/>
                            <a:pt x="48577" y="27524"/>
                            <a:pt x="47434" y="29334"/>
                          </a:cubicBezTo>
                          <a:cubicBezTo>
                            <a:pt x="46292" y="31143"/>
                            <a:pt x="47434" y="30381"/>
                            <a:pt x="47434" y="30477"/>
                          </a:cubicBezTo>
                          <a:cubicBezTo>
                            <a:pt x="51721" y="31619"/>
                            <a:pt x="59341" y="28095"/>
                            <a:pt x="60484" y="33239"/>
                          </a:cubicBezTo>
                          <a:cubicBezTo>
                            <a:pt x="61246" y="36382"/>
                            <a:pt x="60484" y="37144"/>
                            <a:pt x="64675" y="36763"/>
                          </a:cubicBezTo>
                          <a:cubicBezTo>
                            <a:pt x="65342" y="36763"/>
                            <a:pt x="65913" y="35334"/>
                            <a:pt x="64675" y="35334"/>
                          </a:cubicBezTo>
                          <a:cubicBezTo>
                            <a:pt x="60579" y="35334"/>
                            <a:pt x="63627" y="30667"/>
                            <a:pt x="61341" y="29048"/>
                          </a:cubicBezTo>
                          <a:cubicBezTo>
                            <a:pt x="59055" y="27429"/>
                            <a:pt x="53340" y="30477"/>
                            <a:pt x="50768" y="29048"/>
                          </a:cubicBezTo>
                          <a:cubicBezTo>
                            <a:pt x="48196" y="27619"/>
                            <a:pt x="50768" y="27333"/>
                            <a:pt x="49721" y="25428"/>
                          </a:cubicBezTo>
                          <a:cubicBezTo>
                            <a:pt x="49721" y="25428"/>
                            <a:pt x="48292" y="25428"/>
                            <a:pt x="48006" y="24762"/>
                          </a:cubicBezTo>
                          <a:cubicBezTo>
                            <a:pt x="47720" y="24095"/>
                            <a:pt x="47339" y="24095"/>
                            <a:pt x="47244" y="24095"/>
                          </a:cubicBezTo>
                          <a:cubicBezTo>
                            <a:pt x="47301" y="23714"/>
                            <a:pt x="47301" y="23333"/>
                            <a:pt x="47244" y="22952"/>
                          </a:cubicBezTo>
                          <a:cubicBezTo>
                            <a:pt x="47244" y="22094"/>
                            <a:pt x="47244" y="22190"/>
                            <a:pt x="47815" y="21714"/>
                          </a:cubicBezTo>
                          <a:cubicBezTo>
                            <a:pt x="48863" y="16951"/>
                            <a:pt x="41148" y="18094"/>
                            <a:pt x="38290" y="17808"/>
                          </a:cubicBezTo>
                          <a:cubicBezTo>
                            <a:pt x="36414" y="17904"/>
                            <a:pt x="34547" y="17904"/>
                            <a:pt x="32671" y="17808"/>
                          </a:cubicBezTo>
                          <a:cubicBezTo>
                            <a:pt x="32671" y="17808"/>
                            <a:pt x="32671" y="16665"/>
                            <a:pt x="32671" y="16475"/>
                          </a:cubicBezTo>
                          <a:cubicBezTo>
                            <a:pt x="32671" y="16284"/>
                            <a:pt x="28289" y="14760"/>
                            <a:pt x="28194" y="14570"/>
                          </a:cubicBezTo>
                          <a:cubicBezTo>
                            <a:pt x="28099" y="14379"/>
                            <a:pt x="29146" y="12855"/>
                            <a:pt x="28670" y="11808"/>
                          </a:cubicBezTo>
                          <a:cubicBezTo>
                            <a:pt x="28194" y="10760"/>
                            <a:pt x="22098" y="10665"/>
                            <a:pt x="20193" y="10760"/>
                          </a:cubicBezTo>
                          <a:lnTo>
                            <a:pt x="18669" y="10760"/>
                          </a:lnTo>
                          <a:cubicBezTo>
                            <a:pt x="19364" y="10674"/>
                            <a:pt x="19917" y="10122"/>
                            <a:pt x="20002" y="9426"/>
                          </a:cubicBezTo>
                          <a:cubicBezTo>
                            <a:pt x="20164" y="8836"/>
                            <a:pt x="20164" y="8207"/>
                            <a:pt x="20002" y="7617"/>
                          </a:cubicBezTo>
                          <a:cubicBezTo>
                            <a:pt x="20002" y="6093"/>
                            <a:pt x="18383" y="6093"/>
                            <a:pt x="17145" y="5997"/>
                          </a:cubicBezTo>
                          <a:cubicBezTo>
                            <a:pt x="15745" y="5912"/>
                            <a:pt x="14345" y="6140"/>
                            <a:pt x="13049" y="6664"/>
                          </a:cubicBezTo>
                          <a:cubicBezTo>
                            <a:pt x="13716" y="5340"/>
                            <a:pt x="13954" y="3845"/>
                            <a:pt x="13716" y="2378"/>
                          </a:cubicBezTo>
                          <a:cubicBezTo>
                            <a:pt x="12573" y="-2290"/>
                            <a:pt x="7334" y="1140"/>
                            <a:pt x="4191" y="2378"/>
                          </a:cubicBezTo>
                          <a:cubicBezTo>
                            <a:pt x="3619" y="2378"/>
                            <a:pt x="3334" y="3997"/>
                            <a:pt x="4191" y="3711"/>
                          </a:cubicBezTo>
                          <a:cubicBezTo>
                            <a:pt x="5048" y="3426"/>
                            <a:pt x="8668" y="1711"/>
                            <a:pt x="10192" y="1997"/>
                          </a:cubicBezTo>
                          <a:cubicBezTo>
                            <a:pt x="11716" y="2283"/>
                            <a:pt x="10763" y="6093"/>
                            <a:pt x="9334" y="8379"/>
                          </a:cubicBezTo>
                          <a:lnTo>
                            <a:pt x="6286" y="9998"/>
                          </a:lnTo>
                          <a:cubicBezTo>
                            <a:pt x="3848" y="10693"/>
                            <a:pt x="1657" y="12084"/>
                            <a:pt x="0" y="13998"/>
                          </a:cubicBezTo>
                          <a:cubicBezTo>
                            <a:pt x="95" y="17427"/>
                            <a:pt x="3429" y="18475"/>
                            <a:pt x="6382" y="16856"/>
                          </a:cubicBezTo>
                          <a:close/>
                          <a:moveTo>
                            <a:pt x="8096" y="11903"/>
                          </a:moveTo>
                          <a:cubicBezTo>
                            <a:pt x="8887" y="11541"/>
                            <a:pt x="9649" y="11131"/>
                            <a:pt x="10382" y="10665"/>
                          </a:cubicBezTo>
                          <a:cubicBezTo>
                            <a:pt x="9449" y="12389"/>
                            <a:pt x="8106" y="13855"/>
                            <a:pt x="6477" y="14951"/>
                          </a:cubicBezTo>
                          <a:cubicBezTo>
                            <a:pt x="6477" y="14951"/>
                            <a:pt x="3143" y="16094"/>
                            <a:pt x="4096" y="14951"/>
                          </a:cubicBezTo>
                          <a:cubicBezTo>
                            <a:pt x="5105" y="13570"/>
                            <a:pt x="6496" y="12512"/>
                            <a:pt x="8096" y="11903"/>
                          </a:cubicBezTo>
                          <a:close/>
                        </a:path>
                      </a:pathLst>
                    </a:custGeom>
                    <a:solidFill>
                      <a:srgbClr val="000000"/>
                    </a:solidFill>
                    <a:ln w="9525" cap="flat">
                      <a:noFill/>
                      <a:prstDash val="solid"/>
                      <a:miter/>
                    </a:ln>
                  </p:spPr>
                  <p:txBody>
                    <a:bodyPr rtlCol="0" anchor="ctr"/>
                    <a:lstStyle/>
                    <a:p>
                      <a:endParaRPr lang="en-US"/>
                    </a:p>
                  </p:txBody>
                </p:sp>
                <p:sp>
                  <p:nvSpPr>
                    <p:cNvPr id="474" name="Freeform: Shape 473">
                      <a:extLst>
                        <a:ext uri="{FF2B5EF4-FFF2-40B4-BE49-F238E27FC236}">
                          <a16:creationId xmlns="" xmlns:a16="http://schemas.microsoft.com/office/drawing/2014/main" id="{49DB441B-0C82-49E8-883F-34730137B0B9}"/>
                        </a:ext>
                      </a:extLst>
                    </p:cNvPr>
                    <p:cNvSpPr/>
                    <p:nvPr/>
                  </p:nvSpPr>
                  <p:spPr>
                    <a:xfrm>
                      <a:off x="2540302" y="3489556"/>
                      <a:ext cx="50089" cy="27307"/>
                    </a:xfrm>
                    <a:custGeom>
                      <a:avLst/>
                      <a:gdLst>
                        <a:gd name="connsiteX0" fmla="*/ 0 w 50089"/>
                        <a:gd name="connsiteY0" fmla="*/ 14862 h 27307"/>
                        <a:gd name="connsiteX1" fmla="*/ 476 w 50089"/>
                        <a:gd name="connsiteY1" fmla="*/ 15433 h 27307"/>
                        <a:gd name="connsiteX2" fmla="*/ 8763 w 50089"/>
                        <a:gd name="connsiteY2" fmla="*/ 8099 h 27307"/>
                        <a:gd name="connsiteX3" fmla="*/ 13430 w 50089"/>
                        <a:gd name="connsiteY3" fmla="*/ 9623 h 27307"/>
                        <a:gd name="connsiteX4" fmla="*/ 12668 w 50089"/>
                        <a:gd name="connsiteY4" fmla="*/ 11814 h 27307"/>
                        <a:gd name="connsiteX5" fmla="*/ 13335 w 50089"/>
                        <a:gd name="connsiteY5" fmla="*/ 12480 h 27307"/>
                        <a:gd name="connsiteX6" fmla="*/ 20669 w 50089"/>
                        <a:gd name="connsiteY6" fmla="*/ 13623 h 27307"/>
                        <a:gd name="connsiteX7" fmla="*/ 20669 w 50089"/>
                        <a:gd name="connsiteY7" fmla="*/ 14385 h 27307"/>
                        <a:gd name="connsiteX8" fmla="*/ 26479 w 50089"/>
                        <a:gd name="connsiteY8" fmla="*/ 16195 h 27307"/>
                        <a:gd name="connsiteX9" fmla="*/ 25622 w 50089"/>
                        <a:gd name="connsiteY9" fmla="*/ 20100 h 27307"/>
                        <a:gd name="connsiteX10" fmla="*/ 29623 w 50089"/>
                        <a:gd name="connsiteY10" fmla="*/ 20100 h 27307"/>
                        <a:gd name="connsiteX11" fmla="*/ 31909 w 50089"/>
                        <a:gd name="connsiteY11" fmla="*/ 19243 h 27307"/>
                        <a:gd name="connsiteX12" fmla="*/ 31909 w 50089"/>
                        <a:gd name="connsiteY12" fmla="*/ 20481 h 27307"/>
                        <a:gd name="connsiteX13" fmla="*/ 32861 w 50089"/>
                        <a:gd name="connsiteY13" fmla="*/ 21624 h 27307"/>
                        <a:gd name="connsiteX14" fmla="*/ 34671 w 50089"/>
                        <a:gd name="connsiteY14" fmla="*/ 21624 h 27307"/>
                        <a:gd name="connsiteX15" fmla="*/ 36004 w 50089"/>
                        <a:gd name="connsiteY15" fmla="*/ 20862 h 27307"/>
                        <a:gd name="connsiteX16" fmla="*/ 38481 w 50089"/>
                        <a:gd name="connsiteY16" fmla="*/ 21529 h 27307"/>
                        <a:gd name="connsiteX17" fmla="*/ 41719 w 50089"/>
                        <a:gd name="connsiteY17" fmla="*/ 22577 h 27307"/>
                        <a:gd name="connsiteX18" fmla="*/ 41148 w 50089"/>
                        <a:gd name="connsiteY18" fmla="*/ 26673 h 27307"/>
                        <a:gd name="connsiteX19" fmla="*/ 49054 w 50089"/>
                        <a:gd name="connsiteY19" fmla="*/ 26673 h 27307"/>
                        <a:gd name="connsiteX20" fmla="*/ 49054 w 50089"/>
                        <a:gd name="connsiteY20" fmla="*/ 25053 h 27307"/>
                        <a:gd name="connsiteX21" fmla="*/ 45339 w 50089"/>
                        <a:gd name="connsiteY21" fmla="*/ 25530 h 27307"/>
                        <a:gd name="connsiteX22" fmla="*/ 43624 w 50089"/>
                        <a:gd name="connsiteY22" fmla="*/ 21624 h 27307"/>
                        <a:gd name="connsiteX23" fmla="*/ 43310 w 50089"/>
                        <a:gd name="connsiteY23" fmla="*/ 20738 h 27307"/>
                        <a:gd name="connsiteX24" fmla="*/ 42958 w 50089"/>
                        <a:gd name="connsiteY24" fmla="*/ 20672 h 27307"/>
                        <a:gd name="connsiteX25" fmla="*/ 37719 w 50089"/>
                        <a:gd name="connsiteY25" fmla="*/ 18672 h 27307"/>
                        <a:gd name="connsiteX26" fmla="*/ 35052 w 50089"/>
                        <a:gd name="connsiteY26" fmla="*/ 19624 h 27307"/>
                        <a:gd name="connsiteX27" fmla="*/ 33718 w 50089"/>
                        <a:gd name="connsiteY27" fmla="*/ 17148 h 27307"/>
                        <a:gd name="connsiteX28" fmla="*/ 33023 w 50089"/>
                        <a:gd name="connsiteY28" fmla="*/ 16509 h 27307"/>
                        <a:gd name="connsiteX29" fmla="*/ 32766 w 50089"/>
                        <a:gd name="connsiteY29" fmla="*/ 16576 h 27307"/>
                        <a:gd name="connsiteX30" fmla="*/ 27527 w 50089"/>
                        <a:gd name="connsiteY30" fmla="*/ 16576 h 27307"/>
                        <a:gd name="connsiteX31" fmla="*/ 29146 w 50089"/>
                        <a:gd name="connsiteY31" fmla="*/ 14385 h 27307"/>
                        <a:gd name="connsiteX32" fmla="*/ 27146 w 50089"/>
                        <a:gd name="connsiteY32" fmla="*/ 12004 h 27307"/>
                        <a:gd name="connsiteX33" fmla="*/ 24003 w 50089"/>
                        <a:gd name="connsiteY33" fmla="*/ 12004 h 27307"/>
                        <a:gd name="connsiteX34" fmla="*/ 22003 w 50089"/>
                        <a:gd name="connsiteY34" fmla="*/ 10956 h 27307"/>
                        <a:gd name="connsiteX35" fmla="*/ 18288 w 50089"/>
                        <a:gd name="connsiteY35" fmla="*/ 9813 h 27307"/>
                        <a:gd name="connsiteX36" fmla="*/ 15716 w 50089"/>
                        <a:gd name="connsiteY36" fmla="*/ 9813 h 27307"/>
                        <a:gd name="connsiteX37" fmla="*/ 14859 w 50089"/>
                        <a:gd name="connsiteY37" fmla="*/ 8384 h 27307"/>
                        <a:gd name="connsiteX38" fmla="*/ 15335 w 50089"/>
                        <a:gd name="connsiteY38" fmla="*/ 5527 h 27307"/>
                        <a:gd name="connsiteX39" fmla="*/ 11716 w 50089"/>
                        <a:gd name="connsiteY39" fmla="*/ 4098 h 27307"/>
                        <a:gd name="connsiteX40" fmla="*/ 8287 w 50089"/>
                        <a:gd name="connsiteY40" fmla="*/ 5241 h 27307"/>
                        <a:gd name="connsiteX41" fmla="*/ 4953 w 50089"/>
                        <a:gd name="connsiteY41" fmla="*/ 3 h 27307"/>
                        <a:gd name="connsiteX42" fmla="*/ 4953 w 50089"/>
                        <a:gd name="connsiteY42" fmla="*/ 1526 h 27307"/>
                        <a:gd name="connsiteX43" fmla="*/ 6382 w 50089"/>
                        <a:gd name="connsiteY43" fmla="*/ 6480 h 27307"/>
                        <a:gd name="connsiteX44" fmla="*/ 0 w 50089"/>
                        <a:gd name="connsiteY44" fmla="*/ 14862 h 27307"/>
                        <a:gd name="connsiteX45" fmla="*/ 3524 w 50089"/>
                        <a:gd name="connsiteY45" fmla="*/ 12195 h 27307"/>
                        <a:gd name="connsiteX46" fmla="*/ 6096 w 50089"/>
                        <a:gd name="connsiteY46" fmla="*/ 9623 h 27307"/>
                        <a:gd name="connsiteX47" fmla="*/ 5620 w 50089"/>
                        <a:gd name="connsiteY47" fmla="*/ 10671 h 27307"/>
                        <a:gd name="connsiteX48" fmla="*/ 3524 w 50089"/>
                        <a:gd name="connsiteY48" fmla="*/ 12195 h 2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0089" h="27307">
                          <a:moveTo>
                            <a:pt x="0" y="14862"/>
                          </a:moveTo>
                          <a:cubicBezTo>
                            <a:pt x="0" y="15147"/>
                            <a:pt x="200" y="15385"/>
                            <a:pt x="476" y="15433"/>
                          </a:cubicBezTo>
                          <a:cubicBezTo>
                            <a:pt x="4096" y="16576"/>
                            <a:pt x="7525" y="12290"/>
                            <a:pt x="8763" y="8099"/>
                          </a:cubicBezTo>
                          <a:cubicBezTo>
                            <a:pt x="10096" y="8099"/>
                            <a:pt x="12954" y="7527"/>
                            <a:pt x="13430" y="9623"/>
                          </a:cubicBezTo>
                          <a:cubicBezTo>
                            <a:pt x="13430" y="9623"/>
                            <a:pt x="12763" y="11432"/>
                            <a:pt x="12668" y="11814"/>
                          </a:cubicBezTo>
                          <a:cubicBezTo>
                            <a:pt x="12706" y="12166"/>
                            <a:pt x="12982" y="12442"/>
                            <a:pt x="13335" y="12480"/>
                          </a:cubicBezTo>
                          <a:cubicBezTo>
                            <a:pt x="15335" y="12480"/>
                            <a:pt x="21717" y="10194"/>
                            <a:pt x="20669" y="13623"/>
                          </a:cubicBezTo>
                          <a:cubicBezTo>
                            <a:pt x="20536" y="13861"/>
                            <a:pt x="20536" y="14147"/>
                            <a:pt x="20669" y="14385"/>
                          </a:cubicBezTo>
                          <a:cubicBezTo>
                            <a:pt x="22384" y="15528"/>
                            <a:pt x="26003" y="13623"/>
                            <a:pt x="26479" y="16195"/>
                          </a:cubicBezTo>
                          <a:cubicBezTo>
                            <a:pt x="26479" y="17243"/>
                            <a:pt x="24289" y="18481"/>
                            <a:pt x="25622" y="20100"/>
                          </a:cubicBezTo>
                          <a:cubicBezTo>
                            <a:pt x="26956" y="21720"/>
                            <a:pt x="28480" y="20100"/>
                            <a:pt x="29623" y="20100"/>
                          </a:cubicBezTo>
                          <a:cubicBezTo>
                            <a:pt x="30766" y="20100"/>
                            <a:pt x="31147" y="18957"/>
                            <a:pt x="31909" y="19243"/>
                          </a:cubicBezTo>
                          <a:cubicBezTo>
                            <a:pt x="32671" y="19529"/>
                            <a:pt x="31909" y="20100"/>
                            <a:pt x="31909" y="20481"/>
                          </a:cubicBezTo>
                          <a:cubicBezTo>
                            <a:pt x="31909" y="20862"/>
                            <a:pt x="32385" y="21434"/>
                            <a:pt x="32861" y="21624"/>
                          </a:cubicBezTo>
                          <a:cubicBezTo>
                            <a:pt x="33338" y="21815"/>
                            <a:pt x="34099" y="21624"/>
                            <a:pt x="34671" y="21624"/>
                          </a:cubicBezTo>
                          <a:cubicBezTo>
                            <a:pt x="35242" y="21624"/>
                            <a:pt x="35528" y="20957"/>
                            <a:pt x="36004" y="20862"/>
                          </a:cubicBezTo>
                          <a:cubicBezTo>
                            <a:pt x="36843" y="21024"/>
                            <a:pt x="37671" y="21253"/>
                            <a:pt x="38481" y="21529"/>
                          </a:cubicBezTo>
                          <a:cubicBezTo>
                            <a:pt x="38481" y="21529"/>
                            <a:pt x="42005" y="23148"/>
                            <a:pt x="41719" y="22577"/>
                          </a:cubicBezTo>
                          <a:cubicBezTo>
                            <a:pt x="42196" y="23529"/>
                            <a:pt x="40100" y="25244"/>
                            <a:pt x="41148" y="26673"/>
                          </a:cubicBezTo>
                          <a:cubicBezTo>
                            <a:pt x="42196" y="28101"/>
                            <a:pt x="47625" y="26673"/>
                            <a:pt x="49054" y="26673"/>
                          </a:cubicBezTo>
                          <a:cubicBezTo>
                            <a:pt x="50482" y="26673"/>
                            <a:pt x="50387" y="25053"/>
                            <a:pt x="49054" y="25053"/>
                          </a:cubicBezTo>
                          <a:lnTo>
                            <a:pt x="45339" y="25530"/>
                          </a:lnTo>
                          <a:cubicBezTo>
                            <a:pt x="42100" y="24196"/>
                            <a:pt x="42958" y="23148"/>
                            <a:pt x="43624" y="21624"/>
                          </a:cubicBezTo>
                          <a:cubicBezTo>
                            <a:pt x="43786" y="21291"/>
                            <a:pt x="43643" y="20891"/>
                            <a:pt x="43310" y="20738"/>
                          </a:cubicBezTo>
                          <a:cubicBezTo>
                            <a:pt x="43205" y="20681"/>
                            <a:pt x="43082" y="20662"/>
                            <a:pt x="42958" y="20672"/>
                          </a:cubicBezTo>
                          <a:cubicBezTo>
                            <a:pt x="40862" y="20672"/>
                            <a:pt x="39338" y="18672"/>
                            <a:pt x="37719" y="18672"/>
                          </a:cubicBezTo>
                          <a:cubicBezTo>
                            <a:pt x="36100" y="18672"/>
                            <a:pt x="35433" y="19719"/>
                            <a:pt x="35052" y="19624"/>
                          </a:cubicBezTo>
                          <a:cubicBezTo>
                            <a:pt x="32575" y="19624"/>
                            <a:pt x="33814" y="18862"/>
                            <a:pt x="33718" y="17148"/>
                          </a:cubicBezTo>
                          <a:cubicBezTo>
                            <a:pt x="33699" y="16776"/>
                            <a:pt x="33385" y="16500"/>
                            <a:pt x="33023" y="16509"/>
                          </a:cubicBezTo>
                          <a:cubicBezTo>
                            <a:pt x="32937" y="16519"/>
                            <a:pt x="32842" y="16538"/>
                            <a:pt x="32766" y="16576"/>
                          </a:cubicBezTo>
                          <a:cubicBezTo>
                            <a:pt x="31337" y="17148"/>
                            <a:pt x="27622" y="20100"/>
                            <a:pt x="27527" y="16576"/>
                          </a:cubicBezTo>
                          <a:cubicBezTo>
                            <a:pt x="27527" y="16100"/>
                            <a:pt x="29051" y="15147"/>
                            <a:pt x="29146" y="14385"/>
                          </a:cubicBezTo>
                          <a:cubicBezTo>
                            <a:pt x="29242" y="13623"/>
                            <a:pt x="29146" y="12290"/>
                            <a:pt x="27146" y="12004"/>
                          </a:cubicBezTo>
                          <a:cubicBezTo>
                            <a:pt x="25146" y="11718"/>
                            <a:pt x="25051" y="12004"/>
                            <a:pt x="24003" y="12004"/>
                          </a:cubicBezTo>
                          <a:cubicBezTo>
                            <a:pt x="20002" y="12671"/>
                            <a:pt x="23431" y="12004"/>
                            <a:pt x="22003" y="10956"/>
                          </a:cubicBezTo>
                          <a:cubicBezTo>
                            <a:pt x="20574" y="9908"/>
                            <a:pt x="20479" y="9718"/>
                            <a:pt x="18288" y="9813"/>
                          </a:cubicBezTo>
                          <a:cubicBezTo>
                            <a:pt x="17621" y="9813"/>
                            <a:pt x="16288" y="9813"/>
                            <a:pt x="15716" y="9813"/>
                          </a:cubicBezTo>
                          <a:cubicBezTo>
                            <a:pt x="13525" y="9242"/>
                            <a:pt x="14954" y="9813"/>
                            <a:pt x="14859" y="8384"/>
                          </a:cubicBezTo>
                          <a:cubicBezTo>
                            <a:pt x="14764" y="6956"/>
                            <a:pt x="15716" y="6670"/>
                            <a:pt x="15335" y="5527"/>
                          </a:cubicBezTo>
                          <a:cubicBezTo>
                            <a:pt x="14954" y="4384"/>
                            <a:pt x="13525" y="3717"/>
                            <a:pt x="11716" y="4098"/>
                          </a:cubicBezTo>
                          <a:cubicBezTo>
                            <a:pt x="10535" y="4365"/>
                            <a:pt x="9392" y="4746"/>
                            <a:pt x="8287" y="5241"/>
                          </a:cubicBezTo>
                          <a:cubicBezTo>
                            <a:pt x="8287" y="2384"/>
                            <a:pt x="8287" y="-93"/>
                            <a:pt x="4953" y="3"/>
                          </a:cubicBezTo>
                          <a:cubicBezTo>
                            <a:pt x="4286" y="3"/>
                            <a:pt x="3524" y="1431"/>
                            <a:pt x="4953" y="1526"/>
                          </a:cubicBezTo>
                          <a:cubicBezTo>
                            <a:pt x="6382" y="1622"/>
                            <a:pt x="6953" y="4193"/>
                            <a:pt x="6382" y="6480"/>
                          </a:cubicBezTo>
                          <a:cubicBezTo>
                            <a:pt x="3524" y="9147"/>
                            <a:pt x="190" y="12004"/>
                            <a:pt x="0" y="14862"/>
                          </a:cubicBezTo>
                          <a:close/>
                          <a:moveTo>
                            <a:pt x="3524" y="12195"/>
                          </a:moveTo>
                          <a:cubicBezTo>
                            <a:pt x="4210" y="11185"/>
                            <a:pt x="5086" y="10308"/>
                            <a:pt x="6096" y="9623"/>
                          </a:cubicBezTo>
                          <a:lnTo>
                            <a:pt x="5620" y="10671"/>
                          </a:lnTo>
                          <a:cubicBezTo>
                            <a:pt x="5239" y="11242"/>
                            <a:pt x="2762" y="14290"/>
                            <a:pt x="3524" y="12195"/>
                          </a:cubicBezTo>
                          <a:close/>
                        </a:path>
                      </a:pathLst>
                    </a:custGeom>
                    <a:solidFill>
                      <a:srgbClr val="000000"/>
                    </a:solidFill>
                    <a:ln w="9525" cap="flat">
                      <a:noFill/>
                      <a:prstDash val="solid"/>
                      <a:miter/>
                    </a:ln>
                  </p:spPr>
                  <p:txBody>
                    <a:bodyPr rtlCol="0" anchor="ctr"/>
                    <a:lstStyle/>
                    <a:p>
                      <a:endParaRPr lang="en-US"/>
                    </a:p>
                  </p:txBody>
                </p:sp>
                <p:sp>
                  <p:nvSpPr>
                    <p:cNvPr id="475" name="Freeform: Shape 474">
                      <a:extLst>
                        <a:ext uri="{FF2B5EF4-FFF2-40B4-BE49-F238E27FC236}">
                          <a16:creationId xmlns="" xmlns:a16="http://schemas.microsoft.com/office/drawing/2014/main" id="{4E1D228A-4E37-4D5C-A6AA-2D1D88D1EFC6}"/>
                        </a:ext>
                      </a:extLst>
                    </p:cNvPr>
                    <p:cNvSpPr/>
                    <p:nvPr/>
                  </p:nvSpPr>
                  <p:spPr>
                    <a:xfrm>
                      <a:off x="2706415" y="3458892"/>
                      <a:ext cx="65557" cy="36948"/>
                    </a:xfrm>
                    <a:custGeom>
                      <a:avLst/>
                      <a:gdLst>
                        <a:gd name="connsiteX0" fmla="*/ 5813 w 65557"/>
                        <a:gd name="connsiteY0" fmla="*/ 16951 h 36948"/>
                        <a:gd name="connsiteX1" fmla="*/ 13718 w 65557"/>
                        <a:gd name="connsiteY1" fmla="*/ 8855 h 36948"/>
                        <a:gd name="connsiteX2" fmla="*/ 17147 w 65557"/>
                        <a:gd name="connsiteY2" fmla="*/ 7998 h 36948"/>
                        <a:gd name="connsiteX3" fmla="*/ 17147 w 65557"/>
                        <a:gd name="connsiteY3" fmla="*/ 12093 h 36948"/>
                        <a:gd name="connsiteX4" fmla="*/ 17357 w 65557"/>
                        <a:gd name="connsiteY4" fmla="*/ 13008 h 36948"/>
                        <a:gd name="connsiteX5" fmla="*/ 18005 w 65557"/>
                        <a:gd name="connsiteY5" fmla="*/ 13046 h 36948"/>
                        <a:gd name="connsiteX6" fmla="*/ 26768 w 65557"/>
                        <a:gd name="connsiteY6" fmla="*/ 15808 h 36948"/>
                        <a:gd name="connsiteX7" fmla="*/ 26758 w 65557"/>
                        <a:gd name="connsiteY7" fmla="*/ 16751 h 36948"/>
                        <a:gd name="connsiteX8" fmla="*/ 26768 w 65557"/>
                        <a:gd name="connsiteY8" fmla="*/ 16760 h 36948"/>
                        <a:gd name="connsiteX9" fmla="*/ 31530 w 65557"/>
                        <a:gd name="connsiteY9" fmla="*/ 18666 h 36948"/>
                        <a:gd name="connsiteX10" fmla="*/ 31844 w 65557"/>
                        <a:gd name="connsiteY10" fmla="*/ 19551 h 36948"/>
                        <a:gd name="connsiteX11" fmla="*/ 32197 w 65557"/>
                        <a:gd name="connsiteY11" fmla="*/ 19618 h 36948"/>
                        <a:gd name="connsiteX12" fmla="*/ 42198 w 65557"/>
                        <a:gd name="connsiteY12" fmla="*/ 19618 h 36948"/>
                        <a:gd name="connsiteX13" fmla="*/ 46675 w 65557"/>
                        <a:gd name="connsiteY13" fmla="*/ 20190 h 36948"/>
                        <a:gd name="connsiteX14" fmla="*/ 45627 w 65557"/>
                        <a:gd name="connsiteY14" fmla="*/ 24761 h 36948"/>
                        <a:gd name="connsiteX15" fmla="*/ 45560 w 65557"/>
                        <a:gd name="connsiteY15" fmla="*/ 25838 h 36948"/>
                        <a:gd name="connsiteX16" fmla="*/ 45627 w 65557"/>
                        <a:gd name="connsiteY16" fmla="*/ 25905 h 36948"/>
                        <a:gd name="connsiteX17" fmla="*/ 47532 w 65557"/>
                        <a:gd name="connsiteY17" fmla="*/ 29429 h 36948"/>
                        <a:gd name="connsiteX18" fmla="*/ 47532 w 65557"/>
                        <a:gd name="connsiteY18" fmla="*/ 30572 h 36948"/>
                        <a:gd name="connsiteX19" fmla="*/ 60677 w 65557"/>
                        <a:gd name="connsiteY19" fmla="*/ 33334 h 36948"/>
                        <a:gd name="connsiteX20" fmla="*/ 64868 w 65557"/>
                        <a:gd name="connsiteY20" fmla="*/ 36858 h 36948"/>
                        <a:gd name="connsiteX21" fmla="*/ 64868 w 65557"/>
                        <a:gd name="connsiteY21" fmla="*/ 35430 h 36948"/>
                        <a:gd name="connsiteX22" fmla="*/ 61439 w 65557"/>
                        <a:gd name="connsiteY22" fmla="*/ 29143 h 36948"/>
                        <a:gd name="connsiteX23" fmla="*/ 50866 w 65557"/>
                        <a:gd name="connsiteY23" fmla="*/ 29143 h 36948"/>
                        <a:gd name="connsiteX24" fmla="*/ 49818 w 65557"/>
                        <a:gd name="connsiteY24" fmla="*/ 25524 h 36948"/>
                        <a:gd name="connsiteX25" fmla="*/ 48104 w 65557"/>
                        <a:gd name="connsiteY25" fmla="*/ 24761 h 36948"/>
                        <a:gd name="connsiteX26" fmla="*/ 47437 w 65557"/>
                        <a:gd name="connsiteY26" fmla="*/ 24095 h 36948"/>
                        <a:gd name="connsiteX27" fmla="*/ 47437 w 65557"/>
                        <a:gd name="connsiteY27" fmla="*/ 22952 h 36948"/>
                        <a:gd name="connsiteX28" fmla="*/ 48104 w 65557"/>
                        <a:gd name="connsiteY28" fmla="*/ 21714 h 36948"/>
                        <a:gd name="connsiteX29" fmla="*/ 38579 w 65557"/>
                        <a:gd name="connsiteY29" fmla="*/ 17808 h 36948"/>
                        <a:gd name="connsiteX30" fmla="*/ 32959 w 65557"/>
                        <a:gd name="connsiteY30" fmla="*/ 17808 h 36948"/>
                        <a:gd name="connsiteX31" fmla="*/ 32959 w 65557"/>
                        <a:gd name="connsiteY31" fmla="*/ 16475 h 36948"/>
                        <a:gd name="connsiteX32" fmla="*/ 28387 w 65557"/>
                        <a:gd name="connsiteY32" fmla="*/ 14570 h 36948"/>
                        <a:gd name="connsiteX33" fmla="*/ 28387 w 65557"/>
                        <a:gd name="connsiteY33" fmla="*/ 11808 h 36948"/>
                        <a:gd name="connsiteX34" fmla="*/ 19910 w 65557"/>
                        <a:gd name="connsiteY34" fmla="*/ 10760 h 36948"/>
                        <a:gd name="connsiteX35" fmla="*/ 18481 w 65557"/>
                        <a:gd name="connsiteY35" fmla="*/ 10760 h 36948"/>
                        <a:gd name="connsiteX36" fmla="*/ 19814 w 65557"/>
                        <a:gd name="connsiteY36" fmla="*/ 9426 h 36948"/>
                        <a:gd name="connsiteX37" fmla="*/ 19814 w 65557"/>
                        <a:gd name="connsiteY37" fmla="*/ 7617 h 36948"/>
                        <a:gd name="connsiteX38" fmla="*/ 16957 w 65557"/>
                        <a:gd name="connsiteY38" fmla="*/ 5997 h 36948"/>
                        <a:gd name="connsiteX39" fmla="*/ 12956 w 65557"/>
                        <a:gd name="connsiteY39" fmla="*/ 6759 h 36948"/>
                        <a:gd name="connsiteX40" fmla="*/ 13623 w 65557"/>
                        <a:gd name="connsiteY40" fmla="*/ 2378 h 36948"/>
                        <a:gd name="connsiteX41" fmla="*/ 4098 w 65557"/>
                        <a:gd name="connsiteY41" fmla="*/ 2378 h 36948"/>
                        <a:gd name="connsiteX42" fmla="*/ 4098 w 65557"/>
                        <a:gd name="connsiteY42" fmla="*/ 3616 h 36948"/>
                        <a:gd name="connsiteX43" fmla="*/ 10099 w 65557"/>
                        <a:gd name="connsiteY43" fmla="*/ 1902 h 36948"/>
                        <a:gd name="connsiteX44" fmla="*/ 9337 w 65557"/>
                        <a:gd name="connsiteY44" fmla="*/ 8378 h 36948"/>
                        <a:gd name="connsiteX45" fmla="*/ 6289 w 65557"/>
                        <a:gd name="connsiteY45" fmla="*/ 9902 h 36948"/>
                        <a:gd name="connsiteX46" fmla="*/ 2 w 65557"/>
                        <a:gd name="connsiteY46" fmla="*/ 13903 h 36948"/>
                        <a:gd name="connsiteX47" fmla="*/ 5813 w 65557"/>
                        <a:gd name="connsiteY47" fmla="*/ 16951 h 36948"/>
                        <a:gd name="connsiteX48" fmla="*/ 7432 w 65557"/>
                        <a:gd name="connsiteY48" fmla="*/ 12093 h 36948"/>
                        <a:gd name="connsiteX49" fmla="*/ 9813 w 65557"/>
                        <a:gd name="connsiteY49" fmla="*/ 10855 h 36948"/>
                        <a:gd name="connsiteX50" fmla="*/ 5813 w 65557"/>
                        <a:gd name="connsiteY50" fmla="*/ 15046 h 36948"/>
                        <a:gd name="connsiteX51" fmla="*/ 3431 w 65557"/>
                        <a:gd name="connsiteY51" fmla="*/ 15046 h 36948"/>
                        <a:gd name="connsiteX52" fmla="*/ 7432 w 65557"/>
                        <a:gd name="connsiteY52" fmla="*/ 12093 h 3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5557" h="36948">
                          <a:moveTo>
                            <a:pt x="5813" y="16951"/>
                          </a:moveTo>
                          <a:cubicBezTo>
                            <a:pt x="9061" y="14922"/>
                            <a:pt x="11775" y="12151"/>
                            <a:pt x="13718" y="8855"/>
                          </a:cubicBezTo>
                          <a:cubicBezTo>
                            <a:pt x="14785" y="8312"/>
                            <a:pt x="15957" y="8017"/>
                            <a:pt x="17147" y="7998"/>
                          </a:cubicBezTo>
                          <a:cubicBezTo>
                            <a:pt x="21624" y="8664"/>
                            <a:pt x="17814" y="10379"/>
                            <a:pt x="17147" y="12093"/>
                          </a:cubicBezTo>
                          <a:cubicBezTo>
                            <a:pt x="16957" y="12408"/>
                            <a:pt x="17052" y="12817"/>
                            <a:pt x="17357" y="13008"/>
                          </a:cubicBezTo>
                          <a:cubicBezTo>
                            <a:pt x="17557" y="13132"/>
                            <a:pt x="17795" y="13151"/>
                            <a:pt x="18005" y="13046"/>
                          </a:cubicBezTo>
                          <a:cubicBezTo>
                            <a:pt x="21148" y="12569"/>
                            <a:pt x="28768" y="10665"/>
                            <a:pt x="26768" y="15808"/>
                          </a:cubicBezTo>
                          <a:cubicBezTo>
                            <a:pt x="26501" y="16065"/>
                            <a:pt x="26501" y="16484"/>
                            <a:pt x="26758" y="16751"/>
                          </a:cubicBezTo>
                          <a:cubicBezTo>
                            <a:pt x="26758" y="16751"/>
                            <a:pt x="26768" y="16760"/>
                            <a:pt x="26768" y="16760"/>
                          </a:cubicBezTo>
                          <a:cubicBezTo>
                            <a:pt x="27720" y="16760"/>
                            <a:pt x="32006" y="17618"/>
                            <a:pt x="31530" y="18666"/>
                          </a:cubicBezTo>
                          <a:cubicBezTo>
                            <a:pt x="31368" y="18999"/>
                            <a:pt x="31511" y="19399"/>
                            <a:pt x="31844" y="19551"/>
                          </a:cubicBezTo>
                          <a:cubicBezTo>
                            <a:pt x="31949" y="19609"/>
                            <a:pt x="32073" y="19627"/>
                            <a:pt x="32197" y="19618"/>
                          </a:cubicBezTo>
                          <a:cubicBezTo>
                            <a:pt x="35531" y="19618"/>
                            <a:pt x="38864" y="19618"/>
                            <a:pt x="42198" y="19618"/>
                          </a:cubicBezTo>
                          <a:cubicBezTo>
                            <a:pt x="43703" y="19647"/>
                            <a:pt x="45208" y="19837"/>
                            <a:pt x="46675" y="20190"/>
                          </a:cubicBezTo>
                          <a:cubicBezTo>
                            <a:pt x="47723" y="21333"/>
                            <a:pt x="46103" y="23904"/>
                            <a:pt x="45627" y="24761"/>
                          </a:cubicBezTo>
                          <a:cubicBezTo>
                            <a:pt x="45313" y="25038"/>
                            <a:pt x="45284" y="25524"/>
                            <a:pt x="45560" y="25838"/>
                          </a:cubicBezTo>
                          <a:cubicBezTo>
                            <a:pt x="45579" y="25857"/>
                            <a:pt x="45608" y="25886"/>
                            <a:pt x="45627" y="25905"/>
                          </a:cubicBezTo>
                          <a:cubicBezTo>
                            <a:pt x="47342" y="26667"/>
                            <a:pt x="48675" y="27619"/>
                            <a:pt x="47532" y="29429"/>
                          </a:cubicBezTo>
                          <a:cubicBezTo>
                            <a:pt x="46389" y="31239"/>
                            <a:pt x="47532" y="30477"/>
                            <a:pt x="47532" y="30572"/>
                          </a:cubicBezTo>
                          <a:cubicBezTo>
                            <a:pt x="51818" y="31810"/>
                            <a:pt x="59438" y="28286"/>
                            <a:pt x="60677" y="33334"/>
                          </a:cubicBezTo>
                          <a:cubicBezTo>
                            <a:pt x="61439" y="36477"/>
                            <a:pt x="60677" y="37239"/>
                            <a:pt x="64868" y="36858"/>
                          </a:cubicBezTo>
                          <a:cubicBezTo>
                            <a:pt x="65534" y="36858"/>
                            <a:pt x="66011" y="35525"/>
                            <a:pt x="64868" y="35430"/>
                          </a:cubicBezTo>
                          <a:cubicBezTo>
                            <a:pt x="60772" y="35430"/>
                            <a:pt x="63725" y="30762"/>
                            <a:pt x="61439" y="29143"/>
                          </a:cubicBezTo>
                          <a:cubicBezTo>
                            <a:pt x="59153" y="27524"/>
                            <a:pt x="53438" y="30667"/>
                            <a:pt x="50866" y="29143"/>
                          </a:cubicBezTo>
                          <a:cubicBezTo>
                            <a:pt x="48294" y="27619"/>
                            <a:pt x="51342" y="27333"/>
                            <a:pt x="49818" y="25524"/>
                          </a:cubicBezTo>
                          <a:cubicBezTo>
                            <a:pt x="48294" y="23714"/>
                            <a:pt x="48389" y="25524"/>
                            <a:pt x="48104" y="24761"/>
                          </a:cubicBezTo>
                          <a:cubicBezTo>
                            <a:pt x="47818" y="24000"/>
                            <a:pt x="47532" y="24095"/>
                            <a:pt x="47437" y="24095"/>
                          </a:cubicBezTo>
                          <a:cubicBezTo>
                            <a:pt x="47342" y="24095"/>
                            <a:pt x="47437" y="24095"/>
                            <a:pt x="47437" y="22952"/>
                          </a:cubicBezTo>
                          <a:cubicBezTo>
                            <a:pt x="47437" y="21809"/>
                            <a:pt x="48008" y="22190"/>
                            <a:pt x="48104" y="21714"/>
                          </a:cubicBezTo>
                          <a:cubicBezTo>
                            <a:pt x="49056" y="16951"/>
                            <a:pt x="41436" y="18094"/>
                            <a:pt x="38579" y="17808"/>
                          </a:cubicBezTo>
                          <a:cubicBezTo>
                            <a:pt x="36702" y="17903"/>
                            <a:pt x="34835" y="17903"/>
                            <a:pt x="32959" y="17808"/>
                          </a:cubicBezTo>
                          <a:cubicBezTo>
                            <a:pt x="32959" y="17808"/>
                            <a:pt x="32959" y="16665"/>
                            <a:pt x="32959" y="16475"/>
                          </a:cubicBezTo>
                          <a:cubicBezTo>
                            <a:pt x="32959" y="16284"/>
                            <a:pt x="28482" y="14760"/>
                            <a:pt x="28387" y="14570"/>
                          </a:cubicBezTo>
                          <a:cubicBezTo>
                            <a:pt x="28292" y="14379"/>
                            <a:pt x="29435" y="12855"/>
                            <a:pt x="28387" y="11808"/>
                          </a:cubicBezTo>
                          <a:cubicBezTo>
                            <a:pt x="27339" y="10760"/>
                            <a:pt x="21910" y="10665"/>
                            <a:pt x="19910" y="10760"/>
                          </a:cubicBezTo>
                          <a:lnTo>
                            <a:pt x="18481" y="10760"/>
                          </a:lnTo>
                          <a:cubicBezTo>
                            <a:pt x="19195" y="10712"/>
                            <a:pt x="19767" y="10141"/>
                            <a:pt x="19814" y="9426"/>
                          </a:cubicBezTo>
                          <a:cubicBezTo>
                            <a:pt x="19814" y="8855"/>
                            <a:pt x="19814" y="8474"/>
                            <a:pt x="19814" y="7617"/>
                          </a:cubicBezTo>
                          <a:cubicBezTo>
                            <a:pt x="19814" y="6759"/>
                            <a:pt x="18290" y="6093"/>
                            <a:pt x="16957" y="5997"/>
                          </a:cubicBezTo>
                          <a:cubicBezTo>
                            <a:pt x="15576" y="5893"/>
                            <a:pt x="14195" y="6150"/>
                            <a:pt x="12956" y="6759"/>
                          </a:cubicBezTo>
                          <a:cubicBezTo>
                            <a:pt x="13623" y="5397"/>
                            <a:pt x="13852" y="3873"/>
                            <a:pt x="13623" y="2378"/>
                          </a:cubicBezTo>
                          <a:cubicBezTo>
                            <a:pt x="12480" y="-2290"/>
                            <a:pt x="7241" y="1140"/>
                            <a:pt x="4098" y="2378"/>
                          </a:cubicBezTo>
                          <a:cubicBezTo>
                            <a:pt x="3431" y="2378"/>
                            <a:pt x="3241" y="3902"/>
                            <a:pt x="4098" y="3616"/>
                          </a:cubicBezTo>
                          <a:cubicBezTo>
                            <a:pt x="4955" y="3330"/>
                            <a:pt x="8670" y="1616"/>
                            <a:pt x="10099" y="1902"/>
                          </a:cubicBezTo>
                          <a:cubicBezTo>
                            <a:pt x="11528" y="2187"/>
                            <a:pt x="10766" y="6093"/>
                            <a:pt x="9337" y="8378"/>
                          </a:cubicBezTo>
                          <a:lnTo>
                            <a:pt x="6289" y="9902"/>
                          </a:lnTo>
                          <a:cubicBezTo>
                            <a:pt x="3870" y="10645"/>
                            <a:pt x="1698" y="12027"/>
                            <a:pt x="2" y="13903"/>
                          </a:cubicBezTo>
                          <a:cubicBezTo>
                            <a:pt x="-93" y="17523"/>
                            <a:pt x="2765" y="18570"/>
                            <a:pt x="5813" y="16951"/>
                          </a:cubicBezTo>
                          <a:close/>
                          <a:moveTo>
                            <a:pt x="7432" y="12093"/>
                          </a:moveTo>
                          <a:lnTo>
                            <a:pt x="9813" y="10855"/>
                          </a:lnTo>
                          <a:cubicBezTo>
                            <a:pt x="8870" y="12579"/>
                            <a:pt x="7489" y="14027"/>
                            <a:pt x="5813" y="15046"/>
                          </a:cubicBezTo>
                          <a:cubicBezTo>
                            <a:pt x="5813" y="15046"/>
                            <a:pt x="2574" y="16189"/>
                            <a:pt x="3431" y="15046"/>
                          </a:cubicBezTo>
                          <a:cubicBezTo>
                            <a:pt x="4479" y="13722"/>
                            <a:pt x="5860" y="12703"/>
                            <a:pt x="7432" y="12093"/>
                          </a:cubicBezTo>
                          <a:close/>
                        </a:path>
                      </a:pathLst>
                    </a:custGeom>
                    <a:solidFill>
                      <a:srgbClr val="000000"/>
                    </a:solidFill>
                    <a:ln w="9525" cap="flat">
                      <a:noFill/>
                      <a:prstDash val="solid"/>
                      <a:miter/>
                    </a:ln>
                  </p:spPr>
                  <p:txBody>
                    <a:bodyPr rtlCol="0" anchor="ctr"/>
                    <a:lstStyle/>
                    <a:p>
                      <a:endParaRPr lang="en-US"/>
                    </a:p>
                  </p:txBody>
                </p:sp>
                <p:sp>
                  <p:nvSpPr>
                    <p:cNvPr id="476" name="Freeform: Shape 475">
                      <a:extLst>
                        <a:ext uri="{FF2B5EF4-FFF2-40B4-BE49-F238E27FC236}">
                          <a16:creationId xmlns="" xmlns:a16="http://schemas.microsoft.com/office/drawing/2014/main" id="{F5382418-ED24-4F00-ABF7-EA9CDF803C22}"/>
                        </a:ext>
                      </a:extLst>
                    </p:cNvPr>
                    <p:cNvSpPr/>
                    <p:nvPr/>
                  </p:nvSpPr>
                  <p:spPr>
                    <a:xfrm>
                      <a:off x="2654047" y="3426120"/>
                      <a:ext cx="49789" cy="27878"/>
                    </a:xfrm>
                    <a:custGeom>
                      <a:avLst/>
                      <a:gdLst>
                        <a:gd name="connsiteX0" fmla="*/ 79 w 49789"/>
                        <a:gd name="connsiteY0" fmla="*/ 15338 h 27878"/>
                        <a:gd name="connsiteX1" fmla="*/ 79 w 49789"/>
                        <a:gd name="connsiteY1" fmla="*/ 16005 h 27878"/>
                        <a:gd name="connsiteX2" fmla="*/ 8460 w 49789"/>
                        <a:gd name="connsiteY2" fmla="*/ 8575 h 27878"/>
                        <a:gd name="connsiteX3" fmla="*/ 13128 w 49789"/>
                        <a:gd name="connsiteY3" fmla="*/ 10099 h 27878"/>
                        <a:gd name="connsiteX4" fmla="*/ 12366 w 49789"/>
                        <a:gd name="connsiteY4" fmla="*/ 12290 h 27878"/>
                        <a:gd name="connsiteX5" fmla="*/ 13033 w 49789"/>
                        <a:gd name="connsiteY5" fmla="*/ 13052 h 27878"/>
                        <a:gd name="connsiteX6" fmla="*/ 20367 w 49789"/>
                        <a:gd name="connsiteY6" fmla="*/ 14099 h 27878"/>
                        <a:gd name="connsiteX7" fmla="*/ 20367 w 49789"/>
                        <a:gd name="connsiteY7" fmla="*/ 14862 h 27878"/>
                        <a:gd name="connsiteX8" fmla="*/ 26177 w 49789"/>
                        <a:gd name="connsiteY8" fmla="*/ 16671 h 27878"/>
                        <a:gd name="connsiteX9" fmla="*/ 25225 w 49789"/>
                        <a:gd name="connsiteY9" fmla="*/ 20577 h 27878"/>
                        <a:gd name="connsiteX10" fmla="*/ 29320 w 49789"/>
                        <a:gd name="connsiteY10" fmla="*/ 20577 h 27878"/>
                        <a:gd name="connsiteX11" fmla="*/ 31606 w 49789"/>
                        <a:gd name="connsiteY11" fmla="*/ 19815 h 27878"/>
                        <a:gd name="connsiteX12" fmla="*/ 31606 w 49789"/>
                        <a:gd name="connsiteY12" fmla="*/ 20957 h 27878"/>
                        <a:gd name="connsiteX13" fmla="*/ 32464 w 49789"/>
                        <a:gd name="connsiteY13" fmla="*/ 22196 h 27878"/>
                        <a:gd name="connsiteX14" fmla="*/ 34369 w 49789"/>
                        <a:gd name="connsiteY14" fmla="*/ 22196 h 27878"/>
                        <a:gd name="connsiteX15" fmla="*/ 35607 w 49789"/>
                        <a:gd name="connsiteY15" fmla="*/ 21434 h 27878"/>
                        <a:gd name="connsiteX16" fmla="*/ 38179 w 49789"/>
                        <a:gd name="connsiteY16" fmla="*/ 22196 h 27878"/>
                        <a:gd name="connsiteX17" fmla="*/ 41322 w 49789"/>
                        <a:gd name="connsiteY17" fmla="*/ 23148 h 27878"/>
                        <a:gd name="connsiteX18" fmla="*/ 40846 w 49789"/>
                        <a:gd name="connsiteY18" fmla="*/ 27244 h 27878"/>
                        <a:gd name="connsiteX19" fmla="*/ 48751 w 49789"/>
                        <a:gd name="connsiteY19" fmla="*/ 27244 h 27878"/>
                        <a:gd name="connsiteX20" fmla="*/ 48751 w 49789"/>
                        <a:gd name="connsiteY20" fmla="*/ 25625 h 27878"/>
                        <a:gd name="connsiteX21" fmla="*/ 45037 w 49789"/>
                        <a:gd name="connsiteY21" fmla="*/ 25625 h 27878"/>
                        <a:gd name="connsiteX22" fmla="*/ 43227 w 49789"/>
                        <a:gd name="connsiteY22" fmla="*/ 21720 h 27878"/>
                        <a:gd name="connsiteX23" fmla="*/ 42655 w 49789"/>
                        <a:gd name="connsiteY23" fmla="*/ 20767 h 27878"/>
                        <a:gd name="connsiteX24" fmla="*/ 37321 w 49789"/>
                        <a:gd name="connsiteY24" fmla="*/ 18767 h 27878"/>
                        <a:gd name="connsiteX25" fmla="*/ 34750 w 49789"/>
                        <a:gd name="connsiteY25" fmla="*/ 19815 h 27878"/>
                        <a:gd name="connsiteX26" fmla="*/ 33321 w 49789"/>
                        <a:gd name="connsiteY26" fmla="*/ 17243 h 27878"/>
                        <a:gd name="connsiteX27" fmla="*/ 32587 w 49789"/>
                        <a:gd name="connsiteY27" fmla="*/ 16643 h 27878"/>
                        <a:gd name="connsiteX28" fmla="*/ 32464 w 49789"/>
                        <a:gd name="connsiteY28" fmla="*/ 16671 h 27878"/>
                        <a:gd name="connsiteX29" fmla="*/ 27130 w 49789"/>
                        <a:gd name="connsiteY29" fmla="*/ 16671 h 27878"/>
                        <a:gd name="connsiteX30" fmla="*/ 28844 w 49789"/>
                        <a:gd name="connsiteY30" fmla="*/ 14481 h 27878"/>
                        <a:gd name="connsiteX31" fmla="*/ 26844 w 49789"/>
                        <a:gd name="connsiteY31" fmla="*/ 12099 h 27878"/>
                        <a:gd name="connsiteX32" fmla="*/ 23701 w 49789"/>
                        <a:gd name="connsiteY32" fmla="*/ 12099 h 27878"/>
                        <a:gd name="connsiteX33" fmla="*/ 21700 w 49789"/>
                        <a:gd name="connsiteY33" fmla="*/ 11052 h 27878"/>
                        <a:gd name="connsiteX34" fmla="*/ 17890 w 49789"/>
                        <a:gd name="connsiteY34" fmla="*/ 9813 h 27878"/>
                        <a:gd name="connsiteX35" fmla="*/ 15414 w 49789"/>
                        <a:gd name="connsiteY35" fmla="*/ 9813 h 27878"/>
                        <a:gd name="connsiteX36" fmla="*/ 14556 w 49789"/>
                        <a:gd name="connsiteY36" fmla="*/ 8384 h 27878"/>
                        <a:gd name="connsiteX37" fmla="*/ 15033 w 49789"/>
                        <a:gd name="connsiteY37" fmla="*/ 5527 h 27878"/>
                        <a:gd name="connsiteX38" fmla="*/ 11413 w 49789"/>
                        <a:gd name="connsiteY38" fmla="*/ 4098 h 27878"/>
                        <a:gd name="connsiteX39" fmla="*/ 7984 w 49789"/>
                        <a:gd name="connsiteY39" fmla="*/ 5241 h 27878"/>
                        <a:gd name="connsiteX40" fmla="*/ 4651 w 49789"/>
                        <a:gd name="connsiteY40" fmla="*/ 3 h 27878"/>
                        <a:gd name="connsiteX41" fmla="*/ 4174 w 49789"/>
                        <a:gd name="connsiteY41" fmla="*/ 1527 h 27878"/>
                        <a:gd name="connsiteX42" fmla="*/ 5603 w 49789"/>
                        <a:gd name="connsiteY42" fmla="*/ 6480 h 27878"/>
                        <a:gd name="connsiteX43" fmla="*/ 79 w 49789"/>
                        <a:gd name="connsiteY43" fmla="*/ 15338 h 27878"/>
                        <a:gd name="connsiteX44" fmla="*/ 3603 w 49789"/>
                        <a:gd name="connsiteY44" fmla="*/ 12671 h 27878"/>
                        <a:gd name="connsiteX45" fmla="*/ 6175 w 49789"/>
                        <a:gd name="connsiteY45" fmla="*/ 10099 h 27878"/>
                        <a:gd name="connsiteX46" fmla="*/ 6175 w 49789"/>
                        <a:gd name="connsiteY46" fmla="*/ 11147 h 27878"/>
                        <a:gd name="connsiteX47" fmla="*/ 3603 w 49789"/>
                        <a:gd name="connsiteY47" fmla="*/ 12671 h 27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9789" h="27878">
                          <a:moveTo>
                            <a:pt x="79" y="15338"/>
                          </a:moveTo>
                          <a:cubicBezTo>
                            <a:pt x="-26" y="15547"/>
                            <a:pt x="-26" y="15795"/>
                            <a:pt x="79" y="16005"/>
                          </a:cubicBezTo>
                          <a:cubicBezTo>
                            <a:pt x="3793" y="17148"/>
                            <a:pt x="7127" y="12861"/>
                            <a:pt x="8460" y="8575"/>
                          </a:cubicBezTo>
                          <a:cubicBezTo>
                            <a:pt x="9794" y="8575"/>
                            <a:pt x="12652" y="8004"/>
                            <a:pt x="13128" y="10099"/>
                          </a:cubicBezTo>
                          <a:cubicBezTo>
                            <a:pt x="12832" y="10813"/>
                            <a:pt x="12575" y="11547"/>
                            <a:pt x="12366" y="12290"/>
                          </a:cubicBezTo>
                          <a:cubicBezTo>
                            <a:pt x="12366" y="12290"/>
                            <a:pt x="12366" y="12957"/>
                            <a:pt x="13033" y="13052"/>
                          </a:cubicBezTo>
                          <a:cubicBezTo>
                            <a:pt x="15033" y="13052"/>
                            <a:pt x="21319" y="10671"/>
                            <a:pt x="20367" y="14099"/>
                          </a:cubicBezTo>
                          <a:cubicBezTo>
                            <a:pt x="20367" y="14099"/>
                            <a:pt x="20367" y="14766"/>
                            <a:pt x="20367" y="14862"/>
                          </a:cubicBezTo>
                          <a:cubicBezTo>
                            <a:pt x="20367" y="14957"/>
                            <a:pt x="25606" y="14099"/>
                            <a:pt x="26177" y="16671"/>
                          </a:cubicBezTo>
                          <a:cubicBezTo>
                            <a:pt x="26177" y="17814"/>
                            <a:pt x="23891" y="18957"/>
                            <a:pt x="25225" y="20577"/>
                          </a:cubicBezTo>
                          <a:cubicBezTo>
                            <a:pt x="26558" y="22196"/>
                            <a:pt x="28082" y="21053"/>
                            <a:pt x="29320" y="20577"/>
                          </a:cubicBezTo>
                          <a:cubicBezTo>
                            <a:pt x="30559" y="20100"/>
                            <a:pt x="30749" y="19529"/>
                            <a:pt x="31606" y="19815"/>
                          </a:cubicBezTo>
                          <a:cubicBezTo>
                            <a:pt x="32464" y="20100"/>
                            <a:pt x="31606" y="20577"/>
                            <a:pt x="31606" y="20957"/>
                          </a:cubicBezTo>
                          <a:cubicBezTo>
                            <a:pt x="31606" y="21339"/>
                            <a:pt x="32083" y="21910"/>
                            <a:pt x="32464" y="22196"/>
                          </a:cubicBezTo>
                          <a:cubicBezTo>
                            <a:pt x="32845" y="22482"/>
                            <a:pt x="33702" y="22196"/>
                            <a:pt x="34369" y="22196"/>
                          </a:cubicBezTo>
                          <a:cubicBezTo>
                            <a:pt x="35035" y="22196"/>
                            <a:pt x="35226" y="21529"/>
                            <a:pt x="35607" y="21434"/>
                          </a:cubicBezTo>
                          <a:cubicBezTo>
                            <a:pt x="36493" y="21586"/>
                            <a:pt x="37350" y="21843"/>
                            <a:pt x="38179" y="22196"/>
                          </a:cubicBezTo>
                          <a:cubicBezTo>
                            <a:pt x="38179" y="22196"/>
                            <a:pt x="41703" y="23815"/>
                            <a:pt x="41322" y="23148"/>
                          </a:cubicBezTo>
                          <a:cubicBezTo>
                            <a:pt x="41893" y="24101"/>
                            <a:pt x="39702" y="25815"/>
                            <a:pt x="40846" y="27244"/>
                          </a:cubicBezTo>
                          <a:cubicBezTo>
                            <a:pt x="41989" y="28673"/>
                            <a:pt x="47227" y="27244"/>
                            <a:pt x="48751" y="27244"/>
                          </a:cubicBezTo>
                          <a:cubicBezTo>
                            <a:pt x="50275" y="27244"/>
                            <a:pt x="49990" y="25625"/>
                            <a:pt x="48751" y="25625"/>
                          </a:cubicBezTo>
                          <a:cubicBezTo>
                            <a:pt x="47513" y="25625"/>
                            <a:pt x="45132" y="26196"/>
                            <a:pt x="45037" y="25625"/>
                          </a:cubicBezTo>
                          <a:cubicBezTo>
                            <a:pt x="41798" y="24291"/>
                            <a:pt x="42655" y="23339"/>
                            <a:pt x="43227" y="21720"/>
                          </a:cubicBezTo>
                          <a:cubicBezTo>
                            <a:pt x="43798" y="20100"/>
                            <a:pt x="43227" y="20672"/>
                            <a:pt x="42655" y="20767"/>
                          </a:cubicBezTo>
                          <a:cubicBezTo>
                            <a:pt x="40465" y="20767"/>
                            <a:pt x="39036" y="18767"/>
                            <a:pt x="37321" y="18767"/>
                          </a:cubicBezTo>
                          <a:cubicBezTo>
                            <a:pt x="35607" y="18767"/>
                            <a:pt x="35035" y="19815"/>
                            <a:pt x="34750" y="19815"/>
                          </a:cubicBezTo>
                          <a:cubicBezTo>
                            <a:pt x="32178" y="19815"/>
                            <a:pt x="33416" y="18957"/>
                            <a:pt x="33321" y="17243"/>
                          </a:cubicBezTo>
                          <a:cubicBezTo>
                            <a:pt x="33283" y="16881"/>
                            <a:pt x="32959" y="16605"/>
                            <a:pt x="32587" y="16643"/>
                          </a:cubicBezTo>
                          <a:cubicBezTo>
                            <a:pt x="32549" y="16652"/>
                            <a:pt x="32502" y="16662"/>
                            <a:pt x="32464" y="16671"/>
                          </a:cubicBezTo>
                          <a:cubicBezTo>
                            <a:pt x="31035" y="17243"/>
                            <a:pt x="27225" y="20196"/>
                            <a:pt x="27130" y="16671"/>
                          </a:cubicBezTo>
                          <a:cubicBezTo>
                            <a:pt x="27130" y="16671"/>
                            <a:pt x="28749" y="15242"/>
                            <a:pt x="28844" y="14481"/>
                          </a:cubicBezTo>
                          <a:cubicBezTo>
                            <a:pt x="28939" y="13719"/>
                            <a:pt x="28273" y="12480"/>
                            <a:pt x="26844" y="12099"/>
                          </a:cubicBezTo>
                          <a:cubicBezTo>
                            <a:pt x="25806" y="11861"/>
                            <a:pt x="24739" y="11861"/>
                            <a:pt x="23701" y="12099"/>
                          </a:cubicBezTo>
                          <a:cubicBezTo>
                            <a:pt x="19605" y="12671"/>
                            <a:pt x="23034" y="12099"/>
                            <a:pt x="21700" y="11052"/>
                          </a:cubicBezTo>
                          <a:cubicBezTo>
                            <a:pt x="20748" y="9985"/>
                            <a:pt x="19291" y="9518"/>
                            <a:pt x="17890" y="9813"/>
                          </a:cubicBezTo>
                          <a:cubicBezTo>
                            <a:pt x="17071" y="9899"/>
                            <a:pt x="16233" y="9899"/>
                            <a:pt x="15414" y="9813"/>
                          </a:cubicBezTo>
                          <a:cubicBezTo>
                            <a:pt x="13128" y="9242"/>
                            <a:pt x="14652" y="9813"/>
                            <a:pt x="14556" y="8384"/>
                          </a:cubicBezTo>
                          <a:cubicBezTo>
                            <a:pt x="14461" y="6956"/>
                            <a:pt x="15319" y="6670"/>
                            <a:pt x="15033" y="5527"/>
                          </a:cubicBezTo>
                          <a:cubicBezTo>
                            <a:pt x="14747" y="4384"/>
                            <a:pt x="13223" y="3813"/>
                            <a:pt x="11413" y="4098"/>
                          </a:cubicBezTo>
                          <a:cubicBezTo>
                            <a:pt x="10232" y="4346"/>
                            <a:pt x="9080" y="4736"/>
                            <a:pt x="7984" y="5241"/>
                          </a:cubicBezTo>
                          <a:cubicBezTo>
                            <a:pt x="7984" y="2384"/>
                            <a:pt x="7413" y="-93"/>
                            <a:pt x="4651" y="3"/>
                          </a:cubicBezTo>
                          <a:cubicBezTo>
                            <a:pt x="3889" y="3"/>
                            <a:pt x="3222" y="1431"/>
                            <a:pt x="4174" y="1527"/>
                          </a:cubicBezTo>
                          <a:cubicBezTo>
                            <a:pt x="5127" y="1622"/>
                            <a:pt x="6175" y="4289"/>
                            <a:pt x="5603" y="6480"/>
                          </a:cubicBezTo>
                          <a:cubicBezTo>
                            <a:pt x="3603" y="9623"/>
                            <a:pt x="364" y="12480"/>
                            <a:pt x="79" y="15338"/>
                          </a:cubicBezTo>
                          <a:close/>
                          <a:moveTo>
                            <a:pt x="3603" y="12671"/>
                          </a:moveTo>
                          <a:cubicBezTo>
                            <a:pt x="4308" y="11671"/>
                            <a:pt x="5174" y="10804"/>
                            <a:pt x="6175" y="10099"/>
                          </a:cubicBezTo>
                          <a:cubicBezTo>
                            <a:pt x="6241" y="10442"/>
                            <a:pt x="6241" y="10804"/>
                            <a:pt x="6175" y="11147"/>
                          </a:cubicBezTo>
                          <a:cubicBezTo>
                            <a:pt x="5413" y="11718"/>
                            <a:pt x="2936" y="14766"/>
                            <a:pt x="3603" y="12671"/>
                          </a:cubicBezTo>
                          <a:close/>
                        </a:path>
                      </a:pathLst>
                    </a:custGeom>
                    <a:solidFill>
                      <a:srgbClr val="000000"/>
                    </a:solidFill>
                    <a:ln w="9525" cap="flat">
                      <a:noFill/>
                      <a:prstDash val="solid"/>
                      <a:miter/>
                    </a:ln>
                  </p:spPr>
                  <p:txBody>
                    <a:bodyPr rtlCol="0" anchor="ctr"/>
                    <a:lstStyle/>
                    <a:p>
                      <a:endParaRPr lang="en-US"/>
                    </a:p>
                  </p:txBody>
                </p:sp>
                <p:sp>
                  <p:nvSpPr>
                    <p:cNvPr id="477" name="Freeform: Shape 476">
                      <a:extLst>
                        <a:ext uri="{FF2B5EF4-FFF2-40B4-BE49-F238E27FC236}">
                          <a16:creationId xmlns="" xmlns:a16="http://schemas.microsoft.com/office/drawing/2014/main" id="{97D999C3-1F3E-4302-A667-811DA225E8DF}"/>
                        </a:ext>
                      </a:extLst>
                    </p:cNvPr>
                    <p:cNvSpPr/>
                    <p:nvPr/>
                  </p:nvSpPr>
                  <p:spPr>
                    <a:xfrm>
                      <a:off x="2695086" y="3496966"/>
                      <a:ext cx="65171" cy="36879"/>
                    </a:xfrm>
                    <a:custGeom>
                      <a:avLst/>
                      <a:gdLst>
                        <a:gd name="connsiteX0" fmla="*/ 5427 w 65171"/>
                        <a:gd name="connsiteY0" fmla="*/ 16882 h 36879"/>
                        <a:gd name="connsiteX1" fmla="*/ 13332 w 65171"/>
                        <a:gd name="connsiteY1" fmla="*/ 8785 h 36879"/>
                        <a:gd name="connsiteX2" fmla="*/ 16761 w 65171"/>
                        <a:gd name="connsiteY2" fmla="*/ 7928 h 36879"/>
                        <a:gd name="connsiteX3" fmla="*/ 16761 w 65171"/>
                        <a:gd name="connsiteY3" fmla="*/ 12024 h 36879"/>
                        <a:gd name="connsiteX4" fmla="*/ 17161 w 65171"/>
                        <a:gd name="connsiteY4" fmla="*/ 13024 h 36879"/>
                        <a:gd name="connsiteX5" fmla="*/ 17619 w 65171"/>
                        <a:gd name="connsiteY5" fmla="*/ 13072 h 36879"/>
                        <a:gd name="connsiteX6" fmla="*/ 26382 w 65171"/>
                        <a:gd name="connsiteY6" fmla="*/ 15739 h 36879"/>
                        <a:gd name="connsiteX7" fmla="*/ 26372 w 65171"/>
                        <a:gd name="connsiteY7" fmla="*/ 16682 h 36879"/>
                        <a:gd name="connsiteX8" fmla="*/ 26382 w 65171"/>
                        <a:gd name="connsiteY8" fmla="*/ 16691 h 36879"/>
                        <a:gd name="connsiteX9" fmla="*/ 31144 w 65171"/>
                        <a:gd name="connsiteY9" fmla="*/ 18596 h 36879"/>
                        <a:gd name="connsiteX10" fmla="*/ 31459 w 65171"/>
                        <a:gd name="connsiteY10" fmla="*/ 19482 h 36879"/>
                        <a:gd name="connsiteX11" fmla="*/ 31811 w 65171"/>
                        <a:gd name="connsiteY11" fmla="*/ 19549 h 36879"/>
                        <a:gd name="connsiteX12" fmla="*/ 41812 w 65171"/>
                        <a:gd name="connsiteY12" fmla="*/ 19549 h 36879"/>
                        <a:gd name="connsiteX13" fmla="*/ 46289 w 65171"/>
                        <a:gd name="connsiteY13" fmla="*/ 20120 h 36879"/>
                        <a:gd name="connsiteX14" fmla="*/ 45241 w 65171"/>
                        <a:gd name="connsiteY14" fmla="*/ 24692 h 36879"/>
                        <a:gd name="connsiteX15" fmla="*/ 45175 w 65171"/>
                        <a:gd name="connsiteY15" fmla="*/ 25768 h 36879"/>
                        <a:gd name="connsiteX16" fmla="*/ 45241 w 65171"/>
                        <a:gd name="connsiteY16" fmla="*/ 25835 h 36879"/>
                        <a:gd name="connsiteX17" fmla="*/ 47146 w 65171"/>
                        <a:gd name="connsiteY17" fmla="*/ 29359 h 36879"/>
                        <a:gd name="connsiteX18" fmla="*/ 47146 w 65171"/>
                        <a:gd name="connsiteY18" fmla="*/ 30502 h 36879"/>
                        <a:gd name="connsiteX19" fmla="*/ 60291 w 65171"/>
                        <a:gd name="connsiteY19" fmla="*/ 33265 h 36879"/>
                        <a:gd name="connsiteX20" fmla="*/ 64482 w 65171"/>
                        <a:gd name="connsiteY20" fmla="*/ 36789 h 36879"/>
                        <a:gd name="connsiteX21" fmla="*/ 64482 w 65171"/>
                        <a:gd name="connsiteY21" fmla="*/ 35455 h 36879"/>
                        <a:gd name="connsiteX22" fmla="*/ 61053 w 65171"/>
                        <a:gd name="connsiteY22" fmla="*/ 29074 h 36879"/>
                        <a:gd name="connsiteX23" fmla="*/ 50480 w 65171"/>
                        <a:gd name="connsiteY23" fmla="*/ 29074 h 36879"/>
                        <a:gd name="connsiteX24" fmla="*/ 49432 w 65171"/>
                        <a:gd name="connsiteY24" fmla="*/ 25454 h 36879"/>
                        <a:gd name="connsiteX25" fmla="*/ 47813 w 65171"/>
                        <a:gd name="connsiteY25" fmla="*/ 24692 h 36879"/>
                        <a:gd name="connsiteX26" fmla="*/ 47051 w 65171"/>
                        <a:gd name="connsiteY26" fmla="*/ 24025 h 36879"/>
                        <a:gd name="connsiteX27" fmla="*/ 47051 w 65171"/>
                        <a:gd name="connsiteY27" fmla="*/ 22882 h 36879"/>
                        <a:gd name="connsiteX28" fmla="*/ 47718 w 65171"/>
                        <a:gd name="connsiteY28" fmla="*/ 21644 h 36879"/>
                        <a:gd name="connsiteX29" fmla="*/ 38193 w 65171"/>
                        <a:gd name="connsiteY29" fmla="*/ 17739 h 36879"/>
                        <a:gd name="connsiteX30" fmla="*/ 32573 w 65171"/>
                        <a:gd name="connsiteY30" fmla="*/ 17739 h 36879"/>
                        <a:gd name="connsiteX31" fmla="*/ 32573 w 65171"/>
                        <a:gd name="connsiteY31" fmla="*/ 16405 h 36879"/>
                        <a:gd name="connsiteX32" fmla="*/ 28001 w 65171"/>
                        <a:gd name="connsiteY32" fmla="*/ 14500 h 36879"/>
                        <a:gd name="connsiteX33" fmla="*/ 28573 w 65171"/>
                        <a:gd name="connsiteY33" fmla="*/ 11738 h 36879"/>
                        <a:gd name="connsiteX34" fmla="*/ 20000 w 65171"/>
                        <a:gd name="connsiteY34" fmla="*/ 10690 h 36879"/>
                        <a:gd name="connsiteX35" fmla="*/ 18571 w 65171"/>
                        <a:gd name="connsiteY35" fmla="*/ 10690 h 36879"/>
                        <a:gd name="connsiteX36" fmla="*/ 19905 w 65171"/>
                        <a:gd name="connsiteY36" fmla="*/ 9452 h 36879"/>
                        <a:gd name="connsiteX37" fmla="*/ 19905 w 65171"/>
                        <a:gd name="connsiteY37" fmla="*/ 7547 h 36879"/>
                        <a:gd name="connsiteX38" fmla="*/ 17047 w 65171"/>
                        <a:gd name="connsiteY38" fmla="*/ 5928 h 36879"/>
                        <a:gd name="connsiteX39" fmla="*/ 13047 w 65171"/>
                        <a:gd name="connsiteY39" fmla="*/ 6690 h 36879"/>
                        <a:gd name="connsiteX40" fmla="*/ 13713 w 65171"/>
                        <a:gd name="connsiteY40" fmla="*/ 2404 h 36879"/>
                        <a:gd name="connsiteX41" fmla="*/ 4188 w 65171"/>
                        <a:gd name="connsiteY41" fmla="*/ 2404 h 36879"/>
                        <a:gd name="connsiteX42" fmla="*/ 4188 w 65171"/>
                        <a:gd name="connsiteY42" fmla="*/ 3642 h 36879"/>
                        <a:gd name="connsiteX43" fmla="*/ 10189 w 65171"/>
                        <a:gd name="connsiteY43" fmla="*/ 1927 h 36879"/>
                        <a:gd name="connsiteX44" fmla="*/ 9427 w 65171"/>
                        <a:gd name="connsiteY44" fmla="*/ 8404 h 36879"/>
                        <a:gd name="connsiteX45" fmla="*/ 6379 w 65171"/>
                        <a:gd name="connsiteY45" fmla="*/ 9928 h 36879"/>
                        <a:gd name="connsiteX46" fmla="*/ 93 w 65171"/>
                        <a:gd name="connsiteY46" fmla="*/ 13929 h 36879"/>
                        <a:gd name="connsiteX47" fmla="*/ 5427 w 65171"/>
                        <a:gd name="connsiteY47" fmla="*/ 16882 h 36879"/>
                        <a:gd name="connsiteX48" fmla="*/ 7046 w 65171"/>
                        <a:gd name="connsiteY48" fmla="*/ 12024 h 36879"/>
                        <a:gd name="connsiteX49" fmla="*/ 9427 w 65171"/>
                        <a:gd name="connsiteY49" fmla="*/ 10785 h 36879"/>
                        <a:gd name="connsiteX50" fmla="*/ 5522 w 65171"/>
                        <a:gd name="connsiteY50" fmla="*/ 14976 h 36879"/>
                        <a:gd name="connsiteX51" fmla="*/ 3045 w 65171"/>
                        <a:gd name="connsiteY51" fmla="*/ 14976 h 36879"/>
                        <a:gd name="connsiteX52" fmla="*/ 7046 w 65171"/>
                        <a:gd name="connsiteY52" fmla="*/ 12024 h 3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5171" h="36879">
                          <a:moveTo>
                            <a:pt x="5427" y="16882"/>
                          </a:moveTo>
                          <a:cubicBezTo>
                            <a:pt x="8675" y="14853"/>
                            <a:pt x="11389" y="12081"/>
                            <a:pt x="13332" y="8785"/>
                          </a:cubicBezTo>
                          <a:cubicBezTo>
                            <a:pt x="14399" y="8242"/>
                            <a:pt x="15571" y="7947"/>
                            <a:pt x="16761" y="7928"/>
                          </a:cubicBezTo>
                          <a:cubicBezTo>
                            <a:pt x="21238" y="8595"/>
                            <a:pt x="17428" y="10309"/>
                            <a:pt x="16761" y="12024"/>
                          </a:cubicBezTo>
                          <a:cubicBezTo>
                            <a:pt x="16590" y="12414"/>
                            <a:pt x="16771" y="12862"/>
                            <a:pt x="17161" y="13024"/>
                          </a:cubicBezTo>
                          <a:cubicBezTo>
                            <a:pt x="17304" y="13091"/>
                            <a:pt x="17466" y="13100"/>
                            <a:pt x="17619" y="13072"/>
                          </a:cubicBezTo>
                          <a:cubicBezTo>
                            <a:pt x="20857" y="12500"/>
                            <a:pt x="28382" y="10690"/>
                            <a:pt x="26382" y="15739"/>
                          </a:cubicBezTo>
                          <a:cubicBezTo>
                            <a:pt x="26115" y="15996"/>
                            <a:pt x="26115" y="16415"/>
                            <a:pt x="26372" y="16682"/>
                          </a:cubicBezTo>
                          <a:cubicBezTo>
                            <a:pt x="26372" y="16682"/>
                            <a:pt x="26382" y="16691"/>
                            <a:pt x="26382" y="16691"/>
                          </a:cubicBezTo>
                          <a:cubicBezTo>
                            <a:pt x="27334" y="16691"/>
                            <a:pt x="31620" y="17548"/>
                            <a:pt x="31144" y="18596"/>
                          </a:cubicBezTo>
                          <a:cubicBezTo>
                            <a:pt x="30982" y="18929"/>
                            <a:pt x="31125" y="19329"/>
                            <a:pt x="31459" y="19482"/>
                          </a:cubicBezTo>
                          <a:cubicBezTo>
                            <a:pt x="31563" y="19539"/>
                            <a:pt x="31687" y="19558"/>
                            <a:pt x="31811" y="19549"/>
                          </a:cubicBezTo>
                          <a:cubicBezTo>
                            <a:pt x="35145" y="19549"/>
                            <a:pt x="38478" y="19549"/>
                            <a:pt x="41812" y="19549"/>
                          </a:cubicBezTo>
                          <a:cubicBezTo>
                            <a:pt x="43317" y="19625"/>
                            <a:pt x="44813" y="19815"/>
                            <a:pt x="46289" y="20120"/>
                          </a:cubicBezTo>
                          <a:cubicBezTo>
                            <a:pt x="47337" y="21263"/>
                            <a:pt x="45717" y="23835"/>
                            <a:pt x="45241" y="24692"/>
                          </a:cubicBezTo>
                          <a:cubicBezTo>
                            <a:pt x="44927" y="24968"/>
                            <a:pt x="44898" y="25454"/>
                            <a:pt x="45175" y="25768"/>
                          </a:cubicBezTo>
                          <a:cubicBezTo>
                            <a:pt x="45194" y="25787"/>
                            <a:pt x="45222" y="25816"/>
                            <a:pt x="45241" y="25835"/>
                          </a:cubicBezTo>
                          <a:cubicBezTo>
                            <a:pt x="46956" y="26597"/>
                            <a:pt x="48289" y="27550"/>
                            <a:pt x="47146" y="29359"/>
                          </a:cubicBezTo>
                          <a:cubicBezTo>
                            <a:pt x="46003" y="31169"/>
                            <a:pt x="47146" y="30407"/>
                            <a:pt x="47146" y="30502"/>
                          </a:cubicBezTo>
                          <a:cubicBezTo>
                            <a:pt x="51432" y="31741"/>
                            <a:pt x="59053" y="28216"/>
                            <a:pt x="60291" y="33265"/>
                          </a:cubicBezTo>
                          <a:cubicBezTo>
                            <a:pt x="61053" y="36408"/>
                            <a:pt x="60291" y="37170"/>
                            <a:pt x="64482" y="36789"/>
                          </a:cubicBezTo>
                          <a:cubicBezTo>
                            <a:pt x="65149" y="36789"/>
                            <a:pt x="65625" y="35455"/>
                            <a:pt x="64482" y="35455"/>
                          </a:cubicBezTo>
                          <a:cubicBezTo>
                            <a:pt x="60386" y="35455"/>
                            <a:pt x="63434" y="30693"/>
                            <a:pt x="61053" y="29074"/>
                          </a:cubicBezTo>
                          <a:cubicBezTo>
                            <a:pt x="58671" y="27454"/>
                            <a:pt x="53052" y="30598"/>
                            <a:pt x="50480" y="29074"/>
                          </a:cubicBezTo>
                          <a:cubicBezTo>
                            <a:pt x="47908" y="27550"/>
                            <a:pt x="50480" y="27264"/>
                            <a:pt x="49432" y="25454"/>
                          </a:cubicBezTo>
                          <a:cubicBezTo>
                            <a:pt x="48384" y="23644"/>
                            <a:pt x="48003" y="25454"/>
                            <a:pt x="47813" y="24692"/>
                          </a:cubicBezTo>
                          <a:cubicBezTo>
                            <a:pt x="47623" y="23930"/>
                            <a:pt x="47146" y="24025"/>
                            <a:pt x="47051" y="24025"/>
                          </a:cubicBezTo>
                          <a:cubicBezTo>
                            <a:pt x="47099" y="23644"/>
                            <a:pt x="47099" y="23263"/>
                            <a:pt x="47051" y="22882"/>
                          </a:cubicBezTo>
                          <a:cubicBezTo>
                            <a:pt x="47051" y="22025"/>
                            <a:pt x="47623" y="22120"/>
                            <a:pt x="47718" y="21644"/>
                          </a:cubicBezTo>
                          <a:cubicBezTo>
                            <a:pt x="48670" y="16882"/>
                            <a:pt x="41050" y="18025"/>
                            <a:pt x="38193" y="17739"/>
                          </a:cubicBezTo>
                          <a:cubicBezTo>
                            <a:pt x="36316" y="17834"/>
                            <a:pt x="34449" y="17834"/>
                            <a:pt x="32573" y="17739"/>
                          </a:cubicBezTo>
                          <a:cubicBezTo>
                            <a:pt x="32573" y="17739"/>
                            <a:pt x="32573" y="16596"/>
                            <a:pt x="32573" y="16405"/>
                          </a:cubicBezTo>
                          <a:cubicBezTo>
                            <a:pt x="32573" y="16215"/>
                            <a:pt x="28096" y="14691"/>
                            <a:pt x="28001" y="14500"/>
                          </a:cubicBezTo>
                          <a:cubicBezTo>
                            <a:pt x="27906" y="14310"/>
                            <a:pt x="29049" y="12786"/>
                            <a:pt x="28573" y="11738"/>
                          </a:cubicBezTo>
                          <a:cubicBezTo>
                            <a:pt x="28096" y="10690"/>
                            <a:pt x="22000" y="10690"/>
                            <a:pt x="20000" y="10690"/>
                          </a:cubicBezTo>
                          <a:lnTo>
                            <a:pt x="18571" y="10690"/>
                          </a:lnTo>
                          <a:cubicBezTo>
                            <a:pt x="19257" y="10652"/>
                            <a:pt x="19819" y="10128"/>
                            <a:pt x="19905" y="9452"/>
                          </a:cubicBezTo>
                          <a:cubicBezTo>
                            <a:pt x="19905" y="8785"/>
                            <a:pt x="19905" y="8404"/>
                            <a:pt x="19905" y="7547"/>
                          </a:cubicBezTo>
                          <a:cubicBezTo>
                            <a:pt x="19905" y="6690"/>
                            <a:pt x="18381" y="6023"/>
                            <a:pt x="17047" y="5928"/>
                          </a:cubicBezTo>
                          <a:cubicBezTo>
                            <a:pt x="15676" y="5861"/>
                            <a:pt x="14304" y="6128"/>
                            <a:pt x="13047" y="6690"/>
                          </a:cubicBezTo>
                          <a:cubicBezTo>
                            <a:pt x="13704" y="5366"/>
                            <a:pt x="13933" y="3870"/>
                            <a:pt x="13713" y="2404"/>
                          </a:cubicBezTo>
                          <a:cubicBezTo>
                            <a:pt x="12570" y="-2264"/>
                            <a:pt x="7332" y="1070"/>
                            <a:pt x="4188" y="2404"/>
                          </a:cubicBezTo>
                          <a:cubicBezTo>
                            <a:pt x="3522" y="2404"/>
                            <a:pt x="3331" y="3927"/>
                            <a:pt x="4188" y="3642"/>
                          </a:cubicBezTo>
                          <a:cubicBezTo>
                            <a:pt x="5046" y="3356"/>
                            <a:pt x="8761" y="1642"/>
                            <a:pt x="10189" y="1927"/>
                          </a:cubicBezTo>
                          <a:cubicBezTo>
                            <a:pt x="11618" y="2213"/>
                            <a:pt x="10856" y="6118"/>
                            <a:pt x="9427" y="8404"/>
                          </a:cubicBezTo>
                          <a:cubicBezTo>
                            <a:pt x="8437" y="8966"/>
                            <a:pt x="7427" y="9481"/>
                            <a:pt x="6379" y="9928"/>
                          </a:cubicBezTo>
                          <a:cubicBezTo>
                            <a:pt x="3960" y="10671"/>
                            <a:pt x="1788" y="12053"/>
                            <a:pt x="93" y="13929"/>
                          </a:cubicBezTo>
                          <a:cubicBezTo>
                            <a:pt x="-574" y="17453"/>
                            <a:pt x="2474" y="18501"/>
                            <a:pt x="5427" y="16882"/>
                          </a:cubicBezTo>
                          <a:close/>
                          <a:moveTo>
                            <a:pt x="7046" y="12024"/>
                          </a:moveTo>
                          <a:lnTo>
                            <a:pt x="9427" y="10785"/>
                          </a:lnTo>
                          <a:cubicBezTo>
                            <a:pt x="8513" y="12500"/>
                            <a:pt x="7170" y="13948"/>
                            <a:pt x="5522" y="14976"/>
                          </a:cubicBezTo>
                          <a:cubicBezTo>
                            <a:pt x="5522" y="14976"/>
                            <a:pt x="2188" y="16119"/>
                            <a:pt x="3045" y="14976"/>
                          </a:cubicBezTo>
                          <a:cubicBezTo>
                            <a:pt x="4093" y="13653"/>
                            <a:pt x="5474" y="12633"/>
                            <a:pt x="7046" y="12024"/>
                          </a:cubicBezTo>
                          <a:close/>
                        </a:path>
                      </a:pathLst>
                    </a:custGeom>
                    <a:solidFill>
                      <a:srgbClr val="000000"/>
                    </a:solidFill>
                    <a:ln w="9525" cap="flat">
                      <a:noFill/>
                      <a:prstDash val="solid"/>
                      <a:miter/>
                    </a:ln>
                  </p:spPr>
                  <p:txBody>
                    <a:bodyPr rtlCol="0" anchor="ctr"/>
                    <a:lstStyle/>
                    <a:p>
                      <a:endParaRPr lang="en-US"/>
                    </a:p>
                  </p:txBody>
                </p:sp>
                <p:sp>
                  <p:nvSpPr>
                    <p:cNvPr id="478" name="Freeform: Shape 477">
                      <a:extLst>
                        <a:ext uri="{FF2B5EF4-FFF2-40B4-BE49-F238E27FC236}">
                          <a16:creationId xmlns="" xmlns:a16="http://schemas.microsoft.com/office/drawing/2014/main" id="{28A036C6-BCB1-4522-ABA3-ED45EF8646F3}"/>
                        </a:ext>
                      </a:extLst>
                    </p:cNvPr>
                    <p:cNvSpPr/>
                    <p:nvPr/>
                  </p:nvSpPr>
                  <p:spPr>
                    <a:xfrm>
                      <a:off x="2652237" y="3468315"/>
                      <a:ext cx="49757" cy="27254"/>
                    </a:xfrm>
                    <a:custGeom>
                      <a:avLst/>
                      <a:gdLst>
                        <a:gd name="connsiteX0" fmla="*/ 79 w 49757"/>
                        <a:gd name="connsiteY0" fmla="*/ 14576 h 27254"/>
                        <a:gd name="connsiteX1" fmla="*/ 79 w 49757"/>
                        <a:gd name="connsiteY1" fmla="*/ 15243 h 27254"/>
                        <a:gd name="connsiteX2" fmla="*/ 8365 w 49757"/>
                        <a:gd name="connsiteY2" fmla="*/ 7908 h 27254"/>
                        <a:gd name="connsiteX3" fmla="*/ 13033 w 49757"/>
                        <a:gd name="connsiteY3" fmla="*/ 9337 h 27254"/>
                        <a:gd name="connsiteX4" fmla="*/ 12271 w 49757"/>
                        <a:gd name="connsiteY4" fmla="*/ 11528 h 27254"/>
                        <a:gd name="connsiteX5" fmla="*/ 12937 w 49757"/>
                        <a:gd name="connsiteY5" fmla="*/ 12290 h 27254"/>
                        <a:gd name="connsiteX6" fmla="*/ 20272 w 49757"/>
                        <a:gd name="connsiteY6" fmla="*/ 13433 h 27254"/>
                        <a:gd name="connsiteX7" fmla="*/ 20272 w 49757"/>
                        <a:gd name="connsiteY7" fmla="*/ 14195 h 27254"/>
                        <a:gd name="connsiteX8" fmla="*/ 26082 w 49757"/>
                        <a:gd name="connsiteY8" fmla="*/ 15909 h 27254"/>
                        <a:gd name="connsiteX9" fmla="*/ 25225 w 49757"/>
                        <a:gd name="connsiteY9" fmla="*/ 19910 h 27254"/>
                        <a:gd name="connsiteX10" fmla="*/ 29225 w 49757"/>
                        <a:gd name="connsiteY10" fmla="*/ 19910 h 27254"/>
                        <a:gd name="connsiteX11" fmla="*/ 31511 w 49757"/>
                        <a:gd name="connsiteY11" fmla="*/ 19148 h 27254"/>
                        <a:gd name="connsiteX12" fmla="*/ 31511 w 49757"/>
                        <a:gd name="connsiteY12" fmla="*/ 20386 h 27254"/>
                        <a:gd name="connsiteX13" fmla="*/ 32464 w 49757"/>
                        <a:gd name="connsiteY13" fmla="*/ 21529 h 27254"/>
                        <a:gd name="connsiteX14" fmla="*/ 34273 w 49757"/>
                        <a:gd name="connsiteY14" fmla="*/ 21529 h 27254"/>
                        <a:gd name="connsiteX15" fmla="*/ 35607 w 49757"/>
                        <a:gd name="connsiteY15" fmla="*/ 20767 h 27254"/>
                        <a:gd name="connsiteX16" fmla="*/ 38083 w 49757"/>
                        <a:gd name="connsiteY16" fmla="*/ 21434 h 27254"/>
                        <a:gd name="connsiteX17" fmla="*/ 41322 w 49757"/>
                        <a:gd name="connsiteY17" fmla="*/ 22482 h 27254"/>
                        <a:gd name="connsiteX18" fmla="*/ 40750 w 49757"/>
                        <a:gd name="connsiteY18" fmla="*/ 26578 h 27254"/>
                        <a:gd name="connsiteX19" fmla="*/ 48656 w 49757"/>
                        <a:gd name="connsiteY19" fmla="*/ 26578 h 27254"/>
                        <a:gd name="connsiteX20" fmla="*/ 49132 w 49757"/>
                        <a:gd name="connsiteY20" fmla="*/ 25054 h 27254"/>
                        <a:gd name="connsiteX21" fmla="*/ 45322 w 49757"/>
                        <a:gd name="connsiteY21" fmla="*/ 25530 h 27254"/>
                        <a:gd name="connsiteX22" fmla="*/ 43608 w 49757"/>
                        <a:gd name="connsiteY22" fmla="*/ 21529 h 27254"/>
                        <a:gd name="connsiteX23" fmla="*/ 43294 w 49757"/>
                        <a:gd name="connsiteY23" fmla="*/ 20643 h 27254"/>
                        <a:gd name="connsiteX24" fmla="*/ 42941 w 49757"/>
                        <a:gd name="connsiteY24" fmla="*/ 20577 h 27254"/>
                        <a:gd name="connsiteX25" fmla="*/ 37702 w 49757"/>
                        <a:gd name="connsiteY25" fmla="*/ 18672 h 27254"/>
                        <a:gd name="connsiteX26" fmla="*/ 35035 w 49757"/>
                        <a:gd name="connsiteY26" fmla="*/ 19624 h 27254"/>
                        <a:gd name="connsiteX27" fmla="*/ 33702 w 49757"/>
                        <a:gd name="connsiteY27" fmla="*/ 17148 h 27254"/>
                        <a:gd name="connsiteX28" fmla="*/ 33007 w 49757"/>
                        <a:gd name="connsiteY28" fmla="*/ 16510 h 27254"/>
                        <a:gd name="connsiteX29" fmla="*/ 32749 w 49757"/>
                        <a:gd name="connsiteY29" fmla="*/ 16576 h 27254"/>
                        <a:gd name="connsiteX30" fmla="*/ 27511 w 49757"/>
                        <a:gd name="connsiteY30" fmla="*/ 16576 h 27254"/>
                        <a:gd name="connsiteX31" fmla="*/ 29130 w 49757"/>
                        <a:gd name="connsiteY31" fmla="*/ 14386 h 27254"/>
                        <a:gd name="connsiteX32" fmla="*/ 27130 w 49757"/>
                        <a:gd name="connsiteY32" fmla="*/ 12004 h 27254"/>
                        <a:gd name="connsiteX33" fmla="*/ 23986 w 49757"/>
                        <a:gd name="connsiteY33" fmla="*/ 12004 h 27254"/>
                        <a:gd name="connsiteX34" fmla="*/ 21986 w 49757"/>
                        <a:gd name="connsiteY34" fmla="*/ 10956 h 27254"/>
                        <a:gd name="connsiteX35" fmla="*/ 18271 w 49757"/>
                        <a:gd name="connsiteY35" fmla="*/ 9814 h 27254"/>
                        <a:gd name="connsiteX36" fmla="*/ 15700 w 49757"/>
                        <a:gd name="connsiteY36" fmla="*/ 9814 h 27254"/>
                        <a:gd name="connsiteX37" fmla="*/ 14842 w 49757"/>
                        <a:gd name="connsiteY37" fmla="*/ 8289 h 27254"/>
                        <a:gd name="connsiteX38" fmla="*/ 14842 w 49757"/>
                        <a:gd name="connsiteY38" fmla="*/ 5527 h 27254"/>
                        <a:gd name="connsiteX39" fmla="*/ 11223 w 49757"/>
                        <a:gd name="connsiteY39" fmla="*/ 4098 h 27254"/>
                        <a:gd name="connsiteX40" fmla="*/ 7794 w 49757"/>
                        <a:gd name="connsiteY40" fmla="*/ 5241 h 27254"/>
                        <a:gd name="connsiteX41" fmla="*/ 4460 w 49757"/>
                        <a:gd name="connsiteY41" fmla="*/ 3 h 27254"/>
                        <a:gd name="connsiteX42" fmla="*/ 4460 w 49757"/>
                        <a:gd name="connsiteY42" fmla="*/ 1527 h 27254"/>
                        <a:gd name="connsiteX43" fmla="*/ 5889 w 49757"/>
                        <a:gd name="connsiteY43" fmla="*/ 6480 h 27254"/>
                        <a:gd name="connsiteX44" fmla="*/ 79 w 49757"/>
                        <a:gd name="connsiteY44" fmla="*/ 14576 h 27254"/>
                        <a:gd name="connsiteX45" fmla="*/ 3603 w 49757"/>
                        <a:gd name="connsiteY45" fmla="*/ 11909 h 27254"/>
                        <a:gd name="connsiteX46" fmla="*/ 6175 w 49757"/>
                        <a:gd name="connsiteY46" fmla="*/ 9432 h 27254"/>
                        <a:gd name="connsiteX47" fmla="*/ 5698 w 49757"/>
                        <a:gd name="connsiteY47" fmla="*/ 10385 h 27254"/>
                        <a:gd name="connsiteX48" fmla="*/ 3603 w 49757"/>
                        <a:gd name="connsiteY48" fmla="*/ 11909 h 2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757" h="27254">
                          <a:moveTo>
                            <a:pt x="79" y="14576"/>
                          </a:moveTo>
                          <a:cubicBezTo>
                            <a:pt x="-26" y="14786"/>
                            <a:pt x="-26" y="15033"/>
                            <a:pt x="79" y="15243"/>
                          </a:cubicBezTo>
                          <a:cubicBezTo>
                            <a:pt x="3698" y="16386"/>
                            <a:pt x="7127" y="12099"/>
                            <a:pt x="8365" y="7908"/>
                          </a:cubicBezTo>
                          <a:cubicBezTo>
                            <a:pt x="9699" y="7908"/>
                            <a:pt x="12556" y="7242"/>
                            <a:pt x="13033" y="9337"/>
                          </a:cubicBezTo>
                          <a:cubicBezTo>
                            <a:pt x="12833" y="10090"/>
                            <a:pt x="12575" y="10823"/>
                            <a:pt x="12271" y="11528"/>
                          </a:cubicBezTo>
                          <a:cubicBezTo>
                            <a:pt x="12299" y="11899"/>
                            <a:pt x="12575" y="12204"/>
                            <a:pt x="12937" y="12290"/>
                          </a:cubicBezTo>
                          <a:cubicBezTo>
                            <a:pt x="14938" y="12290"/>
                            <a:pt x="21319" y="9909"/>
                            <a:pt x="20272" y="13433"/>
                          </a:cubicBezTo>
                          <a:cubicBezTo>
                            <a:pt x="20138" y="13671"/>
                            <a:pt x="20138" y="13957"/>
                            <a:pt x="20272" y="14195"/>
                          </a:cubicBezTo>
                          <a:cubicBezTo>
                            <a:pt x="21986" y="15338"/>
                            <a:pt x="25606" y="13433"/>
                            <a:pt x="26082" y="15909"/>
                          </a:cubicBezTo>
                          <a:cubicBezTo>
                            <a:pt x="26558" y="18386"/>
                            <a:pt x="23891" y="18196"/>
                            <a:pt x="25225" y="19910"/>
                          </a:cubicBezTo>
                          <a:cubicBezTo>
                            <a:pt x="26558" y="21624"/>
                            <a:pt x="28082" y="19910"/>
                            <a:pt x="29225" y="19910"/>
                          </a:cubicBezTo>
                          <a:cubicBezTo>
                            <a:pt x="30368" y="19910"/>
                            <a:pt x="30749" y="18862"/>
                            <a:pt x="31511" y="19148"/>
                          </a:cubicBezTo>
                          <a:cubicBezTo>
                            <a:pt x="32273" y="19434"/>
                            <a:pt x="31511" y="20005"/>
                            <a:pt x="31511" y="20386"/>
                          </a:cubicBezTo>
                          <a:cubicBezTo>
                            <a:pt x="31511" y="20767"/>
                            <a:pt x="31511" y="21339"/>
                            <a:pt x="32464" y="21529"/>
                          </a:cubicBezTo>
                          <a:cubicBezTo>
                            <a:pt x="33416" y="21720"/>
                            <a:pt x="33702" y="21529"/>
                            <a:pt x="34273" y="21529"/>
                          </a:cubicBezTo>
                          <a:cubicBezTo>
                            <a:pt x="34845" y="21529"/>
                            <a:pt x="35131" y="20767"/>
                            <a:pt x="35607" y="20767"/>
                          </a:cubicBezTo>
                          <a:cubicBezTo>
                            <a:pt x="36455" y="20891"/>
                            <a:pt x="37283" y="21110"/>
                            <a:pt x="38083" y="21434"/>
                          </a:cubicBezTo>
                          <a:cubicBezTo>
                            <a:pt x="38083" y="21434"/>
                            <a:pt x="41608" y="23053"/>
                            <a:pt x="41322" y="22482"/>
                          </a:cubicBezTo>
                          <a:cubicBezTo>
                            <a:pt x="41322" y="23339"/>
                            <a:pt x="39703" y="25054"/>
                            <a:pt x="40750" y="26578"/>
                          </a:cubicBezTo>
                          <a:cubicBezTo>
                            <a:pt x="41798" y="28101"/>
                            <a:pt x="47227" y="26578"/>
                            <a:pt x="48656" y="26578"/>
                          </a:cubicBezTo>
                          <a:cubicBezTo>
                            <a:pt x="50085" y="26578"/>
                            <a:pt x="49990" y="25054"/>
                            <a:pt x="49132" y="25054"/>
                          </a:cubicBezTo>
                          <a:lnTo>
                            <a:pt x="45322" y="25530"/>
                          </a:lnTo>
                          <a:cubicBezTo>
                            <a:pt x="42084" y="24101"/>
                            <a:pt x="43036" y="23148"/>
                            <a:pt x="43608" y="21529"/>
                          </a:cubicBezTo>
                          <a:cubicBezTo>
                            <a:pt x="43770" y="21196"/>
                            <a:pt x="43627" y="20796"/>
                            <a:pt x="43294" y="20643"/>
                          </a:cubicBezTo>
                          <a:cubicBezTo>
                            <a:pt x="43189" y="20586"/>
                            <a:pt x="43065" y="20567"/>
                            <a:pt x="42941" y="20577"/>
                          </a:cubicBezTo>
                          <a:cubicBezTo>
                            <a:pt x="40846" y="20577"/>
                            <a:pt x="39322" y="18576"/>
                            <a:pt x="37702" y="18672"/>
                          </a:cubicBezTo>
                          <a:cubicBezTo>
                            <a:pt x="36083" y="18767"/>
                            <a:pt x="35416" y="19624"/>
                            <a:pt x="35035" y="19624"/>
                          </a:cubicBezTo>
                          <a:cubicBezTo>
                            <a:pt x="32559" y="19624"/>
                            <a:pt x="33797" y="18862"/>
                            <a:pt x="33702" y="17148"/>
                          </a:cubicBezTo>
                          <a:cubicBezTo>
                            <a:pt x="33683" y="16776"/>
                            <a:pt x="33368" y="16500"/>
                            <a:pt x="33007" y="16510"/>
                          </a:cubicBezTo>
                          <a:cubicBezTo>
                            <a:pt x="32921" y="16519"/>
                            <a:pt x="32826" y="16538"/>
                            <a:pt x="32749" y="16576"/>
                          </a:cubicBezTo>
                          <a:cubicBezTo>
                            <a:pt x="31321" y="17053"/>
                            <a:pt x="27606" y="20100"/>
                            <a:pt x="27511" y="16576"/>
                          </a:cubicBezTo>
                          <a:cubicBezTo>
                            <a:pt x="27511" y="16100"/>
                            <a:pt x="29035" y="15052"/>
                            <a:pt x="29130" y="14386"/>
                          </a:cubicBezTo>
                          <a:cubicBezTo>
                            <a:pt x="29225" y="13719"/>
                            <a:pt x="28654" y="12290"/>
                            <a:pt x="27130" y="12004"/>
                          </a:cubicBezTo>
                          <a:cubicBezTo>
                            <a:pt x="26091" y="11776"/>
                            <a:pt x="25025" y="11776"/>
                            <a:pt x="23986" y="12004"/>
                          </a:cubicBezTo>
                          <a:cubicBezTo>
                            <a:pt x="19986" y="12671"/>
                            <a:pt x="23415" y="12004"/>
                            <a:pt x="21986" y="10956"/>
                          </a:cubicBezTo>
                          <a:cubicBezTo>
                            <a:pt x="20557" y="9909"/>
                            <a:pt x="20462" y="9718"/>
                            <a:pt x="18271" y="9814"/>
                          </a:cubicBezTo>
                          <a:cubicBezTo>
                            <a:pt x="17605" y="9814"/>
                            <a:pt x="16271" y="9814"/>
                            <a:pt x="15700" y="9814"/>
                          </a:cubicBezTo>
                          <a:cubicBezTo>
                            <a:pt x="13509" y="9147"/>
                            <a:pt x="14938" y="9814"/>
                            <a:pt x="14842" y="8289"/>
                          </a:cubicBezTo>
                          <a:cubicBezTo>
                            <a:pt x="14747" y="6765"/>
                            <a:pt x="15700" y="6670"/>
                            <a:pt x="14842" y="5527"/>
                          </a:cubicBezTo>
                          <a:cubicBezTo>
                            <a:pt x="13985" y="4384"/>
                            <a:pt x="13033" y="3717"/>
                            <a:pt x="11223" y="4098"/>
                          </a:cubicBezTo>
                          <a:cubicBezTo>
                            <a:pt x="10042" y="4365"/>
                            <a:pt x="8899" y="4746"/>
                            <a:pt x="7794" y="5241"/>
                          </a:cubicBezTo>
                          <a:cubicBezTo>
                            <a:pt x="7794" y="2289"/>
                            <a:pt x="7318" y="-93"/>
                            <a:pt x="4460" y="3"/>
                          </a:cubicBezTo>
                          <a:cubicBezTo>
                            <a:pt x="3793" y="3"/>
                            <a:pt x="3031" y="1336"/>
                            <a:pt x="4460" y="1527"/>
                          </a:cubicBezTo>
                          <a:cubicBezTo>
                            <a:pt x="5889" y="1717"/>
                            <a:pt x="6460" y="4194"/>
                            <a:pt x="5889" y="6480"/>
                          </a:cubicBezTo>
                          <a:cubicBezTo>
                            <a:pt x="3603" y="8861"/>
                            <a:pt x="269" y="11814"/>
                            <a:pt x="79" y="14576"/>
                          </a:cubicBezTo>
                          <a:close/>
                          <a:moveTo>
                            <a:pt x="3603" y="11909"/>
                          </a:moveTo>
                          <a:cubicBezTo>
                            <a:pt x="4260" y="10899"/>
                            <a:pt x="5136" y="10052"/>
                            <a:pt x="6175" y="9432"/>
                          </a:cubicBezTo>
                          <a:lnTo>
                            <a:pt x="5698" y="10385"/>
                          </a:lnTo>
                          <a:cubicBezTo>
                            <a:pt x="5317" y="10956"/>
                            <a:pt x="2841" y="14100"/>
                            <a:pt x="3603" y="11909"/>
                          </a:cubicBezTo>
                          <a:close/>
                        </a:path>
                      </a:pathLst>
                    </a:custGeom>
                    <a:solidFill>
                      <a:srgbClr val="000000"/>
                    </a:solidFill>
                    <a:ln w="9525" cap="flat">
                      <a:noFill/>
                      <a:prstDash val="solid"/>
                      <a:miter/>
                    </a:ln>
                  </p:spPr>
                  <p:txBody>
                    <a:bodyPr rtlCol="0" anchor="ctr"/>
                    <a:lstStyle/>
                    <a:p>
                      <a:endParaRPr lang="en-US"/>
                    </a:p>
                  </p:txBody>
                </p:sp>
                <p:sp>
                  <p:nvSpPr>
                    <p:cNvPr id="479" name="Freeform: Shape 478">
                      <a:extLst>
                        <a:ext uri="{FF2B5EF4-FFF2-40B4-BE49-F238E27FC236}">
                          <a16:creationId xmlns="" xmlns:a16="http://schemas.microsoft.com/office/drawing/2014/main" id="{82545934-247E-4B5E-82AD-AF57E94A4A22}"/>
                        </a:ext>
                      </a:extLst>
                    </p:cNvPr>
                    <p:cNvSpPr/>
                    <p:nvPr/>
                  </p:nvSpPr>
                  <p:spPr>
                    <a:xfrm>
                      <a:off x="2615990" y="3443856"/>
                      <a:ext cx="38475" cy="23573"/>
                    </a:xfrm>
                    <a:custGeom>
                      <a:avLst/>
                      <a:gdLst>
                        <a:gd name="connsiteX0" fmla="*/ 512 w 38475"/>
                        <a:gd name="connsiteY0" fmla="*/ 3507 h 23573"/>
                        <a:gd name="connsiteX1" fmla="*/ 512 w 38475"/>
                        <a:gd name="connsiteY1" fmla="*/ 7984 h 23573"/>
                        <a:gd name="connsiteX2" fmla="*/ 1179 w 38475"/>
                        <a:gd name="connsiteY2" fmla="*/ 8651 h 23573"/>
                        <a:gd name="connsiteX3" fmla="*/ 8513 w 38475"/>
                        <a:gd name="connsiteY3" fmla="*/ 9794 h 23573"/>
                        <a:gd name="connsiteX4" fmla="*/ 8513 w 38475"/>
                        <a:gd name="connsiteY4" fmla="*/ 10556 h 23573"/>
                        <a:gd name="connsiteX5" fmla="*/ 14323 w 38475"/>
                        <a:gd name="connsiteY5" fmla="*/ 12366 h 23573"/>
                        <a:gd name="connsiteX6" fmla="*/ 13466 w 38475"/>
                        <a:gd name="connsiteY6" fmla="*/ 16271 h 23573"/>
                        <a:gd name="connsiteX7" fmla="*/ 17467 w 38475"/>
                        <a:gd name="connsiteY7" fmla="*/ 16271 h 23573"/>
                        <a:gd name="connsiteX8" fmla="*/ 19752 w 38475"/>
                        <a:gd name="connsiteY8" fmla="*/ 15413 h 23573"/>
                        <a:gd name="connsiteX9" fmla="*/ 19752 w 38475"/>
                        <a:gd name="connsiteY9" fmla="*/ 16652 h 23573"/>
                        <a:gd name="connsiteX10" fmla="*/ 20705 w 38475"/>
                        <a:gd name="connsiteY10" fmla="*/ 17890 h 23573"/>
                        <a:gd name="connsiteX11" fmla="*/ 22515 w 38475"/>
                        <a:gd name="connsiteY11" fmla="*/ 17890 h 23573"/>
                        <a:gd name="connsiteX12" fmla="*/ 23848 w 38475"/>
                        <a:gd name="connsiteY12" fmla="*/ 17128 h 23573"/>
                        <a:gd name="connsiteX13" fmla="*/ 26325 w 38475"/>
                        <a:gd name="connsiteY13" fmla="*/ 17890 h 23573"/>
                        <a:gd name="connsiteX14" fmla="*/ 29468 w 38475"/>
                        <a:gd name="connsiteY14" fmla="*/ 18842 h 23573"/>
                        <a:gd name="connsiteX15" fmla="*/ 29468 w 38475"/>
                        <a:gd name="connsiteY15" fmla="*/ 22938 h 23573"/>
                        <a:gd name="connsiteX16" fmla="*/ 37374 w 38475"/>
                        <a:gd name="connsiteY16" fmla="*/ 22938 h 23573"/>
                        <a:gd name="connsiteX17" fmla="*/ 37850 w 38475"/>
                        <a:gd name="connsiteY17" fmla="*/ 21319 h 23573"/>
                        <a:gd name="connsiteX18" fmla="*/ 34040 w 38475"/>
                        <a:gd name="connsiteY18" fmla="*/ 21795 h 23573"/>
                        <a:gd name="connsiteX19" fmla="*/ 32325 w 38475"/>
                        <a:gd name="connsiteY19" fmla="*/ 17890 h 23573"/>
                        <a:gd name="connsiteX20" fmla="*/ 31659 w 38475"/>
                        <a:gd name="connsiteY20" fmla="*/ 16937 h 23573"/>
                        <a:gd name="connsiteX21" fmla="*/ 26420 w 38475"/>
                        <a:gd name="connsiteY21" fmla="*/ 14937 h 23573"/>
                        <a:gd name="connsiteX22" fmla="*/ 23753 w 38475"/>
                        <a:gd name="connsiteY22" fmla="*/ 15890 h 23573"/>
                        <a:gd name="connsiteX23" fmla="*/ 22419 w 38475"/>
                        <a:gd name="connsiteY23" fmla="*/ 13413 h 23573"/>
                        <a:gd name="connsiteX24" fmla="*/ 21467 w 38475"/>
                        <a:gd name="connsiteY24" fmla="*/ 12842 h 23573"/>
                        <a:gd name="connsiteX25" fmla="*/ 16228 w 38475"/>
                        <a:gd name="connsiteY25" fmla="*/ 12842 h 23573"/>
                        <a:gd name="connsiteX26" fmla="*/ 17847 w 38475"/>
                        <a:gd name="connsiteY26" fmla="*/ 10651 h 23573"/>
                        <a:gd name="connsiteX27" fmla="*/ 15847 w 38475"/>
                        <a:gd name="connsiteY27" fmla="*/ 8270 h 23573"/>
                        <a:gd name="connsiteX28" fmla="*/ 12704 w 38475"/>
                        <a:gd name="connsiteY28" fmla="*/ 8270 h 23573"/>
                        <a:gd name="connsiteX29" fmla="*/ 10704 w 38475"/>
                        <a:gd name="connsiteY29" fmla="*/ 7222 h 23573"/>
                        <a:gd name="connsiteX30" fmla="*/ 6989 w 38475"/>
                        <a:gd name="connsiteY30" fmla="*/ 6079 h 23573"/>
                        <a:gd name="connsiteX31" fmla="*/ 4417 w 38475"/>
                        <a:gd name="connsiteY31" fmla="*/ 6079 h 23573"/>
                        <a:gd name="connsiteX32" fmla="*/ 3560 w 38475"/>
                        <a:gd name="connsiteY32" fmla="*/ 4650 h 23573"/>
                        <a:gd name="connsiteX33" fmla="*/ 3560 w 38475"/>
                        <a:gd name="connsiteY33" fmla="*/ 1793 h 23573"/>
                        <a:gd name="connsiteX34" fmla="*/ 36 w 38475"/>
                        <a:gd name="connsiteY34" fmla="*/ 1031 h 23573"/>
                        <a:gd name="connsiteX35" fmla="*/ 36 w 38475"/>
                        <a:gd name="connsiteY35" fmla="*/ 1888 h 2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475" h="23573">
                          <a:moveTo>
                            <a:pt x="512" y="3507"/>
                          </a:moveTo>
                          <a:cubicBezTo>
                            <a:pt x="845" y="4983"/>
                            <a:pt x="845" y="6507"/>
                            <a:pt x="512" y="7984"/>
                          </a:cubicBezTo>
                          <a:cubicBezTo>
                            <a:pt x="512" y="8355"/>
                            <a:pt x="807" y="8651"/>
                            <a:pt x="1179" y="8651"/>
                          </a:cubicBezTo>
                          <a:cubicBezTo>
                            <a:pt x="3179" y="8651"/>
                            <a:pt x="9561" y="6365"/>
                            <a:pt x="8513" y="9794"/>
                          </a:cubicBezTo>
                          <a:cubicBezTo>
                            <a:pt x="8351" y="10022"/>
                            <a:pt x="8351" y="10327"/>
                            <a:pt x="8513" y="10556"/>
                          </a:cubicBezTo>
                          <a:cubicBezTo>
                            <a:pt x="10227" y="11699"/>
                            <a:pt x="13847" y="9794"/>
                            <a:pt x="14323" y="12366"/>
                          </a:cubicBezTo>
                          <a:cubicBezTo>
                            <a:pt x="14323" y="13413"/>
                            <a:pt x="12132" y="14651"/>
                            <a:pt x="13466" y="16271"/>
                          </a:cubicBezTo>
                          <a:cubicBezTo>
                            <a:pt x="14800" y="17890"/>
                            <a:pt x="16323" y="16747"/>
                            <a:pt x="17467" y="16271"/>
                          </a:cubicBezTo>
                          <a:cubicBezTo>
                            <a:pt x="18609" y="15794"/>
                            <a:pt x="18895" y="15128"/>
                            <a:pt x="19752" y="15413"/>
                          </a:cubicBezTo>
                          <a:cubicBezTo>
                            <a:pt x="20610" y="15699"/>
                            <a:pt x="19752" y="16271"/>
                            <a:pt x="19752" y="16652"/>
                          </a:cubicBezTo>
                          <a:cubicBezTo>
                            <a:pt x="19752" y="17033"/>
                            <a:pt x="19752" y="17604"/>
                            <a:pt x="20705" y="17890"/>
                          </a:cubicBezTo>
                          <a:cubicBezTo>
                            <a:pt x="21657" y="18176"/>
                            <a:pt x="21943" y="17890"/>
                            <a:pt x="22515" y="17890"/>
                          </a:cubicBezTo>
                          <a:cubicBezTo>
                            <a:pt x="23086" y="17890"/>
                            <a:pt x="23372" y="17223"/>
                            <a:pt x="23848" y="17128"/>
                          </a:cubicBezTo>
                          <a:cubicBezTo>
                            <a:pt x="24705" y="17280"/>
                            <a:pt x="25534" y="17538"/>
                            <a:pt x="26325" y="17890"/>
                          </a:cubicBezTo>
                          <a:cubicBezTo>
                            <a:pt x="26325" y="17890"/>
                            <a:pt x="29849" y="19414"/>
                            <a:pt x="29468" y="18842"/>
                          </a:cubicBezTo>
                          <a:cubicBezTo>
                            <a:pt x="30039" y="19795"/>
                            <a:pt x="27944" y="21509"/>
                            <a:pt x="29468" y="22938"/>
                          </a:cubicBezTo>
                          <a:cubicBezTo>
                            <a:pt x="30992" y="24367"/>
                            <a:pt x="35945" y="22938"/>
                            <a:pt x="37374" y="22938"/>
                          </a:cubicBezTo>
                          <a:cubicBezTo>
                            <a:pt x="38802" y="22938"/>
                            <a:pt x="38707" y="21319"/>
                            <a:pt x="37850" y="21319"/>
                          </a:cubicBezTo>
                          <a:cubicBezTo>
                            <a:pt x="36993" y="21319"/>
                            <a:pt x="34135" y="21891"/>
                            <a:pt x="34040" y="21795"/>
                          </a:cubicBezTo>
                          <a:cubicBezTo>
                            <a:pt x="30801" y="20462"/>
                            <a:pt x="31659" y="19509"/>
                            <a:pt x="32325" y="17890"/>
                          </a:cubicBezTo>
                          <a:cubicBezTo>
                            <a:pt x="32992" y="16271"/>
                            <a:pt x="32325" y="16842"/>
                            <a:pt x="31659" y="16937"/>
                          </a:cubicBezTo>
                          <a:cubicBezTo>
                            <a:pt x="29563" y="16937"/>
                            <a:pt x="28039" y="14937"/>
                            <a:pt x="26420" y="14937"/>
                          </a:cubicBezTo>
                          <a:cubicBezTo>
                            <a:pt x="24801" y="14937"/>
                            <a:pt x="24134" y="15985"/>
                            <a:pt x="23753" y="15890"/>
                          </a:cubicBezTo>
                          <a:cubicBezTo>
                            <a:pt x="21181" y="15890"/>
                            <a:pt x="22419" y="15128"/>
                            <a:pt x="22419" y="13413"/>
                          </a:cubicBezTo>
                          <a:cubicBezTo>
                            <a:pt x="22419" y="11699"/>
                            <a:pt x="21848" y="12746"/>
                            <a:pt x="21467" y="12842"/>
                          </a:cubicBezTo>
                          <a:cubicBezTo>
                            <a:pt x="21086" y="12937"/>
                            <a:pt x="16228" y="16366"/>
                            <a:pt x="16228" y="12842"/>
                          </a:cubicBezTo>
                          <a:cubicBezTo>
                            <a:pt x="16228" y="12366"/>
                            <a:pt x="17752" y="11413"/>
                            <a:pt x="17847" y="10651"/>
                          </a:cubicBezTo>
                          <a:cubicBezTo>
                            <a:pt x="17943" y="9889"/>
                            <a:pt x="17371" y="8555"/>
                            <a:pt x="15847" y="8270"/>
                          </a:cubicBezTo>
                          <a:cubicBezTo>
                            <a:pt x="14323" y="7984"/>
                            <a:pt x="13752" y="8270"/>
                            <a:pt x="12704" y="8270"/>
                          </a:cubicBezTo>
                          <a:cubicBezTo>
                            <a:pt x="8703" y="8936"/>
                            <a:pt x="12037" y="8270"/>
                            <a:pt x="10704" y="7222"/>
                          </a:cubicBezTo>
                          <a:cubicBezTo>
                            <a:pt x="9742" y="6222"/>
                            <a:pt x="8341" y="5793"/>
                            <a:pt x="6989" y="6079"/>
                          </a:cubicBezTo>
                          <a:cubicBezTo>
                            <a:pt x="6322" y="6079"/>
                            <a:pt x="4989" y="6079"/>
                            <a:pt x="4417" y="6079"/>
                          </a:cubicBezTo>
                          <a:cubicBezTo>
                            <a:pt x="2226" y="5507"/>
                            <a:pt x="3655" y="6079"/>
                            <a:pt x="3560" y="4650"/>
                          </a:cubicBezTo>
                          <a:cubicBezTo>
                            <a:pt x="3465" y="3221"/>
                            <a:pt x="4417" y="2936"/>
                            <a:pt x="3560" y="1793"/>
                          </a:cubicBezTo>
                          <a:cubicBezTo>
                            <a:pt x="2703" y="650"/>
                            <a:pt x="607" y="-1160"/>
                            <a:pt x="36" y="1031"/>
                          </a:cubicBezTo>
                          <a:cubicBezTo>
                            <a:pt x="-12" y="1316"/>
                            <a:pt x="-12" y="1602"/>
                            <a:pt x="36" y="1888"/>
                          </a:cubicBezTo>
                          <a:close/>
                        </a:path>
                      </a:pathLst>
                    </a:custGeom>
                    <a:solidFill>
                      <a:srgbClr val="000000"/>
                    </a:solidFill>
                    <a:ln w="9525" cap="flat">
                      <a:noFill/>
                      <a:prstDash val="solid"/>
                      <a:miter/>
                    </a:ln>
                  </p:spPr>
                  <p:txBody>
                    <a:bodyPr rtlCol="0" anchor="ctr"/>
                    <a:lstStyle/>
                    <a:p>
                      <a:endParaRPr lang="en-US"/>
                    </a:p>
                  </p:txBody>
                </p:sp>
              </p:grpSp>
            </p:grpSp>
          </p:grpSp>
          <p:sp>
            <p:nvSpPr>
              <p:cNvPr id="480" name="Freeform: Shape 479">
                <a:extLst>
                  <a:ext uri="{FF2B5EF4-FFF2-40B4-BE49-F238E27FC236}">
                    <a16:creationId xmlns="" xmlns:a16="http://schemas.microsoft.com/office/drawing/2014/main" id="{75BED3CC-8C61-4800-A333-4185FA5ACC44}"/>
                  </a:ext>
                </a:extLst>
              </p:cNvPr>
              <p:cNvSpPr/>
              <p:nvPr/>
            </p:nvSpPr>
            <p:spPr>
              <a:xfrm>
                <a:off x="2102135" y="3316490"/>
                <a:ext cx="783264" cy="494443"/>
              </a:xfrm>
              <a:custGeom>
                <a:avLst/>
                <a:gdLst>
                  <a:gd name="connsiteX0" fmla="*/ 701152 w 783264"/>
                  <a:gd name="connsiteY0" fmla="*/ 265271 h 494443"/>
                  <a:gd name="connsiteX1" fmla="*/ 657909 w 783264"/>
                  <a:gd name="connsiteY1" fmla="*/ 275558 h 494443"/>
                  <a:gd name="connsiteX2" fmla="*/ 640002 w 783264"/>
                  <a:gd name="connsiteY2" fmla="*/ 261271 h 494443"/>
                  <a:gd name="connsiteX3" fmla="*/ 648098 w 783264"/>
                  <a:gd name="connsiteY3" fmla="*/ 231934 h 494443"/>
                  <a:gd name="connsiteX4" fmla="*/ 641907 w 783264"/>
                  <a:gd name="connsiteY4" fmla="*/ 203359 h 494443"/>
                  <a:gd name="connsiteX5" fmla="*/ 632953 w 783264"/>
                  <a:gd name="connsiteY5" fmla="*/ 200120 h 494443"/>
                  <a:gd name="connsiteX6" fmla="*/ 627143 w 783264"/>
                  <a:gd name="connsiteY6" fmla="*/ 206693 h 494443"/>
                  <a:gd name="connsiteX7" fmla="*/ 567517 w 783264"/>
                  <a:gd name="connsiteY7" fmla="*/ 281845 h 494443"/>
                  <a:gd name="connsiteX8" fmla="*/ 504271 w 783264"/>
                  <a:gd name="connsiteY8" fmla="*/ 306991 h 494443"/>
                  <a:gd name="connsiteX9" fmla="*/ 326153 w 783264"/>
                  <a:gd name="connsiteY9" fmla="*/ 331565 h 494443"/>
                  <a:gd name="connsiteX10" fmla="*/ 211853 w 783264"/>
                  <a:gd name="connsiteY10" fmla="*/ 148399 h 494443"/>
                  <a:gd name="connsiteX11" fmla="*/ 40403 w 783264"/>
                  <a:gd name="connsiteY11" fmla="*/ 0 h 494443"/>
                  <a:gd name="connsiteX12" fmla="*/ 22687 w 783264"/>
                  <a:gd name="connsiteY12" fmla="*/ 216313 h 494443"/>
                  <a:gd name="connsiteX13" fmla="*/ 203662 w 783264"/>
                  <a:gd name="connsiteY13" fmla="*/ 459486 h 494443"/>
                  <a:gd name="connsiteX14" fmla="*/ 246238 w 783264"/>
                  <a:gd name="connsiteY14" fmla="*/ 491585 h 494443"/>
                  <a:gd name="connsiteX15" fmla="*/ 296435 w 783264"/>
                  <a:gd name="connsiteY15" fmla="*/ 492538 h 494443"/>
                  <a:gd name="connsiteX16" fmla="*/ 395781 w 783264"/>
                  <a:gd name="connsiteY16" fmla="*/ 470440 h 494443"/>
                  <a:gd name="connsiteX17" fmla="*/ 590567 w 783264"/>
                  <a:gd name="connsiteY17" fmla="*/ 414909 h 494443"/>
                  <a:gd name="connsiteX18" fmla="*/ 657242 w 783264"/>
                  <a:gd name="connsiteY18" fmla="*/ 399383 h 494443"/>
                  <a:gd name="connsiteX19" fmla="*/ 781067 w 783264"/>
                  <a:gd name="connsiteY19" fmla="*/ 269748 h 494443"/>
                  <a:gd name="connsiteX20" fmla="*/ 778781 w 783264"/>
                  <a:gd name="connsiteY20" fmla="*/ 245745 h 494443"/>
                  <a:gd name="connsiteX21" fmla="*/ 756778 w 783264"/>
                  <a:gd name="connsiteY21" fmla="*/ 243173 h 494443"/>
                  <a:gd name="connsiteX22" fmla="*/ 701152 w 783264"/>
                  <a:gd name="connsiteY22" fmla="*/ 265271 h 49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3264" h="494443">
                    <a:moveTo>
                      <a:pt x="701152" y="265271"/>
                    </a:moveTo>
                    <a:cubicBezTo>
                      <a:pt x="687465" y="271253"/>
                      <a:pt x="672825" y="274739"/>
                      <a:pt x="657909" y="275558"/>
                    </a:cubicBezTo>
                    <a:cubicBezTo>
                      <a:pt x="648384" y="275558"/>
                      <a:pt x="637621" y="273272"/>
                      <a:pt x="640002" y="261271"/>
                    </a:cubicBezTo>
                    <a:cubicBezTo>
                      <a:pt x="642002" y="251746"/>
                      <a:pt x="646288" y="242221"/>
                      <a:pt x="648098" y="231934"/>
                    </a:cubicBezTo>
                    <a:cubicBezTo>
                      <a:pt x="650756" y="221970"/>
                      <a:pt x="648451" y="211331"/>
                      <a:pt x="641907" y="203359"/>
                    </a:cubicBezTo>
                    <a:cubicBezTo>
                      <a:pt x="639792" y="200654"/>
                      <a:pt x="636316" y="199396"/>
                      <a:pt x="632953" y="200120"/>
                    </a:cubicBezTo>
                    <a:cubicBezTo>
                      <a:pt x="630096" y="201073"/>
                      <a:pt x="628572" y="204026"/>
                      <a:pt x="627143" y="206693"/>
                    </a:cubicBezTo>
                    <a:cubicBezTo>
                      <a:pt x="612284" y="235268"/>
                      <a:pt x="587233" y="256413"/>
                      <a:pt x="567517" y="281845"/>
                    </a:cubicBezTo>
                    <a:cubicBezTo>
                      <a:pt x="551800" y="302228"/>
                      <a:pt x="528655" y="302895"/>
                      <a:pt x="504271" y="306991"/>
                    </a:cubicBezTo>
                    <a:cubicBezTo>
                      <a:pt x="452931" y="315754"/>
                      <a:pt x="326153" y="331565"/>
                      <a:pt x="326153" y="331565"/>
                    </a:cubicBezTo>
                    <a:cubicBezTo>
                      <a:pt x="326153" y="331565"/>
                      <a:pt x="243190" y="195358"/>
                      <a:pt x="211853" y="148399"/>
                    </a:cubicBezTo>
                    <a:cubicBezTo>
                      <a:pt x="156418" y="66199"/>
                      <a:pt x="135653" y="9715"/>
                      <a:pt x="40403" y="0"/>
                    </a:cubicBezTo>
                    <a:cubicBezTo>
                      <a:pt x="-6165" y="62865"/>
                      <a:pt x="-13032" y="146704"/>
                      <a:pt x="22687" y="216313"/>
                    </a:cubicBezTo>
                    <a:cubicBezTo>
                      <a:pt x="85171" y="298418"/>
                      <a:pt x="178611" y="431482"/>
                      <a:pt x="203662" y="459486"/>
                    </a:cubicBezTo>
                    <a:cubicBezTo>
                      <a:pt x="228712" y="487489"/>
                      <a:pt x="233570" y="487489"/>
                      <a:pt x="246238" y="491585"/>
                    </a:cubicBezTo>
                    <a:cubicBezTo>
                      <a:pt x="262764" y="495043"/>
                      <a:pt x="279795" y="495367"/>
                      <a:pt x="296435" y="492538"/>
                    </a:cubicBezTo>
                    <a:cubicBezTo>
                      <a:pt x="330001" y="487366"/>
                      <a:pt x="363186" y="479984"/>
                      <a:pt x="395781" y="470440"/>
                    </a:cubicBezTo>
                    <a:cubicBezTo>
                      <a:pt x="460741" y="452056"/>
                      <a:pt x="524368" y="428625"/>
                      <a:pt x="590567" y="414909"/>
                    </a:cubicBezTo>
                    <a:cubicBezTo>
                      <a:pt x="613084" y="411089"/>
                      <a:pt x="635354" y="405898"/>
                      <a:pt x="657242" y="399383"/>
                    </a:cubicBezTo>
                    <a:cubicBezTo>
                      <a:pt x="716754" y="378276"/>
                      <a:pt x="762712" y="330165"/>
                      <a:pt x="781067" y="269748"/>
                    </a:cubicBezTo>
                    <a:cubicBezTo>
                      <a:pt x="784668" y="261918"/>
                      <a:pt x="783801" y="252756"/>
                      <a:pt x="778781" y="245745"/>
                    </a:cubicBezTo>
                    <a:cubicBezTo>
                      <a:pt x="772361" y="241202"/>
                      <a:pt x="764074" y="240239"/>
                      <a:pt x="756778" y="243173"/>
                    </a:cubicBezTo>
                    <a:cubicBezTo>
                      <a:pt x="737833" y="249469"/>
                      <a:pt x="719259" y="256851"/>
                      <a:pt x="701152" y="265271"/>
                    </a:cubicBezTo>
                    <a:close/>
                  </a:path>
                </a:pathLst>
              </a:custGeom>
              <a:solidFill>
                <a:srgbClr val="FFC4C3"/>
              </a:solidFill>
              <a:ln w="9525" cap="flat">
                <a:noFill/>
                <a:prstDash val="solid"/>
                <a:miter/>
              </a:ln>
            </p:spPr>
            <p:txBody>
              <a:bodyPr rtlCol="0" anchor="ctr"/>
              <a:lstStyle/>
              <a:p>
                <a:endParaRPr lang="en-US"/>
              </a:p>
            </p:txBody>
          </p:sp>
          <p:sp>
            <p:nvSpPr>
              <p:cNvPr id="481" name="Freeform: Shape 480">
                <a:extLst>
                  <a:ext uri="{FF2B5EF4-FFF2-40B4-BE49-F238E27FC236}">
                    <a16:creationId xmlns="" xmlns:a16="http://schemas.microsoft.com/office/drawing/2014/main" id="{E540AFDD-9277-43AD-8CFA-BD518E7F92BD}"/>
                  </a:ext>
                </a:extLst>
              </p:cNvPr>
              <p:cNvSpPr/>
              <p:nvPr/>
            </p:nvSpPr>
            <p:spPr>
              <a:xfrm>
                <a:off x="2098020" y="3310870"/>
                <a:ext cx="293977" cy="381476"/>
              </a:xfrm>
              <a:custGeom>
                <a:avLst/>
                <a:gdLst>
                  <a:gd name="connsiteX0" fmla="*/ 44422 w 293977"/>
                  <a:gd name="connsiteY0" fmla="*/ 0 h 381476"/>
                  <a:gd name="connsiteX1" fmla="*/ 163675 w 293977"/>
                  <a:gd name="connsiteY1" fmla="*/ 68866 h 381476"/>
                  <a:gd name="connsiteX2" fmla="*/ 293977 w 293977"/>
                  <a:gd name="connsiteY2" fmla="*/ 274987 h 381476"/>
                  <a:gd name="connsiteX3" fmla="*/ 229969 w 293977"/>
                  <a:gd name="connsiteY3" fmla="*/ 356045 h 381476"/>
                  <a:gd name="connsiteX4" fmla="*/ 136719 w 293977"/>
                  <a:gd name="connsiteY4" fmla="*/ 380333 h 381476"/>
                  <a:gd name="connsiteX5" fmla="*/ 38136 w 293977"/>
                  <a:gd name="connsiteY5" fmla="*/ 248793 h 381476"/>
                  <a:gd name="connsiteX6" fmla="*/ 44422 w 293977"/>
                  <a:gd name="connsiteY6" fmla="*/ 0 h 38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77" h="381476">
                    <a:moveTo>
                      <a:pt x="44422" y="0"/>
                    </a:moveTo>
                    <a:cubicBezTo>
                      <a:pt x="104334" y="15430"/>
                      <a:pt x="125766" y="18574"/>
                      <a:pt x="163675" y="68866"/>
                    </a:cubicBezTo>
                    <a:cubicBezTo>
                      <a:pt x="201585" y="119158"/>
                      <a:pt x="293977" y="274987"/>
                      <a:pt x="293977" y="274987"/>
                    </a:cubicBezTo>
                    <a:cubicBezTo>
                      <a:pt x="293977" y="274987"/>
                      <a:pt x="284452" y="322612"/>
                      <a:pt x="229969" y="356045"/>
                    </a:cubicBezTo>
                    <a:cubicBezTo>
                      <a:pt x="175486" y="389477"/>
                      <a:pt x="136719" y="380333"/>
                      <a:pt x="136719" y="380333"/>
                    </a:cubicBezTo>
                    <a:cubicBezTo>
                      <a:pt x="136719" y="380333"/>
                      <a:pt x="67473" y="288131"/>
                      <a:pt x="38136" y="248793"/>
                    </a:cubicBezTo>
                    <a:cubicBezTo>
                      <a:pt x="-14947" y="173574"/>
                      <a:pt x="-12394" y="72437"/>
                      <a:pt x="44422" y="0"/>
                    </a:cubicBezTo>
                    <a:close/>
                  </a:path>
                </a:pathLst>
              </a:custGeom>
              <a:solidFill>
                <a:srgbClr val="455A64"/>
              </a:solidFill>
              <a:ln w="9525" cap="flat">
                <a:noFill/>
                <a:prstDash val="solid"/>
                <a:miter/>
              </a:ln>
            </p:spPr>
            <p:txBody>
              <a:bodyPr rtlCol="0" anchor="ctr"/>
              <a:lstStyle/>
              <a:p>
                <a:endParaRPr lang="en-US"/>
              </a:p>
            </p:txBody>
          </p:sp>
        </p:grpSp>
        <p:sp>
          <p:nvSpPr>
            <p:cNvPr id="482" name="Freeform: Shape 481">
              <a:extLst>
                <a:ext uri="{FF2B5EF4-FFF2-40B4-BE49-F238E27FC236}">
                  <a16:creationId xmlns="" xmlns:a16="http://schemas.microsoft.com/office/drawing/2014/main" id="{79AD6A82-5334-4279-B177-A87EA1366161}"/>
                </a:ext>
              </a:extLst>
            </p:cNvPr>
            <p:cNvSpPr/>
            <p:nvPr/>
          </p:nvSpPr>
          <p:spPr>
            <a:xfrm>
              <a:off x="1478863" y="3485238"/>
              <a:ext cx="798834" cy="856950"/>
            </a:xfrm>
            <a:custGeom>
              <a:avLst/>
              <a:gdLst>
                <a:gd name="connsiteX0" fmla="*/ 660531 w 798834"/>
                <a:gd name="connsiteY0" fmla="*/ 778704 h 856950"/>
                <a:gd name="connsiteX1" fmla="*/ 485462 w 798834"/>
                <a:gd name="connsiteY1" fmla="*/ 651450 h 856950"/>
                <a:gd name="connsiteX2" fmla="*/ 418787 w 798834"/>
                <a:gd name="connsiteY2" fmla="*/ 344173 h 856950"/>
                <a:gd name="connsiteX3" fmla="*/ 233049 w 798834"/>
                <a:gd name="connsiteY3" fmla="*/ 93570 h 856950"/>
                <a:gd name="connsiteX4" fmla="*/ 100652 w 798834"/>
                <a:gd name="connsiteY4" fmla="*/ 19656 h 856950"/>
                <a:gd name="connsiteX5" fmla="*/ 19403 w 798834"/>
                <a:gd name="connsiteY5" fmla="*/ 2607 h 856950"/>
                <a:gd name="connsiteX6" fmla="*/ 19403 w 798834"/>
                <a:gd name="connsiteY6" fmla="*/ 2607 h 856950"/>
                <a:gd name="connsiteX7" fmla="*/ 4163 w 798834"/>
                <a:gd name="connsiteY7" fmla="*/ 94047 h 856950"/>
                <a:gd name="connsiteX8" fmla="*/ 86650 w 798834"/>
                <a:gd name="connsiteY8" fmla="*/ 481619 h 856950"/>
                <a:gd name="connsiteX9" fmla="*/ 226191 w 798834"/>
                <a:gd name="connsiteY9" fmla="*/ 708790 h 856950"/>
                <a:gd name="connsiteX10" fmla="*/ 437932 w 798834"/>
                <a:gd name="connsiteY10" fmla="*/ 831282 h 856950"/>
                <a:gd name="connsiteX11" fmla="*/ 677771 w 798834"/>
                <a:gd name="connsiteY11" fmla="*/ 809184 h 856950"/>
                <a:gd name="connsiteX12" fmla="*/ 798834 w 798834"/>
                <a:gd name="connsiteY12" fmla="*/ 738794 h 856950"/>
                <a:gd name="connsiteX13" fmla="*/ 139704 w 798834"/>
                <a:gd name="connsiteY13" fmla="*/ 226254 h 856950"/>
                <a:gd name="connsiteX14" fmla="*/ 158183 w 798834"/>
                <a:gd name="connsiteY14" fmla="*/ 229587 h 856950"/>
                <a:gd name="connsiteX15" fmla="*/ 188663 w 798834"/>
                <a:gd name="connsiteY15" fmla="*/ 242922 h 856950"/>
                <a:gd name="connsiteX16" fmla="*/ 227334 w 798834"/>
                <a:gd name="connsiteY16" fmla="*/ 265401 h 856950"/>
                <a:gd name="connsiteX17" fmla="*/ 327251 w 798834"/>
                <a:gd name="connsiteY17" fmla="*/ 384559 h 856950"/>
                <a:gd name="connsiteX18" fmla="*/ 328204 w 798834"/>
                <a:gd name="connsiteY18" fmla="*/ 390655 h 856950"/>
                <a:gd name="connsiteX19" fmla="*/ 331919 w 798834"/>
                <a:gd name="connsiteY19" fmla="*/ 412848 h 856950"/>
                <a:gd name="connsiteX20" fmla="*/ 334776 w 798834"/>
                <a:gd name="connsiteY20" fmla="*/ 430660 h 856950"/>
                <a:gd name="connsiteX21" fmla="*/ 140466 w 798834"/>
                <a:gd name="connsiteY21" fmla="*/ 318170 h 856950"/>
                <a:gd name="connsiteX22" fmla="*/ 129322 w 798834"/>
                <a:gd name="connsiteY22" fmla="*/ 249971 h 856950"/>
                <a:gd name="connsiteX23" fmla="*/ 132751 w 798834"/>
                <a:gd name="connsiteY23" fmla="*/ 226349 h 856950"/>
                <a:gd name="connsiteX24" fmla="*/ 139704 w 798834"/>
                <a:gd name="connsiteY24" fmla="*/ 226349 h 85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8834" h="856950">
                  <a:moveTo>
                    <a:pt x="660531" y="778704"/>
                  </a:moveTo>
                  <a:cubicBezTo>
                    <a:pt x="584331" y="800897"/>
                    <a:pt x="505559" y="743842"/>
                    <a:pt x="485462" y="651450"/>
                  </a:cubicBezTo>
                  <a:lnTo>
                    <a:pt x="418787" y="344173"/>
                  </a:lnTo>
                  <a:cubicBezTo>
                    <a:pt x="398689" y="251971"/>
                    <a:pt x="315440" y="139671"/>
                    <a:pt x="233049" y="93570"/>
                  </a:cubicBezTo>
                  <a:lnTo>
                    <a:pt x="100652" y="19656"/>
                  </a:lnTo>
                  <a:cubicBezTo>
                    <a:pt x="67695" y="1178"/>
                    <a:pt x="39692" y="-3680"/>
                    <a:pt x="19403" y="2607"/>
                  </a:cubicBezTo>
                  <a:lnTo>
                    <a:pt x="19403" y="2607"/>
                  </a:lnTo>
                  <a:cubicBezTo>
                    <a:pt x="1306" y="19085"/>
                    <a:pt x="-4981" y="50232"/>
                    <a:pt x="4163" y="94047"/>
                  </a:cubicBezTo>
                  <a:lnTo>
                    <a:pt x="86650" y="481619"/>
                  </a:lnTo>
                  <a:cubicBezTo>
                    <a:pt x="105700" y="573821"/>
                    <a:pt x="143800" y="661641"/>
                    <a:pt x="226191" y="708790"/>
                  </a:cubicBezTo>
                  <a:lnTo>
                    <a:pt x="437932" y="831282"/>
                  </a:lnTo>
                  <a:cubicBezTo>
                    <a:pt x="519752" y="878907"/>
                    <a:pt x="601000" y="853665"/>
                    <a:pt x="677771" y="809184"/>
                  </a:cubicBezTo>
                  <a:lnTo>
                    <a:pt x="798834" y="738794"/>
                  </a:lnTo>
                  <a:close/>
                  <a:moveTo>
                    <a:pt x="139704" y="226254"/>
                  </a:moveTo>
                  <a:cubicBezTo>
                    <a:pt x="145994" y="226454"/>
                    <a:pt x="152219" y="227578"/>
                    <a:pt x="158183" y="229587"/>
                  </a:cubicBezTo>
                  <a:cubicBezTo>
                    <a:pt x="168825" y="232836"/>
                    <a:pt x="179054" y="237312"/>
                    <a:pt x="188663" y="242922"/>
                  </a:cubicBezTo>
                  <a:lnTo>
                    <a:pt x="227334" y="265401"/>
                  </a:lnTo>
                  <a:cubicBezTo>
                    <a:pt x="276293" y="293976"/>
                    <a:pt x="320965" y="347031"/>
                    <a:pt x="327251" y="384559"/>
                  </a:cubicBezTo>
                  <a:cubicBezTo>
                    <a:pt x="327251" y="386655"/>
                    <a:pt x="327823" y="388655"/>
                    <a:pt x="328204" y="390655"/>
                  </a:cubicBezTo>
                  <a:cubicBezTo>
                    <a:pt x="329442" y="398371"/>
                    <a:pt x="330680" y="405895"/>
                    <a:pt x="331919" y="412848"/>
                  </a:cubicBezTo>
                  <a:cubicBezTo>
                    <a:pt x="333157" y="419802"/>
                    <a:pt x="333919" y="425421"/>
                    <a:pt x="334776" y="430660"/>
                  </a:cubicBezTo>
                  <a:lnTo>
                    <a:pt x="140466" y="318170"/>
                  </a:lnTo>
                  <a:lnTo>
                    <a:pt x="129322" y="249971"/>
                  </a:lnTo>
                  <a:cubicBezTo>
                    <a:pt x="127386" y="241951"/>
                    <a:pt x="128614" y="233493"/>
                    <a:pt x="132751" y="226349"/>
                  </a:cubicBezTo>
                  <a:cubicBezTo>
                    <a:pt x="135065" y="226158"/>
                    <a:pt x="137391" y="226158"/>
                    <a:pt x="139704" y="226349"/>
                  </a:cubicBezTo>
                  <a:close/>
                </a:path>
              </a:pathLst>
            </a:custGeom>
            <a:solidFill>
              <a:srgbClr val="FF81AE"/>
            </a:solidFill>
            <a:ln w="9525" cap="flat">
              <a:noFill/>
              <a:prstDash val="solid"/>
              <a:miter/>
            </a:ln>
          </p:spPr>
          <p:txBody>
            <a:bodyPr rtlCol="0" anchor="ctr"/>
            <a:lstStyle/>
            <a:p>
              <a:endParaRPr lang="en-US"/>
            </a:p>
          </p:txBody>
        </p:sp>
        <p:sp>
          <p:nvSpPr>
            <p:cNvPr id="483" name="Freeform: Shape 482">
              <a:extLst>
                <a:ext uri="{FF2B5EF4-FFF2-40B4-BE49-F238E27FC236}">
                  <a16:creationId xmlns="" xmlns:a16="http://schemas.microsoft.com/office/drawing/2014/main" id="{2A3EF293-1736-4A96-B8B3-02F744761BE9}"/>
                </a:ext>
              </a:extLst>
            </p:cNvPr>
            <p:cNvSpPr/>
            <p:nvPr/>
          </p:nvSpPr>
          <p:spPr>
            <a:xfrm>
              <a:off x="1478863" y="3485238"/>
              <a:ext cx="798834" cy="856950"/>
            </a:xfrm>
            <a:custGeom>
              <a:avLst/>
              <a:gdLst>
                <a:gd name="connsiteX0" fmla="*/ 660531 w 798834"/>
                <a:gd name="connsiteY0" fmla="*/ 778704 h 856950"/>
                <a:gd name="connsiteX1" fmla="*/ 485462 w 798834"/>
                <a:gd name="connsiteY1" fmla="*/ 651450 h 856950"/>
                <a:gd name="connsiteX2" fmla="*/ 418787 w 798834"/>
                <a:gd name="connsiteY2" fmla="*/ 344173 h 856950"/>
                <a:gd name="connsiteX3" fmla="*/ 233049 w 798834"/>
                <a:gd name="connsiteY3" fmla="*/ 93570 h 856950"/>
                <a:gd name="connsiteX4" fmla="*/ 100652 w 798834"/>
                <a:gd name="connsiteY4" fmla="*/ 19656 h 856950"/>
                <a:gd name="connsiteX5" fmla="*/ 19403 w 798834"/>
                <a:gd name="connsiteY5" fmla="*/ 2607 h 856950"/>
                <a:gd name="connsiteX6" fmla="*/ 19403 w 798834"/>
                <a:gd name="connsiteY6" fmla="*/ 2607 h 856950"/>
                <a:gd name="connsiteX7" fmla="*/ 4163 w 798834"/>
                <a:gd name="connsiteY7" fmla="*/ 94047 h 856950"/>
                <a:gd name="connsiteX8" fmla="*/ 86650 w 798834"/>
                <a:gd name="connsiteY8" fmla="*/ 481619 h 856950"/>
                <a:gd name="connsiteX9" fmla="*/ 226191 w 798834"/>
                <a:gd name="connsiteY9" fmla="*/ 708790 h 856950"/>
                <a:gd name="connsiteX10" fmla="*/ 437932 w 798834"/>
                <a:gd name="connsiteY10" fmla="*/ 831282 h 856950"/>
                <a:gd name="connsiteX11" fmla="*/ 677771 w 798834"/>
                <a:gd name="connsiteY11" fmla="*/ 809184 h 856950"/>
                <a:gd name="connsiteX12" fmla="*/ 798834 w 798834"/>
                <a:gd name="connsiteY12" fmla="*/ 738794 h 856950"/>
                <a:gd name="connsiteX13" fmla="*/ 139704 w 798834"/>
                <a:gd name="connsiteY13" fmla="*/ 226254 h 856950"/>
                <a:gd name="connsiteX14" fmla="*/ 158183 w 798834"/>
                <a:gd name="connsiteY14" fmla="*/ 229587 h 856950"/>
                <a:gd name="connsiteX15" fmla="*/ 188663 w 798834"/>
                <a:gd name="connsiteY15" fmla="*/ 242922 h 856950"/>
                <a:gd name="connsiteX16" fmla="*/ 227334 w 798834"/>
                <a:gd name="connsiteY16" fmla="*/ 265401 h 856950"/>
                <a:gd name="connsiteX17" fmla="*/ 327251 w 798834"/>
                <a:gd name="connsiteY17" fmla="*/ 384559 h 856950"/>
                <a:gd name="connsiteX18" fmla="*/ 328204 w 798834"/>
                <a:gd name="connsiteY18" fmla="*/ 390655 h 856950"/>
                <a:gd name="connsiteX19" fmla="*/ 331919 w 798834"/>
                <a:gd name="connsiteY19" fmla="*/ 412848 h 856950"/>
                <a:gd name="connsiteX20" fmla="*/ 334776 w 798834"/>
                <a:gd name="connsiteY20" fmla="*/ 430660 h 856950"/>
                <a:gd name="connsiteX21" fmla="*/ 140466 w 798834"/>
                <a:gd name="connsiteY21" fmla="*/ 318170 h 856950"/>
                <a:gd name="connsiteX22" fmla="*/ 129322 w 798834"/>
                <a:gd name="connsiteY22" fmla="*/ 249971 h 856950"/>
                <a:gd name="connsiteX23" fmla="*/ 132751 w 798834"/>
                <a:gd name="connsiteY23" fmla="*/ 226349 h 856950"/>
                <a:gd name="connsiteX24" fmla="*/ 139704 w 798834"/>
                <a:gd name="connsiteY24" fmla="*/ 226349 h 85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8834" h="856950">
                  <a:moveTo>
                    <a:pt x="660531" y="778704"/>
                  </a:moveTo>
                  <a:cubicBezTo>
                    <a:pt x="584331" y="800897"/>
                    <a:pt x="505559" y="743842"/>
                    <a:pt x="485462" y="651450"/>
                  </a:cubicBezTo>
                  <a:lnTo>
                    <a:pt x="418787" y="344173"/>
                  </a:lnTo>
                  <a:cubicBezTo>
                    <a:pt x="398689" y="251971"/>
                    <a:pt x="315440" y="139671"/>
                    <a:pt x="233049" y="93570"/>
                  </a:cubicBezTo>
                  <a:lnTo>
                    <a:pt x="100652" y="19656"/>
                  </a:lnTo>
                  <a:cubicBezTo>
                    <a:pt x="67695" y="1178"/>
                    <a:pt x="39692" y="-3680"/>
                    <a:pt x="19403" y="2607"/>
                  </a:cubicBezTo>
                  <a:lnTo>
                    <a:pt x="19403" y="2607"/>
                  </a:lnTo>
                  <a:cubicBezTo>
                    <a:pt x="1306" y="19085"/>
                    <a:pt x="-4981" y="50232"/>
                    <a:pt x="4163" y="94047"/>
                  </a:cubicBezTo>
                  <a:lnTo>
                    <a:pt x="86650" y="481619"/>
                  </a:lnTo>
                  <a:cubicBezTo>
                    <a:pt x="105700" y="573821"/>
                    <a:pt x="143800" y="661641"/>
                    <a:pt x="226191" y="708790"/>
                  </a:cubicBezTo>
                  <a:lnTo>
                    <a:pt x="437932" y="831282"/>
                  </a:lnTo>
                  <a:cubicBezTo>
                    <a:pt x="519752" y="878907"/>
                    <a:pt x="601000" y="853665"/>
                    <a:pt x="677771" y="809184"/>
                  </a:cubicBezTo>
                  <a:lnTo>
                    <a:pt x="798834" y="738794"/>
                  </a:lnTo>
                  <a:close/>
                  <a:moveTo>
                    <a:pt x="139704" y="226254"/>
                  </a:moveTo>
                  <a:cubicBezTo>
                    <a:pt x="145994" y="226454"/>
                    <a:pt x="152219" y="227578"/>
                    <a:pt x="158183" y="229587"/>
                  </a:cubicBezTo>
                  <a:cubicBezTo>
                    <a:pt x="168825" y="232836"/>
                    <a:pt x="179054" y="237312"/>
                    <a:pt x="188663" y="242922"/>
                  </a:cubicBezTo>
                  <a:lnTo>
                    <a:pt x="227334" y="265401"/>
                  </a:lnTo>
                  <a:cubicBezTo>
                    <a:pt x="276293" y="293976"/>
                    <a:pt x="320965" y="347031"/>
                    <a:pt x="327251" y="384559"/>
                  </a:cubicBezTo>
                  <a:cubicBezTo>
                    <a:pt x="327251" y="386655"/>
                    <a:pt x="327823" y="388655"/>
                    <a:pt x="328204" y="390655"/>
                  </a:cubicBezTo>
                  <a:cubicBezTo>
                    <a:pt x="329442" y="398371"/>
                    <a:pt x="330680" y="405895"/>
                    <a:pt x="331919" y="412848"/>
                  </a:cubicBezTo>
                  <a:cubicBezTo>
                    <a:pt x="333157" y="419802"/>
                    <a:pt x="333919" y="425421"/>
                    <a:pt x="334776" y="430660"/>
                  </a:cubicBezTo>
                  <a:lnTo>
                    <a:pt x="140466" y="318170"/>
                  </a:lnTo>
                  <a:lnTo>
                    <a:pt x="129322" y="249971"/>
                  </a:lnTo>
                  <a:cubicBezTo>
                    <a:pt x="127386" y="241951"/>
                    <a:pt x="128614" y="233493"/>
                    <a:pt x="132751" y="226349"/>
                  </a:cubicBezTo>
                  <a:cubicBezTo>
                    <a:pt x="135065" y="226158"/>
                    <a:pt x="137391" y="226158"/>
                    <a:pt x="139704" y="226349"/>
                  </a:cubicBezTo>
                  <a:close/>
                </a:path>
              </a:pathLst>
            </a:custGeom>
            <a:solidFill>
              <a:srgbClr val="FFFFFF"/>
            </a:solidFill>
            <a:ln w="9525" cap="flat">
              <a:noFill/>
              <a:prstDash val="solid"/>
              <a:miter/>
            </a:ln>
          </p:spPr>
          <p:txBody>
            <a:bodyPr rtlCol="0" anchor="ctr"/>
            <a:lstStyle/>
            <a:p>
              <a:endParaRPr lang="en-US"/>
            </a:p>
          </p:txBody>
        </p:sp>
        <p:sp>
          <p:nvSpPr>
            <p:cNvPr id="484" name="Freeform: Shape 483">
              <a:extLst>
                <a:ext uri="{FF2B5EF4-FFF2-40B4-BE49-F238E27FC236}">
                  <a16:creationId xmlns="" xmlns:a16="http://schemas.microsoft.com/office/drawing/2014/main" id="{0FB4D9BB-1365-4636-A254-D1EE3C7EB7B5}"/>
                </a:ext>
              </a:extLst>
            </p:cNvPr>
            <p:cNvSpPr/>
            <p:nvPr/>
          </p:nvSpPr>
          <p:spPr>
            <a:xfrm>
              <a:off x="1478863" y="3485238"/>
              <a:ext cx="798834" cy="856950"/>
            </a:xfrm>
            <a:custGeom>
              <a:avLst/>
              <a:gdLst>
                <a:gd name="connsiteX0" fmla="*/ 660531 w 798834"/>
                <a:gd name="connsiteY0" fmla="*/ 778704 h 856950"/>
                <a:gd name="connsiteX1" fmla="*/ 485462 w 798834"/>
                <a:gd name="connsiteY1" fmla="*/ 651450 h 856950"/>
                <a:gd name="connsiteX2" fmla="*/ 418787 w 798834"/>
                <a:gd name="connsiteY2" fmla="*/ 344173 h 856950"/>
                <a:gd name="connsiteX3" fmla="*/ 233049 w 798834"/>
                <a:gd name="connsiteY3" fmla="*/ 93570 h 856950"/>
                <a:gd name="connsiteX4" fmla="*/ 100652 w 798834"/>
                <a:gd name="connsiteY4" fmla="*/ 19656 h 856950"/>
                <a:gd name="connsiteX5" fmla="*/ 19403 w 798834"/>
                <a:gd name="connsiteY5" fmla="*/ 2607 h 856950"/>
                <a:gd name="connsiteX6" fmla="*/ 19403 w 798834"/>
                <a:gd name="connsiteY6" fmla="*/ 2607 h 856950"/>
                <a:gd name="connsiteX7" fmla="*/ 4163 w 798834"/>
                <a:gd name="connsiteY7" fmla="*/ 94047 h 856950"/>
                <a:gd name="connsiteX8" fmla="*/ 86650 w 798834"/>
                <a:gd name="connsiteY8" fmla="*/ 481619 h 856950"/>
                <a:gd name="connsiteX9" fmla="*/ 226191 w 798834"/>
                <a:gd name="connsiteY9" fmla="*/ 708790 h 856950"/>
                <a:gd name="connsiteX10" fmla="*/ 437932 w 798834"/>
                <a:gd name="connsiteY10" fmla="*/ 831282 h 856950"/>
                <a:gd name="connsiteX11" fmla="*/ 677771 w 798834"/>
                <a:gd name="connsiteY11" fmla="*/ 809184 h 856950"/>
                <a:gd name="connsiteX12" fmla="*/ 798834 w 798834"/>
                <a:gd name="connsiteY12" fmla="*/ 738794 h 856950"/>
                <a:gd name="connsiteX13" fmla="*/ 139704 w 798834"/>
                <a:gd name="connsiteY13" fmla="*/ 226254 h 856950"/>
                <a:gd name="connsiteX14" fmla="*/ 158183 w 798834"/>
                <a:gd name="connsiteY14" fmla="*/ 229587 h 856950"/>
                <a:gd name="connsiteX15" fmla="*/ 188663 w 798834"/>
                <a:gd name="connsiteY15" fmla="*/ 242922 h 856950"/>
                <a:gd name="connsiteX16" fmla="*/ 227334 w 798834"/>
                <a:gd name="connsiteY16" fmla="*/ 265401 h 856950"/>
                <a:gd name="connsiteX17" fmla="*/ 327251 w 798834"/>
                <a:gd name="connsiteY17" fmla="*/ 384559 h 856950"/>
                <a:gd name="connsiteX18" fmla="*/ 328204 w 798834"/>
                <a:gd name="connsiteY18" fmla="*/ 390655 h 856950"/>
                <a:gd name="connsiteX19" fmla="*/ 331919 w 798834"/>
                <a:gd name="connsiteY19" fmla="*/ 412848 h 856950"/>
                <a:gd name="connsiteX20" fmla="*/ 334776 w 798834"/>
                <a:gd name="connsiteY20" fmla="*/ 430660 h 856950"/>
                <a:gd name="connsiteX21" fmla="*/ 140466 w 798834"/>
                <a:gd name="connsiteY21" fmla="*/ 318170 h 856950"/>
                <a:gd name="connsiteX22" fmla="*/ 129322 w 798834"/>
                <a:gd name="connsiteY22" fmla="*/ 249971 h 856950"/>
                <a:gd name="connsiteX23" fmla="*/ 132751 w 798834"/>
                <a:gd name="connsiteY23" fmla="*/ 226349 h 856950"/>
                <a:gd name="connsiteX24" fmla="*/ 139704 w 798834"/>
                <a:gd name="connsiteY24" fmla="*/ 226349 h 85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8834" h="856950">
                  <a:moveTo>
                    <a:pt x="660531" y="778704"/>
                  </a:moveTo>
                  <a:cubicBezTo>
                    <a:pt x="584331" y="800897"/>
                    <a:pt x="505559" y="743842"/>
                    <a:pt x="485462" y="651450"/>
                  </a:cubicBezTo>
                  <a:lnTo>
                    <a:pt x="418787" y="344173"/>
                  </a:lnTo>
                  <a:cubicBezTo>
                    <a:pt x="398689" y="251971"/>
                    <a:pt x="315440" y="139671"/>
                    <a:pt x="233049" y="93570"/>
                  </a:cubicBezTo>
                  <a:lnTo>
                    <a:pt x="100652" y="19656"/>
                  </a:lnTo>
                  <a:cubicBezTo>
                    <a:pt x="67695" y="1178"/>
                    <a:pt x="39692" y="-3680"/>
                    <a:pt x="19403" y="2607"/>
                  </a:cubicBezTo>
                  <a:lnTo>
                    <a:pt x="19403" y="2607"/>
                  </a:lnTo>
                  <a:cubicBezTo>
                    <a:pt x="1306" y="19085"/>
                    <a:pt x="-4981" y="50232"/>
                    <a:pt x="4163" y="94047"/>
                  </a:cubicBezTo>
                  <a:lnTo>
                    <a:pt x="86650" y="481619"/>
                  </a:lnTo>
                  <a:cubicBezTo>
                    <a:pt x="105700" y="573821"/>
                    <a:pt x="143800" y="661641"/>
                    <a:pt x="226191" y="708790"/>
                  </a:cubicBezTo>
                  <a:lnTo>
                    <a:pt x="437932" y="831282"/>
                  </a:lnTo>
                  <a:cubicBezTo>
                    <a:pt x="519752" y="878907"/>
                    <a:pt x="601000" y="853665"/>
                    <a:pt x="677771" y="809184"/>
                  </a:cubicBezTo>
                  <a:lnTo>
                    <a:pt x="798834" y="738794"/>
                  </a:lnTo>
                  <a:close/>
                  <a:moveTo>
                    <a:pt x="139704" y="226254"/>
                  </a:moveTo>
                  <a:cubicBezTo>
                    <a:pt x="145994" y="226454"/>
                    <a:pt x="152219" y="227578"/>
                    <a:pt x="158183" y="229587"/>
                  </a:cubicBezTo>
                  <a:cubicBezTo>
                    <a:pt x="168825" y="232836"/>
                    <a:pt x="179054" y="237312"/>
                    <a:pt x="188663" y="242922"/>
                  </a:cubicBezTo>
                  <a:lnTo>
                    <a:pt x="227334" y="265401"/>
                  </a:lnTo>
                  <a:cubicBezTo>
                    <a:pt x="276293" y="293976"/>
                    <a:pt x="320965" y="347031"/>
                    <a:pt x="327251" y="384559"/>
                  </a:cubicBezTo>
                  <a:cubicBezTo>
                    <a:pt x="327251" y="386655"/>
                    <a:pt x="327823" y="388655"/>
                    <a:pt x="328204" y="390655"/>
                  </a:cubicBezTo>
                  <a:cubicBezTo>
                    <a:pt x="329442" y="398371"/>
                    <a:pt x="330680" y="405895"/>
                    <a:pt x="331919" y="412848"/>
                  </a:cubicBezTo>
                  <a:cubicBezTo>
                    <a:pt x="333157" y="419802"/>
                    <a:pt x="333919" y="425421"/>
                    <a:pt x="334776" y="430660"/>
                  </a:cubicBezTo>
                  <a:lnTo>
                    <a:pt x="140466" y="318170"/>
                  </a:lnTo>
                  <a:lnTo>
                    <a:pt x="129322" y="249971"/>
                  </a:lnTo>
                  <a:cubicBezTo>
                    <a:pt x="127386" y="241951"/>
                    <a:pt x="128614" y="233493"/>
                    <a:pt x="132751" y="226349"/>
                  </a:cubicBezTo>
                  <a:cubicBezTo>
                    <a:pt x="135065" y="226158"/>
                    <a:pt x="137391" y="226158"/>
                    <a:pt x="139704" y="226349"/>
                  </a:cubicBezTo>
                  <a:close/>
                </a:path>
              </a:pathLst>
            </a:custGeom>
            <a:solidFill>
              <a:srgbClr val="000000">
                <a:alpha val="5000"/>
              </a:srgbClr>
            </a:solidFill>
            <a:ln w="9525" cap="flat">
              <a:noFill/>
              <a:prstDash val="solid"/>
              <a:miter/>
            </a:ln>
          </p:spPr>
          <p:txBody>
            <a:bodyPr rtlCol="0" anchor="ctr"/>
            <a:lstStyle/>
            <a:p>
              <a:endParaRPr lang="en-US"/>
            </a:p>
          </p:txBody>
        </p:sp>
        <p:sp>
          <p:nvSpPr>
            <p:cNvPr id="485" name="Freeform: Shape 484">
              <a:extLst>
                <a:ext uri="{FF2B5EF4-FFF2-40B4-BE49-F238E27FC236}">
                  <a16:creationId xmlns="" xmlns:a16="http://schemas.microsoft.com/office/drawing/2014/main" id="{B2AB2F2E-BC29-4EE2-B382-D6C2E7CE19EA}"/>
                </a:ext>
              </a:extLst>
            </p:cNvPr>
            <p:cNvSpPr/>
            <p:nvPr/>
          </p:nvSpPr>
          <p:spPr>
            <a:xfrm>
              <a:off x="1589421" y="3711587"/>
              <a:ext cx="228123" cy="226694"/>
            </a:xfrm>
            <a:custGeom>
              <a:avLst/>
              <a:gdLst>
                <a:gd name="connsiteX0" fmla="*/ 228124 w 228123"/>
                <a:gd name="connsiteY0" fmla="*/ 226695 h 226694"/>
                <a:gd name="connsiteX1" fmla="*/ 12001 w 228123"/>
                <a:gd name="connsiteY1" fmla="*/ 101155 h 226694"/>
                <a:gd name="connsiteX2" fmla="*/ 667 w 228123"/>
                <a:gd name="connsiteY2" fmla="*/ 33147 h 226694"/>
                <a:gd name="connsiteX3" fmla="*/ 22574 w 228123"/>
                <a:gd name="connsiteY3" fmla="*/ 0 h 226694"/>
                <a:gd name="connsiteX4" fmla="*/ 19145 w 228123"/>
                <a:gd name="connsiteY4" fmla="*/ 23622 h 226694"/>
                <a:gd name="connsiteX5" fmla="*/ 30289 w 228123"/>
                <a:gd name="connsiteY5" fmla="*/ 91821 h 226694"/>
                <a:gd name="connsiteX6" fmla="*/ 224885 w 228123"/>
                <a:gd name="connsiteY6" fmla="*/ 204311 h 226694"/>
                <a:gd name="connsiteX7" fmla="*/ 228124 w 228123"/>
                <a:gd name="connsiteY7" fmla="*/ 226695 h 22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123" h="226694">
                  <a:moveTo>
                    <a:pt x="228124" y="226695"/>
                  </a:moveTo>
                  <a:lnTo>
                    <a:pt x="12001" y="101155"/>
                  </a:lnTo>
                  <a:lnTo>
                    <a:pt x="667" y="33147"/>
                  </a:lnTo>
                  <a:cubicBezTo>
                    <a:pt x="-2572" y="12859"/>
                    <a:pt x="6191" y="1429"/>
                    <a:pt x="22574" y="0"/>
                  </a:cubicBezTo>
                  <a:cubicBezTo>
                    <a:pt x="18437" y="7144"/>
                    <a:pt x="17210" y="15602"/>
                    <a:pt x="19145" y="23622"/>
                  </a:cubicBezTo>
                  <a:lnTo>
                    <a:pt x="30289" y="91821"/>
                  </a:lnTo>
                  <a:lnTo>
                    <a:pt x="224885" y="204311"/>
                  </a:lnTo>
                  <a:cubicBezTo>
                    <a:pt x="226695" y="217932"/>
                    <a:pt x="228124" y="226695"/>
                    <a:pt x="228124" y="226695"/>
                  </a:cubicBezTo>
                  <a:close/>
                </a:path>
              </a:pathLst>
            </a:custGeom>
            <a:solidFill>
              <a:srgbClr val="FF81AE"/>
            </a:solidFill>
            <a:ln w="9525" cap="flat">
              <a:noFill/>
              <a:prstDash val="solid"/>
              <a:miter/>
            </a:ln>
          </p:spPr>
          <p:txBody>
            <a:bodyPr rtlCol="0" anchor="ctr"/>
            <a:lstStyle/>
            <a:p>
              <a:endParaRPr lang="en-US"/>
            </a:p>
          </p:txBody>
        </p:sp>
        <p:sp>
          <p:nvSpPr>
            <p:cNvPr id="486" name="Freeform: Shape 485">
              <a:extLst>
                <a:ext uri="{FF2B5EF4-FFF2-40B4-BE49-F238E27FC236}">
                  <a16:creationId xmlns="" xmlns:a16="http://schemas.microsoft.com/office/drawing/2014/main" id="{C02576F3-B690-494C-923C-CE01CDEC8114}"/>
                </a:ext>
              </a:extLst>
            </p:cNvPr>
            <p:cNvSpPr/>
            <p:nvPr/>
          </p:nvSpPr>
          <p:spPr>
            <a:xfrm>
              <a:off x="1589421" y="3711587"/>
              <a:ext cx="228123" cy="226694"/>
            </a:xfrm>
            <a:custGeom>
              <a:avLst/>
              <a:gdLst>
                <a:gd name="connsiteX0" fmla="*/ 228124 w 228123"/>
                <a:gd name="connsiteY0" fmla="*/ 226695 h 226694"/>
                <a:gd name="connsiteX1" fmla="*/ 12001 w 228123"/>
                <a:gd name="connsiteY1" fmla="*/ 101155 h 226694"/>
                <a:gd name="connsiteX2" fmla="*/ 667 w 228123"/>
                <a:gd name="connsiteY2" fmla="*/ 33147 h 226694"/>
                <a:gd name="connsiteX3" fmla="*/ 22574 w 228123"/>
                <a:gd name="connsiteY3" fmla="*/ 0 h 226694"/>
                <a:gd name="connsiteX4" fmla="*/ 19145 w 228123"/>
                <a:gd name="connsiteY4" fmla="*/ 23622 h 226694"/>
                <a:gd name="connsiteX5" fmla="*/ 30289 w 228123"/>
                <a:gd name="connsiteY5" fmla="*/ 91821 h 226694"/>
                <a:gd name="connsiteX6" fmla="*/ 224885 w 228123"/>
                <a:gd name="connsiteY6" fmla="*/ 204311 h 226694"/>
                <a:gd name="connsiteX7" fmla="*/ 228124 w 228123"/>
                <a:gd name="connsiteY7" fmla="*/ 226695 h 22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123" h="226694">
                  <a:moveTo>
                    <a:pt x="228124" y="226695"/>
                  </a:moveTo>
                  <a:lnTo>
                    <a:pt x="12001" y="101155"/>
                  </a:lnTo>
                  <a:lnTo>
                    <a:pt x="667" y="33147"/>
                  </a:lnTo>
                  <a:cubicBezTo>
                    <a:pt x="-2572" y="12859"/>
                    <a:pt x="6191" y="1429"/>
                    <a:pt x="22574" y="0"/>
                  </a:cubicBezTo>
                  <a:cubicBezTo>
                    <a:pt x="18437" y="7144"/>
                    <a:pt x="17210" y="15602"/>
                    <a:pt x="19145" y="23622"/>
                  </a:cubicBezTo>
                  <a:lnTo>
                    <a:pt x="30289" y="91821"/>
                  </a:lnTo>
                  <a:lnTo>
                    <a:pt x="224885" y="204311"/>
                  </a:lnTo>
                  <a:cubicBezTo>
                    <a:pt x="226695" y="217932"/>
                    <a:pt x="228124" y="226695"/>
                    <a:pt x="228124" y="226695"/>
                  </a:cubicBezTo>
                  <a:close/>
                </a:path>
              </a:pathLst>
            </a:custGeom>
            <a:solidFill>
              <a:srgbClr val="000000">
                <a:alpha val="20000"/>
              </a:srgbClr>
            </a:solidFill>
            <a:ln w="9525" cap="flat">
              <a:noFill/>
              <a:prstDash val="solid"/>
              <a:miter/>
            </a:ln>
          </p:spPr>
          <p:txBody>
            <a:bodyPr rtlCol="0" anchor="ctr"/>
            <a:lstStyle/>
            <a:p>
              <a:endParaRPr lang="en-US"/>
            </a:p>
          </p:txBody>
        </p:sp>
        <p:sp>
          <p:nvSpPr>
            <p:cNvPr id="487" name="Freeform: Shape 486">
              <a:extLst>
                <a:ext uri="{FF2B5EF4-FFF2-40B4-BE49-F238E27FC236}">
                  <a16:creationId xmlns="" xmlns:a16="http://schemas.microsoft.com/office/drawing/2014/main" id="{EA9871EA-2139-4E48-B964-5F1DEEA5AB39}"/>
                </a:ext>
              </a:extLst>
            </p:cNvPr>
            <p:cNvSpPr/>
            <p:nvPr/>
          </p:nvSpPr>
          <p:spPr>
            <a:xfrm>
              <a:off x="1498076" y="3475058"/>
              <a:ext cx="993076" cy="798367"/>
            </a:xfrm>
            <a:custGeom>
              <a:avLst/>
              <a:gdLst>
                <a:gd name="connsiteX0" fmla="*/ 956882 w 993076"/>
                <a:gd name="connsiteY0" fmla="*/ 628863 h 798367"/>
                <a:gd name="connsiteX1" fmla="*/ 797052 w 993076"/>
                <a:gd name="connsiteY1" fmla="*/ 720399 h 798367"/>
                <a:gd name="connsiteX2" fmla="*/ 621030 w 993076"/>
                <a:gd name="connsiteY2" fmla="*/ 783359 h 798367"/>
                <a:gd name="connsiteX3" fmla="*/ 483298 w 993076"/>
                <a:gd name="connsiteY3" fmla="*/ 651533 h 798367"/>
                <a:gd name="connsiteX4" fmla="*/ 416623 w 993076"/>
                <a:gd name="connsiteY4" fmla="*/ 344351 h 798367"/>
                <a:gd name="connsiteX5" fmla="*/ 231077 w 993076"/>
                <a:gd name="connsiteY5" fmla="*/ 93558 h 798367"/>
                <a:gd name="connsiteX6" fmla="*/ 98679 w 993076"/>
                <a:gd name="connsiteY6" fmla="*/ 19644 h 798367"/>
                <a:gd name="connsiteX7" fmla="*/ 0 w 993076"/>
                <a:gd name="connsiteY7" fmla="*/ 12500 h 798367"/>
                <a:gd name="connsiteX8" fmla="*/ 81439 w 993076"/>
                <a:gd name="connsiteY8" fmla="*/ 29550 h 798367"/>
                <a:gd name="connsiteX9" fmla="*/ 213836 w 993076"/>
                <a:gd name="connsiteY9" fmla="*/ 103464 h 798367"/>
                <a:gd name="connsiteX10" fmla="*/ 399574 w 993076"/>
                <a:gd name="connsiteY10" fmla="*/ 354067 h 798367"/>
                <a:gd name="connsiteX11" fmla="*/ 466249 w 993076"/>
                <a:gd name="connsiteY11" fmla="*/ 661343 h 798367"/>
                <a:gd name="connsiteX12" fmla="*/ 556260 w 993076"/>
                <a:gd name="connsiteY12" fmla="*/ 781549 h 798367"/>
                <a:gd name="connsiteX13" fmla="*/ 653034 w 993076"/>
                <a:gd name="connsiteY13" fmla="*/ 796122 h 798367"/>
                <a:gd name="connsiteX14" fmla="*/ 779621 w 993076"/>
                <a:gd name="connsiteY14" fmla="*/ 748974 h 798367"/>
                <a:gd name="connsiteX15" fmla="*/ 789146 w 993076"/>
                <a:gd name="connsiteY15" fmla="*/ 743544 h 798367"/>
                <a:gd name="connsiteX16" fmla="*/ 796861 w 993076"/>
                <a:gd name="connsiteY16" fmla="*/ 739258 h 798367"/>
                <a:gd name="connsiteX17" fmla="*/ 956691 w 993076"/>
                <a:gd name="connsiteY17" fmla="*/ 647437 h 798367"/>
                <a:gd name="connsiteX18" fmla="*/ 993077 w 993076"/>
                <a:gd name="connsiteY18" fmla="*/ 596097 h 798367"/>
                <a:gd name="connsiteX19" fmla="*/ 993077 w 993076"/>
                <a:gd name="connsiteY19" fmla="*/ 584572 h 798367"/>
                <a:gd name="connsiteX20" fmla="*/ 956882 w 993076"/>
                <a:gd name="connsiteY20" fmla="*/ 628863 h 7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3076" h="798367">
                  <a:moveTo>
                    <a:pt x="956882" y="628863"/>
                  </a:moveTo>
                  <a:lnTo>
                    <a:pt x="797052" y="720399"/>
                  </a:lnTo>
                  <a:cubicBezTo>
                    <a:pt x="797052" y="720399"/>
                    <a:pt x="708660" y="781168"/>
                    <a:pt x="621030" y="783359"/>
                  </a:cubicBezTo>
                  <a:cubicBezTo>
                    <a:pt x="557689" y="781263"/>
                    <a:pt x="500158" y="728685"/>
                    <a:pt x="483298" y="651533"/>
                  </a:cubicBezTo>
                  <a:lnTo>
                    <a:pt x="416623" y="344351"/>
                  </a:lnTo>
                  <a:cubicBezTo>
                    <a:pt x="396526" y="251959"/>
                    <a:pt x="313468" y="139659"/>
                    <a:pt x="231077" y="93558"/>
                  </a:cubicBezTo>
                  <a:lnTo>
                    <a:pt x="98679" y="19644"/>
                  </a:lnTo>
                  <a:cubicBezTo>
                    <a:pt x="54959" y="-4740"/>
                    <a:pt x="20098" y="-5597"/>
                    <a:pt x="0" y="12500"/>
                  </a:cubicBezTo>
                  <a:cubicBezTo>
                    <a:pt x="20288" y="6214"/>
                    <a:pt x="48292" y="11072"/>
                    <a:pt x="81439" y="29550"/>
                  </a:cubicBezTo>
                  <a:lnTo>
                    <a:pt x="213836" y="103464"/>
                  </a:lnTo>
                  <a:cubicBezTo>
                    <a:pt x="296228" y="149565"/>
                    <a:pt x="379476" y="261865"/>
                    <a:pt x="399574" y="354067"/>
                  </a:cubicBezTo>
                  <a:lnTo>
                    <a:pt x="466249" y="661343"/>
                  </a:lnTo>
                  <a:cubicBezTo>
                    <a:pt x="478631" y="718493"/>
                    <a:pt x="513874" y="762023"/>
                    <a:pt x="556260" y="781549"/>
                  </a:cubicBezTo>
                  <a:cubicBezTo>
                    <a:pt x="582644" y="793932"/>
                    <a:pt x="599884" y="802695"/>
                    <a:pt x="653034" y="796122"/>
                  </a:cubicBezTo>
                  <a:cubicBezTo>
                    <a:pt x="706183" y="789550"/>
                    <a:pt x="779621" y="748974"/>
                    <a:pt x="779621" y="748974"/>
                  </a:cubicBezTo>
                  <a:cubicBezTo>
                    <a:pt x="783241" y="746973"/>
                    <a:pt x="786289" y="745164"/>
                    <a:pt x="789146" y="743544"/>
                  </a:cubicBezTo>
                  <a:cubicBezTo>
                    <a:pt x="792004" y="741925"/>
                    <a:pt x="796671" y="739258"/>
                    <a:pt x="796861" y="739258"/>
                  </a:cubicBezTo>
                  <a:lnTo>
                    <a:pt x="956691" y="647437"/>
                  </a:lnTo>
                  <a:cubicBezTo>
                    <a:pt x="981265" y="633245"/>
                    <a:pt x="993077" y="614576"/>
                    <a:pt x="993077" y="596097"/>
                  </a:cubicBezTo>
                  <a:lnTo>
                    <a:pt x="993077" y="584572"/>
                  </a:lnTo>
                  <a:cubicBezTo>
                    <a:pt x="990600" y="600669"/>
                    <a:pt x="978408" y="616481"/>
                    <a:pt x="956882" y="628863"/>
                  </a:cubicBezTo>
                  <a:close/>
                </a:path>
              </a:pathLst>
            </a:custGeom>
            <a:solidFill>
              <a:srgbClr val="FF81AE"/>
            </a:solidFill>
            <a:ln w="9525" cap="flat">
              <a:noFill/>
              <a:prstDash val="solid"/>
              <a:miter/>
            </a:ln>
          </p:spPr>
          <p:txBody>
            <a:bodyPr rtlCol="0" anchor="ctr"/>
            <a:lstStyle/>
            <a:p>
              <a:endParaRPr lang="en-US"/>
            </a:p>
          </p:txBody>
        </p:sp>
        <p:sp>
          <p:nvSpPr>
            <p:cNvPr id="488" name="Freeform: Shape 487">
              <a:extLst>
                <a:ext uri="{FF2B5EF4-FFF2-40B4-BE49-F238E27FC236}">
                  <a16:creationId xmlns="" xmlns:a16="http://schemas.microsoft.com/office/drawing/2014/main" id="{F19B56DA-E69C-4275-8580-A5238C71F9A0}"/>
                </a:ext>
              </a:extLst>
            </p:cNvPr>
            <p:cNvSpPr/>
            <p:nvPr/>
          </p:nvSpPr>
          <p:spPr>
            <a:xfrm>
              <a:off x="1870313" y="3744924"/>
              <a:ext cx="621029" cy="528119"/>
            </a:xfrm>
            <a:custGeom>
              <a:avLst/>
              <a:gdLst>
                <a:gd name="connsiteX0" fmla="*/ 621030 w 621029"/>
                <a:gd name="connsiteY0" fmla="*/ 326707 h 528119"/>
                <a:gd name="connsiteX1" fmla="*/ 621030 w 621029"/>
                <a:gd name="connsiteY1" fmla="*/ 315182 h 528119"/>
                <a:gd name="connsiteX2" fmla="*/ 584645 w 621029"/>
                <a:gd name="connsiteY2" fmla="*/ 359378 h 528119"/>
                <a:gd name="connsiteX3" fmla="*/ 424815 w 621029"/>
                <a:gd name="connsiteY3" fmla="*/ 450532 h 528119"/>
                <a:gd name="connsiteX4" fmla="*/ 248793 w 621029"/>
                <a:gd name="connsiteY4" fmla="*/ 513493 h 528119"/>
                <a:gd name="connsiteX5" fmla="*/ 111061 w 621029"/>
                <a:gd name="connsiteY5" fmla="*/ 381667 h 528119"/>
                <a:gd name="connsiteX6" fmla="*/ 44386 w 621029"/>
                <a:gd name="connsiteY6" fmla="*/ 74485 h 528119"/>
                <a:gd name="connsiteX7" fmla="*/ 17145 w 621029"/>
                <a:gd name="connsiteY7" fmla="*/ 0 h 528119"/>
                <a:gd name="connsiteX8" fmla="*/ 0 w 621029"/>
                <a:gd name="connsiteY8" fmla="*/ 9525 h 528119"/>
                <a:gd name="connsiteX9" fmla="*/ 27337 w 621029"/>
                <a:gd name="connsiteY9" fmla="*/ 83820 h 528119"/>
                <a:gd name="connsiteX10" fmla="*/ 94012 w 621029"/>
                <a:gd name="connsiteY10" fmla="*/ 391096 h 528119"/>
                <a:gd name="connsiteX11" fmla="*/ 184023 w 621029"/>
                <a:gd name="connsiteY11" fmla="*/ 511302 h 528119"/>
                <a:gd name="connsiteX12" fmla="*/ 280702 w 621029"/>
                <a:gd name="connsiteY12" fmla="*/ 525875 h 528119"/>
                <a:gd name="connsiteX13" fmla="*/ 407384 w 621029"/>
                <a:gd name="connsiteY13" fmla="*/ 479107 h 528119"/>
                <a:gd name="connsiteX14" fmla="*/ 416909 w 621029"/>
                <a:gd name="connsiteY14" fmla="*/ 473678 h 528119"/>
                <a:gd name="connsiteX15" fmla="*/ 424624 w 621029"/>
                <a:gd name="connsiteY15" fmla="*/ 469392 h 528119"/>
                <a:gd name="connsiteX16" fmla="*/ 584454 w 621029"/>
                <a:gd name="connsiteY16" fmla="*/ 377571 h 528119"/>
                <a:gd name="connsiteX17" fmla="*/ 621030 w 621029"/>
                <a:gd name="connsiteY17" fmla="*/ 326707 h 52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029" h="528119">
                  <a:moveTo>
                    <a:pt x="621030" y="326707"/>
                  </a:moveTo>
                  <a:lnTo>
                    <a:pt x="621030" y="315182"/>
                  </a:lnTo>
                  <a:cubicBezTo>
                    <a:pt x="618363" y="331184"/>
                    <a:pt x="606171" y="346996"/>
                    <a:pt x="584645" y="359378"/>
                  </a:cubicBezTo>
                  <a:lnTo>
                    <a:pt x="424815" y="450532"/>
                  </a:lnTo>
                  <a:cubicBezTo>
                    <a:pt x="424815" y="450532"/>
                    <a:pt x="336423" y="511302"/>
                    <a:pt x="248793" y="513493"/>
                  </a:cubicBezTo>
                  <a:cubicBezTo>
                    <a:pt x="185452" y="511397"/>
                    <a:pt x="127921" y="458819"/>
                    <a:pt x="111061" y="381667"/>
                  </a:cubicBezTo>
                  <a:lnTo>
                    <a:pt x="44386" y="74485"/>
                  </a:lnTo>
                  <a:cubicBezTo>
                    <a:pt x="38433" y="48625"/>
                    <a:pt x="29289" y="23603"/>
                    <a:pt x="17145" y="0"/>
                  </a:cubicBezTo>
                  <a:lnTo>
                    <a:pt x="0" y="9525"/>
                  </a:lnTo>
                  <a:cubicBezTo>
                    <a:pt x="12106" y="33080"/>
                    <a:pt x="21288" y="58036"/>
                    <a:pt x="27337" y="83820"/>
                  </a:cubicBezTo>
                  <a:lnTo>
                    <a:pt x="94012" y="391096"/>
                  </a:lnTo>
                  <a:cubicBezTo>
                    <a:pt x="106394" y="448246"/>
                    <a:pt x="141637" y="491776"/>
                    <a:pt x="184023" y="511302"/>
                  </a:cubicBezTo>
                  <a:cubicBezTo>
                    <a:pt x="210407" y="523684"/>
                    <a:pt x="227647" y="532447"/>
                    <a:pt x="280702" y="525875"/>
                  </a:cubicBezTo>
                  <a:cubicBezTo>
                    <a:pt x="333756" y="519303"/>
                    <a:pt x="407384" y="479107"/>
                    <a:pt x="407384" y="479107"/>
                  </a:cubicBezTo>
                  <a:cubicBezTo>
                    <a:pt x="411004" y="477107"/>
                    <a:pt x="414052" y="475297"/>
                    <a:pt x="416909" y="473678"/>
                  </a:cubicBezTo>
                  <a:cubicBezTo>
                    <a:pt x="419767" y="472059"/>
                    <a:pt x="424434" y="469392"/>
                    <a:pt x="424624" y="469392"/>
                  </a:cubicBezTo>
                  <a:lnTo>
                    <a:pt x="584454" y="377571"/>
                  </a:lnTo>
                  <a:cubicBezTo>
                    <a:pt x="609219" y="363474"/>
                    <a:pt x="621030" y="344805"/>
                    <a:pt x="621030" y="326707"/>
                  </a:cubicBezTo>
                  <a:close/>
                </a:path>
              </a:pathLst>
            </a:custGeom>
            <a:solidFill>
              <a:srgbClr val="000000">
                <a:alpha val="20000"/>
              </a:srgbClr>
            </a:solidFill>
            <a:ln w="9525" cap="flat">
              <a:noFill/>
              <a:prstDash val="solid"/>
              <a:miter/>
            </a:ln>
          </p:spPr>
          <p:txBody>
            <a:bodyPr rtlCol="0" anchor="ctr"/>
            <a:lstStyle/>
            <a:p>
              <a:endParaRPr lang="en-US"/>
            </a:p>
          </p:txBody>
        </p:sp>
        <p:sp>
          <p:nvSpPr>
            <p:cNvPr id="489" name="Freeform: Shape 488">
              <a:extLst>
                <a:ext uri="{FF2B5EF4-FFF2-40B4-BE49-F238E27FC236}">
                  <a16:creationId xmlns="" xmlns:a16="http://schemas.microsoft.com/office/drawing/2014/main" id="{D952A19F-A954-4C0D-8743-7E4395D519A8}"/>
                </a:ext>
              </a:extLst>
            </p:cNvPr>
            <p:cNvSpPr/>
            <p:nvPr/>
          </p:nvSpPr>
          <p:spPr>
            <a:xfrm>
              <a:off x="1498362" y="3475344"/>
              <a:ext cx="389381" cy="279771"/>
            </a:xfrm>
            <a:custGeom>
              <a:avLst/>
              <a:gdLst>
                <a:gd name="connsiteX0" fmla="*/ 231077 w 389381"/>
                <a:gd name="connsiteY0" fmla="*/ 93558 h 279771"/>
                <a:gd name="connsiteX1" fmla="*/ 98679 w 389381"/>
                <a:gd name="connsiteY1" fmla="*/ 19644 h 279771"/>
                <a:gd name="connsiteX2" fmla="*/ 0 w 389381"/>
                <a:gd name="connsiteY2" fmla="*/ 12500 h 279771"/>
                <a:gd name="connsiteX3" fmla="*/ 81439 w 389381"/>
                <a:gd name="connsiteY3" fmla="*/ 29550 h 279771"/>
                <a:gd name="connsiteX4" fmla="*/ 213836 w 389381"/>
                <a:gd name="connsiteY4" fmla="*/ 103464 h 279771"/>
                <a:gd name="connsiteX5" fmla="*/ 372237 w 389381"/>
                <a:gd name="connsiteY5" fmla="*/ 279772 h 279771"/>
                <a:gd name="connsiteX6" fmla="*/ 389382 w 389381"/>
                <a:gd name="connsiteY6" fmla="*/ 270247 h 279771"/>
                <a:gd name="connsiteX7" fmla="*/ 231077 w 389381"/>
                <a:gd name="connsiteY7" fmla="*/ 93558 h 27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381" h="279771">
                  <a:moveTo>
                    <a:pt x="231077" y="93558"/>
                  </a:moveTo>
                  <a:lnTo>
                    <a:pt x="98679" y="19644"/>
                  </a:lnTo>
                  <a:cubicBezTo>
                    <a:pt x="54959" y="-4740"/>
                    <a:pt x="20098" y="-5597"/>
                    <a:pt x="0" y="12500"/>
                  </a:cubicBezTo>
                  <a:cubicBezTo>
                    <a:pt x="20288" y="6214"/>
                    <a:pt x="48292" y="11072"/>
                    <a:pt x="81439" y="29550"/>
                  </a:cubicBezTo>
                  <a:lnTo>
                    <a:pt x="213836" y="103464"/>
                  </a:lnTo>
                  <a:cubicBezTo>
                    <a:pt x="274892" y="137659"/>
                    <a:pt x="336233" y="208239"/>
                    <a:pt x="372237" y="279772"/>
                  </a:cubicBezTo>
                  <a:lnTo>
                    <a:pt x="389382" y="270247"/>
                  </a:lnTo>
                  <a:cubicBezTo>
                    <a:pt x="353473" y="198143"/>
                    <a:pt x="292132" y="127658"/>
                    <a:pt x="231077" y="93558"/>
                  </a:cubicBezTo>
                  <a:close/>
                </a:path>
              </a:pathLst>
            </a:custGeom>
            <a:solidFill>
              <a:srgbClr val="FFFFFF"/>
            </a:solidFill>
            <a:ln w="9525" cap="flat">
              <a:noFill/>
              <a:prstDash val="solid"/>
              <a:miter/>
            </a:ln>
          </p:spPr>
          <p:txBody>
            <a:bodyPr rtlCol="0" anchor="ctr"/>
            <a:lstStyle/>
            <a:p>
              <a:endParaRPr lang="en-US"/>
            </a:p>
          </p:txBody>
        </p:sp>
      </p:grpSp>
      <p:grpSp>
        <p:nvGrpSpPr>
          <p:cNvPr id="490" name="Graphic 4">
            <a:extLst>
              <a:ext uri="{FF2B5EF4-FFF2-40B4-BE49-F238E27FC236}">
                <a16:creationId xmlns="" xmlns:a16="http://schemas.microsoft.com/office/drawing/2014/main" id="{B81080A9-EEA3-45FC-87A2-7B5EF2530B36}"/>
              </a:ext>
            </a:extLst>
          </p:cNvPr>
          <p:cNvGrpSpPr/>
          <p:nvPr/>
        </p:nvGrpSpPr>
        <p:grpSpPr>
          <a:xfrm>
            <a:off x="6600694" y="3739774"/>
            <a:ext cx="492665" cy="693826"/>
            <a:chOff x="3106845" y="4128081"/>
            <a:chExt cx="532135" cy="749411"/>
          </a:xfrm>
        </p:grpSpPr>
        <p:sp>
          <p:nvSpPr>
            <p:cNvPr id="491" name="Freeform: Shape 490">
              <a:extLst>
                <a:ext uri="{FF2B5EF4-FFF2-40B4-BE49-F238E27FC236}">
                  <a16:creationId xmlns="" xmlns:a16="http://schemas.microsoft.com/office/drawing/2014/main" id="{F9EEDA5F-B267-4D47-8E1C-CB7AD9916F87}"/>
                </a:ext>
              </a:extLst>
            </p:cNvPr>
            <p:cNvSpPr/>
            <p:nvPr/>
          </p:nvSpPr>
          <p:spPr>
            <a:xfrm>
              <a:off x="3124366" y="4128663"/>
              <a:ext cx="514614" cy="748829"/>
            </a:xfrm>
            <a:custGeom>
              <a:avLst/>
              <a:gdLst>
                <a:gd name="connsiteX0" fmla="*/ 298999 w 514614"/>
                <a:gd name="connsiteY0" fmla="*/ 119 h 748829"/>
                <a:gd name="connsiteX1" fmla="*/ 445112 w 514614"/>
                <a:gd name="connsiteY1" fmla="*/ 79652 h 748829"/>
                <a:gd name="connsiteX2" fmla="*/ 507406 w 514614"/>
                <a:gd name="connsiteY2" fmla="*/ 582001 h 748829"/>
                <a:gd name="connsiteX3" fmla="*/ 178508 w 514614"/>
                <a:gd name="connsiteY3" fmla="*/ 748784 h 748829"/>
                <a:gd name="connsiteX4" fmla="*/ 16583 w 514614"/>
                <a:gd name="connsiteY4" fmla="*/ 667536 h 748829"/>
                <a:gd name="connsiteX5" fmla="*/ 14868 w 514614"/>
                <a:gd name="connsiteY5" fmla="*/ 151280 h 748829"/>
                <a:gd name="connsiteX6" fmla="*/ 298999 w 514614"/>
                <a:gd name="connsiteY6" fmla="*/ 119 h 74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614" h="748829">
                  <a:moveTo>
                    <a:pt x="298999" y="119"/>
                  </a:moveTo>
                  <a:cubicBezTo>
                    <a:pt x="338051" y="-2834"/>
                    <a:pt x="429682" y="50030"/>
                    <a:pt x="445112" y="79652"/>
                  </a:cubicBezTo>
                  <a:cubicBezTo>
                    <a:pt x="460543" y="109275"/>
                    <a:pt x="538362" y="539615"/>
                    <a:pt x="507406" y="582001"/>
                  </a:cubicBezTo>
                  <a:cubicBezTo>
                    <a:pt x="468639" y="635055"/>
                    <a:pt x="268804" y="746402"/>
                    <a:pt x="178508" y="748784"/>
                  </a:cubicBezTo>
                  <a:cubicBezTo>
                    <a:pt x="104117" y="750784"/>
                    <a:pt x="29441" y="686776"/>
                    <a:pt x="16583" y="667536"/>
                  </a:cubicBezTo>
                  <a:cubicBezTo>
                    <a:pt x="-3801" y="636008"/>
                    <a:pt x="-6563" y="190143"/>
                    <a:pt x="14868" y="151280"/>
                  </a:cubicBezTo>
                  <a:cubicBezTo>
                    <a:pt x="49825" y="88035"/>
                    <a:pt x="249183" y="3548"/>
                    <a:pt x="298999" y="119"/>
                  </a:cubicBezTo>
                  <a:close/>
                </a:path>
              </a:pathLst>
            </a:custGeom>
            <a:solidFill>
              <a:srgbClr val="FF81AE"/>
            </a:solidFill>
            <a:ln w="9525" cap="flat">
              <a:noFill/>
              <a:prstDash val="solid"/>
              <a:miter/>
            </a:ln>
          </p:spPr>
          <p:txBody>
            <a:bodyPr rtlCol="0" anchor="ctr"/>
            <a:lstStyle/>
            <a:p>
              <a:endParaRPr lang="en-US"/>
            </a:p>
          </p:txBody>
        </p:sp>
        <p:sp>
          <p:nvSpPr>
            <p:cNvPr id="492" name="Freeform: Shape 491">
              <a:extLst>
                <a:ext uri="{FF2B5EF4-FFF2-40B4-BE49-F238E27FC236}">
                  <a16:creationId xmlns="" xmlns:a16="http://schemas.microsoft.com/office/drawing/2014/main" id="{497A9624-AAA1-4A95-94FA-1DDECAF49AAD}"/>
                </a:ext>
              </a:extLst>
            </p:cNvPr>
            <p:cNvSpPr/>
            <p:nvPr/>
          </p:nvSpPr>
          <p:spPr>
            <a:xfrm>
              <a:off x="3124366" y="4128663"/>
              <a:ext cx="514614" cy="748829"/>
            </a:xfrm>
            <a:custGeom>
              <a:avLst/>
              <a:gdLst>
                <a:gd name="connsiteX0" fmla="*/ 298999 w 514614"/>
                <a:gd name="connsiteY0" fmla="*/ 119 h 748829"/>
                <a:gd name="connsiteX1" fmla="*/ 445112 w 514614"/>
                <a:gd name="connsiteY1" fmla="*/ 79652 h 748829"/>
                <a:gd name="connsiteX2" fmla="*/ 507406 w 514614"/>
                <a:gd name="connsiteY2" fmla="*/ 582001 h 748829"/>
                <a:gd name="connsiteX3" fmla="*/ 178508 w 514614"/>
                <a:gd name="connsiteY3" fmla="*/ 748784 h 748829"/>
                <a:gd name="connsiteX4" fmla="*/ 16583 w 514614"/>
                <a:gd name="connsiteY4" fmla="*/ 667536 h 748829"/>
                <a:gd name="connsiteX5" fmla="*/ 14868 w 514614"/>
                <a:gd name="connsiteY5" fmla="*/ 151280 h 748829"/>
                <a:gd name="connsiteX6" fmla="*/ 298999 w 514614"/>
                <a:gd name="connsiteY6" fmla="*/ 119 h 74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614" h="748829">
                  <a:moveTo>
                    <a:pt x="298999" y="119"/>
                  </a:moveTo>
                  <a:cubicBezTo>
                    <a:pt x="338051" y="-2834"/>
                    <a:pt x="429682" y="50030"/>
                    <a:pt x="445112" y="79652"/>
                  </a:cubicBezTo>
                  <a:cubicBezTo>
                    <a:pt x="460543" y="109275"/>
                    <a:pt x="538362" y="539615"/>
                    <a:pt x="507406" y="582001"/>
                  </a:cubicBezTo>
                  <a:cubicBezTo>
                    <a:pt x="468639" y="635055"/>
                    <a:pt x="268804" y="746402"/>
                    <a:pt x="178508" y="748784"/>
                  </a:cubicBezTo>
                  <a:cubicBezTo>
                    <a:pt x="104117" y="750784"/>
                    <a:pt x="29441" y="686776"/>
                    <a:pt x="16583" y="667536"/>
                  </a:cubicBezTo>
                  <a:cubicBezTo>
                    <a:pt x="-3801" y="636008"/>
                    <a:pt x="-6563" y="190143"/>
                    <a:pt x="14868" y="151280"/>
                  </a:cubicBezTo>
                  <a:cubicBezTo>
                    <a:pt x="49825" y="88035"/>
                    <a:pt x="249183" y="3548"/>
                    <a:pt x="298999" y="119"/>
                  </a:cubicBezTo>
                  <a:close/>
                </a:path>
              </a:pathLst>
            </a:custGeom>
            <a:solidFill>
              <a:srgbClr val="FFFFFF">
                <a:alpha val="20000"/>
              </a:srgbClr>
            </a:solidFill>
            <a:ln w="9525" cap="flat">
              <a:noFill/>
              <a:prstDash val="solid"/>
              <a:miter/>
            </a:ln>
          </p:spPr>
          <p:txBody>
            <a:bodyPr rtlCol="0" anchor="ctr"/>
            <a:lstStyle/>
            <a:p>
              <a:endParaRPr lang="en-US"/>
            </a:p>
          </p:txBody>
        </p:sp>
        <p:sp>
          <p:nvSpPr>
            <p:cNvPr id="493" name="Freeform: Shape 492">
              <a:extLst>
                <a:ext uri="{FF2B5EF4-FFF2-40B4-BE49-F238E27FC236}">
                  <a16:creationId xmlns="" xmlns:a16="http://schemas.microsoft.com/office/drawing/2014/main" id="{6F862B7C-DDFC-4671-9EAD-DBC1D6B5F859}"/>
                </a:ext>
              </a:extLst>
            </p:cNvPr>
            <p:cNvSpPr/>
            <p:nvPr/>
          </p:nvSpPr>
          <p:spPr>
            <a:xfrm>
              <a:off x="3124660" y="4241557"/>
              <a:ext cx="187857" cy="629821"/>
            </a:xfrm>
            <a:custGeom>
              <a:avLst/>
              <a:gdLst>
                <a:gd name="connsiteX0" fmla="*/ 0 w 187857"/>
                <a:gd name="connsiteY0" fmla="*/ 265176 h 629821"/>
                <a:gd name="connsiteX1" fmla="*/ 571 w 187857"/>
                <a:gd name="connsiteY1" fmla="*/ 210217 h 629821"/>
                <a:gd name="connsiteX2" fmla="*/ 1048 w 187857"/>
                <a:gd name="connsiteY2" fmla="*/ 189071 h 629821"/>
                <a:gd name="connsiteX3" fmla="*/ 2381 w 187857"/>
                <a:gd name="connsiteY3" fmla="*/ 149162 h 629821"/>
                <a:gd name="connsiteX4" fmla="*/ 3238 w 187857"/>
                <a:gd name="connsiteY4" fmla="*/ 130683 h 629821"/>
                <a:gd name="connsiteX5" fmla="*/ 4763 w 187857"/>
                <a:gd name="connsiteY5" fmla="*/ 105251 h 629821"/>
                <a:gd name="connsiteX6" fmla="*/ 6572 w 187857"/>
                <a:gd name="connsiteY6" fmla="*/ 82963 h 629821"/>
                <a:gd name="connsiteX7" fmla="*/ 7239 w 187857"/>
                <a:gd name="connsiteY7" fmla="*/ 76295 h 629821"/>
                <a:gd name="connsiteX8" fmla="*/ 14859 w 187857"/>
                <a:gd name="connsiteY8" fmla="*/ 38195 h 629821"/>
                <a:gd name="connsiteX9" fmla="*/ 18193 w 187857"/>
                <a:gd name="connsiteY9" fmla="*/ 32766 h 629821"/>
                <a:gd name="connsiteX10" fmla="*/ 19526 w 187857"/>
                <a:gd name="connsiteY10" fmla="*/ 31052 h 629821"/>
                <a:gd name="connsiteX11" fmla="*/ 22288 w 187857"/>
                <a:gd name="connsiteY11" fmla="*/ 27337 h 629821"/>
                <a:gd name="connsiteX12" fmla="*/ 24098 w 187857"/>
                <a:gd name="connsiteY12" fmla="*/ 25146 h 629821"/>
                <a:gd name="connsiteX13" fmla="*/ 27146 w 187857"/>
                <a:gd name="connsiteY13" fmla="*/ 21717 h 629821"/>
                <a:gd name="connsiteX14" fmla="*/ 29242 w 187857"/>
                <a:gd name="connsiteY14" fmla="*/ 19526 h 629821"/>
                <a:gd name="connsiteX15" fmla="*/ 34195 w 187857"/>
                <a:gd name="connsiteY15" fmla="*/ 14478 h 629821"/>
                <a:gd name="connsiteX16" fmla="*/ 37814 w 187857"/>
                <a:gd name="connsiteY16" fmla="*/ 11239 h 629821"/>
                <a:gd name="connsiteX17" fmla="*/ 40196 w 187857"/>
                <a:gd name="connsiteY17" fmla="*/ 9049 h 629821"/>
                <a:gd name="connsiteX18" fmla="*/ 44387 w 187857"/>
                <a:gd name="connsiteY18" fmla="*/ 5525 h 629821"/>
                <a:gd name="connsiteX19" fmla="*/ 46482 w 187857"/>
                <a:gd name="connsiteY19" fmla="*/ 3810 h 629821"/>
                <a:gd name="connsiteX20" fmla="*/ 51245 w 187857"/>
                <a:gd name="connsiteY20" fmla="*/ 0 h 629821"/>
                <a:gd name="connsiteX21" fmla="*/ 122206 w 187857"/>
                <a:gd name="connsiteY21" fmla="*/ 25051 h 629821"/>
                <a:gd name="connsiteX22" fmla="*/ 162782 w 187857"/>
                <a:gd name="connsiteY22" fmla="*/ 100298 h 629821"/>
                <a:gd name="connsiteX23" fmla="*/ 175546 w 187857"/>
                <a:gd name="connsiteY23" fmla="*/ 321183 h 629821"/>
                <a:gd name="connsiteX24" fmla="*/ 176784 w 187857"/>
                <a:gd name="connsiteY24" fmla="*/ 342233 h 629821"/>
                <a:gd name="connsiteX25" fmla="*/ 135350 w 187857"/>
                <a:gd name="connsiteY25" fmla="*/ 629507 h 629821"/>
                <a:gd name="connsiteX26" fmla="*/ 132017 w 187857"/>
                <a:gd name="connsiteY26" fmla="*/ 629507 h 629821"/>
                <a:gd name="connsiteX27" fmla="*/ 16574 w 187857"/>
                <a:gd name="connsiteY27" fmla="*/ 554831 h 629821"/>
                <a:gd name="connsiteX28" fmla="*/ 12192 w 187857"/>
                <a:gd name="connsiteY28" fmla="*/ 540258 h 629821"/>
                <a:gd name="connsiteX29" fmla="*/ 10573 w 187857"/>
                <a:gd name="connsiteY29" fmla="*/ 530733 h 629821"/>
                <a:gd name="connsiteX30" fmla="*/ 9811 w 187857"/>
                <a:gd name="connsiteY30" fmla="*/ 525209 h 629821"/>
                <a:gd name="connsiteX31" fmla="*/ 7715 w 187857"/>
                <a:gd name="connsiteY31" fmla="*/ 506159 h 629821"/>
                <a:gd name="connsiteX32" fmla="*/ 7049 w 187857"/>
                <a:gd name="connsiteY32" fmla="*/ 498920 h 629821"/>
                <a:gd name="connsiteX33" fmla="*/ 667 w 187857"/>
                <a:gd name="connsiteY33" fmla="*/ 355473 h 629821"/>
                <a:gd name="connsiteX34" fmla="*/ 191 w 187857"/>
                <a:gd name="connsiteY34" fmla="*/ 322040 h 629821"/>
                <a:gd name="connsiteX35" fmla="*/ 191 w 187857"/>
                <a:gd name="connsiteY35" fmla="*/ 299561 h 629821"/>
                <a:gd name="connsiteX36" fmla="*/ 191 w 187857"/>
                <a:gd name="connsiteY36" fmla="*/ 265747 h 62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7857" h="629821">
                  <a:moveTo>
                    <a:pt x="0" y="265176"/>
                  </a:moveTo>
                  <a:cubicBezTo>
                    <a:pt x="0" y="246126"/>
                    <a:pt x="0" y="228029"/>
                    <a:pt x="571" y="210217"/>
                  </a:cubicBezTo>
                  <a:cubicBezTo>
                    <a:pt x="571" y="203073"/>
                    <a:pt x="571" y="196025"/>
                    <a:pt x="1048" y="189071"/>
                  </a:cubicBezTo>
                  <a:cubicBezTo>
                    <a:pt x="1048" y="175260"/>
                    <a:pt x="1810" y="161830"/>
                    <a:pt x="2381" y="149162"/>
                  </a:cubicBezTo>
                  <a:cubicBezTo>
                    <a:pt x="2381" y="142875"/>
                    <a:pt x="2953" y="136684"/>
                    <a:pt x="3238" y="130683"/>
                  </a:cubicBezTo>
                  <a:cubicBezTo>
                    <a:pt x="3715" y="121729"/>
                    <a:pt x="4191" y="113252"/>
                    <a:pt x="4763" y="105251"/>
                  </a:cubicBezTo>
                  <a:cubicBezTo>
                    <a:pt x="5334" y="97250"/>
                    <a:pt x="5905" y="89821"/>
                    <a:pt x="6572" y="82963"/>
                  </a:cubicBezTo>
                  <a:cubicBezTo>
                    <a:pt x="6572" y="80677"/>
                    <a:pt x="6572" y="78486"/>
                    <a:pt x="7239" y="76295"/>
                  </a:cubicBezTo>
                  <a:cubicBezTo>
                    <a:pt x="7868" y="63284"/>
                    <a:pt x="10439" y="50444"/>
                    <a:pt x="14859" y="38195"/>
                  </a:cubicBezTo>
                  <a:cubicBezTo>
                    <a:pt x="15869" y="36319"/>
                    <a:pt x="16983" y="34509"/>
                    <a:pt x="18193" y="32766"/>
                  </a:cubicBezTo>
                  <a:lnTo>
                    <a:pt x="19526" y="31052"/>
                  </a:lnTo>
                  <a:lnTo>
                    <a:pt x="22288" y="27337"/>
                  </a:lnTo>
                  <a:lnTo>
                    <a:pt x="24098" y="25146"/>
                  </a:lnTo>
                  <a:lnTo>
                    <a:pt x="27146" y="21717"/>
                  </a:lnTo>
                  <a:cubicBezTo>
                    <a:pt x="27794" y="20946"/>
                    <a:pt x="28499" y="20212"/>
                    <a:pt x="29242" y="19526"/>
                  </a:cubicBezTo>
                  <a:cubicBezTo>
                    <a:pt x="30766" y="17812"/>
                    <a:pt x="32480" y="16193"/>
                    <a:pt x="34195" y="14478"/>
                  </a:cubicBezTo>
                  <a:lnTo>
                    <a:pt x="37814" y="11239"/>
                  </a:lnTo>
                  <a:lnTo>
                    <a:pt x="40196" y="9049"/>
                  </a:lnTo>
                  <a:lnTo>
                    <a:pt x="44387" y="5525"/>
                  </a:lnTo>
                  <a:lnTo>
                    <a:pt x="46482" y="3810"/>
                  </a:lnTo>
                  <a:lnTo>
                    <a:pt x="51245" y="0"/>
                  </a:lnTo>
                  <a:cubicBezTo>
                    <a:pt x="87154" y="12478"/>
                    <a:pt x="121158" y="24479"/>
                    <a:pt x="122206" y="25051"/>
                  </a:cubicBezTo>
                  <a:cubicBezTo>
                    <a:pt x="123254" y="25622"/>
                    <a:pt x="161354" y="45720"/>
                    <a:pt x="162782" y="100298"/>
                  </a:cubicBezTo>
                  <a:lnTo>
                    <a:pt x="175546" y="321183"/>
                  </a:lnTo>
                  <a:lnTo>
                    <a:pt x="176784" y="342233"/>
                  </a:lnTo>
                  <a:cubicBezTo>
                    <a:pt x="177927" y="371475"/>
                    <a:pt x="218980" y="640271"/>
                    <a:pt x="135350" y="629507"/>
                  </a:cubicBezTo>
                  <a:lnTo>
                    <a:pt x="132017" y="629507"/>
                  </a:lnTo>
                  <a:cubicBezTo>
                    <a:pt x="74867" y="613124"/>
                    <a:pt x="26479" y="569976"/>
                    <a:pt x="16574" y="554831"/>
                  </a:cubicBezTo>
                  <a:cubicBezTo>
                    <a:pt x="14354" y="550231"/>
                    <a:pt x="12878" y="545316"/>
                    <a:pt x="12192" y="540258"/>
                  </a:cubicBezTo>
                  <a:cubicBezTo>
                    <a:pt x="11621" y="537401"/>
                    <a:pt x="11049" y="534162"/>
                    <a:pt x="10573" y="530733"/>
                  </a:cubicBezTo>
                  <a:cubicBezTo>
                    <a:pt x="10573" y="528923"/>
                    <a:pt x="10001" y="527113"/>
                    <a:pt x="9811" y="525209"/>
                  </a:cubicBezTo>
                  <a:cubicBezTo>
                    <a:pt x="9049" y="519494"/>
                    <a:pt x="8382" y="513017"/>
                    <a:pt x="7715" y="506159"/>
                  </a:cubicBezTo>
                  <a:cubicBezTo>
                    <a:pt x="7715" y="503777"/>
                    <a:pt x="7715" y="501396"/>
                    <a:pt x="7049" y="498920"/>
                  </a:cubicBezTo>
                  <a:cubicBezTo>
                    <a:pt x="3810" y="461867"/>
                    <a:pt x="1715" y="410528"/>
                    <a:pt x="667" y="355473"/>
                  </a:cubicBezTo>
                  <a:cubicBezTo>
                    <a:pt x="667" y="344424"/>
                    <a:pt x="667" y="333280"/>
                    <a:pt x="191" y="322040"/>
                  </a:cubicBezTo>
                  <a:cubicBezTo>
                    <a:pt x="191" y="314611"/>
                    <a:pt x="191" y="307086"/>
                    <a:pt x="191" y="299561"/>
                  </a:cubicBezTo>
                  <a:lnTo>
                    <a:pt x="191" y="265747"/>
                  </a:lnTo>
                  <a:close/>
                </a:path>
              </a:pathLst>
            </a:custGeom>
            <a:solidFill>
              <a:srgbClr val="000000">
                <a:alpha val="10000"/>
              </a:srgbClr>
            </a:solidFill>
            <a:ln w="9525" cap="flat">
              <a:noFill/>
              <a:prstDash val="solid"/>
              <a:miter/>
            </a:ln>
          </p:spPr>
          <p:txBody>
            <a:bodyPr rtlCol="0" anchor="ctr"/>
            <a:lstStyle/>
            <a:p>
              <a:endParaRPr lang="en-US"/>
            </a:p>
          </p:txBody>
        </p:sp>
        <p:sp>
          <p:nvSpPr>
            <p:cNvPr id="494" name="Freeform: Shape 493">
              <a:extLst>
                <a:ext uri="{FF2B5EF4-FFF2-40B4-BE49-F238E27FC236}">
                  <a16:creationId xmlns="" xmlns:a16="http://schemas.microsoft.com/office/drawing/2014/main" id="{0FCED57E-6DCE-42E0-96B4-93868545714C}"/>
                </a:ext>
              </a:extLst>
            </p:cNvPr>
            <p:cNvSpPr/>
            <p:nvPr/>
          </p:nvSpPr>
          <p:spPr>
            <a:xfrm>
              <a:off x="3133519" y="4128377"/>
              <a:ext cx="447103" cy="262527"/>
            </a:xfrm>
            <a:custGeom>
              <a:avLst/>
              <a:gdLst>
                <a:gd name="connsiteX0" fmla="*/ 0 w 447103"/>
                <a:gd name="connsiteY0" fmla="*/ 176236 h 262527"/>
                <a:gd name="connsiteX1" fmla="*/ 6001 w 447103"/>
                <a:gd name="connsiteY1" fmla="*/ 151280 h 262527"/>
                <a:gd name="connsiteX2" fmla="*/ 289846 w 447103"/>
                <a:gd name="connsiteY2" fmla="*/ 119 h 262527"/>
                <a:gd name="connsiteX3" fmla="*/ 435959 w 447103"/>
                <a:gd name="connsiteY3" fmla="*/ 79652 h 262527"/>
                <a:gd name="connsiteX4" fmla="*/ 447104 w 447103"/>
                <a:gd name="connsiteY4" fmla="*/ 118800 h 262527"/>
                <a:gd name="connsiteX5" fmla="*/ 153924 w 447103"/>
                <a:gd name="connsiteY5" fmla="*/ 262247 h 262527"/>
                <a:gd name="connsiteX6" fmla="*/ 95 w 447103"/>
                <a:gd name="connsiteY6" fmla="*/ 176522 h 26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103" h="262527">
                  <a:moveTo>
                    <a:pt x="0" y="176236"/>
                  </a:moveTo>
                  <a:cubicBezTo>
                    <a:pt x="733" y="167663"/>
                    <a:pt x="2762" y="159253"/>
                    <a:pt x="6001" y="151280"/>
                  </a:cubicBezTo>
                  <a:cubicBezTo>
                    <a:pt x="40672" y="88320"/>
                    <a:pt x="240030" y="3833"/>
                    <a:pt x="289846" y="119"/>
                  </a:cubicBezTo>
                  <a:cubicBezTo>
                    <a:pt x="328898" y="-2834"/>
                    <a:pt x="420529" y="50030"/>
                    <a:pt x="435959" y="79652"/>
                  </a:cubicBezTo>
                  <a:cubicBezTo>
                    <a:pt x="440855" y="92340"/>
                    <a:pt x="444579" y="105437"/>
                    <a:pt x="447104" y="118800"/>
                  </a:cubicBezTo>
                  <a:cubicBezTo>
                    <a:pt x="370904" y="164806"/>
                    <a:pt x="175165" y="268628"/>
                    <a:pt x="153924" y="262247"/>
                  </a:cubicBezTo>
                  <a:cubicBezTo>
                    <a:pt x="127921" y="254531"/>
                    <a:pt x="2476" y="179760"/>
                    <a:pt x="95" y="176522"/>
                  </a:cubicBezTo>
                  <a:close/>
                </a:path>
              </a:pathLst>
            </a:custGeom>
            <a:solidFill>
              <a:srgbClr val="000000">
                <a:alpha val="40000"/>
              </a:srgbClr>
            </a:solidFill>
            <a:ln w="9525" cap="flat">
              <a:noFill/>
              <a:prstDash val="solid"/>
              <a:miter/>
            </a:ln>
          </p:spPr>
          <p:txBody>
            <a:bodyPr rtlCol="0" anchor="ctr"/>
            <a:lstStyle/>
            <a:p>
              <a:endParaRPr lang="en-US"/>
            </a:p>
          </p:txBody>
        </p:sp>
        <p:sp>
          <p:nvSpPr>
            <p:cNvPr id="495" name="Freeform: Shape 494">
              <a:extLst>
                <a:ext uri="{FF2B5EF4-FFF2-40B4-BE49-F238E27FC236}">
                  <a16:creationId xmlns="" xmlns:a16="http://schemas.microsoft.com/office/drawing/2014/main" id="{484F157B-9928-44ED-AD7D-A342A85360D0}"/>
                </a:ext>
              </a:extLst>
            </p:cNvPr>
            <p:cNvSpPr/>
            <p:nvPr/>
          </p:nvSpPr>
          <p:spPr>
            <a:xfrm>
              <a:off x="3341791" y="4536946"/>
              <a:ext cx="268038" cy="277001"/>
            </a:xfrm>
            <a:custGeom>
              <a:avLst/>
              <a:gdLst>
                <a:gd name="connsiteX0" fmla="*/ 50331 w 268038"/>
                <a:gd name="connsiteY0" fmla="*/ 97423 h 277001"/>
                <a:gd name="connsiteX1" fmla="*/ 204731 w 268038"/>
                <a:gd name="connsiteY1" fmla="*/ 4745 h 277001"/>
                <a:gd name="connsiteX2" fmla="*/ 233306 w 268038"/>
                <a:gd name="connsiteY2" fmla="*/ 3030 h 277001"/>
                <a:gd name="connsiteX3" fmla="*/ 253690 w 268038"/>
                <a:gd name="connsiteY3" fmla="*/ 15603 h 277001"/>
                <a:gd name="connsiteX4" fmla="*/ 263215 w 268038"/>
                <a:gd name="connsiteY4" fmla="*/ 30843 h 277001"/>
                <a:gd name="connsiteX5" fmla="*/ 267882 w 268038"/>
                <a:gd name="connsiteY5" fmla="*/ 119330 h 277001"/>
                <a:gd name="connsiteX6" fmla="*/ 243784 w 268038"/>
                <a:gd name="connsiteY6" fmla="*/ 166098 h 277001"/>
                <a:gd name="connsiteX7" fmla="*/ 99766 w 268038"/>
                <a:gd name="connsiteY7" fmla="*/ 256490 h 277001"/>
                <a:gd name="connsiteX8" fmla="*/ 33091 w 268038"/>
                <a:gd name="connsiteY8" fmla="*/ 274302 h 277001"/>
                <a:gd name="connsiteX9" fmla="*/ 11850 w 268038"/>
                <a:gd name="connsiteY9" fmla="*/ 261443 h 277001"/>
                <a:gd name="connsiteX10" fmla="*/ 5849 w 268038"/>
                <a:gd name="connsiteY10" fmla="*/ 248680 h 277001"/>
                <a:gd name="connsiteX11" fmla="*/ 134 w 268038"/>
                <a:gd name="connsiteY11" fmla="*/ 156478 h 277001"/>
                <a:gd name="connsiteX12" fmla="*/ 50331 w 268038"/>
                <a:gd name="connsiteY12" fmla="*/ 97423 h 27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38" h="277001">
                  <a:moveTo>
                    <a:pt x="50331" y="97423"/>
                  </a:moveTo>
                  <a:cubicBezTo>
                    <a:pt x="90717" y="75706"/>
                    <a:pt x="179871" y="17984"/>
                    <a:pt x="204731" y="4745"/>
                  </a:cubicBezTo>
                  <a:cubicBezTo>
                    <a:pt x="213266" y="-904"/>
                    <a:pt x="224162" y="-1552"/>
                    <a:pt x="233306" y="3030"/>
                  </a:cubicBezTo>
                  <a:cubicBezTo>
                    <a:pt x="237116" y="5411"/>
                    <a:pt x="250261" y="13698"/>
                    <a:pt x="253690" y="15603"/>
                  </a:cubicBezTo>
                  <a:cubicBezTo>
                    <a:pt x="259214" y="18775"/>
                    <a:pt x="262786" y="24490"/>
                    <a:pt x="263215" y="30843"/>
                  </a:cubicBezTo>
                  <a:cubicBezTo>
                    <a:pt x="266549" y="77515"/>
                    <a:pt x="268644" y="96756"/>
                    <a:pt x="267882" y="119330"/>
                  </a:cubicBezTo>
                  <a:cubicBezTo>
                    <a:pt x="268539" y="138047"/>
                    <a:pt x="259405" y="155763"/>
                    <a:pt x="243784" y="166098"/>
                  </a:cubicBezTo>
                  <a:cubicBezTo>
                    <a:pt x="222067" y="183624"/>
                    <a:pt x="127769" y="240965"/>
                    <a:pt x="99766" y="256490"/>
                  </a:cubicBezTo>
                  <a:cubicBezTo>
                    <a:pt x="73382" y="271064"/>
                    <a:pt x="44997" y="282398"/>
                    <a:pt x="33091" y="274302"/>
                  </a:cubicBezTo>
                  <a:cubicBezTo>
                    <a:pt x="29947" y="272207"/>
                    <a:pt x="15660" y="263920"/>
                    <a:pt x="11850" y="261443"/>
                  </a:cubicBezTo>
                  <a:cubicBezTo>
                    <a:pt x="7830" y="258472"/>
                    <a:pt x="5573" y="253671"/>
                    <a:pt x="5849" y="248680"/>
                  </a:cubicBezTo>
                  <a:cubicBezTo>
                    <a:pt x="4897" y="224772"/>
                    <a:pt x="1277" y="173813"/>
                    <a:pt x="134" y="156478"/>
                  </a:cubicBezTo>
                  <a:cubicBezTo>
                    <a:pt x="-1294" y="134761"/>
                    <a:pt x="8231" y="120378"/>
                    <a:pt x="50331" y="97423"/>
                  </a:cubicBezTo>
                  <a:close/>
                </a:path>
              </a:pathLst>
            </a:custGeom>
            <a:solidFill>
              <a:srgbClr val="FF81AE"/>
            </a:solidFill>
            <a:ln w="9525" cap="flat">
              <a:noFill/>
              <a:prstDash val="solid"/>
              <a:miter/>
            </a:ln>
          </p:spPr>
          <p:txBody>
            <a:bodyPr rtlCol="0" anchor="ctr"/>
            <a:lstStyle/>
            <a:p>
              <a:endParaRPr lang="en-US"/>
            </a:p>
          </p:txBody>
        </p:sp>
        <p:sp>
          <p:nvSpPr>
            <p:cNvPr id="496" name="Freeform: Shape 495">
              <a:extLst>
                <a:ext uri="{FF2B5EF4-FFF2-40B4-BE49-F238E27FC236}">
                  <a16:creationId xmlns="" xmlns:a16="http://schemas.microsoft.com/office/drawing/2014/main" id="{8CE936F9-7344-4F16-9535-617AC7EA9383}"/>
                </a:ext>
              </a:extLst>
            </p:cNvPr>
            <p:cNvSpPr/>
            <p:nvPr/>
          </p:nvSpPr>
          <p:spPr>
            <a:xfrm>
              <a:off x="3341791" y="4536946"/>
              <a:ext cx="268038" cy="277001"/>
            </a:xfrm>
            <a:custGeom>
              <a:avLst/>
              <a:gdLst>
                <a:gd name="connsiteX0" fmla="*/ 50331 w 268038"/>
                <a:gd name="connsiteY0" fmla="*/ 97423 h 277001"/>
                <a:gd name="connsiteX1" fmla="*/ 204731 w 268038"/>
                <a:gd name="connsiteY1" fmla="*/ 4745 h 277001"/>
                <a:gd name="connsiteX2" fmla="*/ 233306 w 268038"/>
                <a:gd name="connsiteY2" fmla="*/ 3030 h 277001"/>
                <a:gd name="connsiteX3" fmla="*/ 253690 w 268038"/>
                <a:gd name="connsiteY3" fmla="*/ 15603 h 277001"/>
                <a:gd name="connsiteX4" fmla="*/ 263215 w 268038"/>
                <a:gd name="connsiteY4" fmla="*/ 30843 h 277001"/>
                <a:gd name="connsiteX5" fmla="*/ 267882 w 268038"/>
                <a:gd name="connsiteY5" fmla="*/ 119330 h 277001"/>
                <a:gd name="connsiteX6" fmla="*/ 243784 w 268038"/>
                <a:gd name="connsiteY6" fmla="*/ 166098 h 277001"/>
                <a:gd name="connsiteX7" fmla="*/ 99766 w 268038"/>
                <a:gd name="connsiteY7" fmla="*/ 256490 h 277001"/>
                <a:gd name="connsiteX8" fmla="*/ 33091 w 268038"/>
                <a:gd name="connsiteY8" fmla="*/ 274302 h 277001"/>
                <a:gd name="connsiteX9" fmla="*/ 11850 w 268038"/>
                <a:gd name="connsiteY9" fmla="*/ 261443 h 277001"/>
                <a:gd name="connsiteX10" fmla="*/ 5849 w 268038"/>
                <a:gd name="connsiteY10" fmla="*/ 248680 h 277001"/>
                <a:gd name="connsiteX11" fmla="*/ 134 w 268038"/>
                <a:gd name="connsiteY11" fmla="*/ 156478 h 277001"/>
                <a:gd name="connsiteX12" fmla="*/ 50331 w 268038"/>
                <a:gd name="connsiteY12" fmla="*/ 97423 h 27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38" h="277001">
                  <a:moveTo>
                    <a:pt x="50331" y="97423"/>
                  </a:moveTo>
                  <a:cubicBezTo>
                    <a:pt x="90717" y="75706"/>
                    <a:pt x="179871" y="17984"/>
                    <a:pt x="204731" y="4745"/>
                  </a:cubicBezTo>
                  <a:cubicBezTo>
                    <a:pt x="213266" y="-904"/>
                    <a:pt x="224162" y="-1552"/>
                    <a:pt x="233306" y="3030"/>
                  </a:cubicBezTo>
                  <a:cubicBezTo>
                    <a:pt x="237116" y="5411"/>
                    <a:pt x="250261" y="13698"/>
                    <a:pt x="253690" y="15603"/>
                  </a:cubicBezTo>
                  <a:cubicBezTo>
                    <a:pt x="259214" y="18775"/>
                    <a:pt x="262786" y="24490"/>
                    <a:pt x="263215" y="30843"/>
                  </a:cubicBezTo>
                  <a:cubicBezTo>
                    <a:pt x="266549" y="77515"/>
                    <a:pt x="268644" y="96756"/>
                    <a:pt x="267882" y="119330"/>
                  </a:cubicBezTo>
                  <a:cubicBezTo>
                    <a:pt x="268539" y="138047"/>
                    <a:pt x="259405" y="155763"/>
                    <a:pt x="243784" y="166098"/>
                  </a:cubicBezTo>
                  <a:cubicBezTo>
                    <a:pt x="222067" y="183624"/>
                    <a:pt x="127769" y="240965"/>
                    <a:pt x="99766" y="256490"/>
                  </a:cubicBezTo>
                  <a:cubicBezTo>
                    <a:pt x="73382" y="271064"/>
                    <a:pt x="44997" y="282398"/>
                    <a:pt x="33091" y="274302"/>
                  </a:cubicBezTo>
                  <a:cubicBezTo>
                    <a:pt x="29947" y="272207"/>
                    <a:pt x="15660" y="263920"/>
                    <a:pt x="11850" y="261443"/>
                  </a:cubicBezTo>
                  <a:cubicBezTo>
                    <a:pt x="7830" y="258472"/>
                    <a:pt x="5573" y="253671"/>
                    <a:pt x="5849" y="248680"/>
                  </a:cubicBezTo>
                  <a:cubicBezTo>
                    <a:pt x="4897" y="224772"/>
                    <a:pt x="1277" y="173813"/>
                    <a:pt x="134" y="156478"/>
                  </a:cubicBezTo>
                  <a:cubicBezTo>
                    <a:pt x="-1294" y="134761"/>
                    <a:pt x="8231" y="120378"/>
                    <a:pt x="50331" y="97423"/>
                  </a:cubicBezTo>
                  <a:close/>
                </a:path>
              </a:pathLst>
            </a:custGeom>
            <a:solidFill>
              <a:srgbClr val="000000">
                <a:alpha val="30000"/>
              </a:srgbClr>
            </a:solidFill>
            <a:ln w="9525" cap="flat">
              <a:noFill/>
              <a:prstDash val="solid"/>
              <a:miter/>
            </a:ln>
          </p:spPr>
          <p:txBody>
            <a:bodyPr rtlCol="0" anchor="ctr"/>
            <a:lstStyle/>
            <a:p>
              <a:endParaRPr lang="en-US"/>
            </a:p>
          </p:txBody>
        </p:sp>
        <p:sp>
          <p:nvSpPr>
            <p:cNvPr id="497" name="Freeform: Shape 496">
              <a:extLst>
                <a:ext uri="{FF2B5EF4-FFF2-40B4-BE49-F238E27FC236}">
                  <a16:creationId xmlns="" xmlns:a16="http://schemas.microsoft.com/office/drawing/2014/main" id="{2F5DE0C2-4B84-40A3-92B7-A96366E4DBA2}"/>
                </a:ext>
              </a:extLst>
            </p:cNvPr>
            <p:cNvSpPr/>
            <p:nvPr/>
          </p:nvSpPr>
          <p:spPr>
            <a:xfrm>
              <a:off x="3344498" y="4536946"/>
              <a:ext cx="259746" cy="149715"/>
            </a:xfrm>
            <a:custGeom>
              <a:avLst/>
              <a:gdLst>
                <a:gd name="connsiteX0" fmla="*/ 21527 w 259746"/>
                <a:gd name="connsiteY0" fmla="*/ 149715 h 149715"/>
                <a:gd name="connsiteX1" fmla="*/ 0 w 259746"/>
                <a:gd name="connsiteY1" fmla="*/ 137809 h 149715"/>
                <a:gd name="connsiteX2" fmla="*/ 47625 w 259746"/>
                <a:gd name="connsiteY2" fmla="*/ 97423 h 149715"/>
                <a:gd name="connsiteX3" fmla="*/ 202025 w 259746"/>
                <a:gd name="connsiteY3" fmla="*/ 4745 h 149715"/>
                <a:gd name="connsiteX4" fmla="*/ 230600 w 259746"/>
                <a:gd name="connsiteY4" fmla="*/ 3030 h 149715"/>
                <a:gd name="connsiteX5" fmla="*/ 250984 w 259746"/>
                <a:gd name="connsiteY5" fmla="*/ 15603 h 149715"/>
                <a:gd name="connsiteX6" fmla="*/ 259747 w 259746"/>
                <a:gd name="connsiteY6" fmla="*/ 26176 h 14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746" h="149715">
                  <a:moveTo>
                    <a:pt x="21527" y="149715"/>
                  </a:moveTo>
                  <a:lnTo>
                    <a:pt x="0" y="137809"/>
                  </a:lnTo>
                  <a:cubicBezTo>
                    <a:pt x="5239" y="125045"/>
                    <a:pt x="19050" y="113234"/>
                    <a:pt x="47625" y="97423"/>
                  </a:cubicBezTo>
                  <a:cubicBezTo>
                    <a:pt x="88011" y="75706"/>
                    <a:pt x="177165" y="17984"/>
                    <a:pt x="202025" y="4745"/>
                  </a:cubicBezTo>
                  <a:cubicBezTo>
                    <a:pt x="210560" y="-904"/>
                    <a:pt x="221456" y="-1552"/>
                    <a:pt x="230600" y="3030"/>
                  </a:cubicBezTo>
                  <a:cubicBezTo>
                    <a:pt x="234410" y="5411"/>
                    <a:pt x="247555" y="13698"/>
                    <a:pt x="250984" y="15603"/>
                  </a:cubicBezTo>
                  <a:cubicBezTo>
                    <a:pt x="255156" y="17870"/>
                    <a:pt x="258289" y="21661"/>
                    <a:pt x="259747" y="26176"/>
                  </a:cubicBezTo>
                  <a:close/>
                </a:path>
              </a:pathLst>
            </a:custGeom>
            <a:solidFill>
              <a:srgbClr val="000000">
                <a:alpha val="40000"/>
              </a:srgbClr>
            </a:solidFill>
            <a:ln w="9525" cap="flat">
              <a:noFill/>
              <a:prstDash val="solid"/>
              <a:miter/>
            </a:ln>
          </p:spPr>
          <p:txBody>
            <a:bodyPr rtlCol="0" anchor="ctr"/>
            <a:lstStyle/>
            <a:p>
              <a:endParaRPr lang="en-US"/>
            </a:p>
          </p:txBody>
        </p:sp>
        <p:sp>
          <p:nvSpPr>
            <p:cNvPr id="498" name="Freeform: Shape 497">
              <a:extLst>
                <a:ext uri="{FF2B5EF4-FFF2-40B4-BE49-F238E27FC236}">
                  <a16:creationId xmlns="" xmlns:a16="http://schemas.microsoft.com/office/drawing/2014/main" id="{120B463B-FF10-4C5E-B2C2-1D0294500DF2}"/>
                </a:ext>
              </a:extLst>
            </p:cNvPr>
            <p:cNvSpPr/>
            <p:nvPr/>
          </p:nvSpPr>
          <p:spPr>
            <a:xfrm>
              <a:off x="3362842" y="4549822"/>
              <a:ext cx="247273" cy="264245"/>
            </a:xfrm>
            <a:custGeom>
              <a:avLst/>
              <a:gdLst>
                <a:gd name="connsiteX0" fmla="*/ 242450 w 247273"/>
                <a:gd name="connsiteY0" fmla="*/ 17966 h 264245"/>
                <a:gd name="connsiteX1" fmla="*/ 247117 w 247273"/>
                <a:gd name="connsiteY1" fmla="*/ 106454 h 264245"/>
                <a:gd name="connsiteX2" fmla="*/ 223019 w 247273"/>
                <a:gd name="connsiteY2" fmla="*/ 153222 h 264245"/>
                <a:gd name="connsiteX3" fmla="*/ 79001 w 247273"/>
                <a:gd name="connsiteY3" fmla="*/ 243614 h 264245"/>
                <a:gd name="connsiteX4" fmla="*/ 5849 w 247273"/>
                <a:gd name="connsiteY4" fmla="*/ 248757 h 264245"/>
                <a:gd name="connsiteX5" fmla="*/ 134 w 247273"/>
                <a:gd name="connsiteY5" fmla="*/ 156555 h 264245"/>
                <a:gd name="connsiteX6" fmla="*/ 50807 w 247273"/>
                <a:gd name="connsiteY6" fmla="*/ 97500 h 264245"/>
                <a:gd name="connsiteX7" fmla="*/ 205112 w 247273"/>
                <a:gd name="connsiteY7" fmla="*/ 4727 h 264245"/>
                <a:gd name="connsiteX8" fmla="*/ 242450 w 247273"/>
                <a:gd name="connsiteY8" fmla="*/ 17966 h 2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273" h="264245">
                  <a:moveTo>
                    <a:pt x="242450" y="17966"/>
                  </a:moveTo>
                  <a:cubicBezTo>
                    <a:pt x="245784" y="64639"/>
                    <a:pt x="247880" y="83880"/>
                    <a:pt x="247117" y="106454"/>
                  </a:cubicBezTo>
                  <a:cubicBezTo>
                    <a:pt x="247775" y="125170"/>
                    <a:pt x="238640" y="142887"/>
                    <a:pt x="223019" y="153222"/>
                  </a:cubicBezTo>
                  <a:cubicBezTo>
                    <a:pt x="201302" y="170748"/>
                    <a:pt x="107005" y="228088"/>
                    <a:pt x="79001" y="243614"/>
                  </a:cubicBezTo>
                  <a:cubicBezTo>
                    <a:pt x="44711" y="262664"/>
                    <a:pt x="6992" y="276094"/>
                    <a:pt x="5849" y="248757"/>
                  </a:cubicBezTo>
                  <a:cubicBezTo>
                    <a:pt x="4897" y="224849"/>
                    <a:pt x="1277" y="173891"/>
                    <a:pt x="134" y="156555"/>
                  </a:cubicBezTo>
                  <a:cubicBezTo>
                    <a:pt x="-1295" y="135029"/>
                    <a:pt x="8230" y="120456"/>
                    <a:pt x="50807" y="97500"/>
                  </a:cubicBezTo>
                  <a:cubicBezTo>
                    <a:pt x="91098" y="75688"/>
                    <a:pt x="180252" y="17966"/>
                    <a:pt x="205112" y="4727"/>
                  </a:cubicBezTo>
                  <a:cubicBezTo>
                    <a:pt x="226163" y="-6513"/>
                    <a:pt x="241498" y="4060"/>
                    <a:pt x="242450" y="17966"/>
                  </a:cubicBezTo>
                  <a:close/>
                </a:path>
              </a:pathLst>
            </a:custGeom>
            <a:solidFill>
              <a:srgbClr val="FF81AE"/>
            </a:solidFill>
            <a:ln w="9525" cap="flat">
              <a:noFill/>
              <a:prstDash val="solid"/>
              <a:miter/>
            </a:ln>
          </p:spPr>
          <p:txBody>
            <a:bodyPr rtlCol="0" anchor="ctr"/>
            <a:lstStyle/>
            <a:p>
              <a:endParaRPr lang="en-US"/>
            </a:p>
          </p:txBody>
        </p:sp>
        <p:sp>
          <p:nvSpPr>
            <p:cNvPr id="499" name="Freeform: Shape 498">
              <a:extLst>
                <a:ext uri="{FF2B5EF4-FFF2-40B4-BE49-F238E27FC236}">
                  <a16:creationId xmlns="" xmlns:a16="http://schemas.microsoft.com/office/drawing/2014/main" id="{A880363F-2768-4439-B7BC-E4976B0CE75C}"/>
                </a:ext>
              </a:extLst>
            </p:cNvPr>
            <p:cNvSpPr/>
            <p:nvPr/>
          </p:nvSpPr>
          <p:spPr>
            <a:xfrm>
              <a:off x="3362842" y="4549822"/>
              <a:ext cx="247273" cy="264245"/>
            </a:xfrm>
            <a:custGeom>
              <a:avLst/>
              <a:gdLst>
                <a:gd name="connsiteX0" fmla="*/ 242450 w 247273"/>
                <a:gd name="connsiteY0" fmla="*/ 17966 h 264245"/>
                <a:gd name="connsiteX1" fmla="*/ 247117 w 247273"/>
                <a:gd name="connsiteY1" fmla="*/ 106454 h 264245"/>
                <a:gd name="connsiteX2" fmla="*/ 223019 w 247273"/>
                <a:gd name="connsiteY2" fmla="*/ 153222 h 264245"/>
                <a:gd name="connsiteX3" fmla="*/ 79001 w 247273"/>
                <a:gd name="connsiteY3" fmla="*/ 243614 h 264245"/>
                <a:gd name="connsiteX4" fmla="*/ 5849 w 247273"/>
                <a:gd name="connsiteY4" fmla="*/ 248757 h 264245"/>
                <a:gd name="connsiteX5" fmla="*/ 134 w 247273"/>
                <a:gd name="connsiteY5" fmla="*/ 156555 h 264245"/>
                <a:gd name="connsiteX6" fmla="*/ 50807 w 247273"/>
                <a:gd name="connsiteY6" fmla="*/ 97500 h 264245"/>
                <a:gd name="connsiteX7" fmla="*/ 205112 w 247273"/>
                <a:gd name="connsiteY7" fmla="*/ 4727 h 264245"/>
                <a:gd name="connsiteX8" fmla="*/ 242450 w 247273"/>
                <a:gd name="connsiteY8" fmla="*/ 17966 h 2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273" h="264245">
                  <a:moveTo>
                    <a:pt x="242450" y="17966"/>
                  </a:moveTo>
                  <a:cubicBezTo>
                    <a:pt x="245784" y="64639"/>
                    <a:pt x="247880" y="83880"/>
                    <a:pt x="247117" y="106454"/>
                  </a:cubicBezTo>
                  <a:cubicBezTo>
                    <a:pt x="247775" y="125170"/>
                    <a:pt x="238640" y="142887"/>
                    <a:pt x="223019" y="153222"/>
                  </a:cubicBezTo>
                  <a:cubicBezTo>
                    <a:pt x="201302" y="170748"/>
                    <a:pt x="107005" y="228088"/>
                    <a:pt x="79001" y="243614"/>
                  </a:cubicBezTo>
                  <a:cubicBezTo>
                    <a:pt x="44711" y="262664"/>
                    <a:pt x="6992" y="276094"/>
                    <a:pt x="5849" y="248757"/>
                  </a:cubicBezTo>
                  <a:cubicBezTo>
                    <a:pt x="4897" y="224849"/>
                    <a:pt x="1277" y="173891"/>
                    <a:pt x="134" y="156555"/>
                  </a:cubicBezTo>
                  <a:cubicBezTo>
                    <a:pt x="-1295" y="135029"/>
                    <a:pt x="8230" y="120456"/>
                    <a:pt x="50807" y="97500"/>
                  </a:cubicBezTo>
                  <a:cubicBezTo>
                    <a:pt x="91098" y="75688"/>
                    <a:pt x="180252" y="17966"/>
                    <a:pt x="205112" y="4727"/>
                  </a:cubicBezTo>
                  <a:cubicBezTo>
                    <a:pt x="226163" y="-6513"/>
                    <a:pt x="241498" y="4060"/>
                    <a:pt x="242450" y="17966"/>
                  </a:cubicBezTo>
                  <a:close/>
                </a:path>
              </a:pathLst>
            </a:custGeom>
            <a:solidFill>
              <a:srgbClr val="000000">
                <a:alpha val="18000"/>
              </a:srgbClr>
            </a:solidFill>
            <a:ln w="9525" cap="flat">
              <a:noFill/>
              <a:prstDash val="solid"/>
              <a:miter/>
            </a:ln>
          </p:spPr>
          <p:txBody>
            <a:bodyPr rtlCol="0" anchor="ctr"/>
            <a:lstStyle/>
            <a:p>
              <a:endParaRPr lang="en-US"/>
            </a:p>
          </p:txBody>
        </p:sp>
        <p:sp>
          <p:nvSpPr>
            <p:cNvPr id="500" name="Freeform: Shape 499">
              <a:extLst>
                <a:ext uri="{FF2B5EF4-FFF2-40B4-BE49-F238E27FC236}">
                  <a16:creationId xmlns="" xmlns:a16="http://schemas.microsoft.com/office/drawing/2014/main" id="{720F36C7-F2FA-4193-AFA6-C6278C73F9F5}"/>
                </a:ext>
              </a:extLst>
            </p:cNvPr>
            <p:cNvSpPr/>
            <p:nvPr/>
          </p:nvSpPr>
          <p:spPr>
            <a:xfrm>
              <a:off x="3344418" y="4532882"/>
              <a:ext cx="266672" cy="198894"/>
            </a:xfrm>
            <a:custGeom>
              <a:avLst/>
              <a:gdLst>
                <a:gd name="connsiteX0" fmla="*/ 80 w 266672"/>
                <a:gd name="connsiteY0" fmla="*/ 141873 h 198894"/>
                <a:gd name="connsiteX1" fmla="*/ 29512 w 266672"/>
                <a:gd name="connsiteY1" fmla="*/ 153779 h 198894"/>
                <a:gd name="connsiteX2" fmla="*/ 36655 w 266672"/>
                <a:gd name="connsiteY2" fmla="*/ 198642 h 198894"/>
                <a:gd name="connsiteX3" fmla="*/ 265732 w 266672"/>
                <a:gd name="connsiteY3" fmla="*/ 66625 h 198894"/>
                <a:gd name="connsiteX4" fmla="*/ 256873 w 266672"/>
                <a:gd name="connsiteY4" fmla="*/ 16905 h 198894"/>
                <a:gd name="connsiteX5" fmla="*/ 217726 w 266672"/>
                <a:gd name="connsiteY5" fmla="*/ 331 h 198894"/>
                <a:gd name="connsiteX6" fmla="*/ 45323 w 266672"/>
                <a:gd name="connsiteY6" fmla="*/ 97962 h 198894"/>
                <a:gd name="connsiteX7" fmla="*/ 80 w 266672"/>
                <a:gd name="connsiteY7" fmla="*/ 141873 h 19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72" h="198894">
                  <a:moveTo>
                    <a:pt x="80" y="141873"/>
                  </a:moveTo>
                  <a:cubicBezTo>
                    <a:pt x="4271" y="129490"/>
                    <a:pt x="24749" y="137682"/>
                    <a:pt x="29512" y="153779"/>
                  </a:cubicBezTo>
                  <a:cubicBezTo>
                    <a:pt x="34274" y="169876"/>
                    <a:pt x="34274" y="191879"/>
                    <a:pt x="36655" y="198642"/>
                  </a:cubicBezTo>
                  <a:cubicBezTo>
                    <a:pt x="39037" y="205404"/>
                    <a:pt x="259731" y="74150"/>
                    <a:pt x="265732" y="66625"/>
                  </a:cubicBezTo>
                  <a:cubicBezTo>
                    <a:pt x="268494" y="63196"/>
                    <a:pt x="265065" y="23953"/>
                    <a:pt x="256873" y="16905"/>
                  </a:cubicBezTo>
                  <a:cubicBezTo>
                    <a:pt x="248682" y="9856"/>
                    <a:pt x="230013" y="-2145"/>
                    <a:pt x="217726" y="331"/>
                  </a:cubicBezTo>
                  <a:cubicBezTo>
                    <a:pt x="205439" y="2808"/>
                    <a:pt x="71517" y="83770"/>
                    <a:pt x="45323" y="97962"/>
                  </a:cubicBezTo>
                  <a:cubicBezTo>
                    <a:pt x="19130" y="112155"/>
                    <a:pt x="-1445" y="126633"/>
                    <a:pt x="80" y="141873"/>
                  </a:cubicBezTo>
                  <a:close/>
                </a:path>
              </a:pathLst>
            </a:custGeom>
            <a:solidFill>
              <a:srgbClr val="FF81AE"/>
            </a:solidFill>
            <a:ln w="9525" cap="flat">
              <a:noFill/>
              <a:prstDash val="solid"/>
              <a:miter/>
            </a:ln>
          </p:spPr>
          <p:txBody>
            <a:bodyPr rtlCol="0" anchor="ctr"/>
            <a:lstStyle/>
            <a:p>
              <a:endParaRPr lang="en-US"/>
            </a:p>
          </p:txBody>
        </p:sp>
        <p:sp>
          <p:nvSpPr>
            <p:cNvPr id="501" name="Freeform: Shape 500">
              <a:extLst>
                <a:ext uri="{FF2B5EF4-FFF2-40B4-BE49-F238E27FC236}">
                  <a16:creationId xmlns="" xmlns:a16="http://schemas.microsoft.com/office/drawing/2014/main" id="{2B0B6E61-78DA-46E9-ACCE-AC41306B3362}"/>
                </a:ext>
              </a:extLst>
            </p:cNvPr>
            <p:cNvSpPr/>
            <p:nvPr/>
          </p:nvSpPr>
          <p:spPr>
            <a:xfrm>
              <a:off x="3344418" y="4532882"/>
              <a:ext cx="266672" cy="198894"/>
            </a:xfrm>
            <a:custGeom>
              <a:avLst/>
              <a:gdLst>
                <a:gd name="connsiteX0" fmla="*/ 80 w 266672"/>
                <a:gd name="connsiteY0" fmla="*/ 141873 h 198894"/>
                <a:gd name="connsiteX1" fmla="*/ 29512 w 266672"/>
                <a:gd name="connsiteY1" fmla="*/ 153779 h 198894"/>
                <a:gd name="connsiteX2" fmla="*/ 36655 w 266672"/>
                <a:gd name="connsiteY2" fmla="*/ 198642 h 198894"/>
                <a:gd name="connsiteX3" fmla="*/ 265732 w 266672"/>
                <a:gd name="connsiteY3" fmla="*/ 66625 h 198894"/>
                <a:gd name="connsiteX4" fmla="*/ 256873 w 266672"/>
                <a:gd name="connsiteY4" fmla="*/ 16905 h 198894"/>
                <a:gd name="connsiteX5" fmla="*/ 217726 w 266672"/>
                <a:gd name="connsiteY5" fmla="*/ 331 h 198894"/>
                <a:gd name="connsiteX6" fmla="*/ 45323 w 266672"/>
                <a:gd name="connsiteY6" fmla="*/ 97962 h 198894"/>
                <a:gd name="connsiteX7" fmla="*/ 80 w 266672"/>
                <a:gd name="connsiteY7" fmla="*/ 141873 h 19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72" h="198894">
                  <a:moveTo>
                    <a:pt x="80" y="141873"/>
                  </a:moveTo>
                  <a:cubicBezTo>
                    <a:pt x="4271" y="129490"/>
                    <a:pt x="24749" y="137682"/>
                    <a:pt x="29512" y="153779"/>
                  </a:cubicBezTo>
                  <a:cubicBezTo>
                    <a:pt x="34274" y="169876"/>
                    <a:pt x="34274" y="191879"/>
                    <a:pt x="36655" y="198642"/>
                  </a:cubicBezTo>
                  <a:cubicBezTo>
                    <a:pt x="39037" y="205404"/>
                    <a:pt x="259731" y="74150"/>
                    <a:pt x="265732" y="66625"/>
                  </a:cubicBezTo>
                  <a:cubicBezTo>
                    <a:pt x="268494" y="63196"/>
                    <a:pt x="265065" y="23953"/>
                    <a:pt x="256873" y="16905"/>
                  </a:cubicBezTo>
                  <a:cubicBezTo>
                    <a:pt x="248682" y="9856"/>
                    <a:pt x="230013" y="-2145"/>
                    <a:pt x="217726" y="331"/>
                  </a:cubicBezTo>
                  <a:cubicBezTo>
                    <a:pt x="205439" y="2808"/>
                    <a:pt x="71517" y="83770"/>
                    <a:pt x="45323" y="97962"/>
                  </a:cubicBezTo>
                  <a:cubicBezTo>
                    <a:pt x="19130" y="112155"/>
                    <a:pt x="-1445" y="126633"/>
                    <a:pt x="80" y="141873"/>
                  </a:cubicBezTo>
                  <a:close/>
                </a:path>
              </a:pathLst>
            </a:custGeom>
            <a:solidFill>
              <a:srgbClr val="000000">
                <a:alpha val="10000"/>
              </a:srgbClr>
            </a:solidFill>
            <a:ln w="9525" cap="flat">
              <a:noFill/>
              <a:prstDash val="solid"/>
              <a:miter/>
            </a:ln>
          </p:spPr>
          <p:txBody>
            <a:bodyPr rtlCol="0" anchor="ctr"/>
            <a:lstStyle/>
            <a:p>
              <a:endParaRPr lang="en-US"/>
            </a:p>
          </p:txBody>
        </p:sp>
        <p:sp>
          <p:nvSpPr>
            <p:cNvPr id="502" name="Freeform: Shape 501">
              <a:extLst>
                <a:ext uri="{FF2B5EF4-FFF2-40B4-BE49-F238E27FC236}">
                  <a16:creationId xmlns="" xmlns:a16="http://schemas.microsoft.com/office/drawing/2014/main" id="{3DFE6E05-69E0-4417-9160-65B09AA18405}"/>
                </a:ext>
              </a:extLst>
            </p:cNvPr>
            <p:cNvSpPr/>
            <p:nvPr/>
          </p:nvSpPr>
          <p:spPr>
            <a:xfrm>
              <a:off x="3411600" y="4689837"/>
              <a:ext cx="41252" cy="41314"/>
            </a:xfrm>
            <a:custGeom>
              <a:avLst/>
              <a:gdLst>
                <a:gd name="connsiteX0" fmla="*/ 37673 w 41252"/>
                <a:gd name="connsiteY0" fmla="*/ 25970 h 41314"/>
                <a:gd name="connsiteX1" fmla="*/ 11003 w 41252"/>
                <a:gd name="connsiteY1" fmla="*/ 40543 h 41314"/>
                <a:gd name="connsiteX2" fmla="*/ 4288 w 41252"/>
                <a:gd name="connsiteY2" fmla="*/ 39086 h 41314"/>
                <a:gd name="connsiteX3" fmla="*/ 3574 w 41252"/>
                <a:gd name="connsiteY3" fmla="*/ 37209 h 41314"/>
                <a:gd name="connsiteX4" fmla="*/ 144 w 41252"/>
                <a:gd name="connsiteY4" fmla="*/ 23779 h 41314"/>
                <a:gd name="connsiteX5" fmla="*/ 3574 w 41252"/>
                <a:gd name="connsiteY5" fmla="*/ 15778 h 41314"/>
                <a:gd name="connsiteX6" fmla="*/ 30339 w 41252"/>
                <a:gd name="connsiteY6" fmla="*/ 729 h 41314"/>
                <a:gd name="connsiteX7" fmla="*/ 37025 w 41252"/>
                <a:gd name="connsiteY7" fmla="*/ 2300 h 41314"/>
                <a:gd name="connsiteX8" fmla="*/ 37673 w 41252"/>
                <a:gd name="connsiteY8" fmla="*/ 3967 h 41314"/>
                <a:gd name="connsiteX9" fmla="*/ 41102 w 41252"/>
                <a:gd name="connsiteY9" fmla="*/ 18064 h 41314"/>
                <a:gd name="connsiteX10" fmla="*/ 37673 w 41252"/>
                <a:gd name="connsiteY10" fmla="*/ 25970 h 4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252" h="41314">
                  <a:moveTo>
                    <a:pt x="37673" y="25970"/>
                  </a:moveTo>
                  <a:lnTo>
                    <a:pt x="11003" y="40543"/>
                  </a:lnTo>
                  <a:cubicBezTo>
                    <a:pt x="8746" y="41991"/>
                    <a:pt x="5745" y="41343"/>
                    <a:pt x="4288" y="39086"/>
                  </a:cubicBezTo>
                  <a:cubicBezTo>
                    <a:pt x="3926" y="38524"/>
                    <a:pt x="3678" y="37876"/>
                    <a:pt x="3574" y="37209"/>
                  </a:cubicBezTo>
                  <a:lnTo>
                    <a:pt x="144" y="23779"/>
                  </a:lnTo>
                  <a:cubicBezTo>
                    <a:pt x="-465" y="20664"/>
                    <a:pt x="887" y="17483"/>
                    <a:pt x="3574" y="15778"/>
                  </a:cubicBezTo>
                  <a:lnTo>
                    <a:pt x="30339" y="729"/>
                  </a:lnTo>
                  <a:cubicBezTo>
                    <a:pt x="32615" y="-681"/>
                    <a:pt x="35616" y="14"/>
                    <a:pt x="37025" y="2300"/>
                  </a:cubicBezTo>
                  <a:cubicBezTo>
                    <a:pt x="37340" y="2815"/>
                    <a:pt x="37559" y="3377"/>
                    <a:pt x="37673" y="3967"/>
                  </a:cubicBezTo>
                  <a:lnTo>
                    <a:pt x="41102" y="18064"/>
                  </a:lnTo>
                  <a:cubicBezTo>
                    <a:pt x="41731" y="21160"/>
                    <a:pt x="40359" y="24312"/>
                    <a:pt x="37673" y="25970"/>
                  </a:cubicBezTo>
                  <a:close/>
                </a:path>
              </a:pathLst>
            </a:custGeom>
            <a:solidFill>
              <a:srgbClr val="37474F"/>
            </a:solidFill>
            <a:ln w="9525" cap="flat">
              <a:noFill/>
              <a:prstDash val="solid"/>
              <a:miter/>
            </a:ln>
          </p:spPr>
          <p:txBody>
            <a:bodyPr rtlCol="0" anchor="ctr"/>
            <a:lstStyle/>
            <a:p>
              <a:endParaRPr lang="en-US"/>
            </a:p>
          </p:txBody>
        </p:sp>
        <p:sp>
          <p:nvSpPr>
            <p:cNvPr id="503" name="Freeform: Shape 502">
              <a:extLst>
                <a:ext uri="{FF2B5EF4-FFF2-40B4-BE49-F238E27FC236}">
                  <a16:creationId xmlns="" xmlns:a16="http://schemas.microsoft.com/office/drawing/2014/main" id="{FE16A853-9B8C-43C8-8284-816578C6FA5D}"/>
                </a:ext>
              </a:extLst>
            </p:cNvPr>
            <p:cNvSpPr/>
            <p:nvPr/>
          </p:nvSpPr>
          <p:spPr>
            <a:xfrm>
              <a:off x="3543400" y="4611090"/>
              <a:ext cx="41268" cy="41300"/>
            </a:xfrm>
            <a:custGeom>
              <a:avLst/>
              <a:gdLst>
                <a:gd name="connsiteX0" fmla="*/ 37603 w 41268"/>
                <a:gd name="connsiteY0" fmla="*/ 26041 h 41300"/>
                <a:gd name="connsiteX1" fmla="*/ 10933 w 41268"/>
                <a:gd name="connsiteY1" fmla="*/ 40519 h 41300"/>
                <a:gd name="connsiteX2" fmla="*/ 4218 w 41268"/>
                <a:gd name="connsiteY2" fmla="*/ 39090 h 41300"/>
                <a:gd name="connsiteX3" fmla="*/ 3504 w 41268"/>
                <a:gd name="connsiteY3" fmla="*/ 37280 h 41300"/>
                <a:gd name="connsiteX4" fmla="*/ 170 w 41268"/>
                <a:gd name="connsiteY4" fmla="*/ 23755 h 41300"/>
                <a:gd name="connsiteX5" fmla="*/ 3599 w 41268"/>
                <a:gd name="connsiteY5" fmla="*/ 15754 h 41300"/>
                <a:gd name="connsiteX6" fmla="*/ 30269 w 41268"/>
                <a:gd name="connsiteY6" fmla="*/ 799 h 41300"/>
                <a:gd name="connsiteX7" fmla="*/ 36870 w 41268"/>
                <a:gd name="connsiteY7" fmla="*/ 2123 h 41300"/>
                <a:gd name="connsiteX8" fmla="*/ 37603 w 41268"/>
                <a:gd name="connsiteY8" fmla="*/ 3942 h 41300"/>
                <a:gd name="connsiteX9" fmla="*/ 41128 w 41268"/>
                <a:gd name="connsiteY9" fmla="*/ 18135 h 41300"/>
                <a:gd name="connsiteX10" fmla="*/ 37603 w 41268"/>
                <a:gd name="connsiteY10" fmla="*/ 26041 h 4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268" h="41300">
                  <a:moveTo>
                    <a:pt x="37603" y="26041"/>
                  </a:moveTo>
                  <a:lnTo>
                    <a:pt x="10933" y="40519"/>
                  </a:lnTo>
                  <a:cubicBezTo>
                    <a:pt x="8685" y="41976"/>
                    <a:pt x="5675" y="41338"/>
                    <a:pt x="4218" y="39090"/>
                  </a:cubicBezTo>
                  <a:cubicBezTo>
                    <a:pt x="3856" y="38537"/>
                    <a:pt x="3618" y="37928"/>
                    <a:pt x="3504" y="37280"/>
                  </a:cubicBezTo>
                  <a:lnTo>
                    <a:pt x="170" y="23755"/>
                  </a:lnTo>
                  <a:cubicBezTo>
                    <a:pt x="-506" y="20630"/>
                    <a:pt x="875" y="17420"/>
                    <a:pt x="3599" y="15754"/>
                  </a:cubicBezTo>
                  <a:lnTo>
                    <a:pt x="30269" y="799"/>
                  </a:lnTo>
                  <a:cubicBezTo>
                    <a:pt x="32460" y="-658"/>
                    <a:pt x="35413" y="-67"/>
                    <a:pt x="36870" y="2123"/>
                  </a:cubicBezTo>
                  <a:cubicBezTo>
                    <a:pt x="37241" y="2666"/>
                    <a:pt x="37489" y="3295"/>
                    <a:pt x="37603" y="3942"/>
                  </a:cubicBezTo>
                  <a:lnTo>
                    <a:pt x="41128" y="18135"/>
                  </a:lnTo>
                  <a:cubicBezTo>
                    <a:pt x="41737" y="21250"/>
                    <a:pt x="40327" y="24412"/>
                    <a:pt x="37603" y="26041"/>
                  </a:cubicBezTo>
                  <a:close/>
                </a:path>
              </a:pathLst>
            </a:custGeom>
            <a:solidFill>
              <a:srgbClr val="37474F"/>
            </a:solidFill>
            <a:ln w="9525" cap="flat">
              <a:noFill/>
              <a:prstDash val="solid"/>
              <a:miter/>
            </a:ln>
          </p:spPr>
          <p:txBody>
            <a:bodyPr rtlCol="0" anchor="ctr"/>
            <a:lstStyle/>
            <a:p>
              <a:endParaRPr lang="en-US"/>
            </a:p>
          </p:txBody>
        </p:sp>
        <p:sp>
          <p:nvSpPr>
            <p:cNvPr id="504" name="Freeform: Shape 503">
              <a:extLst>
                <a:ext uri="{FF2B5EF4-FFF2-40B4-BE49-F238E27FC236}">
                  <a16:creationId xmlns="" xmlns:a16="http://schemas.microsoft.com/office/drawing/2014/main" id="{5A53AC52-72CA-4991-B747-D3AB456ED2CA}"/>
                </a:ext>
              </a:extLst>
            </p:cNvPr>
            <p:cNvSpPr/>
            <p:nvPr/>
          </p:nvSpPr>
          <p:spPr>
            <a:xfrm>
              <a:off x="3264297" y="4341475"/>
              <a:ext cx="352424" cy="305657"/>
            </a:xfrm>
            <a:custGeom>
              <a:avLst/>
              <a:gdLst>
                <a:gd name="connsiteX0" fmla="*/ 352425 w 352424"/>
                <a:gd name="connsiteY0" fmla="*/ 103346 h 305657"/>
                <a:gd name="connsiteX1" fmla="*/ 338518 w 352424"/>
                <a:gd name="connsiteY1" fmla="*/ 17621 h 305657"/>
                <a:gd name="connsiteX2" fmla="*/ 312134 w 352424"/>
                <a:gd name="connsiteY2" fmla="*/ 0 h 305657"/>
                <a:gd name="connsiteX3" fmla="*/ 216884 w 352424"/>
                <a:gd name="connsiteY3" fmla="*/ 33528 h 305657"/>
                <a:gd name="connsiteX4" fmla="*/ 127825 w 352424"/>
                <a:gd name="connsiteY4" fmla="*/ 65151 h 305657"/>
                <a:gd name="connsiteX5" fmla="*/ 107633 w 352424"/>
                <a:gd name="connsiteY5" fmla="*/ 72295 h 305657"/>
                <a:gd name="connsiteX6" fmla="*/ 88583 w 352424"/>
                <a:gd name="connsiteY6" fmla="*/ 80201 h 305657"/>
                <a:gd name="connsiteX7" fmla="*/ 35624 w 352424"/>
                <a:gd name="connsiteY7" fmla="*/ 62103 h 305657"/>
                <a:gd name="connsiteX8" fmla="*/ 0 w 352424"/>
                <a:gd name="connsiteY8" fmla="*/ 40481 h 305657"/>
                <a:gd name="connsiteX9" fmla="*/ 7334 w 352424"/>
                <a:gd name="connsiteY9" fmla="*/ 132969 h 305657"/>
                <a:gd name="connsiteX10" fmla="*/ 20383 w 352424"/>
                <a:gd name="connsiteY10" fmla="*/ 218694 h 305657"/>
                <a:gd name="connsiteX11" fmla="*/ 51721 w 352424"/>
                <a:gd name="connsiteY11" fmla="*/ 247269 h 305657"/>
                <a:gd name="connsiteX12" fmla="*/ 103823 w 352424"/>
                <a:gd name="connsiteY12" fmla="*/ 246793 h 305657"/>
                <a:gd name="connsiteX13" fmla="*/ 109252 w 352424"/>
                <a:gd name="connsiteY13" fmla="*/ 285655 h 305657"/>
                <a:gd name="connsiteX14" fmla="*/ 132398 w 352424"/>
                <a:gd name="connsiteY14" fmla="*/ 305658 h 305657"/>
                <a:gd name="connsiteX15" fmla="*/ 147352 w 352424"/>
                <a:gd name="connsiteY15" fmla="*/ 231267 h 305657"/>
                <a:gd name="connsiteX16" fmla="*/ 260509 w 352424"/>
                <a:gd name="connsiteY16" fmla="*/ 169831 h 305657"/>
                <a:gd name="connsiteX17" fmla="*/ 268129 w 352424"/>
                <a:gd name="connsiteY17" fmla="*/ 207931 h 305657"/>
                <a:gd name="connsiteX18" fmla="*/ 290989 w 352424"/>
                <a:gd name="connsiteY18" fmla="*/ 226981 h 305657"/>
                <a:gd name="connsiteX19" fmla="*/ 301752 w 352424"/>
                <a:gd name="connsiteY19" fmla="*/ 146400 h 305657"/>
                <a:gd name="connsiteX20" fmla="*/ 352425 w 352424"/>
                <a:gd name="connsiteY20" fmla="*/ 103346 h 3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424" h="305657">
                  <a:moveTo>
                    <a:pt x="352425" y="103346"/>
                  </a:moveTo>
                  <a:cubicBezTo>
                    <a:pt x="347282" y="69437"/>
                    <a:pt x="344234" y="46196"/>
                    <a:pt x="338518" y="17621"/>
                  </a:cubicBezTo>
                  <a:cubicBezTo>
                    <a:pt x="327469" y="9811"/>
                    <a:pt x="312134" y="0"/>
                    <a:pt x="312134" y="0"/>
                  </a:cubicBezTo>
                  <a:lnTo>
                    <a:pt x="216884" y="33528"/>
                  </a:lnTo>
                  <a:lnTo>
                    <a:pt x="127825" y="65151"/>
                  </a:lnTo>
                  <a:lnTo>
                    <a:pt x="107633" y="72295"/>
                  </a:lnTo>
                  <a:cubicBezTo>
                    <a:pt x="101251" y="74486"/>
                    <a:pt x="94869" y="78486"/>
                    <a:pt x="88583" y="80201"/>
                  </a:cubicBezTo>
                  <a:cubicBezTo>
                    <a:pt x="72295" y="84677"/>
                    <a:pt x="48006" y="71533"/>
                    <a:pt x="35624" y="62103"/>
                  </a:cubicBezTo>
                  <a:cubicBezTo>
                    <a:pt x="23241" y="52673"/>
                    <a:pt x="15621" y="43815"/>
                    <a:pt x="0" y="40481"/>
                  </a:cubicBezTo>
                  <a:cubicBezTo>
                    <a:pt x="2219" y="71342"/>
                    <a:pt x="4667" y="102175"/>
                    <a:pt x="7334" y="132969"/>
                  </a:cubicBezTo>
                  <a:cubicBezTo>
                    <a:pt x="9906" y="161544"/>
                    <a:pt x="10382" y="191358"/>
                    <a:pt x="20383" y="218694"/>
                  </a:cubicBezTo>
                  <a:cubicBezTo>
                    <a:pt x="25384" y="232867"/>
                    <a:pt x="37147" y="243592"/>
                    <a:pt x="51721" y="247269"/>
                  </a:cubicBezTo>
                  <a:cubicBezTo>
                    <a:pt x="68932" y="250679"/>
                    <a:pt x="86668" y="250517"/>
                    <a:pt x="103823" y="246793"/>
                  </a:cubicBezTo>
                  <a:cubicBezTo>
                    <a:pt x="103823" y="246793"/>
                    <a:pt x="106299" y="272796"/>
                    <a:pt x="109252" y="285655"/>
                  </a:cubicBezTo>
                  <a:cubicBezTo>
                    <a:pt x="113909" y="295208"/>
                    <a:pt x="122272" y="302438"/>
                    <a:pt x="132398" y="305658"/>
                  </a:cubicBezTo>
                  <a:cubicBezTo>
                    <a:pt x="147352" y="301657"/>
                    <a:pt x="147352" y="231267"/>
                    <a:pt x="147352" y="231267"/>
                  </a:cubicBezTo>
                  <a:lnTo>
                    <a:pt x="260509" y="169831"/>
                  </a:lnTo>
                  <a:cubicBezTo>
                    <a:pt x="260509" y="169831"/>
                    <a:pt x="264509" y="195167"/>
                    <a:pt x="268129" y="207931"/>
                  </a:cubicBezTo>
                  <a:cubicBezTo>
                    <a:pt x="274510" y="217456"/>
                    <a:pt x="286607" y="228410"/>
                    <a:pt x="290989" y="226981"/>
                  </a:cubicBezTo>
                  <a:cubicBezTo>
                    <a:pt x="310039" y="222218"/>
                    <a:pt x="301752" y="146400"/>
                    <a:pt x="301752" y="146400"/>
                  </a:cubicBezTo>
                  <a:cubicBezTo>
                    <a:pt x="321221" y="135389"/>
                    <a:pt x="338414" y="120777"/>
                    <a:pt x="352425" y="103346"/>
                  </a:cubicBezTo>
                  <a:close/>
                </a:path>
              </a:pathLst>
            </a:custGeom>
            <a:solidFill>
              <a:srgbClr val="000000">
                <a:alpha val="15000"/>
              </a:srgbClr>
            </a:solidFill>
            <a:ln w="9525" cap="flat">
              <a:noFill/>
              <a:prstDash val="solid"/>
              <a:miter/>
            </a:ln>
          </p:spPr>
          <p:txBody>
            <a:bodyPr rtlCol="0" anchor="ctr"/>
            <a:lstStyle/>
            <a:p>
              <a:endParaRPr lang="en-US"/>
            </a:p>
          </p:txBody>
        </p:sp>
        <p:sp>
          <p:nvSpPr>
            <p:cNvPr id="505" name="Freeform: Shape 504">
              <a:extLst>
                <a:ext uri="{FF2B5EF4-FFF2-40B4-BE49-F238E27FC236}">
                  <a16:creationId xmlns="" xmlns:a16="http://schemas.microsoft.com/office/drawing/2014/main" id="{B6429342-5B45-431E-BAA4-34543321224E}"/>
                </a:ext>
              </a:extLst>
            </p:cNvPr>
            <p:cNvSpPr/>
            <p:nvPr/>
          </p:nvSpPr>
          <p:spPr>
            <a:xfrm>
              <a:off x="3132310" y="4128081"/>
              <a:ext cx="485553" cy="446768"/>
            </a:xfrm>
            <a:custGeom>
              <a:avLst/>
              <a:gdLst>
                <a:gd name="connsiteX0" fmla="*/ 295056 w 485553"/>
                <a:gd name="connsiteY0" fmla="*/ 129 h 446768"/>
                <a:gd name="connsiteX1" fmla="*/ 440598 w 485553"/>
                <a:gd name="connsiteY1" fmla="*/ 69090 h 446768"/>
                <a:gd name="connsiteX2" fmla="*/ 482031 w 485553"/>
                <a:gd name="connsiteY2" fmla="*/ 294833 h 446768"/>
                <a:gd name="connsiteX3" fmla="*/ 280768 w 485553"/>
                <a:gd name="connsiteY3" fmla="*/ 427516 h 446768"/>
                <a:gd name="connsiteX4" fmla="*/ 172183 w 485553"/>
                <a:gd name="connsiteY4" fmla="*/ 437041 h 446768"/>
                <a:gd name="connsiteX5" fmla="*/ 152276 w 485553"/>
                <a:gd name="connsiteY5" fmla="*/ 380462 h 446768"/>
                <a:gd name="connsiteX6" fmla="*/ 104651 w 485553"/>
                <a:gd name="connsiteY6" fmla="*/ 204059 h 446768"/>
                <a:gd name="connsiteX7" fmla="*/ 828 w 485553"/>
                <a:gd name="connsiteY7" fmla="*/ 176532 h 446768"/>
                <a:gd name="connsiteX8" fmla="*/ 53025 w 485553"/>
                <a:gd name="connsiteY8" fmla="*/ 103856 h 446768"/>
                <a:gd name="connsiteX9" fmla="*/ 295056 w 485553"/>
                <a:gd name="connsiteY9" fmla="*/ 129 h 44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553" h="446768">
                  <a:moveTo>
                    <a:pt x="295056" y="129"/>
                  </a:moveTo>
                  <a:cubicBezTo>
                    <a:pt x="338013" y="-2538"/>
                    <a:pt x="416690" y="36610"/>
                    <a:pt x="440598" y="69090"/>
                  </a:cubicBezTo>
                  <a:cubicBezTo>
                    <a:pt x="464505" y="101570"/>
                    <a:pt x="496224" y="264924"/>
                    <a:pt x="482031" y="294833"/>
                  </a:cubicBezTo>
                  <a:cubicBezTo>
                    <a:pt x="467839" y="324741"/>
                    <a:pt x="351443" y="393417"/>
                    <a:pt x="280768" y="427516"/>
                  </a:cubicBezTo>
                  <a:cubicBezTo>
                    <a:pt x="224285" y="454758"/>
                    <a:pt x="195043" y="448376"/>
                    <a:pt x="172183" y="437041"/>
                  </a:cubicBezTo>
                  <a:cubicBezTo>
                    <a:pt x="155133" y="428659"/>
                    <a:pt x="154562" y="400941"/>
                    <a:pt x="152276" y="380462"/>
                  </a:cubicBezTo>
                  <a:cubicBezTo>
                    <a:pt x="146465" y="327789"/>
                    <a:pt x="138941" y="233111"/>
                    <a:pt x="104651" y="204059"/>
                  </a:cubicBezTo>
                  <a:cubicBezTo>
                    <a:pt x="70361" y="175008"/>
                    <a:pt x="9401" y="152529"/>
                    <a:pt x="828" y="176532"/>
                  </a:cubicBezTo>
                  <a:cubicBezTo>
                    <a:pt x="828" y="176532"/>
                    <a:pt x="-10792" y="141956"/>
                    <a:pt x="53025" y="103856"/>
                  </a:cubicBezTo>
                  <a:cubicBezTo>
                    <a:pt x="159229" y="40896"/>
                    <a:pt x="242287" y="3368"/>
                    <a:pt x="295056" y="129"/>
                  </a:cubicBezTo>
                  <a:close/>
                </a:path>
              </a:pathLst>
            </a:custGeom>
            <a:solidFill>
              <a:srgbClr val="FF81AE"/>
            </a:solidFill>
            <a:ln w="9525" cap="flat">
              <a:noFill/>
              <a:prstDash val="solid"/>
              <a:miter/>
            </a:ln>
          </p:spPr>
          <p:txBody>
            <a:bodyPr rtlCol="0" anchor="ctr"/>
            <a:lstStyle/>
            <a:p>
              <a:endParaRPr lang="en-US"/>
            </a:p>
          </p:txBody>
        </p:sp>
        <p:sp>
          <p:nvSpPr>
            <p:cNvPr id="506" name="Freeform: Shape 505">
              <a:extLst>
                <a:ext uri="{FF2B5EF4-FFF2-40B4-BE49-F238E27FC236}">
                  <a16:creationId xmlns="" xmlns:a16="http://schemas.microsoft.com/office/drawing/2014/main" id="{1F3B8ACA-2601-4BDB-953D-C87B21F6B405}"/>
                </a:ext>
              </a:extLst>
            </p:cNvPr>
            <p:cNvSpPr/>
            <p:nvPr/>
          </p:nvSpPr>
          <p:spPr>
            <a:xfrm>
              <a:off x="3132310" y="4128081"/>
              <a:ext cx="485553" cy="446768"/>
            </a:xfrm>
            <a:custGeom>
              <a:avLst/>
              <a:gdLst>
                <a:gd name="connsiteX0" fmla="*/ 295056 w 485553"/>
                <a:gd name="connsiteY0" fmla="*/ 129 h 446768"/>
                <a:gd name="connsiteX1" fmla="*/ 440598 w 485553"/>
                <a:gd name="connsiteY1" fmla="*/ 69090 h 446768"/>
                <a:gd name="connsiteX2" fmla="*/ 482031 w 485553"/>
                <a:gd name="connsiteY2" fmla="*/ 294833 h 446768"/>
                <a:gd name="connsiteX3" fmla="*/ 280768 w 485553"/>
                <a:gd name="connsiteY3" fmla="*/ 427516 h 446768"/>
                <a:gd name="connsiteX4" fmla="*/ 172183 w 485553"/>
                <a:gd name="connsiteY4" fmla="*/ 437041 h 446768"/>
                <a:gd name="connsiteX5" fmla="*/ 152276 w 485553"/>
                <a:gd name="connsiteY5" fmla="*/ 380462 h 446768"/>
                <a:gd name="connsiteX6" fmla="*/ 104651 w 485553"/>
                <a:gd name="connsiteY6" fmla="*/ 204059 h 446768"/>
                <a:gd name="connsiteX7" fmla="*/ 828 w 485553"/>
                <a:gd name="connsiteY7" fmla="*/ 176532 h 446768"/>
                <a:gd name="connsiteX8" fmla="*/ 53025 w 485553"/>
                <a:gd name="connsiteY8" fmla="*/ 103856 h 446768"/>
                <a:gd name="connsiteX9" fmla="*/ 295056 w 485553"/>
                <a:gd name="connsiteY9" fmla="*/ 129 h 44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553" h="446768">
                  <a:moveTo>
                    <a:pt x="295056" y="129"/>
                  </a:moveTo>
                  <a:cubicBezTo>
                    <a:pt x="338013" y="-2538"/>
                    <a:pt x="416690" y="36610"/>
                    <a:pt x="440598" y="69090"/>
                  </a:cubicBezTo>
                  <a:cubicBezTo>
                    <a:pt x="464505" y="101570"/>
                    <a:pt x="496224" y="264924"/>
                    <a:pt x="482031" y="294833"/>
                  </a:cubicBezTo>
                  <a:cubicBezTo>
                    <a:pt x="467839" y="324741"/>
                    <a:pt x="351443" y="393417"/>
                    <a:pt x="280768" y="427516"/>
                  </a:cubicBezTo>
                  <a:cubicBezTo>
                    <a:pt x="224285" y="454758"/>
                    <a:pt x="195043" y="448376"/>
                    <a:pt x="172183" y="437041"/>
                  </a:cubicBezTo>
                  <a:cubicBezTo>
                    <a:pt x="155133" y="428659"/>
                    <a:pt x="154562" y="400941"/>
                    <a:pt x="152276" y="380462"/>
                  </a:cubicBezTo>
                  <a:cubicBezTo>
                    <a:pt x="146465" y="327789"/>
                    <a:pt x="138941" y="233111"/>
                    <a:pt x="104651" y="204059"/>
                  </a:cubicBezTo>
                  <a:cubicBezTo>
                    <a:pt x="70361" y="175008"/>
                    <a:pt x="9401" y="152529"/>
                    <a:pt x="828" y="176532"/>
                  </a:cubicBezTo>
                  <a:cubicBezTo>
                    <a:pt x="828" y="176532"/>
                    <a:pt x="-10792" y="141956"/>
                    <a:pt x="53025" y="103856"/>
                  </a:cubicBezTo>
                  <a:cubicBezTo>
                    <a:pt x="159229" y="40896"/>
                    <a:pt x="242287" y="3368"/>
                    <a:pt x="295056" y="129"/>
                  </a:cubicBezTo>
                  <a:close/>
                </a:path>
              </a:pathLst>
            </a:custGeom>
            <a:solidFill>
              <a:srgbClr val="000000">
                <a:alpha val="10000"/>
              </a:srgbClr>
            </a:solidFill>
            <a:ln w="9525" cap="flat">
              <a:noFill/>
              <a:prstDash val="solid"/>
              <a:miter/>
            </a:ln>
          </p:spPr>
          <p:txBody>
            <a:bodyPr rtlCol="0" anchor="ctr"/>
            <a:lstStyle/>
            <a:p>
              <a:endParaRPr lang="en-US"/>
            </a:p>
          </p:txBody>
        </p:sp>
        <p:sp>
          <p:nvSpPr>
            <p:cNvPr id="507" name="Freeform: Shape 506">
              <a:extLst>
                <a:ext uri="{FF2B5EF4-FFF2-40B4-BE49-F238E27FC236}">
                  <a16:creationId xmlns="" xmlns:a16="http://schemas.microsoft.com/office/drawing/2014/main" id="{0E5715C0-E808-49C0-88DA-3C40E261B017}"/>
                </a:ext>
              </a:extLst>
            </p:cNvPr>
            <p:cNvSpPr/>
            <p:nvPr/>
          </p:nvSpPr>
          <p:spPr>
            <a:xfrm>
              <a:off x="3368024" y="4466157"/>
              <a:ext cx="52673" cy="177203"/>
            </a:xfrm>
            <a:custGeom>
              <a:avLst/>
              <a:gdLst>
                <a:gd name="connsiteX0" fmla="*/ 37338 w 52673"/>
                <a:gd name="connsiteY0" fmla="*/ 0 h 177203"/>
                <a:gd name="connsiteX1" fmla="*/ 0 w 52673"/>
                <a:gd name="connsiteY1" fmla="*/ 16954 h 177203"/>
                <a:gd name="connsiteX2" fmla="*/ 14573 w 52673"/>
                <a:gd name="connsiteY2" fmla="*/ 155162 h 177203"/>
                <a:gd name="connsiteX3" fmla="*/ 33623 w 52673"/>
                <a:gd name="connsiteY3" fmla="*/ 176974 h 177203"/>
                <a:gd name="connsiteX4" fmla="*/ 52673 w 52673"/>
                <a:gd name="connsiteY4" fmla="*/ 140398 h 177203"/>
                <a:gd name="connsiteX5" fmla="*/ 37338 w 52673"/>
                <a:gd name="connsiteY5" fmla="*/ 0 h 17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73" h="177203">
                  <a:moveTo>
                    <a:pt x="37338" y="0"/>
                  </a:moveTo>
                  <a:lnTo>
                    <a:pt x="0" y="16954"/>
                  </a:lnTo>
                  <a:cubicBezTo>
                    <a:pt x="0" y="16954"/>
                    <a:pt x="11906" y="109538"/>
                    <a:pt x="14573" y="155162"/>
                  </a:cubicBezTo>
                  <a:cubicBezTo>
                    <a:pt x="14573" y="155162"/>
                    <a:pt x="24765" y="174212"/>
                    <a:pt x="33623" y="176974"/>
                  </a:cubicBezTo>
                  <a:cubicBezTo>
                    <a:pt x="42481" y="179737"/>
                    <a:pt x="51626" y="156972"/>
                    <a:pt x="52673" y="140398"/>
                  </a:cubicBezTo>
                  <a:cubicBezTo>
                    <a:pt x="49987" y="93364"/>
                    <a:pt x="44872" y="46501"/>
                    <a:pt x="37338" y="0"/>
                  </a:cubicBezTo>
                  <a:close/>
                </a:path>
              </a:pathLst>
            </a:custGeom>
            <a:solidFill>
              <a:srgbClr val="455A64"/>
            </a:solidFill>
            <a:ln w="9525" cap="flat">
              <a:noFill/>
              <a:prstDash val="solid"/>
              <a:miter/>
            </a:ln>
          </p:spPr>
          <p:txBody>
            <a:bodyPr rtlCol="0" anchor="ctr"/>
            <a:lstStyle/>
            <a:p>
              <a:endParaRPr lang="en-US"/>
            </a:p>
          </p:txBody>
        </p:sp>
        <p:sp>
          <p:nvSpPr>
            <p:cNvPr id="508" name="Freeform: Shape 507">
              <a:extLst>
                <a:ext uri="{FF2B5EF4-FFF2-40B4-BE49-F238E27FC236}">
                  <a16:creationId xmlns="" xmlns:a16="http://schemas.microsoft.com/office/drawing/2014/main" id="{3420B4AE-0D2E-4ED8-B8FF-860B6BFBF391}"/>
                </a:ext>
              </a:extLst>
            </p:cNvPr>
            <p:cNvSpPr/>
            <p:nvPr/>
          </p:nvSpPr>
          <p:spPr>
            <a:xfrm>
              <a:off x="3356630" y="4438910"/>
              <a:ext cx="56337" cy="52857"/>
            </a:xfrm>
            <a:custGeom>
              <a:avLst/>
              <a:gdLst>
                <a:gd name="connsiteX0" fmla="*/ 50351 w 56337"/>
                <a:gd name="connsiteY0" fmla="*/ 36296 h 52857"/>
                <a:gd name="connsiteX1" fmla="*/ 12251 w 56337"/>
                <a:gd name="connsiteY1" fmla="*/ 52203 h 52857"/>
                <a:gd name="connsiteX2" fmla="*/ 3364 w 56337"/>
                <a:gd name="connsiteY2" fmla="*/ 49060 h 52857"/>
                <a:gd name="connsiteX3" fmla="*/ 2726 w 56337"/>
                <a:gd name="connsiteY3" fmla="*/ 46678 h 52857"/>
                <a:gd name="connsiteX4" fmla="*/ 59 w 56337"/>
                <a:gd name="connsiteY4" fmla="*/ 27628 h 52857"/>
                <a:gd name="connsiteX5" fmla="*/ 5869 w 56337"/>
                <a:gd name="connsiteY5" fmla="*/ 17246 h 52857"/>
                <a:gd name="connsiteX6" fmla="*/ 43969 w 56337"/>
                <a:gd name="connsiteY6" fmla="*/ 768 h 52857"/>
                <a:gd name="connsiteX7" fmla="*/ 52742 w 56337"/>
                <a:gd name="connsiteY7" fmla="*/ 3416 h 52857"/>
                <a:gd name="connsiteX8" fmla="*/ 53494 w 56337"/>
                <a:gd name="connsiteY8" fmla="*/ 6102 h 52857"/>
                <a:gd name="connsiteX9" fmla="*/ 56257 w 56337"/>
                <a:gd name="connsiteY9" fmla="*/ 25724 h 52857"/>
                <a:gd name="connsiteX10" fmla="*/ 50351 w 56337"/>
                <a:gd name="connsiteY10" fmla="*/ 36296 h 5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37" h="52857">
                  <a:moveTo>
                    <a:pt x="50351" y="36296"/>
                  </a:moveTo>
                  <a:lnTo>
                    <a:pt x="12251" y="52203"/>
                  </a:lnTo>
                  <a:cubicBezTo>
                    <a:pt x="8927" y="53794"/>
                    <a:pt x="4945" y="52384"/>
                    <a:pt x="3364" y="49060"/>
                  </a:cubicBezTo>
                  <a:cubicBezTo>
                    <a:pt x="3002" y="48317"/>
                    <a:pt x="2783" y="47507"/>
                    <a:pt x="2726" y="46678"/>
                  </a:cubicBezTo>
                  <a:lnTo>
                    <a:pt x="59" y="27628"/>
                  </a:lnTo>
                  <a:cubicBezTo>
                    <a:pt x="-408" y="23285"/>
                    <a:pt x="1926" y="19122"/>
                    <a:pt x="5869" y="17246"/>
                  </a:cubicBezTo>
                  <a:lnTo>
                    <a:pt x="43969" y="768"/>
                  </a:lnTo>
                  <a:cubicBezTo>
                    <a:pt x="47122" y="-918"/>
                    <a:pt x="51046" y="263"/>
                    <a:pt x="52742" y="3416"/>
                  </a:cubicBezTo>
                  <a:cubicBezTo>
                    <a:pt x="53180" y="4245"/>
                    <a:pt x="53437" y="5159"/>
                    <a:pt x="53494" y="6102"/>
                  </a:cubicBezTo>
                  <a:lnTo>
                    <a:pt x="56257" y="25724"/>
                  </a:lnTo>
                  <a:cubicBezTo>
                    <a:pt x="56819" y="30162"/>
                    <a:pt x="54428" y="34448"/>
                    <a:pt x="50351" y="36296"/>
                  </a:cubicBezTo>
                  <a:close/>
                </a:path>
              </a:pathLst>
            </a:custGeom>
            <a:solidFill>
              <a:srgbClr val="37474F"/>
            </a:solidFill>
            <a:ln w="9525" cap="flat">
              <a:noFill/>
              <a:prstDash val="solid"/>
              <a:miter/>
            </a:ln>
          </p:spPr>
          <p:txBody>
            <a:bodyPr rtlCol="0" anchor="ctr"/>
            <a:lstStyle/>
            <a:p>
              <a:endParaRPr lang="en-US"/>
            </a:p>
          </p:txBody>
        </p:sp>
        <p:sp>
          <p:nvSpPr>
            <p:cNvPr id="509" name="Freeform: Shape 508">
              <a:extLst>
                <a:ext uri="{FF2B5EF4-FFF2-40B4-BE49-F238E27FC236}">
                  <a16:creationId xmlns="" xmlns:a16="http://schemas.microsoft.com/office/drawing/2014/main" id="{0A074828-2D17-474A-90D0-B4979E833B1A}"/>
                </a:ext>
              </a:extLst>
            </p:cNvPr>
            <p:cNvSpPr/>
            <p:nvPr/>
          </p:nvSpPr>
          <p:spPr>
            <a:xfrm>
              <a:off x="3390864" y="4587478"/>
              <a:ext cx="20789" cy="25907"/>
            </a:xfrm>
            <a:custGeom>
              <a:avLst/>
              <a:gdLst>
                <a:gd name="connsiteX0" fmla="*/ 9545 w 20789"/>
                <a:gd name="connsiteY0" fmla="*/ 789 h 25907"/>
                <a:gd name="connsiteX1" fmla="*/ 20 w 20789"/>
                <a:gd name="connsiteY1" fmla="*/ 17743 h 25907"/>
                <a:gd name="connsiteX2" fmla="*/ 7078 w 20789"/>
                <a:gd name="connsiteY2" fmla="*/ 25887 h 25907"/>
                <a:gd name="connsiteX3" fmla="*/ 11260 w 20789"/>
                <a:gd name="connsiteY3" fmla="*/ 24983 h 25907"/>
                <a:gd name="connsiteX4" fmla="*/ 20785 w 20789"/>
                <a:gd name="connsiteY4" fmla="*/ 8028 h 25907"/>
                <a:gd name="connsiteX5" fmla="*/ 9545 w 20789"/>
                <a:gd name="connsiteY5" fmla="*/ 789 h 2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89" h="25907">
                  <a:moveTo>
                    <a:pt x="9545" y="789"/>
                  </a:moveTo>
                  <a:cubicBezTo>
                    <a:pt x="3506" y="4275"/>
                    <a:pt x="-142" y="10771"/>
                    <a:pt x="20" y="17743"/>
                  </a:cubicBezTo>
                  <a:cubicBezTo>
                    <a:pt x="-284" y="21944"/>
                    <a:pt x="2878" y="25592"/>
                    <a:pt x="7078" y="25887"/>
                  </a:cubicBezTo>
                  <a:cubicBezTo>
                    <a:pt x="8526" y="25992"/>
                    <a:pt x="9983" y="25678"/>
                    <a:pt x="11260" y="24983"/>
                  </a:cubicBezTo>
                  <a:cubicBezTo>
                    <a:pt x="17299" y="21496"/>
                    <a:pt x="20947" y="15000"/>
                    <a:pt x="20785" y="8028"/>
                  </a:cubicBezTo>
                  <a:cubicBezTo>
                    <a:pt x="20309" y="1265"/>
                    <a:pt x="15260" y="-1497"/>
                    <a:pt x="9545" y="789"/>
                  </a:cubicBezTo>
                  <a:close/>
                </a:path>
              </a:pathLst>
            </a:custGeom>
            <a:solidFill>
              <a:srgbClr val="E0E0E0"/>
            </a:solidFill>
            <a:ln w="9525" cap="flat">
              <a:noFill/>
              <a:prstDash val="solid"/>
              <a:miter/>
            </a:ln>
          </p:spPr>
          <p:txBody>
            <a:bodyPr rtlCol="0" anchor="ctr"/>
            <a:lstStyle/>
            <a:p>
              <a:endParaRPr lang="en-US"/>
            </a:p>
          </p:txBody>
        </p:sp>
        <p:sp>
          <p:nvSpPr>
            <p:cNvPr id="510" name="Freeform: Shape 509">
              <a:extLst>
                <a:ext uri="{FF2B5EF4-FFF2-40B4-BE49-F238E27FC236}">
                  <a16:creationId xmlns="" xmlns:a16="http://schemas.microsoft.com/office/drawing/2014/main" id="{B85AA4E9-1931-48F0-A33A-87169AE32E09}"/>
                </a:ext>
              </a:extLst>
            </p:cNvPr>
            <p:cNvSpPr/>
            <p:nvPr/>
          </p:nvSpPr>
          <p:spPr>
            <a:xfrm>
              <a:off x="3523187" y="4388433"/>
              <a:ext cx="52578" cy="176940"/>
            </a:xfrm>
            <a:custGeom>
              <a:avLst/>
              <a:gdLst>
                <a:gd name="connsiteX0" fmla="*/ 36481 w 52578"/>
                <a:gd name="connsiteY0" fmla="*/ 0 h 176940"/>
                <a:gd name="connsiteX1" fmla="*/ 0 w 52578"/>
                <a:gd name="connsiteY1" fmla="*/ 19050 h 176940"/>
                <a:gd name="connsiteX2" fmla="*/ 15812 w 52578"/>
                <a:gd name="connsiteY2" fmla="*/ 155924 h 176940"/>
                <a:gd name="connsiteX3" fmla="*/ 35623 w 52578"/>
                <a:gd name="connsiteY3" fmla="*/ 176784 h 176940"/>
                <a:gd name="connsiteX4" fmla="*/ 52578 w 52578"/>
                <a:gd name="connsiteY4" fmla="*/ 139255 h 176940"/>
                <a:gd name="connsiteX5" fmla="*/ 36481 w 52578"/>
                <a:gd name="connsiteY5" fmla="*/ 0 h 17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78" h="176940">
                  <a:moveTo>
                    <a:pt x="36481" y="0"/>
                  </a:moveTo>
                  <a:lnTo>
                    <a:pt x="0" y="19050"/>
                  </a:lnTo>
                  <a:cubicBezTo>
                    <a:pt x="0" y="19050"/>
                    <a:pt x="10763" y="110490"/>
                    <a:pt x="15812" y="155924"/>
                  </a:cubicBezTo>
                  <a:cubicBezTo>
                    <a:pt x="15812" y="155924"/>
                    <a:pt x="26956" y="174498"/>
                    <a:pt x="35623" y="176784"/>
                  </a:cubicBezTo>
                  <a:cubicBezTo>
                    <a:pt x="44291" y="179070"/>
                    <a:pt x="52673" y="155829"/>
                    <a:pt x="52578" y="139255"/>
                  </a:cubicBezTo>
                  <a:cubicBezTo>
                    <a:pt x="50187" y="92545"/>
                    <a:pt x="44805" y="46025"/>
                    <a:pt x="36481" y="0"/>
                  </a:cubicBezTo>
                  <a:close/>
                </a:path>
              </a:pathLst>
            </a:custGeom>
            <a:solidFill>
              <a:srgbClr val="455A64"/>
            </a:solidFill>
            <a:ln w="9525" cap="flat">
              <a:noFill/>
              <a:prstDash val="solid"/>
              <a:miter/>
            </a:ln>
          </p:spPr>
          <p:txBody>
            <a:bodyPr rtlCol="0" anchor="ctr"/>
            <a:lstStyle/>
            <a:p>
              <a:endParaRPr lang="en-US"/>
            </a:p>
          </p:txBody>
        </p:sp>
        <p:sp>
          <p:nvSpPr>
            <p:cNvPr id="511" name="Freeform: Shape 510">
              <a:extLst>
                <a:ext uri="{FF2B5EF4-FFF2-40B4-BE49-F238E27FC236}">
                  <a16:creationId xmlns="" xmlns:a16="http://schemas.microsoft.com/office/drawing/2014/main" id="{88D3A88E-CDB0-46F2-950D-9A176A796A32}"/>
                </a:ext>
              </a:extLst>
            </p:cNvPr>
            <p:cNvSpPr/>
            <p:nvPr/>
          </p:nvSpPr>
          <p:spPr>
            <a:xfrm>
              <a:off x="3511234" y="4361733"/>
              <a:ext cx="56024" cy="54147"/>
            </a:xfrm>
            <a:custGeom>
              <a:avLst/>
              <a:gdLst>
                <a:gd name="connsiteX0" fmla="*/ 50529 w 56024"/>
                <a:gd name="connsiteY0" fmla="*/ 35559 h 54147"/>
                <a:gd name="connsiteX1" fmla="*/ 13286 w 56024"/>
                <a:gd name="connsiteY1" fmla="*/ 53466 h 54147"/>
                <a:gd name="connsiteX2" fmla="*/ 4361 w 56024"/>
                <a:gd name="connsiteY2" fmla="*/ 50418 h 54147"/>
                <a:gd name="connsiteX3" fmla="*/ 3761 w 56024"/>
                <a:gd name="connsiteY3" fmla="*/ 48512 h 54147"/>
                <a:gd name="connsiteX4" fmla="*/ 141 w 56024"/>
                <a:gd name="connsiteY4" fmla="*/ 29939 h 54147"/>
                <a:gd name="connsiteX5" fmla="*/ 5380 w 56024"/>
                <a:gd name="connsiteY5" fmla="*/ 19271 h 54147"/>
                <a:gd name="connsiteX6" fmla="*/ 42718 w 56024"/>
                <a:gd name="connsiteY6" fmla="*/ 792 h 54147"/>
                <a:gd name="connsiteX7" fmla="*/ 51510 w 56024"/>
                <a:gd name="connsiteY7" fmla="*/ 3374 h 54147"/>
                <a:gd name="connsiteX8" fmla="*/ 52243 w 56024"/>
                <a:gd name="connsiteY8" fmla="*/ 5650 h 54147"/>
                <a:gd name="connsiteX9" fmla="*/ 55863 w 56024"/>
                <a:gd name="connsiteY9" fmla="*/ 24700 h 54147"/>
                <a:gd name="connsiteX10" fmla="*/ 50529 w 56024"/>
                <a:gd name="connsiteY10" fmla="*/ 35559 h 5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24" h="54147">
                  <a:moveTo>
                    <a:pt x="50529" y="35559"/>
                  </a:moveTo>
                  <a:lnTo>
                    <a:pt x="13286" y="53466"/>
                  </a:lnTo>
                  <a:cubicBezTo>
                    <a:pt x="9981" y="55085"/>
                    <a:pt x="5990" y="53723"/>
                    <a:pt x="4361" y="50418"/>
                  </a:cubicBezTo>
                  <a:cubicBezTo>
                    <a:pt x="4066" y="49818"/>
                    <a:pt x="3866" y="49170"/>
                    <a:pt x="3761" y="48512"/>
                  </a:cubicBezTo>
                  <a:lnTo>
                    <a:pt x="141" y="29939"/>
                  </a:lnTo>
                  <a:cubicBezTo>
                    <a:pt x="-583" y="25624"/>
                    <a:pt x="1523" y="21338"/>
                    <a:pt x="5380" y="19271"/>
                  </a:cubicBezTo>
                  <a:lnTo>
                    <a:pt x="42718" y="792"/>
                  </a:lnTo>
                  <a:cubicBezTo>
                    <a:pt x="45861" y="-922"/>
                    <a:pt x="49795" y="240"/>
                    <a:pt x="51510" y="3374"/>
                  </a:cubicBezTo>
                  <a:cubicBezTo>
                    <a:pt x="51891" y="4078"/>
                    <a:pt x="52138" y="4850"/>
                    <a:pt x="52243" y="5650"/>
                  </a:cubicBezTo>
                  <a:lnTo>
                    <a:pt x="55863" y="24700"/>
                  </a:lnTo>
                  <a:cubicBezTo>
                    <a:pt x="56653" y="29101"/>
                    <a:pt x="54491" y="33501"/>
                    <a:pt x="50529" y="35559"/>
                  </a:cubicBezTo>
                  <a:close/>
                </a:path>
              </a:pathLst>
            </a:custGeom>
            <a:solidFill>
              <a:srgbClr val="37474F"/>
            </a:solidFill>
            <a:ln w="9525" cap="flat">
              <a:noFill/>
              <a:prstDash val="solid"/>
              <a:miter/>
            </a:ln>
          </p:spPr>
          <p:txBody>
            <a:bodyPr rtlCol="0" anchor="ctr"/>
            <a:lstStyle/>
            <a:p>
              <a:endParaRPr lang="en-US"/>
            </a:p>
          </p:txBody>
        </p:sp>
        <p:sp>
          <p:nvSpPr>
            <p:cNvPr id="512" name="Freeform: Shape 511">
              <a:extLst>
                <a:ext uri="{FF2B5EF4-FFF2-40B4-BE49-F238E27FC236}">
                  <a16:creationId xmlns="" xmlns:a16="http://schemas.microsoft.com/office/drawing/2014/main" id="{57DB5BB6-51B0-4D9C-ABA5-1BF6332CE866}"/>
                </a:ext>
              </a:extLst>
            </p:cNvPr>
            <p:cNvSpPr/>
            <p:nvPr/>
          </p:nvSpPr>
          <p:spPr>
            <a:xfrm>
              <a:off x="3546198" y="4508996"/>
              <a:ext cx="20499" cy="26400"/>
            </a:xfrm>
            <a:custGeom>
              <a:avLst/>
              <a:gdLst>
                <a:gd name="connsiteX0" fmla="*/ 8898 w 20499"/>
                <a:gd name="connsiteY0" fmla="*/ 1261 h 26400"/>
                <a:gd name="connsiteX1" fmla="*/ 39 w 20499"/>
                <a:gd name="connsiteY1" fmla="*/ 18597 h 26400"/>
                <a:gd name="connsiteX2" fmla="*/ 7478 w 20499"/>
                <a:gd name="connsiteY2" fmla="*/ 26398 h 26400"/>
                <a:gd name="connsiteX3" fmla="*/ 11660 w 20499"/>
                <a:gd name="connsiteY3" fmla="*/ 25265 h 26400"/>
                <a:gd name="connsiteX4" fmla="*/ 20423 w 20499"/>
                <a:gd name="connsiteY4" fmla="*/ 7929 h 26400"/>
                <a:gd name="connsiteX5" fmla="*/ 8898 w 20499"/>
                <a:gd name="connsiteY5" fmla="*/ 1261 h 2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99" h="26400">
                  <a:moveTo>
                    <a:pt x="8898" y="1261"/>
                  </a:moveTo>
                  <a:cubicBezTo>
                    <a:pt x="2992" y="4976"/>
                    <a:pt x="-408" y="11634"/>
                    <a:pt x="39" y="18597"/>
                  </a:cubicBezTo>
                  <a:cubicBezTo>
                    <a:pt x="-65" y="22807"/>
                    <a:pt x="3268" y="26293"/>
                    <a:pt x="7478" y="26398"/>
                  </a:cubicBezTo>
                  <a:cubicBezTo>
                    <a:pt x="8945" y="26436"/>
                    <a:pt x="10403" y="26036"/>
                    <a:pt x="11660" y="25265"/>
                  </a:cubicBezTo>
                  <a:cubicBezTo>
                    <a:pt x="17661" y="21645"/>
                    <a:pt x="21061" y="14911"/>
                    <a:pt x="20423" y="7929"/>
                  </a:cubicBezTo>
                  <a:cubicBezTo>
                    <a:pt x="19661" y="785"/>
                    <a:pt x="14422" y="-1786"/>
                    <a:pt x="8898" y="1261"/>
                  </a:cubicBezTo>
                  <a:close/>
                </a:path>
              </a:pathLst>
            </a:custGeom>
            <a:solidFill>
              <a:srgbClr val="E0E0E0"/>
            </a:solidFill>
            <a:ln w="9525" cap="flat">
              <a:noFill/>
              <a:prstDash val="solid"/>
              <a:miter/>
            </a:ln>
          </p:spPr>
          <p:txBody>
            <a:bodyPr rtlCol="0" anchor="ctr"/>
            <a:lstStyle/>
            <a:p>
              <a:endParaRPr lang="en-US"/>
            </a:p>
          </p:txBody>
        </p:sp>
        <p:sp>
          <p:nvSpPr>
            <p:cNvPr id="513" name="Freeform: Shape 512">
              <a:extLst>
                <a:ext uri="{FF2B5EF4-FFF2-40B4-BE49-F238E27FC236}">
                  <a16:creationId xmlns="" xmlns:a16="http://schemas.microsoft.com/office/drawing/2014/main" id="{3CB6C90B-2739-4BF0-96BF-074715C618A1}"/>
                </a:ext>
              </a:extLst>
            </p:cNvPr>
            <p:cNvSpPr/>
            <p:nvPr/>
          </p:nvSpPr>
          <p:spPr>
            <a:xfrm>
              <a:off x="3106845" y="4564282"/>
              <a:ext cx="171672" cy="245539"/>
            </a:xfrm>
            <a:custGeom>
              <a:avLst/>
              <a:gdLst>
                <a:gd name="connsiteX0" fmla="*/ 6671 w 171672"/>
                <a:gd name="connsiteY0" fmla="*/ 31225 h 245539"/>
                <a:gd name="connsiteX1" fmla="*/ 45628 w 171672"/>
                <a:gd name="connsiteY1" fmla="*/ 173 h 245539"/>
                <a:gd name="connsiteX2" fmla="*/ 167644 w 171672"/>
                <a:gd name="connsiteY2" fmla="*/ 70659 h 245539"/>
                <a:gd name="connsiteX3" fmla="*/ 167644 w 171672"/>
                <a:gd name="connsiteY3" fmla="*/ 213534 h 245539"/>
                <a:gd name="connsiteX4" fmla="*/ 128686 w 171672"/>
                <a:gd name="connsiteY4" fmla="*/ 244585 h 245539"/>
                <a:gd name="connsiteX5" fmla="*/ 6671 w 171672"/>
                <a:gd name="connsiteY5" fmla="*/ 173147 h 245539"/>
                <a:gd name="connsiteX6" fmla="*/ 6671 w 171672"/>
                <a:gd name="connsiteY6" fmla="*/ 31225 h 24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72" h="245539">
                  <a:moveTo>
                    <a:pt x="6671" y="31225"/>
                  </a:moveTo>
                  <a:cubicBezTo>
                    <a:pt x="8957" y="29987"/>
                    <a:pt x="41723" y="2650"/>
                    <a:pt x="45628" y="173"/>
                  </a:cubicBezTo>
                  <a:cubicBezTo>
                    <a:pt x="52391" y="-3732"/>
                    <a:pt x="157642" y="59514"/>
                    <a:pt x="167644" y="70659"/>
                  </a:cubicBezTo>
                  <a:cubicBezTo>
                    <a:pt x="174597" y="78469"/>
                    <a:pt x="171168" y="204485"/>
                    <a:pt x="167644" y="213534"/>
                  </a:cubicBezTo>
                  <a:cubicBezTo>
                    <a:pt x="166405" y="216772"/>
                    <a:pt x="129544" y="241251"/>
                    <a:pt x="128686" y="244585"/>
                  </a:cubicBezTo>
                  <a:cubicBezTo>
                    <a:pt x="125162" y="254110"/>
                    <a:pt x="14386" y="189626"/>
                    <a:pt x="6671" y="173147"/>
                  </a:cubicBezTo>
                  <a:cubicBezTo>
                    <a:pt x="-1044" y="156669"/>
                    <a:pt x="-3330" y="36845"/>
                    <a:pt x="6671" y="31225"/>
                  </a:cubicBezTo>
                  <a:close/>
                </a:path>
              </a:pathLst>
            </a:custGeom>
            <a:solidFill>
              <a:srgbClr val="FF81AE"/>
            </a:solidFill>
            <a:ln w="9525" cap="flat">
              <a:noFill/>
              <a:prstDash val="solid"/>
              <a:miter/>
            </a:ln>
          </p:spPr>
          <p:txBody>
            <a:bodyPr rtlCol="0" anchor="ctr"/>
            <a:lstStyle/>
            <a:p>
              <a:endParaRPr lang="en-US"/>
            </a:p>
          </p:txBody>
        </p:sp>
        <p:sp>
          <p:nvSpPr>
            <p:cNvPr id="514" name="Freeform: Shape 513">
              <a:extLst>
                <a:ext uri="{FF2B5EF4-FFF2-40B4-BE49-F238E27FC236}">
                  <a16:creationId xmlns="" xmlns:a16="http://schemas.microsoft.com/office/drawing/2014/main" id="{8AC2B657-53E4-4E7F-88F1-556D55B59179}"/>
                </a:ext>
              </a:extLst>
            </p:cNvPr>
            <p:cNvSpPr/>
            <p:nvPr/>
          </p:nvSpPr>
          <p:spPr>
            <a:xfrm>
              <a:off x="3106845" y="4564282"/>
              <a:ext cx="171672" cy="245539"/>
            </a:xfrm>
            <a:custGeom>
              <a:avLst/>
              <a:gdLst>
                <a:gd name="connsiteX0" fmla="*/ 6671 w 171672"/>
                <a:gd name="connsiteY0" fmla="*/ 31225 h 245539"/>
                <a:gd name="connsiteX1" fmla="*/ 45628 w 171672"/>
                <a:gd name="connsiteY1" fmla="*/ 173 h 245539"/>
                <a:gd name="connsiteX2" fmla="*/ 167644 w 171672"/>
                <a:gd name="connsiteY2" fmla="*/ 70659 h 245539"/>
                <a:gd name="connsiteX3" fmla="*/ 167644 w 171672"/>
                <a:gd name="connsiteY3" fmla="*/ 213534 h 245539"/>
                <a:gd name="connsiteX4" fmla="*/ 128686 w 171672"/>
                <a:gd name="connsiteY4" fmla="*/ 244585 h 245539"/>
                <a:gd name="connsiteX5" fmla="*/ 6671 w 171672"/>
                <a:gd name="connsiteY5" fmla="*/ 173147 h 245539"/>
                <a:gd name="connsiteX6" fmla="*/ 6671 w 171672"/>
                <a:gd name="connsiteY6" fmla="*/ 31225 h 24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72" h="245539">
                  <a:moveTo>
                    <a:pt x="6671" y="31225"/>
                  </a:moveTo>
                  <a:cubicBezTo>
                    <a:pt x="8957" y="29987"/>
                    <a:pt x="41723" y="2650"/>
                    <a:pt x="45628" y="173"/>
                  </a:cubicBezTo>
                  <a:cubicBezTo>
                    <a:pt x="52391" y="-3732"/>
                    <a:pt x="157642" y="59514"/>
                    <a:pt x="167644" y="70659"/>
                  </a:cubicBezTo>
                  <a:cubicBezTo>
                    <a:pt x="174597" y="78469"/>
                    <a:pt x="171168" y="204485"/>
                    <a:pt x="167644" y="213534"/>
                  </a:cubicBezTo>
                  <a:cubicBezTo>
                    <a:pt x="166405" y="216772"/>
                    <a:pt x="129544" y="241251"/>
                    <a:pt x="128686" y="244585"/>
                  </a:cubicBezTo>
                  <a:cubicBezTo>
                    <a:pt x="125162" y="254110"/>
                    <a:pt x="14386" y="189626"/>
                    <a:pt x="6671" y="173147"/>
                  </a:cubicBezTo>
                  <a:cubicBezTo>
                    <a:pt x="-1044" y="156669"/>
                    <a:pt x="-3330" y="36845"/>
                    <a:pt x="6671" y="31225"/>
                  </a:cubicBezTo>
                  <a:close/>
                </a:path>
              </a:pathLst>
            </a:custGeom>
            <a:solidFill>
              <a:srgbClr val="000000">
                <a:alpha val="18000"/>
              </a:srgbClr>
            </a:solidFill>
            <a:ln w="9525" cap="flat">
              <a:noFill/>
              <a:prstDash val="solid"/>
              <a:miter/>
            </a:ln>
          </p:spPr>
          <p:txBody>
            <a:bodyPr rtlCol="0" anchor="ctr"/>
            <a:lstStyle/>
            <a:p>
              <a:endParaRPr lang="en-US"/>
            </a:p>
          </p:txBody>
        </p:sp>
        <p:sp>
          <p:nvSpPr>
            <p:cNvPr id="515" name="Freeform: Shape 514">
              <a:extLst>
                <a:ext uri="{FF2B5EF4-FFF2-40B4-BE49-F238E27FC236}">
                  <a16:creationId xmlns="" xmlns:a16="http://schemas.microsoft.com/office/drawing/2014/main" id="{24338864-302F-4278-AF6E-2055A7FC4E7B}"/>
                </a:ext>
              </a:extLst>
            </p:cNvPr>
            <p:cNvSpPr/>
            <p:nvPr/>
          </p:nvSpPr>
          <p:spPr>
            <a:xfrm>
              <a:off x="3106845" y="4595056"/>
              <a:ext cx="132715" cy="214492"/>
            </a:xfrm>
            <a:custGeom>
              <a:avLst/>
              <a:gdLst>
                <a:gd name="connsiteX0" fmla="*/ 128686 w 132715"/>
                <a:gd name="connsiteY0" fmla="*/ 70745 h 214492"/>
                <a:gd name="connsiteX1" fmla="*/ 128686 w 132715"/>
                <a:gd name="connsiteY1" fmla="*/ 213620 h 214492"/>
                <a:gd name="connsiteX2" fmla="*/ 6671 w 132715"/>
                <a:gd name="connsiteY2" fmla="*/ 142183 h 214492"/>
                <a:gd name="connsiteX3" fmla="*/ 6671 w 132715"/>
                <a:gd name="connsiteY3" fmla="*/ 165 h 214492"/>
                <a:gd name="connsiteX4" fmla="*/ 128686 w 132715"/>
                <a:gd name="connsiteY4" fmla="*/ 70745 h 214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715" h="214492">
                  <a:moveTo>
                    <a:pt x="128686" y="70745"/>
                  </a:moveTo>
                  <a:cubicBezTo>
                    <a:pt x="135640" y="78556"/>
                    <a:pt x="132211" y="204572"/>
                    <a:pt x="128686" y="213620"/>
                  </a:cubicBezTo>
                  <a:cubicBezTo>
                    <a:pt x="125162" y="222669"/>
                    <a:pt x="14386" y="158661"/>
                    <a:pt x="6671" y="142183"/>
                  </a:cubicBezTo>
                  <a:cubicBezTo>
                    <a:pt x="-1044" y="125705"/>
                    <a:pt x="-3330" y="5975"/>
                    <a:pt x="6671" y="165"/>
                  </a:cubicBezTo>
                  <a:cubicBezTo>
                    <a:pt x="13434" y="-3645"/>
                    <a:pt x="118685" y="59601"/>
                    <a:pt x="128686" y="70745"/>
                  </a:cubicBezTo>
                  <a:close/>
                </a:path>
              </a:pathLst>
            </a:custGeom>
            <a:solidFill>
              <a:srgbClr val="FF81AE"/>
            </a:solidFill>
            <a:ln w="9525" cap="flat">
              <a:noFill/>
              <a:prstDash val="solid"/>
              <a:miter/>
            </a:ln>
          </p:spPr>
          <p:txBody>
            <a:bodyPr rtlCol="0" anchor="ctr"/>
            <a:lstStyle/>
            <a:p>
              <a:endParaRPr lang="en-US"/>
            </a:p>
          </p:txBody>
        </p:sp>
        <p:sp>
          <p:nvSpPr>
            <p:cNvPr id="516" name="Freeform: Shape 515">
              <a:extLst>
                <a:ext uri="{FF2B5EF4-FFF2-40B4-BE49-F238E27FC236}">
                  <a16:creationId xmlns="" xmlns:a16="http://schemas.microsoft.com/office/drawing/2014/main" id="{8009B308-F9ED-4D98-9ACE-9CD940326C08}"/>
                </a:ext>
              </a:extLst>
            </p:cNvPr>
            <p:cNvSpPr/>
            <p:nvPr/>
          </p:nvSpPr>
          <p:spPr>
            <a:xfrm>
              <a:off x="3113516" y="4564179"/>
              <a:ext cx="160972" cy="101621"/>
            </a:xfrm>
            <a:custGeom>
              <a:avLst/>
              <a:gdLst>
                <a:gd name="connsiteX0" fmla="*/ 38957 w 160972"/>
                <a:gd name="connsiteY0" fmla="*/ 180 h 101621"/>
                <a:gd name="connsiteX1" fmla="*/ 0 w 160972"/>
                <a:gd name="connsiteY1" fmla="*/ 31137 h 101621"/>
                <a:gd name="connsiteX2" fmla="*/ 122015 w 160972"/>
                <a:gd name="connsiteY2" fmla="*/ 101622 h 101621"/>
                <a:gd name="connsiteX3" fmla="*/ 160972 w 160972"/>
                <a:gd name="connsiteY3" fmla="*/ 70570 h 101621"/>
                <a:gd name="connsiteX4" fmla="*/ 38957 w 160972"/>
                <a:gd name="connsiteY4" fmla="*/ 180 h 101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72" h="101621">
                  <a:moveTo>
                    <a:pt x="38957" y="180"/>
                  </a:moveTo>
                  <a:cubicBezTo>
                    <a:pt x="35052" y="2276"/>
                    <a:pt x="2286" y="29898"/>
                    <a:pt x="0" y="31137"/>
                  </a:cubicBezTo>
                  <a:cubicBezTo>
                    <a:pt x="6763" y="27231"/>
                    <a:pt x="112014" y="90477"/>
                    <a:pt x="122015" y="101622"/>
                  </a:cubicBezTo>
                  <a:lnTo>
                    <a:pt x="160972" y="70570"/>
                  </a:lnTo>
                  <a:cubicBezTo>
                    <a:pt x="150971" y="59902"/>
                    <a:pt x="45720" y="-3820"/>
                    <a:pt x="38957" y="180"/>
                  </a:cubicBezTo>
                  <a:close/>
                </a:path>
              </a:pathLst>
            </a:custGeom>
            <a:solidFill>
              <a:srgbClr val="000000">
                <a:alpha val="40000"/>
              </a:srgbClr>
            </a:solidFill>
            <a:ln w="9525" cap="flat">
              <a:noFill/>
              <a:prstDash val="solid"/>
              <a:miter/>
            </a:ln>
          </p:spPr>
          <p:txBody>
            <a:bodyPr rtlCol="0" anchor="ctr"/>
            <a:lstStyle/>
            <a:p>
              <a:endParaRPr lang="en-US"/>
            </a:p>
          </p:txBody>
        </p:sp>
        <p:sp>
          <p:nvSpPr>
            <p:cNvPr id="517" name="Freeform: Shape 516">
              <a:extLst>
                <a:ext uri="{FF2B5EF4-FFF2-40B4-BE49-F238E27FC236}">
                  <a16:creationId xmlns="" xmlns:a16="http://schemas.microsoft.com/office/drawing/2014/main" id="{1ABAFCFB-6C58-4F90-AB9D-50825B46B9A7}"/>
                </a:ext>
              </a:extLst>
            </p:cNvPr>
            <p:cNvSpPr/>
            <p:nvPr/>
          </p:nvSpPr>
          <p:spPr>
            <a:xfrm>
              <a:off x="3106845" y="4595056"/>
              <a:ext cx="132715" cy="214492"/>
            </a:xfrm>
            <a:custGeom>
              <a:avLst/>
              <a:gdLst>
                <a:gd name="connsiteX0" fmla="*/ 128686 w 132715"/>
                <a:gd name="connsiteY0" fmla="*/ 70745 h 214492"/>
                <a:gd name="connsiteX1" fmla="*/ 128686 w 132715"/>
                <a:gd name="connsiteY1" fmla="*/ 213620 h 214492"/>
                <a:gd name="connsiteX2" fmla="*/ 6671 w 132715"/>
                <a:gd name="connsiteY2" fmla="*/ 142183 h 214492"/>
                <a:gd name="connsiteX3" fmla="*/ 6671 w 132715"/>
                <a:gd name="connsiteY3" fmla="*/ 165 h 214492"/>
                <a:gd name="connsiteX4" fmla="*/ 128686 w 132715"/>
                <a:gd name="connsiteY4" fmla="*/ 70745 h 214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715" h="214492">
                  <a:moveTo>
                    <a:pt x="128686" y="70745"/>
                  </a:moveTo>
                  <a:cubicBezTo>
                    <a:pt x="135640" y="78556"/>
                    <a:pt x="132211" y="204572"/>
                    <a:pt x="128686" y="213620"/>
                  </a:cubicBezTo>
                  <a:cubicBezTo>
                    <a:pt x="125162" y="222669"/>
                    <a:pt x="14386" y="158661"/>
                    <a:pt x="6671" y="142183"/>
                  </a:cubicBezTo>
                  <a:cubicBezTo>
                    <a:pt x="-1044" y="125705"/>
                    <a:pt x="-3330" y="5975"/>
                    <a:pt x="6671" y="165"/>
                  </a:cubicBezTo>
                  <a:cubicBezTo>
                    <a:pt x="13434" y="-3645"/>
                    <a:pt x="118685" y="59601"/>
                    <a:pt x="128686" y="70745"/>
                  </a:cubicBezTo>
                  <a:close/>
                </a:path>
              </a:pathLst>
            </a:custGeom>
            <a:solidFill>
              <a:srgbClr val="000000">
                <a:alpha val="30000"/>
              </a:srgbClr>
            </a:solidFill>
            <a:ln w="9525" cap="flat">
              <a:noFill/>
              <a:prstDash val="solid"/>
              <a:miter/>
            </a:ln>
          </p:spPr>
          <p:txBody>
            <a:bodyPr rtlCol="0" anchor="ctr"/>
            <a:lstStyle/>
            <a:p>
              <a:endParaRPr lang="en-US"/>
            </a:p>
          </p:txBody>
        </p:sp>
        <p:sp>
          <p:nvSpPr>
            <p:cNvPr id="518" name="Freeform: Shape 517">
              <a:extLst>
                <a:ext uri="{FF2B5EF4-FFF2-40B4-BE49-F238E27FC236}">
                  <a16:creationId xmlns="" xmlns:a16="http://schemas.microsoft.com/office/drawing/2014/main" id="{801672CD-208F-4FF6-AADE-E3ECE7CD51EC}"/>
                </a:ext>
              </a:extLst>
            </p:cNvPr>
            <p:cNvSpPr/>
            <p:nvPr/>
          </p:nvSpPr>
          <p:spPr>
            <a:xfrm>
              <a:off x="3108728" y="4560894"/>
              <a:ext cx="165760" cy="149027"/>
            </a:xfrm>
            <a:custGeom>
              <a:avLst/>
              <a:gdLst>
                <a:gd name="connsiteX0" fmla="*/ 165760 w 165760"/>
                <a:gd name="connsiteY0" fmla="*/ 73855 h 149027"/>
                <a:gd name="connsiteX1" fmla="*/ 126708 w 165760"/>
                <a:gd name="connsiteY1" fmla="*/ 91476 h 149027"/>
                <a:gd name="connsiteX2" fmla="*/ 83941 w 165760"/>
                <a:gd name="connsiteY2" fmla="*/ 147864 h 149027"/>
                <a:gd name="connsiteX3" fmla="*/ 13265 w 165760"/>
                <a:gd name="connsiteY3" fmla="*/ 103001 h 149027"/>
                <a:gd name="connsiteX4" fmla="*/ 4788 w 165760"/>
                <a:gd name="connsiteY4" fmla="*/ 20991 h 149027"/>
                <a:gd name="connsiteX5" fmla="*/ 55366 w 165760"/>
                <a:gd name="connsiteY5" fmla="*/ 3275 h 149027"/>
                <a:gd name="connsiteX6" fmla="*/ 165760 w 165760"/>
                <a:gd name="connsiteY6" fmla="*/ 73855 h 14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760" h="149027">
                  <a:moveTo>
                    <a:pt x="165760" y="73855"/>
                  </a:moveTo>
                  <a:cubicBezTo>
                    <a:pt x="157950" y="69378"/>
                    <a:pt x="135947" y="82618"/>
                    <a:pt x="126708" y="91476"/>
                  </a:cubicBezTo>
                  <a:cubicBezTo>
                    <a:pt x="117469" y="100334"/>
                    <a:pt x="108801" y="140244"/>
                    <a:pt x="83941" y="147864"/>
                  </a:cubicBezTo>
                  <a:cubicBezTo>
                    <a:pt x="59080" y="155484"/>
                    <a:pt x="21838" y="123957"/>
                    <a:pt x="13265" y="103001"/>
                  </a:cubicBezTo>
                  <a:cubicBezTo>
                    <a:pt x="4693" y="82047"/>
                    <a:pt x="-6547" y="37660"/>
                    <a:pt x="4788" y="20991"/>
                  </a:cubicBezTo>
                  <a:cubicBezTo>
                    <a:pt x="16123" y="4323"/>
                    <a:pt x="36982" y="-5488"/>
                    <a:pt x="55366" y="3275"/>
                  </a:cubicBezTo>
                  <a:cubicBezTo>
                    <a:pt x="73749" y="12038"/>
                    <a:pt x="162522" y="54329"/>
                    <a:pt x="165760" y="73855"/>
                  </a:cubicBezTo>
                  <a:close/>
                </a:path>
              </a:pathLst>
            </a:custGeom>
            <a:solidFill>
              <a:srgbClr val="FF81AE"/>
            </a:solidFill>
            <a:ln w="9525" cap="flat">
              <a:noFill/>
              <a:prstDash val="solid"/>
              <a:miter/>
            </a:ln>
          </p:spPr>
          <p:txBody>
            <a:bodyPr rtlCol="0" anchor="ctr"/>
            <a:lstStyle/>
            <a:p>
              <a:endParaRPr lang="en-US"/>
            </a:p>
          </p:txBody>
        </p:sp>
        <p:sp>
          <p:nvSpPr>
            <p:cNvPr id="519" name="Freeform: Shape 518">
              <a:extLst>
                <a:ext uri="{FF2B5EF4-FFF2-40B4-BE49-F238E27FC236}">
                  <a16:creationId xmlns="" xmlns:a16="http://schemas.microsoft.com/office/drawing/2014/main" id="{E4761D1D-1ADE-491D-97CE-027F741EDEDC}"/>
                </a:ext>
              </a:extLst>
            </p:cNvPr>
            <p:cNvSpPr/>
            <p:nvPr/>
          </p:nvSpPr>
          <p:spPr>
            <a:xfrm>
              <a:off x="3108728" y="4560894"/>
              <a:ext cx="165760" cy="149027"/>
            </a:xfrm>
            <a:custGeom>
              <a:avLst/>
              <a:gdLst>
                <a:gd name="connsiteX0" fmla="*/ 165760 w 165760"/>
                <a:gd name="connsiteY0" fmla="*/ 73855 h 149027"/>
                <a:gd name="connsiteX1" fmla="*/ 126708 w 165760"/>
                <a:gd name="connsiteY1" fmla="*/ 91476 h 149027"/>
                <a:gd name="connsiteX2" fmla="*/ 83941 w 165760"/>
                <a:gd name="connsiteY2" fmla="*/ 147864 h 149027"/>
                <a:gd name="connsiteX3" fmla="*/ 13265 w 165760"/>
                <a:gd name="connsiteY3" fmla="*/ 103001 h 149027"/>
                <a:gd name="connsiteX4" fmla="*/ 4788 w 165760"/>
                <a:gd name="connsiteY4" fmla="*/ 20991 h 149027"/>
                <a:gd name="connsiteX5" fmla="*/ 55366 w 165760"/>
                <a:gd name="connsiteY5" fmla="*/ 3275 h 149027"/>
                <a:gd name="connsiteX6" fmla="*/ 165760 w 165760"/>
                <a:gd name="connsiteY6" fmla="*/ 73855 h 14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760" h="149027">
                  <a:moveTo>
                    <a:pt x="165760" y="73855"/>
                  </a:moveTo>
                  <a:cubicBezTo>
                    <a:pt x="157950" y="69378"/>
                    <a:pt x="135947" y="82618"/>
                    <a:pt x="126708" y="91476"/>
                  </a:cubicBezTo>
                  <a:cubicBezTo>
                    <a:pt x="117469" y="100334"/>
                    <a:pt x="108801" y="140244"/>
                    <a:pt x="83941" y="147864"/>
                  </a:cubicBezTo>
                  <a:cubicBezTo>
                    <a:pt x="59080" y="155484"/>
                    <a:pt x="21838" y="123957"/>
                    <a:pt x="13265" y="103001"/>
                  </a:cubicBezTo>
                  <a:cubicBezTo>
                    <a:pt x="4693" y="82047"/>
                    <a:pt x="-6547" y="37660"/>
                    <a:pt x="4788" y="20991"/>
                  </a:cubicBezTo>
                  <a:cubicBezTo>
                    <a:pt x="16123" y="4323"/>
                    <a:pt x="36982" y="-5488"/>
                    <a:pt x="55366" y="3275"/>
                  </a:cubicBezTo>
                  <a:cubicBezTo>
                    <a:pt x="73749" y="12038"/>
                    <a:pt x="162522" y="54329"/>
                    <a:pt x="165760" y="73855"/>
                  </a:cubicBezTo>
                  <a:close/>
                </a:path>
              </a:pathLst>
            </a:custGeom>
            <a:solidFill>
              <a:srgbClr val="000000">
                <a:alpha val="20000"/>
              </a:srgbClr>
            </a:solidFill>
            <a:ln w="9525" cap="flat">
              <a:noFill/>
              <a:prstDash val="solid"/>
              <a:miter/>
            </a:ln>
          </p:spPr>
          <p:txBody>
            <a:bodyPr rtlCol="0" anchor="ctr"/>
            <a:lstStyle/>
            <a:p>
              <a:endParaRPr lang="en-US"/>
            </a:p>
          </p:txBody>
        </p:sp>
        <p:sp>
          <p:nvSpPr>
            <p:cNvPr id="520" name="Freeform: Shape 519">
              <a:extLst>
                <a:ext uri="{FF2B5EF4-FFF2-40B4-BE49-F238E27FC236}">
                  <a16:creationId xmlns="" xmlns:a16="http://schemas.microsoft.com/office/drawing/2014/main" id="{56B8E6E8-F2F0-46C4-960C-CC7AAA8EB1BF}"/>
                </a:ext>
              </a:extLst>
            </p:cNvPr>
            <p:cNvSpPr/>
            <p:nvPr/>
          </p:nvSpPr>
          <p:spPr>
            <a:xfrm>
              <a:off x="3150838" y="4657100"/>
              <a:ext cx="20714" cy="26123"/>
            </a:xfrm>
            <a:custGeom>
              <a:avLst/>
              <a:gdLst>
                <a:gd name="connsiteX0" fmla="*/ 11161 w 20714"/>
                <a:gd name="connsiteY0" fmla="*/ 986 h 26123"/>
                <a:gd name="connsiteX1" fmla="*/ 20686 w 20714"/>
                <a:gd name="connsiteY1" fmla="*/ 17941 h 26123"/>
                <a:gd name="connsiteX2" fmla="*/ 13847 w 20714"/>
                <a:gd name="connsiteY2" fmla="*/ 26094 h 26123"/>
                <a:gd name="connsiteX3" fmla="*/ 9541 w 20714"/>
                <a:gd name="connsiteY3" fmla="*/ 25180 h 26123"/>
                <a:gd name="connsiteX4" fmla="*/ 16 w 20714"/>
                <a:gd name="connsiteY4" fmla="*/ 8225 h 26123"/>
                <a:gd name="connsiteX5" fmla="*/ 11161 w 20714"/>
                <a:gd name="connsiteY5" fmla="*/ 986 h 2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4" h="26123">
                  <a:moveTo>
                    <a:pt x="11161" y="986"/>
                  </a:moveTo>
                  <a:cubicBezTo>
                    <a:pt x="17200" y="4472"/>
                    <a:pt x="20848" y="10969"/>
                    <a:pt x="20686" y="17941"/>
                  </a:cubicBezTo>
                  <a:cubicBezTo>
                    <a:pt x="21048" y="22084"/>
                    <a:pt x="17990" y="25732"/>
                    <a:pt x="13847" y="26094"/>
                  </a:cubicBezTo>
                  <a:cubicBezTo>
                    <a:pt x="12351" y="26227"/>
                    <a:pt x="10856" y="25904"/>
                    <a:pt x="9541" y="25180"/>
                  </a:cubicBezTo>
                  <a:cubicBezTo>
                    <a:pt x="3407" y="21789"/>
                    <a:pt x="-279" y="15226"/>
                    <a:pt x="16" y="8225"/>
                  </a:cubicBezTo>
                  <a:cubicBezTo>
                    <a:pt x="398" y="1462"/>
                    <a:pt x="5350" y="-1776"/>
                    <a:pt x="11161" y="986"/>
                  </a:cubicBezTo>
                  <a:close/>
                </a:path>
              </a:pathLst>
            </a:custGeom>
            <a:solidFill>
              <a:srgbClr val="37474F"/>
            </a:solidFill>
            <a:ln w="9525" cap="flat">
              <a:noFill/>
              <a:prstDash val="solid"/>
              <a:miter/>
            </a:ln>
          </p:spPr>
          <p:txBody>
            <a:bodyPr rtlCol="0" anchor="ctr"/>
            <a:lstStyle/>
            <a:p>
              <a:endParaRPr lang="en-US"/>
            </a:p>
          </p:txBody>
        </p:sp>
      </p:grpSp>
      <p:grpSp>
        <p:nvGrpSpPr>
          <p:cNvPr id="521" name="Graphic 4">
            <a:extLst>
              <a:ext uri="{FF2B5EF4-FFF2-40B4-BE49-F238E27FC236}">
                <a16:creationId xmlns="" xmlns:a16="http://schemas.microsoft.com/office/drawing/2014/main" id="{C0D75986-7D89-4F1F-A40F-813D28F67BB3}"/>
              </a:ext>
            </a:extLst>
          </p:cNvPr>
          <p:cNvGrpSpPr/>
          <p:nvPr/>
        </p:nvGrpSpPr>
        <p:grpSpPr>
          <a:xfrm>
            <a:off x="7162869" y="3605465"/>
            <a:ext cx="430175" cy="542537"/>
            <a:chOff x="3714058" y="3983012"/>
            <a:chExt cx="464638" cy="586002"/>
          </a:xfrm>
        </p:grpSpPr>
        <p:sp>
          <p:nvSpPr>
            <p:cNvPr id="522" name="Freeform: Shape 521">
              <a:extLst>
                <a:ext uri="{FF2B5EF4-FFF2-40B4-BE49-F238E27FC236}">
                  <a16:creationId xmlns="" xmlns:a16="http://schemas.microsoft.com/office/drawing/2014/main" id="{F3896BA3-4FC4-4AFE-BB28-A5FD7B7F62B8}"/>
                </a:ext>
              </a:extLst>
            </p:cNvPr>
            <p:cNvSpPr/>
            <p:nvPr/>
          </p:nvSpPr>
          <p:spPr>
            <a:xfrm>
              <a:off x="3714344" y="4044901"/>
              <a:ext cx="415112" cy="495150"/>
            </a:xfrm>
            <a:custGeom>
              <a:avLst/>
              <a:gdLst>
                <a:gd name="connsiteX0" fmla="*/ 405488 w 415112"/>
                <a:gd name="connsiteY0" fmla="*/ 42542 h 495150"/>
                <a:gd name="connsiteX1" fmla="*/ 415013 w 415112"/>
                <a:gd name="connsiteY1" fmla="*/ 62925 h 495150"/>
                <a:gd name="connsiteX2" fmla="*/ 415013 w 415112"/>
                <a:gd name="connsiteY2" fmla="*/ 274380 h 495150"/>
                <a:gd name="connsiteX3" fmla="*/ 383581 w 415112"/>
                <a:gd name="connsiteY3" fmla="*/ 328959 h 495150"/>
                <a:gd name="connsiteX4" fmla="*/ 102117 w 415112"/>
                <a:gd name="connsiteY4" fmla="*/ 490884 h 495150"/>
                <a:gd name="connsiteX5" fmla="*/ 79924 w 415112"/>
                <a:gd name="connsiteY5" fmla="*/ 493170 h 495150"/>
                <a:gd name="connsiteX6" fmla="*/ 9629 w 415112"/>
                <a:gd name="connsiteY6" fmla="*/ 452593 h 495150"/>
                <a:gd name="connsiteX7" fmla="*/ 104 w 415112"/>
                <a:gd name="connsiteY7" fmla="*/ 432210 h 495150"/>
                <a:gd name="connsiteX8" fmla="*/ 104 w 415112"/>
                <a:gd name="connsiteY8" fmla="*/ 221231 h 495150"/>
                <a:gd name="connsiteX9" fmla="*/ 31537 w 415112"/>
                <a:gd name="connsiteY9" fmla="*/ 166748 h 495150"/>
                <a:gd name="connsiteX10" fmla="*/ 313001 w 415112"/>
                <a:gd name="connsiteY10" fmla="*/ 4251 h 495150"/>
                <a:gd name="connsiteX11" fmla="*/ 335194 w 415112"/>
                <a:gd name="connsiteY11" fmla="*/ 2061 h 49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5112" h="495150">
                  <a:moveTo>
                    <a:pt x="405488" y="42542"/>
                  </a:moveTo>
                  <a:cubicBezTo>
                    <a:pt x="412127" y="47104"/>
                    <a:pt x="415775" y="54905"/>
                    <a:pt x="415013" y="62925"/>
                  </a:cubicBezTo>
                  <a:lnTo>
                    <a:pt x="415013" y="274380"/>
                  </a:lnTo>
                  <a:cubicBezTo>
                    <a:pt x="413804" y="296535"/>
                    <a:pt x="402136" y="316795"/>
                    <a:pt x="383581" y="328959"/>
                  </a:cubicBezTo>
                  <a:lnTo>
                    <a:pt x="102117" y="490884"/>
                  </a:lnTo>
                  <a:cubicBezTo>
                    <a:pt x="95678" y="495598"/>
                    <a:pt x="87191" y="496475"/>
                    <a:pt x="79924" y="493170"/>
                  </a:cubicBezTo>
                  <a:lnTo>
                    <a:pt x="9629" y="452593"/>
                  </a:lnTo>
                  <a:cubicBezTo>
                    <a:pt x="2971" y="448040"/>
                    <a:pt x="-677" y="440229"/>
                    <a:pt x="104" y="432210"/>
                  </a:cubicBezTo>
                  <a:lnTo>
                    <a:pt x="104" y="221231"/>
                  </a:lnTo>
                  <a:cubicBezTo>
                    <a:pt x="1285" y="199095"/>
                    <a:pt x="12963" y="178854"/>
                    <a:pt x="31537" y="166748"/>
                  </a:cubicBezTo>
                  <a:lnTo>
                    <a:pt x="313001" y="4251"/>
                  </a:lnTo>
                  <a:cubicBezTo>
                    <a:pt x="319439" y="-492"/>
                    <a:pt x="327955" y="-1331"/>
                    <a:pt x="335194" y="2061"/>
                  </a:cubicBezTo>
                  <a:close/>
                </a:path>
              </a:pathLst>
            </a:custGeom>
            <a:solidFill>
              <a:srgbClr val="FF81AE"/>
            </a:solidFill>
            <a:ln w="9525" cap="flat">
              <a:noFill/>
              <a:prstDash val="solid"/>
              <a:miter/>
            </a:ln>
          </p:spPr>
          <p:txBody>
            <a:bodyPr rtlCol="0" anchor="ctr"/>
            <a:lstStyle/>
            <a:p>
              <a:endParaRPr lang="en-US"/>
            </a:p>
          </p:txBody>
        </p:sp>
        <p:sp>
          <p:nvSpPr>
            <p:cNvPr id="523" name="Freeform: Shape 522">
              <a:extLst>
                <a:ext uri="{FF2B5EF4-FFF2-40B4-BE49-F238E27FC236}">
                  <a16:creationId xmlns="" xmlns:a16="http://schemas.microsoft.com/office/drawing/2014/main" id="{6787D9EB-B9CA-4D47-A0CB-95C91BF9F06E}"/>
                </a:ext>
              </a:extLst>
            </p:cNvPr>
            <p:cNvSpPr/>
            <p:nvPr/>
          </p:nvSpPr>
          <p:spPr>
            <a:xfrm>
              <a:off x="3714344" y="4044901"/>
              <a:ext cx="415112" cy="495150"/>
            </a:xfrm>
            <a:custGeom>
              <a:avLst/>
              <a:gdLst>
                <a:gd name="connsiteX0" fmla="*/ 405488 w 415112"/>
                <a:gd name="connsiteY0" fmla="*/ 42542 h 495150"/>
                <a:gd name="connsiteX1" fmla="*/ 415013 w 415112"/>
                <a:gd name="connsiteY1" fmla="*/ 62925 h 495150"/>
                <a:gd name="connsiteX2" fmla="*/ 415013 w 415112"/>
                <a:gd name="connsiteY2" fmla="*/ 274380 h 495150"/>
                <a:gd name="connsiteX3" fmla="*/ 383581 w 415112"/>
                <a:gd name="connsiteY3" fmla="*/ 328959 h 495150"/>
                <a:gd name="connsiteX4" fmla="*/ 102117 w 415112"/>
                <a:gd name="connsiteY4" fmla="*/ 490884 h 495150"/>
                <a:gd name="connsiteX5" fmla="*/ 79924 w 415112"/>
                <a:gd name="connsiteY5" fmla="*/ 493170 h 495150"/>
                <a:gd name="connsiteX6" fmla="*/ 9629 w 415112"/>
                <a:gd name="connsiteY6" fmla="*/ 452593 h 495150"/>
                <a:gd name="connsiteX7" fmla="*/ 104 w 415112"/>
                <a:gd name="connsiteY7" fmla="*/ 432210 h 495150"/>
                <a:gd name="connsiteX8" fmla="*/ 104 w 415112"/>
                <a:gd name="connsiteY8" fmla="*/ 221231 h 495150"/>
                <a:gd name="connsiteX9" fmla="*/ 31537 w 415112"/>
                <a:gd name="connsiteY9" fmla="*/ 166748 h 495150"/>
                <a:gd name="connsiteX10" fmla="*/ 313001 w 415112"/>
                <a:gd name="connsiteY10" fmla="*/ 4251 h 495150"/>
                <a:gd name="connsiteX11" fmla="*/ 335194 w 415112"/>
                <a:gd name="connsiteY11" fmla="*/ 2061 h 49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5112" h="495150">
                  <a:moveTo>
                    <a:pt x="405488" y="42542"/>
                  </a:moveTo>
                  <a:cubicBezTo>
                    <a:pt x="412127" y="47104"/>
                    <a:pt x="415775" y="54905"/>
                    <a:pt x="415013" y="62925"/>
                  </a:cubicBezTo>
                  <a:lnTo>
                    <a:pt x="415013" y="274380"/>
                  </a:lnTo>
                  <a:cubicBezTo>
                    <a:pt x="413804" y="296535"/>
                    <a:pt x="402136" y="316795"/>
                    <a:pt x="383581" y="328959"/>
                  </a:cubicBezTo>
                  <a:lnTo>
                    <a:pt x="102117" y="490884"/>
                  </a:lnTo>
                  <a:cubicBezTo>
                    <a:pt x="95678" y="495598"/>
                    <a:pt x="87191" y="496475"/>
                    <a:pt x="79924" y="493170"/>
                  </a:cubicBezTo>
                  <a:lnTo>
                    <a:pt x="9629" y="452593"/>
                  </a:lnTo>
                  <a:cubicBezTo>
                    <a:pt x="2971" y="448040"/>
                    <a:pt x="-677" y="440229"/>
                    <a:pt x="104" y="432210"/>
                  </a:cubicBezTo>
                  <a:lnTo>
                    <a:pt x="104" y="221231"/>
                  </a:lnTo>
                  <a:cubicBezTo>
                    <a:pt x="1285" y="199095"/>
                    <a:pt x="12963" y="178854"/>
                    <a:pt x="31537" y="166748"/>
                  </a:cubicBezTo>
                  <a:lnTo>
                    <a:pt x="313001" y="4251"/>
                  </a:lnTo>
                  <a:cubicBezTo>
                    <a:pt x="319439" y="-492"/>
                    <a:pt x="327955" y="-1331"/>
                    <a:pt x="335194" y="2061"/>
                  </a:cubicBezTo>
                  <a:close/>
                </a:path>
              </a:pathLst>
            </a:custGeom>
            <a:solidFill>
              <a:srgbClr val="000000">
                <a:alpha val="10000"/>
              </a:srgbClr>
            </a:solidFill>
            <a:ln w="9525" cap="flat">
              <a:noFill/>
              <a:prstDash val="solid"/>
              <a:miter/>
            </a:ln>
          </p:spPr>
          <p:txBody>
            <a:bodyPr rtlCol="0" anchor="ctr"/>
            <a:lstStyle/>
            <a:p>
              <a:endParaRPr lang="en-US"/>
            </a:p>
          </p:txBody>
        </p:sp>
        <p:sp>
          <p:nvSpPr>
            <p:cNvPr id="524" name="Freeform: Shape 523">
              <a:extLst>
                <a:ext uri="{FF2B5EF4-FFF2-40B4-BE49-F238E27FC236}">
                  <a16:creationId xmlns="" xmlns:a16="http://schemas.microsoft.com/office/drawing/2014/main" id="{E9CF06E8-F3FC-48DF-979B-DE2C2FB0DDF3}"/>
                </a:ext>
              </a:extLst>
            </p:cNvPr>
            <p:cNvSpPr/>
            <p:nvPr/>
          </p:nvSpPr>
          <p:spPr>
            <a:xfrm>
              <a:off x="3779110" y="4082430"/>
              <a:ext cx="350067" cy="457622"/>
            </a:xfrm>
            <a:custGeom>
              <a:avLst/>
              <a:gdLst>
                <a:gd name="connsiteX0" fmla="*/ 349962 w 350067"/>
                <a:gd name="connsiteY0" fmla="*/ 25397 h 457622"/>
                <a:gd name="connsiteX1" fmla="*/ 349962 w 350067"/>
                <a:gd name="connsiteY1" fmla="*/ 236852 h 457622"/>
                <a:gd name="connsiteX2" fmla="*/ 318530 w 350067"/>
                <a:gd name="connsiteY2" fmla="*/ 291430 h 457622"/>
                <a:gd name="connsiteX3" fmla="*/ 37066 w 350067"/>
                <a:gd name="connsiteY3" fmla="*/ 453355 h 457622"/>
                <a:gd name="connsiteX4" fmla="*/ 14968 w 350067"/>
                <a:gd name="connsiteY4" fmla="*/ 455641 h 457622"/>
                <a:gd name="connsiteX5" fmla="*/ 9634 w 350067"/>
                <a:gd name="connsiteY5" fmla="*/ 452593 h 457622"/>
                <a:gd name="connsiteX6" fmla="*/ 109 w 350067"/>
                <a:gd name="connsiteY6" fmla="*/ 432210 h 457622"/>
                <a:gd name="connsiteX7" fmla="*/ 109 w 350067"/>
                <a:gd name="connsiteY7" fmla="*/ 221231 h 457622"/>
                <a:gd name="connsiteX8" fmla="*/ 31637 w 350067"/>
                <a:gd name="connsiteY8" fmla="*/ 166748 h 457622"/>
                <a:gd name="connsiteX9" fmla="*/ 313005 w 350067"/>
                <a:gd name="connsiteY9" fmla="*/ 4251 h 457622"/>
                <a:gd name="connsiteX10" fmla="*/ 335293 w 350067"/>
                <a:gd name="connsiteY10" fmla="*/ 2061 h 457622"/>
                <a:gd name="connsiteX11" fmla="*/ 340532 w 350067"/>
                <a:gd name="connsiteY11" fmla="*/ 5013 h 457622"/>
                <a:gd name="connsiteX12" fmla="*/ 349962 w 350067"/>
                <a:gd name="connsiteY12" fmla="*/ 25397 h 45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067" h="457622">
                  <a:moveTo>
                    <a:pt x="349962" y="25397"/>
                  </a:moveTo>
                  <a:lnTo>
                    <a:pt x="349962" y="236852"/>
                  </a:lnTo>
                  <a:cubicBezTo>
                    <a:pt x="348752" y="259007"/>
                    <a:pt x="337084" y="279267"/>
                    <a:pt x="318530" y="291430"/>
                  </a:cubicBezTo>
                  <a:lnTo>
                    <a:pt x="37066" y="453355"/>
                  </a:lnTo>
                  <a:cubicBezTo>
                    <a:pt x="30665" y="458070"/>
                    <a:pt x="22207" y="458946"/>
                    <a:pt x="14968" y="455641"/>
                  </a:cubicBezTo>
                  <a:lnTo>
                    <a:pt x="9634" y="452593"/>
                  </a:lnTo>
                  <a:cubicBezTo>
                    <a:pt x="2966" y="448059"/>
                    <a:pt x="-691" y="440239"/>
                    <a:pt x="109" y="432210"/>
                  </a:cubicBezTo>
                  <a:lnTo>
                    <a:pt x="109" y="221231"/>
                  </a:lnTo>
                  <a:cubicBezTo>
                    <a:pt x="1290" y="199076"/>
                    <a:pt x="13015" y="178816"/>
                    <a:pt x="31637" y="166748"/>
                  </a:cubicBezTo>
                  <a:lnTo>
                    <a:pt x="313005" y="4251"/>
                  </a:lnTo>
                  <a:cubicBezTo>
                    <a:pt x="319482" y="-492"/>
                    <a:pt x="328016" y="-1330"/>
                    <a:pt x="335293" y="2061"/>
                  </a:cubicBezTo>
                  <a:lnTo>
                    <a:pt x="340532" y="5013"/>
                  </a:lnTo>
                  <a:cubicBezTo>
                    <a:pt x="347133" y="9595"/>
                    <a:pt x="350743" y="17396"/>
                    <a:pt x="349962" y="25397"/>
                  </a:cubicBezTo>
                  <a:close/>
                </a:path>
              </a:pathLst>
            </a:custGeom>
            <a:solidFill>
              <a:srgbClr val="000000">
                <a:alpha val="30000"/>
              </a:srgbClr>
            </a:solidFill>
            <a:ln w="9525" cap="flat">
              <a:noFill/>
              <a:prstDash val="solid"/>
              <a:miter/>
            </a:ln>
          </p:spPr>
          <p:txBody>
            <a:bodyPr rtlCol="0" anchor="ctr"/>
            <a:lstStyle/>
            <a:p>
              <a:endParaRPr lang="en-US"/>
            </a:p>
          </p:txBody>
        </p:sp>
        <p:sp>
          <p:nvSpPr>
            <p:cNvPr id="525" name="Freeform: Shape 524">
              <a:extLst>
                <a:ext uri="{FF2B5EF4-FFF2-40B4-BE49-F238E27FC236}">
                  <a16:creationId xmlns="" xmlns:a16="http://schemas.microsoft.com/office/drawing/2014/main" id="{09C794E5-1182-46B5-AA34-DCD6E6406ED1}"/>
                </a:ext>
              </a:extLst>
            </p:cNvPr>
            <p:cNvSpPr/>
            <p:nvPr/>
          </p:nvSpPr>
          <p:spPr>
            <a:xfrm>
              <a:off x="3784734" y="4085462"/>
              <a:ext cx="393962" cy="483552"/>
            </a:xfrm>
            <a:custGeom>
              <a:avLst/>
              <a:gdLst>
                <a:gd name="connsiteX0" fmla="*/ 384343 w 393962"/>
                <a:gd name="connsiteY0" fmla="*/ 30461 h 483552"/>
                <a:gd name="connsiteX1" fmla="*/ 393868 w 393962"/>
                <a:gd name="connsiteY1" fmla="*/ 50749 h 483552"/>
                <a:gd name="connsiteX2" fmla="*/ 393868 w 393962"/>
                <a:gd name="connsiteY2" fmla="*/ 262395 h 483552"/>
                <a:gd name="connsiteX3" fmla="*/ 362435 w 393962"/>
                <a:gd name="connsiteY3" fmla="*/ 316878 h 483552"/>
                <a:gd name="connsiteX4" fmla="*/ 80971 w 393962"/>
                <a:gd name="connsiteY4" fmla="*/ 479374 h 483552"/>
                <a:gd name="connsiteX5" fmla="*/ 58778 w 393962"/>
                <a:gd name="connsiteY5" fmla="*/ 481565 h 483552"/>
                <a:gd name="connsiteX6" fmla="*/ 9629 w 393962"/>
                <a:gd name="connsiteY6" fmla="*/ 452990 h 483552"/>
                <a:gd name="connsiteX7" fmla="*/ 104 w 393962"/>
                <a:gd name="connsiteY7" fmla="*/ 432606 h 483552"/>
                <a:gd name="connsiteX8" fmla="*/ 104 w 393962"/>
                <a:gd name="connsiteY8" fmla="*/ 221247 h 483552"/>
                <a:gd name="connsiteX9" fmla="*/ 31537 w 393962"/>
                <a:gd name="connsiteY9" fmla="*/ 166669 h 483552"/>
                <a:gd name="connsiteX10" fmla="*/ 313000 w 393962"/>
                <a:gd name="connsiteY10" fmla="*/ 4267 h 483552"/>
                <a:gd name="connsiteX11" fmla="*/ 335194 w 393962"/>
                <a:gd name="connsiteY11" fmla="*/ 1981 h 48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962" h="483552">
                  <a:moveTo>
                    <a:pt x="384343" y="30461"/>
                  </a:moveTo>
                  <a:cubicBezTo>
                    <a:pt x="390963" y="34995"/>
                    <a:pt x="394611" y="42758"/>
                    <a:pt x="393868" y="50749"/>
                  </a:cubicBezTo>
                  <a:lnTo>
                    <a:pt x="393868" y="262395"/>
                  </a:lnTo>
                  <a:cubicBezTo>
                    <a:pt x="392629" y="284512"/>
                    <a:pt x="380961" y="304733"/>
                    <a:pt x="362435" y="316878"/>
                  </a:cubicBezTo>
                  <a:lnTo>
                    <a:pt x="80971" y="479374"/>
                  </a:lnTo>
                  <a:cubicBezTo>
                    <a:pt x="74495" y="484022"/>
                    <a:pt x="66036" y="484851"/>
                    <a:pt x="58778" y="481565"/>
                  </a:cubicBezTo>
                  <a:lnTo>
                    <a:pt x="9629" y="452990"/>
                  </a:lnTo>
                  <a:cubicBezTo>
                    <a:pt x="2971" y="448437"/>
                    <a:pt x="-677" y="440627"/>
                    <a:pt x="104" y="432606"/>
                  </a:cubicBezTo>
                  <a:lnTo>
                    <a:pt x="104" y="221247"/>
                  </a:lnTo>
                  <a:cubicBezTo>
                    <a:pt x="1238" y="199072"/>
                    <a:pt x="12925" y="178775"/>
                    <a:pt x="31537" y="166669"/>
                  </a:cubicBezTo>
                  <a:lnTo>
                    <a:pt x="313000" y="4267"/>
                  </a:lnTo>
                  <a:cubicBezTo>
                    <a:pt x="319439" y="-448"/>
                    <a:pt x="327926" y="-1324"/>
                    <a:pt x="335194" y="1981"/>
                  </a:cubicBezTo>
                  <a:close/>
                </a:path>
              </a:pathLst>
            </a:custGeom>
            <a:solidFill>
              <a:srgbClr val="FF81AE"/>
            </a:solidFill>
            <a:ln w="9525" cap="flat">
              <a:noFill/>
              <a:prstDash val="solid"/>
              <a:miter/>
            </a:ln>
          </p:spPr>
          <p:txBody>
            <a:bodyPr rtlCol="0" anchor="ctr"/>
            <a:lstStyle/>
            <a:p>
              <a:endParaRPr lang="en-US"/>
            </a:p>
          </p:txBody>
        </p:sp>
        <p:sp>
          <p:nvSpPr>
            <p:cNvPr id="526" name="Freeform: Shape 525">
              <a:extLst>
                <a:ext uri="{FF2B5EF4-FFF2-40B4-BE49-F238E27FC236}">
                  <a16:creationId xmlns="" xmlns:a16="http://schemas.microsoft.com/office/drawing/2014/main" id="{D0ECEDE4-03BC-4738-AB30-577252E89170}"/>
                </a:ext>
              </a:extLst>
            </p:cNvPr>
            <p:cNvSpPr/>
            <p:nvPr/>
          </p:nvSpPr>
          <p:spPr>
            <a:xfrm>
              <a:off x="3714058" y="4235176"/>
              <a:ext cx="365769" cy="333552"/>
            </a:xfrm>
            <a:custGeom>
              <a:avLst/>
              <a:gdLst>
                <a:gd name="connsiteX0" fmla="*/ 9629 w 365769"/>
                <a:gd name="connsiteY0" fmla="*/ 0 h 333552"/>
                <a:gd name="connsiteX1" fmla="*/ 365769 w 365769"/>
                <a:gd name="connsiteY1" fmla="*/ 205549 h 333552"/>
                <a:gd name="connsiteX2" fmla="*/ 151266 w 365769"/>
                <a:gd name="connsiteY2" fmla="*/ 329374 h 333552"/>
                <a:gd name="connsiteX3" fmla="*/ 129073 w 365769"/>
                <a:gd name="connsiteY3" fmla="*/ 331565 h 333552"/>
                <a:gd name="connsiteX4" fmla="*/ 79924 w 365769"/>
                <a:gd name="connsiteY4" fmla="*/ 302990 h 333552"/>
                <a:gd name="connsiteX5" fmla="*/ 9629 w 365769"/>
                <a:gd name="connsiteY5" fmla="*/ 262414 h 333552"/>
                <a:gd name="connsiteX6" fmla="*/ 104 w 365769"/>
                <a:gd name="connsiteY6" fmla="*/ 242030 h 333552"/>
                <a:gd name="connsiteX7" fmla="*/ 104 w 365769"/>
                <a:gd name="connsiteY7" fmla="*/ 30956 h 333552"/>
                <a:gd name="connsiteX8" fmla="*/ 9629 w 365769"/>
                <a:gd name="connsiteY8" fmla="*/ 0 h 33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769" h="333552">
                  <a:moveTo>
                    <a:pt x="9629" y="0"/>
                  </a:moveTo>
                  <a:lnTo>
                    <a:pt x="365769" y="205549"/>
                  </a:lnTo>
                  <a:lnTo>
                    <a:pt x="151266" y="329374"/>
                  </a:lnTo>
                  <a:cubicBezTo>
                    <a:pt x="144789" y="334023"/>
                    <a:pt x="136331" y="334851"/>
                    <a:pt x="129073" y="331565"/>
                  </a:cubicBezTo>
                  <a:lnTo>
                    <a:pt x="79924" y="302990"/>
                  </a:lnTo>
                  <a:lnTo>
                    <a:pt x="9629" y="262414"/>
                  </a:lnTo>
                  <a:cubicBezTo>
                    <a:pt x="2971" y="257861"/>
                    <a:pt x="-677" y="250050"/>
                    <a:pt x="104" y="242030"/>
                  </a:cubicBezTo>
                  <a:lnTo>
                    <a:pt x="104" y="30956"/>
                  </a:lnTo>
                  <a:cubicBezTo>
                    <a:pt x="609" y="19993"/>
                    <a:pt x="3886" y="9344"/>
                    <a:pt x="9629" y="0"/>
                  </a:cubicBezTo>
                  <a:close/>
                </a:path>
              </a:pathLst>
            </a:custGeom>
            <a:solidFill>
              <a:srgbClr val="000000">
                <a:alpha val="20000"/>
              </a:srgbClr>
            </a:solidFill>
            <a:ln w="9525" cap="flat">
              <a:noFill/>
              <a:prstDash val="solid"/>
              <a:miter/>
            </a:ln>
          </p:spPr>
          <p:txBody>
            <a:bodyPr rtlCol="0" anchor="ctr"/>
            <a:lstStyle/>
            <a:p>
              <a:endParaRPr lang="en-US"/>
            </a:p>
          </p:txBody>
        </p:sp>
        <p:sp>
          <p:nvSpPr>
            <p:cNvPr id="527" name="Freeform: Shape 526">
              <a:extLst>
                <a:ext uri="{FF2B5EF4-FFF2-40B4-BE49-F238E27FC236}">
                  <a16:creationId xmlns="" xmlns:a16="http://schemas.microsoft.com/office/drawing/2014/main" id="{79BA119C-5990-4495-8F9D-BAF560FEBA85}"/>
                </a:ext>
              </a:extLst>
            </p:cNvPr>
            <p:cNvSpPr/>
            <p:nvPr/>
          </p:nvSpPr>
          <p:spPr>
            <a:xfrm>
              <a:off x="3833744" y="4113163"/>
              <a:ext cx="344899" cy="455851"/>
            </a:xfrm>
            <a:custGeom>
              <a:avLst/>
              <a:gdLst>
                <a:gd name="connsiteX0" fmla="*/ 148 w 344899"/>
                <a:gd name="connsiteY0" fmla="*/ 433290 h 455851"/>
                <a:gd name="connsiteX1" fmla="*/ 148 w 344899"/>
                <a:gd name="connsiteY1" fmla="*/ 221930 h 455851"/>
                <a:gd name="connsiteX2" fmla="*/ 31580 w 344899"/>
                <a:gd name="connsiteY2" fmla="*/ 167447 h 455851"/>
                <a:gd name="connsiteX3" fmla="*/ 313044 w 344899"/>
                <a:gd name="connsiteY3" fmla="*/ 4950 h 455851"/>
                <a:gd name="connsiteX4" fmla="*/ 339952 w 344899"/>
                <a:gd name="connsiteY4" fmla="*/ 6246 h 455851"/>
                <a:gd name="connsiteX5" fmla="*/ 344476 w 344899"/>
                <a:gd name="connsiteY5" fmla="*/ 23048 h 455851"/>
                <a:gd name="connsiteX6" fmla="*/ 344476 w 344899"/>
                <a:gd name="connsiteY6" fmla="*/ 234693 h 455851"/>
                <a:gd name="connsiteX7" fmla="*/ 313044 w 344899"/>
                <a:gd name="connsiteY7" fmla="*/ 289176 h 455851"/>
                <a:gd name="connsiteX8" fmla="*/ 31580 w 344899"/>
                <a:gd name="connsiteY8" fmla="*/ 451673 h 455851"/>
                <a:gd name="connsiteX9" fmla="*/ 9387 w 344899"/>
                <a:gd name="connsiteY9" fmla="*/ 453864 h 455851"/>
                <a:gd name="connsiteX10" fmla="*/ 148 w 344899"/>
                <a:gd name="connsiteY10" fmla="*/ 433290 h 4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899" h="455851">
                  <a:moveTo>
                    <a:pt x="148" y="433290"/>
                  </a:moveTo>
                  <a:lnTo>
                    <a:pt x="148" y="221930"/>
                  </a:lnTo>
                  <a:cubicBezTo>
                    <a:pt x="1338" y="199794"/>
                    <a:pt x="13016" y="179563"/>
                    <a:pt x="31580" y="167447"/>
                  </a:cubicBezTo>
                  <a:lnTo>
                    <a:pt x="313044" y="4950"/>
                  </a:lnTo>
                  <a:cubicBezTo>
                    <a:pt x="320835" y="-2127"/>
                    <a:pt x="332884" y="-1546"/>
                    <a:pt x="339952" y="6246"/>
                  </a:cubicBezTo>
                  <a:cubicBezTo>
                    <a:pt x="344076" y="10789"/>
                    <a:pt x="345762" y="17047"/>
                    <a:pt x="344476" y="23048"/>
                  </a:cubicBezTo>
                  <a:lnTo>
                    <a:pt x="344476" y="234693"/>
                  </a:lnTo>
                  <a:cubicBezTo>
                    <a:pt x="343238" y="256810"/>
                    <a:pt x="331570" y="277032"/>
                    <a:pt x="313044" y="289176"/>
                  </a:cubicBezTo>
                  <a:lnTo>
                    <a:pt x="31580" y="451673"/>
                  </a:lnTo>
                  <a:cubicBezTo>
                    <a:pt x="25103" y="456321"/>
                    <a:pt x="16645" y="457150"/>
                    <a:pt x="9387" y="453864"/>
                  </a:cubicBezTo>
                  <a:cubicBezTo>
                    <a:pt x="2757" y="449225"/>
                    <a:pt x="-786" y="441329"/>
                    <a:pt x="148" y="433290"/>
                  </a:cubicBezTo>
                  <a:close/>
                </a:path>
              </a:pathLst>
            </a:custGeom>
            <a:solidFill>
              <a:srgbClr val="FF81AE"/>
            </a:solidFill>
            <a:ln w="9525" cap="flat">
              <a:noFill/>
              <a:prstDash val="solid"/>
              <a:miter/>
            </a:ln>
          </p:spPr>
          <p:txBody>
            <a:bodyPr rtlCol="0" anchor="ctr"/>
            <a:lstStyle/>
            <a:p>
              <a:endParaRPr lang="en-US"/>
            </a:p>
          </p:txBody>
        </p:sp>
        <p:sp>
          <p:nvSpPr>
            <p:cNvPr id="528" name="Freeform: Shape 527">
              <a:extLst>
                <a:ext uri="{FF2B5EF4-FFF2-40B4-BE49-F238E27FC236}">
                  <a16:creationId xmlns="" xmlns:a16="http://schemas.microsoft.com/office/drawing/2014/main" id="{1A70CC3B-E125-4C6F-AF41-90B610D7CE27}"/>
                </a:ext>
              </a:extLst>
            </p:cNvPr>
            <p:cNvSpPr/>
            <p:nvPr/>
          </p:nvSpPr>
          <p:spPr>
            <a:xfrm>
              <a:off x="3833744" y="4113163"/>
              <a:ext cx="344899" cy="455851"/>
            </a:xfrm>
            <a:custGeom>
              <a:avLst/>
              <a:gdLst>
                <a:gd name="connsiteX0" fmla="*/ 148 w 344899"/>
                <a:gd name="connsiteY0" fmla="*/ 433290 h 455851"/>
                <a:gd name="connsiteX1" fmla="*/ 148 w 344899"/>
                <a:gd name="connsiteY1" fmla="*/ 221930 h 455851"/>
                <a:gd name="connsiteX2" fmla="*/ 31580 w 344899"/>
                <a:gd name="connsiteY2" fmla="*/ 167447 h 455851"/>
                <a:gd name="connsiteX3" fmla="*/ 313044 w 344899"/>
                <a:gd name="connsiteY3" fmla="*/ 4950 h 455851"/>
                <a:gd name="connsiteX4" fmla="*/ 339952 w 344899"/>
                <a:gd name="connsiteY4" fmla="*/ 6246 h 455851"/>
                <a:gd name="connsiteX5" fmla="*/ 344476 w 344899"/>
                <a:gd name="connsiteY5" fmla="*/ 23048 h 455851"/>
                <a:gd name="connsiteX6" fmla="*/ 344476 w 344899"/>
                <a:gd name="connsiteY6" fmla="*/ 234693 h 455851"/>
                <a:gd name="connsiteX7" fmla="*/ 313044 w 344899"/>
                <a:gd name="connsiteY7" fmla="*/ 289176 h 455851"/>
                <a:gd name="connsiteX8" fmla="*/ 31580 w 344899"/>
                <a:gd name="connsiteY8" fmla="*/ 451673 h 455851"/>
                <a:gd name="connsiteX9" fmla="*/ 9387 w 344899"/>
                <a:gd name="connsiteY9" fmla="*/ 453864 h 455851"/>
                <a:gd name="connsiteX10" fmla="*/ 148 w 344899"/>
                <a:gd name="connsiteY10" fmla="*/ 433290 h 45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899" h="455851">
                  <a:moveTo>
                    <a:pt x="148" y="433290"/>
                  </a:moveTo>
                  <a:lnTo>
                    <a:pt x="148" y="221930"/>
                  </a:lnTo>
                  <a:cubicBezTo>
                    <a:pt x="1338" y="199794"/>
                    <a:pt x="13016" y="179563"/>
                    <a:pt x="31580" y="167447"/>
                  </a:cubicBezTo>
                  <a:lnTo>
                    <a:pt x="313044" y="4950"/>
                  </a:lnTo>
                  <a:cubicBezTo>
                    <a:pt x="320835" y="-2127"/>
                    <a:pt x="332884" y="-1546"/>
                    <a:pt x="339952" y="6246"/>
                  </a:cubicBezTo>
                  <a:cubicBezTo>
                    <a:pt x="344076" y="10789"/>
                    <a:pt x="345762" y="17047"/>
                    <a:pt x="344476" y="23048"/>
                  </a:cubicBezTo>
                  <a:lnTo>
                    <a:pt x="344476" y="234693"/>
                  </a:lnTo>
                  <a:cubicBezTo>
                    <a:pt x="343238" y="256810"/>
                    <a:pt x="331570" y="277032"/>
                    <a:pt x="313044" y="289176"/>
                  </a:cubicBezTo>
                  <a:lnTo>
                    <a:pt x="31580" y="451673"/>
                  </a:lnTo>
                  <a:cubicBezTo>
                    <a:pt x="25103" y="456321"/>
                    <a:pt x="16645" y="457150"/>
                    <a:pt x="9387" y="453864"/>
                  </a:cubicBezTo>
                  <a:cubicBezTo>
                    <a:pt x="2757" y="449225"/>
                    <a:pt x="-786" y="441329"/>
                    <a:pt x="148" y="433290"/>
                  </a:cubicBezTo>
                  <a:close/>
                </a:path>
              </a:pathLst>
            </a:custGeom>
            <a:solidFill>
              <a:srgbClr val="FFFFFF">
                <a:alpha val="30000"/>
              </a:srgbClr>
            </a:solidFill>
            <a:ln w="9525" cap="flat">
              <a:noFill/>
              <a:prstDash val="solid"/>
              <a:miter/>
            </a:ln>
          </p:spPr>
          <p:txBody>
            <a:bodyPr rtlCol="0" anchor="ctr"/>
            <a:lstStyle/>
            <a:p>
              <a:endParaRPr lang="en-US"/>
            </a:p>
          </p:txBody>
        </p:sp>
        <p:sp>
          <p:nvSpPr>
            <p:cNvPr id="529" name="Freeform: Shape 528">
              <a:extLst>
                <a:ext uri="{FF2B5EF4-FFF2-40B4-BE49-F238E27FC236}">
                  <a16:creationId xmlns="" xmlns:a16="http://schemas.microsoft.com/office/drawing/2014/main" id="{408574D1-70FF-419C-B8BF-8CC2D8358F98}"/>
                </a:ext>
              </a:extLst>
            </p:cNvPr>
            <p:cNvSpPr/>
            <p:nvPr/>
          </p:nvSpPr>
          <p:spPr>
            <a:xfrm>
              <a:off x="3858086" y="4141926"/>
              <a:ext cx="295275" cy="399002"/>
            </a:xfrm>
            <a:custGeom>
              <a:avLst/>
              <a:gdLst>
                <a:gd name="connsiteX0" fmla="*/ 6001 w 295275"/>
                <a:gd name="connsiteY0" fmla="*/ 174212 h 399002"/>
                <a:gd name="connsiteX1" fmla="*/ 0 w 295275"/>
                <a:gd name="connsiteY1" fmla="*/ 193262 h 399002"/>
                <a:gd name="connsiteX2" fmla="*/ 0 w 295275"/>
                <a:gd name="connsiteY2" fmla="*/ 399002 h 399002"/>
                <a:gd name="connsiteX3" fmla="*/ 276225 w 295275"/>
                <a:gd name="connsiteY3" fmla="*/ 239268 h 399002"/>
                <a:gd name="connsiteX4" fmla="*/ 295275 w 295275"/>
                <a:gd name="connsiteY4" fmla="*/ 205740 h 399002"/>
                <a:gd name="connsiteX5" fmla="*/ 295275 w 295275"/>
                <a:gd name="connsiteY5" fmla="*/ 0 h 399002"/>
                <a:gd name="connsiteX6" fmla="*/ 19050 w 295275"/>
                <a:gd name="connsiteY6" fmla="*/ 159734 h 399002"/>
                <a:gd name="connsiteX7" fmla="*/ 6001 w 295275"/>
                <a:gd name="connsiteY7" fmla="*/ 174212 h 39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399002">
                  <a:moveTo>
                    <a:pt x="6001" y="174212"/>
                  </a:moveTo>
                  <a:cubicBezTo>
                    <a:pt x="2476" y="179984"/>
                    <a:pt x="419" y="186519"/>
                    <a:pt x="0" y="193262"/>
                  </a:cubicBezTo>
                  <a:lnTo>
                    <a:pt x="0" y="399002"/>
                  </a:lnTo>
                  <a:lnTo>
                    <a:pt x="276225" y="239268"/>
                  </a:lnTo>
                  <a:cubicBezTo>
                    <a:pt x="287179" y="231419"/>
                    <a:pt x="294141" y="219170"/>
                    <a:pt x="295275" y="205740"/>
                  </a:cubicBezTo>
                  <a:lnTo>
                    <a:pt x="295275" y="0"/>
                  </a:lnTo>
                  <a:lnTo>
                    <a:pt x="19050" y="159734"/>
                  </a:lnTo>
                  <a:cubicBezTo>
                    <a:pt x="13583" y="163420"/>
                    <a:pt x="9096" y="168392"/>
                    <a:pt x="6001" y="174212"/>
                  </a:cubicBezTo>
                  <a:close/>
                </a:path>
              </a:pathLst>
            </a:custGeom>
            <a:solidFill>
              <a:srgbClr val="FFFFFF">
                <a:alpha val="30000"/>
              </a:srgbClr>
            </a:solidFill>
            <a:ln w="9525" cap="flat">
              <a:noFill/>
              <a:prstDash val="solid"/>
              <a:miter/>
            </a:ln>
          </p:spPr>
          <p:txBody>
            <a:bodyPr rtlCol="0" anchor="ctr"/>
            <a:lstStyle/>
            <a:p>
              <a:endParaRPr lang="en-US"/>
            </a:p>
          </p:txBody>
        </p:sp>
        <p:sp>
          <p:nvSpPr>
            <p:cNvPr id="530" name="Freeform: Shape 529">
              <a:extLst>
                <a:ext uri="{FF2B5EF4-FFF2-40B4-BE49-F238E27FC236}">
                  <a16:creationId xmlns="" xmlns:a16="http://schemas.microsoft.com/office/drawing/2014/main" id="{19546014-ECD7-42DC-86B2-1CB8A601AA55}"/>
                </a:ext>
              </a:extLst>
            </p:cNvPr>
            <p:cNvSpPr/>
            <p:nvPr/>
          </p:nvSpPr>
          <p:spPr>
            <a:xfrm>
              <a:off x="3820748" y="3983012"/>
              <a:ext cx="221214" cy="237971"/>
            </a:xfrm>
            <a:custGeom>
              <a:avLst/>
              <a:gdLst>
                <a:gd name="connsiteX0" fmla="*/ 0 w 221214"/>
                <a:gd name="connsiteY0" fmla="*/ 141007 h 237971"/>
                <a:gd name="connsiteX1" fmla="*/ 27051 w 221214"/>
                <a:gd name="connsiteY1" fmla="*/ 94144 h 237971"/>
                <a:gd name="connsiteX2" fmla="*/ 181928 w 221214"/>
                <a:gd name="connsiteY2" fmla="*/ 4704 h 237971"/>
                <a:gd name="connsiteX3" fmla="*/ 216513 w 221214"/>
                <a:gd name="connsiteY3" fmla="*/ 10248 h 237971"/>
                <a:gd name="connsiteX4" fmla="*/ 221075 w 221214"/>
                <a:gd name="connsiteY4" fmla="*/ 27374 h 237971"/>
                <a:gd name="connsiteX5" fmla="*/ 221075 w 221214"/>
                <a:gd name="connsiteY5" fmla="*/ 117194 h 237971"/>
                <a:gd name="connsiteX6" fmla="*/ 196787 w 221214"/>
                <a:gd name="connsiteY6" fmla="*/ 117194 h 237971"/>
                <a:gd name="connsiteX7" fmla="*/ 196787 w 221214"/>
                <a:gd name="connsiteY7" fmla="*/ 27850 h 237971"/>
                <a:gd name="connsiteX8" fmla="*/ 196787 w 221214"/>
                <a:gd name="connsiteY8" fmla="*/ 25088 h 237971"/>
                <a:gd name="connsiteX9" fmla="*/ 194310 w 221214"/>
                <a:gd name="connsiteY9" fmla="*/ 26231 h 237971"/>
                <a:gd name="connsiteX10" fmla="*/ 39434 w 221214"/>
                <a:gd name="connsiteY10" fmla="*/ 115575 h 237971"/>
                <a:gd name="connsiteX11" fmla="*/ 24574 w 221214"/>
                <a:gd name="connsiteY11" fmla="*/ 141388 h 237971"/>
                <a:gd name="connsiteX12" fmla="*/ 24574 w 221214"/>
                <a:gd name="connsiteY12" fmla="*/ 230828 h 237971"/>
                <a:gd name="connsiteX13" fmla="*/ 286 w 221214"/>
                <a:gd name="connsiteY13" fmla="*/ 230828 h 23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214" h="237971">
                  <a:moveTo>
                    <a:pt x="0" y="141007"/>
                  </a:moveTo>
                  <a:cubicBezTo>
                    <a:pt x="781" y="121890"/>
                    <a:pt x="10887" y="104383"/>
                    <a:pt x="27051" y="94144"/>
                  </a:cubicBezTo>
                  <a:lnTo>
                    <a:pt x="181928" y="4704"/>
                  </a:lnTo>
                  <a:cubicBezTo>
                    <a:pt x="193005" y="-3316"/>
                    <a:pt x="208493" y="-830"/>
                    <a:pt x="216513" y="10248"/>
                  </a:cubicBezTo>
                  <a:cubicBezTo>
                    <a:pt x="220094" y="15191"/>
                    <a:pt x="221723" y="21297"/>
                    <a:pt x="221075" y="27374"/>
                  </a:cubicBezTo>
                  <a:lnTo>
                    <a:pt x="221075" y="117194"/>
                  </a:lnTo>
                  <a:cubicBezTo>
                    <a:pt x="221075" y="128339"/>
                    <a:pt x="196787" y="128339"/>
                    <a:pt x="196787" y="117194"/>
                  </a:cubicBezTo>
                  <a:lnTo>
                    <a:pt x="196787" y="27850"/>
                  </a:lnTo>
                  <a:cubicBezTo>
                    <a:pt x="196920" y="26935"/>
                    <a:pt x="196920" y="26002"/>
                    <a:pt x="196787" y="25088"/>
                  </a:cubicBezTo>
                  <a:cubicBezTo>
                    <a:pt x="195910" y="25354"/>
                    <a:pt x="195081" y="25745"/>
                    <a:pt x="194310" y="26231"/>
                  </a:cubicBezTo>
                  <a:lnTo>
                    <a:pt x="39434" y="115575"/>
                  </a:lnTo>
                  <a:cubicBezTo>
                    <a:pt x="30871" y="121528"/>
                    <a:pt x="25422" y="130996"/>
                    <a:pt x="24574" y="141388"/>
                  </a:cubicBezTo>
                  <a:lnTo>
                    <a:pt x="24574" y="230828"/>
                  </a:lnTo>
                  <a:cubicBezTo>
                    <a:pt x="24574" y="240353"/>
                    <a:pt x="286" y="240353"/>
                    <a:pt x="286" y="230828"/>
                  </a:cubicBezTo>
                  <a:close/>
                </a:path>
              </a:pathLst>
            </a:custGeom>
            <a:solidFill>
              <a:srgbClr val="263238"/>
            </a:solidFill>
            <a:ln w="9525" cap="flat">
              <a:noFill/>
              <a:prstDash val="solid"/>
              <a:miter/>
            </a:ln>
          </p:spPr>
          <p:txBody>
            <a:bodyPr rtlCol="0" anchor="ctr"/>
            <a:lstStyle/>
            <a:p>
              <a:endParaRPr lang="en-US"/>
            </a:p>
          </p:txBody>
        </p:sp>
      </p:grpSp>
      <p:grpSp>
        <p:nvGrpSpPr>
          <p:cNvPr id="531" name="Graphic 4">
            <a:extLst>
              <a:ext uri="{FF2B5EF4-FFF2-40B4-BE49-F238E27FC236}">
                <a16:creationId xmlns="" xmlns:a16="http://schemas.microsoft.com/office/drawing/2014/main" id="{14C19EBE-7637-446D-98FD-B053B8939CC3}"/>
              </a:ext>
            </a:extLst>
          </p:cNvPr>
          <p:cNvGrpSpPr/>
          <p:nvPr/>
        </p:nvGrpSpPr>
        <p:grpSpPr>
          <a:xfrm>
            <a:off x="6551915" y="1304108"/>
            <a:ext cx="563593" cy="348179"/>
            <a:chOff x="3054158" y="1497283"/>
            <a:chExt cx="608745" cy="376073"/>
          </a:xfrm>
        </p:grpSpPr>
        <p:grpSp>
          <p:nvGrpSpPr>
            <p:cNvPr id="532" name="Graphic 4">
              <a:extLst>
                <a:ext uri="{FF2B5EF4-FFF2-40B4-BE49-F238E27FC236}">
                  <a16:creationId xmlns="" xmlns:a16="http://schemas.microsoft.com/office/drawing/2014/main" id="{8E8217CB-CA9C-45B0-84DB-0A53234E7E52}"/>
                </a:ext>
              </a:extLst>
            </p:cNvPr>
            <p:cNvGrpSpPr/>
            <p:nvPr/>
          </p:nvGrpSpPr>
          <p:grpSpPr>
            <a:xfrm>
              <a:off x="3054158" y="1497283"/>
              <a:ext cx="608745" cy="376073"/>
              <a:chOff x="3054158" y="1497283"/>
              <a:chExt cx="608745" cy="376073"/>
            </a:xfrm>
          </p:grpSpPr>
          <p:sp>
            <p:nvSpPr>
              <p:cNvPr id="533" name="Freeform: Shape 532">
                <a:extLst>
                  <a:ext uri="{FF2B5EF4-FFF2-40B4-BE49-F238E27FC236}">
                    <a16:creationId xmlns="" xmlns:a16="http://schemas.microsoft.com/office/drawing/2014/main" id="{69C5B84C-8049-47B9-A978-8B9950BCFD15}"/>
                  </a:ext>
                </a:extLst>
              </p:cNvPr>
              <p:cNvSpPr/>
              <p:nvPr/>
            </p:nvSpPr>
            <p:spPr>
              <a:xfrm>
                <a:off x="3054158" y="1497283"/>
                <a:ext cx="608745" cy="376073"/>
              </a:xfrm>
              <a:custGeom>
                <a:avLst/>
                <a:gdLst>
                  <a:gd name="connsiteX0" fmla="*/ 555706 w 608745"/>
                  <a:gd name="connsiteY0" fmla="*/ 376074 h 376073"/>
                  <a:gd name="connsiteX1" fmla="*/ 444168 w 608745"/>
                  <a:gd name="connsiteY1" fmla="*/ 317685 h 376073"/>
                  <a:gd name="connsiteX2" fmla="*/ 255097 w 608745"/>
                  <a:gd name="connsiteY2" fmla="*/ 328830 h 376073"/>
                  <a:gd name="connsiteX3" fmla="*/ 4018 w 608745"/>
                  <a:gd name="connsiteY3" fmla="*/ 140901 h 376073"/>
                  <a:gd name="connsiteX4" fmla="*/ 356443 w 608745"/>
                  <a:gd name="connsiteY4" fmla="*/ 979 h 376073"/>
                  <a:gd name="connsiteX5" fmla="*/ 524750 w 608745"/>
                  <a:gd name="connsiteY5" fmla="*/ 292539 h 37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745" h="376073">
                    <a:moveTo>
                      <a:pt x="555706" y="376074"/>
                    </a:moveTo>
                    <a:lnTo>
                      <a:pt x="444168" y="317685"/>
                    </a:lnTo>
                    <a:cubicBezTo>
                      <a:pt x="444168" y="317685"/>
                      <a:pt x="373302" y="335783"/>
                      <a:pt x="255097" y="328830"/>
                    </a:cubicBezTo>
                    <a:cubicBezTo>
                      <a:pt x="80123" y="318447"/>
                      <a:pt x="-21985" y="244629"/>
                      <a:pt x="4018" y="140901"/>
                    </a:cubicBezTo>
                    <a:cubicBezTo>
                      <a:pt x="30688" y="34602"/>
                      <a:pt x="147655" y="-7117"/>
                      <a:pt x="356443" y="979"/>
                    </a:cubicBezTo>
                    <a:cubicBezTo>
                      <a:pt x="617333" y="11171"/>
                      <a:pt x="680293" y="187955"/>
                      <a:pt x="524750" y="292539"/>
                    </a:cubicBezTo>
                    <a:close/>
                  </a:path>
                </a:pathLst>
              </a:custGeom>
              <a:solidFill>
                <a:srgbClr val="FF81AE"/>
              </a:solidFill>
              <a:ln w="9525" cap="flat">
                <a:noFill/>
                <a:prstDash val="solid"/>
                <a:miter/>
              </a:ln>
            </p:spPr>
            <p:txBody>
              <a:bodyPr rtlCol="0" anchor="ctr"/>
              <a:lstStyle/>
              <a:p>
                <a:endParaRPr lang="en-US"/>
              </a:p>
            </p:txBody>
          </p:sp>
          <p:sp>
            <p:nvSpPr>
              <p:cNvPr id="534" name="Freeform: Shape 533">
                <a:extLst>
                  <a:ext uri="{FF2B5EF4-FFF2-40B4-BE49-F238E27FC236}">
                    <a16:creationId xmlns="" xmlns:a16="http://schemas.microsoft.com/office/drawing/2014/main" id="{741CC3EB-EF4E-4D79-8273-5778A8E1148F}"/>
                  </a:ext>
                </a:extLst>
              </p:cNvPr>
              <p:cNvSpPr/>
              <p:nvPr/>
            </p:nvSpPr>
            <p:spPr>
              <a:xfrm>
                <a:off x="3054158" y="1497283"/>
                <a:ext cx="608745" cy="376073"/>
              </a:xfrm>
              <a:custGeom>
                <a:avLst/>
                <a:gdLst>
                  <a:gd name="connsiteX0" fmla="*/ 555706 w 608745"/>
                  <a:gd name="connsiteY0" fmla="*/ 376074 h 376073"/>
                  <a:gd name="connsiteX1" fmla="*/ 444168 w 608745"/>
                  <a:gd name="connsiteY1" fmla="*/ 317685 h 376073"/>
                  <a:gd name="connsiteX2" fmla="*/ 255097 w 608745"/>
                  <a:gd name="connsiteY2" fmla="*/ 328830 h 376073"/>
                  <a:gd name="connsiteX3" fmla="*/ 4018 w 608745"/>
                  <a:gd name="connsiteY3" fmla="*/ 140901 h 376073"/>
                  <a:gd name="connsiteX4" fmla="*/ 356443 w 608745"/>
                  <a:gd name="connsiteY4" fmla="*/ 979 h 376073"/>
                  <a:gd name="connsiteX5" fmla="*/ 524750 w 608745"/>
                  <a:gd name="connsiteY5" fmla="*/ 292539 h 37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8745" h="376073">
                    <a:moveTo>
                      <a:pt x="555706" y="376074"/>
                    </a:moveTo>
                    <a:lnTo>
                      <a:pt x="444168" y="317685"/>
                    </a:lnTo>
                    <a:cubicBezTo>
                      <a:pt x="444168" y="317685"/>
                      <a:pt x="373302" y="335783"/>
                      <a:pt x="255097" y="328830"/>
                    </a:cubicBezTo>
                    <a:cubicBezTo>
                      <a:pt x="80123" y="318447"/>
                      <a:pt x="-21985" y="244629"/>
                      <a:pt x="4018" y="140901"/>
                    </a:cubicBezTo>
                    <a:cubicBezTo>
                      <a:pt x="30688" y="34602"/>
                      <a:pt x="147655" y="-7117"/>
                      <a:pt x="356443" y="979"/>
                    </a:cubicBezTo>
                    <a:cubicBezTo>
                      <a:pt x="617333" y="11171"/>
                      <a:pt x="680293" y="187955"/>
                      <a:pt x="524750" y="292539"/>
                    </a:cubicBezTo>
                    <a:close/>
                  </a:path>
                </a:pathLst>
              </a:custGeom>
              <a:solidFill>
                <a:srgbClr val="FFFFFF">
                  <a:alpha val="70000"/>
                </a:srgbClr>
              </a:solidFill>
              <a:ln w="9525" cap="flat">
                <a:noFill/>
                <a:prstDash val="solid"/>
                <a:miter/>
              </a:ln>
            </p:spPr>
            <p:txBody>
              <a:bodyPr rtlCol="0" anchor="ctr"/>
              <a:lstStyle/>
              <a:p>
                <a:endParaRPr lang="en-US"/>
              </a:p>
            </p:txBody>
          </p:sp>
        </p:grpSp>
        <p:sp>
          <p:nvSpPr>
            <p:cNvPr id="535" name="Freeform: Shape 534">
              <a:extLst>
                <a:ext uri="{FF2B5EF4-FFF2-40B4-BE49-F238E27FC236}">
                  <a16:creationId xmlns="" xmlns:a16="http://schemas.microsoft.com/office/drawing/2014/main" id="{08EA7FD1-E28A-4F70-810C-93B441100DEF}"/>
                </a:ext>
              </a:extLst>
            </p:cNvPr>
            <p:cNvSpPr/>
            <p:nvPr/>
          </p:nvSpPr>
          <p:spPr>
            <a:xfrm>
              <a:off x="3462417" y="1638184"/>
              <a:ext cx="55625" cy="55626"/>
            </a:xfrm>
            <a:custGeom>
              <a:avLst/>
              <a:gdLst>
                <a:gd name="connsiteX0" fmla="*/ 0 w 55625"/>
                <a:gd name="connsiteY0" fmla="*/ 27813 h 55626"/>
                <a:gd name="connsiteX1" fmla="*/ 27813 w 55625"/>
                <a:gd name="connsiteY1" fmla="*/ 55626 h 55626"/>
                <a:gd name="connsiteX2" fmla="*/ 55626 w 55625"/>
                <a:gd name="connsiteY2" fmla="*/ 27813 h 55626"/>
                <a:gd name="connsiteX3" fmla="*/ 27813 w 55625"/>
                <a:gd name="connsiteY3" fmla="*/ 0 h 55626"/>
                <a:gd name="connsiteX4" fmla="*/ 0 w 55625"/>
                <a:gd name="connsiteY4" fmla="*/ 27623 h 55626"/>
                <a:gd name="connsiteX5" fmla="*/ 0 w 55625"/>
                <a:gd name="connsiteY5" fmla="*/ 27813 h 5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625" h="55626">
                  <a:moveTo>
                    <a:pt x="0" y="27813"/>
                  </a:moveTo>
                  <a:cubicBezTo>
                    <a:pt x="0" y="43177"/>
                    <a:pt x="12449" y="55626"/>
                    <a:pt x="27813" y="55626"/>
                  </a:cubicBezTo>
                  <a:cubicBezTo>
                    <a:pt x="43177" y="55626"/>
                    <a:pt x="55626" y="43177"/>
                    <a:pt x="55626" y="27813"/>
                  </a:cubicBezTo>
                  <a:cubicBezTo>
                    <a:pt x="55626" y="12449"/>
                    <a:pt x="43177" y="0"/>
                    <a:pt x="27813" y="0"/>
                  </a:cubicBezTo>
                  <a:cubicBezTo>
                    <a:pt x="12506" y="-57"/>
                    <a:pt x="57" y="12316"/>
                    <a:pt x="0" y="27623"/>
                  </a:cubicBezTo>
                  <a:cubicBezTo>
                    <a:pt x="0" y="27689"/>
                    <a:pt x="0" y="27747"/>
                    <a:pt x="0" y="27813"/>
                  </a:cubicBezTo>
                  <a:close/>
                </a:path>
              </a:pathLst>
            </a:custGeom>
            <a:solidFill>
              <a:srgbClr val="FFFFFF"/>
            </a:solidFill>
            <a:ln w="9525" cap="flat">
              <a:noFill/>
              <a:prstDash val="solid"/>
              <a:miter/>
            </a:ln>
          </p:spPr>
          <p:txBody>
            <a:bodyPr rtlCol="0" anchor="ctr"/>
            <a:lstStyle/>
            <a:p>
              <a:endParaRPr lang="en-US"/>
            </a:p>
          </p:txBody>
        </p:sp>
        <p:sp>
          <p:nvSpPr>
            <p:cNvPr id="536" name="Freeform: Shape 535">
              <a:extLst>
                <a:ext uri="{FF2B5EF4-FFF2-40B4-BE49-F238E27FC236}">
                  <a16:creationId xmlns="" xmlns:a16="http://schemas.microsoft.com/office/drawing/2014/main" id="{E0EFC1BF-3672-4F00-86F3-483048683F33}"/>
                </a:ext>
              </a:extLst>
            </p:cNvPr>
            <p:cNvSpPr/>
            <p:nvPr/>
          </p:nvSpPr>
          <p:spPr>
            <a:xfrm>
              <a:off x="3331639" y="1638184"/>
              <a:ext cx="55625" cy="55626"/>
            </a:xfrm>
            <a:custGeom>
              <a:avLst/>
              <a:gdLst>
                <a:gd name="connsiteX0" fmla="*/ 0 w 55625"/>
                <a:gd name="connsiteY0" fmla="*/ 27813 h 55626"/>
                <a:gd name="connsiteX1" fmla="*/ 27813 w 55625"/>
                <a:gd name="connsiteY1" fmla="*/ 55626 h 55626"/>
                <a:gd name="connsiteX2" fmla="*/ 55626 w 55625"/>
                <a:gd name="connsiteY2" fmla="*/ 27813 h 55626"/>
                <a:gd name="connsiteX3" fmla="*/ 27813 w 55625"/>
                <a:gd name="connsiteY3" fmla="*/ 0 h 55626"/>
                <a:gd name="connsiteX4" fmla="*/ 0 w 55625"/>
                <a:gd name="connsiteY4" fmla="*/ 27623 h 55626"/>
                <a:gd name="connsiteX5" fmla="*/ 0 w 55625"/>
                <a:gd name="connsiteY5" fmla="*/ 27813 h 5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625" h="55626">
                  <a:moveTo>
                    <a:pt x="0" y="27813"/>
                  </a:moveTo>
                  <a:cubicBezTo>
                    <a:pt x="0" y="43177"/>
                    <a:pt x="12449" y="55626"/>
                    <a:pt x="27813" y="55626"/>
                  </a:cubicBezTo>
                  <a:cubicBezTo>
                    <a:pt x="43177" y="55626"/>
                    <a:pt x="55626" y="43177"/>
                    <a:pt x="55626" y="27813"/>
                  </a:cubicBezTo>
                  <a:cubicBezTo>
                    <a:pt x="55626" y="12449"/>
                    <a:pt x="43177" y="0"/>
                    <a:pt x="27813" y="0"/>
                  </a:cubicBezTo>
                  <a:cubicBezTo>
                    <a:pt x="12506" y="-57"/>
                    <a:pt x="57" y="12316"/>
                    <a:pt x="0" y="27623"/>
                  </a:cubicBezTo>
                  <a:cubicBezTo>
                    <a:pt x="0" y="27689"/>
                    <a:pt x="0" y="27747"/>
                    <a:pt x="0" y="27813"/>
                  </a:cubicBezTo>
                  <a:close/>
                </a:path>
              </a:pathLst>
            </a:custGeom>
            <a:solidFill>
              <a:srgbClr val="FFFFFF"/>
            </a:solidFill>
            <a:ln w="9525" cap="flat">
              <a:noFill/>
              <a:prstDash val="solid"/>
              <a:miter/>
            </a:ln>
          </p:spPr>
          <p:txBody>
            <a:bodyPr rtlCol="0" anchor="ctr"/>
            <a:lstStyle/>
            <a:p>
              <a:endParaRPr lang="en-US"/>
            </a:p>
          </p:txBody>
        </p:sp>
        <p:sp>
          <p:nvSpPr>
            <p:cNvPr id="537" name="Freeform: Shape 536">
              <a:extLst>
                <a:ext uri="{FF2B5EF4-FFF2-40B4-BE49-F238E27FC236}">
                  <a16:creationId xmlns="" xmlns:a16="http://schemas.microsoft.com/office/drawing/2014/main" id="{AEEDFC5F-67F6-49F3-96A0-B8F2CEDBECFA}"/>
                </a:ext>
              </a:extLst>
            </p:cNvPr>
            <p:cNvSpPr/>
            <p:nvPr/>
          </p:nvSpPr>
          <p:spPr>
            <a:xfrm>
              <a:off x="3200860" y="1638184"/>
              <a:ext cx="55625" cy="55626"/>
            </a:xfrm>
            <a:custGeom>
              <a:avLst/>
              <a:gdLst>
                <a:gd name="connsiteX0" fmla="*/ 0 w 55625"/>
                <a:gd name="connsiteY0" fmla="*/ 27813 h 55626"/>
                <a:gd name="connsiteX1" fmla="*/ 27813 w 55625"/>
                <a:gd name="connsiteY1" fmla="*/ 55626 h 55626"/>
                <a:gd name="connsiteX2" fmla="*/ 55626 w 55625"/>
                <a:gd name="connsiteY2" fmla="*/ 27813 h 55626"/>
                <a:gd name="connsiteX3" fmla="*/ 27813 w 55625"/>
                <a:gd name="connsiteY3" fmla="*/ 0 h 55626"/>
                <a:gd name="connsiteX4" fmla="*/ 0 w 55625"/>
                <a:gd name="connsiteY4" fmla="*/ 27623 h 55626"/>
                <a:gd name="connsiteX5" fmla="*/ 0 w 55625"/>
                <a:gd name="connsiteY5" fmla="*/ 27813 h 5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625" h="55626">
                  <a:moveTo>
                    <a:pt x="0" y="27813"/>
                  </a:moveTo>
                  <a:cubicBezTo>
                    <a:pt x="0" y="43177"/>
                    <a:pt x="12449" y="55626"/>
                    <a:pt x="27813" y="55626"/>
                  </a:cubicBezTo>
                  <a:cubicBezTo>
                    <a:pt x="43177" y="55626"/>
                    <a:pt x="55626" y="43177"/>
                    <a:pt x="55626" y="27813"/>
                  </a:cubicBezTo>
                  <a:cubicBezTo>
                    <a:pt x="55626" y="12449"/>
                    <a:pt x="43177" y="0"/>
                    <a:pt x="27813" y="0"/>
                  </a:cubicBezTo>
                  <a:cubicBezTo>
                    <a:pt x="12506" y="-57"/>
                    <a:pt x="57" y="12316"/>
                    <a:pt x="0" y="27623"/>
                  </a:cubicBezTo>
                  <a:cubicBezTo>
                    <a:pt x="0" y="27689"/>
                    <a:pt x="0" y="27747"/>
                    <a:pt x="0" y="27813"/>
                  </a:cubicBezTo>
                  <a:close/>
                </a:path>
              </a:pathLst>
            </a:custGeom>
            <a:solidFill>
              <a:srgbClr val="FFFFFF"/>
            </a:solidFill>
            <a:ln w="9525" cap="flat">
              <a:noFill/>
              <a:prstDash val="solid"/>
              <a:miter/>
            </a:ln>
          </p:spPr>
          <p:txBody>
            <a:bodyPr rtlCol="0" anchor="ctr"/>
            <a:lstStyle/>
            <a:p>
              <a:endParaRPr lang="en-US"/>
            </a:p>
          </p:txBody>
        </p:sp>
      </p:grpSp>
      <p:sp>
        <p:nvSpPr>
          <p:cNvPr id="539" name="Text Box 99">
            <a:extLst>
              <a:ext uri="{FF2B5EF4-FFF2-40B4-BE49-F238E27FC236}">
                <a16:creationId xmlns="" xmlns:a16="http://schemas.microsoft.com/office/drawing/2014/main" id="{C548A83D-9E0B-497F-9623-1A6AF471C038}"/>
              </a:ext>
            </a:extLst>
          </p:cNvPr>
          <p:cNvSpPr txBox="1"/>
          <p:nvPr/>
        </p:nvSpPr>
        <p:spPr>
          <a:xfrm>
            <a:off x="2750321" y="205697"/>
            <a:ext cx="3306531" cy="584775"/>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1" i="0" u="none" strike="noStrike" kern="0" cap="none" spc="0" normalizeH="0" baseline="0" noProof="0" dirty="0" err="1">
                <a:ln>
                  <a:noFill/>
                </a:ln>
                <a:solidFill>
                  <a:srgbClr val="223572"/>
                </a:solidFill>
                <a:effectLst/>
                <a:uLnTx/>
                <a:uFillTx/>
                <a:latin typeface="#9Slide07 IcielBaliho Script" pitchFamily="2" charset="-93"/>
                <a:cs typeface="Arial" panose="020B0604020202020204" pitchFamily="34" charset="0"/>
                <a:sym typeface="+mn-ea"/>
              </a:rPr>
              <a:t>Hoạt</a:t>
            </a:r>
            <a:r>
              <a:rPr kumimoji="0" lang="en-US" sz="3200" b="1"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3200" b="1"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động</a:t>
            </a:r>
            <a:r>
              <a:rPr kumimoji="0" lang="en-US" sz="3200" b="1"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3200" b="1"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theo</a:t>
            </a:r>
            <a:r>
              <a:rPr kumimoji="0" lang="en-US" sz="3200" b="1"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3200" b="1"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cặp</a:t>
            </a:r>
            <a:endParaRPr kumimoji="0" lang="en-US" sz="3200" b="1" i="0" u="none" strike="noStrike" kern="0" cap="none" spc="0" normalizeH="0" baseline="0" noProof="0" dirty="0">
              <a:ln>
                <a:noFill/>
              </a:ln>
              <a:solidFill>
                <a:srgbClr val="223572"/>
              </a:solidFill>
              <a:effectLst/>
              <a:uLnTx/>
              <a:uFillTx/>
              <a:latin typeface="#9Slide07 IcielBaliho Script" pitchFamily="2" charset="-93"/>
              <a:sym typeface="Arial"/>
            </a:endParaRPr>
          </a:p>
        </p:txBody>
      </p:sp>
    </p:spTree>
    <p:extLst>
      <p:ext uri="{BB962C8B-B14F-4D97-AF65-F5344CB8AC3E}">
        <p14:creationId xmlns:p14="http://schemas.microsoft.com/office/powerpoint/2010/main" val="1731062927"/>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39"/>
                                            </p:tgtEl>
                                            <p:attrNameLst>
                                              <p:attrName>style.visibility</p:attrName>
                                            </p:attrNameLst>
                                          </p:cBhvr>
                                          <p:to>
                                            <p:strVal val="visible"/>
                                          </p:to>
                                        </p:set>
                                        <p:animEffect transition="in" filter="wipe(left)">
                                          <p:cBhvr>
                                            <p:cTn id="7" dur="750"/>
                                            <p:tgtEl>
                                              <p:spTgt spid="539"/>
                                            </p:tgtEl>
                                          </p:cBhvr>
                                        </p:animEffect>
                                      </p:childTnLst>
                                    </p:cTn>
                                  </p:par>
                                  <p:par>
                                    <p:cTn id="8" presetID="2" presetClass="entr" presetSubtype="2" fill="hold" nodeType="withEffect" p14:presetBounceEnd="48000">
                                      <p:stCondLst>
                                        <p:cond delay="250"/>
                                      </p:stCondLst>
                                      <p:childTnLst>
                                        <p:set>
                                          <p:cBhvr>
                                            <p:cTn id="9" dur="1" fill="hold">
                                              <p:stCondLst>
                                                <p:cond delay="0"/>
                                              </p:stCondLst>
                                            </p:cTn>
                                            <p:tgtEl>
                                              <p:spTgt spid="73"/>
                                            </p:tgtEl>
                                            <p:attrNameLst>
                                              <p:attrName>style.visibility</p:attrName>
                                            </p:attrNameLst>
                                          </p:cBhvr>
                                          <p:to>
                                            <p:strVal val="visible"/>
                                          </p:to>
                                        </p:set>
                                        <p:anim calcmode="lin" valueType="num" p14:bounceEnd="48000">
                                          <p:cBhvr additive="base">
                                            <p:cTn id="10" dur="1000" fill="hold"/>
                                            <p:tgtEl>
                                              <p:spTgt spid="73"/>
                                            </p:tgtEl>
                                            <p:attrNameLst>
                                              <p:attrName>ppt_x</p:attrName>
                                            </p:attrNameLst>
                                          </p:cBhvr>
                                          <p:tavLst>
                                            <p:tav tm="0">
                                              <p:val>
                                                <p:strVal val="1+#ppt_w/2"/>
                                              </p:val>
                                            </p:tav>
                                            <p:tav tm="100000">
                                              <p:val>
                                                <p:strVal val="#ppt_x"/>
                                              </p:val>
                                            </p:tav>
                                          </p:tavLst>
                                        </p:anim>
                                        <p:anim calcmode="lin" valueType="num" p14:bounceEnd="48000">
                                          <p:cBhvr additive="base">
                                            <p:cTn id="11" dur="1000" fill="hold"/>
                                            <p:tgtEl>
                                              <p:spTgt spid="73"/>
                                            </p:tgtEl>
                                            <p:attrNameLst>
                                              <p:attrName>ppt_y</p:attrName>
                                            </p:attrNameLst>
                                          </p:cBhvr>
                                          <p:tavLst>
                                            <p:tav tm="0">
                                              <p:val>
                                                <p:strVal val="#ppt_y"/>
                                              </p:val>
                                            </p:tav>
                                            <p:tav tm="100000">
                                              <p:val>
                                                <p:strVal val="#ppt_y"/>
                                              </p:val>
                                            </p:tav>
                                          </p:tavLst>
                                        </p:anim>
                                      </p:childTnLst>
                                    </p:cTn>
                                  </p:par>
                                  <p:par>
                                    <p:cTn id="12" presetID="2" presetClass="entr" presetSubtype="2" fill="hold" grpId="0" nodeType="withEffect" p14:presetBounceEnd="48000">
                                      <p:stCondLst>
                                        <p:cond delay="250"/>
                                      </p:stCondLst>
                                      <p:childTnLst>
                                        <p:set>
                                          <p:cBhvr>
                                            <p:cTn id="13" dur="1" fill="hold">
                                              <p:stCondLst>
                                                <p:cond delay="0"/>
                                              </p:stCondLst>
                                            </p:cTn>
                                            <p:tgtEl>
                                              <p:spTgt spid="6"/>
                                            </p:tgtEl>
                                            <p:attrNameLst>
                                              <p:attrName>style.visibility</p:attrName>
                                            </p:attrNameLst>
                                          </p:cBhvr>
                                          <p:to>
                                            <p:strVal val="visible"/>
                                          </p:to>
                                        </p:set>
                                        <p:anim calcmode="lin" valueType="num" p14:bounceEnd="48000">
                                          <p:cBhvr additive="base">
                                            <p:cTn id="14" dur="1000" fill="hold"/>
                                            <p:tgtEl>
                                              <p:spTgt spid="6"/>
                                            </p:tgtEl>
                                            <p:attrNameLst>
                                              <p:attrName>ppt_x</p:attrName>
                                            </p:attrNameLst>
                                          </p:cBhvr>
                                          <p:tavLst>
                                            <p:tav tm="0">
                                              <p:val>
                                                <p:strVal val="1+#ppt_w/2"/>
                                              </p:val>
                                            </p:tav>
                                            <p:tav tm="100000">
                                              <p:val>
                                                <p:strVal val="#ppt_x"/>
                                              </p:val>
                                            </p:tav>
                                          </p:tavLst>
                                        </p:anim>
                                        <p:anim calcmode="lin" valueType="num" p14:bounceEnd="48000">
                                          <p:cBhvr additive="base">
                                            <p:cTn id="15" dur="1000" fill="hold"/>
                                            <p:tgtEl>
                                              <p:spTgt spid="6"/>
                                            </p:tgtEl>
                                            <p:attrNameLst>
                                              <p:attrName>ppt_y</p:attrName>
                                            </p:attrNameLst>
                                          </p:cBhvr>
                                          <p:tavLst>
                                            <p:tav tm="0">
                                              <p:val>
                                                <p:strVal val="#ppt_y"/>
                                              </p:val>
                                            </p:tav>
                                            <p:tav tm="100000">
                                              <p:val>
                                                <p:strVal val="#ppt_y"/>
                                              </p:val>
                                            </p:tav>
                                          </p:tavLst>
                                        </p:anim>
                                      </p:childTnLst>
                                    </p:cTn>
                                  </p:par>
                                  <p:par>
                                    <p:cTn id="16" presetID="2" presetClass="entr" presetSubtype="2" fill="hold" nodeType="withEffect" p14:presetBounceEnd="48000">
                                      <p:stCondLst>
                                        <p:cond delay="500"/>
                                      </p:stCondLst>
                                      <p:childTnLst>
                                        <p:set>
                                          <p:cBhvr>
                                            <p:cTn id="17" dur="1" fill="hold">
                                              <p:stCondLst>
                                                <p:cond delay="0"/>
                                              </p:stCondLst>
                                            </p:cTn>
                                            <p:tgtEl>
                                              <p:spTgt spid="7"/>
                                            </p:tgtEl>
                                            <p:attrNameLst>
                                              <p:attrName>style.visibility</p:attrName>
                                            </p:attrNameLst>
                                          </p:cBhvr>
                                          <p:to>
                                            <p:strVal val="visible"/>
                                          </p:to>
                                        </p:set>
                                        <p:anim calcmode="lin" valueType="num" p14:bounceEnd="48000">
                                          <p:cBhvr additive="base">
                                            <p:cTn id="18" dur="1000" fill="hold"/>
                                            <p:tgtEl>
                                              <p:spTgt spid="7"/>
                                            </p:tgtEl>
                                            <p:attrNameLst>
                                              <p:attrName>ppt_x</p:attrName>
                                            </p:attrNameLst>
                                          </p:cBhvr>
                                          <p:tavLst>
                                            <p:tav tm="0">
                                              <p:val>
                                                <p:strVal val="1+#ppt_w/2"/>
                                              </p:val>
                                            </p:tav>
                                            <p:tav tm="100000">
                                              <p:val>
                                                <p:strVal val="#ppt_x"/>
                                              </p:val>
                                            </p:tav>
                                          </p:tavLst>
                                        </p:anim>
                                        <p:anim calcmode="lin" valueType="num" p14:bounceEnd="48000">
                                          <p:cBhvr additive="base">
                                            <p:cTn id="19" dur="1000" fill="hold"/>
                                            <p:tgtEl>
                                              <p:spTgt spid="7"/>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14:presetBounceEnd="48000">
                                      <p:stCondLst>
                                        <p:cond delay="0"/>
                                      </p:stCondLst>
                                      <p:childTnLst>
                                        <p:set>
                                          <p:cBhvr>
                                            <p:cTn id="21" dur="1" fill="hold">
                                              <p:stCondLst>
                                                <p:cond delay="0"/>
                                              </p:stCondLst>
                                            </p:cTn>
                                            <p:tgtEl>
                                              <p:spTgt spid="80"/>
                                            </p:tgtEl>
                                            <p:attrNameLst>
                                              <p:attrName>style.visibility</p:attrName>
                                            </p:attrNameLst>
                                          </p:cBhvr>
                                          <p:to>
                                            <p:strVal val="visible"/>
                                          </p:to>
                                        </p:set>
                                        <p:anim calcmode="lin" valueType="num" p14:bounceEnd="48000">
                                          <p:cBhvr additive="base">
                                            <p:cTn id="22" dur="1000" fill="hold"/>
                                            <p:tgtEl>
                                              <p:spTgt spid="80"/>
                                            </p:tgtEl>
                                            <p:attrNameLst>
                                              <p:attrName>ppt_x</p:attrName>
                                            </p:attrNameLst>
                                          </p:cBhvr>
                                          <p:tavLst>
                                            <p:tav tm="0">
                                              <p:val>
                                                <p:strVal val="1+#ppt_w/2"/>
                                              </p:val>
                                            </p:tav>
                                            <p:tav tm="100000">
                                              <p:val>
                                                <p:strVal val="#ppt_x"/>
                                              </p:val>
                                            </p:tav>
                                          </p:tavLst>
                                        </p:anim>
                                        <p:anim calcmode="lin" valueType="num" p14:bounceEnd="48000">
                                          <p:cBhvr additive="base">
                                            <p:cTn id="23" dur="1000" fill="hold"/>
                                            <p:tgtEl>
                                              <p:spTgt spid="80"/>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14:presetBounceEnd="48000">
                                      <p:stCondLst>
                                        <p:cond delay="250"/>
                                      </p:stCondLst>
                                      <p:childTnLst>
                                        <p:set>
                                          <p:cBhvr>
                                            <p:cTn id="25" dur="1" fill="hold">
                                              <p:stCondLst>
                                                <p:cond delay="0"/>
                                              </p:stCondLst>
                                            </p:cTn>
                                            <p:tgtEl>
                                              <p:spTgt spid="90"/>
                                            </p:tgtEl>
                                            <p:attrNameLst>
                                              <p:attrName>style.visibility</p:attrName>
                                            </p:attrNameLst>
                                          </p:cBhvr>
                                          <p:to>
                                            <p:strVal val="visible"/>
                                          </p:to>
                                        </p:set>
                                        <p:anim calcmode="lin" valueType="num" p14:bounceEnd="48000">
                                          <p:cBhvr additive="base">
                                            <p:cTn id="26" dur="1000" fill="hold"/>
                                            <p:tgtEl>
                                              <p:spTgt spid="90"/>
                                            </p:tgtEl>
                                            <p:attrNameLst>
                                              <p:attrName>ppt_x</p:attrName>
                                            </p:attrNameLst>
                                          </p:cBhvr>
                                          <p:tavLst>
                                            <p:tav tm="0">
                                              <p:val>
                                                <p:strVal val="1+#ppt_w/2"/>
                                              </p:val>
                                            </p:tav>
                                            <p:tav tm="100000">
                                              <p:val>
                                                <p:strVal val="#ppt_x"/>
                                              </p:val>
                                            </p:tav>
                                          </p:tavLst>
                                        </p:anim>
                                        <p:anim calcmode="lin" valueType="num" p14:bounceEnd="48000">
                                          <p:cBhvr additive="base">
                                            <p:cTn id="27" dur="1000" fill="hold"/>
                                            <p:tgtEl>
                                              <p:spTgt spid="90"/>
                                            </p:tgtEl>
                                            <p:attrNameLst>
                                              <p:attrName>ppt_y</p:attrName>
                                            </p:attrNameLst>
                                          </p:cBhvr>
                                          <p:tavLst>
                                            <p:tav tm="0">
                                              <p:val>
                                                <p:strVal val="#ppt_y"/>
                                              </p:val>
                                            </p:tav>
                                            <p:tav tm="100000">
                                              <p:val>
                                                <p:strVal val="#ppt_y"/>
                                              </p:val>
                                            </p:tav>
                                          </p:tavLst>
                                        </p:anim>
                                      </p:childTnLst>
                                    </p:cTn>
                                  </p:par>
                                  <p:par>
                                    <p:cTn id="28" presetID="2" presetClass="entr" presetSubtype="2" fill="hold" nodeType="withEffect" p14:presetBounceEnd="48000">
                                      <p:stCondLst>
                                        <p:cond delay="0"/>
                                      </p:stCondLst>
                                      <p:childTnLst>
                                        <p:set>
                                          <p:cBhvr>
                                            <p:cTn id="29" dur="1" fill="hold">
                                              <p:stCondLst>
                                                <p:cond delay="0"/>
                                              </p:stCondLst>
                                            </p:cTn>
                                            <p:tgtEl>
                                              <p:spTgt spid="155"/>
                                            </p:tgtEl>
                                            <p:attrNameLst>
                                              <p:attrName>style.visibility</p:attrName>
                                            </p:attrNameLst>
                                          </p:cBhvr>
                                          <p:to>
                                            <p:strVal val="visible"/>
                                          </p:to>
                                        </p:set>
                                        <p:anim calcmode="lin" valueType="num" p14:bounceEnd="48000">
                                          <p:cBhvr additive="base">
                                            <p:cTn id="30" dur="1000" fill="hold"/>
                                            <p:tgtEl>
                                              <p:spTgt spid="155"/>
                                            </p:tgtEl>
                                            <p:attrNameLst>
                                              <p:attrName>ppt_x</p:attrName>
                                            </p:attrNameLst>
                                          </p:cBhvr>
                                          <p:tavLst>
                                            <p:tav tm="0">
                                              <p:val>
                                                <p:strVal val="1+#ppt_w/2"/>
                                              </p:val>
                                            </p:tav>
                                            <p:tav tm="100000">
                                              <p:val>
                                                <p:strVal val="#ppt_x"/>
                                              </p:val>
                                            </p:tav>
                                          </p:tavLst>
                                        </p:anim>
                                        <p:anim calcmode="lin" valueType="num" p14:bounceEnd="48000">
                                          <p:cBhvr additive="base">
                                            <p:cTn id="31" dur="1000" fill="hold"/>
                                            <p:tgtEl>
                                              <p:spTgt spid="155"/>
                                            </p:tgtEl>
                                            <p:attrNameLst>
                                              <p:attrName>ppt_y</p:attrName>
                                            </p:attrNameLst>
                                          </p:cBhvr>
                                          <p:tavLst>
                                            <p:tav tm="0">
                                              <p:val>
                                                <p:strVal val="#ppt_y"/>
                                              </p:val>
                                            </p:tav>
                                            <p:tav tm="100000">
                                              <p:val>
                                                <p:strVal val="#ppt_y"/>
                                              </p:val>
                                            </p:tav>
                                          </p:tavLst>
                                        </p:anim>
                                      </p:childTnLst>
                                    </p:cTn>
                                  </p:par>
                                  <p:par>
                                    <p:cTn id="32" presetID="2" presetClass="entr" presetSubtype="2" fill="hold" nodeType="withEffect" p14:presetBounceEnd="48000">
                                      <p:stCondLst>
                                        <p:cond delay="250"/>
                                      </p:stCondLst>
                                      <p:childTnLst>
                                        <p:set>
                                          <p:cBhvr>
                                            <p:cTn id="33" dur="1" fill="hold">
                                              <p:stCondLst>
                                                <p:cond delay="0"/>
                                              </p:stCondLst>
                                            </p:cTn>
                                            <p:tgtEl>
                                              <p:spTgt spid="291"/>
                                            </p:tgtEl>
                                            <p:attrNameLst>
                                              <p:attrName>style.visibility</p:attrName>
                                            </p:attrNameLst>
                                          </p:cBhvr>
                                          <p:to>
                                            <p:strVal val="visible"/>
                                          </p:to>
                                        </p:set>
                                        <p:anim calcmode="lin" valueType="num" p14:bounceEnd="48000">
                                          <p:cBhvr additive="base">
                                            <p:cTn id="34" dur="1000" fill="hold"/>
                                            <p:tgtEl>
                                              <p:spTgt spid="291"/>
                                            </p:tgtEl>
                                            <p:attrNameLst>
                                              <p:attrName>ppt_x</p:attrName>
                                            </p:attrNameLst>
                                          </p:cBhvr>
                                          <p:tavLst>
                                            <p:tav tm="0">
                                              <p:val>
                                                <p:strVal val="1+#ppt_w/2"/>
                                              </p:val>
                                            </p:tav>
                                            <p:tav tm="100000">
                                              <p:val>
                                                <p:strVal val="#ppt_x"/>
                                              </p:val>
                                            </p:tav>
                                          </p:tavLst>
                                        </p:anim>
                                        <p:anim calcmode="lin" valueType="num" p14:bounceEnd="48000">
                                          <p:cBhvr additive="base">
                                            <p:cTn id="35" dur="1000" fill="hold"/>
                                            <p:tgtEl>
                                              <p:spTgt spid="291"/>
                                            </p:tgtEl>
                                            <p:attrNameLst>
                                              <p:attrName>ppt_y</p:attrName>
                                            </p:attrNameLst>
                                          </p:cBhvr>
                                          <p:tavLst>
                                            <p:tav tm="0">
                                              <p:val>
                                                <p:strVal val="#ppt_y"/>
                                              </p:val>
                                            </p:tav>
                                            <p:tav tm="100000">
                                              <p:val>
                                                <p:strVal val="#ppt_y"/>
                                              </p:val>
                                            </p:tav>
                                          </p:tavLst>
                                        </p:anim>
                                      </p:childTnLst>
                                    </p:cTn>
                                  </p:par>
                                  <p:par>
                                    <p:cTn id="36" presetID="2" presetClass="entr" presetSubtype="2" fill="hold" nodeType="withEffect" p14:presetBounceEnd="48000">
                                      <p:stCondLst>
                                        <p:cond delay="750"/>
                                      </p:stCondLst>
                                      <p:childTnLst>
                                        <p:set>
                                          <p:cBhvr>
                                            <p:cTn id="37" dur="1" fill="hold">
                                              <p:stCondLst>
                                                <p:cond delay="0"/>
                                              </p:stCondLst>
                                            </p:cTn>
                                            <p:tgtEl>
                                              <p:spTgt spid="371"/>
                                            </p:tgtEl>
                                            <p:attrNameLst>
                                              <p:attrName>style.visibility</p:attrName>
                                            </p:attrNameLst>
                                          </p:cBhvr>
                                          <p:to>
                                            <p:strVal val="visible"/>
                                          </p:to>
                                        </p:set>
                                        <p:anim calcmode="lin" valueType="num" p14:bounceEnd="48000">
                                          <p:cBhvr additive="base">
                                            <p:cTn id="38" dur="1000" fill="hold"/>
                                            <p:tgtEl>
                                              <p:spTgt spid="371"/>
                                            </p:tgtEl>
                                            <p:attrNameLst>
                                              <p:attrName>ppt_x</p:attrName>
                                            </p:attrNameLst>
                                          </p:cBhvr>
                                          <p:tavLst>
                                            <p:tav tm="0">
                                              <p:val>
                                                <p:strVal val="1+#ppt_w/2"/>
                                              </p:val>
                                            </p:tav>
                                            <p:tav tm="100000">
                                              <p:val>
                                                <p:strVal val="#ppt_x"/>
                                              </p:val>
                                            </p:tav>
                                          </p:tavLst>
                                        </p:anim>
                                        <p:anim calcmode="lin" valueType="num" p14:bounceEnd="48000">
                                          <p:cBhvr additive="base">
                                            <p:cTn id="39" dur="1000" fill="hold"/>
                                            <p:tgtEl>
                                              <p:spTgt spid="371"/>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14:presetBounceEnd="48000">
                                      <p:stCondLst>
                                        <p:cond delay="500"/>
                                      </p:stCondLst>
                                      <p:childTnLst>
                                        <p:set>
                                          <p:cBhvr>
                                            <p:cTn id="41" dur="1" fill="hold">
                                              <p:stCondLst>
                                                <p:cond delay="0"/>
                                              </p:stCondLst>
                                            </p:cTn>
                                            <p:tgtEl>
                                              <p:spTgt spid="490"/>
                                            </p:tgtEl>
                                            <p:attrNameLst>
                                              <p:attrName>style.visibility</p:attrName>
                                            </p:attrNameLst>
                                          </p:cBhvr>
                                          <p:to>
                                            <p:strVal val="visible"/>
                                          </p:to>
                                        </p:set>
                                        <p:anim calcmode="lin" valueType="num" p14:bounceEnd="48000">
                                          <p:cBhvr additive="base">
                                            <p:cTn id="42" dur="1000" fill="hold"/>
                                            <p:tgtEl>
                                              <p:spTgt spid="490"/>
                                            </p:tgtEl>
                                            <p:attrNameLst>
                                              <p:attrName>ppt_x</p:attrName>
                                            </p:attrNameLst>
                                          </p:cBhvr>
                                          <p:tavLst>
                                            <p:tav tm="0">
                                              <p:val>
                                                <p:strVal val="1+#ppt_w/2"/>
                                              </p:val>
                                            </p:tav>
                                            <p:tav tm="100000">
                                              <p:val>
                                                <p:strVal val="#ppt_x"/>
                                              </p:val>
                                            </p:tav>
                                          </p:tavLst>
                                        </p:anim>
                                        <p:anim calcmode="lin" valueType="num" p14:bounceEnd="48000">
                                          <p:cBhvr additive="base">
                                            <p:cTn id="43" dur="1000" fill="hold"/>
                                            <p:tgtEl>
                                              <p:spTgt spid="490"/>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14:presetBounceEnd="48000">
                                      <p:stCondLst>
                                        <p:cond delay="750"/>
                                      </p:stCondLst>
                                      <p:childTnLst>
                                        <p:set>
                                          <p:cBhvr>
                                            <p:cTn id="45" dur="1" fill="hold">
                                              <p:stCondLst>
                                                <p:cond delay="0"/>
                                              </p:stCondLst>
                                            </p:cTn>
                                            <p:tgtEl>
                                              <p:spTgt spid="521"/>
                                            </p:tgtEl>
                                            <p:attrNameLst>
                                              <p:attrName>style.visibility</p:attrName>
                                            </p:attrNameLst>
                                          </p:cBhvr>
                                          <p:to>
                                            <p:strVal val="visible"/>
                                          </p:to>
                                        </p:set>
                                        <p:anim calcmode="lin" valueType="num" p14:bounceEnd="48000">
                                          <p:cBhvr additive="base">
                                            <p:cTn id="46" dur="1000" fill="hold"/>
                                            <p:tgtEl>
                                              <p:spTgt spid="521"/>
                                            </p:tgtEl>
                                            <p:attrNameLst>
                                              <p:attrName>ppt_x</p:attrName>
                                            </p:attrNameLst>
                                          </p:cBhvr>
                                          <p:tavLst>
                                            <p:tav tm="0">
                                              <p:val>
                                                <p:strVal val="1+#ppt_w/2"/>
                                              </p:val>
                                            </p:tav>
                                            <p:tav tm="100000">
                                              <p:val>
                                                <p:strVal val="#ppt_x"/>
                                              </p:val>
                                            </p:tav>
                                          </p:tavLst>
                                        </p:anim>
                                        <p:anim calcmode="lin" valueType="num" p14:bounceEnd="48000">
                                          <p:cBhvr additive="base">
                                            <p:cTn id="47" dur="1000" fill="hold"/>
                                            <p:tgtEl>
                                              <p:spTgt spid="521"/>
                                            </p:tgtEl>
                                            <p:attrNameLst>
                                              <p:attrName>ppt_y</p:attrName>
                                            </p:attrNameLst>
                                          </p:cBhvr>
                                          <p:tavLst>
                                            <p:tav tm="0">
                                              <p:val>
                                                <p:strVal val="#ppt_y"/>
                                              </p:val>
                                            </p:tav>
                                            <p:tav tm="100000">
                                              <p:val>
                                                <p:strVal val="#ppt_y"/>
                                              </p:val>
                                            </p:tav>
                                          </p:tavLst>
                                        </p:anim>
                                      </p:childTnLst>
                                    </p:cTn>
                                  </p:par>
                                  <p:par>
                                    <p:cTn id="48" presetID="2" presetClass="entr" presetSubtype="2" fill="hold" nodeType="withEffect" p14:presetBounceEnd="48000">
                                      <p:stCondLst>
                                        <p:cond delay="750"/>
                                      </p:stCondLst>
                                      <p:childTnLst>
                                        <p:set>
                                          <p:cBhvr>
                                            <p:cTn id="49" dur="1" fill="hold">
                                              <p:stCondLst>
                                                <p:cond delay="0"/>
                                              </p:stCondLst>
                                            </p:cTn>
                                            <p:tgtEl>
                                              <p:spTgt spid="531"/>
                                            </p:tgtEl>
                                            <p:attrNameLst>
                                              <p:attrName>style.visibility</p:attrName>
                                            </p:attrNameLst>
                                          </p:cBhvr>
                                          <p:to>
                                            <p:strVal val="visible"/>
                                          </p:to>
                                        </p:set>
                                        <p:anim calcmode="lin" valueType="num" p14:bounceEnd="48000">
                                          <p:cBhvr additive="base">
                                            <p:cTn id="50" dur="1000" fill="hold"/>
                                            <p:tgtEl>
                                              <p:spTgt spid="531"/>
                                            </p:tgtEl>
                                            <p:attrNameLst>
                                              <p:attrName>ppt_x</p:attrName>
                                            </p:attrNameLst>
                                          </p:cBhvr>
                                          <p:tavLst>
                                            <p:tav tm="0">
                                              <p:val>
                                                <p:strVal val="1+#ppt_w/2"/>
                                              </p:val>
                                            </p:tav>
                                            <p:tav tm="100000">
                                              <p:val>
                                                <p:strVal val="#ppt_x"/>
                                              </p:val>
                                            </p:tav>
                                          </p:tavLst>
                                        </p:anim>
                                        <p:anim calcmode="lin" valueType="num" p14:bounceEnd="48000">
                                          <p:cBhvr additive="base">
                                            <p:cTn id="51" dur="1000" fill="hold"/>
                                            <p:tgtEl>
                                              <p:spTgt spid="531"/>
                                            </p:tgtEl>
                                            <p:attrNameLst>
                                              <p:attrName>ppt_y</p:attrName>
                                            </p:attrNameLst>
                                          </p:cBhvr>
                                          <p:tavLst>
                                            <p:tav tm="0">
                                              <p:val>
                                                <p:strVal val="#ppt_y"/>
                                              </p:val>
                                            </p:tav>
                                            <p:tav tm="100000">
                                              <p:val>
                                                <p:strVal val="#ppt_y"/>
                                              </p:val>
                                            </p:tav>
                                          </p:tavLst>
                                        </p:anim>
                                      </p:childTnLst>
                                    </p:cTn>
                                  </p:par>
                                  <p:par>
                                    <p:cTn id="52" presetID="22" presetClass="entr" presetSubtype="8" fill="hold" nodeType="withEffect">
                                      <p:stCondLst>
                                        <p:cond delay="500"/>
                                      </p:stCondLst>
                                      <p:childTnLst>
                                        <p:set>
                                          <p:cBhvr>
                                            <p:cTn id="53" dur="1" fill="hold">
                                              <p:stCondLst>
                                                <p:cond delay="0"/>
                                              </p:stCondLst>
                                            </p:cTn>
                                            <p:tgtEl>
                                              <p:spTgt spid="11"/>
                                            </p:tgtEl>
                                            <p:attrNameLst>
                                              <p:attrName>style.visibility</p:attrName>
                                            </p:attrNameLst>
                                          </p:cBhvr>
                                          <p:to>
                                            <p:strVal val="visible"/>
                                          </p:to>
                                        </p:set>
                                        <p:animEffect transition="in" filter="wipe(left)">
                                          <p:cBhvr>
                                            <p:cTn id="54" dur="750"/>
                                            <p:tgtEl>
                                              <p:spTgt spid="11"/>
                                            </p:tgtEl>
                                          </p:cBhvr>
                                        </p:animEffect>
                                      </p:childTnLst>
                                    </p:cTn>
                                  </p:par>
                                </p:childTnLst>
                              </p:cTn>
                            </p:par>
                            <p:par>
                              <p:cTn id="55" fill="hold">
                                <p:stCondLst>
                                  <p:cond delay="1750"/>
                                </p:stCondLst>
                                <p:childTnLst>
                                  <p:par>
                                    <p:cTn id="56" presetID="22" presetClass="entr" presetSubtype="8"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ipe(left)">
                                          <p:cBhvr>
                                            <p:cTn id="58"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 grpId="0" animBg="1"/>
          <p:bldP spid="53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39"/>
                                            </p:tgtEl>
                                            <p:attrNameLst>
                                              <p:attrName>style.visibility</p:attrName>
                                            </p:attrNameLst>
                                          </p:cBhvr>
                                          <p:to>
                                            <p:strVal val="visible"/>
                                          </p:to>
                                        </p:set>
                                        <p:animEffect transition="in" filter="wipe(left)">
                                          <p:cBhvr>
                                            <p:cTn id="7" dur="750"/>
                                            <p:tgtEl>
                                              <p:spTgt spid="539"/>
                                            </p:tgtEl>
                                          </p:cBhvr>
                                        </p:animEffect>
                                      </p:childTnLst>
                                    </p:cTn>
                                  </p:par>
                                  <p:par>
                                    <p:cTn id="8" presetID="2" presetClass="entr" presetSubtype="2" fill="hold" nodeType="withEffect">
                                      <p:stCondLst>
                                        <p:cond delay="250"/>
                                      </p:stCondLst>
                                      <p:childTnLst>
                                        <p:set>
                                          <p:cBhvr>
                                            <p:cTn id="9" dur="1" fill="hold">
                                              <p:stCondLst>
                                                <p:cond delay="0"/>
                                              </p:stCondLst>
                                            </p:cTn>
                                            <p:tgtEl>
                                              <p:spTgt spid="73"/>
                                            </p:tgtEl>
                                            <p:attrNameLst>
                                              <p:attrName>style.visibility</p:attrName>
                                            </p:attrNameLst>
                                          </p:cBhvr>
                                          <p:to>
                                            <p:strVal val="visible"/>
                                          </p:to>
                                        </p:set>
                                        <p:anim calcmode="lin" valueType="num">
                                          <p:cBhvr additive="base">
                                            <p:cTn id="10" dur="1000" fill="hold"/>
                                            <p:tgtEl>
                                              <p:spTgt spid="73"/>
                                            </p:tgtEl>
                                            <p:attrNameLst>
                                              <p:attrName>ppt_x</p:attrName>
                                            </p:attrNameLst>
                                          </p:cBhvr>
                                          <p:tavLst>
                                            <p:tav tm="0">
                                              <p:val>
                                                <p:strVal val="1+#ppt_w/2"/>
                                              </p:val>
                                            </p:tav>
                                            <p:tav tm="100000">
                                              <p:val>
                                                <p:strVal val="#ppt_x"/>
                                              </p:val>
                                            </p:tav>
                                          </p:tavLst>
                                        </p:anim>
                                        <p:anim calcmode="lin" valueType="num">
                                          <p:cBhvr additive="base">
                                            <p:cTn id="11" dur="1000" fill="hold"/>
                                            <p:tgtEl>
                                              <p:spTgt spid="73"/>
                                            </p:tgtEl>
                                            <p:attrNameLst>
                                              <p:attrName>ppt_y</p:attrName>
                                            </p:attrNameLst>
                                          </p:cBhvr>
                                          <p:tavLst>
                                            <p:tav tm="0">
                                              <p:val>
                                                <p:strVal val="#ppt_y"/>
                                              </p:val>
                                            </p:tav>
                                            <p:tav tm="100000">
                                              <p:val>
                                                <p:strVal val="#ppt_y"/>
                                              </p:val>
                                            </p:tav>
                                          </p:tavLst>
                                        </p:anim>
                                      </p:childTnLst>
                                    </p:cTn>
                                  </p:par>
                                  <p:par>
                                    <p:cTn id="12" presetID="2" presetClass="entr" presetSubtype="2" fill="hold" grpId="0" nodeType="withEffect">
                                      <p:stCondLst>
                                        <p:cond delay="25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1000" fill="hold"/>
                                            <p:tgtEl>
                                              <p:spTgt spid="6"/>
                                            </p:tgtEl>
                                            <p:attrNameLst>
                                              <p:attrName>ppt_x</p:attrName>
                                            </p:attrNameLst>
                                          </p:cBhvr>
                                          <p:tavLst>
                                            <p:tav tm="0">
                                              <p:val>
                                                <p:strVal val="1+#ppt_w/2"/>
                                              </p:val>
                                            </p:tav>
                                            <p:tav tm="100000">
                                              <p:val>
                                                <p:strVal val="#ppt_x"/>
                                              </p:val>
                                            </p:tav>
                                          </p:tavLst>
                                        </p:anim>
                                        <p:anim calcmode="lin" valueType="num">
                                          <p:cBhvr additive="base">
                                            <p:cTn id="15" dur="1000" fill="hold"/>
                                            <p:tgtEl>
                                              <p:spTgt spid="6"/>
                                            </p:tgtEl>
                                            <p:attrNameLst>
                                              <p:attrName>ppt_y</p:attrName>
                                            </p:attrNameLst>
                                          </p:cBhvr>
                                          <p:tavLst>
                                            <p:tav tm="0">
                                              <p:val>
                                                <p:strVal val="#ppt_y"/>
                                              </p:val>
                                            </p:tav>
                                            <p:tav tm="100000">
                                              <p:val>
                                                <p:strVal val="#ppt_y"/>
                                              </p:val>
                                            </p:tav>
                                          </p:tavLst>
                                        </p:anim>
                                      </p:childTnLst>
                                    </p:cTn>
                                  </p:par>
                                  <p:par>
                                    <p:cTn id="16" presetID="2" presetClass="entr" presetSubtype="2" fill="hold" nodeType="withEffect">
                                      <p:stCondLst>
                                        <p:cond delay="50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1000" fill="hold"/>
                                            <p:tgtEl>
                                              <p:spTgt spid="7"/>
                                            </p:tgtEl>
                                            <p:attrNameLst>
                                              <p:attrName>ppt_x</p:attrName>
                                            </p:attrNameLst>
                                          </p:cBhvr>
                                          <p:tavLst>
                                            <p:tav tm="0">
                                              <p:val>
                                                <p:strVal val="1+#ppt_w/2"/>
                                              </p:val>
                                            </p:tav>
                                            <p:tav tm="100000">
                                              <p:val>
                                                <p:strVal val="#ppt_x"/>
                                              </p:val>
                                            </p:tav>
                                          </p:tavLst>
                                        </p:anim>
                                        <p:anim calcmode="lin" valueType="num">
                                          <p:cBhvr additive="base">
                                            <p:cTn id="19" dur="1000" fill="hold"/>
                                            <p:tgtEl>
                                              <p:spTgt spid="7"/>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80"/>
                                            </p:tgtEl>
                                            <p:attrNameLst>
                                              <p:attrName>style.visibility</p:attrName>
                                            </p:attrNameLst>
                                          </p:cBhvr>
                                          <p:to>
                                            <p:strVal val="visible"/>
                                          </p:to>
                                        </p:set>
                                        <p:anim calcmode="lin" valueType="num">
                                          <p:cBhvr additive="base">
                                            <p:cTn id="22" dur="1000" fill="hold"/>
                                            <p:tgtEl>
                                              <p:spTgt spid="80"/>
                                            </p:tgtEl>
                                            <p:attrNameLst>
                                              <p:attrName>ppt_x</p:attrName>
                                            </p:attrNameLst>
                                          </p:cBhvr>
                                          <p:tavLst>
                                            <p:tav tm="0">
                                              <p:val>
                                                <p:strVal val="1+#ppt_w/2"/>
                                              </p:val>
                                            </p:tav>
                                            <p:tav tm="100000">
                                              <p:val>
                                                <p:strVal val="#ppt_x"/>
                                              </p:val>
                                            </p:tav>
                                          </p:tavLst>
                                        </p:anim>
                                        <p:anim calcmode="lin" valueType="num">
                                          <p:cBhvr additive="base">
                                            <p:cTn id="23" dur="1000" fill="hold"/>
                                            <p:tgtEl>
                                              <p:spTgt spid="80"/>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250"/>
                                      </p:stCondLst>
                                      <p:childTnLst>
                                        <p:set>
                                          <p:cBhvr>
                                            <p:cTn id="25" dur="1" fill="hold">
                                              <p:stCondLst>
                                                <p:cond delay="0"/>
                                              </p:stCondLst>
                                            </p:cTn>
                                            <p:tgtEl>
                                              <p:spTgt spid="90"/>
                                            </p:tgtEl>
                                            <p:attrNameLst>
                                              <p:attrName>style.visibility</p:attrName>
                                            </p:attrNameLst>
                                          </p:cBhvr>
                                          <p:to>
                                            <p:strVal val="visible"/>
                                          </p:to>
                                        </p:set>
                                        <p:anim calcmode="lin" valueType="num">
                                          <p:cBhvr additive="base">
                                            <p:cTn id="26" dur="1000" fill="hold"/>
                                            <p:tgtEl>
                                              <p:spTgt spid="90"/>
                                            </p:tgtEl>
                                            <p:attrNameLst>
                                              <p:attrName>ppt_x</p:attrName>
                                            </p:attrNameLst>
                                          </p:cBhvr>
                                          <p:tavLst>
                                            <p:tav tm="0">
                                              <p:val>
                                                <p:strVal val="1+#ppt_w/2"/>
                                              </p:val>
                                            </p:tav>
                                            <p:tav tm="100000">
                                              <p:val>
                                                <p:strVal val="#ppt_x"/>
                                              </p:val>
                                            </p:tav>
                                          </p:tavLst>
                                        </p:anim>
                                        <p:anim calcmode="lin" valueType="num">
                                          <p:cBhvr additive="base">
                                            <p:cTn id="27" dur="1000" fill="hold"/>
                                            <p:tgtEl>
                                              <p:spTgt spid="90"/>
                                            </p:tgtEl>
                                            <p:attrNameLst>
                                              <p:attrName>ppt_y</p:attrName>
                                            </p:attrNameLst>
                                          </p:cBhvr>
                                          <p:tavLst>
                                            <p:tav tm="0">
                                              <p:val>
                                                <p:strVal val="#ppt_y"/>
                                              </p:val>
                                            </p:tav>
                                            <p:tav tm="100000">
                                              <p:val>
                                                <p:strVal val="#ppt_y"/>
                                              </p:val>
                                            </p:tav>
                                          </p:tavLst>
                                        </p:anim>
                                      </p:childTnLst>
                                    </p:cTn>
                                  </p:par>
                                  <p:par>
                                    <p:cTn id="28" presetID="2" presetClass="entr" presetSubtype="2" fill="hold" nodeType="withEffect">
                                      <p:stCondLst>
                                        <p:cond delay="0"/>
                                      </p:stCondLst>
                                      <p:childTnLst>
                                        <p:set>
                                          <p:cBhvr>
                                            <p:cTn id="29" dur="1" fill="hold">
                                              <p:stCondLst>
                                                <p:cond delay="0"/>
                                              </p:stCondLst>
                                            </p:cTn>
                                            <p:tgtEl>
                                              <p:spTgt spid="155"/>
                                            </p:tgtEl>
                                            <p:attrNameLst>
                                              <p:attrName>style.visibility</p:attrName>
                                            </p:attrNameLst>
                                          </p:cBhvr>
                                          <p:to>
                                            <p:strVal val="visible"/>
                                          </p:to>
                                        </p:set>
                                        <p:anim calcmode="lin" valueType="num">
                                          <p:cBhvr additive="base">
                                            <p:cTn id="30" dur="1000" fill="hold"/>
                                            <p:tgtEl>
                                              <p:spTgt spid="155"/>
                                            </p:tgtEl>
                                            <p:attrNameLst>
                                              <p:attrName>ppt_x</p:attrName>
                                            </p:attrNameLst>
                                          </p:cBhvr>
                                          <p:tavLst>
                                            <p:tav tm="0">
                                              <p:val>
                                                <p:strVal val="1+#ppt_w/2"/>
                                              </p:val>
                                            </p:tav>
                                            <p:tav tm="100000">
                                              <p:val>
                                                <p:strVal val="#ppt_x"/>
                                              </p:val>
                                            </p:tav>
                                          </p:tavLst>
                                        </p:anim>
                                        <p:anim calcmode="lin" valueType="num">
                                          <p:cBhvr additive="base">
                                            <p:cTn id="31" dur="1000" fill="hold"/>
                                            <p:tgtEl>
                                              <p:spTgt spid="155"/>
                                            </p:tgtEl>
                                            <p:attrNameLst>
                                              <p:attrName>ppt_y</p:attrName>
                                            </p:attrNameLst>
                                          </p:cBhvr>
                                          <p:tavLst>
                                            <p:tav tm="0">
                                              <p:val>
                                                <p:strVal val="#ppt_y"/>
                                              </p:val>
                                            </p:tav>
                                            <p:tav tm="100000">
                                              <p:val>
                                                <p:strVal val="#ppt_y"/>
                                              </p:val>
                                            </p:tav>
                                          </p:tavLst>
                                        </p:anim>
                                      </p:childTnLst>
                                    </p:cTn>
                                  </p:par>
                                  <p:par>
                                    <p:cTn id="32" presetID="2" presetClass="entr" presetSubtype="2" fill="hold" nodeType="withEffect">
                                      <p:stCondLst>
                                        <p:cond delay="250"/>
                                      </p:stCondLst>
                                      <p:childTnLst>
                                        <p:set>
                                          <p:cBhvr>
                                            <p:cTn id="33" dur="1" fill="hold">
                                              <p:stCondLst>
                                                <p:cond delay="0"/>
                                              </p:stCondLst>
                                            </p:cTn>
                                            <p:tgtEl>
                                              <p:spTgt spid="291"/>
                                            </p:tgtEl>
                                            <p:attrNameLst>
                                              <p:attrName>style.visibility</p:attrName>
                                            </p:attrNameLst>
                                          </p:cBhvr>
                                          <p:to>
                                            <p:strVal val="visible"/>
                                          </p:to>
                                        </p:set>
                                        <p:anim calcmode="lin" valueType="num">
                                          <p:cBhvr additive="base">
                                            <p:cTn id="34" dur="1000" fill="hold"/>
                                            <p:tgtEl>
                                              <p:spTgt spid="291"/>
                                            </p:tgtEl>
                                            <p:attrNameLst>
                                              <p:attrName>ppt_x</p:attrName>
                                            </p:attrNameLst>
                                          </p:cBhvr>
                                          <p:tavLst>
                                            <p:tav tm="0">
                                              <p:val>
                                                <p:strVal val="1+#ppt_w/2"/>
                                              </p:val>
                                            </p:tav>
                                            <p:tav tm="100000">
                                              <p:val>
                                                <p:strVal val="#ppt_x"/>
                                              </p:val>
                                            </p:tav>
                                          </p:tavLst>
                                        </p:anim>
                                        <p:anim calcmode="lin" valueType="num">
                                          <p:cBhvr additive="base">
                                            <p:cTn id="35" dur="1000" fill="hold"/>
                                            <p:tgtEl>
                                              <p:spTgt spid="291"/>
                                            </p:tgtEl>
                                            <p:attrNameLst>
                                              <p:attrName>ppt_y</p:attrName>
                                            </p:attrNameLst>
                                          </p:cBhvr>
                                          <p:tavLst>
                                            <p:tav tm="0">
                                              <p:val>
                                                <p:strVal val="#ppt_y"/>
                                              </p:val>
                                            </p:tav>
                                            <p:tav tm="100000">
                                              <p:val>
                                                <p:strVal val="#ppt_y"/>
                                              </p:val>
                                            </p:tav>
                                          </p:tavLst>
                                        </p:anim>
                                      </p:childTnLst>
                                    </p:cTn>
                                  </p:par>
                                  <p:par>
                                    <p:cTn id="36" presetID="2" presetClass="entr" presetSubtype="2" fill="hold" nodeType="withEffect">
                                      <p:stCondLst>
                                        <p:cond delay="750"/>
                                      </p:stCondLst>
                                      <p:childTnLst>
                                        <p:set>
                                          <p:cBhvr>
                                            <p:cTn id="37" dur="1" fill="hold">
                                              <p:stCondLst>
                                                <p:cond delay="0"/>
                                              </p:stCondLst>
                                            </p:cTn>
                                            <p:tgtEl>
                                              <p:spTgt spid="371"/>
                                            </p:tgtEl>
                                            <p:attrNameLst>
                                              <p:attrName>style.visibility</p:attrName>
                                            </p:attrNameLst>
                                          </p:cBhvr>
                                          <p:to>
                                            <p:strVal val="visible"/>
                                          </p:to>
                                        </p:set>
                                        <p:anim calcmode="lin" valueType="num">
                                          <p:cBhvr additive="base">
                                            <p:cTn id="38" dur="1000" fill="hold"/>
                                            <p:tgtEl>
                                              <p:spTgt spid="371"/>
                                            </p:tgtEl>
                                            <p:attrNameLst>
                                              <p:attrName>ppt_x</p:attrName>
                                            </p:attrNameLst>
                                          </p:cBhvr>
                                          <p:tavLst>
                                            <p:tav tm="0">
                                              <p:val>
                                                <p:strVal val="1+#ppt_w/2"/>
                                              </p:val>
                                            </p:tav>
                                            <p:tav tm="100000">
                                              <p:val>
                                                <p:strVal val="#ppt_x"/>
                                              </p:val>
                                            </p:tav>
                                          </p:tavLst>
                                        </p:anim>
                                        <p:anim calcmode="lin" valueType="num">
                                          <p:cBhvr additive="base">
                                            <p:cTn id="39" dur="1000" fill="hold"/>
                                            <p:tgtEl>
                                              <p:spTgt spid="371"/>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500"/>
                                      </p:stCondLst>
                                      <p:childTnLst>
                                        <p:set>
                                          <p:cBhvr>
                                            <p:cTn id="41" dur="1" fill="hold">
                                              <p:stCondLst>
                                                <p:cond delay="0"/>
                                              </p:stCondLst>
                                            </p:cTn>
                                            <p:tgtEl>
                                              <p:spTgt spid="490"/>
                                            </p:tgtEl>
                                            <p:attrNameLst>
                                              <p:attrName>style.visibility</p:attrName>
                                            </p:attrNameLst>
                                          </p:cBhvr>
                                          <p:to>
                                            <p:strVal val="visible"/>
                                          </p:to>
                                        </p:set>
                                        <p:anim calcmode="lin" valueType="num">
                                          <p:cBhvr additive="base">
                                            <p:cTn id="42" dur="1000" fill="hold"/>
                                            <p:tgtEl>
                                              <p:spTgt spid="490"/>
                                            </p:tgtEl>
                                            <p:attrNameLst>
                                              <p:attrName>ppt_x</p:attrName>
                                            </p:attrNameLst>
                                          </p:cBhvr>
                                          <p:tavLst>
                                            <p:tav tm="0">
                                              <p:val>
                                                <p:strVal val="1+#ppt_w/2"/>
                                              </p:val>
                                            </p:tav>
                                            <p:tav tm="100000">
                                              <p:val>
                                                <p:strVal val="#ppt_x"/>
                                              </p:val>
                                            </p:tav>
                                          </p:tavLst>
                                        </p:anim>
                                        <p:anim calcmode="lin" valueType="num">
                                          <p:cBhvr additive="base">
                                            <p:cTn id="43" dur="1000" fill="hold"/>
                                            <p:tgtEl>
                                              <p:spTgt spid="490"/>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750"/>
                                      </p:stCondLst>
                                      <p:childTnLst>
                                        <p:set>
                                          <p:cBhvr>
                                            <p:cTn id="45" dur="1" fill="hold">
                                              <p:stCondLst>
                                                <p:cond delay="0"/>
                                              </p:stCondLst>
                                            </p:cTn>
                                            <p:tgtEl>
                                              <p:spTgt spid="521"/>
                                            </p:tgtEl>
                                            <p:attrNameLst>
                                              <p:attrName>style.visibility</p:attrName>
                                            </p:attrNameLst>
                                          </p:cBhvr>
                                          <p:to>
                                            <p:strVal val="visible"/>
                                          </p:to>
                                        </p:set>
                                        <p:anim calcmode="lin" valueType="num">
                                          <p:cBhvr additive="base">
                                            <p:cTn id="46" dur="1000" fill="hold"/>
                                            <p:tgtEl>
                                              <p:spTgt spid="521"/>
                                            </p:tgtEl>
                                            <p:attrNameLst>
                                              <p:attrName>ppt_x</p:attrName>
                                            </p:attrNameLst>
                                          </p:cBhvr>
                                          <p:tavLst>
                                            <p:tav tm="0">
                                              <p:val>
                                                <p:strVal val="1+#ppt_w/2"/>
                                              </p:val>
                                            </p:tav>
                                            <p:tav tm="100000">
                                              <p:val>
                                                <p:strVal val="#ppt_x"/>
                                              </p:val>
                                            </p:tav>
                                          </p:tavLst>
                                        </p:anim>
                                        <p:anim calcmode="lin" valueType="num">
                                          <p:cBhvr additive="base">
                                            <p:cTn id="47" dur="1000" fill="hold"/>
                                            <p:tgtEl>
                                              <p:spTgt spid="521"/>
                                            </p:tgtEl>
                                            <p:attrNameLst>
                                              <p:attrName>ppt_y</p:attrName>
                                            </p:attrNameLst>
                                          </p:cBhvr>
                                          <p:tavLst>
                                            <p:tav tm="0">
                                              <p:val>
                                                <p:strVal val="#ppt_y"/>
                                              </p:val>
                                            </p:tav>
                                            <p:tav tm="100000">
                                              <p:val>
                                                <p:strVal val="#ppt_y"/>
                                              </p:val>
                                            </p:tav>
                                          </p:tavLst>
                                        </p:anim>
                                      </p:childTnLst>
                                    </p:cTn>
                                  </p:par>
                                  <p:par>
                                    <p:cTn id="48" presetID="2" presetClass="entr" presetSubtype="2" fill="hold" nodeType="withEffect">
                                      <p:stCondLst>
                                        <p:cond delay="750"/>
                                      </p:stCondLst>
                                      <p:childTnLst>
                                        <p:set>
                                          <p:cBhvr>
                                            <p:cTn id="49" dur="1" fill="hold">
                                              <p:stCondLst>
                                                <p:cond delay="0"/>
                                              </p:stCondLst>
                                            </p:cTn>
                                            <p:tgtEl>
                                              <p:spTgt spid="531"/>
                                            </p:tgtEl>
                                            <p:attrNameLst>
                                              <p:attrName>style.visibility</p:attrName>
                                            </p:attrNameLst>
                                          </p:cBhvr>
                                          <p:to>
                                            <p:strVal val="visible"/>
                                          </p:to>
                                        </p:set>
                                        <p:anim calcmode="lin" valueType="num">
                                          <p:cBhvr additive="base">
                                            <p:cTn id="50" dur="1000" fill="hold"/>
                                            <p:tgtEl>
                                              <p:spTgt spid="531"/>
                                            </p:tgtEl>
                                            <p:attrNameLst>
                                              <p:attrName>ppt_x</p:attrName>
                                            </p:attrNameLst>
                                          </p:cBhvr>
                                          <p:tavLst>
                                            <p:tav tm="0">
                                              <p:val>
                                                <p:strVal val="1+#ppt_w/2"/>
                                              </p:val>
                                            </p:tav>
                                            <p:tav tm="100000">
                                              <p:val>
                                                <p:strVal val="#ppt_x"/>
                                              </p:val>
                                            </p:tav>
                                          </p:tavLst>
                                        </p:anim>
                                        <p:anim calcmode="lin" valueType="num">
                                          <p:cBhvr additive="base">
                                            <p:cTn id="51" dur="1000" fill="hold"/>
                                            <p:tgtEl>
                                              <p:spTgt spid="531"/>
                                            </p:tgtEl>
                                            <p:attrNameLst>
                                              <p:attrName>ppt_y</p:attrName>
                                            </p:attrNameLst>
                                          </p:cBhvr>
                                          <p:tavLst>
                                            <p:tav tm="0">
                                              <p:val>
                                                <p:strVal val="#ppt_y"/>
                                              </p:val>
                                            </p:tav>
                                            <p:tav tm="100000">
                                              <p:val>
                                                <p:strVal val="#ppt_y"/>
                                              </p:val>
                                            </p:tav>
                                          </p:tavLst>
                                        </p:anim>
                                      </p:childTnLst>
                                    </p:cTn>
                                  </p:par>
                                  <p:par>
                                    <p:cTn id="52" presetID="22" presetClass="entr" presetSubtype="8" fill="hold" nodeType="withEffect">
                                      <p:stCondLst>
                                        <p:cond delay="500"/>
                                      </p:stCondLst>
                                      <p:childTnLst>
                                        <p:set>
                                          <p:cBhvr>
                                            <p:cTn id="53" dur="1" fill="hold">
                                              <p:stCondLst>
                                                <p:cond delay="0"/>
                                              </p:stCondLst>
                                            </p:cTn>
                                            <p:tgtEl>
                                              <p:spTgt spid="11"/>
                                            </p:tgtEl>
                                            <p:attrNameLst>
                                              <p:attrName>style.visibility</p:attrName>
                                            </p:attrNameLst>
                                          </p:cBhvr>
                                          <p:to>
                                            <p:strVal val="visible"/>
                                          </p:to>
                                        </p:set>
                                        <p:animEffect transition="in" filter="wipe(left)">
                                          <p:cBhvr>
                                            <p:cTn id="54" dur="750"/>
                                            <p:tgtEl>
                                              <p:spTgt spid="11"/>
                                            </p:tgtEl>
                                          </p:cBhvr>
                                        </p:animEffect>
                                      </p:childTnLst>
                                    </p:cTn>
                                  </p:par>
                                </p:childTnLst>
                              </p:cTn>
                            </p:par>
                            <p:par>
                              <p:cTn id="55" fill="hold">
                                <p:stCondLst>
                                  <p:cond delay="1750"/>
                                </p:stCondLst>
                                <p:childTnLst>
                                  <p:par>
                                    <p:cTn id="56" presetID="22" presetClass="entr" presetSubtype="8"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ipe(left)">
                                          <p:cBhvr>
                                            <p:cTn id="58"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 grpId="0" animBg="1"/>
          <p:bldP spid="539"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645"/>
        <p:cNvGrpSpPr/>
        <p:nvPr/>
      </p:nvGrpSpPr>
      <p:grpSpPr>
        <a:xfrm>
          <a:off x="0" y="0"/>
          <a:ext cx="0" cy="0"/>
          <a:chOff x="0" y="0"/>
          <a:chExt cx="0" cy="0"/>
        </a:xfrm>
      </p:grpSpPr>
      <p:sp>
        <p:nvSpPr>
          <p:cNvPr id="646" name="Google Shape;646;p31"/>
          <p:cNvSpPr txBox="1">
            <a:spLocks noGrp="1"/>
          </p:cNvSpPr>
          <p:nvPr>
            <p:ph type="subTitle" idx="1"/>
          </p:nvPr>
        </p:nvSpPr>
        <p:spPr>
          <a:xfrm>
            <a:off x="784936" y="3264296"/>
            <a:ext cx="3694785" cy="44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dirty="0">
                <a:latin typeface="#9Slide07 IcielBaliho Script" pitchFamily="2" charset="-93"/>
              </a:rPr>
              <a:t>Phân biệt vật sống và vật không sống</a:t>
            </a:r>
            <a:endParaRPr sz="2000" dirty="0">
              <a:latin typeface="#9Slide07 IcielBaliho Script" pitchFamily="2" charset="-93"/>
            </a:endParaRPr>
          </a:p>
        </p:txBody>
      </p:sp>
      <p:sp>
        <p:nvSpPr>
          <p:cNvPr id="647" name="Google Shape;647;p31"/>
          <p:cNvSpPr txBox="1">
            <a:spLocks noGrp="1"/>
          </p:cNvSpPr>
          <p:nvPr>
            <p:ph type="title"/>
          </p:nvPr>
        </p:nvSpPr>
        <p:spPr>
          <a:xfrm>
            <a:off x="726213" y="2425195"/>
            <a:ext cx="50910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FF6600"/>
                </a:solidFill>
                <a:latin typeface="UTM Cookies" panose="02040603050506020204" pitchFamily="18" charset="0"/>
              </a:rPr>
              <a:t>VÂT SỐNG</a:t>
            </a:r>
            <a:endParaRPr sz="6000" dirty="0">
              <a:solidFill>
                <a:srgbClr val="FF6600"/>
              </a:solidFill>
              <a:latin typeface="UTM Cookies" panose="02040603050506020204" pitchFamily="18" charset="0"/>
            </a:endParaRPr>
          </a:p>
        </p:txBody>
      </p:sp>
      <p:sp>
        <p:nvSpPr>
          <p:cNvPr id="648" name="Google Shape;648;p31"/>
          <p:cNvSpPr txBox="1">
            <a:spLocks noGrp="1"/>
          </p:cNvSpPr>
          <p:nvPr>
            <p:ph type="title" idx="2"/>
          </p:nvPr>
        </p:nvSpPr>
        <p:spPr>
          <a:xfrm>
            <a:off x="726231" y="1375275"/>
            <a:ext cx="1664700" cy="98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8000" dirty="0">
                <a:solidFill>
                  <a:srgbClr val="FF6600"/>
                </a:solidFill>
                <a:latin typeface="UTM Cookies" panose="02040603050506020204" pitchFamily="18" charset="0"/>
              </a:rPr>
              <a:t>02</a:t>
            </a:r>
            <a:endParaRPr sz="8000" dirty="0">
              <a:solidFill>
                <a:srgbClr val="FF6600"/>
              </a:solidFill>
              <a:latin typeface="UTM Cookies" panose="02040603050506020204" pitchFamily="18" charset="0"/>
            </a:endParaRPr>
          </a:p>
        </p:txBody>
      </p:sp>
      <p:grpSp>
        <p:nvGrpSpPr>
          <p:cNvPr id="28" name="Google Shape;1186;p52">
            <a:extLst>
              <a:ext uri="{FF2B5EF4-FFF2-40B4-BE49-F238E27FC236}">
                <a16:creationId xmlns="" xmlns:a16="http://schemas.microsoft.com/office/drawing/2014/main" id="{93C2DF29-1451-4F94-B28F-0009BDA1B3E8}"/>
              </a:ext>
            </a:extLst>
          </p:cNvPr>
          <p:cNvGrpSpPr/>
          <p:nvPr/>
        </p:nvGrpSpPr>
        <p:grpSpPr>
          <a:xfrm>
            <a:off x="5838738" y="447304"/>
            <a:ext cx="2567356" cy="4520027"/>
            <a:chOff x="3685888" y="1425125"/>
            <a:chExt cx="1772233" cy="3120151"/>
          </a:xfrm>
        </p:grpSpPr>
        <p:sp>
          <p:nvSpPr>
            <p:cNvPr id="29" name="Google Shape;1187;p52">
              <a:extLst>
                <a:ext uri="{FF2B5EF4-FFF2-40B4-BE49-F238E27FC236}">
                  <a16:creationId xmlns="" xmlns:a16="http://schemas.microsoft.com/office/drawing/2014/main" id="{F93A9E21-A8E8-45EA-8E1B-ADFD4A7C413A}"/>
                </a:ext>
              </a:extLst>
            </p:cNvPr>
            <p:cNvSpPr/>
            <p:nvPr/>
          </p:nvSpPr>
          <p:spPr>
            <a:xfrm>
              <a:off x="4046992" y="3107762"/>
              <a:ext cx="191447" cy="268288"/>
            </a:xfrm>
            <a:custGeom>
              <a:avLst/>
              <a:gdLst/>
              <a:ahLst/>
              <a:cxnLst/>
              <a:rect l="l" t="t" r="r" b="b"/>
              <a:pathLst>
                <a:path w="5571" h="7807" extrusionOk="0">
                  <a:moveTo>
                    <a:pt x="1968" y="1"/>
                  </a:moveTo>
                  <a:lnTo>
                    <a:pt x="0" y="6739"/>
                  </a:lnTo>
                  <a:lnTo>
                    <a:pt x="3569" y="7807"/>
                  </a:lnTo>
                  <a:lnTo>
                    <a:pt x="5571" y="1068"/>
                  </a:lnTo>
                  <a:lnTo>
                    <a:pt x="196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88;p52">
              <a:extLst>
                <a:ext uri="{FF2B5EF4-FFF2-40B4-BE49-F238E27FC236}">
                  <a16:creationId xmlns="" xmlns:a16="http://schemas.microsoft.com/office/drawing/2014/main" id="{D76EF855-D803-4F49-9CC5-064CF2A39ADD}"/>
                </a:ext>
              </a:extLst>
            </p:cNvPr>
            <p:cNvSpPr/>
            <p:nvPr/>
          </p:nvSpPr>
          <p:spPr>
            <a:xfrm>
              <a:off x="4245277" y="3166251"/>
              <a:ext cx="191482" cy="268253"/>
            </a:xfrm>
            <a:custGeom>
              <a:avLst/>
              <a:gdLst/>
              <a:ahLst/>
              <a:cxnLst/>
              <a:rect l="l" t="t" r="r" b="b"/>
              <a:pathLst>
                <a:path w="5572" h="7806" extrusionOk="0">
                  <a:moveTo>
                    <a:pt x="1969" y="0"/>
                  </a:moveTo>
                  <a:lnTo>
                    <a:pt x="1" y="6738"/>
                  </a:lnTo>
                  <a:lnTo>
                    <a:pt x="3603" y="7806"/>
                  </a:lnTo>
                  <a:lnTo>
                    <a:pt x="5571" y="1034"/>
                  </a:lnTo>
                  <a:lnTo>
                    <a:pt x="19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89;p52">
              <a:extLst>
                <a:ext uri="{FF2B5EF4-FFF2-40B4-BE49-F238E27FC236}">
                  <a16:creationId xmlns="" xmlns:a16="http://schemas.microsoft.com/office/drawing/2014/main" id="{FDEA6385-DAF8-4C41-9811-1A729BF4EE19}"/>
                </a:ext>
              </a:extLst>
            </p:cNvPr>
            <p:cNvSpPr/>
            <p:nvPr/>
          </p:nvSpPr>
          <p:spPr>
            <a:xfrm>
              <a:off x="4444730" y="3224705"/>
              <a:ext cx="190348" cy="268253"/>
            </a:xfrm>
            <a:custGeom>
              <a:avLst/>
              <a:gdLst/>
              <a:ahLst/>
              <a:cxnLst/>
              <a:rect l="l" t="t" r="r" b="b"/>
              <a:pathLst>
                <a:path w="5539" h="7806" extrusionOk="0">
                  <a:moveTo>
                    <a:pt x="1969" y="0"/>
                  </a:moveTo>
                  <a:lnTo>
                    <a:pt x="1" y="6739"/>
                  </a:lnTo>
                  <a:lnTo>
                    <a:pt x="3570" y="7806"/>
                  </a:lnTo>
                  <a:lnTo>
                    <a:pt x="5538" y="1034"/>
                  </a:lnTo>
                  <a:lnTo>
                    <a:pt x="19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0;p52">
              <a:extLst>
                <a:ext uri="{FF2B5EF4-FFF2-40B4-BE49-F238E27FC236}">
                  <a16:creationId xmlns="" xmlns:a16="http://schemas.microsoft.com/office/drawing/2014/main" id="{AD866D40-9398-45B6-82FA-255B3E67B8F3}"/>
                </a:ext>
              </a:extLst>
            </p:cNvPr>
            <p:cNvSpPr/>
            <p:nvPr/>
          </p:nvSpPr>
          <p:spPr>
            <a:xfrm>
              <a:off x="3931183" y="4052347"/>
              <a:ext cx="1030606" cy="364544"/>
            </a:xfrm>
            <a:custGeom>
              <a:avLst/>
              <a:gdLst/>
              <a:ahLst/>
              <a:cxnLst/>
              <a:rect l="l" t="t" r="r" b="b"/>
              <a:pathLst>
                <a:path w="29990" h="10608" extrusionOk="0">
                  <a:moveTo>
                    <a:pt x="5305" y="0"/>
                  </a:moveTo>
                  <a:cubicBezTo>
                    <a:pt x="2369" y="0"/>
                    <a:pt x="1" y="2369"/>
                    <a:pt x="1" y="5304"/>
                  </a:cubicBezTo>
                  <a:cubicBezTo>
                    <a:pt x="1" y="8240"/>
                    <a:pt x="2369" y="10608"/>
                    <a:pt x="5305" y="10608"/>
                  </a:cubicBezTo>
                  <a:lnTo>
                    <a:pt x="24685" y="10608"/>
                  </a:lnTo>
                  <a:cubicBezTo>
                    <a:pt x="27621" y="10608"/>
                    <a:pt x="29989" y="8240"/>
                    <a:pt x="29989" y="5304"/>
                  </a:cubicBezTo>
                  <a:cubicBezTo>
                    <a:pt x="29989" y="2369"/>
                    <a:pt x="27621" y="0"/>
                    <a:pt x="24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1;p52">
              <a:extLst>
                <a:ext uri="{FF2B5EF4-FFF2-40B4-BE49-F238E27FC236}">
                  <a16:creationId xmlns="" xmlns:a16="http://schemas.microsoft.com/office/drawing/2014/main" id="{0EBE36E0-3BE1-4D27-B434-CD8988DD292E}"/>
                </a:ext>
              </a:extLst>
            </p:cNvPr>
            <p:cNvSpPr/>
            <p:nvPr/>
          </p:nvSpPr>
          <p:spPr>
            <a:xfrm>
              <a:off x="3821147" y="3658011"/>
              <a:ext cx="844864" cy="271724"/>
            </a:xfrm>
            <a:custGeom>
              <a:avLst/>
              <a:gdLst/>
              <a:ahLst/>
              <a:cxnLst/>
              <a:rect l="l" t="t" r="r" b="b"/>
              <a:pathLst>
                <a:path w="24585" h="7907" extrusionOk="0">
                  <a:moveTo>
                    <a:pt x="1" y="0"/>
                  </a:moveTo>
                  <a:lnTo>
                    <a:pt x="1" y="7906"/>
                  </a:lnTo>
                  <a:lnTo>
                    <a:pt x="24585" y="7906"/>
                  </a:lnTo>
                  <a:lnTo>
                    <a:pt x="24585" y="280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2;p52">
              <a:extLst>
                <a:ext uri="{FF2B5EF4-FFF2-40B4-BE49-F238E27FC236}">
                  <a16:creationId xmlns="" xmlns:a16="http://schemas.microsoft.com/office/drawing/2014/main" id="{21A94E40-31D6-4A36-A8D6-F88D18ACF610}"/>
                </a:ext>
              </a:extLst>
            </p:cNvPr>
            <p:cNvSpPr/>
            <p:nvPr/>
          </p:nvSpPr>
          <p:spPr>
            <a:xfrm>
              <a:off x="4354179" y="2526585"/>
              <a:ext cx="1103941" cy="1638145"/>
            </a:xfrm>
            <a:custGeom>
              <a:avLst/>
              <a:gdLst/>
              <a:ahLst/>
              <a:cxnLst/>
              <a:rect l="l" t="t" r="r" b="b"/>
              <a:pathLst>
                <a:path w="32124" h="47669" extrusionOk="0">
                  <a:moveTo>
                    <a:pt x="14111" y="1"/>
                  </a:moveTo>
                  <a:lnTo>
                    <a:pt x="12543" y="5104"/>
                  </a:lnTo>
                  <a:cubicBezTo>
                    <a:pt x="20716" y="7173"/>
                    <a:pt x="26787" y="14611"/>
                    <a:pt x="26787" y="23418"/>
                  </a:cubicBezTo>
                  <a:cubicBezTo>
                    <a:pt x="26787" y="33825"/>
                    <a:pt x="18314" y="42331"/>
                    <a:pt x="7906" y="42331"/>
                  </a:cubicBezTo>
                  <a:cubicBezTo>
                    <a:pt x="5671" y="42331"/>
                    <a:pt x="3537" y="41931"/>
                    <a:pt x="1535" y="41230"/>
                  </a:cubicBezTo>
                  <a:lnTo>
                    <a:pt x="1" y="46334"/>
                  </a:lnTo>
                  <a:cubicBezTo>
                    <a:pt x="2469" y="47201"/>
                    <a:pt x="5138" y="47668"/>
                    <a:pt x="7906" y="47668"/>
                  </a:cubicBezTo>
                  <a:cubicBezTo>
                    <a:pt x="21249" y="47668"/>
                    <a:pt x="32124" y="36794"/>
                    <a:pt x="32124" y="23418"/>
                  </a:cubicBezTo>
                  <a:cubicBezTo>
                    <a:pt x="32124" y="12210"/>
                    <a:pt x="24452" y="2736"/>
                    <a:pt x="14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3;p52">
              <a:extLst>
                <a:ext uri="{FF2B5EF4-FFF2-40B4-BE49-F238E27FC236}">
                  <a16:creationId xmlns="" xmlns:a16="http://schemas.microsoft.com/office/drawing/2014/main" id="{B8ACE54C-89AD-46B0-9F32-2D7C5613EC7D}"/>
                </a:ext>
              </a:extLst>
            </p:cNvPr>
            <p:cNvSpPr/>
            <p:nvPr/>
          </p:nvSpPr>
          <p:spPr>
            <a:xfrm>
              <a:off x="4123763" y="1890390"/>
              <a:ext cx="880431" cy="1332056"/>
            </a:xfrm>
            <a:custGeom>
              <a:avLst/>
              <a:gdLst/>
              <a:ahLst/>
              <a:cxnLst/>
              <a:rect l="l" t="t" r="r" b="b"/>
              <a:pathLst>
                <a:path w="25620" h="38762" extrusionOk="0">
                  <a:moveTo>
                    <a:pt x="10041" y="1"/>
                  </a:moveTo>
                  <a:lnTo>
                    <a:pt x="1" y="34192"/>
                  </a:lnTo>
                  <a:lnTo>
                    <a:pt x="15579" y="38762"/>
                  </a:lnTo>
                  <a:lnTo>
                    <a:pt x="25619" y="4571"/>
                  </a:lnTo>
                  <a:lnTo>
                    <a:pt x="100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194;p52">
              <a:extLst>
                <a:ext uri="{FF2B5EF4-FFF2-40B4-BE49-F238E27FC236}">
                  <a16:creationId xmlns="" xmlns:a16="http://schemas.microsoft.com/office/drawing/2014/main" id="{ED6B072E-D9F0-4B8E-BD31-4360E9D0E297}"/>
                </a:ext>
              </a:extLst>
            </p:cNvPr>
            <p:cNvSpPr/>
            <p:nvPr/>
          </p:nvSpPr>
          <p:spPr>
            <a:xfrm>
              <a:off x="4036649" y="2989066"/>
              <a:ext cx="708469" cy="311965"/>
            </a:xfrm>
            <a:custGeom>
              <a:avLst/>
              <a:gdLst/>
              <a:ahLst/>
              <a:cxnLst/>
              <a:rect l="l" t="t" r="r" b="b"/>
              <a:pathLst>
                <a:path w="20616" h="9078" extrusionOk="0">
                  <a:moveTo>
                    <a:pt x="2524" y="0"/>
                  </a:moveTo>
                  <a:cubicBezTo>
                    <a:pt x="1557" y="0"/>
                    <a:pt x="643" y="628"/>
                    <a:pt x="368" y="1620"/>
                  </a:cubicBezTo>
                  <a:cubicBezTo>
                    <a:pt x="1" y="2821"/>
                    <a:pt x="701" y="4055"/>
                    <a:pt x="1902" y="4389"/>
                  </a:cubicBezTo>
                  <a:lnTo>
                    <a:pt x="17480" y="8992"/>
                  </a:lnTo>
                  <a:cubicBezTo>
                    <a:pt x="17689" y="9050"/>
                    <a:pt x="17898" y="9078"/>
                    <a:pt x="18104" y="9078"/>
                  </a:cubicBezTo>
                  <a:cubicBezTo>
                    <a:pt x="19083" y="9078"/>
                    <a:pt x="19979" y="8450"/>
                    <a:pt x="20282" y="7458"/>
                  </a:cubicBezTo>
                  <a:cubicBezTo>
                    <a:pt x="20616" y="6257"/>
                    <a:pt x="19948" y="5023"/>
                    <a:pt x="18748" y="4656"/>
                  </a:cubicBezTo>
                  <a:lnTo>
                    <a:pt x="3136" y="86"/>
                  </a:lnTo>
                  <a:cubicBezTo>
                    <a:pt x="2934" y="28"/>
                    <a:pt x="2728" y="0"/>
                    <a:pt x="25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195;p52">
              <a:extLst>
                <a:ext uri="{FF2B5EF4-FFF2-40B4-BE49-F238E27FC236}">
                  <a16:creationId xmlns="" xmlns:a16="http://schemas.microsoft.com/office/drawing/2014/main" id="{5E73B27E-5025-4792-B9B0-6260D5950706}"/>
                </a:ext>
              </a:extLst>
            </p:cNvPr>
            <p:cNvSpPr/>
            <p:nvPr/>
          </p:nvSpPr>
          <p:spPr>
            <a:xfrm>
              <a:off x="4588031" y="1527017"/>
              <a:ext cx="412724" cy="484925"/>
            </a:xfrm>
            <a:custGeom>
              <a:avLst/>
              <a:gdLst/>
              <a:ahLst/>
              <a:cxnLst/>
              <a:rect l="l" t="t" r="r" b="b"/>
              <a:pathLst>
                <a:path w="12010" h="14111" extrusionOk="0">
                  <a:moveTo>
                    <a:pt x="3403" y="0"/>
                  </a:moveTo>
                  <a:lnTo>
                    <a:pt x="1" y="11575"/>
                  </a:lnTo>
                  <a:lnTo>
                    <a:pt x="8607" y="14110"/>
                  </a:lnTo>
                  <a:lnTo>
                    <a:pt x="12009" y="2535"/>
                  </a:lnTo>
                  <a:lnTo>
                    <a:pt x="34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196;p52">
              <a:extLst>
                <a:ext uri="{FF2B5EF4-FFF2-40B4-BE49-F238E27FC236}">
                  <a16:creationId xmlns="" xmlns:a16="http://schemas.microsoft.com/office/drawing/2014/main" id="{0220DD9F-731D-4F7B-A47E-68A026B35CEE}"/>
                </a:ext>
              </a:extLst>
            </p:cNvPr>
            <p:cNvSpPr/>
            <p:nvPr/>
          </p:nvSpPr>
          <p:spPr>
            <a:xfrm>
              <a:off x="4637310" y="1425125"/>
              <a:ext cx="457433" cy="201516"/>
            </a:xfrm>
            <a:custGeom>
              <a:avLst/>
              <a:gdLst/>
              <a:ahLst/>
              <a:cxnLst/>
              <a:rect l="l" t="t" r="r" b="b"/>
              <a:pathLst>
                <a:path w="13311" h="5864" extrusionOk="0">
                  <a:moveTo>
                    <a:pt x="1634" y="0"/>
                  </a:moveTo>
                  <a:cubicBezTo>
                    <a:pt x="995" y="0"/>
                    <a:pt x="425" y="410"/>
                    <a:pt x="234" y="1064"/>
                  </a:cubicBezTo>
                  <a:cubicBezTo>
                    <a:pt x="1" y="1831"/>
                    <a:pt x="468" y="2665"/>
                    <a:pt x="1235" y="2865"/>
                  </a:cubicBezTo>
                  <a:lnTo>
                    <a:pt x="11242" y="5801"/>
                  </a:lnTo>
                  <a:cubicBezTo>
                    <a:pt x="11383" y="5844"/>
                    <a:pt x="11526" y="5864"/>
                    <a:pt x="11667" y="5864"/>
                  </a:cubicBezTo>
                  <a:cubicBezTo>
                    <a:pt x="12295" y="5864"/>
                    <a:pt x="12886" y="5460"/>
                    <a:pt x="13077" y="4833"/>
                  </a:cubicBezTo>
                  <a:cubicBezTo>
                    <a:pt x="13310" y="4033"/>
                    <a:pt x="12843" y="3232"/>
                    <a:pt x="12076" y="2999"/>
                  </a:cubicBezTo>
                  <a:lnTo>
                    <a:pt x="2069" y="63"/>
                  </a:lnTo>
                  <a:cubicBezTo>
                    <a:pt x="1923" y="21"/>
                    <a:pt x="1777" y="0"/>
                    <a:pt x="1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197;p52">
              <a:extLst>
                <a:ext uri="{FF2B5EF4-FFF2-40B4-BE49-F238E27FC236}">
                  <a16:creationId xmlns="" xmlns:a16="http://schemas.microsoft.com/office/drawing/2014/main" id="{CBDFE9A1-06D5-4CD5-AF43-962D5708EA9D}"/>
                </a:ext>
              </a:extLst>
            </p:cNvPr>
            <p:cNvSpPr/>
            <p:nvPr/>
          </p:nvSpPr>
          <p:spPr>
            <a:xfrm>
              <a:off x="4651090" y="2452082"/>
              <a:ext cx="338186" cy="308117"/>
            </a:xfrm>
            <a:custGeom>
              <a:avLst/>
              <a:gdLst/>
              <a:ahLst/>
              <a:cxnLst/>
              <a:rect l="l" t="t" r="r" b="b"/>
              <a:pathLst>
                <a:path w="9841" h="8966" extrusionOk="0">
                  <a:moveTo>
                    <a:pt x="4916" y="1"/>
                  </a:moveTo>
                  <a:cubicBezTo>
                    <a:pt x="3770" y="1"/>
                    <a:pt x="2619" y="434"/>
                    <a:pt x="1735" y="1302"/>
                  </a:cubicBezTo>
                  <a:cubicBezTo>
                    <a:pt x="0" y="3069"/>
                    <a:pt x="0" y="5905"/>
                    <a:pt x="1735" y="7639"/>
                  </a:cubicBezTo>
                  <a:cubicBezTo>
                    <a:pt x="2619" y="8523"/>
                    <a:pt x="3770" y="8965"/>
                    <a:pt x="4916" y="8965"/>
                  </a:cubicBezTo>
                  <a:cubicBezTo>
                    <a:pt x="6063" y="8965"/>
                    <a:pt x="7205" y="8523"/>
                    <a:pt x="8073" y="7639"/>
                  </a:cubicBezTo>
                  <a:cubicBezTo>
                    <a:pt x="9841" y="5905"/>
                    <a:pt x="9841" y="3069"/>
                    <a:pt x="8073" y="1302"/>
                  </a:cubicBezTo>
                  <a:cubicBezTo>
                    <a:pt x="7205" y="434"/>
                    <a:pt x="6063" y="1"/>
                    <a:pt x="49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198;p52">
              <a:extLst>
                <a:ext uri="{FF2B5EF4-FFF2-40B4-BE49-F238E27FC236}">
                  <a16:creationId xmlns="" xmlns:a16="http://schemas.microsoft.com/office/drawing/2014/main" id="{B2D2E3F5-0F6B-4B6B-AE56-B824B4A635D5}"/>
                </a:ext>
              </a:extLst>
            </p:cNvPr>
            <p:cNvSpPr/>
            <p:nvPr/>
          </p:nvSpPr>
          <p:spPr>
            <a:xfrm>
              <a:off x="3698499" y="3544916"/>
              <a:ext cx="1110814" cy="283546"/>
            </a:xfrm>
            <a:custGeom>
              <a:avLst/>
              <a:gdLst/>
              <a:ahLst/>
              <a:cxnLst/>
              <a:rect l="l" t="t" r="r" b="b"/>
              <a:pathLst>
                <a:path w="32324" h="8251" extrusionOk="0">
                  <a:moveTo>
                    <a:pt x="2295" y="0"/>
                  </a:moveTo>
                  <a:cubicBezTo>
                    <a:pt x="1247" y="0"/>
                    <a:pt x="319" y="762"/>
                    <a:pt x="167" y="1857"/>
                  </a:cubicBezTo>
                  <a:cubicBezTo>
                    <a:pt x="0" y="3025"/>
                    <a:pt x="834" y="4125"/>
                    <a:pt x="2002" y="4292"/>
                  </a:cubicBezTo>
                  <a:lnTo>
                    <a:pt x="29722" y="8228"/>
                  </a:lnTo>
                  <a:cubicBezTo>
                    <a:pt x="29825" y="8243"/>
                    <a:pt x="29928" y="8250"/>
                    <a:pt x="30030" y="8250"/>
                  </a:cubicBezTo>
                  <a:cubicBezTo>
                    <a:pt x="31077" y="8250"/>
                    <a:pt x="32005" y="7488"/>
                    <a:pt x="32157" y="6394"/>
                  </a:cubicBezTo>
                  <a:cubicBezTo>
                    <a:pt x="32324" y="5226"/>
                    <a:pt x="31490" y="4125"/>
                    <a:pt x="30322" y="3959"/>
                  </a:cubicBezTo>
                  <a:lnTo>
                    <a:pt x="2602" y="22"/>
                  </a:lnTo>
                  <a:cubicBezTo>
                    <a:pt x="2499" y="8"/>
                    <a:pt x="2396" y="0"/>
                    <a:pt x="22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199;p52">
              <a:extLst>
                <a:ext uri="{FF2B5EF4-FFF2-40B4-BE49-F238E27FC236}">
                  <a16:creationId xmlns="" xmlns:a16="http://schemas.microsoft.com/office/drawing/2014/main" id="{8C74E04B-CF6D-43C3-A0C8-176D36688992}"/>
                </a:ext>
              </a:extLst>
            </p:cNvPr>
            <p:cNvSpPr/>
            <p:nvPr/>
          </p:nvSpPr>
          <p:spPr>
            <a:xfrm>
              <a:off x="3685888" y="3888427"/>
              <a:ext cx="1110814" cy="327876"/>
            </a:xfrm>
            <a:custGeom>
              <a:avLst/>
              <a:gdLst/>
              <a:ahLst/>
              <a:cxnLst/>
              <a:rect l="l" t="t" r="r" b="b"/>
              <a:pathLst>
                <a:path w="32324" h="9541" extrusionOk="0">
                  <a:moveTo>
                    <a:pt x="4771" y="0"/>
                  </a:moveTo>
                  <a:cubicBezTo>
                    <a:pt x="2135" y="0"/>
                    <a:pt x="1" y="2135"/>
                    <a:pt x="1" y="4770"/>
                  </a:cubicBezTo>
                  <a:cubicBezTo>
                    <a:pt x="1" y="7405"/>
                    <a:pt x="2135" y="9540"/>
                    <a:pt x="4771" y="9540"/>
                  </a:cubicBezTo>
                  <a:lnTo>
                    <a:pt x="27554" y="9540"/>
                  </a:lnTo>
                  <a:cubicBezTo>
                    <a:pt x="30189" y="9540"/>
                    <a:pt x="32324" y="7405"/>
                    <a:pt x="32324" y="4770"/>
                  </a:cubicBezTo>
                  <a:cubicBezTo>
                    <a:pt x="32324" y="2135"/>
                    <a:pt x="30189" y="0"/>
                    <a:pt x="27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0;p52">
              <a:extLst>
                <a:ext uri="{FF2B5EF4-FFF2-40B4-BE49-F238E27FC236}">
                  <a16:creationId xmlns="" xmlns:a16="http://schemas.microsoft.com/office/drawing/2014/main" id="{037C5737-4F2F-4F10-A619-641862D83626}"/>
                </a:ext>
              </a:extLst>
            </p:cNvPr>
            <p:cNvSpPr/>
            <p:nvPr/>
          </p:nvSpPr>
          <p:spPr>
            <a:xfrm>
              <a:off x="3685888" y="4353829"/>
              <a:ext cx="1341232" cy="191447"/>
            </a:xfrm>
            <a:custGeom>
              <a:avLst/>
              <a:gdLst/>
              <a:ahLst/>
              <a:cxnLst/>
              <a:rect l="l" t="t" r="r" b="b"/>
              <a:pathLst>
                <a:path w="39029" h="5571" extrusionOk="0">
                  <a:moveTo>
                    <a:pt x="2803" y="0"/>
                  </a:moveTo>
                  <a:cubicBezTo>
                    <a:pt x="1268" y="0"/>
                    <a:pt x="1" y="1234"/>
                    <a:pt x="1" y="2769"/>
                  </a:cubicBezTo>
                  <a:cubicBezTo>
                    <a:pt x="1" y="4303"/>
                    <a:pt x="1268" y="5571"/>
                    <a:pt x="2803" y="5571"/>
                  </a:cubicBezTo>
                  <a:lnTo>
                    <a:pt x="36260" y="5571"/>
                  </a:lnTo>
                  <a:cubicBezTo>
                    <a:pt x="37794" y="5571"/>
                    <a:pt x="39028" y="4303"/>
                    <a:pt x="39028" y="2769"/>
                  </a:cubicBezTo>
                  <a:cubicBezTo>
                    <a:pt x="39028" y="1234"/>
                    <a:pt x="37794" y="0"/>
                    <a:pt x="36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29365987"/>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42000">
                                      <p:stCondLst>
                                        <p:cond delay="0"/>
                                      </p:stCondLst>
                                      <p:childTnLst>
                                        <p:set>
                                          <p:cBhvr>
                                            <p:cTn id="6" dur="1" fill="hold">
                                              <p:stCondLst>
                                                <p:cond delay="0"/>
                                              </p:stCondLst>
                                            </p:cTn>
                                            <p:tgtEl>
                                              <p:spTgt spid="648"/>
                                            </p:tgtEl>
                                            <p:attrNameLst>
                                              <p:attrName>style.visibility</p:attrName>
                                            </p:attrNameLst>
                                          </p:cBhvr>
                                          <p:to>
                                            <p:strVal val="visible"/>
                                          </p:to>
                                        </p:set>
                                        <p:anim calcmode="lin" valueType="num" p14:bounceEnd="42000">
                                          <p:cBhvr additive="base">
                                            <p:cTn id="7" dur="750" fill="hold"/>
                                            <p:tgtEl>
                                              <p:spTgt spid="648"/>
                                            </p:tgtEl>
                                            <p:attrNameLst>
                                              <p:attrName>ppt_x</p:attrName>
                                            </p:attrNameLst>
                                          </p:cBhvr>
                                          <p:tavLst>
                                            <p:tav tm="0">
                                              <p:val>
                                                <p:strVal val="0-#ppt_w/2"/>
                                              </p:val>
                                            </p:tav>
                                            <p:tav tm="100000">
                                              <p:val>
                                                <p:strVal val="#ppt_x"/>
                                              </p:val>
                                            </p:tav>
                                          </p:tavLst>
                                        </p:anim>
                                        <p:anim calcmode="lin" valueType="num" p14:bounceEnd="42000">
                                          <p:cBhvr additive="base">
                                            <p:cTn id="8" dur="750" fill="hold"/>
                                            <p:tgtEl>
                                              <p:spTgt spid="64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42000">
                                      <p:stCondLst>
                                        <p:cond delay="0"/>
                                      </p:stCondLst>
                                      <p:childTnLst>
                                        <p:set>
                                          <p:cBhvr>
                                            <p:cTn id="10" dur="1" fill="hold">
                                              <p:stCondLst>
                                                <p:cond delay="0"/>
                                              </p:stCondLst>
                                            </p:cTn>
                                            <p:tgtEl>
                                              <p:spTgt spid="647"/>
                                            </p:tgtEl>
                                            <p:attrNameLst>
                                              <p:attrName>style.visibility</p:attrName>
                                            </p:attrNameLst>
                                          </p:cBhvr>
                                          <p:to>
                                            <p:strVal val="visible"/>
                                          </p:to>
                                        </p:set>
                                        <p:anim calcmode="lin" valueType="num" p14:bounceEnd="42000">
                                          <p:cBhvr additive="base">
                                            <p:cTn id="11" dur="750" fill="hold"/>
                                            <p:tgtEl>
                                              <p:spTgt spid="647"/>
                                            </p:tgtEl>
                                            <p:attrNameLst>
                                              <p:attrName>ppt_x</p:attrName>
                                            </p:attrNameLst>
                                          </p:cBhvr>
                                          <p:tavLst>
                                            <p:tav tm="0">
                                              <p:val>
                                                <p:strVal val="0-#ppt_w/2"/>
                                              </p:val>
                                            </p:tav>
                                            <p:tav tm="100000">
                                              <p:val>
                                                <p:strVal val="#ppt_x"/>
                                              </p:val>
                                            </p:tav>
                                          </p:tavLst>
                                        </p:anim>
                                        <p:anim calcmode="lin" valueType="num" p14:bounceEnd="42000">
                                          <p:cBhvr additive="base">
                                            <p:cTn id="12" dur="750" fill="hold"/>
                                            <p:tgtEl>
                                              <p:spTgt spid="64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42000">
                                      <p:stCondLst>
                                        <p:cond delay="0"/>
                                      </p:stCondLst>
                                      <p:childTnLst>
                                        <p:set>
                                          <p:cBhvr>
                                            <p:cTn id="14" dur="1" fill="hold">
                                              <p:stCondLst>
                                                <p:cond delay="0"/>
                                              </p:stCondLst>
                                            </p:cTn>
                                            <p:tgtEl>
                                              <p:spTgt spid="646">
                                                <p:txEl>
                                                  <p:pRg st="0" end="0"/>
                                                </p:txEl>
                                              </p:spTgt>
                                            </p:tgtEl>
                                            <p:attrNameLst>
                                              <p:attrName>style.visibility</p:attrName>
                                            </p:attrNameLst>
                                          </p:cBhvr>
                                          <p:to>
                                            <p:strVal val="visible"/>
                                          </p:to>
                                        </p:set>
                                        <p:anim calcmode="lin" valueType="num" p14:bounceEnd="42000">
                                          <p:cBhvr additive="base">
                                            <p:cTn id="15" dur="750" fill="hold"/>
                                            <p:tgtEl>
                                              <p:spTgt spid="646">
                                                <p:txEl>
                                                  <p:pRg st="0" end="0"/>
                                                </p:txEl>
                                              </p:spTgt>
                                            </p:tgtEl>
                                            <p:attrNameLst>
                                              <p:attrName>ppt_x</p:attrName>
                                            </p:attrNameLst>
                                          </p:cBhvr>
                                          <p:tavLst>
                                            <p:tav tm="0">
                                              <p:val>
                                                <p:strVal val="0-#ppt_w/2"/>
                                              </p:val>
                                            </p:tav>
                                            <p:tav tm="100000">
                                              <p:val>
                                                <p:strVal val="#ppt_x"/>
                                              </p:val>
                                            </p:tav>
                                          </p:tavLst>
                                        </p:anim>
                                        <p:anim calcmode="lin" valueType="num" p14:bounceEnd="42000">
                                          <p:cBhvr additive="base">
                                            <p:cTn id="16" dur="750" fill="hold"/>
                                            <p:tgtEl>
                                              <p:spTgt spid="64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29333">
                                      <p:stCondLst>
                                        <p:cond delay="250"/>
                                      </p:stCondLst>
                                      <p:childTnLst>
                                        <p:set>
                                          <p:cBhvr>
                                            <p:cTn id="18" dur="1" fill="hold">
                                              <p:stCondLst>
                                                <p:cond delay="0"/>
                                              </p:stCondLst>
                                            </p:cTn>
                                            <p:tgtEl>
                                              <p:spTgt spid="28"/>
                                            </p:tgtEl>
                                            <p:attrNameLst>
                                              <p:attrName>style.visibility</p:attrName>
                                            </p:attrNameLst>
                                          </p:cBhvr>
                                          <p:to>
                                            <p:strVal val="visible"/>
                                          </p:to>
                                        </p:set>
                                        <p:anim calcmode="lin" valueType="num" p14:bounceEnd="29333">
                                          <p:cBhvr additive="base">
                                            <p:cTn id="19" dur="750" fill="hold"/>
                                            <p:tgtEl>
                                              <p:spTgt spid="28"/>
                                            </p:tgtEl>
                                            <p:attrNameLst>
                                              <p:attrName>ppt_x</p:attrName>
                                            </p:attrNameLst>
                                          </p:cBhvr>
                                          <p:tavLst>
                                            <p:tav tm="0">
                                              <p:val>
                                                <p:strVal val="1+#ppt_w/2"/>
                                              </p:val>
                                            </p:tav>
                                            <p:tav tm="100000">
                                              <p:val>
                                                <p:strVal val="#ppt_x"/>
                                              </p:val>
                                            </p:tav>
                                          </p:tavLst>
                                        </p:anim>
                                        <p:anim calcmode="lin" valueType="num" p14:bounceEnd="29333">
                                          <p:cBhvr additive="base">
                                            <p:cTn id="20" dur="75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 grpId="0" build="p"/>
          <p:bldP spid="647" grpId="0"/>
          <p:bldP spid="648"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48"/>
                                            </p:tgtEl>
                                            <p:attrNameLst>
                                              <p:attrName>style.visibility</p:attrName>
                                            </p:attrNameLst>
                                          </p:cBhvr>
                                          <p:to>
                                            <p:strVal val="visible"/>
                                          </p:to>
                                        </p:set>
                                        <p:anim calcmode="lin" valueType="num">
                                          <p:cBhvr additive="base">
                                            <p:cTn id="7" dur="750" fill="hold"/>
                                            <p:tgtEl>
                                              <p:spTgt spid="648"/>
                                            </p:tgtEl>
                                            <p:attrNameLst>
                                              <p:attrName>ppt_x</p:attrName>
                                            </p:attrNameLst>
                                          </p:cBhvr>
                                          <p:tavLst>
                                            <p:tav tm="0">
                                              <p:val>
                                                <p:strVal val="0-#ppt_w/2"/>
                                              </p:val>
                                            </p:tav>
                                            <p:tav tm="100000">
                                              <p:val>
                                                <p:strVal val="#ppt_x"/>
                                              </p:val>
                                            </p:tav>
                                          </p:tavLst>
                                        </p:anim>
                                        <p:anim calcmode="lin" valueType="num">
                                          <p:cBhvr additive="base">
                                            <p:cTn id="8" dur="750" fill="hold"/>
                                            <p:tgtEl>
                                              <p:spTgt spid="64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47"/>
                                            </p:tgtEl>
                                            <p:attrNameLst>
                                              <p:attrName>style.visibility</p:attrName>
                                            </p:attrNameLst>
                                          </p:cBhvr>
                                          <p:to>
                                            <p:strVal val="visible"/>
                                          </p:to>
                                        </p:set>
                                        <p:anim calcmode="lin" valueType="num">
                                          <p:cBhvr additive="base">
                                            <p:cTn id="11" dur="750" fill="hold"/>
                                            <p:tgtEl>
                                              <p:spTgt spid="647"/>
                                            </p:tgtEl>
                                            <p:attrNameLst>
                                              <p:attrName>ppt_x</p:attrName>
                                            </p:attrNameLst>
                                          </p:cBhvr>
                                          <p:tavLst>
                                            <p:tav tm="0">
                                              <p:val>
                                                <p:strVal val="0-#ppt_w/2"/>
                                              </p:val>
                                            </p:tav>
                                            <p:tav tm="100000">
                                              <p:val>
                                                <p:strVal val="#ppt_x"/>
                                              </p:val>
                                            </p:tav>
                                          </p:tavLst>
                                        </p:anim>
                                        <p:anim calcmode="lin" valueType="num">
                                          <p:cBhvr additive="base">
                                            <p:cTn id="12" dur="750" fill="hold"/>
                                            <p:tgtEl>
                                              <p:spTgt spid="64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46">
                                                <p:txEl>
                                                  <p:pRg st="0" end="0"/>
                                                </p:txEl>
                                              </p:spTgt>
                                            </p:tgtEl>
                                            <p:attrNameLst>
                                              <p:attrName>style.visibility</p:attrName>
                                            </p:attrNameLst>
                                          </p:cBhvr>
                                          <p:to>
                                            <p:strVal val="visible"/>
                                          </p:to>
                                        </p:set>
                                        <p:anim calcmode="lin" valueType="num">
                                          <p:cBhvr additive="base">
                                            <p:cTn id="15" dur="750" fill="hold"/>
                                            <p:tgtEl>
                                              <p:spTgt spid="646">
                                                <p:txEl>
                                                  <p:pRg st="0" end="0"/>
                                                </p:txEl>
                                              </p:spTgt>
                                            </p:tgtEl>
                                            <p:attrNameLst>
                                              <p:attrName>ppt_x</p:attrName>
                                            </p:attrNameLst>
                                          </p:cBhvr>
                                          <p:tavLst>
                                            <p:tav tm="0">
                                              <p:val>
                                                <p:strVal val="0-#ppt_w/2"/>
                                              </p:val>
                                            </p:tav>
                                            <p:tav tm="100000">
                                              <p:val>
                                                <p:strVal val="#ppt_x"/>
                                              </p:val>
                                            </p:tav>
                                          </p:tavLst>
                                        </p:anim>
                                        <p:anim calcmode="lin" valueType="num">
                                          <p:cBhvr additive="base">
                                            <p:cTn id="16" dur="750" fill="hold"/>
                                            <p:tgtEl>
                                              <p:spTgt spid="64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25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750" fill="hold"/>
                                            <p:tgtEl>
                                              <p:spTgt spid="28"/>
                                            </p:tgtEl>
                                            <p:attrNameLst>
                                              <p:attrName>ppt_x</p:attrName>
                                            </p:attrNameLst>
                                          </p:cBhvr>
                                          <p:tavLst>
                                            <p:tav tm="0">
                                              <p:val>
                                                <p:strVal val="1+#ppt_w/2"/>
                                              </p:val>
                                            </p:tav>
                                            <p:tav tm="100000">
                                              <p:val>
                                                <p:strVal val="#ppt_x"/>
                                              </p:val>
                                            </p:tav>
                                          </p:tavLst>
                                        </p:anim>
                                        <p:anim calcmode="lin" valueType="num">
                                          <p:cBhvr additive="base">
                                            <p:cTn id="20" dur="75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 grpId="0" build="p"/>
          <p:bldP spid="647" grpId="0"/>
          <p:bldP spid="648"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719;p35">
            <a:extLst>
              <a:ext uri="{FF2B5EF4-FFF2-40B4-BE49-F238E27FC236}">
                <a16:creationId xmlns="" xmlns:a16="http://schemas.microsoft.com/office/drawing/2014/main" id="{BB2E1E49-E59E-44A6-9C1B-72BCC9F191AB}"/>
              </a:ext>
            </a:extLst>
          </p:cNvPr>
          <p:cNvSpPr txBox="1">
            <a:spLocks/>
          </p:cNvSpPr>
          <p:nvPr/>
        </p:nvSpPr>
        <p:spPr>
          <a:xfrm>
            <a:off x="2144445" y="2865643"/>
            <a:ext cx="1828800" cy="64095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600" dirty="0">
                <a:solidFill>
                  <a:srgbClr val="223572"/>
                </a:solidFill>
                <a:latin typeface="#9Slide03 Arima Madurai Black" panose="00000A00000000000000" pitchFamily="2" charset="-93"/>
                <a:cs typeface="#9Slide03 Arima Madurai Black" panose="00000A00000000000000" pitchFamily="2" charset="-93"/>
              </a:rPr>
              <a:t>Trao đổi chất với môi trường</a:t>
            </a:r>
          </a:p>
        </p:txBody>
      </p:sp>
      <p:sp>
        <p:nvSpPr>
          <p:cNvPr id="4" name="Google Shape;720;p35">
            <a:extLst>
              <a:ext uri="{FF2B5EF4-FFF2-40B4-BE49-F238E27FC236}">
                <a16:creationId xmlns="" xmlns:a16="http://schemas.microsoft.com/office/drawing/2014/main" id="{EDE98A7D-9E03-474D-9E3E-BE1E5D3D7432}"/>
              </a:ext>
            </a:extLst>
          </p:cNvPr>
          <p:cNvSpPr txBox="1">
            <a:spLocks/>
          </p:cNvSpPr>
          <p:nvPr/>
        </p:nvSpPr>
        <p:spPr>
          <a:xfrm>
            <a:off x="1977087" y="2388900"/>
            <a:ext cx="2243400"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a:solidFill>
                  <a:srgbClr val="FF6600"/>
                </a:solidFill>
                <a:latin typeface="#9Slide07 IcielBaliho Script" pitchFamily="2" charset="-93"/>
                <a:ea typeface="Passion One"/>
                <a:cs typeface="Passion One"/>
                <a:sym typeface="Passion One"/>
              </a:rPr>
              <a:t>VẬT SỐNG</a:t>
            </a:r>
          </a:p>
        </p:txBody>
      </p:sp>
      <p:sp>
        <p:nvSpPr>
          <p:cNvPr id="5" name="Google Shape;721;p35">
            <a:extLst>
              <a:ext uri="{FF2B5EF4-FFF2-40B4-BE49-F238E27FC236}">
                <a16:creationId xmlns="" xmlns:a16="http://schemas.microsoft.com/office/drawing/2014/main" id="{2C615D4D-5EF0-4101-AC56-9B68611D3D42}"/>
              </a:ext>
            </a:extLst>
          </p:cNvPr>
          <p:cNvSpPr txBox="1">
            <a:spLocks/>
          </p:cNvSpPr>
          <p:nvPr/>
        </p:nvSpPr>
        <p:spPr>
          <a:xfrm>
            <a:off x="4817659" y="2388900"/>
            <a:ext cx="2704096"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a:solidFill>
                  <a:srgbClr val="FF6600"/>
                </a:solidFill>
                <a:latin typeface="#9Slide07 IcielBaliho Script" pitchFamily="2" charset="-93"/>
                <a:ea typeface="Passion One"/>
                <a:cs typeface="Passion One"/>
                <a:sym typeface="Passion One"/>
              </a:rPr>
              <a:t>VẬT KHÔNG SỐNG</a:t>
            </a:r>
            <a:endParaRPr lang="en-US" sz="2800" b="1" dirty="0">
              <a:solidFill>
                <a:srgbClr val="FF6600"/>
              </a:solidFill>
              <a:latin typeface="#9Slide07 IcielBaliho Script" pitchFamily="2" charset="-93"/>
              <a:ea typeface="Passion One"/>
              <a:cs typeface="Passion One"/>
              <a:sym typeface="Passion One"/>
            </a:endParaRPr>
          </a:p>
        </p:txBody>
      </p:sp>
      <p:sp>
        <p:nvSpPr>
          <p:cNvPr id="6" name="Google Shape;722;p35">
            <a:extLst>
              <a:ext uri="{FF2B5EF4-FFF2-40B4-BE49-F238E27FC236}">
                <a16:creationId xmlns="" xmlns:a16="http://schemas.microsoft.com/office/drawing/2014/main" id="{1297E790-96E3-4E77-9300-2283CFA4DD75}"/>
              </a:ext>
            </a:extLst>
          </p:cNvPr>
          <p:cNvSpPr txBox="1">
            <a:spLocks/>
          </p:cNvSpPr>
          <p:nvPr/>
        </p:nvSpPr>
        <p:spPr>
          <a:xfrm>
            <a:off x="5321757" y="2899201"/>
            <a:ext cx="1828800" cy="914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600">
                <a:solidFill>
                  <a:srgbClr val="223572"/>
                </a:solidFill>
                <a:latin typeface="#9Slide03 Arima Madurai Black" panose="00000A00000000000000" pitchFamily="2" charset="-93"/>
                <a:cs typeface="#9Slide03 Arima Madurai Black" panose="00000A00000000000000" pitchFamily="2" charset="-93"/>
              </a:rPr>
              <a:t>Không có các tính chất của vật sống</a:t>
            </a:r>
            <a:endParaRPr lang="en-US" sz="1600" dirty="0">
              <a:solidFill>
                <a:srgbClr val="223572"/>
              </a:solidFill>
              <a:latin typeface="#9Slide03 Arima Madurai Black" panose="00000A00000000000000" pitchFamily="2" charset="-93"/>
              <a:cs typeface="#9Slide03 Arima Madurai Black" panose="00000A00000000000000" pitchFamily="2" charset="-93"/>
            </a:endParaRPr>
          </a:p>
        </p:txBody>
      </p:sp>
      <p:pic>
        <p:nvPicPr>
          <p:cNvPr id="7" name="Picture 14" descr="Healthy living free icon">
            <a:extLst>
              <a:ext uri="{FF2B5EF4-FFF2-40B4-BE49-F238E27FC236}">
                <a16:creationId xmlns="" xmlns:a16="http://schemas.microsoft.com/office/drawing/2014/main" id="{1652CA35-6DF8-40FB-9C2C-9628B030C23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36062" y="1437686"/>
            <a:ext cx="833036" cy="833036"/>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6" descr="Plant premium icon">
            <a:extLst>
              <a:ext uri="{FF2B5EF4-FFF2-40B4-BE49-F238E27FC236}">
                <a16:creationId xmlns="" xmlns:a16="http://schemas.microsoft.com/office/drawing/2014/main" id="{1E7DFE66-7ACF-4F76-9359-374A9EA27C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6226" y="1331348"/>
            <a:ext cx="949292" cy="949292"/>
          </a:xfrm>
          <a:prstGeom prst="rect">
            <a:avLst/>
          </a:prstGeom>
          <a:noFill/>
          <a:extLst>
            <a:ext uri="{909E8E84-426E-40DD-AFC4-6F175D3DCCD1}">
              <a14:hiddenFill xmlns:a14="http://schemas.microsoft.com/office/drawing/2010/main">
                <a:solidFill>
                  <a:srgbClr val="FFFFFF"/>
                </a:solidFill>
              </a14:hiddenFill>
            </a:ext>
          </a:extLst>
        </p:spPr>
      </p:pic>
      <p:sp>
        <p:nvSpPr>
          <p:cNvPr id="9" name="Google Shape;719;p35">
            <a:extLst>
              <a:ext uri="{FF2B5EF4-FFF2-40B4-BE49-F238E27FC236}">
                <a16:creationId xmlns="" xmlns:a16="http://schemas.microsoft.com/office/drawing/2014/main" id="{11504499-3BC6-4B2E-A715-AA28D1BC1B19}"/>
              </a:ext>
            </a:extLst>
          </p:cNvPr>
          <p:cNvSpPr txBox="1">
            <a:spLocks/>
          </p:cNvSpPr>
          <p:nvPr/>
        </p:nvSpPr>
        <p:spPr>
          <a:xfrm>
            <a:off x="2186390" y="3452872"/>
            <a:ext cx="1828800" cy="64095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dk2"/>
              </a:buClr>
              <a:buSzPts val="1600"/>
              <a:buFont typeface="Nunito SemiBold"/>
              <a:buNone/>
              <a:defRPr sz="1300" b="0" i="0" u="none" strike="noStrike" cap="none">
                <a:solidFill>
                  <a:schemeClr val="dk2"/>
                </a:solidFill>
                <a:latin typeface="Nunito SemiBold"/>
                <a:ea typeface="Nunito SemiBold"/>
                <a:cs typeface="Nunito SemiBold"/>
                <a:sym typeface="Nunito SemiBold"/>
              </a:defRPr>
            </a:lvl1pPr>
            <a:lvl2pPr marL="914400" marR="0" lvl="1" indent="-330200" algn="ctr" rtl="0">
              <a:lnSpc>
                <a:spcPct val="100000"/>
              </a:lnSpc>
              <a:spcBef>
                <a:spcPts val="0"/>
              </a:spcBef>
              <a:spcAft>
                <a:spcPts val="0"/>
              </a:spcAft>
              <a:buClr>
                <a:schemeClr val="dk2"/>
              </a:buClr>
              <a:buSzPts val="1600"/>
              <a:buFont typeface="Nunito SemiBold"/>
              <a:buNone/>
              <a:defRPr sz="1300" b="0" i="0" u="none" strike="noStrike" cap="none">
                <a:solidFill>
                  <a:schemeClr val="dk2"/>
                </a:solidFill>
                <a:latin typeface="Nunito SemiBold"/>
                <a:ea typeface="Nunito SemiBold"/>
                <a:cs typeface="Nunito SemiBold"/>
                <a:sym typeface="Nunito SemiBold"/>
              </a:defRPr>
            </a:lvl2pPr>
            <a:lvl3pPr marL="1371600" marR="0" lvl="2" indent="-330200" algn="ctr" rtl="0">
              <a:lnSpc>
                <a:spcPct val="100000"/>
              </a:lnSpc>
              <a:spcBef>
                <a:spcPts val="0"/>
              </a:spcBef>
              <a:spcAft>
                <a:spcPts val="0"/>
              </a:spcAft>
              <a:buClr>
                <a:schemeClr val="dk2"/>
              </a:buClr>
              <a:buSzPts val="1600"/>
              <a:buFont typeface="Nunito SemiBold"/>
              <a:buNone/>
              <a:defRPr sz="1300" b="0" i="0" u="none" strike="noStrike" cap="none">
                <a:solidFill>
                  <a:schemeClr val="dk2"/>
                </a:solidFill>
                <a:latin typeface="Nunito SemiBold"/>
                <a:ea typeface="Nunito SemiBold"/>
                <a:cs typeface="Nunito SemiBold"/>
                <a:sym typeface="Nunito SemiBold"/>
              </a:defRPr>
            </a:lvl3pPr>
            <a:lvl4pPr marL="1828800" marR="0" lvl="3" indent="-330200" algn="ctr" rtl="0">
              <a:lnSpc>
                <a:spcPct val="100000"/>
              </a:lnSpc>
              <a:spcBef>
                <a:spcPts val="0"/>
              </a:spcBef>
              <a:spcAft>
                <a:spcPts val="0"/>
              </a:spcAft>
              <a:buClr>
                <a:schemeClr val="dk2"/>
              </a:buClr>
              <a:buSzPts val="1600"/>
              <a:buFont typeface="Nunito SemiBold"/>
              <a:buNone/>
              <a:defRPr sz="1300" b="0" i="0" u="none" strike="noStrike" cap="none">
                <a:solidFill>
                  <a:schemeClr val="dk2"/>
                </a:solidFill>
                <a:latin typeface="Nunito SemiBold"/>
                <a:ea typeface="Nunito SemiBold"/>
                <a:cs typeface="Nunito SemiBold"/>
                <a:sym typeface="Nunito SemiBold"/>
              </a:defRPr>
            </a:lvl4pPr>
            <a:lvl5pPr marL="2286000" marR="0" lvl="4" indent="-330200" algn="ctr" rtl="0">
              <a:lnSpc>
                <a:spcPct val="100000"/>
              </a:lnSpc>
              <a:spcBef>
                <a:spcPts val="0"/>
              </a:spcBef>
              <a:spcAft>
                <a:spcPts val="0"/>
              </a:spcAft>
              <a:buClr>
                <a:schemeClr val="dk2"/>
              </a:buClr>
              <a:buSzPts val="1600"/>
              <a:buFont typeface="Nunito SemiBold"/>
              <a:buNone/>
              <a:defRPr sz="1300" b="0" i="0" u="none" strike="noStrike" cap="none">
                <a:solidFill>
                  <a:schemeClr val="dk2"/>
                </a:solidFill>
                <a:latin typeface="Nunito SemiBold"/>
                <a:ea typeface="Nunito SemiBold"/>
                <a:cs typeface="Nunito SemiBold"/>
                <a:sym typeface="Nunito SemiBold"/>
              </a:defRPr>
            </a:lvl5pPr>
            <a:lvl6pPr marL="2743200" marR="0" lvl="5" indent="-330200" algn="ctr" rtl="0">
              <a:lnSpc>
                <a:spcPct val="100000"/>
              </a:lnSpc>
              <a:spcBef>
                <a:spcPts val="0"/>
              </a:spcBef>
              <a:spcAft>
                <a:spcPts val="0"/>
              </a:spcAft>
              <a:buClr>
                <a:schemeClr val="dk2"/>
              </a:buClr>
              <a:buSzPts val="1600"/>
              <a:buFont typeface="Nunito SemiBold"/>
              <a:buNone/>
              <a:defRPr sz="1300" b="0" i="0" u="none" strike="noStrike" cap="none">
                <a:solidFill>
                  <a:schemeClr val="dk2"/>
                </a:solidFill>
                <a:latin typeface="Nunito SemiBold"/>
                <a:ea typeface="Nunito SemiBold"/>
                <a:cs typeface="Nunito SemiBold"/>
                <a:sym typeface="Nunito SemiBold"/>
              </a:defRPr>
            </a:lvl6pPr>
            <a:lvl7pPr marL="3200400" marR="0" lvl="6" indent="-330200" algn="ctr" rtl="0">
              <a:lnSpc>
                <a:spcPct val="100000"/>
              </a:lnSpc>
              <a:spcBef>
                <a:spcPts val="0"/>
              </a:spcBef>
              <a:spcAft>
                <a:spcPts val="0"/>
              </a:spcAft>
              <a:buClr>
                <a:schemeClr val="dk2"/>
              </a:buClr>
              <a:buSzPts val="1600"/>
              <a:buFont typeface="Nunito SemiBold"/>
              <a:buNone/>
              <a:defRPr sz="1300" b="0" i="0" u="none" strike="noStrike" cap="none">
                <a:solidFill>
                  <a:schemeClr val="dk2"/>
                </a:solidFill>
                <a:latin typeface="Nunito SemiBold"/>
                <a:ea typeface="Nunito SemiBold"/>
                <a:cs typeface="Nunito SemiBold"/>
                <a:sym typeface="Nunito SemiBold"/>
              </a:defRPr>
            </a:lvl7pPr>
            <a:lvl8pPr marL="3657600" marR="0" lvl="7" indent="-330200" algn="ctr" rtl="0">
              <a:lnSpc>
                <a:spcPct val="100000"/>
              </a:lnSpc>
              <a:spcBef>
                <a:spcPts val="0"/>
              </a:spcBef>
              <a:spcAft>
                <a:spcPts val="0"/>
              </a:spcAft>
              <a:buClr>
                <a:schemeClr val="dk2"/>
              </a:buClr>
              <a:buSzPts val="1600"/>
              <a:buFont typeface="Nunito SemiBold"/>
              <a:buNone/>
              <a:defRPr sz="1300" b="0" i="0" u="none" strike="noStrike" cap="none">
                <a:solidFill>
                  <a:schemeClr val="dk2"/>
                </a:solidFill>
                <a:latin typeface="Nunito SemiBold"/>
                <a:ea typeface="Nunito SemiBold"/>
                <a:cs typeface="Nunito SemiBold"/>
                <a:sym typeface="Nunito SemiBold"/>
              </a:defRPr>
            </a:lvl8pPr>
            <a:lvl9pPr marL="4114800" marR="0" lvl="8" indent="-330200" algn="ctr" rtl="0">
              <a:lnSpc>
                <a:spcPct val="100000"/>
              </a:lnSpc>
              <a:spcBef>
                <a:spcPts val="0"/>
              </a:spcBef>
              <a:spcAft>
                <a:spcPts val="0"/>
              </a:spcAft>
              <a:buClr>
                <a:schemeClr val="dk2"/>
              </a:buClr>
              <a:buSzPts val="1600"/>
              <a:buFont typeface="Nunito SemiBold"/>
              <a:buNone/>
              <a:defRPr sz="1300" b="0" i="0" u="none" strike="noStrike" cap="none">
                <a:solidFill>
                  <a:schemeClr val="dk2"/>
                </a:solidFill>
                <a:latin typeface="Nunito SemiBold"/>
                <a:ea typeface="Nunito SemiBold"/>
                <a:cs typeface="Nunito SemiBold"/>
                <a:sym typeface="Nunito SemiBold"/>
              </a:defRPr>
            </a:lvl9pPr>
          </a:lstStyle>
          <a:p>
            <a:pPr marL="0" indent="0"/>
            <a:r>
              <a:rPr lang="en-US" sz="1600" dirty="0" err="1">
                <a:latin typeface="#9Slide03 Arima Madurai Black" panose="00000A00000000000000" pitchFamily="2" charset="-93"/>
                <a:cs typeface="#9Slide03 Arima Madurai Black" panose="00000A00000000000000" pitchFamily="2" charset="-93"/>
              </a:rPr>
              <a:t>Lớn</a:t>
            </a:r>
            <a:r>
              <a:rPr lang="en-US" sz="1600" dirty="0">
                <a:latin typeface="#9Slide03 Arima Madurai Black" panose="00000A00000000000000" pitchFamily="2" charset="-93"/>
                <a:cs typeface="#9Slide03 Arima Madurai Black" panose="00000A00000000000000" pitchFamily="2" charset="-93"/>
              </a:rPr>
              <a:t> </a:t>
            </a:r>
            <a:r>
              <a:rPr lang="en-US" sz="1600" dirty="0" err="1">
                <a:latin typeface="#9Slide03 Arima Madurai Black" panose="00000A00000000000000" pitchFamily="2" charset="-93"/>
                <a:cs typeface="#9Slide03 Arima Madurai Black" panose="00000A00000000000000" pitchFamily="2" charset="-93"/>
              </a:rPr>
              <a:t>lên</a:t>
            </a:r>
            <a:r>
              <a:rPr lang="en-US" sz="1600" dirty="0">
                <a:latin typeface="#9Slide03 Arima Madurai Black" panose="00000A00000000000000" pitchFamily="2" charset="-93"/>
                <a:cs typeface="#9Slide03 Arima Madurai Black" panose="00000A00000000000000" pitchFamily="2" charset="-93"/>
              </a:rPr>
              <a:t>, </a:t>
            </a:r>
            <a:r>
              <a:rPr lang="en-US" sz="1600" dirty="0" err="1">
                <a:latin typeface="#9Slide03 Arima Madurai Black" panose="00000A00000000000000" pitchFamily="2" charset="-93"/>
                <a:cs typeface="#9Slide03 Arima Madurai Black" panose="00000A00000000000000" pitchFamily="2" charset="-93"/>
              </a:rPr>
              <a:t>sinh</a:t>
            </a:r>
            <a:r>
              <a:rPr lang="en-US" sz="1600" dirty="0">
                <a:latin typeface="#9Slide03 Arima Madurai Black" panose="00000A00000000000000" pitchFamily="2" charset="-93"/>
                <a:cs typeface="#9Slide03 Arima Madurai Black" panose="00000A00000000000000" pitchFamily="2" charset="-93"/>
              </a:rPr>
              <a:t> </a:t>
            </a:r>
            <a:r>
              <a:rPr lang="en-US" sz="1600" dirty="0" err="1">
                <a:latin typeface="#9Slide03 Arima Madurai Black" panose="00000A00000000000000" pitchFamily="2" charset="-93"/>
                <a:cs typeface="#9Slide03 Arima Madurai Black" panose="00000A00000000000000" pitchFamily="2" charset="-93"/>
              </a:rPr>
              <a:t>sản</a:t>
            </a:r>
            <a:r>
              <a:rPr lang="en-US" sz="1600" dirty="0">
                <a:latin typeface="#9Slide03 Arima Madurai Black" panose="00000A00000000000000" pitchFamily="2" charset="-93"/>
                <a:cs typeface="#9Slide03 Arima Madurai Black" panose="00000A00000000000000" pitchFamily="2" charset="-93"/>
              </a:rPr>
              <a:t> .....</a:t>
            </a:r>
            <a:endParaRPr lang="vi-VN" sz="1600" dirty="0">
              <a:latin typeface="#9Slide03 Arima Madurai Black" panose="00000A00000000000000" pitchFamily="2" charset="-93"/>
              <a:cs typeface="#9Slide03 Arima Madurai Black" panose="00000A00000000000000" pitchFamily="2" charset="-93"/>
            </a:endParaRPr>
          </a:p>
        </p:txBody>
      </p:sp>
    </p:spTree>
    <p:extLst>
      <p:ext uri="{BB962C8B-B14F-4D97-AF65-F5344CB8AC3E}">
        <p14:creationId xmlns:p14="http://schemas.microsoft.com/office/powerpoint/2010/main" val="2051466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25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par>
                                <p:cTn id="20" presetID="22" presetClass="entr" presetSubtype="1" fill="hold" grpId="0" nodeType="withEffect">
                                  <p:stCondLst>
                                    <p:cond delay="25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up)">
                                      <p:cBhvr>
                                        <p:cTn id="27" dur="500"/>
                                        <p:tgtEl>
                                          <p:spTgt spid="3"/>
                                        </p:tgtEl>
                                      </p:cBhvr>
                                    </p:animEffect>
                                  </p:childTnLst>
                                </p:cTn>
                              </p:par>
                            </p:childTnLst>
                          </p:cTn>
                        </p:par>
                        <p:par>
                          <p:cTn id="28" fill="hold">
                            <p:stCondLst>
                              <p:cond delay="500"/>
                            </p:stCondLst>
                            <p:childTnLst>
                              <p:par>
                                <p:cTn id="29" presetID="22" presetClass="entr" presetSubtype="1"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up)">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up)">
                                      <p:cBhvr>
                                        <p:cTn id="3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59"/>
        <p:cNvGrpSpPr/>
        <p:nvPr/>
      </p:nvGrpSpPr>
      <p:grpSpPr>
        <a:xfrm>
          <a:off x="0" y="0"/>
          <a:ext cx="0" cy="0"/>
          <a:chOff x="0" y="0"/>
          <a:chExt cx="0" cy="0"/>
        </a:xfrm>
      </p:grpSpPr>
      <p:sp>
        <p:nvSpPr>
          <p:cNvPr id="16" name="Google Shape;720;p35">
            <a:extLst>
              <a:ext uri="{FF2B5EF4-FFF2-40B4-BE49-F238E27FC236}">
                <a16:creationId xmlns="" xmlns:a16="http://schemas.microsoft.com/office/drawing/2014/main" id="{5EC03456-7D4A-49B0-8CE2-4E26132F1984}"/>
              </a:ext>
            </a:extLst>
          </p:cNvPr>
          <p:cNvSpPr txBox="1">
            <a:spLocks/>
          </p:cNvSpPr>
          <p:nvPr/>
        </p:nvSpPr>
        <p:spPr>
          <a:xfrm>
            <a:off x="1483749" y="340674"/>
            <a:ext cx="6319625"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err="1">
                <a:solidFill>
                  <a:srgbClr val="FF6600"/>
                </a:solidFill>
                <a:latin typeface="#9Slide07 IcielBaliho Script" pitchFamily="2" charset="-93"/>
                <a:ea typeface="Passion One"/>
                <a:cs typeface="Passion One"/>
                <a:sym typeface="Passion One"/>
              </a:rPr>
              <a:t>Vật</a:t>
            </a:r>
            <a:r>
              <a:rPr lang="en-US" sz="2800" b="1" dirty="0">
                <a:solidFill>
                  <a:srgbClr val="FF6600"/>
                </a:solidFill>
                <a:latin typeface="#9Slide07 IcielBaliho Script" pitchFamily="2" charset="-93"/>
                <a:ea typeface="Passion One"/>
                <a:cs typeface="Passion One"/>
                <a:sym typeface="Passion One"/>
              </a:rPr>
              <a:t> </a:t>
            </a:r>
            <a:r>
              <a:rPr lang="en-US" sz="2800" b="1" dirty="0" err="1">
                <a:solidFill>
                  <a:srgbClr val="FF6600"/>
                </a:solidFill>
                <a:latin typeface="#9Slide07 IcielBaliho Script" pitchFamily="2" charset="-93"/>
                <a:ea typeface="Passion One"/>
                <a:cs typeface="Passion One"/>
                <a:sym typeface="Passion One"/>
              </a:rPr>
              <a:t>nào</a:t>
            </a:r>
            <a:r>
              <a:rPr lang="en-US" sz="2800" b="1" dirty="0">
                <a:solidFill>
                  <a:srgbClr val="FF6600"/>
                </a:solidFill>
                <a:latin typeface="#9Slide07 IcielBaliho Script" pitchFamily="2" charset="-93"/>
                <a:ea typeface="Passion One"/>
                <a:cs typeface="Passion One"/>
                <a:sym typeface="Passion One"/>
              </a:rPr>
              <a:t> </a:t>
            </a:r>
            <a:r>
              <a:rPr lang="en-US" sz="2800" b="1" dirty="0" err="1">
                <a:solidFill>
                  <a:srgbClr val="FF6600"/>
                </a:solidFill>
                <a:latin typeface="#9Slide07 IcielBaliho Script" pitchFamily="2" charset="-93"/>
                <a:ea typeface="Passion One"/>
                <a:cs typeface="Passion One"/>
                <a:sym typeface="Passion One"/>
              </a:rPr>
              <a:t>là</a:t>
            </a:r>
            <a:r>
              <a:rPr lang="en-US" sz="2800" b="1" dirty="0">
                <a:solidFill>
                  <a:srgbClr val="FF6600"/>
                </a:solidFill>
                <a:latin typeface="#9Slide07 IcielBaliho Script" pitchFamily="2" charset="-93"/>
                <a:ea typeface="Passion One"/>
                <a:cs typeface="Passion One"/>
                <a:sym typeface="Passion One"/>
              </a:rPr>
              <a:t> </a:t>
            </a:r>
            <a:r>
              <a:rPr lang="en-US" sz="2800" b="1" dirty="0" err="1">
                <a:solidFill>
                  <a:srgbClr val="223572"/>
                </a:solidFill>
                <a:highlight>
                  <a:srgbClr val="FFA7D4"/>
                </a:highlight>
                <a:latin typeface="#9Slide07 IcielBaliho Script" pitchFamily="2" charset="-93"/>
                <a:ea typeface="Passion One"/>
                <a:cs typeface="Passion One"/>
                <a:sym typeface="Passion One"/>
              </a:rPr>
              <a:t>vật</a:t>
            </a:r>
            <a:r>
              <a:rPr lang="en-US" sz="2800" b="1" dirty="0">
                <a:solidFill>
                  <a:srgbClr val="223572"/>
                </a:solidFill>
                <a:highlight>
                  <a:srgbClr val="FFA7D4"/>
                </a:highlight>
                <a:latin typeface="#9Slide07 IcielBaliho Script" pitchFamily="2" charset="-93"/>
                <a:ea typeface="Passion One"/>
                <a:cs typeface="Passion One"/>
                <a:sym typeface="Passion One"/>
              </a:rPr>
              <a:t> </a:t>
            </a:r>
            <a:r>
              <a:rPr lang="en-US" sz="2800" b="1" dirty="0" err="1">
                <a:solidFill>
                  <a:srgbClr val="223572"/>
                </a:solidFill>
                <a:highlight>
                  <a:srgbClr val="FFA7D4"/>
                </a:highlight>
                <a:latin typeface="#9Slide07 IcielBaliho Script" pitchFamily="2" charset="-93"/>
                <a:ea typeface="Passion One"/>
                <a:cs typeface="Passion One"/>
                <a:sym typeface="Passion One"/>
              </a:rPr>
              <a:t>sống</a:t>
            </a:r>
            <a:r>
              <a:rPr lang="en-US" sz="2800" b="1" dirty="0">
                <a:solidFill>
                  <a:srgbClr val="223572"/>
                </a:solidFill>
                <a:highlight>
                  <a:srgbClr val="FFA7D4"/>
                </a:highlight>
                <a:latin typeface="#9Slide07 IcielBaliho Script" pitchFamily="2" charset="-93"/>
                <a:ea typeface="Passion One"/>
                <a:cs typeface="Passion One"/>
                <a:sym typeface="Passion One"/>
              </a:rPr>
              <a:t>,</a:t>
            </a:r>
            <a:r>
              <a:rPr lang="en-US" sz="2800" b="1" dirty="0">
                <a:solidFill>
                  <a:srgbClr val="FF6600"/>
                </a:solidFill>
                <a:highlight>
                  <a:srgbClr val="FFA7D4"/>
                </a:highlight>
                <a:latin typeface="#9Slide07 IcielBaliho Script" pitchFamily="2" charset="-93"/>
                <a:ea typeface="Passion One"/>
                <a:cs typeface="Passion One"/>
                <a:sym typeface="Passion One"/>
              </a:rPr>
              <a:t> </a:t>
            </a:r>
            <a:r>
              <a:rPr lang="en-US" sz="2800" b="1" dirty="0" err="1">
                <a:solidFill>
                  <a:srgbClr val="FF6600"/>
                </a:solidFill>
                <a:latin typeface="#9Slide07 IcielBaliho Script" pitchFamily="2" charset="-93"/>
                <a:ea typeface="Passion One"/>
                <a:cs typeface="Passion One"/>
                <a:sym typeface="Passion One"/>
              </a:rPr>
              <a:t>vật</a:t>
            </a:r>
            <a:r>
              <a:rPr lang="en-US" sz="2800" b="1" dirty="0">
                <a:solidFill>
                  <a:srgbClr val="FF6600"/>
                </a:solidFill>
                <a:latin typeface="#9Slide07 IcielBaliho Script" pitchFamily="2" charset="-93"/>
                <a:ea typeface="Passion One"/>
                <a:cs typeface="Passion One"/>
                <a:sym typeface="Passion One"/>
              </a:rPr>
              <a:t> </a:t>
            </a:r>
            <a:r>
              <a:rPr lang="en-US" sz="2800" b="1" dirty="0" err="1">
                <a:solidFill>
                  <a:srgbClr val="FF6600"/>
                </a:solidFill>
                <a:latin typeface="#9Slide07 IcielBaliho Script" pitchFamily="2" charset="-93"/>
                <a:ea typeface="Passion One"/>
                <a:cs typeface="Passion One"/>
                <a:sym typeface="Passion One"/>
              </a:rPr>
              <a:t>nào</a:t>
            </a:r>
            <a:r>
              <a:rPr lang="en-US" sz="2800" b="1" dirty="0">
                <a:solidFill>
                  <a:srgbClr val="FF6600"/>
                </a:solidFill>
                <a:latin typeface="#9Slide07 IcielBaliho Script" pitchFamily="2" charset="-93"/>
                <a:ea typeface="Passion One"/>
                <a:cs typeface="Passion One"/>
                <a:sym typeface="Passion One"/>
              </a:rPr>
              <a:t> </a:t>
            </a:r>
            <a:r>
              <a:rPr lang="en-US" sz="2800" b="1" dirty="0" err="1">
                <a:solidFill>
                  <a:srgbClr val="FF6600"/>
                </a:solidFill>
                <a:latin typeface="#9Slide07 IcielBaliho Script" pitchFamily="2" charset="-93"/>
                <a:ea typeface="Passion One"/>
                <a:cs typeface="Passion One"/>
                <a:sym typeface="Passion One"/>
              </a:rPr>
              <a:t>là</a:t>
            </a:r>
            <a:r>
              <a:rPr lang="en-US" sz="2800" b="1" dirty="0">
                <a:solidFill>
                  <a:srgbClr val="FF6600"/>
                </a:solidFill>
                <a:latin typeface="#9Slide07 IcielBaliho Script" pitchFamily="2" charset="-93"/>
                <a:ea typeface="Passion One"/>
                <a:cs typeface="Passion One"/>
                <a:sym typeface="Passion One"/>
              </a:rPr>
              <a:t> </a:t>
            </a:r>
            <a:r>
              <a:rPr lang="en-US" sz="2800" b="1" dirty="0" err="1">
                <a:solidFill>
                  <a:srgbClr val="223572"/>
                </a:solidFill>
                <a:highlight>
                  <a:srgbClr val="A2F869"/>
                </a:highlight>
                <a:latin typeface="#9Slide07 IcielBaliho Script" pitchFamily="2" charset="-93"/>
                <a:ea typeface="Passion One"/>
                <a:cs typeface="Passion One"/>
                <a:sym typeface="Passion One"/>
              </a:rPr>
              <a:t>vật</a:t>
            </a:r>
            <a:r>
              <a:rPr lang="en-US" sz="2800" b="1" dirty="0">
                <a:solidFill>
                  <a:srgbClr val="223572"/>
                </a:solidFill>
                <a:highlight>
                  <a:srgbClr val="A2F869"/>
                </a:highlight>
                <a:latin typeface="#9Slide07 IcielBaliho Script" pitchFamily="2" charset="-93"/>
                <a:ea typeface="Passion One"/>
                <a:cs typeface="Passion One"/>
                <a:sym typeface="Passion One"/>
              </a:rPr>
              <a:t> </a:t>
            </a:r>
            <a:r>
              <a:rPr lang="en-US" sz="2800" b="1" dirty="0" err="1">
                <a:solidFill>
                  <a:srgbClr val="223572"/>
                </a:solidFill>
                <a:highlight>
                  <a:srgbClr val="A2F869"/>
                </a:highlight>
                <a:latin typeface="#9Slide07 IcielBaliho Script" pitchFamily="2" charset="-93"/>
                <a:ea typeface="Passion One"/>
                <a:cs typeface="Passion One"/>
                <a:sym typeface="Passion One"/>
              </a:rPr>
              <a:t>không</a:t>
            </a:r>
            <a:r>
              <a:rPr lang="en-US" sz="2800" b="1" dirty="0">
                <a:solidFill>
                  <a:srgbClr val="223572"/>
                </a:solidFill>
                <a:highlight>
                  <a:srgbClr val="A2F869"/>
                </a:highlight>
                <a:latin typeface="#9Slide07 IcielBaliho Script" pitchFamily="2" charset="-93"/>
                <a:ea typeface="Passion One"/>
                <a:cs typeface="Passion One"/>
                <a:sym typeface="Passion One"/>
              </a:rPr>
              <a:t> </a:t>
            </a:r>
            <a:r>
              <a:rPr lang="en-US" sz="2800" b="1" dirty="0" err="1">
                <a:solidFill>
                  <a:srgbClr val="223572"/>
                </a:solidFill>
                <a:highlight>
                  <a:srgbClr val="A2F869"/>
                </a:highlight>
                <a:latin typeface="#9Slide07 IcielBaliho Script" pitchFamily="2" charset="-93"/>
                <a:ea typeface="Passion One"/>
                <a:cs typeface="Passion One"/>
                <a:sym typeface="Passion One"/>
              </a:rPr>
              <a:t>sống</a:t>
            </a:r>
            <a:endParaRPr lang="en-US" sz="2800" b="1" dirty="0">
              <a:solidFill>
                <a:srgbClr val="223572"/>
              </a:solidFill>
              <a:highlight>
                <a:srgbClr val="A2F869"/>
              </a:highlight>
              <a:latin typeface="#9Slide07 IcielBaliho Script" pitchFamily="2" charset="-93"/>
              <a:ea typeface="Passion One"/>
              <a:cs typeface="Passion One"/>
              <a:sym typeface="Passion One"/>
            </a:endParaRPr>
          </a:p>
        </p:txBody>
      </p:sp>
      <p:sp>
        <p:nvSpPr>
          <p:cNvPr id="4" name="Rectangle: Rounded Corners 3">
            <a:extLst>
              <a:ext uri="{FF2B5EF4-FFF2-40B4-BE49-F238E27FC236}">
                <a16:creationId xmlns="" xmlns:a16="http://schemas.microsoft.com/office/drawing/2014/main" id="{DA748FBA-B352-4893-9593-3DFAD62D026A}"/>
              </a:ext>
            </a:extLst>
          </p:cNvPr>
          <p:cNvSpPr/>
          <p:nvPr/>
        </p:nvSpPr>
        <p:spPr>
          <a:xfrm>
            <a:off x="1065621" y="1214923"/>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Graphic 17">
            <a:extLst>
              <a:ext uri="{FF2B5EF4-FFF2-40B4-BE49-F238E27FC236}">
                <a16:creationId xmlns="" xmlns:a16="http://schemas.microsoft.com/office/drawing/2014/main" id="{3C21ACE4-A427-40FC-9D5E-1A1CE772C45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 xmlns:asvg="http://schemas.microsoft.com/office/drawing/2016/SVG/main" r:embed="rId4"/>
              </a:ext>
            </a:extLst>
          </a:blip>
          <a:stretch>
            <a:fillRect/>
          </a:stretch>
        </p:blipFill>
        <p:spPr>
          <a:xfrm>
            <a:off x="1358386" y="1375061"/>
            <a:ext cx="932102" cy="932102"/>
          </a:xfrm>
          <a:prstGeom prst="rect">
            <a:avLst/>
          </a:prstGeom>
        </p:spPr>
      </p:pic>
      <p:sp>
        <p:nvSpPr>
          <p:cNvPr id="29" name="Google Shape;720;p35">
            <a:extLst>
              <a:ext uri="{FF2B5EF4-FFF2-40B4-BE49-F238E27FC236}">
                <a16:creationId xmlns="" xmlns:a16="http://schemas.microsoft.com/office/drawing/2014/main" id="{11518DE8-BE3F-4E07-A81E-8AE96A7CD9E7}"/>
              </a:ext>
            </a:extLst>
          </p:cNvPr>
          <p:cNvSpPr txBox="1">
            <a:spLocks/>
          </p:cNvSpPr>
          <p:nvPr/>
        </p:nvSpPr>
        <p:spPr>
          <a:xfrm>
            <a:off x="1078233" y="2349144"/>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solidFill>
                  <a:srgbClr val="223572"/>
                </a:solidFill>
                <a:latin typeface="#9Slide07 IcielBaliho Script" pitchFamily="2" charset="-93"/>
                <a:ea typeface="Passion One"/>
                <a:cs typeface="Passion One"/>
                <a:sym typeface="Passion One"/>
              </a:rPr>
              <a:t>Con </a:t>
            </a:r>
            <a:r>
              <a:rPr lang="en-US" sz="2400" b="1" dirty="0" err="1">
                <a:solidFill>
                  <a:srgbClr val="223572"/>
                </a:solidFill>
                <a:latin typeface="#9Slide07 IcielBaliho Script" pitchFamily="2" charset="-93"/>
                <a:ea typeface="Passion One"/>
                <a:cs typeface="Passion One"/>
                <a:sym typeface="Passion One"/>
              </a:rPr>
              <a:t>người</a:t>
            </a:r>
            <a:endParaRPr lang="en-US" sz="2400" b="1" dirty="0">
              <a:solidFill>
                <a:srgbClr val="223572"/>
              </a:solidFill>
              <a:latin typeface="#9Slide07 IcielBaliho Script" pitchFamily="2" charset="-93"/>
              <a:ea typeface="Passion One"/>
              <a:cs typeface="Passion One"/>
              <a:sym typeface="Passion One"/>
            </a:endParaRPr>
          </a:p>
        </p:txBody>
      </p:sp>
      <p:sp>
        <p:nvSpPr>
          <p:cNvPr id="25" name="Rectangle: Rounded Corners 24">
            <a:extLst>
              <a:ext uri="{FF2B5EF4-FFF2-40B4-BE49-F238E27FC236}">
                <a16:creationId xmlns="" xmlns:a16="http://schemas.microsoft.com/office/drawing/2014/main" id="{67E351DF-B98E-4429-81B8-0A17977547D1}"/>
              </a:ext>
            </a:extLst>
          </p:cNvPr>
          <p:cNvSpPr/>
          <p:nvPr/>
        </p:nvSpPr>
        <p:spPr>
          <a:xfrm>
            <a:off x="3785695" y="1214923"/>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4" descr="Planet earth free icon">
            <a:extLst>
              <a:ext uri="{FF2B5EF4-FFF2-40B4-BE49-F238E27FC236}">
                <a16:creationId xmlns="" xmlns:a16="http://schemas.microsoft.com/office/drawing/2014/main" id="{B61F1A25-7873-4104-9CD0-4C392C61F22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3406" y="1413343"/>
            <a:ext cx="908439" cy="908439"/>
          </a:xfrm>
          <a:prstGeom prst="rect">
            <a:avLst/>
          </a:prstGeom>
          <a:noFill/>
          <a:extLst>
            <a:ext uri="{909E8E84-426E-40DD-AFC4-6F175D3DCCD1}">
              <a14:hiddenFill xmlns:a14="http://schemas.microsoft.com/office/drawing/2010/main">
                <a:solidFill>
                  <a:srgbClr val="FFFFFF"/>
                </a:solidFill>
              </a14:hiddenFill>
            </a:ext>
          </a:extLst>
        </p:spPr>
      </p:pic>
      <p:sp>
        <p:nvSpPr>
          <p:cNvPr id="32" name="Google Shape;720;p35">
            <a:extLst>
              <a:ext uri="{FF2B5EF4-FFF2-40B4-BE49-F238E27FC236}">
                <a16:creationId xmlns="" xmlns:a16="http://schemas.microsoft.com/office/drawing/2014/main" id="{C23BD1A5-D00B-4B25-872E-36787AFC35AF}"/>
              </a:ext>
            </a:extLst>
          </p:cNvPr>
          <p:cNvSpPr txBox="1">
            <a:spLocks/>
          </p:cNvSpPr>
          <p:nvPr/>
        </p:nvSpPr>
        <p:spPr>
          <a:xfrm>
            <a:off x="3781979" y="2286858"/>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Trái</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Đất</a:t>
            </a:r>
            <a:endParaRPr lang="en-US" sz="2400" b="1" dirty="0">
              <a:solidFill>
                <a:srgbClr val="223572"/>
              </a:solidFill>
              <a:latin typeface="#9Slide07 IcielBaliho Script" pitchFamily="2" charset="-93"/>
              <a:ea typeface="Passion One"/>
              <a:cs typeface="Passion One"/>
              <a:sym typeface="Passion One"/>
            </a:endParaRPr>
          </a:p>
        </p:txBody>
      </p:sp>
      <p:sp>
        <p:nvSpPr>
          <p:cNvPr id="24" name="Rectangle: Rounded Corners 23">
            <a:extLst>
              <a:ext uri="{FF2B5EF4-FFF2-40B4-BE49-F238E27FC236}">
                <a16:creationId xmlns="" xmlns:a16="http://schemas.microsoft.com/office/drawing/2014/main" id="{1EC73BEA-BCFD-48BD-ADD2-834F7B11F7DE}"/>
              </a:ext>
            </a:extLst>
          </p:cNvPr>
          <p:cNvSpPr/>
          <p:nvPr/>
        </p:nvSpPr>
        <p:spPr>
          <a:xfrm>
            <a:off x="6502052" y="1214923"/>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6" descr="Table free icon">
            <a:extLst>
              <a:ext uri="{FF2B5EF4-FFF2-40B4-BE49-F238E27FC236}">
                <a16:creationId xmlns="" xmlns:a16="http://schemas.microsoft.com/office/drawing/2014/main" id="{C93E0B27-E0BE-4639-8DDC-999682E9BA6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04388" y="1414511"/>
            <a:ext cx="937557" cy="937557"/>
          </a:xfrm>
          <a:prstGeom prst="rect">
            <a:avLst/>
          </a:prstGeom>
          <a:noFill/>
          <a:extLst>
            <a:ext uri="{909E8E84-426E-40DD-AFC4-6F175D3DCCD1}">
              <a14:hiddenFill xmlns:a14="http://schemas.microsoft.com/office/drawing/2010/main">
                <a:solidFill>
                  <a:srgbClr val="FFFFFF"/>
                </a:solidFill>
              </a14:hiddenFill>
            </a:ext>
          </a:extLst>
        </p:spPr>
      </p:pic>
      <p:sp>
        <p:nvSpPr>
          <p:cNvPr id="34" name="Google Shape;720;p35">
            <a:extLst>
              <a:ext uri="{FF2B5EF4-FFF2-40B4-BE49-F238E27FC236}">
                <a16:creationId xmlns="" xmlns:a16="http://schemas.microsoft.com/office/drawing/2014/main" id="{6009F042-6D0E-4275-A500-E29309B21B93}"/>
              </a:ext>
            </a:extLst>
          </p:cNvPr>
          <p:cNvSpPr txBox="1">
            <a:spLocks/>
          </p:cNvSpPr>
          <p:nvPr/>
        </p:nvSpPr>
        <p:spPr>
          <a:xfrm>
            <a:off x="6526201" y="2290421"/>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Cái</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bàn</a:t>
            </a:r>
            <a:endParaRPr lang="en-US" sz="2400" b="1" dirty="0">
              <a:solidFill>
                <a:srgbClr val="223572"/>
              </a:solidFill>
              <a:latin typeface="#9Slide07 IcielBaliho Script" pitchFamily="2" charset="-93"/>
              <a:ea typeface="Passion One"/>
              <a:cs typeface="Passion One"/>
              <a:sym typeface="Passion One"/>
            </a:endParaRPr>
          </a:p>
        </p:txBody>
      </p:sp>
      <p:sp>
        <p:nvSpPr>
          <p:cNvPr id="26" name="Rectangle: Rounded Corners 25">
            <a:extLst>
              <a:ext uri="{FF2B5EF4-FFF2-40B4-BE49-F238E27FC236}">
                <a16:creationId xmlns="" xmlns:a16="http://schemas.microsoft.com/office/drawing/2014/main" id="{82B0A385-DB4F-46D8-8C97-EE6BA90C422C}"/>
              </a:ext>
            </a:extLst>
          </p:cNvPr>
          <p:cNvSpPr/>
          <p:nvPr/>
        </p:nvSpPr>
        <p:spPr>
          <a:xfrm>
            <a:off x="1065621" y="3194797"/>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8" descr="Tree free icon">
            <a:extLst>
              <a:ext uri="{FF2B5EF4-FFF2-40B4-BE49-F238E27FC236}">
                <a16:creationId xmlns="" xmlns:a16="http://schemas.microsoft.com/office/drawing/2014/main" id="{A117EE8B-5088-481D-A941-2070FAC391C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28467" y="3314868"/>
            <a:ext cx="970589" cy="970589"/>
          </a:xfrm>
          <a:prstGeom prst="rect">
            <a:avLst/>
          </a:prstGeom>
          <a:noFill/>
          <a:extLst>
            <a:ext uri="{909E8E84-426E-40DD-AFC4-6F175D3DCCD1}">
              <a14:hiddenFill xmlns:a14="http://schemas.microsoft.com/office/drawing/2010/main">
                <a:solidFill>
                  <a:srgbClr val="FFFFFF"/>
                </a:solidFill>
              </a14:hiddenFill>
            </a:ext>
          </a:extLst>
        </p:spPr>
      </p:pic>
      <p:sp>
        <p:nvSpPr>
          <p:cNvPr id="36" name="Google Shape;720;p35">
            <a:extLst>
              <a:ext uri="{FF2B5EF4-FFF2-40B4-BE49-F238E27FC236}">
                <a16:creationId xmlns="" xmlns:a16="http://schemas.microsoft.com/office/drawing/2014/main" id="{CC134846-0FF9-47CF-91BD-0AFBCEDBBC02}"/>
              </a:ext>
            </a:extLst>
          </p:cNvPr>
          <p:cNvSpPr txBox="1">
            <a:spLocks/>
          </p:cNvSpPr>
          <p:nvPr/>
        </p:nvSpPr>
        <p:spPr>
          <a:xfrm>
            <a:off x="1084080" y="4258782"/>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Cây</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xanh</a:t>
            </a:r>
            <a:endParaRPr lang="en-US" sz="2400" b="1" dirty="0">
              <a:solidFill>
                <a:srgbClr val="223572"/>
              </a:solidFill>
              <a:latin typeface="#9Slide07 IcielBaliho Script" pitchFamily="2" charset="-93"/>
              <a:ea typeface="Passion One"/>
              <a:cs typeface="Passion One"/>
              <a:sym typeface="Passion One"/>
            </a:endParaRPr>
          </a:p>
        </p:txBody>
      </p:sp>
      <p:sp>
        <p:nvSpPr>
          <p:cNvPr id="27" name="Rectangle: Rounded Corners 26">
            <a:extLst>
              <a:ext uri="{FF2B5EF4-FFF2-40B4-BE49-F238E27FC236}">
                <a16:creationId xmlns="" xmlns:a16="http://schemas.microsoft.com/office/drawing/2014/main" id="{54E55355-6912-41F1-A646-55A1AD1B222B}"/>
              </a:ext>
            </a:extLst>
          </p:cNvPr>
          <p:cNvSpPr/>
          <p:nvPr/>
        </p:nvSpPr>
        <p:spPr>
          <a:xfrm>
            <a:off x="3785695" y="3194797"/>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12" descr="Bridge free icon">
            <a:extLst>
              <a:ext uri="{FF2B5EF4-FFF2-40B4-BE49-F238E27FC236}">
                <a16:creationId xmlns="" xmlns:a16="http://schemas.microsoft.com/office/drawing/2014/main" id="{BC34725D-61B2-467B-A257-3C0D190A359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62113" y="3273186"/>
            <a:ext cx="1223011" cy="1223011"/>
          </a:xfrm>
          <a:prstGeom prst="rect">
            <a:avLst/>
          </a:prstGeom>
          <a:noFill/>
          <a:extLst>
            <a:ext uri="{909E8E84-426E-40DD-AFC4-6F175D3DCCD1}">
              <a14:hiddenFill xmlns:a14="http://schemas.microsoft.com/office/drawing/2010/main">
                <a:solidFill>
                  <a:srgbClr val="FFFFFF"/>
                </a:solidFill>
              </a14:hiddenFill>
            </a:ext>
          </a:extLst>
        </p:spPr>
      </p:pic>
      <p:sp>
        <p:nvSpPr>
          <p:cNvPr id="37" name="Google Shape;720;p35">
            <a:extLst>
              <a:ext uri="{FF2B5EF4-FFF2-40B4-BE49-F238E27FC236}">
                <a16:creationId xmlns="" xmlns:a16="http://schemas.microsoft.com/office/drawing/2014/main" id="{14BB0192-3044-41A9-98B7-608EFA34722E}"/>
              </a:ext>
            </a:extLst>
          </p:cNvPr>
          <p:cNvSpPr txBox="1">
            <a:spLocks/>
          </p:cNvSpPr>
          <p:nvPr/>
        </p:nvSpPr>
        <p:spPr>
          <a:xfrm>
            <a:off x="3775924" y="4201664"/>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Cây</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cầu</a:t>
            </a:r>
            <a:endParaRPr lang="en-US" sz="2400" b="1" dirty="0">
              <a:solidFill>
                <a:srgbClr val="223572"/>
              </a:solidFill>
              <a:latin typeface="#9Slide07 IcielBaliho Script" pitchFamily="2" charset="-93"/>
              <a:ea typeface="Passion One"/>
              <a:cs typeface="Passion One"/>
              <a:sym typeface="Passion One"/>
            </a:endParaRPr>
          </a:p>
        </p:txBody>
      </p:sp>
      <p:sp>
        <p:nvSpPr>
          <p:cNvPr id="28" name="Rectangle: Rounded Corners 27">
            <a:extLst>
              <a:ext uri="{FF2B5EF4-FFF2-40B4-BE49-F238E27FC236}">
                <a16:creationId xmlns="" xmlns:a16="http://schemas.microsoft.com/office/drawing/2014/main" id="{2104442F-E11E-4851-AB71-D761B6F8F3BA}"/>
              </a:ext>
            </a:extLst>
          </p:cNvPr>
          <p:cNvSpPr/>
          <p:nvPr/>
        </p:nvSpPr>
        <p:spPr>
          <a:xfrm>
            <a:off x="6502052" y="3194797"/>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10" descr="Elephant free icon">
            <a:extLst>
              <a:ext uri="{FF2B5EF4-FFF2-40B4-BE49-F238E27FC236}">
                <a16:creationId xmlns="" xmlns:a16="http://schemas.microsoft.com/office/drawing/2014/main" id="{C64DE9C0-C75D-426D-AAB9-942F4215654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762111" y="3309348"/>
            <a:ext cx="956881" cy="956881"/>
          </a:xfrm>
          <a:prstGeom prst="rect">
            <a:avLst/>
          </a:prstGeom>
          <a:noFill/>
          <a:extLst>
            <a:ext uri="{909E8E84-426E-40DD-AFC4-6F175D3DCCD1}">
              <a14:hiddenFill xmlns:a14="http://schemas.microsoft.com/office/drawing/2010/main">
                <a:solidFill>
                  <a:srgbClr val="FFFFFF"/>
                </a:solidFill>
              </a14:hiddenFill>
            </a:ext>
          </a:extLst>
        </p:spPr>
      </p:pic>
      <p:sp>
        <p:nvSpPr>
          <p:cNvPr id="40" name="Google Shape;720;p35">
            <a:extLst>
              <a:ext uri="{FF2B5EF4-FFF2-40B4-BE49-F238E27FC236}">
                <a16:creationId xmlns="" xmlns:a16="http://schemas.microsoft.com/office/drawing/2014/main" id="{E43E2BDF-DBB1-450E-9516-A5E8E731ED27}"/>
              </a:ext>
            </a:extLst>
          </p:cNvPr>
          <p:cNvSpPr txBox="1">
            <a:spLocks/>
          </p:cNvSpPr>
          <p:nvPr/>
        </p:nvSpPr>
        <p:spPr>
          <a:xfrm>
            <a:off x="6497898" y="4244777"/>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solidFill>
                  <a:srgbClr val="223572"/>
                </a:solidFill>
                <a:latin typeface="#9Slide07 IcielBaliho Script" pitchFamily="2" charset="-93"/>
                <a:ea typeface="Passion One"/>
                <a:cs typeface="Passion One"/>
                <a:sym typeface="Passion One"/>
              </a:rPr>
              <a:t>Con </a:t>
            </a:r>
            <a:r>
              <a:rPr lang="en-US" sz="2400" b="1" dirty="0" err="1">
                <a:solidFill>
                  <a:srgbClr val="223572"/>
                </a:solidFill>
                <a:latin typeface="#9Slide07 IcielBaliho Script" pitchFamily="2" charset="-93"/>
                <a:ea typeface="Passion One"/>
                <a:cs typeface="Passion One"/>
                <a:sym typeface="Passion One"/>
              </a:rPr>
              <a:t>voi</a:t>
            </a:r>
            <a:endParaRPr lang="en-US" sz="2400" b="1" dirty="0">
              <a:solidFill>
                <a:srgbClr val="223572"/>
              </a:solidFill>
              <a:latin typeface="#9Slide07 IcielBaliho Script" pitchFamily="2" charset="-93"/>
              <a:ea typeface="Passion One"/>
              <a:cs typeface="Passion One"/>
              <a:sym typeface="Passion One"/>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anim calcmode="lin" valueType="num">
                                      <p:cBhvr>
                                        <p:cTn id="14" dur="500" fill="hold"/>
                                        <p:tgtEl>
                                          <p:spTgt spid="4"/>
                                        </p:tgtEl>
                                        <p:attrNameLst>
                                          <p:attrName>ppt_x</p:attrName>
                                        </p:attrNameLst>
                                      </p:cBhvr>
                                      <p:tavLst>
                                        <p:tav tm="0">
                                          <p:val>
                                            <p:fltVal val="0.5"/>
                                          </p:val>
                                        </p:tav>
                                        <p:tav tm="100000">
                                          <p:val>
                                            <p:strVal val="#ppt_x"/>
                                          </p:val>
                                        </p:tav>
                                      </p:tavLst>
                                    </p:anim>
                                    <p:anim calcmode="lin" valueType="num">
                                      <p:cBhvr>
                                        <p:cTn id="15" dur="500" fill="hold"/>
                                        <p:tgtEl>
                                          <p:spTgt spid="4"/>
                                        </p:tgtEl>
                                        <p:attrNameLst>
                                          <p:attrName>ppt_y</p:attrName>
                                        </p:attrNameLst>
                                      </p:cBhvr>
                                      <p:tavLst>
                                        <p:tav tm="0">
                                          <p:val>
                                            <p:fltVal val="0.5"/>
                                          </p:val>
                                        </p:tav>
                                        <p:tav tm="100000">
                                          <p:val>
                                            <p:strVal val="#ppt_y"/>
                                          </p:val>
                                        </p:tav>
                                      </p:tavLst>
                                    </p:anim>
                                  </p:childTnLst>
                                </p:cTn>
                              </p:par>
                              <p:par>
                                <p:cTn id="16" presetID="53" presetClass="entr" presetSubtype="528"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ppt_w</p:attrName>
                                        </p:attrNameLst>
                                      </p:cBhvr>
                                      <p:tavLst>
                                        <p:tav tm="0">
                                          <p:val>
                                            <p:fltVal val="0"/>
                                          </p:val>
                                        </p:tav>
                                        <p:tav tm="100000">
                                          <p:val>
                                            <p:strVal val="#ppt_w"/>
                                          </p:val>
                                        </p:tav>
                                      </p:tavLst>
                                    </p:anim>
                                    <p:anim calcmode="lin" valueType="num">
                                      <p:cBhvr>
                                        <p:cTn id="19" dur="500" fill="hold"/>
                                        <p:tgtEl>
                                          <p:spTgt spid="18"/>
                                        </p:tgtEl>
                                        <p:attrNameLst>
                                          <p:attrName>ppt_h</p:attrName>
                                        </p:attrNameLst>
                                      </p:cBhvr>
                                      <p:tavLst>
                                        <p:tav tm="0">
                                          <p:val>
                                            <p:fltVal val="0"/>
                                          </p:val>
                                        </p:tav>
                                        <p:tav tm="100000">
                                          <p:val>
                                            <p:strVal val="#ppt_h"/>
                                          </p:val>
                                        </p:tav>
                                      </p:tavLst>
                                    </p:anim>
                                    <p:animEffect transition="in" filter="fade">
                                      <p:cBhvr>
                                        <p:cTn id="20" dur="500"/>
                                        <p:tgtEl>
                                          <p:spTgt spid="18"/>
                                        </p:tgtEl>
                                      </p:cBhvr>
                                    </p:animEffect>
                                    <p:anim calcmode="lin" valueType="num">
                                      <p:cBhvr>
                                        <p:cTn id="21" dur="500" fill="hold"/>
                                        <p:tgtEl>
                                          <p:spTgt spid="18"/>
                                        </p:tgtEl>
                                        <p:attrNameLst>
                                          <p:attrName>ppt_x</p:attrName>
                                        </p:attrNameLst>
                                      </p:cBhvr>
                                      <p:tavLst>
                                        <p:tav tm="0">
                                          <p:val>
                                            <p:fltVal val="0.5"/>
                                          </p:val>
                                        </p:tav>
                                        <p:tav tm="100000">
                                          <p:val>
                                            <p:strVal val="#ppt_x"/>
                                          </p:val>
                                        </p:tav>
                                      </p:tavLst>
                                    </p:anim>
                                    <p:anim calcmode="lin" valueType="num">
                                      <p:cBhvr>
                                        <p:cTn id="22" dur="500" fill="hold"/>
                                        <p:tgtEl>
                                          <p:spTgt spid="18"/>
                                        </p:tgtEl>
                                        <p:attrNameLst>
                                          <p:attrName>ppt_y</p:attrName>
                                        </p:attrNameLst>
                                      </p:cBhvr>
                                      <p:tavLst>
                                        <p:tav tm="0">
                                          <p:val>
                                            <p:fltVal val="0.5"/>
                                          </p:val>
                                        </p:tav>
                                        <p:tav tm="100000">
                                          <p:val>
                                            <p:strVal val="#ppt_y"/>
                                          </p:val>
                                        </p:tav>
                                      </p:tavLst>
                                    </p:anim>
                                  </p:childTnLst>
                                </p:cTn>
                              </p:par>
                              <p:par>
                                <p:cTn id="23" presetID="53" presetClass="entr" presetSubtype="528"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anim calcmode="lin" valueType="num">
                                      <p:cBhvr>
                                        <p:cTn id="28" dur="500" fill="hold"/>
                                        <p:tgtEl>
                                          <p:spTgt spid="29"/>
                                        </p:tgtEl>
                                        <p:attrNameLst>
                                          <p:attrName>ppt_x</p:attrName>
                                        </p:attrNameLst>
                                      </p:cBhvr>
                                      <p:tavLst>
                                        <p:tav tm="0">
                                          <p:val>
                                            <p:fltVal val="0.5"/>
                                          </p:val>
                                        </p:tav>
                                        <p:tav tm="100000">
                                          <p:val>
                                            <p:strVal val="#ppt_x"/>
                                          </p:val>
                                        </p:tav>
                                      </p:tavLst>
                                    </p:anim>
                                    <p:anim calcmode="lin" valueType="num">
                                      <p:cBhvr>
                                        <p:cTn id="29" dur="500" fill="hold"/>
                                        <p:tgtEl>
                                          <p:spTgt spid="29"/>
                                        </p:tgtEl>
                                        <p:attrNameLst>
                                          <p:attrName>ppt_y</p:attrName>
                                        </p:attrNameLst>
                                      </p:cBhvr>
                                      <p:tavLst>
                                        <p:tav tm="0">
                                          <p:val>
                                            <p:fltVal val="0.5"/>
                                          </p:val>
                                        </p:tav>
                                        <p:tav tm="100000">
                                          <p:val>
                                            <p:strVal val="#ppt_y"/>
                                          </p:val>
                                        </p:tav>
                                      </p:tavLst>
                                    </p:anim>
                                  </p:childTnLst>
                                </p:cTn>
                              </p:par>
                              <p:par>
                                <p:cTn id="30" presetID="53" presetClass="entr" presetSubtype="528" fill="hold" grpId="0" nodeType="withEffect">
                                  <p:stCondLst>
                                    <p:cond delay="250"/>
                                  </p:stCondLst>
                                  <p:childTnLst>
                                    <p:set>
                                      <p:cBhvr>
                                        <p:cTn id="31" dur="1" fill="hold">
                                          <p:stCondLst>
                                            <p:cond delay="0"/>
                                          </p:stCondLst>
                                        </p:cTn>
                                        <p:tgtEl>
                                          <p:spTgt spid="25"/>
                                        </p:tgtEl>
                                        <p:attrNameLst>
                                          <p:attrName>style.visibility</p:attrName>
                                        </p:attrNameLst>
                                      </p:cBhvr>
                                      <p:to>
                                        <p:strVal val="visible"/>
                                      </p:to>
                                    </p:set>
                                    <p:anim calcmode="lin" valueType="num">
                                      <p:cBhvr>
                                        <p:cTn id="32" dur="500" fill="hold"/>
                                        <p:tgtEl>
                                          <p:spTgt spid="25"/>
                                        </p:tgtEl>
                                        <p:attrNameLst>
                                          <p:attrName>ppt_w</p:attrName>
                                        </p:attrNameLst>
                                      </p:cBhvr>
                                      <p:tavLst>
                                        <p:tav tm="0">
                                          <p:val>
                                            <p:fltVal val="0"/>
                                          </p:val>
                                        </p:tav>
                                        <p:tav tm="100000">
                                          <p:val>
                                            <p:strVal val="#ppt_w"/>
                                          </p:val>
                                        </p:tav>
                                      </p:tavLst>
                                    </p:anim>
                                    <p:anim calcmode="lin" valueType="num">
                                      <p:cBhvr>
                                        <p:cTn id="33" dur="500" fill="hold"/>
                                        <p:tgtEl>
                                          <p:spTgt spid="25"/>
                                        </p:tgtEl>
                                        <p:attrNameLst>
                                          <p:attrName>ppt_h</p:attrName>
                                        </p:attrNameLst>
                                      </p:cBhvr>
                                      <p:tavLst>
                                        <p:tav tm="0">
                                          <p:val>
                                            <p:fltVal val="0"/>
                                          </p:val>
                                        </p:tav>
                                        <p:tav tm="100000">
                                          <p:val>
                                            <p:strVal val="#ppt_h"/>
                                          </p:val>
                                        </p:tav>
                                      </p:tavLst>
                                    </p:anim>
                                    <p:animEffect transition="in" filter="fade">
                                      <p:cBhvr>
                                        <p:cTn id="34" dur="500"/>
                                        <p:tgtEl>
                                          <p:spTgt spid="25"/>
                                        </p:tgtEl>
                                      </p:cBhvr>
                                    </p:animEffect>
                                    <p:anim calcmode="lin" valueType="num">
                                      <p:cBhvr>
                                        <p:cTn id="35" dur="500" fill="hold"/>
                                        <p:tgtEl>
                                          <p:spTgt spid="25"/>
                                        </p:tgtEl>
                                        <p:attrNameLst>
                                          <p:attrName>ppt_x</p:attrName>
                                        </p:attrNameLst>
                                      </p:cBhvr>
                                      <p:tavLst>
                                        <p:tav tm="0">
                                          <p:val>
                                            <p:fltVal val="0.5"/>
                                          </p:val>
                                        </p:tav>
                                        <p:tav tm="100000">
                                          <p:val>
                                            <p:strVal val="#ppt_x"/>
                                          </p:val>
                                        </p:tav>
                                      </p:tavLst>
                                    </p:anim>
                                    <p:anim calcmode="lin" valueType="num">
                                      <p:cBhvr>
                                        <p:cTn id="36" dur="500" fill="hold"/>
                                        <p:tgtEl>
                                          <p:spTgt spid="25"/>
                                        </p:tgtEl>
                                        <p:attrNameLst>
                                          <p:attrName>ppt_y</p:attrName>
                                        </p:attrNameLst>
                                      </p:cBhvr>
                                      <p:tavLst>
                                        <p:tav tm="0">
                                          <p:val>
                                            <p:fltVal val="0.5"/>
                                          </p:val>
                                        </p:tav>
                                        <p:tav tm="100000">
                                          <p:val>
                                            <p:strVal val="#ppt_y"/>
                                          </p:val>
                                        </p:tav>
                                      </p:tavLst>
                                    </p:anim>
                                  </p:childTnLst>
                                </p:cTn>
                              </p:par>
                              <p:par>
                                <p:cTn id="37" presetID="53" presetClass="entr" presetSubtype="528" fill="hold" nodeType="withEffect">
                                  <p:stCondLst>
                                    <p:cond delay="250"/>
                                  </p:stCondLst>
                                  <p:childTnLst>
                                    <p:set>
                                      <p:cBhvr>
                                        <p:cTn id="38" dur="1" fill="hold">
                                          <p:stCondLst>
                                            <p:cond delay="0"/>
                                          </p:stCondLst>
                                        </p:cTn>
                                        <p:tgtEl>
                                          <p:spTgt spid="19"/>
                                        </p:tgtEl>
                                        <p:attrNameLst>
                                          <p:attrName>style.visibility</p:attrName>
                                        </p:attrNameLst>
                                      </p:cBhvr>
                                      <p:to>
                                        <p:strVal val="visible"/>
                                      </p:to>
                                    </p:set>
                                    <p:anim calcmode="lin" valueType="num">
                                      <p:cBhvr>
                                        <p:cTn id="39" dur="500" fill="hold"/>
                                        <p:tgtEl>
                                          <p:spTgt spid="19"/>
                                        </p:tgtEl>
                                        <p:attrNameLst>
                                          <p:attrName>ppt_w</p:attrName>
                                        </p:attrNameLst>
                                      </p:cBhvr>
                                      <p:tavLst>
                                        <p:tav tm="0">
                                          <p:val>
                                            <p:fltVal val="0"/>
                                          </p:val>
                                        </p:tav>
                                        <p:tav tm="100000">
                                          <p:val>
                                            <p:strVal val="#ppt_w"/>
                                          </p:val>
                                        </p:tav>
                                      </p:tavLst>
                                    </p:anim>
                                    <p:anim calcmode="lin" valueType="num">
                                      <p:cBhvr>
                                        <p:cTn id="40" dur="500" fill="hold"/>
                                        <p:tgtEl>
                                          <p:spTgt spid="19"/>
                                        </p:tgtEl>
                                        <p:attrNameLst>
                                          <p:attrName>ppt_h</p:attrName>
                                        </p:attrNameLst>
                                      </p:cBhvr>
                                      <p:tavLst>
                                        <p:tav tm="0">
                                          <p:val>
                                            <p:fltVal val="0"/>
                                          </p:val>
                                        </p:tav>
                                        <p:tav tm="100000">
                                          <p:val>
                                            <p:strVal val="#ppt_h"/>
                                          </p:val>
                                        </p:tav>
                                      </p:tavLst>
                                    </p:anim>
                                    <p:animEffect transition="in" filter="fade">
                                      <p:cBhvr>
                                        <p:cTn id="41" dur="500"/>
                                        <p:tgtEl>
                                          <p:spTgt spid="19"/>
                                        </p:tgtEl>
                                      </p:cBhvr>
                                    </p:animEffect>
                                    <p:anim calcmode="lin" valueType="num">
                                      <p:cBhvr>
                                        <p:cTn id="42" dur="500" fill="hold"/>
                                        <p:tgtEl>
                                          <p:spTgt spid="19"/>
                                        </p:tgtEl>
                                        <p:attrNameLst>
                                          <p:attrName>ppt_x</p:attrName>
                                        </p:attrNameLst>
                                      </p:cBhvr>
                                      <p:tavLst>
                                        <p:tav tm="0">
                                          <p:val>
                                            <p:fltVal val="0.5"/>
                                          </p:val>
                                        </p:tav>
                                        <p:tav tm="100000">
                                          <p:val>
                                            <p:strVal val="#ppt_x"/>
                                          </p:val>
                                        </p:tav>
                                      </p:tavLst>
                                    </p:anim>
                                    <p:anim calcmode="lin" valueType="num">
                                      <p:cBhvr>
                                        <p:cTn id="43" dur="500" fill="hold"/>
                                        <p:tgtEl>
                                          <p:spTgt spid="19"/>
                                        </p:tgtEl>
                                        <p:attrNameLst>
                                          <p:attrName>ppt_y</p:attrName>
                                        </p:attrNameLst>
                                      </p:cBhvr>
                                      <p:tavLst>
                                        <p:tav tm="0">
                                          <p:val>
                                            <p:fltVal val="0.5"/>
                                          </p:val>
                                        </p:tav>
                                        <p:tav tm="100000">
                                          <p:val>
                                            <p:strVal val="#ppt_y"/>
                                          </p:val>
                                        </p:tav>
                                      </p:tavLst>
                                    </p:anim>
                                  </p:childTnLst>
                                </p:cTn>
                              </p:par>
                              <p:par>
                                <p:cTn id="44" presetID="53" presetClass="entr" presetSubtype="528" fill="hold" grpId="0" nodeType="withEffect">
                                  <p:stCondLst>
                                    <p:cond delay="250"/>
                                  </p:stCondLst>
                                  <p:childTnLst>
                                    <p:set>
                                      <p:cBhvr>
                                        <p:cTn id="45" dur="1" fill="hold">
                                          <p:stCondLst>
                                            <p:cond delay="0"/>
                                          </p:stCondLst>
                                        </p:cTn>
                                        <p:tgtEl>
                                          <p:spTgt spid="32"/>
                                        </p:tgtEl>
                                        <p:attrNameLst>
                                          <p:attrName>style.visibility</p:attrName>
                                        </p:attrNameLst>
                                      </p:cBhvr>
                                      <p:to>
                                        <p:strVal val="visible"/>
                                      </p:to>
                                    </p:set>
                                    <p:anim calcmode="lin" valueType="num">
                                      <p:cBhvr>
                                        <p:cTn id="46" dur="500" fill="hold"/>
                                        <p:tgtEl>
                                          <p:spTgt spid="32"/>
                                        </p:tgtEl>
                                        <p:attrNameLst>
                                          <p:attrName>ppt_w</p:attrName>
                                        </p:attrNameLst>
                                      </p:cBhvr>
                                      <p:tavLst>
                                        <p:tav tm="0">
                                          <p:val>
                                            <p:fltVal val="0"/>
                                          </p:val>
                                        </p:tav>
                                        <p:tav tm="100000">
                                          <p:val>
                                            <p:strVal val="#ppt_w"/>
                                          </p:val>
                                        </p:tav>
                                      </p:tavLst>
                                    </p:anim>
                                    <p:anim calcmode="lin" valueType="num">
                                      <p:cBhvr>
                                        <p:cTn id="47" dur="500" fill="hold"/>
                                        <p:tgtEl>
                                          <p:spTgt spid="32"/>
                                        </p:tgtEl>
                                        <p:attrNameLst>
                                          <p:attrName>ppt_h</p:attrName>
                                        </p:attrNameLst>
                                      </p:cBhvr>
                                      <p:tavLst>
                                        <p:tav tm="0">
                                          <p:val>
                                            <p:fltVal val="0"/>
                                          </p:val>
                                        </p:tav>
                                        <p:tav tm="100000">
                                          <p:val>
                                            <p:strVal val="#ppt_h"/>
                                          </p:val>
                                        </p:tav>
                                      </p:tavLst>
                                    </p:anim>
                                    <p:animEffect transition="in" filter="fade">
                                      <p:cBhvr>
                                        <p:cTn id="48" dur="500"/>
                                        <p:tgtEl>
                                          <p:spTgt spid="32"/>
                                        </p:tgtEl>
                                      </p:cBhvr>
                                    </p:animEffect>
                                    <p:anim calcmode="lin" valueType="num">
                                      <p:cBhvr>
                                        <p:cTn id="49" dur="500" fill="hold"/>
                                        <p:tgtEl>
                                          <p:spTgt spid="32"/>
                                        </p:tgtEl>
                                        <p:attrNameLst>
                                          <p:attrName>ppt_x</p:attrName>
                                        </p:attrNameLst>
                                      </p:cBhvr>
                                      <p:tavLst>
                                        <p:tav tm="0">
                                          <p:val>
                                            <p:fltVal val="0.5"/>
                                          </p:val>
                                        </p:tav>
                                        <p:tav tm="100000">
                                          <p:val>
                                            <p:strVal val="#ppt_x"/>
                                          </p:val>
                                        </p:tav>
                                      </p:tavLst>
                                    </p:anim>
                                    <p:anim calcmode="lin" valueType="num">
                                      <p:cBhvr>
                                        <p:cTn id="50" dur="500" fill="hold"/>
                                        <p:tgtEl>
                                          <p:spTgt spid="32"/>
                                        </p:tgtEl>
                                        <p:attrNameLst>
                                          <p:attrName>ppt_y</p:attrName>
                                        </p:attrNameLst>
                                      </p:cBhvr>
                                      <p:tavLst>
                                        <p:tav tm="0">
                                          <p:val>
                                            <p:fltVal val="0.5"/>
                                          </p:val>
                                        </p:tav>
                                        <p:tav tm="100000">
                                          <p:val>
                                            <p:strVal val="#ppt_y"/>
                                          </p:val>
                                        </p:tav>
                                      </p:tavLst>
                                    </p:anim>
                                  </p:childTnLst>
                                </p:cTn>
                              </p:par>
                              <p:par>
                                <p:cTn id="51" presetID="53" presetClass="entr" presetSubtype="528" fill="hold" grpId="0" nodeType="withEffect">
                                  <p:stCondLst>
                                    <p:cond delay="500"/>
                                  </p:stCondLst>
                                  <p:childTnLst>
                                    <p:set>
                                      <p:cBhvr>
                                        <p:cTn id="52" dur="1" fill="hold">
                                          <p:stCondLst>
                                            <p:cond delay="0"/>
                                          </p:stCondLst>
                                        </p:cTn>
                                        <p:tgtEl>
                                          <p:spTgt spid="24"/>
                                        </p:tgtEl>
                                        <p:attrNameLst>
                                          <p:attrName>style.visibility</p:attrName>
                                        </p:attrNameLst>
                                      </p:cBhvr>
                                      <p:to>
                                        <p:strVal val="visible"/>
                                      </p:to>
                                    </p:set>
                                    <p:anim calcmode="lin" valueType="num">
                                      <p:cBhvr>
                                        <p:cTn id="53" dur="500" fill="hold"/>
                                        <p:tgtEl>
                                          <p:spTgt spid="24"/>
                                        </p:tgtEl>
                                        <p:attrNameLst>
                                          <p:attrName>ppt_w</p:attrName>
                                        </p:attrNameLst>
                                      </p:cBhvr>
                                      <p:tavLst>
                                        <p:tav tm="0">
                                          <p:val>
                                            <p:fltVal val="0"/>
                                          </p:val>
                                        </p:tav>
                                        <p:tav tm="100000">
                                          <p:val>
                                            <p:strVal val="#ppt_w"/>
                                          </p:val>
                                        </p:tav>
                                      </p:tavLst>
                                    </p:anim>
                                    <p:anim calcmode="lin" valueType="num">
                                      <p:cBhvr>
                                        <p:cTn id="54" dur="500" fill="hold"/>
                                        <p:tgtEl>
                                          <p:spTgt spid="24"/>
                                        </p:tgtEl>
                                        <p:attrNameLst>
                                          <p:attrName>ppt_h</p:attrName>
                                        </p:attrNameLst>
                                      </p:cBhvr>
                                      <p:tavLst>
                                        <p:tav tm="0">
                                          <p:val>
                                            <p:fltVal val="0"/>
                                          </p:val>
                                        </p:tav>
                                        <p:tav tm="100000">
                                          <p:val>
                                            <p:strVal val="#ppt_h"/>
                                          </p:val>
                                        </p:tav>
                                      </p:tavLst>
                                    </p:anim>
                                    <p:animEffect transition="in" filter="fade">
                                      <p:cBhvr>
                                        <p:cTn id="55" dur="500"/>
                                        <p:tgtEl>
                                          <p:spTgt spid="24"/>
                                        </p:tgtEl>
                                      </p:cBhvr>
                                    </p:animEffect>
                                    <p:anim calcmode="lin" valueType="num">
                                      <p:cBhvr>
                                        <p:cTn id="56" dur="500" fill="hold"/>
                                        <p:tgtEl>
                                          <p:spTgt spid="24"/>
                                        </p:tgtEl>
                                        <p:attrNameLst>
                                          <p:attrName>ppt_x</p:attrName>
                                        </p:attrNameLst>
                                      </p:cBhvr>
                                      <p:tavLst>
                                        <p:tav tm="0">
                                          <p:val>
                                            <p:fltVal val="0.5"/>
                                          </p:val>
                                        </p:tav>
                                        <p:tav tm="100000">
                                          <p:val>
                                            <p:strVal val="#ppt_x"/>
                                          </p:val>
                                        </p:tav>
                                      </p:tavLst>
                                    </p:anim>
                                    <p:anim calcmode="lin" valueType="num">
                                      <p:cBhvr>
                                        <p:cTn id="57" dur="500" fill="hold"/>
                                        <p:tgtEl>
                                          <p:spTgt spid="24"/>
                                        </p:tgtEl>
                                        <p:attrNameLst>
                                          <p:attrName>ppt_y</p:attrName>
                                        </p:attrNameLst>
                                      </p:cBhvr>
                                      <p:tavLst>
                                        <p:tav tm="0">
                                          <p:val>
                                            <p:fltVal val="0.5"/>
                                          </p:val>
                                        </p:tav>
                                        <p:tav tm="100000">
                                          <p:val>
                                            <p:strVal val="#ppt_y"/>
                                          </p:val>
                                        </p:tav>
                                      </p:tavLst>
                                    </p:anim>
                                  </p:childTnLst>
                                </p:cTn>
                              </p:par>
                              <p:par>
                                <p:cTn id="58" presetID="53" presetClass="entr" presetSubtype="528" fill="hold" nodeType="withEffect">
                                  <p:stCondLst>
                                    <p:cond delay="500"/>
                                  </p:stCondLst>
                                  <p:childTnLst>
                                    <p:set>
                                      <p:cBhvr>
                                        <p:cTn id="59" dur="1" fill="hold">
                                          <p:stCondLst>
                                            <p:cond delay="0"/>
                                          </p:stCondLst>
                                        </p:cTn>
                                        <p:tgtEl>
                                          <p:spTgt spid="20"/>
                                        </p:tgtEl>
                                        <p:attrNameLst>
                                          <p:attrName>style.visibility</p:attrName>
                                        </p:attrNameLst>
                                      </p:cBhvr>
                                      <p:to>
                                        <p:strVal val="visible"/>
                                      </p:to>
                                    </p:set>
                                    <p:anim calcmode="lin" valueType="num">
                                      <p:cBhvr>
                                        <p:cTn id="60" dur="500" fill="hold"/>
                                        <p:tgtEl>
                                          <p:spTgt spid="20"/>
                                        </p:tgtEl>
                                        <p:attrNameLst>
                                          <p:attrName>ppt_w</p:attrName>
                                        </p:attrNameLst>
                                      </p:cBhvr>
                                      <p:tavLst>
                                        <p:tav tm="0">
                                          <p:val>
                                            <p:fltVal val="0"/>
                                          </p:val>
                                        </p:tav>
                                        <p:tav tm="100000">
                                          <p:val>
                                            <p:strVal val="#ppt_w"/>
                                          </p:val>
                                        </p:tav>
                                      </p:tavLst>
                                    </p:anim>
                                    <p:anim calcmode="lin" valueType="num">
                                      <p:cBhvr>
                                        <p:cTn id="61" dur="500" fill="hold"/>
                                        <p:tgtEl>
                                          <p:spTgt spid="20"/>
                                        </p:tgtEl>
                                        <p:attrNameLst>
                                          <p:attrName>ppt_h</p:attrName>
                                        </p:attrNameLst>
                                      </p:cBhvr>
                                      <p:tavLst>
                                        <p:tav tm="0">
                                          <p:val>
                                            <p:fltVal val="0"/>
                                          </p:val>
                                        </p:tav>
                                        <p:tav tm="100000">
                                          <p:val>
                                            <p:strVal val="#ppt_h"/>
                                          </p:val>
                                        </p:tav>
                                      </p:tavLst>
                                    </p:anim>
                                    <p:animEffect transition="in" filter="fade">
                                      <p:cBhvr>
                                        <p:cTn id="62" dur="500"/>
                                        <p:tgtEl>
                                          <p:spTgt spid="20"/>
                                        </p:tgtEl>
                                      </p:cBhvr>
                                    </p:animEffect>
                                    <p:anim calcmode="lin" valueType="num">
                                      <p:cBhvr>
                                        <p:cTn id="63" dur="500" fill="hold"/>
                                        <p:tgtEl>
                                          <p:spTgt spid="20"/>
                                        </p:tgtEl>
                                        <p:attrNameLst>
                                          <p:attrName>ppt_x</p:attrName>
                                        </p:attrNameLst>
                                      </p:cBhvr>
                                      <p:tavLst>
                                        <p:tav tm="0">
                                          <p:val>
                                            <p:fltVal val="0.5"/>
                                          </p:val>
                                        </p:tav>
                                        <p:tav tm="100000">
                                          <p:val>
                                            <p:strVal val="#ppt_x"/>
                                          </p:val>
                                        </p:tav>
                                      </p:tavLst>
                                    </p:anim>
                                    <p:anim calcmode="lin" valueType="num">
                                      <p:cBhvr>
                                        <p:cTn id="64" dur="500" fill="hold"/>
                                        <p:tgtEl>
                                          <p:spTgt spid="20"/>
                                        </p:tgtEl>
                                        <p:attrNameLst>
                                          <p:attrName>ppt_y</p:attrName>
                                        </p:attrNameLst>
                                      </p:cBhvr>
                                      <p:tavLst>
                                        <p:tav tm="0">
                                          <p:val>
                                            <p:fltVal val="0.5"/>
                                          </p:val>
                                        </p:tav>
                                        <p:tav tm="100000">
                                          <p:val>
                                            <p:strVal val="#ppt_y"/>
                                          </p:val>
                                        </p:tav>
                                      </p:tavLst>
                                    </p:anim>
                                  </p:childTnLst>
                                </p:cTn>
                              </p:par>
                              <p:par>
                                <p:cTn id="65" presetID="53" presetClass="entr" presetSubtype="528" fill="hold" grpId="0" nodeType="withEffect">
                                  <p:stCondLst>
                                    <p:cond delay="500"/>
                                  </p:stCondLst>
                                  <p:childTnLst>
                                    <p:set>
                                      <p:cBhvr>
                                        <p:cTn id="66" dur="1" fill="hold">
                                          <p:stCondLst>
                                            <p:cond delay="0"/>
                                          </p:stCondLst>
                                        </p:cTn>
                                        <p:tgtEl>
                                          <p:spTgt spid="34"/>
                                        </p:tgtEl>
                                        <p:attrNameLst>
                                          <p:attrName>style.visibility</p:attrName>
                                        </p:attrNameLst>
                                      </p:cBhvr>
                                      <p:to>
                                        <p:strVal val="visible"/>
                                      </p:to>
                                    </p:set>
                                    <p:anim calcmode="lin" valueType="num">
                                      <p:cBhvr>
                                        <p:cTn id="67" dur="500" fill="hold"/>
                                        <p:tgtEl>
                                          <p:spTgt spid="34"/>
                                        </p:tgtEl>
                                        <p:attrNameLst>
                                          <p:attrName>ppt_w</p:attrName>
                                        </p:attrNameLst>
                                      </p:cBhvr>
                                      <p:tavLst>
                                        <p:tav tm="0">
                                          <p:val>
                                            <p:fltVal val="0"/>
                                          </p:val>
                                        </p:tav>
                                        <p:tav tm="100000">
                                          <p:val>
                                            <p:strVal val="#ppt_w"/>
                                          </p:val>
                                        </p:tav>
                                      </p:tavLst>
                                    </p:anim>
                                    <p:anim calcmode="lin" valueType="num">
                                      <p:cBhvr>
                                        <p:cTn id="68" dur="500" fill="hold"/>
                                        <p:tgtEl>
                                          <p:spTgt spid="34"/>
                                        </p:tgtEl>
                                        <p:attrNameLst>
                                          <p:attrName>ppt_h</p:attrName>
                                        </p:attrNameLst>
                                      </p:cBhvr>
                                      <p:tavLst>
                                        <p:tav tm="0">
                                          <p:val>
                                            <p:fltVal val="0"/>
                                          </p:val>
                                        </p:tav>
                                        <p:tav tm="100000">
                                          <p:val>
                                            <p:strVal val="#ppt_h"/>
                                          </p:val>
                                        </p:tav>
                                      </p:tavLst>
                                    </p:anim>
                                    <p:animEffect transition="in" filter="fade">
                                      <p:cBhvr>
                                        <p:cTn id="69" dur="500"/>
                                        <p:tgtEl>
                                          <p:spTgt spid="34"/>
                                        </p:tgtEl>
                                      </p:cBhvr>
                                    </p:animEffect>
                                    <p:anim calcmode="lin" valueType="num">
                                      <p:cBhvr>
                                        <p:cTn id="70" dur="500" fill="hold"/>
                                        <p:tgtEl>
                                          <p:spTgt spid="34"/>
                                        </p:tgtEl>
                                        <p:attrNameLst>
                                          <p:attrName>ppt_x</p:attrName>
                                        </p:attrNameLst>
                                      </p:cBhvr>
                                      <p:tavLst>
                                        <p:tav tm="0">
                                          <p:val>
                                            <p:fltVal val="0.5"/>
                                          </p:val>
                                        </p:tav>
                                        <p:tav tm="100000">
                                          <p:val>
                                            <p:strVal val="#ppt_x"/>
                                          </p:val>
                                        </p:tav>
                                      </p:tavLst>
                                    </p:anim>
                                    <p:anim calcmode="lin" valueType="num">
                                      <p:cBhvr>
                                        <p:cTn id="71" dur="500" fill="hold"/>
                                        <p:tgtEl>
                                          <p:spTgt spid="34"/>
                                        </p:tgtEl>
                                        <p:attrNameLst>
                                          <p:attrName>ppt_y</p:attrName>
                                        </p:attrNameLst>
                                      </p:cBhvr>
                                      <p:tavLst>
                                        <p:tav tm="0">
                                          <p:val>
                                            <p:fltVal val="0.5"/>
                                          </p:val>
                                        </p:tav>
                                        <p:tav tm="100000">
                                          <p:val>
                                            <p:strVal val="#ppt_y"/>
                                          </p:val>
                                        </p:tav>
                                      </p:tavLst>
                                    </p:anim>
                                  </p:childTnLst>
                                </p:cTn>
                              </p:par>
                              <p:par>
                                <p:cTn id="72" presetID="53" presetClass="entr" presetSubtype="528" fill="hold" grpId="0" nodeType="withEffect">
                                  <p:stCondLst>
                                    <p:cond delay="750"/>
                                  </p:stCondLst>
                                  <p:childTnLst>
                                    <p:set>
                                      <p:cBhvr>
                                        <p:cTn id="73" dur="1" fill="hold">
                                          <p:stCondLst>
                                            <p:cond delay="0"/>
                                          </p:stCondLst>
                                        </p:cTn>
                                        <p:tgtEl>
                                          <p:spTgt spid="26"/>
                                        </p:tgtEl>
                                        <p:attrNameLst>
                                          <p:attrName>style.visibility</p:attrName>
                                        </p:attrNameLst>
                                      </p:cBhvr>
                                      <p:to>
                                        <p:strVal val="visible"/>
                                      </p:to>
                                    </p:set>
                                    <p:anim calcmode="lin" valueType="num">
                                      <p:cBhvr>
                                        <p:cTn id="74" dur="500" fill="hold"/>
                                        <p:tgtEl>
                                          <p:spTgt spid="26"/>
                                        </p:tgtEl>
                                        <p:attrNameLst>
                                          <p:attrName>ppt_w</p:attrName>
                                        </p:attrNameLst>
                                      </p:cBhvr>
                                      <p:tavLst>
                                        <p:tav tm="0">
                                          <p:val>
                                            <p:fltVal val="0"/>
                                          </p:val>
                                        </p:tav>
                                        <p:tav tm="100000">
                                          <p:val>
                                            <p:strVal val="#ppt_w"/>
                                          </p:val>
                                        </p:tav>
                                      </p:tavLst>
                                    </p:anim>
                                    <p:anim calcmode="lin" valueType="num">
                                      <p:cBhvr>
                                        <p:cTn id="75" dur="500" fill="hold"/>
                                        <p:tgtEl>
                                          <p:spTgt spid="26"/>
                                        </p:tgtEl>
                                        <p:attrNameLst>
                                          <p:attrName>ppt_h</p:attrName>
                                        </p:attrNameLst>
                                      </p:cBhvr>
                                      <p:tavLst>
                                        <p:tav tm="0">
                                          <p:val>
                                            <p:fltVal val="0"/>
                                          </p:val>
                                        </p:tav>
                                        <p:tav tm="100000">
                                          <p:val>
                                            <p:strVal val="#ppt_h"/>
                                          </p:val>
                                        </p:tav>
                                      </p:tavLst>
                                    </p:anim>
                                    <p:animEffect transition="in" filter="fade">
                                      <p:cBhvr>
                                        <p:cTn id="76" dur="500"/>
                                        <p:tgtEl>
                                          <p:spTgt spid="26"/>
                                        </p:tgtEl>
                                      </p:cBhvr>
                                    </p:animEffect>
                                    <p:anim calcmode="lin" valueType="num">
                                      <p:cBhvr>
                                        <p:cTn id="77" dur="500" fill="hold"/>
                                        <p:tgtEl>
                                          <p:spTgt spid="26"/>
                                        </p:tgtEl>
                                        <p:attrNameLst>
                                          <p:attrName>ppt_x</p:attrName>
                                        </p:attrNameLst>
                                      </p:cBhvr>
                                      <p:tavLst>
                                        <p:tav tm="0">
                                          <p:val>
                                            <p:fltVal val="0.5"/>
                                          </p:val>
                                        </p:tav>
                                        <p:tav tm="100000">
                                          <p:val>
                                            <p:strVal val="#ppt_x"/>
                                          </p:val>
                                        </p:tav>
                                      </p:tavLst>
                                    </p:anim>
                                    <p:anim calcmode="lin" valueType="num">
                                      <p:cBhvr>
                                        <p:cTn id="78" dur="500" fill="hold"/>
                                        <p:tgtEl>
                                          <p:spTgt spid="26"/>
                                        </p:tgtEl>
                                        <p:attrNameLst>
                                          <p:attrName>ppt_y</p:attrName>
                                        </p:attrNameLst>
                                      </p:cBhvr>
                                      <p:tavLst>
                                        <p:tav tm="0">
                                          <p:val>
                                            <p:fltVal val="0.5"/>
                                          </p:val>
                                        </p:tav>
                                        <p:tav tm="100000">
                                          <p:val>
                                            <p:strVal val="#ppt_y"/>
                                          </p:val>
                                        </p:tav>
                                      </p:tavLst>
                                    </p:anim>
                                  </p:childTnLst>
                                </p:cTn>
                              </p:par>
                              <p:par>
                                <p:cTn id="79" presetID="53" presetClass="entr" presetSubtype="528" fill="hold" nodeType="withEffect">
                                  <p:stCondLst>
                                    <p:cond delay="750"/>
                                  </p:stCondLst>
                                  <p:childTnLst>
                                    <p:set>
                                      <p:cBhvr>
                                        <p:cTn id="80" dur="1" fill="hold">
                                          <p:stCondLst>
                                            <p:cond delay="0"/>
                                          </p:stCondLst>
                                        </p:cTn>
                                        <p:tgtEl>
                                          <p:spTgt spid="21"/>
                                        </p:tgtEl>
                                        <p:attrNameLst>
                                          <p:attrName>style.visibility</p:attrName>
                                        </p:attrNameLst>
                                      </p:cBhvr>
                                      <p:to>
                                        <p:strVal val="visible"/>
                                      </p:to>
                                    </p:set>
                                    <p:anim calcmode="lin" valueType="num">
                                      <p:cBhvr>
                                        <p:cTn id="81" dur="500" fill="hold"/>
                                        <p:tgtEl>
                                          <p:spTgt spid="21"/>
                                        </p:tgtEl>
                                        <p:attrNameLst>
                                          <p:attrName>ppt_w</p:attrName>
                                        </p:attrNameLst>
                                      </p:cBhvr>
                                      <p:tavLst>
                                        <p:tav tm="0">
                                          <p:val>
                                            <p:fltVal val="0"/>
                                          </p:val>
                                        </p:tav>
                                        <p:tav tm="100000">
                                          <p:val>
                                            <p:strVal val="#ppt_w"/>
                                          </p:val>
                                        </p:tav>
                                      </p:tavLst>
                                    </p:anim>
                                    <p:anim calcmode="lin" valueType="num">
                                      <p:cBhvr>
                                        <p:cTn id="82" dur="500" fill="hold"/>
                                        <p:tgtEl>
                                          <p:spTgt spid="21"/>
                                        </p:tgtEl>
                                        <p:attrNameLst>
                                          <p:attrName>ppt_h</p:attrName>
                                        </p:attrNameLst>
                                      </p:cBhvr>
                                      <p:tavLst>
                                        <p:tav tm="0">
                                          <p:val>
                                            <p:fltVal val="0"/>
                                          </p:val>
                                        </p:tav>
                                        <p:tav tm="100000">
                                          <p:val>
                                            <p:strVal val="#ppt_h"/>
                                          </p:val>
                                        </p:tav>
                                      </p:tavLst>
                                    </p:anim>
                                    <p:animEffect transition="in" filter="fade">
                                      <p:cBhvr>
                                        <p:cTn id="83" dur="500"/>
                                        <p:tgtEl>
                                          <p:spTgt spid="21"/>
                                        </p:tgtEl>
                                      </p:cBhvr>
                                    </p:animEffect>
                                    <p:anim calcmode="lin" valueType="num">
                                      <p:cBhvr>
                                        <p:cTn id="84" dur="500" fill="hold"/>
                                        <p:tgtEl>
                                          <p:spTgt spid="21"/>
                                        </p:tgtEl>
                                        <p:attrNameLst>
                                          <p:attrName>ppt_x</p:attrName>
                                        </p:attrNameLst>
                                      </p:cBhvr>
                                      <p:tavLst>
                                        <p:tav tm="0">
                                          <p:val>
                                            <p:fltVal val="0.5"/>
                                          </p:val>
                                        </p:tav>
                                        <p:tav tm="100000">
                                          <p:val>
                                            <p:strVal val="#ppt_x"/>
                                          </p:val>
                                        </p:tav>
                                      </p:tavLst>
                                    </p:anim>
                                    <p:anim calcmode="lin" valueType="num">
                                      <p:cBhvr>
                                        <p:cTn id="85" dur="500" fill="hold"/>
                                        <p:tgtEl>
                                          <p:spTgt spid="21"/>
                                        </p:tgtEl>
                                        <p:attrNameLst>
                                          <p:attrName>ppt_y</p:attrName>
                                        </p:attrNameLst>
                                      </p:cBhvr>
                                      <p:tavLst>
                                        <p:tav tm="0">
                                          <p:val>
                                            <p:fltVal val="0.5"/>
                                          </p:val>
                                        </p:tav>
                                        <p:tav tm="100000">
                                          <p:val>
                                            <p:strVal val="#ppt_y"/>
                                          </p:val>
                                        </p:tav>
                                      </p:tavLst>
                                    </p:anim>
                                  </p:childTnLst>
                                </p:cTn>
                              </p:par>
                              <p:par>
                                <p:cTn id="86" presetID="53" presetClass="entr" presetSubtype="528" fill="hold" grpId="0" nodeType="withEffect">
                                  <p:stCondLst>
                                    <p:cond delay="750"/>
                                  </p:stCondLst>
                                  <p:childTnLst>
                                    <p:set>
                                      <p:cBhvr>
                                        <p:cTn id="87" dur="1" fill="hold">
                                          <p:stCondLst>
                                            <p:cond delay="0"/>
                                          </p:stCondLst>
                                        </p:cTn>
                                        <p:tgtEl>
                                          <p:spTgt spid="36"/>
                                        </p:tgtEl>
                                        <p:attrNameLst>
                                          <p:attrName>style.visibility</p:attrName>
                                        </p:attrNameLst>
                                      </p:cBhvr>
                                      <p:to>
                                        <p:strVal val="visible"/>
                                      </p:to>
                                    </p:set>
                                    <p:anim calcmode="lin" valueType="num">
                                      <p:cBhvr>
                                        <p:cTn id="88" dur="500" fill="hold"/>
                                        <p:tgtEl>
                                          <p:spTgt spid="36"/>
                                        </p:tgtEl>
                                        <p:attrNameLst>
                                          <p:attrName>ppt_w</p:attrName>
                                        </p:attrNameLst>
                                      </p:cBhvr>
                                      <p:tavLst>
                                        <p:tav tm="0">
                                          <p:val>
                                            <p:fltVal val="0"/>
                                          </p:val>
                                        </p:tav>
                                        <p:tav tm="100000">
                                          <p:val>
                                            <p:strVal val="#ppt_w"/>
                                          </p:val>
                                        </p:tav>
                                      </p:tavLst>
                                    </p:anim>
                                    <p:anim calcmode="lin" valueType="num">
                                      <p:cBhvr>
                                        <p:cTn id="89" dur="500" fill="hold"/>
                                        <p:tgtEl>
                                          <p:spTgt spid="36"/>
                                        </p:tgtEl>
                                        <p:attrNameLst>
                                          <p:attrName>ppt_h</p:attrName>
                                        </p:attrNameLst>
                                      </p:cBhvr>
                                      <p:tavLst>
                                        <p:tav tm="0">
                                          <p:val>
                                            <p:fltVal val="0"/>
                                          </p:val>
                                        </p:tav>
                                        <p:tav tm="100000">
                                          <p:val>
                                            <p:strVal val="#ppt_h"/>
                                          </p:val>
                                        </p:tav>
                                      </p:tavLst>
                                    </p:anim>
                                    <p:animEffect transition="in" filter="fade">
                                      <p:cBhvr>
                                        <p:cTn id="90" dur="500"/>
                                        <p:tgtEl>
                                          <p:spTgt spid="36"/>
                                        </p:tgtEl>
                                      </p:cBhvr>
                                    </p:animEffect>
                                    <p:anim calcmode="lin" valueType="num">
                                      <p:cBhvr>
                                        <p:cTn id="91" dur="500" fill="hold"/>
                                        <p:tgtEl>
                                          <p:spTgt spid="36"/>
                                        </p:tgtEl>
                                        <p:attrNameLst>
                                          <p:attrName>ppt_x</p:attrName>
                                        </p:attrNameLst>
                                      </p:cBhvr>
                                      <p:tavLst>
                                        <p:tav tm="0">
                                          <p:val>
                                            <p:fltVal val="0.5"/>
                                          </p:val>
                                        </p:tav>
                                        <p:tav tm="100000">
                                          <p:val>
                                            <p:strVal val="#ppt_x"/>
                                          </p:val>
                                        </p:tav>
                                      </p:tavLst>
                                    </p:anim>
                                    <p:anim calcmode="lin" valueType="num">
                                      <p:cBhvr>
                                        <p:cTn id="92" dur="500" fill="hold"/>
                                        <p:tgtEl>
                                          <p:spTgt spid="36"/>
                                        </p:tgtEl>
                                        <p:attrNameLst>
                                          <p:attrName>ppt_y</p:attrName>
                                        </p:attrNameLst>
                                      </p:cBhvr>
                                      <p:tavLst>
                                        <p:tav tm="0">
                                          <p:val>
                                            <p:fltVal val="0.5"/>
                                          </p:val>
                                        </p:tav>
                                        <p:tav tm="100000">
                                          <p:val>
                                            <p:strVal val="#ppt_y"/>
                                          </p:val>
                                        </p:tav>
                                      </p:tavLst>
                                    </p:anim>
                                  </p:childTnLst>
                                </p:cTn>
                              </p:par>
                              <p:par>
                                <p:cTn id="93" presetID="53" presetClass="entr" presetSubtype="528" fill="hold" grpId="0" nodeType="withEffect">
                                  <p:stCondLst>
                                    <p:cond delay="1000"/>
                                  </p:stCondLst>
                                  <p:childTnLst>
                                    <p:set>
                                      <p:cBhvr>
                                        <p:cTn id="94" dur="1" fill="hold">
                                          <p:stCondLst>
                                            <p:cond delay="0"/>
                                          </p:stCondLst>
                                        </p:cTn>
                                        <p:tgtEl>
                                          <p:spTgt spid="27"/>
                                        </p:tgtEl>
                                        <p:attrNameLst>
                                          <p:attrName>style.visibility</p:attrName>
                                        </p:attrNameLst>
                                      </p:cBhvr>
                                      <p:to>
                                        <p:strVal val="visible"/>
                                      </p:to>
                                    </p:set>
                                    <p:anim calcmode="lin" valueType="num">
                                      <p:cBhvr>
                                        <p:cTn id="95" dur="500" fill="hold"/>
                                        <p:tgtEl>
                                          <p:spTgt spid="27"/>
                                        </p:tgtEl>
                                        <p:attrNameLst>
                                          <p:attrName>ppt_w</p:attrName>
                                        </p:attrNameLst>
                                      </p:cBhvr>
                                      <p:tavLst>
                                        <p:tav tm="0">
                                          <p:val>
                                            <p:fltVal val="0"/>
                                          </p:val>
                                        </p:tav>
                                        <p:tav tm="100000">
                                          <p:val>
                                            <p:strVal val="#ppt_w"/>
                                          </p:val>
                                        </p:tav>
                                      </p:tavLst>
                                    </p:anim>
                                    <p:anim calcmode="lin" valueType="num">
                                      <p:cBhvr>
                                        <p:cTn id="96" dur="500" fill="hold"/>
                                        <p:tgtEl>
                                          <p:spTgt spid="27"/>
                                        </p:tgtEl>
                                        <p:attrNameLst>
                                          <p:attrName>ppt_h</p:attrName>
                                        </p:attrNameLst>
                                      </p:cBhvr>
                                      <p:tavLst>
                                        <p:tav tm="0">
                                          <p:val>
                                            <p:fltVal val="0"/>
                                          </p:val>
                                        </p:tav>
                                        <p:tav tm="100000">
                                          <p:val>
                                            <p:strVal val="#ppt_h"/>
                                          </p:val>
                                        </p:tav>
                                      </p:tavLst>
                                    </p:anim>
                                    <p:animEffect transition="in" filter="fade">
                                      <p:cBhvr>
                                        <p:cTn id="97" dur="500"/>
                                        <p:tgtEl>
                                          <p:spTgt spid="27"/>
                                        </p:tgtEl>
                                      </p:cBhvr>
                                    </p:animEffect>
                                    <p:anim calcmode="lin" valueType="num">
                                      <p:cBhvr>
                                        <p:cTn id="98" dur="500" fill="hold"/>
                                        <p:tgtEl>
                                          <p:spTgt spid="27"/>
                                        </p:tgtEl>
                                        <p:attrNameLst>
                                          <p:attrName>ppt_x</p:attrName>
                                        </p:attrNameLst>
                                      </p:cBhvr>
                                      <p:tavLst>
                                        <p:tav tm="0">
                                          <p:val>
                                            <p:fltVal val="0.5"/>
                                          </p:val>
                                        </p:tav>
                                        <p:tav tm="100000">
                                          <p:val>
                                            <p:strVal val="#ppt_x"/>
                                          </p:val>
                                        </p:tav>
                                      </p:tavLst>
                                    </p:anim>
                                    <p:anim calcmode="lin" valueType="num">
                                      <p:cBhvr>
                                        <p:cTn id="99" dur="500" fill="hold"/>
                                        <p:tgtEl>
                                          <p:spTgt spid="27"/>
                                        </p:tgtEl>
                                        <p:attrNameLst>
                                          <p:attrName>ppt_y</p:attrName>
                                        </p:attrNameLst>
                                      </p:cBhvr>
                                      <p:tavLst>
                                        <p:tav tm="0">
                                          <p:val>
                                            <p:fltVal val="0.5"/>
                                          </p:val>
                                        </p:tav>
                                        <p:tav tm="100000">
                                          <p:val>
                                            <p:strVal val="#ppt_y"/>
                                          </p:val>
                                        </p:tav>
                                      </p:tavLst>
                                    </p:anim>
                                  </p:childTnLst>
                                </p:cTn>
                              </p:par>
                              <p:par>
                                <p:cTn id="100" presetID="53" presetClass="entr" presetSubtype="528" fill="hold" nodeType="withEffect">
                                  <p:stCondLst>
                                    <p:cond delay="1000"/>
                                  </p:stCondLst>
                                  <p:childTnLst>
                                    <p:set>
                                      <p:cBhvr>
                                        <p:cTn id="101" dur="1" fill="hold">
                                          <p:stCondLst>
                                            <p:cond delay="0"/>
                                          </p:stCondLst>
                                        </p:cTn>
                                        <p:tgtEl>
                                          <p:spTgt spid="23"/>
                                        </p:tgtEl>
                                        <p:attrNameLst>
                                          <p:attrName>style.visibility</p:attrName>
                                        </p:attrNameLst>
                                      </p:cBhvr>
                                      <p:to>
                                        <p:strVal val="visible"/>
                                      </p:to>
                                    </p:set>
                                    <p:anim calcmode="lin" valueType="num">
                                      <p:cBhvr>
                                        <p:cTn id="102" dur="500" fill="hold"/>
                                        <p:tgtEl>
                                          <p:spTgt spid="23"/>
                                        </p:tgtEl>
                                        <p:attrNameLst>
                                          <p:attrName>ppt_w</p:attrName>
                                        </p:attrNameLst>
                                      </p:cBhvr>
                                      <p:tavLst>
                                        <p:tav tm="0">
                                          <p:val>
                                            <p:fltVal val="0"/>
                                          </p:val>
                                        </p:tav>
                                        <p:tav tm="100000">
                                          <p:val>
                                            <p:strVal val="#ppt_w"/>
                                          </p:val>
                                        </p:tav>
                                      </p:tavLst>
                                    </p:anim>
                                    <p:anim calcmode="lin" valueType="num">
                                      <p:cBhvr>
                                        <p:cTn id="103" dur="500" fill="hold"/>
                                        <p:tgtEl>
                                          <p:spTgt spid="23"/>
                                        </p:tgtEl>
                                        <p:attrNameLst>
                                          <p:attrName>ppt_h</p:attrName>
                                        </p:attrNameLst>
                                      </p:cBhvr>
                                      <p:tavLst>
                                        <p:tav tm="0">
                                          <p:val>
                                            <p:fltVal val="0"/>
                                          </p:val>
                                        </p:tav>
                                        <p:tav tm="100000">
                                          <p:val>
                                            <p:strVal val="#ppt_h"/>
                                          </p:val>
                                        </p:tav>
                                      </p:tavLst>
                                    </p:anim>
                                    <p:animEffect transition="in" filter="fade">
                                      <p:cBhvr>
                                        <p:cTn id="104" dur="500"/>
                                        <p:tgtEl>
                                          <p:spTgt spid="23"/>
                                        </p:tgtEl>
                                      </p:cBhvr>
                                    </p:animEffect>
                                    <p:anim calcmode="lin" valueType="num">
                                      <p:cBhvr>
                                        <p:cTn id="105" dur="500" fill="hold"/>
                                        <p:tgtEl>
                                          <p:spTgt spid="23"/>
                                        </p:tgtEl>
                                        <p:attrNameLst>
                                          <p:attrName>ppt_x</p:attrName>
                                        </p:attrNameLst>
                                      </p:cBhvr>
                                      <p:tavLst>
                                        <p:tav tm="0">
                                          <p:val>
                                            <p:fltVal val="0.5"/>
                                          </p:val>
                                        </p:tav>
                                        <p:tav tm="100000">
                                          <p:val>
                                            <p:strVal val="#ppt_x"/>
                                          </p:val>
                                        </p:tav>
                                      </p:tavLst>
                                    </p:anim>
                                    <p:anim calcmode="lin" valueType="num">
                                      <p:cBhvr>
                                        <p:cTn id="106" dur="500" fill="hold"/>
                                        <p:tgtEl>
                                          <p:spTgt spid="23"/>
                                        </p:tgtEl>
                                        <p:attrNameLst>
                                          <p:attrName>ppt_y</p:attrName>
                                        </p:attrNameLst>
                                      </p:cBhvr>
                                      <p:tavLst>
                                        <p:tav tm="0">
                                          <p:val>
                                            <p:fltVal val="0.5"/>
                                          </p:val>
                                        </p:tav>
                                        <p:tav tm="100000">
                                          <p:val>
                                            <p:strVal val="#ppt_y"/>
                                          </p:val>
                                        </p:tav>
                                      </p:tavLst>
                                    </p:anim>
                                  </p:childTnLst>
                                </p:cTn>
                              </p:par>
                              <p:par>
                                <p:cTn id="107" presetID="53" presetClass="entr" presetSubtype="528" fill="hold" grpId="0" nodeType="withEffect">
                                  <p:stCondLst>
                                    <p:cond delay="1000"/>
                                  </p:stCondLst>
                                  <p:childTnLst>
                                    <p:set>
                                      <p:cBhvr>
                                        <p:cTn id="108" dur="1" fill="hold">
                                          <p:stCondLst>
                                            <p:cond delay="0"/>
                                          </p:stCondLst>
                                        </p:cTn>
                                        <p:tgtEl>
                                          <p:spTgt spid="37"/>
                                        </p:tgtEl>
                                        <p:attrNameLst>
                                          <p:attrName>style.visibility</p:attrName>
                                        </p:attrNameLst>
                                      </p:cBhvr>
                                      <p:to>
                                        <p:strVal val="visible"/>
                                      </p:to>
                                    </p:set>
                                    <p:anim calcmode="lin" valueType="num">
                                      <p:cBhvr>
                                        <p:cTn id="109" dur="500" fill="hold"/>
                                        <p:tgtEl>
                                          <p:spTgt spid="37"/>
                                        </p:tgtEl>
                                        <p:attrNameLst>
                                          <p:attrName>ppt_w</p:attrName>
                                        </p:attrNameLst>
                                      </p:cBhvr>
                                      <p:tavLst>
                                        <p:tav tm="0">
                                          <p:val>
                                            <p:fltVal val="0"/>
                                          </p:val>
                                        </p:tav>
                                        <p:tav tm="100000">
                                          <p:val>
                                            <p:strVal val="#ppt_w"/>
                                          </p:val>
                                        </p:tav>
                                      </p:tavLst>
                                    </p:anim>
                                    <p:anim calcmode="lin" valueType="num">
                                      <p:cBhvr>
                                        <p:cTn id="110" dur="500" fill="hold"/>
                                        <p:tgtEl>
                                          <p:spTgt spid="37"/>
                                        </p:tgtEl>
                                        <p:attrNameLst>
                                          <p:attrName>ppt_h</p:attrName>
                                        </p:attrNameLst>
                                      </p:cBhvr>
                                      <p:tavLst>
                                        <p:tav tm="0">
                                          <p:val>
                                            <p:fltVal val="0"/>
                                          </p:val>
                                        </p:tav>
                                        <p:tav tm="100000">
                                          <p:val>
                                            <p:strVal val="#ppt_h"/>
                                          </p:val>
                                        </p:tav>
                                      </p:tavLst>
                                    </p:anim>
                                    <p:animEffect transition="in" filter="fade">
                                      <p:cBhvr>
                                        <p:cTn id="111" dur="500"/>
                                        <p:tgtEl>
                                          <p:spTgt spid="37"/>
                                        </p:tgtEl>
                                      </p:cBhvr>
                                    </p:animEffect>
                                    <p:anim calcmode="lin" valueType="num">
                                      <p:cBhvr>
                                        <p:cTn id="112" dur="500" fill="hold"/>
                                        <p:tgtEl>
                                          <p:spTgt spid="37"/>
                                        </p:tgtEl>
                                        <p:attrNameLst>
                                          <p:attrName>ppt_x</p:attrName>
                                        </p:attrNameLst>
                                      </p:cBhvr>
                                      <p:tavLst>
                                        <p:tav tm="0">
                                          <p:val>
                                            <p:fltVal val="0.5"/>
                                          </p:val>
                                        </p:tav>
                                        <p:tav tm="100000">
                                          <p:val>
                                            <p:strVal val="#ppt_x"/>
                                          </p:val>
                                        </p:tav>
                                      </p:tavLst>
                                    </p:anim>
                                    <p:anim calcmode="lin" valueType="num">
                                      <p:cBhvr>
                                        <p:cTn id="113" dur="500" fill="hold"/>
                                        <p:tgtEl>
                                          <p:spTgt spid="37"/>
                                        </p:tgtEl>
                                        <p:attrNameLst>
                                          <p:attrName>ppt_y</p:attrName>
                                        </p:attrNameLst>
                                      </p:cBhvr>
                                      <p:tavLst>
                                        <p:tav tm="0">
                                          <p:val>
                                            <p:fltVal val="0.5"/>
                                          </p:val>
                                        </p:tav>
                                        <p:tav tm="100000">
                                          <p:val>
                                            <p:strVal val="#ppt_y"/>
                                          </p:val>
                                        </p:tav>
                                      </p:tavLst>
                                    </p:anim>
                                  </p:childTnLst>
                                </p:cTn>
                              </p:par>
                              <p:par>
                                <p:cTn id="114" presetID="53" presetClass="entr" presetSubtype="528" fill="hold" grpId="0" nodeType="withEffect">
                                  <p:stCondLst>
                                    <p:cond delay="1250"/>
                                  </p:stCondLst>
                                  <p:childTnLst>
                                    <p:set>
                                      <p:cBhvr>
                                        <p:cTn id="115" dur="1" fill="hold">
                                          <p:stCondLst>
                                            <p:cond delay="0"/>
                                          </p:stCondLst>
                                        </p:cTn>
                                        <p:tgtEl>
                                          <p:spTgt spid="28"/>
                                        </p:tgtEl>
                                        <p:attrNameLst>
                                          <p:attrName>style.visibility</p:attrName>
                                        </p:attrNameLst>
                                      </p:cBhvr>
                                      <p:to>
                                        <p:strVal val="visible"/>
                                      </p:to>
                                    </p:set>
                                    <p:anim calcmode="lin" valueType="num">
                                      <p:cBhvr>
                                        <p:cTn id="116" dur="500" fill="hold"/>
                                        <p:tgtEl>
                                          <p:spTgt spid="28"/>
                                        </p:tgtEl>
                                        <p:attrNameLst>
                                          <p:attrName>ppt_w</p:attrName>
                                        </p:attrNameLst>
                                      </p:cBhvr>
                                      <p:tavLst>
                                        <p:tav tm="0">
                                          <p:val>
                                            <p:fltVal val="0"/>
                                          </p:val>
                                        </p:tav>
                                        <p:tav tm="100000">
                                          <p:val>
                                            <p:strVal val="#ppt_w"/>
                                          </p:val>
                                        </p:tav>
                                      </p:tavLst>
                                    </p:anim>
                                    <p:anim calcmode="lin" valueType="num">
                                      <p:cBhvr>
                                        <p:cTn id="117" dur="500" fill="hold"/>
                                        <p:tgtEl>
                                          <p:spTgt spid="28"/>
                                        </p:tgtEl>
                                        <p:attrNameLst>
                                          <p:attrName>ppt_h</p:attrName>
                                        </p:attrNameLst>
                                      </p:cBhvr>
                                      <p:tavLst>
                                        <p:tav tm="0">
                                          <p:val>
                                            <p:fltVal val="0"/>
                                          </p:val>
                                        </p:tav>
                                        <p:tav tm="100000">
                                          <p:val>
                                            <p:strVal val="#ppt_h"/>
                                          </p:val>
                                        </p:tav>
                                      </p:tavLst>
                                    </p:anim>
                                    <p:animEffect transition="in" filter="fade">
                                      <p:cBhvr>
                                        <p:cTn id="118" dur="500"/>
                                        <p:tgtEl>
                                          <p:spTgt spid="28"/>
                                        </p:tgtEl>
                                      </p:cBhvr>
                                    </p:animEffect>
                                    <p:anim calcmode="lin" valueType="num">
                                      <p:cBhvr>
                                        <p:cTn id="119" dur="500" fill="hold"/>
                                        <p:tgtEl>
                                          <p:spTgt spid="28"/>
                                        </p:tgtEl>
                                        <p:attrNameLst>
                                          <p:attrName>ppt_x</p:attrName>
                                        </p:attrNameLst>
                                      </p:cBhvr>
                                      <p:tavLst>
                                        <p:tav tm="0">
                                          <p:val>
                                            <p:fltVal val="0.5"/>
                                          </p:val>
                                        </p:tav>
                                        <p:tav tm="100000">
                                          <p:val>
                                            <p:strVal val="#ppt_x"/>
                                          </p:val>
                                        </p:tav>
                                      </p:tavLst>
                                    </p:anim>
                                    <p:anim calcmode="lin" valueType="num">
                                      <p:cBhvr>
                                        <p:cTn id="120" dur="500" fill="hold"/>
                                        <p:tgtEl>
                                          <p:spTgt spid="28"/>
                                        </p:tgtEl>
                                        <p:attrNameLst>
                                          <p:attrName>ppt_y</p:attrName>
                                        </p:attrNameLst>
                                      </p:cBhvr>
                                      <p:tavLst>
                                        <p:tav tm="0">
                                          <p:val>
                                            <p:fltVal val="0.5"/>
                                          </p:val>
                                        </p:tav>
                                        <p:tav tm="100000">
                                          <p:val>
                                            <p:strVal val="#ppt_y"/>
                                          </p:val>
                                        </p:tav>
                                      </p:tavLst>
                                    </p:anim>
                                  </p:childTnLst>
                                </p:cTn>
                              </p:par>
                              <p:par>
                                <p:cTn id="121" presetID="53" presetClass="entr" presetSubtype="528" fill="hold" nodeType="withEffect">
                                  <p:stCondLst>
                                    <p:cond delay="1250"/>
                                  </p:stCondLst>
                                  <p:childTnLst>
                                    <p:set>
                                      <p:cBhvr>
                                        <p:cTn id="122" dur="1" fill="hold">
                                          <p:stCondLst>
                                            <p:cond delay="0"/>
                                          </p:stCondLst>
                                        </p:cTn>
                                        <p:tgtEl>
                                          <p:spTgt spid="22"/>
                                        </p:tgtEl>
                                        <p:attrNameLst>
                                          <p:attrName>style.visibility</p:attrName>
                                        </p:attrNameLst>
                                      </p:cBhvr>
                                      <p:to>
                                        <p:strVal val="visible"/>
                                      </p:to>
                                    </p:set>
                                    <p:anim calcmode="lin" valueType="num">
                                      <p:cBhvr>
                                        <p:cTn id="123" dur="500" fill="hold"/>
                                        <p:tgtEl>
                                          <p:spTgt spid="22"/>
                                        </p:tgtEl>
                                        <p:attrNameLst>
                                          <p:attrName>ppt_w</p:attrName>
                                        </p:attrNameLst>
                                      </p:cBhvr>
                                      <p:tavLst>
                                        <p:tav tm="0">
                                          <p:val>
                                            <p:fltVal val="0"/>
                                          </p:val>
                                        </p:tav>
                                        <p:tav tm="100000">
                                          <p:val>
                                            <p:strVal val="#ppt_w"/>
                                          </p:val>
                                        </p:tav>
                                      </p:tavLst>
                                    </p:anim>
                                    <p:anim calcmode="lin" valueType="num">
                                      <p:cBhvr>
                                        <p:cTn id="124" dur="500" fill="hold"/>
                                        <p:tgtEl>
                                          <p:spTgt spid="22"/>
                                        </p:tgtEl>
                                        <p:attrNameLst>
                                          <p:attrName>ppt_h</p:attrName>
                                        </p:attrNameLst>
                                      </p:cBhvr>
                                      <p:tavLst>
                                        <p:tav tm="0">
                                          <p:val>
                                            <p:fltVal val="0"/>
                                          </p:val>
                                        </p:tav>
                                        <p:tav tm="100000">
                                          <p:val>
                                            <p:strVal val="#ppt_h"/>
                                          </p:val>
                                        </p:tav>
                                      </p:tavLst>
                                    </p:anim>
                                    <p:animEffect transition="in" filter="fade">
                                      <p:cBhvr>
                                        <p:cTn id="125" dur="500"/>
                                        <p:tgtEl>
                                          <p:spTgt spid="22"/>
                                        </p:tgtEl>
                                      </p:cBhvr>
                                    </p:animEffect>
                                    <p:anim calcmode="lin" valueType="num">
                                      <p:cBhvr>
                                        <p:cTn id="126" dur="500" fill="hold"/>
                                        <p:tgtEl>
                                          <p:spTgt spid="22"/>
                                        </p:tgtEl>
                                        <p:attrNameLst>
                                          <p:attrName>ppt_x</p:attrName>
                                        </p:attrNameLst>
                                      </p:cBhvr>
                                      <p:tavLst>
                                        <p:tav tm="0">
                                          <p:val>
                                            <p:fltVal val="0.5"/>
                                          </p:val>
                                        </p:tav>
                                        <p:tav tm="100000">
                                          <p:val>
                                            <p:strVal val="#ppt_x"/>
                                          </p:val>
                                        </p:tav>
                                      </p:tavLst>
                                    </p:anim>
                                    <p:anim calcmode="lin" valueType="num">
                                      <p:cBhvr>
                                        <p:cTn id="127" dur="500" fill="hold"/>
                                        <p:tgtEl>
                                          <p:spTgt spid="22"/>
                                        </p:tgtEl>
                                        <p:attrNameLst>
                                          <p:attrName>ppt_y</p:attrName>
                                        </p:attrNameLst>
                                      </p:cBhvr>
                                      <p:tavLst>
                                        <p:tav tm="0">
                                          <p:val>
                                            <p:fltVal val="0.5"/>
                                          </p:val>
                                        </p:tav>
                                        <p:tav tm="100000">
                                          <p:val>
                                            <p:strVal val="#ppt_y"/>
                                          </p:val>
                                        </p:tav>
                                      </p:tavLst>
                                    </p:anim>
                                  </p:childTnLst>
                                </p:cTn>
                              </p:par>
                              <p:par>
                                <p:cTn id="128" presetID="53" presetClass="entr" presetSubtype="528" fill="hold" grpId="0" nodeType="withEffect">
                                  <p:stCondLst>
                                    <p:cond delay="1250"/>
                                  </p:stCondLst>
                                  <p:childTnLst>
                                    <p:set>
                                      <p:cBhvr>
                                        <p:cTn id="129" dur="1" fill="hold">
                                          <p:stCondLst>
                                            <p:cond delay="0"/>
                                          </p:stCondLst>
                                        </p:cTn>
                                        <p:tgtEl>
                                          <p:spTgt spid="40"/>
                                        </p:tgtEl>
                                        <p:attrNameLst>
                                          <p:attrName>style.visibility</p:attrName>
                                        </p:attrNameLst>
                                      </p:cBhvr>
                                      <p:to>
                                        <p:strVal val="visible"/>
                                      </p:to>
                                    </p:set>
                                    <p:anim calcmode="lin" valueType="num">
                                      <p:cBhvr>
                                        <p:cTn id="130" dur="500" fill="hold"/>
                                        <p:tgtEl>
                                          <p:spTgt spid="40"/>
                                        </p:tgtEl>
                                        <p:attrNameLst>
                                          <p:attrName>ppt_w</p:attrName>
                                        </p:attrNameLst>
                                      </p:cBhvr>
                                      <p:tavLst>
                                        <p:tav tm="0">
                                          <p:val>
                                            <p:fltVal val="0"/>
                                          </p:val>
                                        </p:tav>
                                        <p:tav tm="100000">
                                          <p:val>
                                            <p:strVal val="#ppt_w"/>
                                          </p:val>
                                        </p:tav>
                                      </p:tavLst>
                                    </p:anim>
                                    <p:anim calcmode="lin" valueType="num">
                                      <p:cBhvr>
                                        <p:cTn id="131" dur="500" fill="hold"/>
                                        <p:tgtEl>
                                          <p:spTgt spid="40"/>
                                        </p:tgtEl>
                                        <p:attrNameLst>
                                          <p:attrName>ppt_h</p:attrName>
                                        </p:attrNameLst>
                                      </p:cBhvr>
                                      <p:tavLst>
                                        <p:tav tm="0">
                                          <p:val>
                                            <p:fltVal val="0"/>
                                          </p:val>
                                        </p:tav>
                                        <p:tav tm="100000">
                                          <p:val>
                                            <p:strVal val="#ppt_h"/>
                                          </p:val>
                                        </p:tav>
                                      </p:tavLst>
                                    </p:anim>
                                    <p:animEffect transition="in" filter="fade">
                                      <p:cBhvr>
                                        <p:cTn id="132" dur="500"/>
                                        <p:tgtEl>
                                          <p:spTgt spid="40"/>
                                        </p:tgtEl>
                                      </p:cBhvr>
                                    </p:animEffect>
                                    <p:anim calcmode="lin" valueType="num">
                                      <p:cBhvr>
                                        <p:cTn id="133" dur="500" fill="hold"/>
                                        <p:tgtEl>
                                          <p:spTgt spid="40"/>
                                        </p:tgtEl>
                                        <p:attrNameLst>
                                          <p:attrName>ppt_x</p:attrName>
                                        </p:attrNameLst>
                                      </p:cBhvr>
                                      <p:tavLst>
                                        <p:tav tm="0">
                                          <p:val>
                                            <p:fltVal val="0.5"/>
                                          </p:val>
                                        </p:tav>
                                        <p:tav tm="100000">
                                          <p:val>
                                            <p:strVal val="#ppt_x"/>
                                          </p:val>
                                        </p:tav>
                                      </p:tavLst>
                                    </p:anim>
                                    <p:anim calcmode="lin" valueType="num">
                                      <p:cBhvr>
                                        <p:cTn id="134"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5" restart="whenNotActive" fill="hold" evtFilter="cancelBubble" nodeType="interactiveSeq">
                <p:stCondLst>
                  <p:cond evt="onClick" delay="0">
                    <p:tgtEl>
                      <p:spTgt spid="18"/>
                    </p:tgtEl>
                  </p:cond>
                </p:stCondLst>
                <p:endSync evt="end" delay="0">
                  <p:rtn val="all"/>
                </p:endSync>
                <p:childTnLst>
                  <p:par>
                    <p:cTn id="136" fill="hold">
                      <p:stCondLst>
                        <p:cond delay="0"/>
                      </p:stCondLst>
                      <p:childTnLst>
                        <p:par>
                          <p:cTn id="137" fill="hold">
                            <p:stCondLst>
                              <p:cond delay="0"/>
                            </p:stCondLst>
                            <p:childTnLst>
                              <p:par>
                                <p:cTn id="138" presetID="1" presetClass="emph" presetSubtype="2" fill="hold" nodeType="clickEffect">
                                  <p:stCondLst>
                                    <p:cond delay="0"/>
                                  </p:stCondLst>
                                  <p:childTnLst>
                                    <p:animClr clrSpc="rgb" dir="cw">
                                      <p:cBhvr>
                                        <p:cTn id="139" dur="2000" fill="hold"/>
                                        <p:tgtEl>
                                          <p:spTgt spid="4"/>
                                        </p:tgtEl>
                                        <p:attrNameLst>
                                          <p:attrName>fillcolor</p:attrName>
                                        </p:attrNameLst>
                                      </p:cBhvr>
                                      <p:to>
                                        <a:srgbClr val="FFA7D4"/>
                                      </p:to>
                                    </p:animClr>
                                    <p:set>
                                      <p:cBhvr>
                                        <p:cTn id="140" dur="2000" fill="hold"/>
                                        <p:tgtEl>
                                          <p:spTgt spid="4"/>
                                        </p:tgtEl>
                                        <p:attrNameLst>
                                          <p:attrName>fill.type</p:attrName>
                                        </p:attrNameLst>
                                      </p:cBhvr>
                                      <p:to>
                                        <p:strVal val="solid"/>
                                      </p:to>
                                    </p:set>
                                    <p:set>
                                      <p:cBhvr>
                                        <p:cTn id="141" dur="2000" fill="hold"/>
                                        <p:tgtEl>
                                          <p:spTgt spid="4"/>
                                        </p:tgtEl>
                                        <p:attrNameLst>
                                          <p:attrName>fill.on</p:attrName>
                                        </p:attrNameLst>
                                      </p:cBhvr>
                                      <p:to>
                                        <p:strVal val="true"/>
                                      </p:to>
                                    </p:set>
                                  </p:childTnLst>
                                </p:cTn>
                              </p:par>
                            </p:childTnLst>
                          </p:cTn>
                        </p:par>
                      </p:childTnLst>
                    </p:cTn>
                  </p:par>
                </p:childTnLst>
              </p:cTn>
              <p:nextCondLst>
                <p:cond evt="onClick" delay="0">
                  <p:tgtEl>
                    <p:spTgt spid="18"/>
                  </p:tgtEl>
                </p:cond>
              </p:nextCondLst>
            </p:seq>
            <p:seq concurrent="1" nextAc="seek">
              <p:cTn id="142" restart="whenNotActive" fill="hold" evtFilter="cancelBubble" nodeType="interactiveSeq">
                <p:stCondLst>
                  <p:cond evt="onClick" delay="0">
                    <p:tgtEl>
                      <p:spTgt spid="19"/>
                    </p:tgtEl>
                  </p:cond>
                </p:stCondLst>
                <p:endSync evt="end" delay="0">
                  <p:rtn val="all"/>
                </p:endSync>
                <p:childTnLst>
                  <p:par>
                    <p:cTn id="143" fill="hold">
                      <p:stCondLst>
                        <p:cond delay="0"/>
                      </p:stCondLst>
                      <p:childTnLst>
                        <p:par>
                          <p:cTn id="144" fill="hold">
                            <p:stCondLst>
                              <p:cond delay="0"/>
                            </p:stCondLst>
                            <p:childTnLst>
                              <p:par>
                                <p:cTn id="145" presetID="1" presetClass="emph" presetSubtype="2" fill="hold" nodeType="clickEffect">
                                  <p:stCondLst>
                                    <p:cond delay="0"/>
                                  </p:stCondLst>
                                  <p:childTnLst>
                                    <p:animClr clrSpc="rgb" dir="cw">
                                      <p:cBhvr>
                                        <p:cTn id="146" dur="2000" fill="hold"/>
                                        <p:tgtEl>
                                          <p:spTgt spid="25"/>
                                        </p:tgtEl>
                                        <p:attrNameLst>
                                          <p:attrName>fillcolor</p:attrName>
                                        </p:attrNameLst>
                                      </p:cBhvr>
                                      <p:to>
                                        <a:srgbClr val="A2F869"/>
                                      </p:to>
                                    </p:animClr>
                                    <p:set>
                                      <p:cBhvr>
                                        <p:cTn id="147" dur="2000" fill="hold"/>
                                        <p:tgtEl>
                                          <p:spTgt spid="25"/>
                                        </p:tgtEl>
                                        <p:attrNameLst>
                                          <p:attrName>fill.type</p:attrName>
                                        </p:attrNameLst>
                                      </p:cBhvr>
                                      <p:to>
                                        <p:strVal val="solid"/>
                                      </p:to>
                                    </p:set>
                                    <p:set>
                                      <p:cBhvr>
                                        <p:cTn id="148" dur="2000" fill="hold"/>
                                        <p:tgtEl>
                                          <p:spTgt spid="25"/>
                                        </p:tgtEl>
                                        <p:attrNameLst>
                                          <p:attrName>fill.on</p:attrName>
                                        </p:attrNameLst>
                                      </p:cBhvr>
                                      <p:to>
                                        <p:strVal val="true"/>
                                      </p:to>
                                    </p:set>
                                  </p:childTnLst>
                                </p:cTn>
                              </p:par>
                            </p:childTnLst>
                          </p:cTn>
                        </p:par>
                      </p:childTnLst>
                    </p:cTn>
                  </p:par>
                </p:childTnLst>
              </p:cTn>
              <p:nextCondLst>
                <p:cond evt="onClick" delay="0">
                  <p:tgtEl>
                    <p:spTgt spid="19"/>
                  </p:tgtEl>
                </p:cond>
              </p:nextCondLst>
            </p:seq>
            <p:seq concurrent="1" nextAc="seek">
              <p:cTn id="149" restart="whenNotActive" fill="hold" evtFilter="cancelBubble" nodeType="interactiveSeq">
                <p:stCondLst>
                  <p:cond evt="onClick" delay="0">
                    <p:tgtEl>
                      <p:spTgt spid="20"/>
                    </p:tgtEl>
                  </p:cond>
                </p:stCondLst>
                <p:endSync evt="end" delay="0">
                  <p:rtn val="all"/>
                </p:endSync>
                <p:childTnLst>
                  <p:par>
                    <p:cTn id="150" fill="hold">
                      <p:stCondLst>
                        <p:cond delay="0"/>
                      </p:stCondLst>
                      <p:childTnLst>
                        <p:par>
                          <p:cTn id="151" fill="hold">
                            <p:stCondLst>
                              <p:cond delay="0"/>
                            </p:stCondLst>
                            <p:childTnLst>
                              <p:par>
                                <p:cTn id="152" presetID="1" presetClass="emph" presetSubtype="2" fill="hold" nodeType="clickEffect">
                                  <p:stCondLst>
                                    <p:cond delay="0"/>
                                  </p:stCondLst>
                                  <p:childTnLst>
                                    <p:animClr clrSpc="rgb" dir="cw">
                                      <p:cBhvr>
                                        <p:cTn id="153" dur="2000" fill="hold"/>
                                        <p:tgtEl>
                                          <p:spTgt spid="24"/>
                                        </p:tgtEl>
                                        <p:attrNameLst>
                                          <p:attrName>fillcolor</p:attrName>
                                        </p:attrNameLst>
                                      </p:cBhvr>
                                      <p:to>
                                        <a:srgbClr val="A2F869"/>
                                      </p:to>
                                    </p:animClr>
                                    <p:set>
                                      <p:cBhvr>
                                        <p:cTn id="154" dur="2000" fill="hold"/>
                                        <p:tgtEl>
                                          <p:spTgt spid="24"/>
                                        </p:tgtEl>
                                        <p:attrNameLst>
                                          <p:attrName>fill.type</p:attrName>
                                        </p:attrNameLst>
                                      </p:cBhvr>
                                      <p:to>
                                        <p:strVal val="solid"/>
                                      </p:to>
                                    </p:set>
                                    <p:set>
                                      <p:cBhvr>
                                        <p:cTn id="155" dur="2000" fill="hold"/>
                                        <p:tgtEl>
                                          <p:spTgt spid="24"/>
                                        </p:tgtEl>
                                        <p:attrNameLst>
                                          <p:attrName>fill.on</p:attrName>
                                        </p:attrNameLst>
                                      </p:cBhvr>
                                      <p:to>
                                        <p:strVal val="true"/>
                                      </p:to>
                                    </p:set>
                                  </p:childTnLst>
                                </p:cTn>
                              </p:par>
                            </p:childTnLst>
                          </p:cTn>
                        </p:par>
                      </p:childTnLst>
                    </p:cTn>
                  </p:par>
                </p:childTnLst>
              </p:cTn>
              <p:nextCondLst>
                <p:cond evt="onClick" delay="0">
                  <p:tgtEl>
                    <p:spTgt spid="20"/>
                  </p:tgtEl>
                </p:cond>
              </p:nextCondLst>
            </p:seq>
            <p:seq concurrent="1" nextAc="seek">
              <p:cTn id="156" restart="whenNotActive" fill="hold" evtFilter="cancelBubble" nodeType="interactiveSeq">
                <p:stCondLst>
                  <p:cond evt="onClick" delay="0">
                    <p:tgtEl>
                      <p:spTgt spid="21"/>
                    </p:tgtEl>
                  </p:cond>
                </p:stCondLst>
                <p:endSync evt="end" delay="0">
                  <p:rtn val="all"/>
                </p:endSync>
                <p:childTnLst>
                  <p:par>
                    <p:cTn id="157" fill="hold">
                      <p:stCondLst>
                        <p:cond delay="0"/>
                      </p:stCondLst>
                      <p:childTnLst>
                        <p:par>
                          <p:cTn id="158" fill="hold">
                            <p:stCondLst>
                              <p:cond delay="0"/>
                            </p:stCondLst>
                            <p:childTnLst>
                              <p:par>
                                <p:cTn id="159" presetID="1" presetClass="emph" presetSubtype="2" fill="hold" nodeType="clickEffect">
                                  <p:stCondLst>
                                    <p:cond delay="0"/>
                                  </p:stCondLst>
                                  <p:childTnLst>
                                    <p:animClr clrSpc="rgb" dir="cw">
                                      <p:cBhvr>
                                        <p:cTn id="160" dur="2000" fill="hold"/>
                                        <p:tgtEl>
                                          <p:spTgt spid="26"/>
                                        </p:tgtEl>
                                        <p:attrNameLst>
                                          <p:attrName>fillcolor</p:attrName>
                                        </p:attrNameLst>
                                      </p:cBhvr>
                                      <p:to>
                                        <a:srgbClr val="FFA7D4"/>
                                      </p:to>
                                    </p:animClr>
                                    <p:set>
                                      <p:cBhvr>
                                        <p:cTn id="161" dur="2000" fill="hold"/>
                                        <p:tgtEl>
                                          <p:spTgt spid="26"/>
                                        </p:tgtEl>
                                        <p:attrNameLst>
                                          <p:attrName>fill.type</p:attrName>
                                        </p:attrNameLst>
                                      </p:cBhvr>
                                      <p:to>
                                        <p:strVal val="solid"/>
                                      </p:to>
                                    </p:set>
                                    <p:set>
                                      <p:cBhvr>
                                        <p:cTn id="162" dur="2000" fill="hold"/>
                                        <p:tgtEl>
                                          <p:spTgt spid="26"/>
                                        </p:tgtEl>
                                        <p:attrNameLst>
                                          <p:attrName>fill.on</p:attrName>
                                        </p:attrNameLst>
                                      </p:cBhvr>
                                      <p:to>
                                        <p:strVal val="true"/>
                                      </p:to>
                                    </p:set>
                                  </p:childTnLst>
                                </p:cTn>
                              </p:par>
                            </p:childTnLst>
                          </p:cTn>
                        </p:par>
                      </p:childTnLst>
                    </p:cTn>
                  </p:par>
                </p:childTnLst>
              </p:cTn>
              <p:nextCondLst>
                <p:cond evt="onClick" delay="0">
                  <p:tgtEl>
                    <p:spTgt spid="21"/>
                  </p:tgtEl>
                </p:cond>
              </p:nextCondLst>
            </p:seq>
            <p:seq concurrent="1" nextAc="seek">
              <p:cTn id="163" restart="whenNotActive" fill="hold" evtFilter="cancelBubble" nodeType="interactiveSeq">
                <p:stCondLst>
                  <p:cond evt="onClick" delay="0">
                    <p:tgtEl>
                      <p:spTgt spid="23"/>
                    </p:tgtEl>
                  </p:cond>
                </p:stCondLst>
                <p:endSync evt="end" delay="0">
                  <p:rtn val="all"/>
                </p:endSync>
                <p:childTnLst>
                  <p:par>
                    <p:cTn id="164" fill="hold">
                      <p:stCondLst>
                        <p:cond delay="0"/>
                      </p:stCondLst>
                      <p:childTnLst>
                        <p:par>
                          <p:cTn id="165" fill="hold">
                            <p:stCondLst>
                              <p:cond delay="0"/>
                            </p:stCondLst>
                            <p:childTnLst>
                              <p:par>
                                <p:cTn id="166" presetID="1" presetClass="emph" presetSubtype="2" fill="hold" nodeType="clickEffect">
                                  <p:stCondLst>
                                    <p:cond delay="0"/>
                                  </p:stCondLst>
                                  <p:childTnLst>
                                    <p:animClr clrSpc="rgb" dir="cw">
                                      <p:cBhvr>
                                        <p:cTn id="167" dur="2000" fill="hold"/>
                                        <p:tgtEl>
                                          <p:spTgt spid="27"/>
                                        </p:tgtEl>
                                        <p:attrNameLst>
                                          <p:attrName>fillcolor</p:attrName>
                                        </p:attrNameLst>
                                      </p:cBhvr>
                                      <p:to>
                                        <a:srgbClr val="A2F869"/>
                                      </p:to>
                                    </p:animClr>
                                    <p:set>
                                      <p:cBhvr>
                                        <p:cTn id="168" dur="2000" fill="hold"/>
                                        <p:tgtEl>
                                          <p:spTgt spid="27"/>
                                        </p:tgtEl>
                                        <p:attrNameLst>
                                          <p:attrName>fill.type</p:attrName>
                                        </p:attrNameLst>
                                      </p:cBhvr>
                                      <p:to>
                                        <p:strVal val="solid"/>
                                      </p:to>
                                    </p:set>
                                    <p:set>
                                      <p:cBhvr>
                                        <p:cTn id="169" dur="2000" fill="hold"/>
                                        <p:tgtEl>
                                          <p:spTgt spid="27"/>
                                        </p:tgtEl>
                                        <p:attrNameLst>
                                          <p:attrName>fill.on</p:attrName>
                                        </p:attrNameLst>
                                      </p:cBhvr>
                                      <p:to>
                                        <p:strVal val="true"/>
                                      </p:to>
                                    </p:set>
                                  </p:childTnLst>
                                </p:cTn>
                              </p:par>
                            </p:childTnLst>
                          </p:cTn>
                        </p:par>
                      </p:childTnLst>
                    </p:cTn>
                  </p:par>
                </p:childTnLst>
              </p:cTn>
              <p:nextCondLst>
                <p:cond evt="onClick" delay="0">
                  <p:tgtEl>
                    <p:spTgt spid="23"/>
                  </p:tgtEl>
                </p:cond>
              </p:nextCondLst>
            </p:seq>
            <p:seq concurrent="1" nextAc="seek">
              <p:cTn id="170" restart="whenNotActive" fill="hold" evtFilter="cancelBubble" nodeType="interactiveSeq">
                <p:stCondLst>
                  <p:cond evt="onClick" delay="0">
                    <p:tgtEl>
                      <p:spTgt spid="22"/>
                    </p:tgtEl>
                  </p:cond>
                </p:stCondLst>
                <p:endSync evt="end" delay="0">
                  <p:rtn val="all"/>
                </p:endSync>
                <p:childTnLst>
                  <p:par>
                    <p:cTn id="171" fill="hold">
                      <p:stCondLst>
                        <p:cond delay="0"/>
                      </p:stCondLst>
                      <p:childTnLst>
                        <p:par>
                          <p:cTn id="172" fill="hold">
                            <p:stCondLst>
                              <p:cond delay="0"/>
                            </p:stCondLst>
                            <p:childTnLst>
                              <p:par>
                                <p:cTn id="173" presetID="1" presetClass="emph" presetSubtype="2" fill="hold" nodeType="clickEffect">
                                  <p:stCondLst>
                                    <p:cond delay="0"/>
                                  </p:stCondLst>
                                  <p:childTnLst>
                                    <p:animClr clrSpc="rgb" dir="cw">
                                      <p:cBhvr>
                                        <p:cTn id="174" dur="2000" fill="hold"/>
                                        <p:tgtEl>
                                          <p:spTgt spid="28"/>
                                        </p:tgtEl>
                                        <p:attrNameLst>
                                          <p:attrName>fillcolor</p:attrName>
                                        </p:attrNameLst>
                                      </p:cBhvr>
                                      <p:to>
                                        <a:srgbClr val="FFA7D4"/>
                                      </p:to>
                                    </p:animClr>
                                    <p:set>
                                      <p:cBhvr>
                                        <p:cTn id="175" dur="2000" fill="hold"/>
                                        <p:tgtEl>
                                          <p:spTgt spid="28"/>
                                        </p:tgtEl>
                                        <p:attrNameLst>
                                          <p:attrName>fill.type</p:attrName>
                                        </p:attrNameLst>
                                      </p:cBhvr>
                                      <p:to>
                                        <p:strVal val="solid"/>
                                      </p:to>
                                    </p:set>
                                    <p:set>
                                      <p:cBhvr>
                                        <p:cTn id="176" dur="2000" fill="hold"/>
                                        <p:tgtEl>
                                          <p:spTgt spid="28"/>
                                        </p:tgtEl>
                                        <p:attrNameLst>
                                          <p:attrName>fill.on</p:attrName>
                                        </p:attrNameLst>
                                      </p:cBhvr>
                                      <p:to>
                                        <p:strVal val="true"/>
                                      </p:to>
                                    </p:set>
                                  </p:childTnLst>
                                </p:cTn>
                              </p:par>
                            </p:childTnLst>
                          </p:cTn>
                        </p:par>
                      </p:childTnLst>
                    </p:cTn>
                  </p:par>
                </p:childTnLst>
              </p:cTn>
              <p:nextCondLst>
                <p:cond evt="onClick" delay="0">
                  <p:tgtEl>
                    <p:spTgt spid="22"/>
                  </p:tgtEl>
                </p:cond>
              </p:nextCondLst>
            </p:seq>
          </p:childTnLst>
        </p:cTn>
      </p:par>
    </p:tnLst>
    <p:bldLst>
      <p:bldP spid="16" grpId="0"/>
      <p:bldP spid="4" grpId="0" animBg="1"/>
      <p:bldP spid="29" grpId="0"/>
      <p:bldP spid="25" grpId="0" animBg="1"/>
      <p:bldP spid="32" grpId="0"/>
      <p:bldP spid="24" grpId="0" animBg="1"/>
      <p:bldP spid="34" grpId="0"/>
      <p:bldP spid="26" grpId="0" animBg="1"/>
      <p:bldP spid="36" grpId="0"/>
      <p:bldP spid="27" grpId="0" animBg="1"/>
      <p:bldP spid="37" grpId="0"/>
      <p:bldP spid="28" grpId="0" animBg="1"/>
      <p:bldP spid="4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59"/>
        <p:cNvGrpSpPr/>
        <p:nvPr/>
      </p:nvGrpSpPr>
      <p:grpSpPr>
        <a:xfrm>
          <a:off x="0" y="0"/>
          <a:ext cx="0" cy="0"/>
          <a:chOff x="0" y="0"/>
          <a:chExt cx="0" cy="0"/>
        </a:xfrm>
      </p:grpSpPr>
      <p:sp>
        <p:nvSpPr>
          <p:cNvPr id="16" name="Google Shape;720;p35">
            <a:extLst>
              <a:ext uri="{FF2B5EF4-FFF2-40B4-BE49-F238E27FC236}">
                <a16:creationId xmlns="" xmlns:a16="http://schemas.microsoft.com/office/drawing/2014/main" id="{5EC03456-7D4A-49B0-8CE2-4E26132F1984}"/>
              </a:ext>
            </a:extLst>
          </p:cNvPr>
          <p:cNvSpPr txBox="1">
            <a:spLocks/>
          </p:cNvSpPr>
          <p:nvPr/>
        </p:nvSpPr>
        <p:spPr>
          <a:xfrm>
            <a:off x="1650728" y="722337"/>
            <a:ext cx="1458234" cy="365700"/>
          </a:xfrm>
          <a:prstGeom prst="rect">
            <a:avLst/>
          </a:prstGeom>
          <a:solidFill>
            <a:srgbClr val="FFA7D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err="1">
                <a:solidFill>
                  <a:srgbClr val="223572"/>
                </a:solidFill>
                <a:latin typeface="#9Slide07 IcielBaliho Script" pitchFamily="2" charset="-93"/>
                <a:ea typeface="Passion One"/>
                <a:cs typeface="Passion One"/>
                <a:sym typeface="Passion One"/>
              </a:rPr>
              <a:t>Vật</a:t>
            </a:r>
            <a:r>
              <a:rPr lang="en-US" sz="2800" b="1" dirty="0">
                <a:solidFill>
                  <a:srgbClr val="223572"/>
                </a:solidFill>
                <a:latin typeface="#9Slide07 IcielBaliho Script" pitchFamily="2" charset="-93"/>
                <a:ea typeface="Passion One"/>
                <a:cs typeface="Passion One"/>
                <a:sym typeface="Passion One"/>
              </a:rPr>
              <a:t> </a:t>
            </a:r>
            <a:r>
              <a:rPr lang="en-US" sz="2800" b="1" dirty="0" err="1">
                <a:solidFill>
                  <a:srgbClr val="223572"/>
                </a:solidFill>
                <a:latin typeface="#9Slide07 IcielBaliho Script" pitchFamily="2" charset="-93"/>
                <a:ea typeface="Passion One"/>
                <a:cs typeface="Passion One"/>
                <a:sym typeface="Passion One"/>
              </a:rPr>
              <a:t>sống</a:t>
            </a:r>
            <a:endParaRPr lang="en-US" sz="2800" b="1" dirty="0">
              <a:solidFill>
                <a:srgbClr val="223572"/>
              </a:solidFill>
              <a:latin typeface="#9Slide07 IcielBaliho Script" pitchFamily="2" charset="-93"/>
              <a:ea typeface="Passion One"/>
              <a:cs typeface="Passion One"/>
              <a:sym typeface="Passion One"/>
            </a:endParaRPr>
          </a:p>
        </p:txBody>
      </p:sp>
      <p:grpSp>
        <p:nvGrpSpPr>
          <p:cNvPr id="2" name="Group 1">
            <a:extLst>
              <a:ext uri="{FF2B5EF4-FFF2-40B4-BE49-F238E27FC236}">
                <a16:creationId xmlns="" xmlns:a16="http://schemas.microsoft.com/office/drawing/2014/main" id="{892B5D5F-9FBE-4C8E-9E53-5BE8D627800B}"/>
              </a:ext>
            </a:extLst>
          </p:cNvPr>
          <p:cNvGrpSpPr/>
          <p:nvPr/>
        </p:nvGrpSpPr>
        <p:grpSpPr>
          <a:xfrm>
            <a:off x="350003" y="1477316"/>
            <a:ext cx="1540219" cy="1540219"/>
            <a:chOff x="1065621" y="1214923"/>
            <a:chExt cx="1540219" cy="1540219"/>
          </a:xfrm>
        </p:grpSpPr>
        <p:sp>
          <p:nvSpPr>
            <p:cNvPr id="4" name="Rectangle: Rounded Corners 3">
              <a:extLst>
                <a:ext uri="{FF2B5EF4-FFF2-40B4-BE49-F238E27FC236}">
                  <a16:creationId xmlns="" xmlns:a16="http://schemas.microsoft.com/office/drawing/2014/main" id="{DA748FBA-B352-4893-9593-3DFAD62D026A}"/>
                </a:ext>
              </a:extLst>
            </p:cNvPr>
            <p:cNvSpPr/>
            <p:nvPr/>
          </p:nvSpPr>
          <p:spPr>
            <a:xfrm>
              <a:off x="1065621" y="1214923"/>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Graphic 17">
              <a:extLst>
                <a:ext uri="{FF2B5EF4-FFF2-40B4-BE49-F238E27FC236}">
                  <a16:creationId xmlns="" xmlns:a16="http://schemas.microsoft.com/office/drawing/2014/main" id="{3C21ACE4-A427-40FC-9D5E-1A1CE772C45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 xmlns:asvg="http://schemas.microsoft.com/office/drawing/2016/SVG/main" r:embed="rId4"/>
                </a:ext>
              </a:extLst>
            </a:blip>
            <a:stretch>
              <a:fillRect/>
            </a:stretch>
          </p:blipFill>
          <p:spPr>
            <a:xfrm>
              <a:off x="1358386" y="1375061"/>
              <a:ext cx="932102" cy="932102"/>
            </a:xfrm>
            <a:prstGeom prst="rect">
              <a:avLst/>
            </a:prstGeom>
          </p:spPr>
        </p:pic>
        <p:sp>
          <p:nvSpPr>
            <p:cNvPr id="29" name="Google Shape;720;p35">
              <a:extLst>
                <a:ext uri="{FF2B5EF4-FFF2-40B4-BE49-F238E27FC236}">
                  <a16:creationId xmlns="" xmlns:a16="http://schemas.microsoft.com/office/drawing/2014/main" id="{11518DE8-BE3F-4E07-A81E-8AE96A7CD9E7}"/>
                </a:ext>
              </a:extLst>
            </p:cNvPr>
            <p:cNvSpPr txBox="1">
              <a:spLocks/>
            </p:cNvSpPr>
            <p:nvPr/>
          </p:nvSpPr>
          <p:spPr>
            <a:xfrm>
              <a:off x="1078233" y="2349144"/>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solidFill>
                    <a:srgbClr val="223572"/>
                  </a:solidFill>
                  <a:latin typeface="#9Slide07 IcielBaliho Script" pitchFamily="2" charset="-93"/>
                  <a:ea typeface="Passion One"/>
                  <a:cs typeface="Passion One"/>
                  <a:sym typeface="Passion One"/>
                </a:rPr>
                <a:t>Con </a:t>
              </a:r>
              <a:r>
                <a:rPr lang="en-US" sz="2400" b="1" dirty="0" err="1">
                  <a:solidFill>
                    <a:srgbClr val="223572"/>
                  </a:solidFill>
                  <a:latin typeface="#9Slide07 IcielBaliho Script" pitchFamily="2" charset="-93"/>
                  <a:ea typeface="Passion One"/>
                  <a:cs typeface="Passion One"/>
                  <a:sym typeface="Passion One"/>
                </a:rPr>
                <a:t>người</a:t>
              </a:r>
              <a:endParaRPr lang="en-US" sz="2400" b="1" dirty="0">
                <a:solidFill>
                  <a:srgbClr val="223572"/>
                </a:solidFill>
                <a:latin typeface="#9Slide07 IcielBaliho Script" pitchFamily="2" charset="-93"/>
                <a:ea typeface="Passion One"/>
                <a:cs typeface="Passion One"/>
                <a:sym typeface="Passion One"/>
              </a:endParaRPr>
            </a:p>
          </p:txBody>
        </p:sp>
      </p:grpSp>
      <p:grpSp>
        <p:nvGrpSpPr>
          <p:cNvPr id="3" name="Group 2">
            <a:extLst>
              <a:ext uri="{FF2B5EF4-FFF2-40B4-BE49-F238E27FC236}">
                <a16:creationId xmlns="" xmlns:a16="http://schemas.microsoft.com/office/drawing/2014/main" id="{B5625020-9702-4370-8715-4F43CA3B2E81}"/>
              </a:ext>
            </a:extLst>
          </p:cNvPr>
          <p:cNvGrpSpPr/>
          <p:nvPr/>
        </p:nvGrpSpPr>
        <p:grpSpPr>
          <a:xfrm>
            <a:off x="4855404" y="1610808"/>
            <a:ext cx="1543935" cy="1540219"/>
            <a:chOff x="3781979" y="1214923"/>
            <a:chExt cx="1543935" cy="1540219"/>
          </a:xfrm>
        </p:grpSpPr>
        <p:sp>
          <p:nvSpPr>
            <p:cNvPr id="25" name="Rectangle: Rounded Corners 24">
              <a:extLst>
                <a:ext uri="{FF2B5EF4-FFF2-40B4-BE49-F238E27FC236}">
                  <a16:creationId xmlns="" xmlns:a16="http://schemas.microsoft.com/office/drawing/2014/main" id="{67E351DF-B98E-4429-81B8-0A17977547D1}"/>
                </a:ext>
              </a:extLst>
            </p:cNvPr>
            <p:cNvSpPr/>
            <p:nvPr/>
          </p:nvSpPr>
          <p:spPr>
            <a:xfrm>
              <a:off x="3785695" y="1214923"/>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4" descr="Planet earth free icon">
              <a:extLst>
                <a:ext uri="{FF2B5EF4-FFF2-40B4-BE49-F238E27FC236}">
                  <a16:creationId xmlns="" xmlns:a16="http://schemas.microsoft.com/office/drawing/2014/main" id="{B61F1A25-7873-4104-9CD0-4C392C61F22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3406" y="1413343"/>
              <a:ext cx="908439" cy="908439"/>
            </a:xfrm>
            <a:prstGeom prst="rect">
              <a:avLst/>
            </a:prstGeom>
            <a:noFill/>
            <a:extLst>
              <a:ext uri="{909E8E84-426E-40DD-AFC4-6F175D3DCCD1}">
                <a14:hiddenFill xmlns:a14="http://schemas.microsoft.com/office/drawing/2010/main">
                  <a:solidFill>
                    <a:srgbClr val="FFFFFF"/>
                  </a:solidFill>
                </a14:hiddenFill>
              </a:ext>
            </a:extLst>
          </p:spPr>
        </p:pic>
        <p:sp>
          <p:nvSpPr>
            <p:cNvPr id="32" name="Google Shape;720;p35">
              <a:extLst>
                <a:ext uri="{FF2B5EF4-FFF2-40B4-BE49-F238E27FC236}">
                  <a16:creationId xmlns="" xmlns:a16="http://schemas.microsoft.com/office/drawing/2014/main" id="{C23BD1A5-D00B-4B25-872E-36787AFC35AF}"/>
                </a:ext>
              </a:extLst>
            </p:cNvPr>
            <p:cNvSpPr txBox="1">
              <a:spLocks/>
            </p:cNvSpPr>
            <p:nvPr/>
          </p:nvSpPr>
          <p:spPr>
            <a:xfrm>
              <a:off x="3781979" y="2286858"/>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Trái</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Đất</a:t>
              </a:r>
              <a:endParaRPr lang="en-US" sz="2400" b="1" dirty="0">
                <a:solidFill>
                  <a:srgbClr val="223572"/>
                </a:solidFill>
                <a:latin typeface="#9Slide07 IcielBaliho Script" pitchFamily="2" charset="-93"/>
                <a:ea typeface="Passion One"/>
                <a:cs typeface="Passion One"/>
                <a:sym typeface="Passion One"/>
              </a:endParaRPr>
            </a:p>
          </p:txBody>
        </p:sp>
      </p:grpSp>
      <p:grpSp>
        <p:nvGrpSpPr>
          <p:cNvPr id="5" name="Group 4">
            <a:extLst>
              <a:ext uri="{FF2B5EF4-FFF2-40B4-BE49-F238E27FC236}">
                <a16:creationId xmlns="" xmlns:a16="http://schemas.microsoft.com/office/drawing/2014/main" id="{EB2CC7DD-BE7E-4BF7-B496-6D624C95474C}"/>
              </a:ext>
            </a:extLst>
          </p:cNvPr>
          <p:cNvGrpSpPr/>
          <p:nvPr/>
        </p:nvGrpSpPr>
        <p:grpSpPr>
          <a:xfrm>
            <a:off x="7400550" y="1652244"/>
            <a:ext cx="1540219" cy="1540219"/>
            <a:chOff x="6502052" y="1214923"/>
            <a:chExt cx="1540219" cy="1540219"/>
          </a:xfrm>
        </p:grpSpPr>
        <p:sp>
          <p:nvSpPr>
            <p:cNvPr id="24" name="Rectangle: Rounded Corners 23">
              <a:extLst>
                <a:ext uri="{FF2B5EF4-FFF2-40B4-BE49-F238E27FC236}">
                  <a16:creationId xmlns="" xmlns:a16="http://schemas.microsoft.com/office/drawing/2014/main" id="{1EC73BEA-BCFD-48BD-ADD2-834F7B11F7DE}"/>
                </a:ext>
              </a:extLst>
            </p:cNvPr>
            <p:cNvSpPr/>
            <p:nvPr/>
          </p:nvSpPr>
          <p:spPr>
            <a:xfrm>
              <a:off x="6502052" y="1214923"/>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6" descr="Table free icon">
              <a:extLst>
                <a:ext uri="{FF2B5EF4-FFF2-40B4-BE49-F238E27FC236}">
                  <a16:creationId xmlns="" xmlns:a16="http://schemas.microsoft.com/office/drawing/2014/main" id="{C93E0B27-E0BE-4639-8DDC-999682E9BA6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04388" y="1414511"/>
              <a:ext cx="937557" cy="937557"/>
            </a:xfrm>
            <a:prstGeom prst="rect">
              <a:avLst/>
            </a:prstGeom>
            <a:noFill/>
            <a:extLst>
              <a:ext uri="{909E8E84-426E-40DD-AFC4-6F175D3DCCD1}">
                <a14:hiddenFill xmlns:a14="http://schemas.microsoft.com/office/drawing/2010/main">
                  <a:solidFill>
                    <a:srgbClr val="FFFFFF"/>
                  </a:solidFill>
                </a14:hiddenFill>
              </a:ext>
            </a:extLst>
          </p:spPr>
        </p:pic>
        <p:sp>
          <p:nvSpPr>
            <p:cNvPr id="34" name="Google Shape;720;p35">
              <a:extLst>
                <a:ext uri="{FF2B5EF4-FFF2-40B4-BE49-F238E27FC236}">
                  <a16:creationId xmlns="" xmlns:a16="http://schemas.microsoft.com/office/drawing/2014/main" id="{6009F042-6D0E-4275-A500-E29309B21B93}"/>
                </a:ext>
              </a:extLst>
            </p:cNvPr>
            <p:cNvSpPr txBox="1">
              <a:spLocks/>
            </p:cNvSpPr>
            <p:nvPr/>
          </p:nvSpPr>
          <p:spPr>
            <a:xfrm>
              <a:off x="6526201" y="2290421"/>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Cái</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bàn</a:t>
              </a:r>
              <a:endParaRPr lang="en-US" sz="2400" b="1" dirty="0">
                <a:solidFill>
                  <a:srgbClr val="223572"/>
                </a:solidFill>
                <a:latin typeface="#9Slide07 IcielBaliho Script" pitchFamily="2" charset="-93"/>
                <a:ea typeface="Passion One"/>
                <a:cs typeface="Passion One"/>
                <a:sym typeface="Passion One"/>
              </a:endParaRPr>
            </a:p>
          </p:txBody>
        </p:sp>
      </p:grpSp>
      <p:grpSp>
        <p:nvGrpSpPr>
          <p:cNvPr id="6" name="Group 5">
            <a:extLst>
              <a:ext uri="{FF2B5EF4-FFF2-40B4-BE49-F238E27FC236}">
                <a16:creationId xmlns="" xmlns:a16="http://schemas.microsoft.com/office/drawing/2014/main" id="{769DC2B6-5696-47BA-AE67-2524C886963B}"/>
              </a:ext>
            </a:extLst>
          </p:cNvPr>
          <p:cNvGrpSpPr/>
          <p:nvPr/>
        </p:nvGrpSpPr>
        <p:grpSpPr>
          <a:xfrm>
            <a:off x="2409391" y="1469364"/>
            <a:ext cx="1540219" cy="1540219"/>
            <a:chOff x="1065621" y="3194797"/>
            <a:chExt cx="1540219" cy="1540219"/>
          </a:xfrm>
        </p:grpSpPr>
        <p:sp>
          <p:nvSpPr>
            <p:cNvPr id="26" name="Rectangle: Rounded Corners 25">
              <a:extLst>
                <a:ext uri="{FF2B5EF4-FFF2-40B4-BE49-F238E27FC236}">
                  <a16:creationId xmlns="" xmlns:a16="http://schemas.microsoft.com/office/drawing/2014/main" id="{82B0A385-DB4F-46D8-8C97-EE6BA90C422C}"/>
                </a:ext>
              </a:extLst>
            </p:cNvPr>
            <p:cNvSpPr/>
            <p:nvPr/>
          </p:nvSpPr>
          <p:spPr>
            <a:xfrm>
              <a:off x="1065621" y="3194797"/>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8" descr="Tree free icon">
              <a:extLst>
                <a:ext uri="{FF2B5EF4-FFF2-40B4-BE49-F238E27FC236}">
                  <a16:creationId xmlns="" xmlns:a16="http://schemas.microsoft.com/office/drawing/2014/main" id="{A117EE8B-5088-481D-A941-2070FAC391C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28467" y="3314868"/>
              <a:ext cx="970589" cy="970589"/>
            </a:xfrm>
            <a:prstGeom prst="rect">
              <a:avLst/>
            </a:prstGeom>
            <a:noFill/>
            <a:extLst>
              <a:ext uri="{909E8E84-426E-40DD-AFC4-6F175D3DCCD1}">
                <a14:hiddenFill xmlns:a14="http://schemas.microsoft.com/office/drawing/2010/main">
                  <a:solidFill>
                    <a:srgbClr val="FFFFFF"/>
                  </a:solidFill>
                </a14:hiddenFill>
              </a:ext>
            </a:extLst>
          </p:spPr>
        </p:pic>
        <p:sp>
          <p:nvSpPr>
            <p:cNvPr id="36" name="Google Shape;720;p35">
              <a:extLst>
                <a:ext uri="{FF2B5EF4-FFF2-40B4-BE49-F238E27FC236}">
                  <a16:creationId xmlns="" xmlns:a16="http://schemas.microsoft.com/office/drawing/2014/main" id="{CC134846-0FF9-47CF-91BD-0AFBCEDBBC02}"/>
                </a:ext>
              </a:extLst>
            </p:cNvPr>
            <p:cNvSpPr txBox="1">
              <a:spLocks/>
            </p:cNvSpPr>
            <p:nvPr/>
          </p:nvSpPr>
          <p:spPr>
            <a:xfrm>
              <a:off x="1084080" y="4258782"/>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Cây</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xanh</a:t>
              </a:r>
              <a:endParaRPr lang="en-US" sz="2400" b="1" dirty="0">
                <a:solidFill>
                  <a:srgbClr val="223572"/>
                </a:solidFill>
                <a:latin typeface="#9Slide07 IcielBaliho Script" pitchFamily="2" charset="-93"/>
                <a:ea typeface="Passion One"/>
                <a:cs typeface="Passion One"/>
                <a:sym typeface="Passion One"/>
              </a:endParaRPr>
            </a:p>
          </p:txBody>
        </p:sp>
      </p:grpSp>
      <p:grpSp>
        <p:nvGrpSpPr>
          <p:cNvPr id="7" name="Group 6">
            <a:extLst>
              <a:ext uri="{FF2B5EF4-FFF2-40B4-BE49-F238E27FC236}">
                <a16:creationId xmlns="" xmlns:a16="http://schemas.microsoft.com/office/drawing/2014/main" id="{0E669467-4E94-4A3F-B9D3-4C6912C0C17A}"/>
              </a:ext>
            </a:extLst>
          </p:cNvPr>
          <p:cNvGrpSpPr/>
          <p:nvPr/>
        </p:nvGrpSpPr>
        <p:grpSpPr>
          <a:xfrm>
            <a:off x="6102883" y="3353822"/>
            <a:ext cx="1549990" cy="1540219"/>
            <a:chOff x="3775924" y="3194797"/>
            <a:chExt cx="1549990" cy="1540219"/>
          </a:xfrm>
        </p:grpSpPr>
        <p:sp>
          <p:nvSpPr>
            <p:cNvPr id="27" name="Rectangle: Rounded Corners 26">
              <a:extLst>
                <a:ext uri="{FF2B5EF4-FFF2-40B4-BE49-F238E27FC236}">
                  <a16:creationId xmlns="" xmlns:a16="http://schemas.microsoft.com/office/drawing/2014/main" id="{54E55355-6912-41F1-A646-55A1AD1B222B}"/>
                </a:ext>
              </a:extLst>
            </p:cNvPr>
            <p:cNvSpPr/>
            <p:nvPr/>
          </p:nvSpPr>
          <p:spPr>
            <a:xfrm>
              <a:off x="3785695" y="3194797"/>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12" descr="Bridge free icon">
              <a:extLst>
                <a:ext uri="{FF2B5EF4-FFF2-40B4-BE49-F238E27FC236}">
                  <a16:creationId xmlns="" xmlns:a16="http://schemas.microsoft.com/office/drawing/2014/main" id="{BC34725D-61B2-467B-A257-3C0D190A359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62113" y="3273186"/>
              <a:ext cx="1223011" cy="1223011"/>
            </a:xfrm>
            <a:prstGeom prst="rect">
              <a:avLst/>
            </a:prstGeom>
            <a:noFill/>
            <a:extLst>
              <a:ext uri="{909E8E84-426E-40DD-AFC4-6F175D3DCCD1}">
                <a14:hiddenFill xmlns:a14="http://schemas.microsoft.com/office/drawing/2010/main">
                  <a:solidFill>
                    <a:srgbClr val="FFFFFF"/>
                  </a:solidFill>
                </a14:hiddenFill>
              </a:ext>
            </a:extLst>
          </p:spPr>
        </p:pic>
        <p:sp>
          <p:nvSpPr>
            <p:cNvPr id="37" name="Google Shape;720;p35">
              <a:extLst>
                <a:ext uri="{FF2B5EF4-FFF2-40B4-BE49-F238E27FC236}">
                  <a16:creationId xmlns="" xmlns:a16="http://schemas.microsoft.com/office/drawing/2014/main" id="{14BB0192-3044-41A9-98B7-608EFA34722E}"/>
                </a:ext>
              </a:extLst>
            </p:cNvPr>
            <p:cNvSpPr txBox="1">
              <a:spLocks/>
            </p:cNvSpPr>
            <p:nvPr/>
          </p:nvSpPr>
          <p:spPr>
            <a:xfrm>
              <a:off x="3775924" y="4201664"/>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Cây</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cầu</a:t>
              </a:r>
              <a:endParaRPr lang="en-US" sz="2400" b="1" dirty="0">
                <a:solidFill>
                  <a:srgbClr val="223572"/>
                </a:solidFill>
                <a:latin typeface="#9Slide07 IcielBaliho Script" pitchFamily="2" charset="-93"/>
                <a:ea typeface="Passion One"/>
                <a:cs typeface="Passion One"/>
                <a:sym typeface="Passion One"/>
              </a:endParaRPr>
            </a:p>
          </p:txBody>
        </p:sp>
      </p:grpSp>
      <p:grpSp>
        <p:nvGrpSpPr>
          <p:cNvPr id="8" name="Group 7">
            <a:extLst>
              <a:ext uri="{FF2B5EF4-FFF2-40B4-BE49-F238E27FC236}">
                <a16:creationId xmlns="" xmlns:a16="http://schemas.microsoft.com/office/drawing/2014/main" id="{863356D5-7568-4E77-AADD-6CC56FAD4C19}"/>
              </a:ext>
            </a:extLst>
          </p:cNvPr>
          <p:cNvGrpSpPr/>
          <p:nvPr/>
        </p:nvGrpSpPr>
        <p:grpSpPr>
          <a:xfrm>
            <a:off x="1448820" y="3250456"/>
            <a:ext cx="1544373" cy="1540219"/>
            <a:chOff x="6497898" y="3194797"/>
            <a:chExt cx="1544373" cy="1540219"/>
          </a:xfrm>
        </p:grpSpPr>
        <p:sp>
          <p:nvSpPr>
            <p:cNvPr id="28" name="Rectangle: Rounded Corners 27">
              <a:extLst>
                <a:ext uri="{FF2B5EF4-FFF2-40B4-BE49-F238E27FC236}">
                  <a16:creationId xmlns="" xmlns:a16="http://schemas.microsoft.com/office/drawing/2014/main" id="{2104442F-E11E-4851-AB71-D761B6F8F3BA}"/>
                </a:ext>
              </a:extLst>
            </p:cNvPr>
            <p:cNvSpPr/>
            <p:nvPr/>
          </p:nvSpPr>
          <p:spPr>
            <a:xfrm>
              <a:off x="6502052" y="3194797"/>
              <a:ext cx="1540219" cy="15402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10" descr="Elephant free icon">
              <a:extLst>
                <a:ext uri="{FF2B5EF4-FFF2-40B4-BE49-F238E27FC236}">
                  <a16:creationId xmlns="" xmlns:a16="http://schemas.microsoft.com/office/drawing/2014/main" id="{C64DE9C0-C75D-426D-AAB9-942F4215654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762111" y="3309348"/>
              <a:ext cx="956881" cy="956881"/>
            </a:xfrm>
            <a:prstGeom prst="rect">
              <a:avLst/>
            </a:prstGeom>
            <a:noFill/>
            <a:extLst>
              <a:ext uri="{909E8E84-426E-40DD-AFC4-6F175D3DCCD1}">
                <a14:hiddenFill xmlns:a14="http://schemas.microsoft.com/office/drawing/2010/main">
                  <a:solidFill>
                    <a:srgbClr val="FFFFFF"/>
                  </a:solidFill>
                </a14:hiddenFill>
              </a:ext>
            </a:extLst>
          </p:spPr>
        </p:pic>
        <p:sp>
          <p:nvSpPr>
            <p:cNvPr id="40" name="Google Shape;720;p35">
              <a:extLst>
                <a:ext uri="{FF2B5EF4-FFF2-40B4-BE49-F238E27FC236}">
                  <a16:creationId xmlns="" xmlns:a16="http://schemas.microsoft.com/office/drawing/2014/main" id="{E43E2BDF-DBB1-450E-9516-A5E8E731ED27}"/>
                </a:ext>
              </a:extLst>
            </p:cNvPr>
            <p:cNvSpPr txBox="1">
              <a:spLocks/>
            </p:cNvSpPr>
            <p:nvPr/>
          </p:nvSpPr>
          <p:spPr>
            <a:xfrm>
              <a:off x="6497898" y="4244777"/>
              <a:ext cx="1505941"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solidFill>
                    <a:srgbClr val="223572"/>
                  </a:solidFill>
                  <a:latin typeface="#9Slide07 IcielBaliho Script" pitchFamily="2" charset="-93"/>
                  <a:ea typeface="Passion One"/>
                  <a:cs typeface="Passion One"/>
                  <a:sym typeface="Passion One"/>
                </a:rPr>
                <a:t>Con </a:t>
              </a:r>
              <a:r>
                <a:rPr lang="en-US" sz="2400" b="1" dirty="0" err="1">
                  <a:solidFill>
                    <a:srgbClr val="223572"/>
                  </a:solidFill>
                  <a:latin typeface="#9Slide07 IcielBaliho Script" pitchFamily="2" charset="-93"/>
                  <a:ea typeface="Passion One"/>
                  <a:cs typeface="Passion One"/>
                  <a:sym typeface="Passion One"/>
                </a:rPr>
                <a:t>voi</a:t>
              </a:r>
              <a:endParaRPr lang="en-US" sz="2400" b="1" dirty="0">
                <a:solidFill>
                  <a:srgbClr val="223572"/>
                </a:solidFill>
                <a:latin typeface="#9Slide07 IcielBaliho Script" pitchFamily="2" charset="-93"/>
                <a:ea typeface="Passion One"/>
                <a:cs typeface="Passion One"/>
                <a:sym typeface="Passion One"/>
              </a:endParaRPr>
            </a:p>
          </p:txBody>
        </p:sp>
      </p:grpSp>
      <p:sp>
        <p:nvSpPr>
          <p:cNvPr id="30" name="Google Shape;720;p35">
            <a:extLst>
              <a:ext uri="{FF2B5EF4-FFF2-40B4-BE49-F238E27FC236}">
                <a16:creationId xmlns="" xmlns:a16="http://schemas.microsoft.com/office/drawing/2014/main" id="{F4989540-B04A-4BA4-89B4-795CE975A5D6}"/>
              </a:ext>
            </a:extLst>
          </p:cNvPr>
          <p:cNvSpPr txBox="1">
            <a:spLocks/>
          </p:cNvSpPr>
          <p:nvPr/>
        </p:nvSpPr>
        <p:spPr>
          <a:xfrm>
            <a:off x="5724939" y="714385"/>
            <a:ext cx="2309023" cy="365700"/>
          </a:xfrm>
          <a:prstGeom prst="rect">
            <a:avLst/>
          </a:prstGeom>
          <a:solidFill>
            <a:srgbClr val="A2F869"/>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err="1">
                <a:solidFill>
                  <a:srgbClr val="223572"/>
                </a:solidFill>
                <a:latin typeface="#9Slide07 IcielBaliho Script" pitchFamily="2" charset="-93"/>
                <a:ea typeface="Passion One"/>
                <a:cs typeface="Passion One"/>
                <a:sym typeface="Passion One"/>
              </a:rPr>
              <a:t>Vật</a:t>
            </a:r>
            <a:r>
              <a:rPr lang="en-US" sz="2800" b="1" dirty="0">
                <a:solidFill>
                  <a:srgbClr val="223572"/>
                </a:solidFill>
                <a:latin typeface="#9Slide07 IcielBaliho Script" pitchFamily="2" charset="-93"/>
                <a:ea typeface="Passion One"/>
                <a:cs typeface="Passion One"/>
                <a:sym typeface="Passion One"/>
              </a:rPr>
              <a:t> </a:t>
            </a:r>
            <a:r>
              <a:rPr lang="en-US" sz="2800" b="1" dirty="0" err="1">
                <a:solidFill>
                  <a:srgbClr val="223572"/>
                </a:solidFill>
                <a:latin typeface="#9Slide07 IcielBaliho Script" pitchFamily="2" charset="-93"/>
                <a:ea typeface="Passion One"/>
                <a:cs typeface="Passion One"/>
                <a:sym typeface="Passion One"/>
              </a:rPr>
              <a:t>không</a:t>
            </a:r>
            <a:r>
              <a:rPr lang="en-US" sz="2800" b="1" dirty="0">
                <a:solidFill>
                  <a:srgbClr val="223572"/>
                </a:solidFill>
                <a:latin typeface="#9Slide07 IcielBaliho Script" pitchFamily="2" charset="-93"/>
                <a:ea typeface="Passion One"/>
                <a:cs typeface="Passion One"/>
                <a:sym typeface="Passion One"/>
              </a:rPr>
              <a:t> </a:t>
            </a:r>
            <a:r>
              <a:rPr lang="en-US" sz="2800" b="1" dirty="0" err="1">
                <a:solidFill>
                  <a:srgbClr val="223572"/>
                </a:solidFill>
                <a:latin typeface="#9Slide07 IcielBaliho Script" pitchFamily="2" charset="-93"/>
                <a:ea typeface="Passion One"/>
                <a:cs typeface="Passion One"/>
                <a:sym typeface="Passion One"/>
              </a:rPr>
              <a:t>sống</a:t>
            </a:r>
            <a:endParaRPr lang="en-US" sz="2800" b="1" dirty="0">
              <a:solidFill>
                <a:srgbClr val="223572"/>
              </a:solidFill>
              <a:latin typeface="#9Slide07 IcielBaliho Script" pitchFamily="2" charset="-93"/>
              <a:ea typeface="Passion One"/>
              <a:cs typeface="Passion One"/>
              <a:sym typeface="Passion One"/>
            </a:endParaRPr>
          </a:p>
        </p:txBody>
      </p:sp>
    </p:spTree>
    <p:extLst>
      <p:ext uri="{BB962C8B-B14F-4D97-AF65-F5344CB8AC3E}">
        <p14:creationId xmlns:p14="http://schemas.microsoft.com/office/powerpoint/2010/main" val="18548052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wipe(up)">
                                      <p:cBhvr>
                                        <p:cTn id="10"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645"/>
        <p:cNvGrpSpPr/>
        <p:nvPr/>
      </p:nvGrpSpPr>
      <p:grpSpPr>
        <a:xfrm>
          <a:off x="0" y="0"/>
          <a:ext cx="0" cy="0"/>
          <a:chOff x="0" y="0"/>
          <a:chExt cx="0" cy="0"/>
        </a:xfrm>
      </p:grpSpPr>
      <p:sp>
        <p:nvSpPr>
          <p:cNvPr id="646" name="Google Shape;646;p31"/>
          <p:cNvSpPr txBox="1">
            <a:spLocks noGrp="1"/>
          </p:cNvSpPr>
          <p:nvPr>
            <p:ph type="subTitle" idx="1"/>
          </p:nvPr>
        </p:nvSpPr>
        <p:spPr>
          <a:xfrm>
            <a:off x="761082" y="3486933"/>
            <a:ext cx="4041506" cy="44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000" dirty="0" err="1">
                <a:latin typeface="#9Slide07 IcielBaliho Script" pitchFamily="2" charset="-93"/>
              </a:rPr>
              <a:t>Các</a:t>
            </a:r>
            <a:r>
              <a:rPr lang="en" sz="2000" dirty="0">
                <a:latin typeface="#9Slide07 IcielBaliho Script" pitchFamily="2" charset="-93"/>
              </a:rPr>
              <a:t> lĩnh vựu chính cảu khoa học tự nhiên</a:t>
            </a:r>
            <a:endParaRPr sz="2000" dirty="0">
              <a:latin typeface="#9Slide07 IcielBaliho Script" pitchFamily="2" charset="-93"/>
            </a:endParaRPr>
          </a:p>
        </p:txBody>
      </p:sp>
      <p:sp>
        <p:nvSpPr>
          <p:cNvPr id="647" name="Google Shape;647;p31"/>
          <p:cNvSpPr txBox="1">
            <a:spLocks noGrp="1"/>
          </p:cNvSpPr>
          <p:nvPr>
            <p:ph type="title"/>
          </p:nvPr>
        </p:nvSpPr>
        <p:spPr>
          <a:xfrm>
            <a:off x="726213" y="2425195"/>
            <a:ext cx="3845787"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800" dirty="0">
                <a:solidFill>
                  <a:srgbClr val="FF6600"/>
                </a:solidFill>
                <a:latin typeface="UTM Cookies" panose="02040603050506020204" pitchFamily="18" charset="0"/>
              </a:rPr>
              <a:t>CÁC LĨNH VỰC CHÍNH </a:t>
            </a:r>
            <a:endParaRPr sz="4800" dirty="0">
              <a:solidFill>
                <a:srgbClr val="FF6600"/>
              </a:solidFill>
              <a:latin typeface="UTM Cookies" panose="02040603050506020204" pitchFamily="18" charset="0"/>
            </a:endParaRPr>
          </a:p>
        </p:txBody>
      </p:sp>
      <p:sp>
        <p:nvSpPr>
          <p:cNvPr id="648" name="Google Shape;648;p31"/>
          <p:cNvSpPr txBox="1">
            <a:spLocks noGrp="1"/>
          </p:cNvSpPr>
          <p:nvPr>
            <p:ph type="title" idx="2"/>
          </p:nvPr>
        </p:nvSpPr>
        <p:spPr>
          <a:xfrm>
            <a:off x="686474" y="1176492"/>
            <a:ext cx="1664700" cy="98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6600"/>
                </a:solidFill>
                <a:latin typeface="UTM Cookies" panose="02040603050506020204" pitchFamily="18" charset="0"/>
              </a:rPr>
              <a:t>03</a:t>
            </a:r>
            <a:endParaRPr dirty="0">
              <a:solidFill>
                <a:srgbClr val="FF6600"/>
              </a:solidFill>
              <a:latin typeface="UTM Cookies" panose="02040603050506020204" pitchFamily="18" charset="0"/>
            </a:endParaRPr>
          </a:p>
        </p:txBody>
      </p:sp>
      <p:grpSp>
        <p:nvGrpSpPr>
          <p:cNvPr id="43" name="Google Shape;678;p32">
            <a:extLst>
              <a:ext uri="{FF2B5EF4-FFF2-40B4-BE49-F238E27FC236}">
                <a16:creationId xmlns="" xmlns:a16="http://schemas.microsoft.com/office/drawing/2014/main" id="{0FD7123D-1830-4E16-B0D1-6C30D0FC8461}"/>
              </a:ext>
            </a:extLst>
          </p:cNvPr>
          <p:cNvGrpSpPr/>
          <p:nvPr/>
        </p:nvGrpSpPr>
        <p:grpSpPr>
          <a:xfrm>
            <a:off x="6054683" y="2615537"/>
            <a:ext cx="3089317" cy="2527963"/>
            <a:chOff x="2968659" y="2519500"/>
            <a:chExt cx="3206682" cy="2624002"/>
          </a:xfrm>
        </p:grpSpPr>
        <p:sp>
          <p:nvSpPr>
            <p:cNvPr id="44" name="Google Shape;679;p32">
              <a:extLst>
                <a:ext uri="{FF2B5EF4-FFF2-40B4-BE49-F238E27FC236}">
                  <a16:creationId xmlns="" xmlns:a16="http://schemas.microsoft.com/office/drawing/2014/main" id="{4BE52887-EDAF-4D80-8589-EEA748363C1F}"/>
                </a:ext>
              </a:extLst>
            </p:cNvPr>
            <p:cNvSpPr/>
            <p:nvPr/>
          </p:nvSpPr>
          <p:spPr>
            <a:xfrm>
              <a:off x="3124392" y="2902804"/>
              <a:ext cx="2954393" cy="2237656"/>
            </a:xfrm>
            <a:custGeom>
              <a:avLst/>
              <a:gdLst/>
              <a:ahLst/>
              <a:cxnLst/>
              <a:rect l="l" t="t" r="r" b="b"/>
              <a:pathLst>
                <a:path w="31624" h="23952" extrusionOk="0">
                  <a:moveTo>
                    <a:pt x="768" y="1"/>
                  </a:moveTo>
                  <a:cubicBezTo>
                    <a:pt x="368" y="1"/>
                    <a:pt x="1" y="334"/>
                    <a:pt x="1" y="768"/>
                  </a:cubicBezTo>
                  <a:lnTo>
                    <a:pt x="1" y="23184"/>
                  </a:lnTo>
                  <a:cubicBezTo>
                    <a:pt x="34" y="23618"/>
                    <a:pt x="368" y="23951"/>
                    <a:pt x="768" y="23951"/>
                  </a:cubicBezTo>
                  <a:lnTo>
                    <a:pt x="25152" y="23951"/>
                  </a:lnTo>
                  <a:cubicBezTo>
                    <a:pt x="25586" y="23951"/>
                    <a:pt x="25919" y="23618"/>
                    <a:pt x="25919" y="23218"/>
                  </a:cubicBezTo>
                  <a:cubicBezTo>
                    <a:pt x="25919" y="22784"/>
                    <a:pt x="25586" y="22450"/>
                    <a:pt x="25152" y="22450"/>
                  </a:cubicBezTo>
                  <a:lnTo>
                    <a:pt x="1535" y="22450"/>
                  </a:lnTo>
                  <a:lnTo>
                    <a:pt x="1535" y="1535"/>
                  </a:lnTo>
                  <a:lnTo>
                    <a:pt x="30856" y="1535"/>
                  </a:lnTo>
                  <a:cubicBezTo>
                    <a:pt x="31257" y="1535"/>
                    <a:pt x="31624" y="1168"/>
                    <a:pt x="31624" y="768"/>
                  </a:cubicBezTo>
                  <a:cubicBezTo>
                    <a:pt x="31624" y="334"/>
                    <a:pt x="31257" y="1"/>
                    <a:pt x="308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80;p32">
              <a:extLst>
                <a:ext uri="{FF2B5EF4-FFF2-40B4-BE49-F238E27FC236}">
                  <a16:creationId xmlns="" xmlns:a16="http://schemas.microsoft.com/office/drawing/2014/main" id="{5E03DBB1-6F18-4527-B3E9-B99CFCF3253E}"/>
                </a:ext>
              </a:extLst>
            </p:cNvPr>
            <p:cNvSpPr/>
            <p:nvPr/>
          </p:nvSpPr>
          <p:spPr>
            <a:xfrm>
              <a:off x="5639282" y="2637957"/>
              <a:ext cx="461320" cy="1734389"/>
            </a:xfrm>
            <a:custGeom>
              <a:avLst/>
              <a:gdLst/>
              <a:ahLst/>
              <a:cxnLst/>
              <a:rect l="l" t="t" r="r" b="b"/>
              <a:pathLst>
                <a:path w="4938" h="18565" extrusionOk="0">
                  <a:moveTo>
                    <a:pt x="0" y="1"/>
                  </a:moveTo>
                  <a:cubicBezTo>
                    <a:pt x="0" y="1"/>
                    <a:pt x="67" y="2002"/>
                    <a:pt x="0" y="3336"/>
                  </a:cubicBezTo>
                  <a:lnTo>
                    <a:pt x="0" y="5071"/>
                  </a:lnTo>
                  <a:cubicBezTo>
                    <a:pt x="0" y="5071"/>
                    <a:pt x="0" y="12243"/>
                    <a:pt x="0" y="15812"/>
                  </a:cubicBezTo>
                  <a:cubicBezTo>
                    <a:pt x="0" y="17629"/>
                    <a:pt x="1223" y="18564"/>
                    <a:pt x="2435" y="18564"/>
                  </a:cubicBezTo>
                  <a:cubicBezTo>
                    <a:pt x="3624" y="18564"/>
                    <a:pt x="4804" y="17663"/>
                    <a:pt x="4804" y="15812"/>
                  </a:cubicBezTo>
                  <a:lnTo>
                    <a:pt x="4804" y="5104"/>
                  </a:lnTo>
                  <a:lnTo>
                    <a:pt x="4804" y="3336"/>
                  </a:lnTo>
                  <a:cubicBezTo>
                    <a:pt x="4804" y="1969"/>
                    <a:pt x="4937" y="34"/>
                    <a:pt x="4937" y="34"/>
                  </a:cubicBezTo>
                  <a:lnTo>
                    <a:pt x="13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81;p32">
              <a:extLst>
                <a:ext uri="{FF2B5EF4-FFF2-40B4-BE49-F238E27FC236}">
                  <a16:creationId xmlns="" xmlns:a16="http://schemas.microsoft.com/office/drawing/2014/main" id="{F5B9623A-8651-4972-8947-63A39DC468E1}"/>
                </a:ext>
              </a:extLst>
            </p:cNvPr>
            <p:cNvSpPr/>
            <p:nvPr/>
          </p:nvSpPr>
          <p:spPr>
            <a:xfrm>
              <a:off x="5704676" y="3410825"/>
              <a:ext cx="318010" cy="879293"/>
            </a:xfrm>
            <a:custGeom>
              <a:avLst/>
              <a:gdLst/>
              <a:ahLst/>
              <a:cxnLst/>
              <a:rect l="l" t="t" r="r" b="b"/>
              <a:pathLst>
                <a:path w="3404" h="9412" extrusionOk="0">
                  <a:moveTo>
                    <a:pt x="1" y="0"/>
                  </a:moveTo>
                  <a:lnTo>
                    <a:pt x="1" y="7472"/>
                  </a:lnTo>
                  <a:cubicBezTo>
                    <a:pt x="1" y="8752"/>
                    <a:pt x="868" y="9411"/>
                    <a:pt x="1727" y="9411"/>
                  </a:cubicBezTo>
                  <a:cubicBezTo>
                    <a:pt x="2569" y="9411"/>
                    <a:pt x="3403" y="8777"/>
                    <a:pt x="3403" y="7472"/>
                  </a:cubicBez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82;p32">
              <a:extLst>
                <a:ext uri="{FF2B5EF4-FFF2-40B4-BE49-F238E27FC236}">
                  <a16:creationId xmlns="" xmlns:a16="http://schemas.microsoft.com/office/drawing/2014/main" id="{80F46031-055C-464D-B39F-350A26F17B2D}"/>
                </a:ext>
              </a:extLst>
            </p:cNvPr>
            <p:cNvSpPr/>
            <p:nvPr/>
          </p:nvSpPr>
          <p:spPr>
            <a:xfrm>
              <a:off x="4601563" y="2637957"/>
              <a:ext cx="461320" cy="1734389"/>
            </a:xfrm>
            <a:custGeom>
              <a:avLst/>
              <a:gdLst/>
              <a:ahLst/>
              <a:cxnLst/>
              <a:rect l="l" t="t" r="r" b="b"/>
              <a:pathLst>
                <a:path w="4938" h="18565" extrusionOk="0">
                  <a:moveTo>
                    <a:pt x="0" y="1"/>
                  </a:moveTo>
                  <a:cubicBezTo>
                    <a:pt x="0" y="1"/>
                    <a:pt x="200" y="2002"/>
                    <a:pt x="100" y="3336"/>
                  </a:cubicBezTo>
                  <a:lnTo>
                    <a:pt x="100" y="5071"/>
                  </a:lnTo>
                  <a:lnTo>
                    <a:pt x="100" y="15812"/>
                  </a:lnTo>
                  <a:cubicBezTo>
                    <a:pt x="100" y="17629"/>
                    <a:pt x="1323" y="18564"/>
                    <a:pt x="2535" y="18564"/>
                  </a:cubicBezTo>
                  <a:cubicBezTo>
                    <a:pt x="3725" y="18564"/>
                    <a:pt x="4904" y="17663"/>
                    <a:pt x="4904" y="15812"/>
                  </a:cubicBezTo>
                  <a:lnTo>
                    <a:pt x="4904" y="5104"/>
                  </a:lnTo>
                  <a:lnTo>
                    <a:pt x="4904" y="3336"/>
                  </a:lnTo>
                  <a:cubicBezTo>
                    <a:pt x="4937" y="1969"/>
                    <a:pt x="4904" y="34"/>
                    <a:pt x="4904" y="34"/>
                  </a:cubicBezTo>
                  <a:lnTo>
                    <a:pt x="14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83;p32">
              <a:extLst>
                <a:ext uri="{FF2B5EF4-FFF2-40B4-BE49-F238E27FC236}">
                  <a16:creationId xmlns="" xmlns:a16="http://schemas.microsoft.com/office/drawing/2014/main" id="{26DD8212-9722-4224-8F66-AC7C8966811C}"/>
                </a:ext>
              </a:extLst>
            </p:cNvPr>
            <p:cNvSpPr/>
            <p:nvPr/>
          </p:nvSpPr>
          <p:spPr>
            <a:xfrm>
              <a:off x="4676299" y="3410825"/>
              <a:ext cx="318010" cy="879293"/>
            </a:xfrm>
            <a:custGeom>
              <a:avLst/>
              <a:gdLst/>
              <a:ahLst/>
              <a:cxnLst/>
              <a:rect l="l" t="t" r="r" b="b"/>
              <a:pathLst>
                <a:path w="3404" h="9412" extrusionOk="0">
                  <a:moveTo>
                    <a:pt x="1" y="0"/>
                  </a:moveTo>
                  <a:lnTo>
                    <a:pt x="1" y="7472"/>
                  </a:lnTo>
                  <a:cubicBezTo>
                    <a:pt x="1" y="8752"/>
                    <a:pt x="868" y="9411"/>
                    <a:pt x="1727" y="9411"/>
                  </a:cubicBezTo>
                  <a:cubicBezTo>
                    <a:pt x="2569" y="9411"/>
                    <a:pt x="3403" y="8777"/>
                    <a:pt x="3403" y="7472"/>
                  </a:cubicBez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84;p32">
              <a:extLst>
                <a:ext uri="{FF2B5EF4-FFF2-40B4-BE49-F238E27FC236}">
                  <a16:creationId xmlns="" xmlns:a16="http://schemas.microsoft.com/office/drawing/2014/main" id="{85DD7FA5-7ADA-45EE-893C-8B410DA22186}"/>
                </a:ext>
              </a:extLst>
            </p:cNvPr>
            <p:cNvSpPr/>
            <p:nvPr/>
          </p:nvSpPr>
          <p:spPr>
            <a:xfrm>
              <a:off x="3566926" y="2637957"/>
              <a:ext cx="458237" cy="1734389"/>
            </a:xfrm>
            <a:custGeom>
              <a:avLst/>
              <a:gdLst/>
              <a:ahLst/>
              <a:cxnLst/>
              <a:rect l="l" t="t" r="r" b="b"/>
              <a:pathLst>
                <a:path w="4905" h="18565" extrusionOk="0">
                  <a:moveTo>
                    <a:pt x="34" y="1"/>
                  </a:moveTo>
                  <a:cubicBezTo>
                    <a:pt x="34" y="1"/>
                    <a:pt x="101" y="2002"/>
                    <a:pt x="1" y="3336"/>
                  </a:cubicBezTo>
                  <a:lnTo>
                    <a:pt x="1" y="5071"/>
                  </a:lnTo>
                  <a:cubicBezTo>
                    <a:pt x="1" y="5071"/>
                    <a:pt x="1" y="12243"/>
                    <a:pt x="1" y="15812"/>
                  </a:cubicBezTo>
                  <a:cubicBezTo>
                    <a:pt x="1" y="17629"/>
                    <a:pt x="1223" y="18564"/>
                    <a:pt x="2435" y="18564"/>
                  </a:cubicBezTo>
                  <a:cubicBezTo>
                    <a:pt x="3625" y="18564"/>
                    <a:pt x="4804" y="17663"/>
                    <a:pt x="4804" y="15812"/>
                  </a:cubicBezTo>
                  <a:lnTo>
                    <a:pt x="4804" y="5104"/>
                  </a:lnTo>
                  <a:lnTo>
                    <a:pt x="4804" y="3336"/>
                  </a:lnTo>
                  <a:cubicBezTo>
                    <a:pt x="4837" y="1969"/>
                    <a:pt x="4904" y="34"/>
                    <a:pt x="4904" y="34"/>
                  </a:cubicBezTo>
                  <a:lnTo>
                    <a:pt x="13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85;p32">
              <a:extLst>
                <a:ext uri="{FF2B5EF4-FFF2-40B4-BE49-F238E27FC236}">
                  <a16:creationId xmlns="" xmlns:a16="http://schemas.microsoft.com/office/drawing/2014/main" id="{40AAB74D-C135-4AAD-B2EB-8E66F0A387A7}"/>
                </a:ext>
              </a:extLst>
            </p:cNvPr>
            <p:cNvSpPr/>
            <p:nvPr/>
          </p:nvSpPr>
          <p:spPr>
            <a:xfrm>
              <a:off x="3632415" y="3410825"/>
              <a:ext cx="317917" cy="879293"/>
            </a:xfrm>
            <a:custGeom>
              <a:avLst/>
              <a:gdLst/>
              <a:ahLst/>
              <a:cxnLst/>
              <a:rect l="l" t="t" r="r" b="b"/>
              <a:pathLst>
                <a:path w="3403" h="9412" extrusionOk="0">
                  <a:moveTo>
                    <a:pt x="0" y="0"/>
                  </a:moveTo>
                  <a:lnTo>
                    <a:pt x="0" y="7472"/>
                  </a:lnTo>
                  <a:cubicBezTo>
                    <a:pt x="0" y="8752"/>
                    <a:pt x="867" y="9411"/>
                    <a:pt x="1726" y="9411"/>
                  </a:cubicBezTo>
                  <a:cubicBezTo>
                    <a:pt x="2568" y="9411"/>
                    <a:pt x="3403" y="8777"/>
                    <a:pt x="3403" y="7472"/>
                  </a:cubicBez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86;p32">
              <a:extLst>
                <a:ext uri="{FF2B5EF4-FFF2-40B4-BE49-F238E27FC236}">
                  <a16:creationId xmlns="" xmlns:a16="http://schemas.microsoft.com/office/drawing/2014/main" id="{E9FE8FF8-98F4-4496-BE86-B899FB1AB387}"/>
                </a:ext>
              </a:extLst>
            </p:cNvPr>
            <p:cNvSpPr/>
            <p:nvPr/>
          </p:nvSpPr>
          <p:spPr>
            <a:xfrm>
              <a:off x="3139993" y="4806900"/>
              <a:ext cx="2717567" cy="336601"/>
            </a:xfrm>
            <a:custGeom>
              <a:avLst/>
              <a:gdLst/>
              <a:ahLst/>
              <a:cxnLst/>
              <a:rect l="l" t="t" r="r" b="b"/>
              <a:pathLst>
                <a:path w="29089" h="3603" extrusionOk="0">
                  <a:moveTo>
                    <a:pt x="2836" y="0"/>
                  </a:moveTo>
                  <a:cubicBezTo>
                    <a:pt x="1268" y="0"/>
                    <a:pt x="1" y="1268"/>
                    <a:pt x="1" y="2836"/>
                  </a:cubicBezTo>
                  <a:lnTo>
                    <a:pt x="1" y="3603"/>
                  </a:lnTo>
                  <a:lnTo>
                    <a:pt x="29088" y="3603"/>
                  </a:lnTo>
                  <a:lnTo>
                    <a:pt x="29088" y="2836"/>
                  </a:lnTo>
                  <a:cubicBezTo>
                    <a:pt x="29088" y="1268"/>
                    <a:pt x="27821" y="0"/>
                    <a:pt x="26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87;p32">
              <a:extLst>
                <a:ext uri="{FF2B5EF4-FFF2-40B4-BE49-F238E27FC236}">
                  <a16:creationId xmlns="" xmlns:a16="http://schemas.microsoft.com/office/drawing/2014/main" id="{39ADBC80-A73F-44F0-863D-9396D96B361A}"/>
                </a:ext>
              </a:extLst>
            </p:cNvPr>
            <p:cNvSpPr/>
            <p:nvPr/>
          </p:nvSpPr>
          <p:spPr>
            <a:xfrm>
              <a:off x="5592478" y="2597413"/>
              <a:ext cx="582863" cy="134155"/>
            </a:xfrm>
            <a:custGeom>
              <a:avLst/>
              <a:gdLst/>
              <a:ahLst/>
              <a:cxnLst/>
              <a:rect l="l" t="t" r="r" b="b"/>
              <a:pathLst>
                <a:path w="6239" h="1436" extrusionOk="0">
                  <a:moveTo>
                    <a:pt x="701" y="1"/>
                  </a:moveTo>
                  <a:cubicBezTo>
                    <a:pt x="301" y="1"/>
                    <a:pt x="1" y="334"/>
                    <a:pt x="1" y="735"/>
                  </a:cubicBezTo>
                  <a:cubicBezTo>
                    <a:pt x="1" y="1135"/>
                    <a:pt x="301" y="1435"/>
                    <a:pt x="701" y="1435"/>
                  </a:cubicBezTo>
                  <a:lnTo>
                    <a:pt x="5505" y="1435"/>
                  </a:lnTo>
                  <a:cubicBezTo>
                    <a:pt x="5905" y="1435"/>
                    <a:pt x="6239" y="1135"/>
                    <a:pt x="6239" y="735"/>
                  </a:cubicBezTo>
                  <a:cubicBezTo>
                    <a:pt x="6239" y="334"/>
                    <a:pt x="5905" y="1"/>
                    <a:pt x="55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88;p32">
              <a:extLst>
                <a:ext uri="{FF2B5EF4-FFF2-40B4-BE49-F238E27FC236}">
                  <a16:creationId xmlns="" xmlns:a16="http://schemas.microsoft.com/office/drawing/2014/main" id="{28141846-5765-4F28-B0DD-AA72E772913E}"/>
                </a:ext>
              </a:extLst>
            </p:cNvPr>
            <p:cNvSpPr/>
            <p:nvPr/>
          </p:nvSpPr>
          <p:spPr>
            <a:xfrm>
              <a:off x="4542334" y="2597413"/>
              <a:ext cx="582863" cy="134155"/>
            </a:xfrm>
            <a:custGeom>
              <a:avLst/>
              <a:gdLst/>
              <a:ahLst/>
              <a:cxnLst/>
              <a:rect l="l" t="t" r="r" b="b"/>
              <a:pathLst>
                <a:path w="6239" h="1436" extrusionOk="0">
                  <a:moveTo>
                    <a:pt x="734" y="1"/>
                  </a:moveTo>
                  <a:cubicBezTo>
                    <a:pt x="334" y="1"/>
                    <a:pt x="0" y="334"/>
                    <a:pt x="0" y="735"/>
                  </a:cubicBezTo>
                  <a:cubicBezTo>
                    <a:pt x="0" y="1135"/>
                    <a:pt x="334" y="1435"/>
                    <a:pt x="734" y="1435"/>
                  </a:cubicBezTo>
                  <a:lnTo>
                    <a:pt x="5538" y="1435"/>
                  </a:lnTo>
                  <a:cubicBezTo>
                    <a:pt x="5938" y="1435"/>
                    <a:pt x="6238" y="1135"/>
                    <a:pt x="6238" y="735"/>
                  </a:cubicBezTo>
                  <a:cubicBezTo>
                    <a:pt x="6238" y="334"/>
                    <a:pt x="5938" y="1"/>
                    <a:pt x="5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89;p32">
              <a:extLst>
                <a:ext uri="{FF2B5EF4-FFF2-40B4-BE49-F238E27FC236}">
                  <a16:creationId xmlns="" xmlns:a16="http://schemas.microsoft.com/office/drawing/2014/main" id="{BE8564F5-0C04-4BDF-BA6D-08A054C5DA9D}"/>
                </a:ext>
              </a:extLst>
            </p:cNvPr>
            <p:cNvSpPr/>
            <p:nvPr/>
          </p:nvSpPr>
          <p:spPr>
            <a:xfrm>
              <a:off x="3504615" y="2597413"/>
              <a:ext cx="582863" cy="134155"/>
            </a:xfrm>
            <a:custGeom>
              <a:avLst/>
              <a:gdLst/>
              <a:ahLst/>
              <a:cxnLst/>
              <a:rect l="l" t="t" r="r" b="b"/>
              <a:pathLst>
                <a:path w="6239" h="1436" extrusionOk="0">
                  <a:moveTo>
                    <a:pt x="734" y="1"/>
                  </a:moveTo>
                  <a:cubicBezTo>
                    <a:pt x="334" y="1"/>
                    <a:pt x="1" y="334"/>
                    <a:pt x="1" y="735"/>
                  </a:cubicBezTo>
                  <a:cubicBezTo>
                    <a:pt x="1" y="1135"/>
                    <a:pt x="334" y="1435"/>
                    <a:pt x="734" y="1435"/>
                  </a:cubicBezTo>
                  <a:lnTo>
                    <a:pt x="5538" y="1435"/>
                  </a:lnTo>
                  <a:cubicBezTo>
                    <a:pt x="5938" y="1435"/>
                    <a:pt x="6238" y="1135"/>
                    <a:pt x="6238" y="735"/>
                  </a:cubicBezTo>
                  <a:cubicBezTo>
                    <a:pt x="6238" y="334"/>
                    <a:pt x="5938" y="1"/>
                    <a:pt x="5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90;p32">
              <a:extLst>
                <a:ext uri="{FF2B5EF4-FFF2-40B4-BE49-F238E27FC236}">
                  <a16:creationId xmlns="" xmlns:a16="http://schemas.microsoft.com/office/drawing/2014/main" id="{96C8B7AD-DBF1-4E5E-8CF3-81A795FB93D6}"/>
                </a:ext>
              </a:extLst>
            </p:cNvPr>
            <p:cNvSpPr/>
            <p:nvPr/>
          </p:nvSpPr>
          <p:spPr>
            <a:xfrm>
              <a:off x="2968659" y="2824892"/>
              <a:ext cx="2954300" cy="2237656"/>
            </a:xfrm>
            <a:custGeom>
              <a:avLst/>
              <a:gdLst/>
              <a:ahLst/>
              <a:cxnLst/>
              <a:rect l="l" t="t" r="r" b="b"/>
              <a:pathLst>
                <a:path w="31623" h="23952" extrusionOk="0">
                  <a:moveTo>
                    <a:pt x="767" y="1"/>
                  </a:moveTo>
                  <a:cubicBezTo>
                    <a:pt x="367" y="1"/>
                    <a:pt x="0" y="335"/>
                    <a:pt x="0" y="768"/>
                  </a:cubicBezTo>
                  <a:lnTo>
                    <a:pt x="0" y="23184"/>
                  </a:lnTo>
                  <a:cubicBezTo>
                    <a:pt x="33" y="23618"/>
                    <a:pt x="367" y="23951"/>
                    <a:pt x="767" y="23951"/>
                  </a:cubicBezTo>
                  <a:lnTo>
                    <a:pt x="25151" y="23951"/>
                  </a:lnTo>
                  <a:cubicBezTo>
                    <a:pt x="25585" y="23951"/>
                    <a:pt x="25919" y="23618"/>
                    <a:pt x="25919" y="23218"/>
                  </a:cubicBezTo>
                  <a:cubicBezTo>
                    <a:pt x="25919" y="22784"/>
                    <a:pt x="25585" y="22450"/>
                    <a:pt x="25151" y="22450"/>
                  </a:cubicBezTo>
                  <a:lnTo>
                    <a:pt x="1535" y="22450"/>
                  </a:lnTo>
                  <a:lnTo>
                    <a:pt x="1535" y="1535"/>
                  </a:lnTo>
                  <a:lnTo>
                    <a:pt x="30855" y="1535"/>
                  </a:lnTo>
                  <a:cubicBezTo>
                    <a:pt x="31256" y="1535"/>
                    <a:pt x="31623" y="1168"/>
                    <a:pt x="31623" y="768"/>
                  </a:cubicBezTo>
                  <a:cubicBezTo>
                    <a:pt x="31623" y="335"/>
                    <a:pt x="31256" y="1"/>
                    <a:pt x="308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91;p32">
              <a:extLst>
                <a:ext uri="{FF2B5EF4-FFF2-40B4-BE49-F238E27FC236}">
                  <a16:creationId xmlns="" xmlns:a16="http://schemas.microsoft.com/office/drawing/2014/main" id="{CDA17477-BAE1-4C05-BD7A-985391FAC2AE}"/>
                </a:ext>
              </a:extLst>
            </p:cNvPr>
            <p:cNvSpPr/>
            <p:nvPr/>
          </p:nvSpPr>
          <p:spPr>
            <a:xfrm>
              <a:off x="5483456" y="2560044"/>
              <a:ext cx="461320" cy="1734389"/>
            </a:xfrm>
            <a:custGeom>
              <a:avLst/>
              <a:gdLst/>
              <a:ahLst/>
              <a:cxnLst/>
              <a:rect l="l" t="t" r="r" b="b"/>
              <a:pathLst>
                <a:path w="4938" h="18565" extrusionOk="0">
                  <a:moveTo>
                    <a:pt x="0" y="1"/>
                  </a:moveTo>
                  <a:cubicBezTo>
                    <a:pt x="0" y="1"/>
                    <a:pt x="67" y="2002"/>
                    <a:pt x="0" y="3336"/>
                  </a:cubicBezTo>
                  <a:lnTo>
                    <a:pt x="0" y="5071"/>
                  </a:lnTo>
                  <a:cubicBezTo>
                    <a:pt x="0" y="5071"/>
                    <a:pt x="0" y="12243"/>
                    <a:pt x="0" y="15812"/>
                  </a:cubicBezTo>
                  <a:cubicBezTo>
                    <a:pt x="0" y="17630"/>
                    <a:pt x="1223" y="18564"/>
                    <a:pt x="2435" y="18564"/>
                  </a:cubicBezTo>
                  <a:cubicBezTo>
                    <a:pt x="3625" y="18564"/>
                    <a:pt x="4804" y="17663"/>
                    <a:pt x="4804" y="15812"/>
                  </a:cubicBezTo>
                  <a:lnTo>
                    <a:pt x="4804" y="5104"/>
                  </a:lnTo>
                  <a:lnTo>
                    <a:pt x="4804" y="3336"/>
                  </a:lnTo>
                  <a:cubicBezTo>
                    <a:pt x="4804" y="1969"/>
                    <a:pt x="4937" y="34"/>
                    <a:pt x="4937" y="34"/>
                  </a:cubicBezTo>
                  <a:lnTo>
                    <a:pt x="13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92;p32">
              <a:extLst>
                <a:ext uri="{FF2B5EF4-FFF2-40B4-BE49-F238E27FC236}">
                  <a16:creationId xmlns="" xmlns:a16="http://schemas.microsoft.com/office/drawing/2014/main" id="{7905AE55-E657-4F9A-B34D-9DA846C57E83}"/>
                </a:ext>
              </a:extLst>
            </p:cNvPr>
            <p:cNvSpPr/>
            <p:nvPr/>
          </p:nvSpPr>
          <p:spPr>
            <a:xfrm>
              <a:off x="5548850" y="3332912"/>
              <a:ext cx="318010" cy="879293"/>
            </a:xfrm>
            <a:custGeom>
              <a:avLst/>
              <a:gdLst/>
              <a:ahLst/>
              <a:cxnLst/>
              <a:rect l="l" t="t" r="r" b="b"/>
              <a:pathLst>
                <a:path w="3404" h="9412" extrusionOk="0">
                  <a:moveTo>
                    <a:pt x="1" y="0"/>
                  </a:moveTo>
                  <a:lnTo>
                    <a:pt x="1" y="7472"/>
                  </a:lnTo>
                  <a:cubicBezTo>
                    <a:pt x="1" y="8752"/>
                    <a:pt x="868" y="9411"/>
                    <a:pt x="1727" y="9411"/>
                  </a:cubicBezTo>
                  <a:cubicBezTo>
                    <a:pt x="2569" y="9411"/>
                    <a:pt x="3403" y="8777"/>
                    <a:pt x="3403" y="7472"/>
                  </a:cubicBezTo>
                  <a:lnTo>
                    <a:pt x="34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93;p32">
              <a:extLst>
                <a:ext uri="{FF2B5EF4-FFF2-40B4-BE49-F238E27FC236}">
                  <a16:creationId xmlns="" xmlns:a16="http://schemas.microsoft.com/office/drawing/2014/main" id="{709D1A0B-AAE3-42EC-8170-929385C31CF8}"/>
                </a:ext>
              </a:extLst>
            </p:cNvPr>
            <p:cNvSpPr/>
            <p:nvPr/>
          </p:nvSpPr>
          <p:spPr>
            <a:xfrm>
              <a:off x="4445737" y="2560044"/>
              <a:ext cx="461320" cy="1734389"/>
            </a:xfrm>
            <a:custGeom>
              <a:avLst/>
              <a:gdLst/>
              <a:ahLst/>
              <a:cxnLst/>
              <a:rect l="l" t="t" r="r" b="b"/>
              <a:pathLst>
                <a:path w="4938" h="18565" extrusionOk="0">
                  <a:moveTo>
                    <a:pt x="0" y="1"/>
                  </a:moveTo>
                  <a:cubicBezTo>
                    <a:pt x="0" y="1"/>
                    <a:pt x="201" y="2002"/>
                    <a:pt x="100" y="3336"/>
                  </a:cubicBezTo>
                  <a:lnTo>
                    <a:pt x="100" y="5071"/>
                  </a:lnTo>
                  <a:lnTo>
                    <a:pt x="100" y="15812"/>
                  </a:lnTo>
                  <a:cubicBezTo>
                    <a:pt x="100" y="17630"/>
                    <a:pt x="1323" y="18564"/>
                    <a:pt x="2535" y="18564"/>
                  </a:cubicBezTo>
                  <a:cubicBezTo>
                    <a:pt x="3725" y="18564"/>
                    <a:pt x="4904" y="17663"/>
                    <a:pt x="4904" y="15812"/>
                  </a:cubicBezTo>
                  <a:lnTo>
                    <a:pt x="4904" y="5104"/>
                  </a:lnTo>
                  <a:lnTo>
                    <a:pt x="4904" y="3336"/>
                  </a:lnTo>
                  <a:cubicBezTo>
                    <a:pt x="4937" y="1969"/>
                    <a:pt x="4904" y="34"/>
                    <a:pt x="4904" y="34"/>
                  </a:cubicBezTo>
                  <a:lnTo>
                    <a:pt x="14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94;p32">
              <a:extLst>
                <a:ext uri="{FF2B5EF4-FFF2-40B4-BE49-F238E27FC236}">
                  <a16:creationId xmlns="" xmlns:a16="http://schemas.microsoft.com/office/drawing/2014/main" id="{8A42201E-2B3C-4EFF-A2BC-6F3C5B15648B}"/>
                </a:ext>
              </a:extLst>
            </p:cNvPr>
            <p:cNvSpPr/>
            <p:nvPr/>
          </p:nvSpPr>
          <p:spPr>
            <a:xfrm>
              <a:off x="4520473" y="3332912"/>
              <a:ext cx="318010" cy="879293"/>
            </a:xfrm>
            <a:custGeom>
              <a:avLst/>
              <a:gdLst/>
              <a:ahLst/>
              <a:cxnLst/>
              <a:rect l="l" t="t" r="r" b="b"/>
              <a:pathLst>
                <a:path w="3404" h="9412" extrusionOk="0">
                  <a:moveTo>
                    <a:pt x="1" y="0"/>
                  </a:moveTo>
                  <a:lnTo>
                    <a:pt x="1" y="7472"/>
                  </a:lnTo>
                  <a:cubicBezTo>
                    <a:pt x="1" y="8752"/>
                    <a:pt x="868" y="9411"/>
                    <a:pt x="1727" y="9411"/>
                  </a:cubicBezTo>
                  <a:cubicBezTo>
                    <a:pt x="2569" y="9411"/>
                    <a:pt x="3403" y="8777"/>
                    <a:pt x="3403" y="7472"/>
                  </a:cubicBezTo>
                  <a:lnTo>
                    <a:pt x="34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95;p32">
              <a:extLst>
                <a:ext uri="{FF2B5EF4-FFF2-40B4-BE49-F238E27FC236}">
                  <a16:creationId xmlns="" xmlns:a16="http://schemas.microsoft.com/office/drawing/2014/main" id="{1058785A-681F-449D-B585-C9CD2453BE16}"/>
                </a:ext>
              </a:extLst>
            </p:cNvPr>
            <p:cNvSpPr/>
            <p:nvPr/>
          </p:nvSpPr>
          <p:spPr>
            <a:xfrm>
              <a:off x="3411100" y="2560044"/>
              <a:ext cx="458237" cy="1734389"/>
            </a:xfrm>
            <a:custGeom>
              <a:avLst/>
              <a:gdLst/>
              <a:ahLst/>
              <a:cxnLst/>
              <a:rect l="l" t="t" r="r" b="b"/>
              <a:pathLst>
                <a:path w="4905" h="18565" extrusionOk="0">
                  <a:moveTo>
                    <a:pt x="34" y="1"/>
                  </a:moveTo>
                  <a:cubicBezTo>
                    <a:pt x="34" y="1"/>
                    <a:pt x="101" y="2002"/>
                    <a:pt x="1" y="3336"/>
                  </a:cubicBezTo>
                  <a:lnTo>
                    <a:pt x="1" y="5071"/>
                  </a:lnTo>
                  <a:cubicBezTo>
                    <a:pt x="1" y="5071"/>
                    <a:pt x="1" y="12243"/>
                    <a:pt x="1" y="15812"/>
                  </a:cubicBezTo>
                  <a:cubicBezTo>
                    <a:pt x="1" y="17630"/>
                    <a:pt x="1224" y="18564"/>
                    <a:pt x="2435" y="18564"/>
                  </a:cubicBezTo>
                  <a:cubicBezTo>
                    <a:pt x="3625" y="18564"/>
                    <a:pt x="4804" y="17663"/>
                    <a:pt x="4804" y="15812"/>
                  </a:cubicBezTo>
                  <a:lnTo>
                    <a:pt x="4804" y="5104"/>
                  </a:lnTo>
                  <a:lnTo>
                    <a:pt x="4804" y="3336"/>
                  </a:lnTo>
                  <a:cubicBezTo>
                    <a:pt x="4838" y="1969"/>
                    <a:pt x="4904" y="34"/>
                    <a:pt x="4904" y="34"/>
                  </a:cubicBezTo>
                  <a:lnTo>
                    <a:pt x="13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96;p32">
              <a:extLst>
                <a:ext uri="{FF2B5EF4-FFF2-40B4-BE49-F238E27FC236}">
                  <a16:creationId xmlns="" xmlns:a16="http://schemas.microsoft.com/office/drawing/2014/main" id="{A7D59E31-E030-4A4B-A80E-C825514E94CB}"/>
                </a:ext>
              </a:extLst>
            </p:cNvPr>
            <p:cNvSpPr/>
            <p:nvPr/>
          </p:nvSpPr>
          <p:spPr>
            <a:xfrm>
              <a:off x="3476588" y="3332912"/>
              <a:ext cx="317917" cy="879293"/>
            </a:xfrm>
            <a:custGeom>
              <a:avLst/>
              <a:gdLst/>
              <a:ahLst/>
              <a:cxnLst/>
              <a:rect l="l" t="t" r="r" b="b"/>
              <a:pathLst>
                <a:path w="3403" h="9412" extrusionOk="0">
                  <a:moveTo>
                    <a:pt x="0" y="0"/>
                  </a:moveTo>
                  <a:lnTo>
                    <a:pt x="0" y="7472"/>
                  </a:lnTo>
                  <a:cubicBezTo>
                    <a:pt x="0" y="8752"/>
                    <a:pt x="867" y="9411"/>
                    <a:pt x="1726" y="9411"/>
                  </a:cubicBezTo>
                  <a:cubicBezTo>
                    <a:pt x="2569" y="9411"/>
                    <a:pt x="3403" y="8777"/>
                    <a:pt x="3403" y="7472"/>
                  </a:cubicBezTo>
                  <a:lnTo>
                    <a:pt x="34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97;p32">
              <a:extLst>
                <a:ext uri="{FF2B5EF4-FFF2-40B4-BE49-F238E27FC236}">
                  <a16:creationId xmlns="" xmlns:a16="http://schemas.microsoft.com/office/drawing/2014/main" id="{3C235D6A-6928-43EC-AB0A-63D2AEC7EC20}"/>
                </a:ext>
              </a:extLst>
            </p:cNvPr>
            <p:cNvSpPr/>
            <p:nvPr/>
          </p:nvSpPr>
          <p:spPr>
            <a:xfrm>
              <a:off x="2984167" y="4728988"/>
              <a:ext cx="2717567" cy="336601"/>
            </a:xfrm>
            <a:custGeom>
              <a:avLst/>
              <a:gdLst/>
              <a:ahLst/>
              <a:cxnLst/>
              <a:rect l="l" t="t" r="r" b="b"/>
              <a:pathLst>
                <a:path w="29089" h="3603" extrusionOk="0">
                  <a:moveTo>
                    <a:pt x="2836" y="0"/>
                  </a:moveTo>
                  <a:cubicBezTo>
                    <a:pt x="1268" y="0"/>
                    <a:pt x="1" y="1268"/>
                    <a:pt x="1" y="2836"/>
                  </a:cubicBezTo>
                  <a:lnTo>
                    <a:pt x="1" y="3603"/>
                  </a:lnTo>
                  <a:lnTo>
                    <a:pt x="29088" y="3603"/>
                  </a:lnTo>
                  <a:lnTo>
                    <a:pt x="29088" y="2836"/>
                  </a:lnTo>
                  <a:cubicBezTo>
                    <a:pt x="29088" y="1268"/>
                    <a:pt x="27821" y="0"/>
                    <a:pt x="26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98;p32">
              <a:extLst>
                <a:ext uri="{FF2B5EF4-FFF2-40B4-BE49-F238E27FC236}">
                  <a16:creationId xmlns="" xmlns:a16="http://schemas.microsoft.com/office/drawing/2014/main" id="{945F1506-B402-46B1-BDF8-7875EF8C39A0}"/>
                </a:ext>
              </a:extLst>
            </p:cNvPr>
            <p:cNvSpPr/>
            <p:nvPr/>
          </p:nvSpPr>
          <p:spPr>
            <a:xfrm>
              <a:off x="5436652" y="2519500"/>
              <a:ext cx="582863" cy="134155"/>
            </a:xfrm>
            <a:custGeom>
              <a:avLst/>
              <a:gdLst/>
              <a:ahLst/>
              <a:cxnLst/>
              <a:rect l="l" t="t" r="r" b="b"/>
              <a:pathLst>
                <a:path w="6239" h="1436" extrusionOk="0">
                  <a:moveTo>
                    <a:pt x="701" y="1"/>
                  </a:moveTo>
                  <a:cubicBezTo>
                    <a:pt x="301" y="1"/>
                    <a:pt x="1" y="335"/>
                    <a:pt x="1" y="735"/>
                  </a:cubicBezTo>
                  <a:cubicBezTo>
                    <a:pt x="1" y="1135"/>
                    <a:pt x="301" y="1435"/>
                    <a:pt x="701" y="1435"/>
                  </a:cubicBezTo>
                  <a:lnTo>
                    <a:pt x="5505" y="1435"/>
                  </a:lnTo>
                  <a:cubicBezTo>
                    <a:pt x="5905" y="1435"/>
                    <a:pt x="6239" y="1135"/>
                    <a:pt x="6239" y="735"/>
                  </a:cubicBezTo>
                  <a:cubicBezTo>
                    <a:pt x="6239" y="335"/>
                    <a:pt x="5905" y="1"/>
                    <a:pt x="55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99;p32">
              <a:extLst>
                <a:ext uri="{FF2B5EF4-FFF2-40B4-BE49-F238E27FC236}">
                  <a16:creationId xmlns="" xmlns:a16="http://schemas.microsoft.com/office/drawing/2014/main" id="{FD4F56E6-5CAB-481B-96B5-A61D35BFA6CF}"/>
                </a:ext>
              </a:extLst>
            </p:cNvPr>
            <p:cNvSpPr/>
            <p:nvPr/>
          </p:nvSpPr>
          <p:spPr>
            <a:xfrm>
              <a:off x="4386508" y="2519500"/>
              <a:ext cx="582863" cy="134155"/>
            </a:xfrm>
            <a:custGeom>
              <a:avLst/>
              <a:gdLst/>
              <a:ahLst/>
              <a:cxnLst/>
              <a:rect l="l" t="t" r="r" b="b"/>
              <a:pathLst>
                <a:path w="6239" h="1436" extrusionOk="0">
                  <a:moveTo>
                    <a:pt x="734" y="1"/>
                  </a:moveTo>
                  <a:cubicBezTo>
                    <a:pt x="334" y="1"/>
                    <a:pt x="1" y="335"/>
                    <a:pt x="1" y="735"/>
                  </a:cubicBezTo>
                  <a:cubicBezTo>
                    <a:pt x="1" y="1135"/>
                    <a:pt x="334" y="1435"/>
                    <a:pt x="734" y="1435"/>
                  </a:cubicBezTo>
                  <a:lnTo>
                    <a:pt x="5538" y="1435"/>
                  </a:lnTo>
                  <a:cubicBezTo>
                    <a:pt x="5938" y="1435"/>
                    <a:pt x="6238" y="1135"/>
                    <a:pt x="6238" y="735"/>
                  </a:cubicBezTo>
                  <a:cubicBezTo>
                    <a:pt x="6238" y="335"/>
                    <a:pt x="5938" y="1"/>
                    <a:pt x="5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00;p32">
              <a:extLst>
                <a:ext uri="{FF2B5EF4-FFF2-40B4-BE49-F238E27FC236}">
                  <a16:creationId xmlns="" xmlns:a16="http://schemas.microsoft.com/office/drawing/2014/main" id="{97A28E43-7FD9-478F-85CE-6436D4D84CB5}"/>
                </a:ext>
              </a:extLst>
            </p:cNvPr>
            <p:cNvSpPr/>
            <p:nvPr/>
          </p:nvSpPr>
          <p:spPr>
            <a:xfrm>
              <a:off x="3348789" y="2519500"/>
              <a:ext cx="582863" cy="134155"/>
            </a:xfrm>
            <a:custGeom>
              <a:avLst/>
              <a:gdLst/>
              <a:ahLst/>
              <a:cxnLst/>
              <a:rect l="l" t="t" r="r" b="b"/>
              <a:pathLst>
                <a:path w="6239" h="1436" extrusionOk="0">
                  <a:moveTo>
                    <a:pt x="735" y="1"/>
                  </a:moveTo>
                  <a:cubicBezTo>
                    <a:pt x="334" y="1"/>
                    <a:pt x="1" y="335"/>
                    <a:pt x="1" y="735"/>
                  </a:cubicBezTo>
                  <a:cubicBezTo>
                    <a:pt x="1" y="1135"/>
                    <a:pt x="334" y="1435"/>
                    <a:pt x="735" y="1435"/>
                  </a:cubicBezTo>
                  <a:lnTo>
                    <a:pt x="5538" y="1435"/>
                  </a:lnTo>
                  <a:cubicBezTo>
                    <a:pt x="5938" y="1435"/>
                    <a:pt x="6238" y="1135"/>
                    <a:pt x="6238" y="735"/>
                  </a:cubicBezTo>
                  <a:cubicBezTo>
                    <a:pt x="6238" y="335"/>
                    <a:pt x="5938" y="1"/>
                    <a:pt x="5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26644886"/>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42000">
                                      <p:stCondLst>
                                        <p:cond delay="0"/>
                                      </p:stCondLst>
                                      <p:childTnLst>
                                        <p:set>
                                          <p:cBhvr>
                                            <p:cTn id="6" dur="1" fill="hold">
                                              <p:stCondLst>
                                                <p:cond delay="0"/>
                                              </p:stCondLst>
                                            </p:cTn>
                                            <p:tgtEl>
                                              <p:spTgt spid="648"/>
                                            </p:tgtEl>
                                            <p:attrNameLst>
                                              <p:attrName>style.visibility</p:attrName>
                                            </p:attrNameLst>
                                          </p:cBhvr>
                                          <p:to>
                                            <p:strVal val="visible"/>
                                          </p:to>
                                        </p:set>
                                        <p:anim calcmode="lin" valueType="num" p14:bounceEnd="42000">
                                          <p:cBhvr additive="base">
                                            <p:cTn id="7" dur="750" fill="hold"/>
                                            <p:tgtEl>
                                              <p:spTgt spid="648"/>
                                            </p:tgtEl>
                                            <p:attrNameLst>
                                              <p:attrName>ppt_x</p:attrName>
                                            </p:attrNameLst>
                                          </p:cBhvr>
                                          <p:tavLst>
                                            <p:tav tm="0">
                                              <p:val>
                                                <p:strVal val="0-#ppt_w/2"/>
                                              </p:val>
                                            </p:tav>
                                            <p:tav tm="100000">
                                              <p:val>
                                                <p:strVal val="#ppt_x"/>
                                              </p:val>
                                            </p:tav>
                                          </p:tavLst>
                                        </p:anim>
                                        <p:anim calcmode="lin" valueType="num" p14:bounceEnd="42000">
                                          <p:cBhvr additive="base">
                                            <p:cTn id="8" dur="750" fill="hold"/>
                                            <p:tgtEl>
                                              <p:spTgt spid="64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42000">
                                      <p:stCondLst>
                                        <p:cond delay="0"/>
                                      </p:stCondLst>
                                      <p:childTnLst>
                                        <p:set>
                                          <p:cBhvr>
                                            <p:cTn id="10" dur="1" fill="hold">
                                              <p:stCondLst>
                                                <p:cond delay="0"/>
                                              </p:stCondLst>
                                            </p:cTn>
                                            <p:tgtEl>
                                              <p:spTgt spid="647"/>
                                            </p:tgtEl>
                                            <p:attrNameLst>
                                              <p:attrName>style.visibility</p:attrName>
                                            </p:attrNameLst>
                                          </p:cBhvr>
                                          <p:to>
                                            <p:strVal val="visible"/>
                                          </p:to>
                                        </p:set>
                                        <p:anim calcmode="lin" valueType="num" p14:bounceEnd="42000">
                                          <p:cBhvr additive="base">
                                            <p:cTn id="11" dur="750" fill="hold"/>
                                            <p:tgtEl>
                                              <p:spTgt spid="647"/>
                                            </p:tgtEl>
                                            <p:attrNameLst>
                                              <p:attrName>ppt_x</p:attrName>
                                            </p:attrNameLst>
                                          </p:cBhvr>
                                          <p:tavLst>
                                            <p:tav tm="0">
                                              <p:val>
                                                <p:strVal val="0-#ppt_w/2"/>
                                              </p:val>
                                            </p:tav>
                                            <p:tav tm="100000">
                                              <p:val>
                                                <p:strVal val="#ppt_x"/>
                                              </p:val>
                                            </p:tav>
                                          </p:tavLst>
                                        </p:anim>
                                        <p:anim calcmode="lin" valueType="num" p14:bounceEnd="42000">
                                          <p:cBhvr additive="base">
                                            <p:cTn id="12" dur="750" fill="hold"/>
                                            <p:tgtEl>
                                              <p:spTgt spid="64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42000">
                                      <p:stCondLst>
                                        <p:cond delay="0"/>
                                      </p:stCondLst>
                                      <p:childTnLst>
                                        <p:set>
                                          <p:cBhvr>
                                            <p:cTn id="14" dur="1" fill="hold">
                                              <p:stCondLst>
                                                <p:cond delay="0"/>
                                              </p:stCondLst>
                                            </p:cTn>
                                            <p:tgtEl>
                                              <p:spTgt spid="646">
                                                <p:txEl>
                                                  <p:pRg st="0" end="0"/>
                                                </p:txEl>
                                              </p:spTgt>
                                            </p:tgtEl>
                                            <p:attrNameLst>
                                              <p:attrName>style.visibility</p:attrName>
                                            </p:attrNameLst>
                                          </p:cBhvr>
                                          <p:to>
                                            <p:strVal val="visible"/>
                                          </p:to>
                                        </p:set>
                                        <p:anim calcmode="lin" valueType="num" p14:bounceEnd="42000">
                                          <p:cBhvr additive="base">
                                            <p:cTn id="15" dur="750" fill="hold"/>
                                            <p:tgtEl>
                                              <p:spTgt spid="646">
                                                <p:txEl>
                                                  <p:pRg st="0" end="0"/>
                                                </p:txEl>
                                              </p:spTgt>
                                            </p:tgtEl>
                                            <p:attrNameLst>
                                              <p:attrName>ppt_x</p:attrName>
                                            </p:attrNameLst>
                                          </p:cBhvr>
                                          <p:tavLst>
                                            <p:tav tm="0">
                                              <p:val>
                                                <p:strVal val="0-#ppt_w/2"/>
                                              </p:val>
                                            </p:tav>
                                            <p:tav tm="100000">
                                              <p:val>
                                                <p:strVal val="#ppt_x"/>
                                              </p:val>
                                            </p:tav>
                                          </p:tavLst>
                                        </p:anim>
                                        <p:anim calcmode="lin" valueType="num" p14:bounceEnd="42000">
                                          <p:cBhvr additive="base">
                                            <p:cTn id="16" dur="750" fill="hold"/>
                                            <p:tgtEl>
                                              <p:spTgt spid="64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29333">
                                      <p:stCondLst>
                                        <p:cond delay="250"/>
                                      </p:stCondLst>
                                      <p:childTnLst>
                                        <p:set>
                                          <p:cBhvr>
                                            <p:cTn id="18" dur="1" fill="hold">
                                              <p:stCondLst>
                                                <p:cond delay="0"/>
                                              </p:stCondLst>
                                            </p:cTn>
                                            <p:tgtEl>
                                              <p:spTgt spid="43"/>
                                            </p:tgtEl>
                                            <p:attrNameLst>
                                              <p:attrName>style.visibility</p:attrName>
                                            </p:attrNameLst>
                                          </p:cBhvr>
                                          <p:to>
                                            <p:strVal val="visible"/>
                                          </p:to>
                                        </p:set>
                                        <p:anim calcmode="lin" valueType="num" p14:bounceEnd="29333">
                                          <p:cBhvr additive="base">
                                            <p:cTn id="19" dur="750" fill="hold"/>
                                            <p:tgtEl>
                                              <p:spTgt spid="43"/>
                                            </p:tgtEl>
                                            <p:attrNameLst>
                                              <p:attrName>ppt_x</p:attrName>
                                            </p:attrNameLst>
                                          </p:cBhvr>
                                          <p:tavLst>
                                            <p:tav tm="0">
                                              <p:val>
                                                <p:strVal val="1+#ppt_w/2"/>
                                              </p:val>
                                            </p:tav>
                                            <p:tav tm="100000">
                                              <p:val>
                                                <p:strVal val="#ppt_x"/>
                                              </p:val>
                                            </p:tav>
                                          </p:tavLst>
                                        </p:anim>
                                        <p:anim calcmode="lin" valueType="num" p14:bounceEnd="29333">
                                          <p:cBhvr additive="base">
                                            <p:cTn id="20" dur="75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 grpId="0" build="p"/>
          <p:bldP spid="647" grpId="0"/>
          <p:bldP spid="648"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48"/>
                                            </p:tgtEl>
                                            <p:attrNameLst>
                                              <p:attrName>style.visibility</p:attrName>
                                            </p:attrNameLst>
                                          </p:cBhvr>
                                          <p:to>
                                            <p:strVal val="visible"/>
                                          </p:to>
                                        </p:set>
                                        <p:anim calcmode="lin" valueType="num">
                                          <p:cBhvr additive="base">
                                            <p:cTn id="7" dur="750" fill="hold"/>
                                            <p:tgtEl>
                                              <p:spTgt spid="648"/>
                                            </p:tgtEl>
                                            <p:attrNameLst>
                                              <p:attrName>ppt_x</p:attrName>
                                            </p:attrNameLst>
                                          </p:cBhvr>
                                          <p:tavLst>
                                            <p:tav tm="0">
                                              <p:val>
                                                <p:strVal val="0-#ppt_w/2"/>
                                              </p:val>
                                            </p:tav>
                                            <p:tav tm="100000">
                                              <p:val>
                                                <p:strVal val="#ppt_x"/>
                                              </p:val>
                                            </p:tav>
                                          </p:tavLst>
                                        </p:anim>
                                        <p:anim calcmode="lin" valueType="num">
                                          <p:cBhvr additive="base">
                                            <p:cTn id="8" dur="750" fill="hold"/>
                                            <p:tgtEl>
                                              <p:spTgt spid="64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47"/>
                                            </p:tgtEl>
                                            <p:attrNameLst>
                                              <p:attrName>style.visibility</p:attrName>
                                            </p:attrNameLst>
                                          </p:cBhvr>
                                          <p:to>
                                            <p:strVal val="visible"/>
                                          </p:to>
                                        </p:set>
                                        <p:anim calcmode="lin" valueType="num">
                                          <p:cBhvr additive="base">
                                            <p:cTn id="11" dur="750" fill="hold"/>
                                            <p:tgtEl>
                                              <p:spTgt spid="647"/>
                                            </p:tgtEl>
                                            <p:attrNameLst>
                                              <p:attrName>ppt_x</p:attrName>
                                            </p:attrNameLst>
                                          </p:cBhvr>
                                          <p:tavLst>
                                            <p:tav tm="0">
                                              <p:val>
                                                <p:strVal val="0-#ppt_w/2"/>
                                              </p:val>
                                            </p:tav>
                                            <p:tav tm="100000">
                                              <p:val>
                                                <p:strVal val="#ppt_x"/>
                                              </p:val>
                                            </p:tav>
                                          </p:tavLst>
                                        </p:anim>
                                        <p:anim calcmode="lin" valueType="num">
                                          <p:cBhvr additive="base">
                                            <p:cTn id="12" dur="750" fill="hold"/>
                                            <p:tgtEl>
                                              <p:spTgt spid="64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46">
                                                <p:txEl>
                                                  <p:pRg st="0" end="0"/>
                                                </p:txEl>
                                              </p:spTgt>
                                            </p:tgtEl>
                                            <p:attrNameLst>
                                              <p:attrName>style.visibility</p:attrName>
                                            </p:attrNameLst>
                                          </p:cBhvr>
                                          <p:to>
                                            <p:strVal val="visible"/>
                                          </p:to>
                                        </p:set>
                                        <p:anim calcmode="lin" valueType="num">
                                          <p:cBhvr additive="base">
                                            <p:cTn id="15" dur="750" fill="hold"/>
                                            <p:tgtEl>
                                              <p:spTgt spid="646">
                                                <p:txEl>
                                                  <p:pRg st="0" end="0"/>
                                                </p:txEl>
                                              </p:spTgt>
                                            </p:tgtEl>
                                            <p:attrNameLst>
                                              <p:attrName>ppt_x</p:attrName>
                                            </p:attrNameLst>
                                          </p:cBhvr>
                                          <p:tavLst>
                                            <p:tav tm="0">
                                              <p:val>
                                                <p:strVal val="0-#ppt_w/2"/>
                                              </p:val>
                                            </p:tav>
                                            <p:tav tm="100000">
                                              <p:val>
                                                <p:strVal val="#ppt_x"/>
                                              </p:val>
                                            </p:tav>
                                          </p:tavLst>
                                        </p:anim>
                                        <p:anim calcmode="lin" valueType="num">
                                          <p:cBhvr additive="base">
                                            <p:cTn id="16" dur="750" fill="hold"/>
                                            <p:tgtEl>
                                              <p:spTgt spid="64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25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750" fill="hold"/>
                                            <p:tgtEl>
                                              <p:spTgt spid="43"/>
                                            </p:tgtEl>
                                            <p:attrNameLst>
                                              <p:attrName>ppt_x</p:attrName>
                                            </p:attrNameLst>
                                          </p:cBhvr>
                                          <p:tavLst>
                                            <p:tav tm="0">
                                              <p:val>
                                                <p:strVal val="1+#ppt_w/2"/>
                                              </p:val>
                                            </p:tav>
                                            <p:tav tm="100000">
                                              <p:val>
                                                <p:strVal val="#ppt_x"/>
                                              </p:val>
                                            </p:tav>
                                          </p:tavLst>
                                        </p:anim>
                                        <p:anim calcmode="lin" valueType="num">
                                          <p:cBhvr additive="base">
                                            <p:cTn id="20" dur="75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 grpId="0" build="p"/>
          <p:bldP spid="647" grpId="0"/>
          <p:bldP spid="648" grpId="0"/>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720;p35">
            <a:extLst>
              <a:ext uri="{FF2B5EF4-FFF2-40B4-BE49-F238E27FC236}">
                <a16:creationId xmlns="" xmlns:a16="http://schemas.microsoft.com/office/drawing/2014/main" id="{6D7A35F4-6EAE-49FE-8F00-14CFC2C1D372}"/>
              </a:ext>
            </a:extLst>
          </p:cNvPr>
          <p:cNvSpPr txBox="1">
            <a:spLocks/>
          </p:cNvSpPr>
          <p:nvPr/>
        </p:nvSpPr>
        <p:spPr>
          <a:xfrm>
            <a:off x="2968240" y="467895"/>
            <a:ext cx="3207520"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rgbClr val="FF6600"/>
                </a:solidFill>
                <a:latin typeface="#9Slide07 IcielBaliho Script" pitchFamily="2" charset="-93"/>
                <a:ea typeface="Passion One"/>
                <a:cs typeface="Passion One"/>
                <a:sym typeface="Passion One"/>
              </a:rPr>
              <a:t>HOẠT ĐỘNG NHÓM</a:t>
            </a:r>
            <a:endParaRPr lang="en-US" sz="3200" b="1" dirty="0">
              <a:solidFill>
                <a:srgbClr val="FF6600"/>
              </a:solidFill>
              <a:highlight>
                <a:srgbClr val="A2F869"/>
              </a:highlight>
              <a:latin typeface="#9Slide07 IcielBaliho Script" pitchFamily="2" charset="-93"/>
              <a:ea typeface="Passion One"/>
              <a:cs typeface="Passion One"/>
              <a:sym typeface="Passion One"/>
            </a:endParaRPr>
          </a:p>
        </p:txBody>
      </p:sp>
      <p:pic>
        <p:nvPicPr>
          <p:cNvPr id="6" name="Picture 20" descr="Magnetism free icon">
            <a:extLst>
              <a:ext uri="{FF2B5EF4-FFF2-40B4-BE49-F238E27FC236}">
                <a16:creationId xmlns="" xmlns:a16="http://schemas.microsoft.com/office/drawing/2014/main" id="{702ACF2A-C9B7-4508-A1E5-FF92B17E13A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9065" y="2165322"/>
            <a:ext cx="1219200" cy="12192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2" descr="Burner free icon">
            <a:extLst>
              <a:ext uri="{FF2B5EF4-FFF2-40B4-BE49-F238E27FC236}">
                <a16:creationId xmlns="" xmlns:a16="http://schemas.microsoft.com/office/drawing/2014/main" id="{1A3D6176-F8E7-43E9-AD11-CAD0786430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2838" y="2229844"/>
            <a:ext cx="1219200" cy="121920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4" descr="Refraction free icon">
            <a:extLst>
              <a:ext uri="{FF2B5EF4-FFF2-40B4-BE49-F238E27FC236}">
                <a16:creationId xmlns="" xmlns:a16="http://schemas.microsoft.com/office/drawing/2014/main" id="{D62DFCE0-B740-4C89-87F5-56454FFE381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13323" y="2276890"/>
            <a:ext cx="1133475" cy="113347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6" descr="Gardening">
            <a:extLst>
              <a:ext uri="{FF2B5EF4-FFF2-40B4-BE49-F238E27FC236}">
                <a16:creationId xmlns="" xmlns:a16="http://schemas.microsoft.com/office/drawing/2014/main" id="{9EE50C95-329F-4037-ACBE-F69B5BD452D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97445" y="2278712"/>
            <a:ext cx="1162050" cy="1162050"/>
          </a:xfrm>
          <a:prstGeom prst="rect">
            <a:avLst/>
          </a:prstGeom>
          <a:noFill/>
          <a:extLst>
            <a:ext uri="{909E8E84-426E-40DD-AFC4-6F175D3DCCD1}">
              <a14:hiddenFill xmlns:a14="http://schemas.microsoft.com/office/drawing/2010/main">
                <a:solidFill>
                  <a:srgbClr val="FFFFFF"/>
                </a:solidFill>
              </a14:hiddenFill>
            </a:ext>
          </a:extLst>
        </p:spPr>
      </p:pic>
      <p:grpSp>
        <p:nvGrpSpPr>
          <p:cNvPr id="25" name="Group 24">
            <a:extLst>
              <a:ext uri="{FF2B5EF4-FFF2-40B4-BE49-F238E27FC236}">
                <a16:creationId xmlns="" xmlns:a16="http://schemas.microsoft.com/office/drawing/2014/main" id="{85310911-97DA-41F6-98BA-2F9E63B62C1B}"/>
              </a:ext>
            </a:extLst>
          </p:cNvPr>
          <p:cNvGrpSpPr/>
          <p:nvPr/>
        </p:nvGrpSpPr>
        <p:grpSpPr>
          <a:xfrm>
            <a:off x="7285798" y="1247123"/>
            <a:ext cx="1404978" cy="390846"/>
            <a:chOff x="7285798" y="1247123"/>
            <a:chExt cx="1404978" cy="390846"/>
          </a:xfrm>
        </p:grpSpPr>
        <p:sp>
          <p:nvSpPr>
            <p:cNvPr id="11" name="Rectangle: Rounded Corners 10">
              <a:extLst>
                <a:ext uri="{FF2B5EF4-FFF2-40B4-BE49-F238E27FC236}">
                  <a16:creationId xmlns="" xmlns:a16="http://schemas.microsoft.com/office/drawing/2014/main" id="{0D163A37-8A47-44E3-AFBB-D3585B230402}"/>
                </a:ext>
              </a:extLst>
            </p:cNvPr>
            <p:cNvSpPr/>
            <p:nvPr/>
          </p:nvSpPr>
          <p:spPr>
            <a:xfrm>
              <a:off x="7315200" y="1248357"/>
              <a:ext cx="1335820" cy="389612"/>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Google Shape;720;p35">
              <a:extLst>
                <a:ext uri="{FF2B5EF4-FFF2-40B4-BE49-F238E27FC236}">
                  <a16:creationId xmlns="" xmlns:a16="http://schemas.microsoft.com/office/drawing/2014/main" id="{5CCA996D-5E86-4E3D-8A49-C6F72A611DD2}"/>
                </a:ext>
              </a:extLst>
            </p:cNvPr>
            <p:cNvSpPr txBox="1">
              <a:spLocks/>
            </p:cNvSpPr>
            <p:nvPr/>
          </p:nvSpPr>
          <p:spPr>
            <a:xfrm>
              <a:off x="7285798" y="1247123"/>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Nhóm</a:t>
              </a:r>
              <a:r>
                <a:rPr lang="en-US" sz="2400" b="1" dirty="0">
                  <a:solidFill>
                    <a:srgbClr val="223572"/>
                  </a:solidFill>
                  <a:latin typeface="#9Slide07 IcielBaliho Script" pitchFamily="2" charset="-93"/>
                  <a:ea typeface="Passion One"/>
                  <a:cs typeface="Passion One"/>
                  <a:sym typeface="Passion One"/>
                </a:rPr>
                <a:t> 4</a:t>
              </a:r>
              <a:endParaRPr lang="en-US" sz="2400" b="1" dirty="0">
                <a:solidFill>
                  <a:srgbClr val="223572"/>
                </a:solidFill>
                <a:highlight>
                  <a:srgbClr val="A2F869"/>
                </a:highlight>
                <a:latin typeface="#9Slide07 IcielBaliho Script" pitchFamily="2" charset="-93"/>
                <a:ea typeface="Passion One"/>
                <a:cs typeface="Passion One"/>
                <a:sym typeface="Passion One"/>
              </a:endParaRPr>
            </a:p>
          </p:txBody>
        </p:sp>
      </p:grpSp>
      <p:grpSp>
        <p:nvGrpSpPr>
          <p:cNvPr id="22" name="Group 21">
            <a:extLst>
              <a:ext uri="{FF2B5EF4-FFF2-40B4-BE49-F238E27FC236}">
                <a16:creationId xmlns="" xmlns:a16="http://schemas.microsoft.com/office/drawing/2014/main" id="{CB5ADE1D-F0A7-448C-893E-61E6549498D7}"/>
              </a:ext>
            </a:extLst>
          </p:cNvPr>
          <p:cNvGrpSpPr/>
          <p:nvPr/>
        </p:nvGrpSpPr>
        <p:grpSpPr>
          <a:xfrm>
            <a:off x="399968" y="1207366"/>
            <a:ext cx="1404978" cy="414701"/>
            <a:chOff x="399968" y="1207366"/>
            <a:chExt cx="1404978" cy="414701"/>
          </a:xfrm>
        </p:grpSpPr>
        <p:sp>
          <p:nvSpPr>
            <p:cNvPr id="10" name="Rectangle: Rounded Corners 9">
              <a:extLst>
                <a:ext uri="{FF2B5EF4-FFF2-40B4-BE49-F238E27FC236}">
                  <a16:creationId xmlns="" xmlns:a16="http://schemas.microsoft.com/office/drawing/2014/main" id="{DA7F62AC-191F-4F6D-909B-4D6F9B46149B}"/>
                </a:ext>
              </a:extLst>
            </p:cNvPr>
            <p:cNvSpPr/>
            <p:nvPr/>
          </p:nvSpPr>
          <p:spPr>
            <a:xfrm>
              <a:off x="429370" y="1232455"/>
              <a:ext cx="1335820" cy="389612"/>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Google Shape;720;p35">
              <a:extLst>
                <a:ext uri="{FF2B5EF4-FFF2-40B4-BE49-F238E27FC236}">
                  <a16:creationId xmlns="" xmlns:a16="http://schemas.microsoft.com/office/drawing/2014/main" id="{F6C1C9F2-B7DB-4C4C-A843-0E70430FE97D}"/>
                </a:ext>
              </a:extLst>
            </p:cNvPr>
            <p:cNvSpPr txBox="1">
              <a:spLocks/>
            </p:cNvSpPr>
            <p:nvPr/>
          </p:nvSpPr>
          <p:spPr>
            <a:xfrm>
              <a:off x="399968" y="1207366"/>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Nhóm</a:t>
              </a:r>
              <a:r>
                <a:rPr lang="en-US" sz="2400" b="1" dirty="0">
                  <a:solidFill>
                    <a:srgbClr val="223572"/>
                  </a:solidFill>
                  <a:latin typeface="#9Slide07 IcielBaliho Script" pitchFamily="2" charset="-93"/>
                  <a:ea typeface="Passion One"/>
                  <a:cs typeface="Passion One"/>
                  <a:sym typeface="Passion One"/>
                </a:rPr>
                <a:t> 1</a:t>
              </a:r>
              <a:endParaRPr lang="en-US" sz="2400" b="1" dirty="0">
                <a:solidFill>
                  <a:srgbClr val="223572"/>
                </a:solidFill>
                <a:highlight>
                  <a:srgbClr val="A2F869"/>
                </a:highlight>
                <a:latin typeface="#9Slide07 IcielBaliho Script" pitchFamily="2" charset="-93"/>
                <a:ea typeface="Passion One"/>
                <a:cs typeface="Passion One"/>
                <a:sym typeface="Passion One"/>
              </a:endParaRPr>
            </a:p>
          </p:txBody>
        </p:sp>
      </p:grpSp>
      <p:grpSp>
        <p:nvGrpSpPr>
          <p:cNvPr id="23" name="Group 22">
            <a:extLst>
              <a:ext uri="{FF2B5EF4-FFF2-40B4-BE49-F238E27FC236}">
                <a16:creationId xmlns="" xmlns:a16="http://schemas.microsoft.com/office/drawing/2014/main" id="{26F04799-681C-40E6-893D-C176CF069929}"/>
              </a:ext>
            </a:extLst>
          </p:cNvPr>
          <p:cNvGrpSpPr/>
          <p:nvPr/>
        </p:nvGrpSpPr>
        <p:grpSpPr>
          <a:xfrm>
            <a:off x="2674042" y="1231220"/>
            <a:ext cx="1404978" cy="390847"/>
            <a:chOff x="2674042" y="1231220"/>
            <a:chExt cx="1404978" cy="390847"/>
          </a:xfrm>
        </p:grpSpPr>
        <p:sp>
          <p:nvSpPr>
            <p:cNvPr id="13" name="Rectangle: Rounded Corners 12">
              <a:extLst>
                <a:ext uri="{FF2B5EF4-FFF2-40B4-BE49-F238E27FC236}">
                  <a16:creationId xmlns="" xmlns:a16="http://schemas.microsoft.com/office/drawing/2014/main" id="{77AF7E73-DA32-46B4-8AC3-2261FAD347F5}"/>
                </a:ext>
              </a:extLst>
            </p:cNvPr>
            <p:cNvSpPr/>
            <p:nvPr/>
          </p:nvSpPr>
          <p:spPr>
            <a:xfrm>
              <a:off x="2711394" y="1232455"/>
              <a:ext cx="1335820" cy="389612"/>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Google Shape;720;p35">
              <a:extLst>
                <a:ext uri="{FF2B5EF4-FFF2-40B4-BE49-F238E27FC236}">
                  <a16:creationId xmlns="" xmlns:a16="http://schemas.microsoft.com/office/drawing/2014/main" id="{33C44F7B-C975-4128-9696-7A8C6D1CCB5D}"/>
                </a:ext>
              </a:extLst>
            </p:cNvPr>
            <p:cNvSpPr txBox="1">
              <a:spLocks/>
            </p:cNvSpPr>
            <p:nvPr/>
          </p:nvSpPr>
          <p:spPr>
            <a:xfrm>
              <a:off x="2674042" y="1231220"/>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Nhóm</a:t>
              </a:r>
              <a:r>
                <a:rPr lang="en-US" sz="2400" b="1" dirty="0">
                  <a:solidFill>
                    <a:srgbClr val="223572"/>
                  </a:solidFill>
                  <a:latin typeface="#9Slide07 IcielBaliho Script" pitchFamily="2" charset="-93"/>
                  <a:ea typeface="Passion One"/>
                  <a:cs typeface="Passion One"/>
                  <a:sym typeface="Passion One"/>
                </a:rPr>
                <a:t> 2</a:t>
              </a:r>
              <a:endParaRPr lang="en-US" sz="2400" b="1" dirty="0">
                <a:solidFill>
                  <a:srgbClr val="223572"/>
                </a:solidFill>
                <a:highlight>
                  <a:srgbClr val="A2F869"/>
                </a:highlight>
                <a:latin typeface="#9Slide07 IcielBaliho Script" pitchFamily="2" charset="-93"/>
                <a:ea typeface="Passion One"/>
                <a:cs typeface="Passion One"/>
                <a:sym typeface="Passion One"/>
              </a:endParaRPr>
            </a:p>
          </p:txBody>
        </p:sp>
      </p:grpSp>
      <p:grpSp>
        <p:nvGrpSpPr>
          <p:cNvPr id="24" name="Group 23">
            <a:extLst>
              <a:ext uri="{FF2B5EF4-FFF2-40B4-BE49-F238E27FC236}">
                <a16:creationId xmlns="" xmlns:a16="http://schemas.microsoft.com/office/drawing/2014/main" id="{D28BBBC5-6A4C-4665-AC64-40334F0C1E91}"/>
              </a:ext>
            </a:extLst>
          </p:cNvPr>
          <p:cNvGrpSpPr/>
          <p:nvPr/>
        </p:nvGrpSpPr>
        <p:grpSpPr>
          <a:xfrm>
            <a:off x="5027627" y="1232455"/>
            <a:ext cx="1404978" cy="389612"/>
            <a:chOff x="5027627" y="1232455"/>
            <a:chExt cx="1404978" cy="389612"/>
          </a:xfrm>
        </p:grpSpPr>
        <p:sp>
          <p:nvSpPr>
            <p:cNvPr id="12" name="Rectangle: Rounded Corners 11">
              <a:extLst>
                <a:ext uri="{FF2B5EF4-FFF2-40B4-BE49-F238E27FC236}">
                  <a16:creationId xmlns="" xmlns:a16="http://schemas.microsoft.com/office/drawing/2014/main" id="{93789248-8BDF-4400-9DBB-7087C75D479E}"/>
                </a:ext>
              </a:extLst>
            </p:cNvPr>
            <p:cNvSpPr/>
            <p:nvPr/>
          </p:nvSpPr>
          <p:spPr>
            <a:xfrm>
              <a:off x="5080883" y="1232455"/>
              <a:ext cx="1335820" cy="389612"/>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Google Shape;720;p35">
              <a:extLst>
                <a:ext uri="{FF2B5EF4-FFF2-40B4-BE49-F238E27FC236}">
                  <a16:creationId xmlns="" xmlns:a16="http://schemas.microsoft.com/office/drawing/2014/main" id="{E042C550-DA5B-4FAA-9884-DA4F2AC433E6}"/>
                </a:ext>
              </a:extLst>
            </p:cNvPr>
            <p:cNvSpPr txBox="1">
              <a:spLocks/>
            </p:cNvSpPr>
            <p:nvPr/>
          </p:nvSpPr>
          <p:spPr>
            <a:xfrm>
              <a:off x="5027627" y="1247122"/>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Nhóm</a:t>
              </a:r>
              <a:r>
                <a:rPr lang="en-US" sz="2400" b="1" dirty="0">
                  <a:solidFill>
                    <a:srgbClr val="223572"/>
                  </a:solidFill>
                  <a:latin typeface="#9Slide07 IcielBaliho Script" pitchFamily="2" charset="-93"/>
                  <a:ea typeface="Passion One"/>
                  <a:cs typeface="Passion One"/>
                  <a:sym typeface="Passion One"/>
                </a:rPr>
                <a:t> 3</a:t>
              </a:r>
              <a:endParaRPr lang="en-US" sz="2400" b="1" dirty="0">
                <a:solidFill>
                  <a:srgbClr val="223572"/>
                </a:solidFill>
                <a:highlight>
                  <a:srgbClr val="A2F869"/>
                </a:highlight>
                <a:latin typeface="#9Slide07 IcielBaliho Script" pitchFamily="2" charset="-93"/>
                <a:ea typeface="Passion One"/>
                <a:cs typeface="Passion One"/>
                <a:sym typeface="Passion One"/>
              </a:endParaRPr>
            </a:p>
          </p:txBody>
        </p:sp>
      </p:grpSp>
      <p:sp>
        <p:nvSpPr>
          <p:cNvPr id="18" name="Google Shape;720;p35">
            <a:extLst>
              <a:ext uri="{FF2B5EF4-FFF2-40B4-BE49-F238E27FC236}">
                <a16:creationId xmlns="" xmlns:a16="http://schemas.microsoft.com/office/drawing/2014/main" id="{0516FE05-A5D3-4096-99AC-3349138D84BD}"/>
              </a:ext>
            </a:extLst>
          </p:cNvPr>
          <p:cNvSpPr txBox="1">
            <a:spLocks/>
          </p:cNvSpPr>
          <p:nvPr/>
        </p:nvSpPr>
        <p:spPr>
          <a:xfrm>
            <a:off x="169379" y="3871052"/>
            <a:ext cx="1897960"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Đưa</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các</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đầu</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nam</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châm</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lại</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gần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nhau</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lúc</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nào</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hút</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nhau</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đẩy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nhau</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p>
        </p:txBody>
      </p:sp>
      <p:sp>
        <p:nvSpPr>
          <p:cNvPr id="19" name="Google Shape;720;p35">
            <a:extLst>
              <a:ext uri="{FF2B5EF4-FFF2-40B4-BE49-F238E27FC236}">
                <a16:creationId xmlns="" xmlns:a16="http://schemas.microsoft.com/office/drawing/2014/main" id="{563EF599-A0FF-43B1-AC9A-E08EA3CD3100}"/>
              </a:ext>
            </a:extLst>
          </p:cNvPr>
          <p:cNvSpPr txBox="1">
            <a:spLocks/>
          </p:cNvSpPr>
          <p:nvPr/>
        </p:nvSpPr>
        <p:spPr>
          <a:xfrm>
            <a:off x="2395744" y="3815394"/>
            <a:ext cx="1897960"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Đun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nóng</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đường</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hiện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tượng</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xảy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ra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là</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gì</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a:t>
            </a:r>
          </a:p>
        </p:txBody>
      </p:sp>
      <p:sp>
        <p:nvSpPr>
          <p:cNvPr id="20" name="Google Shape;720;p35">
            <a:extLst>
              <a:ext uri="{FF2B5EF4-FFF2-40B4-BE49-F238E27FC236}">
                <a16:creationId xmlns="" xmlns:a16="http://schemas.microsoft.com/office/drawing/2014/main" id="{EAF64D59-F601-4869-BE67-098729975F55}"/>
              </a:ext>
            </a:extLst>
          </p:cNvPr>
          <p:cNvSpPr txBox="1">
            <a:spLocks/>
          </p:cNvSpPr>
          <p:nvPr/>
        </p:nvSpPr>
        <p:spPr>
          <a:xfrm>
            <a:off x="4733428" y="3910809"/>
            <a:ext cx="2033132"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Nhúng</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chiếc</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đũa</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vào</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ly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nước</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nhìn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đũa</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qua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ly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nước</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có</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khác</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gì</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khi</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nhìn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ở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ngoài</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a:t>
            </a:r>
          </a:p>
        </p:txBody>
      </p:sp>
      <p:sp>
        <p:nvSpPr>
          <p:cNvPr id="21" name="Google Shape;720;p35">
            <a:extLst>
              <a:ext uri="{FF2B5EF4-FFF2-40B4-BE49-F238E27FC236}">
                <a16:creationId xmlns="" xmlns:a16="http://schemas.microsoft.com/office/drawing/2014/main" id="{CFD313D9-2C73-478E-802D-D8D011173690}"/>
              </a:ext>
            </a:extLst>
          </p:cNvPr>
          <p:cNvSpPr txBox="1">
            <a:spLocks/>
          </p:cNvSpPr>
          <p:nvPr/>
        </p:nvSpPr>
        <p:spPr>
          <a:xfrm>
            <a:off x="6951842" y="3990322"/>
            <a:ext cx="2033132"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Dùng</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bình</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thủy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tinh</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chụp</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kín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cây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lại</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cây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có</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tiếp</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tục</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phát</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triển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không</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a:t>
            </a:r>
          </a:p>
        </p:txBody>
      </p:sp>
    </p:spTree>
    <p:extLst>
      <p:ext uri="{BB962C8B-B14F-4D97-AF65-F5344CB8AC3E}">
        <p14:creationId xmlns:p14="http://schemas.microsoft.com/office/powerpoint/2010/main" val="390782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53" presetClass="entr" presetSubtype="16" fill="hold" nodeType="with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par>
                                <p:cTn id="19" presetID="53" presetClass="entr" presetSubtype="16"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500" fill="hold"/>
                                        <p:tgtEl>
                                          <p:spTgt spid="24"/>
                                        </p:tgtEl>
                                        <p:attrNameLst>
                                          <p:attrName>ppt_w</p:attrName>
                                        </p:attrNameLst>
                                      </p:cBhvr>
                                      <p:tavLst>
                                        <p:tav tm="0">
                                          <p:val>
                                            <p:fltVal val="0"/>
                                          </p:val>
                                        </p:tav>
                                        <p:tav tm="100000">
                                          <p:val>
                                            <p:strVal val="#ppt_w"/>
                                          </p:val>
                                        </p:tav>
                                      </p:tavLst>
                                    </p:anim>
                                    <p:anim calcmode="lin" valueType="num">
                                      <p:cBhvr>
                                        <p:cTn id="22" dur="500" fill="hold"/>
                                        <p:tgtEl>
                                          <p:spTgt spid="24"/>
                                        </p:tgtEl>
                                        <p:attrNameLst>
                                          <p:attrName>ppt_h</p:attrName>
                                        </p:attrNameLst>
                                      </p:cBhvr>
                                      <p:tavLst>
                                        <p:tav tm="0">
                                          <p:val>
                                            <p:fltVal val="0"/>
                                          </p:val>
                                        </p:tav>
                                        <p:tav tm="100000">
                                          <p:val>
                                            <p:strVal val="#ppt_h"/>
                                          </p:val>
                                        </p:tav>
                                      </p:tavLst>
                                    </p:anim>
                                    <p:animEffect transition="in" filter="fade">
                                      <p:cBhvr>
                                        <p:cTn id="23" dur="500"/>
                                        <p:tgtEl>
                                          <p:spTgt spid="24"/>
                                        </p:tgtEl>
                                      </p:cBhvr>
                                    </p:animEffect>
                                  </p:childTnLst>
                                </p:cTn>
                              </p:par>
                              <p:par>
                                <p:cTn id="24" presetID="53" presetClass="entr" presetSubtype="16"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p:cTn id="26" dur="500" fill="hold"/>
                                        <p:tgtEl>
                                          <p:spTgt spid="25"/>
                                        </p:tgtEl>
                                        <p:attrNameLst>
                                          <p:attrName>ppt_w</p:attrName>
                                        </p:attrNameLst>
                                      </p:cBhvr>
                                      <p:tavLst>
                                        <p:tav tm="0">
                                          <p:val>
                                            <p:fltVal val="0"/>
                                          </p:val>
                                        </p:tav>
                                        <p:tav tm="100000">
                                          <p:val>
                                            <p:strVal val="#ppt_w"/>
                                          </p:val>
                                        </p:tav>
                                      </p:tavLst>
                                    </p:anim>
                                    <p:anim calcmode="lin" valueType="num">
                                      <p:cBhvr>
                                        <p:cTn id="27" dur="500" fill="hold"/>
                                        <p:tgtEl>
                                          <p:spTgt spid="25"/>
                                        </p:tgtEl>
                                        <p:attrNameLst>
                                          <p:attrName>ppt_h</p:attrName>
                                        </p:attrNameLst>
                                      </p:cBhvr>
                                      <p:tavLst>
                                        <p:tav tm="0">
                                          <p:val>
                                            <p:fltVal val="0"/>
                                          </p:val>
                                        </p:tav>
                                        <p:tav tm="100000">
                                          <p:val>
                                            <p:strVal val="#ppt_h"/>
                                          </p:val>
                                        </p:tav>
                                      </p:tavLst>
                                    </p:anim>
                                    <p:animEffect transition="in" filter="fade">
                                      <p:cBhvr>
                                        <p:cTn id="28" dur="500"/>
                                        <p:tgtEl>
                                          <p:spTgt spid="25"/>
                                        </p:tgtEl>
                                      </p:cBhvr>
                                    </p:animEffect>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47"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anim calcmode="lin" valueType="num">
                                      <p:cBhvr>
                                        <p:cTn id="39" dur="500" fill="hold"/>
                                        <p:tgtEl>
                                          <p:spTgt spid="18"/>
                                        </p:tgtEl>
                                        <p:attrNameLst>
                                          <p:attrName>ppt_x</p:attrName>
                                        </p:attrNameLst>
                                      </p:cBhvr>
                                      <p:tavLst>
                                        <p:tav tm="0">
                                          <p:val>
                                            <p:strVal val="#ppt_x"/>
                                          </p:val>
                                        </p:tav>
                                        <p:tav tm="100000">
                                          <p:val>
                                            <p:strVal val="#ppt_x"/>
                                          </p:val>
                                        </p:tav>
                                      </p:tavLst>
                                    </p:anim>
                                    <p:anim calcmode="lin" valueType="num">
                                      <p:cBhvr>
                                        <p:cTn id="40" dur="500" fill="hold"/>
                                        <p:tgtEl>
                                          <p:spTgt spid="18"/>
                                        </p:tgtEl>
                                        <p:attrNameLst>
                                          <p:attrName>ppt_y</p:attrName>
                                        </p:attrNameLst>
                                      </p:cBhvr>
                                      <p:tavLst>
                                        <p:tav tm="0">
                                          <p:val>
                                            <p:strVal val="#ppt_y-.1"/>
                                          </p:val>
                                        </p:tav>
                                        <p:tav tm="100000">
                                          <p:val>
                                            <p:strVal val="#ppt_y"/>
                                          </p:val>
                                        </p:tav>
                                      </p:tavLst>
                                    </p:anim>
                                  </p:childTnLst>
                                </p:cTn>
                              </p:par>
                              <p:par>
                                <p:cTn id="41" presetID="23" presetClass="entr" presetSubtype="16" fill="hold" nodeType="withEffect">
                                  <p:stCondLst>
                                    <p:cond delay="250"/>
                                  </p:stCondLst>
                                  <p:childTnLst>
                                    <p:set>
                                      <p:cBhvr>
                                        <p:cTn id="42" dur="1" fill="hold">
                                          <p:stCondLst>
                                            <p:cond delay="0"/>
                                          </p:stCondLst>
                                        </p:cTn>
                                        <p:tgtEl>
                                          <p:spTgt spid="7"/>
                                        </p:tgtEl>
                                        <p:attrNameLst>
                                          <p:attrName>style.visibility</p:attrName>
                                        </p:attrNameLst>
                                      </p:cBhvr>
                                      <p:to>
                                        <p:strVal val="visible"/>
                                      </p:to>
                                    </p:set>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fltVal val="0"/>
                                          </p:val>
                                        </p:tav>
                                        <p:tav tm="100000">
                                          <p:val>
                                            <p:strVal val="#ppt_h"/>
                                          </p:val>
                                        </p:tav>
                                      </p:tavLst>
                                    </p:anim>
                                  </p:childTnLst>
                                </p:cTn>
                              </p:par>
                            </p:childTnLst>
                          </p:cTn>
                        </p:par>
                        <p:par>
                          <p:cTn id="45" fill="hold">
                            <p:stCondLst>
                              <p:cond delay="1250"/>
                            </p:stCondLst>
                            <p:childTnLst>
                              <p:par>
                                <p:cTn id="46" presetID="47" presetClass="entr" presetSubtype="0" fill="hold" grpId="0" nodeType="after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anim calcmode="lin" valueType="num">
                                      <p:cBhvr>
                                        <p:cTn id="49" dur="500" fill="hold"/>
                                        <p:tgtEl>
                                          <p:spTgt spid="19"/>
                                        </p:tgtEl>
                                        <p:attrNameLst>
                                          <p:attrName>ppt_x</p:attrName>
                                        </p:attrNameLst>
                                      </p:cBhvr>
                                      <p:tavLst>
                                        <p:tav tm="0">
                                          <p:val>
                                            <p:strVal val="#ppt_x"/>
                                          </p:val>
                                        </p:tav>
                                        <p:tav tm="100000">
                                          <p:val>
                                            <p:strVal val="#ppt_x"/>
                                          </p:val>
                                        </p:tav>
                                      </p:tavLst>
                                    </p:anim>
                                    <p:anim calcmode="lin" valueType="num">
                                      <p:cBhvr>
                                        <p:cTn id="50" dur="500" fill="hold"/>
                                        <p:tgtEl>
                                          <p:spTgt spid="19"/>
                                        </p:tgtEl>
                                        <p:attrNameLst>
                                          <p:attrName>ppt_y</p:attrName>
                                        </p:attrNameLst>
                                      </p:cBhvr>
                                      <p:tavLst>
                                        <p:tav tm="0">
                                          <p:val>
                                            <p:strVal val="#ppt_y-.1"/>
                                          </p:val>
                                        </p:tav>
                                        <p:tav tm="100000">
                                          <p:val>
                                            <p:strVal val="#ppt_y"/>
                                          </p:val>
                                        </p:tav>
                                      </p:tavLst>
                                    </p:anim>
                                  </p:childTnLst>
                                </p:cTn>
                              </p:par>
                              <p:par>
                                <p:cTn id="51" presetID="23" presetClass="entr" presetSubtype="16" fill="hold" nodeType="withEffect">
                                  <p:stCondLst>
                                    <p:cond delay="500"/>
                                  </p:stCondLst>
                                  <p:childTnLst>
                                    <p:set>
                                      <p:cBhvr>
                                        <p:cTn id="52" dur="1" fill="hold">
                                          <p:stCondLst>
                                            <p:cond delay="0"/>
                                          </p:stCondLst>
                                        </p:cTn>
                                        <p:tgtEl>
                                          <p:spTgt spid="8"/>
                                        </p:tgtEl>
                                        <p:attrNameLst>
                                          <p:attrName>style.visibility</p:attrName>
                                        </p:attrNameLst>
                                      </p:cBhvr>
                                      <p:to>
                                        <p:strVal val="visible"/>
                                      </p:to>
                                    </p:set>
                                    <p:anim calcmode="lin" valueType="num">
                                      <p:cBhvr>
                                        <p:cTn id="53" dur="500" fill="hold"/>
                                        <p:tgtEl>
                                          <p:spTgt spid="8"/>
                                        </p:tgtEl>
                                        <p:attrNameLst>
                                          <p:attrName>ppt_w</p:attrName>
                                        </p:attrNameLst>
                                      </p:cBhvr>
                                      <p:tavLst>
                                        <p:tav tm="0">
                                          <p:val>
                                            <p:fltVal val="0"/>
                                          </p:val>
                                        </p:tav>
                                        <p:tav tm="100000">
                                          <p:val>
                                            <p:strVal val="#ppt_w"/>
                                          </p:val>
                                        </p:tav>
                                      </p:tavLst>
                                    </p:anim>
                                    <p:anim calcmode="lin" valueType="num">
                                      <p:cBhvr>
                                        <p:cTn id="54" dur="500" fill="hold"/>
                                        <p:tgtEl>
                                          <p:spTgt spid="8"/>
                                        </p:tgtEl>
                                        <p:attrNameLst>
                                          <p:attrName>ppt_h</p:attrName>
                                        </p:attrNameLst>
                                      </p:cBhvr>
                                      <p:tavLst>
                                        <p:tav tm="0">
                                          <p:val>
                                            <p:fltVal val="0"/>
                                          </p:val>
                                        </p:tav>
                                        <p:tav tm="100000">
                                          <p:val>
                                            <p:strVal val="#ppt_h"/>
                                          </p:val>
                                        </p:tav>
                                      </p:tavLst>
                                    </p:anim>
                                  </p:childTnLst>
                                </p:cTn>
                              </p:par>
                            </p:childTnLst>
                          </p:cTn>
                        </p:par>
                        <p:par>
                          <p:cTn id="55" fill="hold">
                            <p:stCondLst>
                              <p:cond delay="2250"/>
                            </p:stCondLst>
                            <p:childTnLst>
                              <p:par>
                                <p:cTn id="56" presetID="47" presetClass="entr" presetSubtype="0" fill="hold" grpId="0"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fade">
                                      <p:cBhvr>
                                        <p:cTn id="58" dur="500"/>
                                        <p:tgtEl>
                                          <p:spTgt spid="20"/>
                                        </p:tgtEl>
                                      </p:cBhvr>
                                    </p:animEffect>
                                    <p:anim calcmode="lin" valueType="num">
                                      <p:cBhvr>
                                        <p:cTn id="59" dur="500" fill="hold"/>
                                        <p:tgtEl>
                                          <p:spTgt spid="20"/>
                                        </p:tgtEl>
                                        <p:attrNameLst>
                                          <p:attrName>ppt_x</p:attrName>
                                        </p:attrNameLst>
                                      </p:cBhvr>
                                      <p:tavLst>
                                        <p:tav tm="0">
                                          <p:val>
                                            <p:strVal val="#ppt_x"/>
                                          </p:val>
                                        </p:tav>
                                        <p:tav tm="100000">
                                          <p:val>
                                            <p:strVal val="#ppt_x"/>
                                          </p:val>
                                        </p:tav>
                                      </p:tavLst>
                                    </p:anim>
                                    <p:anim calcmode="lin" valueType="num">
                                      <p:cBhvr>
                                        <p:cTn id="60" dur="500" fill="hold"/>
                                        <p:tgtEl>
                                          <p:spTgt spid="20"/>
                                        </p:tgtEl>
                                        <p:attrNameLst>
                                          <p:attrName>ppt_y</p:attrName>
                                        </p:attrNameLst>
                                      </p:cBhvr>
                                      <p:tavLst>
                                        <p:tav tm="0">
                                          <p:val>
                                            <p:strVal val="#ppt_y-.1"/>
                                          </p:val>
                                        </p:tav>
                                        <p:tav tm="100000">
                                          <p:val>
                                            <p:strVal val="#ppt_y"/>
                                          </p:val>
                                        </p:tav>
                                      </p:tavLst>
                                    </p:anim>
                                  </p:childTnLst>
                                </p:cTn>
                              </p:par>
                              <p:par>
                                <p:cTn id="61" presetID="23" presetClass="entr" presetSubtype="16" fill="hold" nodeType="withEffect">
                                  <p:stCondLst>
                                    <p:cond delay="750"/>
                                  </p:stCondLst>
                                  <p:childTnLst>
                                    <p:set>
                                      <p:cBhvr>
                                        <p:cTn id="62" dur="1" fill="hold">
                                          <p:stCondLst>
                                            <p:cond delay="0"/>
                                          </p:stCondLst>
                                        </p:cTn>
                                        <p:tgtEl>
                                          <p:spTgt spid="9"/>
                                        </p:tgtEl>
                                        <p:attrNameLst>
                                          <p:attrName>style.visibility</p:attrName>
                                        </p:attrNameLst>
                                      </p:cBhvr>
                                      <p:to>
                                        <p:strVal val="visible"/>
                                      </p:to>
                                    </p:set>
                                    <p:anim calcmode="lin" valueType="num">
                                      <p:cBhvr>
                                        <p:cTn id="63" dur="500" fill="hold"/>
                                        <p:tgtEl>
                                          <p:spTgt spid="9"/>
                                        </p:tgtEl>
                                        <p:attrNameLst>
                                          <p:attrName>ppt_w</p:attrName>
                                        </p:attrNameLst>
                                      </p:cBhvr>
                                      <p:tavLst>
                                        <p:tav tm="0">
                                          <p:val>
                                            <p:fltVal val="0"/>
                                          </p:val>
                                        </p:tav>
                                        <p:tav tm="100000">
                                          <p:val>
                                            <p:strVal val="#ppt_w"/>
                                          </p:val>
                                        </p:tav>
                                      </p:tavLst>
                                    </p:anim>
                                    <p:anim calcmode="lin" valueType="num">
                                      <p:cBhvr>
                                        <p:cTn id="64" dur="500" fill="hold"/>
                                        <p:tgtEl>
                                          <p:spTgt spid="9"/>
                                        </p:tgtEl>
                                        <p:attrNameLst>
                                          <p:attrName>ppt_h</p:attrName>
                                        </p:attrNameLst>
                                      </p:cBhvr>
                                      <p:tavLst>
                                        <p:tav tm="0">
                                          <p:val>
                                            <p:fltVal val="0"/>
                                          </p:val>
                                        </p:tav>
                                        <p:tav tm="100000">
                                          <p:val>
                                            <p:strVal val="#ppt_h"/>
                                          </p:val>
                                        </p:tav>
                                      </p:tavLst>
                                    </p:anim>
                                  </p:childTnLst>
                                </p:cTn>
                              </p:par>
                            </p:childTnLst>
                          </p:cTn>
                        </p:par>
                        <p:par>
                          <p:cTn id="65" fill="hold">
                            <p:stCondLst>
                              <p:cond delay="3500"/>
                            </p:stCondLst>
                            <p:childTnLst>
                              <p:par>
                                <p:cTn id="66" presetID="47" presetClass="entr" presetSubtype="0" fill="hold" grpId="0" nodeType="after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anim calcmode="lin" valueType="num">
                                      <p:cBhvr>
                                        <p:cTn id="69" dur="500" fill="hold"/>
                                        <p:tgtEl>
                                          <p:spTgt spid="21"/>
                                        </p:tgtEl>
                                        <p:attrNameLst>
                                          <p:attrName>ppt_x</p:attrName>
                                        </p:attrNameLst>
                                      </p:cBhvr>
                                      <p:tavLst>
                                        <p:tav tm="0">
                                          <p:val>
                                            <p:strVal val="#ppt_x"/>
                                          </p:val>
                                        </p:tav>
                                        <p:tav tm="100000">
                                          <p:val>
                                            <p:strVal val="#ppt_x"/>
                                          </p:val>
                                        </p:tav>
                                      </p:tavLst>
                                    </p:anim>
                                    <p:anim calcmode="lin" valueType="num">
                                      <p:cBhvr>
                                        <p:cTn id="70" dur="5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8" grpId="0"/>
      <p:bldP spid="19" grpId="0"/>
      <p:bldP spid="20" grpId="0"/>
      <p:bldP spid="2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720;p35">
            <a:extLst>
              <a:ext uri="{FF2B5EF4-FFF2-40B4-BE49-F238E27FC236}">
                <a16:creationId xmlns="" xmlns:a16="http://schemas.microsoft.com/office/drawing/2014/main" id="{6D7A35F4-6EAE-49FE-8F00-14CFC2C1D372}"/>
              </a:ext>
            </a:extLst>
          </p:cNvPr>
          <p:cNvSpPr txBox="1">
            <a:spLocks/>
          </p:cNvSpPr>
          <p:nvPr/>
        </p:nvSpPr>
        <p:spPr>
          <a:xfrm>
            <a:off x="2968240" y="270947"/>
            <a:ext cx="3207520"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rgbClr val="FF6600"/>
                </a:solidFill>
                <a:latin typeface="#9Slide07 IcielBaliho Script" pitchFamily="2" charset="-93"/>
                <a:ea typeface="Passion One"/>
                <a:cs typeface="Passion One"/>
                <a:sym typeface="Passion One"/>
              </a:rPr>
              <a:t>HOẠT ĐỘNG NHÓM</a:t>
            </a:r>
            <a:endParaRPr lang="en-US" sz="3200" b="1" dirty="0">
              <a:solidFill>
                <a:srgbClr val="FF6600"/>
              </a:solidFill>
              <a:highlight>
                <a:srgbClr val="A2F869"/>
              </a:highlight>
              <a:latin typeface="#9Slide07 IcielBaliho Script" pitchFamily="2" charset="-93"/>
              <a:ea typeface="Passion One"/>
              <a:cs typeface="Passion One"/>
              <a:sym typeface="Passion One"/>
            </a:endParaRPr>
          </a:p>
        </p:txBody>
      </p:sp>
      <p:grpSp>
        <p:nvGrpSpPr>
          <p:cNvPr id="22" name="Group 21">
            <a:extLst>
              <a:ext uri="{FF2B5EF4-FFF2-40B4-BE49-F238E27FC236}">
                <a16:creationId xmlns="" xmlns:a16="http://schemas.microsoft.com/office/drawing/2014/main" id="{CB5ADE1D-F0A7-448C-893E-61E6549498D7}"/>
              </a:ext>
            </a:extLst>
          </p:cNvPr>
          <p:cNvGrpSpPr/>
          <p:nvPr/>
        </p:nvGrpSpPr>
        <p:grpSpPr>
          <a:xfrm>
            <a:off x="1493926" y="950183"/>
            <a:ext cx="1581173" cy="461173"/>
            <a:chOff x="318050" y="1200649"/>
            <a:chExt cx="1581173" cy="461173"/>
          </a:xfrm>
        </p:grpSpPr>
        <p:sp>
          <p:nvSpPr>
            <p:cNvPr id="10" name="Rectangle: Rounded Corners 9">
              <a:extLst>
                <a:ext uri="{FF2B5EF4-FFF2-40B4-BE49-F238E27FC236}">
                  <a16:creationId xmlns="" xmlns:a16="http://schemas.microsoft.com/office/drawing/2014/main" id="{DA7F62AC-191F-4F6D-909B-4D6F9B46149B}"/>
                </a:ext>
              </a:extLst>
            </p:cNvPr>
            <p:cNvSpPr/>
            <p:nvPr/>
          </p:nvSpPr>
          <p:spPr>
            <a:xfrm>
              <a:off x="318050" y="1200649"/>
              <a:ext cx="1581173" cy="461173"/>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Google Shape;720;p35">
              <a:extLst>
                <a:ext uri="{FF2B5EF4-FFF2-40B4-BE49-F238E27FC236}">
                  <a16:creationId xmlns="" xmlns:a16="http://schemas.microsoft.com/office/drawing/2014/main" id="{F6C1C9F2-B7DB-4C4C-A843-0E70430FE97D}"/>
                </a:ext>
              </a:extLst>
            </p:cNvPr>
            <p:cNvSpPr txBox="1">
              <a:spLocks/>
            </p:cNvSpPr>
            <p:nvPr/>
          </p:nvSpPr>
          <p:spPr>
            <a:xfrm>
              <a:off x="399968" y="1207366"/>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err="1">
                  <a:solidFill>
                    <a:srgbClr val="223572"/>
                  </a:solidFill>
                  <a:latin typeface="#9Slide07 IcielBaliho Script" pitchFamily="2" charset="-93"/>
                  <a:ea typeface="Passion One"/>
                  <a:cs typeface="Passion One"/>
                  <a:sym typeface="Passion One"/>
                </a:rPr>
                <a:t>Nhóm</a:t>
              </a:r>
              <a:r>
                <a:rPr lang="en-US" sz="2800" b="1" dirty="0">
                  <a:solidFill>
                    <a:srgbClr val="223572"/>
                  </a:solidFill>
                  <a:latin typeface="#9Slide07 IcielBaliho Script" pitchFamily="2" charset="-93"/>
                  <a:ea typeface="Passion One"/>
                  <a:cs typeface="Passion One"/>
                  <a:sym typeface="Passion One"/>
                </a:rPr>
                <a:t> 1</a:t>
              </a:r>
              <a:endParaRPr lang="en-US" sz="2800" b="1" dirty="0">
                <a:solidFill>
                  <a:srgbClr val="223572"/>
                </a:solidFill>
                <a:highlight>
                  <a:srgbClr val="A2F869"/>
                </a:highlight>
                <a:latin typeface="#9Slide07 IcielBaliho Script" pitchFamily="2" charset="-93"/>
                <a:ea typeface="Passion One"/>
                <a:cs typeface="Passion One"/>
                <a:sym typeface="Passion One"/>
              </a:endParaRPr>
            </a:p>
          </p:txBody>
        </p:sp>
      </p:grpSp>
      <p:grpSp>
        <p:nvGrpSpPr>
          <p:cNvPr id="23" name="Group 22">
            <a:extLst>
              <a:ext uri="{FF2B5EF4-FFF2-40B4-BE49-F238E27FC236}">
                <a16:creationId xmlns="" xmlns:a16="http://schemas.microsoft.com/office/drawing/2014/main" id="{26F04799-681C-40E6-893D-C176CF069929}"/>
              </a:ext>
            </a:extLst>
          </p:cNvPr>
          <p:cNvGrpSpPr/>
          <p:nvPr/>
        </p:nvGrpSpPr>
        <p:grpSpPr>
          <a:xfrm>
            <a:off x="6212678" y="999420"/>
            <a:ext cx="1532195" cy="445270"/>
            <a:chOff x="2674042" y="1224503"/>
            <a:chExt cx="1532195" cy="445270"/>
          </a:xfrm>
        </p:grpSpPr>
        <p:sp>
          <p:nvSpPr>
            <p:cNvPr id="13" name="Rectangle: Rounded Corners 12">
              <a:extLst>
                <a:ext uri="{FF2B5EF4-FFF2-40B4-BE49-F238E27FC236}">
                  <a16:creationId xmlns="" xmlns:a16="http://schemas.microsoft.com/office/drawing/2014/main" id="{77AF7E73-DA32-46B4-8AC3-2261FAD347F5}"/>
                </a:ext>
              </a:extLst>
            </p:cNvPr>
            <p:cNvSpPr/>
            <p:nvPr/>
          </p:nvSpPr>
          <p:spPr>
            <a:xfrm>
              <a:off x="2679589" y="1224503"/>
              <a:ext cx="1526648" cy="445270"/>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Google Shape;720;p35">
              <a:extLst>
                <a:ext uri="{FF2B5EF4-FFF2-40B4-BE49-F238E27FC236}">
                  <a16:creationId xmlns="" xmlns:a16="http://schemas.microsoft.com/office/drawing/2014/main" id="{33C44F7B-C975-4128-9696-7A8C6D1CCB5D}"/>
                </a:ext>
              </a:extLst>
            </p:cNvPr>
            <p:cNvSpPr txBox="1">
              <a:spLocks/>
            </p:cNvSpPr>
            <p:nvPr/>
          </p:nvSpPr>
          <p:spPr>
            <a:xfrm>
              <a:off x="2674042" y="1231220"/>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err="1">
                  <a:solidFill>
                    <a:srgbClr val="223572"/>
                  </a:solidFill>
                  <a:latin typeface="#9Slide07 IcielBaliho Script" pitchFamily="2" charset="-93"/>
                  <a:ea typeface="Passion One"/>
                  <a:cs typeface="Passion One"/>
                  <a:sym typeface="Passion One"/>
                </a:rPr>
                <a:t>Nhóm</a:t>
              </a:r>
              <a:r>
                <a:rPr lang="en-US" sz="2800" b="1" dirty="0">
                  <a:solidFill>
                    <a:srgbClr val="223572"/>
                  </a:solidFill>
                  <a:latin typeface="#9Slide07 IcielBaliho Script" pitchFamily="2" charset="-93"/>
                  <a:ea typeface="Passion One"/>
                  <a:cs typeface="Passion One"/>
                  <a:sym typeface="Passion One"/>
                </a:rPr>
                <a:t> 2</a:t>
              </a:r>
              <a:endParaRPr lang="en-US" sz="2800" b="1" dirty="0">
                <a:solidFill>
                  <a:srgbClr val="223572"/>
                </a:solidFill>
                <a:highlight>
                  <a:srgbClr val="A2F869"/>
                </a:highlight>
                <a:latin typeface="#9Slide07 IcielBaliho Script" pitchFamily="2" charset="-93"/>
                <a:ea typeface="Passion One"/>
                <a:cs typeface="Passion One"/>
                <a:sym typeface="Passion One"/>
              </a:endParaRPr>
            </a:p>
          </p:txBody>
        </p:sp>
      </p:grpSp>
      <p:sp>
        <p:nvSpPr>
          <p:cNvPr id="18" name="Google Shape;720;p35">
            <a:extLst>
              <a:ext uri="{FF2B5EF4-FFF2-40B4-BE49-F238E27FC236}">
                <a16:creationId xmlns="" xmlns:a16="http://schemas.microsoft.com/office/drawing/2014/main" id="{0516FE05-A5D3-4096-99AC-3349138D84BD}"/>
              </a:ext>
            </a:extLst>
          </p:cNvPr>
          <p:cNvSpPr txBox="1">
            <a:spLocks/>
          </p:cNvSpPr>
          <p:nvPr/>
        </p:nvSpPr>
        <p:spPr>
          <a:xfrm>
            <a:off x="1045857" y="4054543"/>
            <a:ext cx="2478100"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800" b="1" dirty="0" err="1" smtClean="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khác</a:t>
            </a:r>
            <a:r>
              <a:rPr lang="en-US" sz="1800" b="1" dirty="0" smtClean="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sz="1800"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màu</a:t>
            </a:r>
            <a:r>
              <a:rPr lang="en-US" sz="1800"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sz="1800"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hút</a:t>
            </a:r>
            <a:r>
              <a:rPr lang="en-US" sz="1800"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sz="1800"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nhau</a:t>
            </a:r>
            <a:r>
              <a:rPr lang="en-US" sz="1800"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sz="1800" b="1" dirty="0" err="1" smtClean="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cùng</a:t>
            </a:r>
            <a:r>
              <a:rPr lang="en-US" sz="1800" b="1" dirty="0" smtClean="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sz="1800"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màu</a:t>
            </a:r>
            <a:r>
              <a:rPr lang="en-US" sz="1800"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sz="1800"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đẩy</a:t>
            </a:r>
            <a:r>
              <a:rPr lang="en-US" sz="1800"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sz="1800"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nhau</a:t>
            </a:r>
            <a:endParaRPr lang="en-US" sz="1800"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endParaRPr>
          </a:p>
        </p:txBody>
      </p:sp>
      <p:sp>
        <p:nvSpPr>
          <p:cNvPr id="19" name="Google Shape;720;p35">
            <a:extLst>
              <a:ext uri="{FF2B5EF4-FFF2-40B4-BE49-F238E27FC236}">
                <a16:creationId xmlns="" xmlns:a16="http://schemas.microsoft.com/office/drawing/2014/main" id="{563EF599-A0FF-43B1-AC9A-E08EA3CD3100}"/>
              </a:ext>
            </a:extLst>
          </p:cNvPr>
          <p:cNvSpPr txBox="1">
            <a:spLocks/>
          </p:cNvSpPr>
          <p:nvPr/>
        </p:nvSpPr>
        <p:spPr>
          <a:xfrm>
            <a:off x="5534063" y="4412048"/>
            <a:ext cx="2927654"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1800" b="1">
                <a:solidFill>
                  <a:srgbClr val="223572"/>
                </a:solidFill>
                <a:latin typeface="#9Slide03 Arima Madurai Black" panose="00000A00000000000000" pitchFamily="2" charset="-93"/>
                <a:ea typeface="Passion One"/>
                <a:cs typeface="#9Slide03 Arima Madurai Black" panose="00000A00000000000000" pitchFamily="2" charset="-93"/>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err="1">
                <a:sym typeface="Passion One"/>
              </a:rPr>
              <a:t>Biến</a:t>
            </a:r>
            <a:r>
              <a:rPr lang="en-US" dirty="0">
                <a:sym typeface="Passion One"/>
              </a:rPr>
              <a:t> </a:t>
            </a:r>
            <a:r>
              <a:rPr lang="en-US" dirty="0" err="1">
                <a:sym typeface="Passion One"/>
              </a:rPr>
              <a:t>đổi</a:t>
            </a:r>
            <a:r>
              <a:rPr lang="en-US" dirty="0">
                <a:sym typeface="Passion One"/>
              </a:rPr>
              <a:t> </a:t>
            </a:r>
            <a:r>
              <a:rPr lang="en-US" dirty="0" err="1">
                <a:sym typeface="Passion One"/>
              </a:rPr>
              <a:t>thành</a:t>
            </a:r>
            <a:r>
              <a:rPr lang="en-US" dirty="0">
                <a:sym typeface="Passion One"/>
              </a:rPr>
              <a:t> </a:t>
            </a:r>
            <a:r>
              <a:rPr lang="en-US" dirty="0" err="1">
                <a:sym typeface="Passion One"/>
              </a:rPr>
              <a:t>chất</a:t>
            </a:r>
            <a:r>
              <a:rPr lang="en-US" dirty="0">
                <a:sym typeface="Passion One"/>
              </a:rPr>
              <a:t> </a:t>
            </a:r>
            <a:r>
              <a:rPr lang="en-US" dirty="0" err="1">
                <a:sym typeface="Passion One"/>
              </a:rPr>
              <a:t>khác</a:t>
            </a:r>
            <a:r>
              <a:rPr lang="en-US" dirty="0">
                <a:sym typeface="Passion One"/>
              </a:rPr>
              <a:t> </a:t>
            </a:r>
            <a:r>
              <a:rPr lang="en-US" dirty="0" err="1">
                <a:sym typeface="Passion One"/>
              </a:rPr>
              <a:t>có</a:t>
            </a:r>
            <a:r>
              <a:rPr lang="en-US" dirty="0">
                <a:sym typeface="Passion One"/>
              </a:rPr>
              <a:t> </a:t>
            </a:r>
            <a:r>
              <a:rPr lang="en-US" dirty="0" err="1">
                <a:sym typeface="Passion One"/>
              </a:rPr>
              <a:t>màu</a:t>
            </a:r>
            <a:r>
              <a:rPr lang="en-US" dirty="0">
                <a:sym typeface="Passion One"/>
              </a:rPr>
              <a:t> </a:t>
            </a:r>
            <a:r>
              <a:rPr lang="en-US" dirty="0" err="1">
                <a:sym typeface="Passion One"/>
              </a:rPr>
              <a:t>đen</a:t>
            </a:r>
            <a:endParaRPr lang="en-US" dirty="0">
              <a:sym typeface="Passion One"/>
            </a:endParaRPr>
          </a:p>
        </p:txBody>
      </p:sp>
      <p:pic>
        <p:nvPicPr>
          <p:cNvPr id="4" name="Picture 3">
            <a:extLst>
              <a:ext uri="{FF2B5EF4-FFF2-40B4-BE49-F238E27FC236}">
                <a16:creationId xmlns="" xmlns:a16="http://schemas.microsoft.com/office/drawing/2014/main" id="{A0FDEA5A-099D-4F70-91BE-C08AE3CA43D5}"/>
              </a:ext>
            </a:extLst>
          </p:cNvPr>
          <p:cNvPicPr>
            <a:picLocks noChangeAspect="1"/>
          </p:cNvPicPr>
          <p:nvPr/>
        </p:nvPicPr>
        <p:blipFill>
          <a:blip r:embed="rId2"/>
          <a:stretch>
            <a:fillRect/>
          </a:stretch>
        </p:blipFill>
        <p:spPr>
          <a:xfrm>
            <a:off x="810203" y="1769892"/>
            <a:ext cx="2979504" cy="2091690"/>
          </a:xfrm>
          <a:prstGeom prst="rect">
            <a:avLst/>
          </a:prstGeom>
        </p:spPr>
      </p:pic>
      <p:pic>
        <p:nvPicPr>
          <p:cNvPr id="8" name="Picture 7">
            <a:extLst>
              <a:ext uri="{FF2B5EF4-FFF2-40B4-BE49-F238E27FC236}">
                <a16:creationId xmlns="" xmlns:a16="http://schemas.microsoft.com/office/drawing/2014/main" id="{E4CED2BF-61EE-4290-975A-EACAA1217FA4}"/>
              </a:ext>
            </a:extLst>
          </p:cNvPr>
          <p:cNvPicPr>
            <a:picLocks noChangeAspect="1"/>
          </p:cNvPicPr>
          <p:nvPr/>
        </p:nvPicPr>
        <p:blipFill>
          <a:blip r:embed="rId3"/>
          <a:stretch>
            <a:fillRect/>
          </a:stretch>
        </p:blipFill>
        <p:spPr>
          <a:xfrm>
            <a:off x="5755006" y="1613096"/>
            <a:ext cx="2481629" cy="2556830"/>
          </a:xfrm>
          <a:prstGeom prst="rect">
            <a:avLst/>
          </a:prstGeom>
        </p:spPr>
      </p:pic>
    </p:spTree>
    <p:extLst>
      <p:ext uri="{BB962C8B-B14F-4D97-AF65-F5344CB8AC3E}">
        <p14:creationId xmlns:p14="http://schemas.microsoft.com/office/powerpoint/2010/main" val="3064333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par>
                          <p:cTn id="20" fill="hold">
                            <p:stCondLst>
                              <p:cond delay="1500"/>
                            </p:stCondLst>
                            <p:childTnLst>
                              <p:par>
                                <p:cTn id="21" presetID="47" presetClass="entr" presetSubtype="0"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anim calcmode="lin" valueType="num">
                                      <p:cBhvr>
                                        <p:cTn id="24" dur="500" fill="hold"/>
                                        <p:tgtEl>
                                          <p:spTgt spid="18"/>
                                        </p:tgtEl>
                                        <p:attrNameLst>
                                          <p:attrName>ppt_x</p:attrName>
                                        </p:attrNameLst>
                                      </p:cBhvr>
                                      <p:tavLst>
                                        <p:tav tm="0">
                                          <p:val>
                                            <p:strVal val="#ppt_x"/>
                                          </p:val>
                                        </p:tav>
                                        <p:tav tm="100000">
                                          <p:val>
                                            <p:strVal val="#ppt_x"/>
                                          </p:val>
                                        </p:tav>
                                      </p:tavLst>
                                    </p:anim>
                                    <p:anim calcmode="lin" valueType="num">
                                      <p:cBhvr>
                                        <p:cTn id="25" dur="5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p:cTn id="30" dur="500" fill="hold"/>
                                        <p:tgtEl>
                                          <p:spTgt spid="23"/>
                                        </p:tgtEl>
                                        <p:attrNameLst>
                                          <p:attrName>ppt_w</p:attrName>
                                        </p:attrNameLst>
                                      </p:cBhvr>
                                      <p:tavLst>
                                        <p:tav tm="0">
                                          <p:val>
                                            <p:fltVal val="0"/>
                                          </p:val>
                                        </p:tav>
                                        <p:tav tm="100000">
                                          <p:val>
                                            <p:strVal val="#ppt_w"/>
                                          </p:val>
                                        </p:tav>
                                      </p:tavLst>
                                    </p:anim>
                                    <p:anim calcmode="lin" valueType="num">
                                      <p:cBhvr>
                                        <p:cTn id="31" dur="500" fill="hold"/>
                                        <p:tgtEl>
                                          <p:spTgt spid="23"/>
                                        </p:tgtEl>
                                        <p:attrNameLst>
                                          <p:attrName>ppt_h</p:attrName>
                                        </p:attrNameLst>
                                      </p:cBhvr>
                                      <p:tavLst>
                                        <p:tav tm="0">
                                          <p:val>
                                            <p:fltVal val="0"/>
                                          </p:val>
                                        </p:tav>
                                        <p:tav tm="100000">
                                          <p:val>
                                            <p:strVal val="#ppt_h"/>
                                          </p:val>
                                        </p:tav>
                                      </p:tavLst>
                                    </p:anim>
                                    <p:animEffect transition="in" filter="fade">
                                      <p:cBhvr>
                                        <p:cTn id="32" dur="500"/>
                                        <p:tgtEl>
                                          <p:spTgt spid="23"/>
                                        </p:tgtEl>
                                      </p:cBhvr>
                                    </p:animEffect>
                                  </p:childTnLst>
                                </p:cTn>
                              </p:par>
                            </p:childTnLst>
                          </p:cTn>
                        </p:par>
                        <p:par>
                          <p:cTn id="33" fill="hold">
                            <p:stCondLst>
                              <p:cond delay="500"/>
                            </p:stCondLst>
                            <p:childTnLst>
                              <p:par>
                                <p:cTn id="34" presetID="53" presetClass="entr" presetSubtype="16" fill="hold" nodeType="after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p:cTn id="36" dur="500" fill="hold"/>
                                        <p:tgtEl>
                                          <p:spTgt spid="8"/>
                                        </p:tgtEl>
                                        <p:attrNameLst>
                                          <p:attrName>ppt_w</p:attrName>
                                        </p:attrNameLst>
                                      </p:cBhvr>
                                      <p:tavLst>
                                        <p:tav tm="0">
                                          <p:val>
                                            <p:fltVal val="0"/>
                                          </p:val>
                                        </p:tav>
                                        <p:tav tm="100000">
                                          <p:val>
                                            <p:strVal val="#ppt_w"/>
                                          </p:val>
                                        </p:tav>
                                      </p:tavLst>
                                    </p:anim>
                                    <p:anim calcmode="lin" valueType="num">
                                      <p:cBhvr>
                                        <p:cTn id="37" dur="500" fill="hold"/>
                                        <p:tgtEl>
                                          <p:spTgt spid="8"/>
                                        </p:tgtEl>
                                        <p:attrNameLst>
                                          <p:attrName>ppt_h</p:attrName>
                                        </p:attrNameLst>
                                      </p:cBhvr>
                                      <p:tavLst>
                                        <p:tav tm="0">
                                          <p:val>
                                            <p:fltVal val="0"/>
                                          </p:val>
                                        </p:tav>
                                        <p:tav tm="100000">
                                          <p:val>
                                            <p:strVal val="#ppt_h"/>
                                          </p:val>
                                        </p:tav>
                                      </p:tavLst>
                                    </p:anim>
                                    <p:animEffect transition="in" filter="fade">
                                      <p:cBhvr>
                                        <p:cTn id="38" dur="500"/>
                                        <p:tgtEl>
                                          <p:spTgt spid="8"/>
                                        </p:tgtEl>
                                      </p:cBhvr>
                                    </p:animEffect>
                                  </p:childTnLst>
                                </p:cTn>
                              </p:par>
                            </p:childTnLst>
                          </p:cTn>
                        </p:par>
                        <p:par>
                          <p:cTn id="39" fill="hold">
                            <p:stCondLst>
                              <p:cond delay="1000"/>
                            </p:stCondLst>
                            <p:childTnLst>
                              <p:par>
                                <p:cTn id="40" presetID="47"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anim calcmode="lin" valueType="num">
                                      <p:cBhvr>
                                        <p:cTn id="43" dur="500" fill="hold"/>
                                        <p:tgtEl>
                                          <p:spTgt spid="19"/>
                                        </p:tgtEl>
                                        <p:attrNameLst>
                                          <p:attrName>ppt_x</p:attrName>
                                        </p:attrNameLst>
                                      </p:cBhvr>
                                      <p:tavLst>
                                        <p:tav tm="0">
                                          <p:val>
                                            <p:strVal val="#ppt_x"/>
                                          </p:val>
                                        </p:tav>
                                        <p:tav tm="100000">
                                          <p:val>
                                            <p:strVal val="#ppt_x"/>
                                          </p:val>
                                        </p:tav>
                                      </p:tavLst>
                                    </p:anim>
                                    <p:anim calcmode="lin" valueType="num">
                                      <p:cBhvr>
                                        <p:cTn id="44" dur="5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8" grpId="0"/>
      <p:bldP spid="1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606"/>
        <p:cNvGrpSpPr/>
        <p:nvPr/>
      </p:nvGrpSpPr>
      <p:grpSpPr>
        <a:xfrm>
          <a:off x="0" y="0"/>
          <a:ext cx="0" cy="0"/>
          <a:chOff x="0" y="0"/>
          <a:chExt cx="0" cy="0"/>
        </a:xfrm>
      </p:grpSpPr>
      <p:sp>
        <p:nvSpPr>
          <p:cNvPr id="51" name="Google Shape;5106;p63">
            <a:extLst>
              <a:ext uri="{FF2B5EF4-FFF2-40B4-BE49-F238E27FC236}">
                <a16:creationId xmlns="" xmlns:a16="http://schemas.microsoft.com/office/drawing/2014/main" id="{82E4D6DA-08F0-469B-9859-600179346FDC}"/>
              </a:ext>
            </a:extLst>
          </p:cNvPr>
          <p:cNvSpPr/>
          <p:nvPr/>
        </p:nvSpPr>
        <p:spPr>
          <a:xfrm>
            <a:off x="7947803" y="3117145"/>
            <a:ext cx="693843" cy="693845"/>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FFC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 name="Google Shape;5106;p63">
            <a:extLst>
              <a:ext uri="{FF2B5EF4-FFF2-40B4-BE49-F238E27FC236}">
                <a16:creationId xmlns="" xmlns:a16="http://schemas.microsoft.com/office/drawing/2014/main" id="{A9CBF845-EFA2-4399-A238-9EA4B47015BB}"/>
              </a:ext>
            </a:extLst>
          </p:cNvPr>
          <p:cNvSpPr/>
          <p:nvPr/>
        </p:nvSpPr>
        <p:spPr>
          <a:xfrm>
            <a:off x="598664" y="2504638"/>
            <a:ext cx="693843" cy="693845"/>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22357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5109;p63">
            <a:extLst>
              <a:ext uri="{FF2B5EF4-FFF2-40B4-BE49-F238E27FC236}">
                <a16:creationId xmlns="" xmlns:a16="http://schemas.microsoft.com/office/drawing/2014/main" id="{812471BB-A5F8-4E92-9AC8-C401A340DC12}"/>
              </a:ext>
            </a:extLst>
          </p:cNvPr>
          <p:cNvSpPr/>
          <p:nvPr/>
        </p:nvSpPr>
        <p:spPr>
          <a:xfrm>
            <a:off x="7879262" y="1813132"/>
            <a:ext cx="713475" cy="713724"/>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5106;p63">
            <a:extLst>
              <a:ext uri="{FF2B5EF4-FFF2-40B4-BE49-F238E27FC236}">
                <a16:creationId xmlns="" xmlns:a16="http://schemas.microsoft.com/office/drawing/2014/main" id="{9907F791-E5DE-45D6-8113-BECAC1D77D84}"/>
              </a:ext>
            </a:extLst>
          </p:cNvPr>
          <p:cNvSpPr/>
          <p:nvPr/>
        </p:nvSpPr>
        <p:spPr>
          <a:xfrm>
            <a:off x="627437" y="1176963"/>
            <a:ext cx="693843" cy="693845"/>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FFA7D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29"/>
          <p:cNvSpPr txBox="1">
            <a:spLocks noGrp="1"/>
          </p:cNvSpPr>
          <p:nvPr>
            <p:ph type="subTitle" idx="3"/>
          </p:nvPr>
        </p:nvSpPr>
        <p:spPr>
          <a:xfrm>
            <a:off x="1308749" y="2666600"/>
            <a:ext cx="1669343" cy="365700"/>
          </a:xfrm>
          <a:prstGeom prst="rect">
            <a:avLst/>
          </a:prstGeom>
          <a:noFill/>
          <a:ln>
            <a:noFill/>
          </a:ln>
        </p:spPr>
        <p:txBody>
          <a:bodyPr spcFirstLastPara="1" wrap="square" lIns="91425" tIns="91425" rIns="91425" bIns="91425" anchor="ctr" anchorCtr="0">
            <a:noAutofit/>
          </a:bodyPr>
          <a:lstStyle/>
          <a:p>
            <a:pPr marL="0" indent="0"/>
            <a:r>
              <a:rPr lang="en" sz="2800" b="0" dirty="0">
                <a:solidFill>
                  <a:srgbClr val="FF6600"/>
                </a:solidFill>
                <a:latin typeface="UTM Cookies" panose="02040603050506020204" pitchFamily="18" charset="0"/>
                <a:sym typeface="Passion One"/>
              </a:rPr>
              <a:t>LĨNH VỰC</a:t>
            </a:r>
            <a:endParaRPr sz="2800" b="0" dirty="0">
              <a:solidFill>
                <a:srgbClr val="FF6600"/>
              </a:solidFill>
              <a:latin typeface="UTM Cookies" panose="02040603050506020204" pitchFamily="18" charset="0"/>
              <a:sym typeface="Passion One"/>
            </a:endParaRPr>
          </a:p>
        </p:txBody>
      </p:sp>
      <p:sp>
        <p:nvSpPr>
          <p:cNvPr id="609" name="Google Shape;609;p29"/>
          <p:cNvSpPr txBox="1">
            <a:spLocks noGrp="1"/>
          </p:cNvSpPr>
          <p:nvPr>
            <p:ph type="subTitle" idx="4"/>
          </p:nvPr>
        </p:nvSpPr>
        <p:spPr>
          <a:xfrm>
            <a:off x="1258415" y="2991649"/>
            <a:ext cx="1828800" cy="914400"/>
          </a:xfrm>
          <a:prstGeom prst="rect">
            <a:avLst/>
          </a:prstGeom>
          <a:noFill/>
          <a:ln>
            <a:noFill/>
          </a:ln>
        </p:spPr>
        <p:txBody>
          <a:bodyPr spcFirstLastPara="1" wrap="square" lIns="91425" tIns="91425" rIns="91425" bIns="91425" anchor="ctr" anchorCtr="0">
            <a:noAutofit/>
          </a:bodyPr>
          <a:lstStyle/>
          <a:p>
            <a:pPr marL="0" indent="0"/>
            <a:r>
              <a:rPr lang="en" dirty="0">
                <a:latin typeface="#9Slide03 Arima Madurai Black" panose="00000A00000000000000" pitchFamily="2" charset="-93"/>
                <a:cs typeface="#9Slide03 Arima Madurai Black" panose="00000A00000000000000" pitchFamily="2" charset="-93"/>
              </a:rPr>
              <a:t>Các lĩnh vực của khoa học tự nhiên</a:t>
            </a:r>
            <a:endParaRPr dirty="0">
              <a:latin typeface="#9Slide03 Arima Madurai Black" panose="00000A00000000000000" pitchFamily="2" charset="-93"/>
              <a:cs typeface="#9Slide03 Arima Madurai Black" panose="00000A00000000000000" pitchFamily="2" charset="-93"/>
            </a:endParaRPr>
          </a:p>
        </p:txBody>
      </p:sp>
      <p:sp>
        <p:nvSpPr>
          <p:cNvPr id="610" name="Google Shape;610;p29"/>
          <p:cNvSpPr txBox="1">
            <a:spLocks noGrp="1"/>
          </p:cNvSpPr>
          <p:nvPr>
            <p:ph type="subTitle" idx="1"/>
          </p:nvPr>
        </p:nvSpPr>
        <p:spPr>
          <a:xfrm>
            <a:off x="1300295" y="1354554"/>
            <a:ext cx="2064436"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0" dirty="0">
                <a:solidFill>
                  <a:srgbClr val="FF6600"/>
                </a:solidFill>
                <a:latin typeface="UTM Cookies" panose="02040603050506020204" pitchFamily="18" charset="0"/>
                <a:ea typeface="Passion One"/>
                <a:cs typeface="Passion One"/>
                <a:sym typeface="Passion One"/>
              </a:rPr>
              <a:t>KHÁI NIỆM</a:t>
            </a:r>
            <a:endParaRPr sz="2800" b="0" dirty="0">
              <a:solidFill>
                <a:srgbClr val="FF6600"/>
              </a:solidFill>
              <a:latin typeface="UTM Cookies" panose="02040603050506020204" pitchFamily="18" charset="0"/>
              <a:ea typeface="Passion One"/>
              <a:cs typeface="Passion One"/>
              <a:sym typeface="Passion One"/>
            </a:endParaRPr>
          </a:p>
        </p:txBody>
      </p:sp>
      <p:sp>
        <p:nvSpPr>
          <p:cNvPr id="611" name="Google Shape;611;p29"/>
          <p:cNvSpPr txBox="1">
            <a:spLocks noGrp="1"/>
          </p:cNvSpPr>
          <p:nvPr>
            <p:ph type="subTitle" idx="2"/>
          </p:nvPr>
        </p:nvSpPr>
        <p:spPr>
          <a:xfrm>
            <a:off x="1258415" y="1749629"/>
            <a:ext cx="1828800" cy="91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223572"/>
                </a:solidFill>
                <a:latin typeface="#9Slide03 Arima Madurai Black" panose="00000A00000000000000" pitchFamily="2" charset="-93"/>
                <a:cs typeface="#9Slide03 Arima Madurai Black" panose="00000A00000000000000" pitchFamily="2" charset="-93"/>
              </a:rPr>
              <a:t>Khái niệm khoa học tự nhiên</a:t>
            </a:r>
            <a:endParaRPr dirty="0">
              <a:solidFill>
                <a:srgbClr val="223572"/>
              </a:solidFill>
              <a:latin typeface="#9Slide03 Arima Madurai Black" panose="00000A00000000000000" pitchFamily="2" charset="-93"/>
              <a:cs typeface="#9Slide03 Arima Madurai Black" panose="00000A00000000000000" pitchFamily="2" charset="-93"/>
            </a:endParaRPr>
          </a:p>
        </p:txBody>
      </p:sp>
      <p:sp>
        <p:nvSpPr>
          <p:cNvPr id="612" name="Google Shape;612;p29"/>
          <p:cNvSpPr txBox="1">
            <a:spLocks noGrp="1"/>
          </p:cNvSpPr>
          <p:nvPr>
            <p:ph type="subTitle" idx="5"/>
          </p:nvPr>
        </p:nvSpPr>
        <p:spPr>
          <a:xfrm>
            <a:off x="6736360" y="1983619"/>
            <a:ext cx="1079340" cy="365700"/>
          </a:xfrm>
          <a:prstGeom prst="rect">
            <a:avLst/>
          </a:prstGeom>
          <a:noFill/>
          <a:ln>
            <a:noFill/>
          </a:ln>
        </p:spPr>
        <p:txBody>
          <a:bodyPr spcFirstLastPara="1" wrap="square" lIns="91425" tIns="91425" rIns="91425" bIns="91425" anchor="ctr" anchorCtr="0">
            <a:noAutofit/>
          </a:bodyPr>
          <a:lstStyle/>
          <a:p>
            <a:pPr marL="0" indent="0"/>
            <a:r>
              <a:rPr lang="en" sz="2800" b="0" dirty="0">
                <a:solidFill>
                  <a:srgbClr val="FF6600"/>
                </a:solidFill>
                <a:latin typeface="UTM Cookies" panose="02040603050506020204" pitchFamily="18" charset="0"/>
                <a:sym typeface="Passion One"/>
              </a:rPr>
              <a:t>VẬT</a:t>
            </a:r>
            <a:endParaRPr sz="2800" b="0" dirty="0">
              <a:solidFill>
                <a:srgbClr val="FF6600"/>
              </a:solidFill>
              <a:latin typeface="UTM Cookies" panose="02040603050506020204" pitchFamily="18" charset="0"/>
              <a:sym typeface="Passion One"/>
            </a:endParaRPr>
          </a:p>
        </p:txBody>
      </p:sp>
      <p:sp>
        <p:nvSpPr>
          <p:cNvPr id="613" name="Google Shape;613;p29"/>
          <p:cNvSpPr txBox="1">
            <a:spLocks noGrp="1"/>
          </p:cNvSpPr>
          <p:nvPr>
            <p:ph type="subTitle" idx="6"/>
          </p:nvPr>
        </p:nvSpPr>
        <p:spPr>
          <a:xfrm>
            <a:off x="6199463" y="2311691"/>
            <a:ext cx="1641405" cy="914400"/>
          </a:xfrm>
          <a:prstGeom prst="rect">
            <a:avLst/>
          </a:prstGeom>
          <a:noFill/>
          <a:ln>
            <a:noFill/>
          </a:ln>
        </p:spPr>
        <p:txBody>
          <a:bodyPr spcFirstLastPara="1" wrap="square" lIns="91425" tIns="91425" rIns="91425" bIns="91425" anchor="ctr" anchorCtr="0">
            <a:noAutofit/>
          </a:bodyPr>
          <a:lstStyle/>
          <a:p>
            <a:pPr marL="0" indent="0"/>
            <a:r>
              <a:rPr lang="en-US" dirty="0" err="1">
                <a:latin typeface="#9Slide03 Arima Madurai Black" panose="00000A00000000000000" pitchFamily="2" charset="-93"/>
                <a:cs typeface="#9Slide03 Arima Madurai Black" panose="00000A00000000000000" pitchFamily="2" charset="-93"/>
              </a:rPr>
              <a:t>Vật</a:t>
            </a:r>
            <a:r>
              <a:rPr lang="en-US" dirty="0">
                <a:latin typeface="#9Slide03 Arima Madurai Black" panose="00000A00000000000000" pitchFamily="2" charset="-93"/>
                <a:cs typeface="#9Slide03 Arima Madurai Black" panose="00000A00000000000000" pitchFamily="2" charset="-93"/>
              </a:rPr>
              <a:t> </a:t>
            </a:r>
            <a:r>
              <a:rPr lang="en-US" dirty="0" err="1">
                <a:latin typeface="#9Slide03 Arima Madurai Black" panose="00000A00000000000000" pitchFamily="2" charset="-93"/>
                <a:cs typeface="#9Slide03 Arima Madurai Black" panose="00000A00000000000000" pitchFamily="2" charset="-93"/>
              </a:rPr>
              <a:t>sống</a:t>
            </a:r>
            <a:r>
              <a:rPr lang="en-US" dirty="0">
                <a:latin typeface="#9Slide03 Arima Madurai Black" panose="00000A00000000000000" pitchFamily="2" charset="-93"/>
                <a:cs typeface="#9Slide03 Arima Madurai Black" panose="00000A00000000000000" pitchFamily="2" charset="-93"/>
              </a:rPr>
              <a:t> </a:t>
            </a:r>
            <a:r>
              <a:rPr lang="en-US" dirty="0" err="1">
                <a:latin typeface="#9Slide03 Arima Madurai Black" panose="00000A00000000000000" pitchFamily="2" charset="-93"/>
                <a:cs typeface="#9Slide03 Arima Madurai Black" panose="00000A00000000000000" pitchFamily="2" charset="-93"/>
              </a:rPr>
              <a:t>và</a:t>
            </a:r>
            <a:r>
              <a:rPr lang="en-US" dirty="0">
                <a:latin typeface="#9Slide03 Arima Madurai Black" panose="00000A00000000000000" pitchFamily="2" charset="-93"/>
                <a:cs typeface="#9Slide03 Arima Madurai Black" panose="00000A00000000000000" pitchFamily="2" charset="-93"/>
              </a:rPr>
              <a:t> </a:t>
            </a:r>
            <a:r>
              <a:rPr lang="en-US" dirty="0" err="1">
                <a:latin typeface="#9Slide03 Arima Madurai Black" panose="00000A00000000000000" pitchFamily="2" charset="-93"/>
                <a:cs typeface="#9Slide03 Arima Madurai Black" panose="00000A00000000000000" pitchFamily="2" charset="-93"/>
              </a:rPr>
              <a:t>vật</a:t>
            </a:r>
            <a:r>
              <a:rPr lang="en-US" dirty="0">
                <a:latin typeface="#9Slide03 Arima Madurai Black" panose="00000A00000000000000" pitchFamily="2" charset="-93"/>
                <a:cs typeface="#9Slide03 Arima Madurai Black" panose="00000A00000000000000" pitchFamily="2" charset="-93"/>
              </a:rPr>
              <a:t> </a:t>
            </a:r>
            <a:r>
              <a:rPr lang="en-US" dirty="0" err="1">
                <a:latin typeface="#9Slide03 Arima Madurai Black" panose="00000A00000000000000" pitchFamily="2" charset="-93"/>
                <a:cs typeface="#9Slide03 Arima Madurai Black" panose="00000A00000000000000" pitchFamily="2" charset="-93"/>
              </a:rPr>
              <a:t>không</a:t>
            </a:r>
            <a:r>
              <a:rPr lang="en-US" dirty="0">
                <a:latin typeface="#9Slide03 Arima Madurai Black" panose="00000A00000000000000" pitchFamily="2" charset="-93"/>
                <a:cs typeface="#9Slide03 Arima Madurai Black" panose="00000A00000000000000" pitchFamily="2" charset="-93"/>
              </a:rPr>
              <a:t> </a:t>
            </a:r>
            <a:r>
              <a:rPr lang="en-US" dirty="0" err="1">
                <a:latin typeface="#9Slide03 Arima Madurai Black" panose="00000A00000000000000" pitchFamily="2" charset="-93"/>
                <a:cs typeface="#9Slide03 Arima Madurai Black" panose="00000A00000000000000" pitchFamily="2" charset="-93"/>
              </a:rPr>
              <a:t>sống</a:t>
            </a:r>
            <a:endParaRPr dirty="0">
              <a:latin typeface="#9Slide03 Arima Madurai Black" panose="00000A00000000000000" pitchFamily="2" charset="-93"/>
              <a:cs typeface="#9Slide03 Arima Madurai Black" panose="00000A00000000000000" pitchFamily="2" charset="-93"/>
            </a:endParaRPr>
          </a:p>
        </p:txBody>
      </p:sp>
      <p:sp>
        <p:nvSpPr>
          <p:cNvPr id="614" name="Google Shape;614;p29"/>
          <p:cNvSpPr txBox="1">
            <a:spLocks noGrp="1"/>
          </p:cNvSpPr>
          <p:nvPr>
            <p:ph type="subTitle" idx="7"/>
          </p:nvPr>
        </p:nvSpPr>
        <p:spPr>
          <a:xfrm>
            <a:off x="6274964" y="3246704"/>
            <a:ext cx="1742071" cy="365700"/>
          </a:xfrm>
          <a:prstGeom prst="rect">
            <a:avLst/>
          </a:prstGeom>
          <a:noFill/>
          <a:ln>
            <a:noFill/>
          </a:ln>
        </p:spPr>
        <p:txBody>
          <a:bodyPr spcFirstLastPara="1" wrap="square" lIns="91425" tIns="91425" rIns="91425" bIns="91425" anchor="ctr" anchorCtr="0">
            <a:noAutofit/>
          </a:bodyPr>
          <a:lstStyle/>
          <a:p>
            <a:pPr marL="0" indent="0"/>
            <a:r>
              <a:rPr lang="en" sz="2800" b="0" dirty="0">
                <a:solidFill>
                  <a:srgbClr val="FF6600"/>
                </a:solidFill>
                <a:latin typeface="UTM Cookies" panose="02040603050506020204" pitchFamily="18" charset="0"/>
                <a:sym typeface="Passion One"/>
              </a:rPr>
              <a:t>CN &amp; ĐS</a:t>
            </a:r>
            <a:endParaRPr sz="2800" b="0" dirty="0">
              <a:solidFill>
                <a:srgbClr val="FF6600"/>
              </a:solidFill>
              <a:latin typeface="UTM Cookies" panose="02040603050506020204" pitchFamily="18" charset="0"/>
              <a:sym typeface="Passion One"/>
            </a:endParaRPr>
          </a:p>
        </p:txBody>
      </p:sp>
      <p:sp>
        <p:nvSpPr>
          <p:cNvPr id="615" name="Google Shape;615;p29"/>
          <p:cNvSpPr txBox="1">
            <a:spLocks noGrp="1"/>
          </p:cNvSpPr>
          <p:nvPr>
            <p:ph type="subTitle" idx="8"/>
          </p:nvPr>
        </p:nvSpPr>
        <p:spPr>
          <a:xfrm>
            <a:off x="6040073" y="3588553"/>
            <a:ext cx="1960185" cy="914400"/>
          </a:xfrm>
          <a:prstGeom prst="rect">
            <a:avLst/>
          </a:prstGeom>
          <a:noFill/>
          <a:ln>
            <a:noFill/>
          </a:ln>
        </p:spPr>
        <p:txBody>
          <a:bodyPr spcFirstLastPara="1" wrap="square" lIns="91425" tIns="91425" rIns="91425" bIns="91425" anchor="ctr" anchorCtr="0">
            <a:noAutofit/>
          </a:bodyPr>
          <a:lstStyle/>
          <a:p>
            <a:pPr marL="0" indent="0"/>
            <a:r>
              <a:rPr lang="en" dirty="0">
                <a:latin typeface="#9Slide03 Arima Madurai Black" panose="00000A00000000000000" pitchFamily="2" charset="-93"/>
                <a:cs typeface="#9Slide03 Arima Madurai Black" panose="00000A00000000000000" pitchFamily="2" charset="-93"/>
              </a:rPr>
              <a:t>Khoa học tự nhiên với công nghệ và đời sống</a:t>
            </a:r>
            <a:endParaRPr dirty="0">
              <a:latin typeface="#9Slide03 Arima Madurai Black" panose="00000A00000000000000" pitchFamily="2" charset="-93"/>
              <a:cs typeface="#9Slide03 Arima Madurai Black" panose="00000A00000000000000" pitchFamily="2" charset="-93"/>
            </a:endParaRPr>
          </a:p>
        </p:txBody>
      </p:sp>
      <p:sp>
        <p:nvSpPr>
          <p:cNvPr id="616" name="Google Shape;616;p29"/>
          <p:cNvSpPr txBox="1">
            <a:spLocks noGrp="1"/>
          </p:cNvSpPr>
          <p:nvPr>
            <p:ph type="title" idx="9"/>
          </p:nvPr>
        </p:nvSpPr>
        <p:spPr>
          <a:xfrm>
            <a:off x="604008" y="1194785"/>
            <a:ext cx="740700" cy="65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617" name="Google Shape;617;p29"/>
          <p:cNvSpPr txBox="1">
            <a:spLocks noGrp="1"/>
          </p:cNvSpPr>
          <p:nvPr>
            <p:ph type="title" idx="13"/>
          </p:nvPr>
        </p:nvSpPr>
        <p:spPr>
          <a:xfrm>
            <a:off x="575235" y="2522460"/>
            <a:ext cx="740700" cy="65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03</a:t>
            </a:r>
            <a:endParaRPr dirty="0"/>
          </a:p>
        </p:txBody>
      </p:sp>
      <p:sp>
        <p:nvSpPr>
          <p:cNvPr id="618" name="Google Shape;618;p29"/>
          <p:cNvSpPr txBox="1">
            <a:spLocks noGrp="1"/>
          </p:cNvSpPr>
          <p:nvPr>
            <p:ph type="title" idx="15"/>
          </p:nvPr>
        </p:nvSpPr>
        <p:spPr>
          <a:xfrm>
            <a:off x="7924374" y="3134967"/>
            <a:ext cx="740700" cy="65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619" name="Google Shape;619;p29"/>
          <p:cNvSpPr txBox="1">
            <a:spLocks noGrp="1"/>
          </p:cNvSpPr>
          <p:nvPr>
            <p:ph type="title" idx="14"/>
          </p:nvPr>
        </p:nvSpPr>
        <p:spPr>
          <a:xfrm>
            <a:off x="7865649" y="1840894"/>
            <a:ext cx="740700" cy="65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
        <p:nvSpPr>
          <p:cNvPr id="39" name="Google Shape;1276;p57">
            <a:extLst>
              <a:ext uri="{FF2B5EF4-FFF2-40B4-BE49-F238E27FC236}">
                <a16:creationId xmlns="" xmlns:a16="http://schemas.microsoft.com/office/drawing/2014/main" id="{919B7156-3BD3-48BC-9A8E-E82B7ED9C944}"/>
              </a:ext>
            </a:extLst>
          </p:cNvPr>
          <p:cNvSpPr/>
          <p:nvPr/>
        </p:nvSpPr>
        <p:spPr>
          <a:xfrm>
            <a:off x="-937110" y="3342980"/>
            <a:ext cx="547979" cy="522009"/>
          </a:xfrm>
          <a:prstGeom prst="roundRect">
            <a:avLst>
              <a:gd name="adj" fmla="val 16667"/>
            </a:avLst>
          </a:prstGeom>
          <a:solidFill>
            <a:srgbClr val="80FCFF"/>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40" name="Google Shape;1277;p57">
            <a:extLst>
              <a:ext uri="{FF2B5EF4-FFF2-40B4-BE49-F238E27FC236}">
                <a16:creationId xmlns="" xmlns:a16="http://schemas.microsoft.com/office/drawing/2014/main" id="{A1CD1D59-2F44-4DE1-B8D0-AAF8FFD63882}"/>
              </a:ext>
            </a:extLst>
          </p:cNvPr>
          <p:cNvSpPr/>
          <p:nvPr/>
        </p:nvSpPr>
        <p:spPr>
          <a:xfrm>
            <a:off x="-906878" y="1306791"/>
            <a:ext cx="547979" cy="522009"/>
          </a:xfrm>
          <a:prstGeom prst="roundRect">
            <a:avLst>
              <a:gd name="adj" fmla="val 16667"/>
            </a:avLst>
          </a:prstGeom>
          <a:solidFill>
            <a:srgbClr val="9BDBFF"/>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41" name="Google Shape;1278;p57">
            <a:extLst>
              <a:ext uri="{FF2B5EF4-FFF2-40B4-BE49-F238E27FC236}">
                <a16:creationId xmlns="" xmlns:a16="http://schemas.microsoft.com/office/drawing/2014/main" id="{EB48F1D9-9D4C-4415-B294-1D7D6327CD5A}"/>
              </a:ext>
            </a:extLst>
          </p:cNvPr>
          <p:cNvSpPr/>
          <p:nvPr/>
        </p:nvSpPr>
        <p:spPr>
          <a:xfrm>
            <a:off x="-898101" y="1928960"/>
            <a:ext cx="547979" cy="522009"/>
          </a:xfrm>
          <a:prstGeom prst="roundRect">
            <a:avLst>
              <a:gd name="adj" fmla="val 16667"/>
            </a:avLst>
          </a:prstGeom>
          <a:solidFill>
            <a:srgbClr val="72A9D8"/>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42" name="Google Shape;1279;p57">
            <a:extLst>
              <a:ext uri="{FF2B5EF4-FFF2-40B4-BE49-F238E27FC236}">
                <a16:creationId xmlns="" xmlns:a16="http://schemas.microsoft.com/office/drawing/2014/main" id="{1B5B2F2E-9FD4-4990-955F-09040AB246A7}"/>
              </a:ext>
            </a:extLst>
          </p:cNvPr>
          <p:cNvSpPr/>
          <p:nvPr/>
        </p:nvSpPr>
        <p:spPr>
          <a:xfrm>
            <a:off x="-859092" y="637488"/>
            <a:ext cx="547979" cy="522009"/>
          </a:xfrm>
          <a:prstGeom prst="roundRect">
            <a:avLst>
              <a:gd name="adj" fmla="val 16667"/>
            </a:avLst>
          </a:prstGeom>
          <a:solidFill>
            <a:srgbClr val="E1F1FF"/>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43" name="Google Shape;1284;p57">
            <a:extLst>
              <a:ext uri="{FF2B5EF4-FFF2-40B4-BE49-F238E27FC236}">
                <a16:creationId xmlns="" xmlns:a16="http://schemas.microsoft.com/office/drawing/2014/main" id="{0787C779-561A-4B5E-B3B0-074278074612}"/>
              </a:ext>
            </a:extLst>
          </p:cNvPr>
          <p:cNvSpPr/>
          <p:nvPr/>
        </p:nvSpPr>
        <p:spPr>
          <a:xfrm>
            <a:off x="-927034" y="2645397"/>
            <a:ext cx="547979" cy="522009"/>
          </a:xfrm>
          <a:prstGeom prst="roundRect">
            <a:avLst>
              <a:gd name="adj" fmla="val 16667"/>
            </a:avLst>
          </a:prstGeom>
          <a:solidFill>
            <a:srgbClr val="223572"/>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44" name="Google Shape;1285;p57">
            <a:extLst>
              <a:ext uri="{FF2B5EF4-FFF2-40B4-BE49-F238E27FC236}">
                <a16:creationId xmlns="" xmlns:a16="http://schemas.microsoft.com/office/drawing/2014/main" id="{55BA80A8-B47F-479A-8133-1CBC4DA31C56}"/>
              </a:ext>
            </a:extLst>
          </p:cNvPr>
          <p:cNvSpPr/>
          <p:nvPr/>
        </p:nvSpPr>
        <p:spPr>
          <a:xfrm>
            <a:off x="-900705" y="4709867"/>
            <a:ext cx="547979" cy="522009"/>
          </a:xfrm>
          <a:prstGeom prst="roundRect">
            <a:avLst>
              <a:gd name="adj" fmla="val 16667"/>
            </a:avLst>
          </a:prstGeom>
          <a:solidFill>
            <a:srgbClr val="FFA7D4"/>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45" name="Google Shape;1288;p57">
            <a:extLst>
              <a:ext uri="{FF2B5EF4-FFF2-40B4-BE49-F238E27FC236}">
                <a16:creationId xmlns="" xmlns:a16="http://schemas.microsoft.com/office/drawing/2014/main" id="{30C47EA8-45E7-4903-9684-C674882C02E3}"/>
              </a:ext>
            </a:extLst>
          </p:cNvPr>
          <p:cNvSpPr/>
          <p:nvPr/>
        </p:nvSpPr>
        <p:spPr>
          <a:xfrm>
            <a:off x="-1032031" y="4002857"/>
            <a:ext cx="547979" cy="522009"/>
          </a:xfrm>
          <a:prstGeom prst="roundRect">
            <a:avLst>
              <a:gd name="adj" fmla="val 16667"/>
            </a:avLst>
          </a:prstGeom>
          <a:solidFill>
            <a:srgbClr val="A2F86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46" name="Google Shape;1290;p57">
            <a:extLst>
              <a:ext uri="{FF2B5EF4-FFF2-40B4-BE49-F238E27FC236}">
                <a16:creationId xmlns="" xmlns:a16="http://schemas.microsoft.com/office/drawing/2014/main" id="{E328265B-2F9D-46FB-BA16-685650DD9414}"/>
              </a:ext>
            </a:extLst>
          </p:cNvPr>
          <p:cNvSpPr/>
          <p:nvPr/>
        </p:nvSpPr>
        <p:spPr>
          <a:xfrm>
            <a:off x="-849015" y="0"/>
            <a:ext cx="547979" cy="522009"/>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nvGrpSpPr>
          <p:cNvPr id="52" name="Google Shape;5025;p63">
            <a:extLst>
              <a:ext uri="{FF2B5EF4-FFF2-40B4-BE49-F238E27FC236}">
                <a16:creationId xmlns="" xmlns:a16="http://schemas.microsoft.com/office/drawing/2014/main" id="{8F34FC8D-B6EE-430E-9684-8AC897290363}"/>
              </a:ext>
            </a:extLst>
          </p:cNvPr>
          <p:cNvGrpSpPr/>
          <p:nvPr/>
        </p:nvGrpSpPr>
        <p:grpSpPr>
          <a:xfrm flipH="1">
            <a:off x="3175574" y="1431473"/>
            <a:ext cx="2792852" cy="2280554"/>
            <a:chOff x="732428" y="1198513"/>
            <a:chExt cx="845921" cy="690752"/>
          </a:xfrm>
        </p:grpSpPr>
        <p:grpSp>
          <p:nvGrpSpPr>
            <p:cNvPr id="53" name="Google Shape;5026;p63">
              <a:extLst>
                <a:ext uri="{FF2B5EF4-FFF2-40B4-BE49-F238E27FC236}">
                  <a16:creationId xmlns="" xmlns:a16="http://schemas.microsoft.com/office/drawing/2014/main" id="{19D01490-660D-479E-A356-3B62F999F2B8}"/>
                </a:ext>
              </a:extLst>
            </p:cNvPr>
            <p:cNvGrpSpPr/>
            <p:nvPr/>
          </p:nvGrpSpPr>
          <p:grpSpPr>
            <a:xfrm>
              <a:off x="823030" y="1198513"/>
              <a:ext cx="755319" cy="690752"/>
              <a:chOff x="823030" y="1198513"/>
              <a:chExt cx="755319" cy="690752"/>
            </a:xfrm>
          </p:grpSpPr>
          <p:sp>
            <p:nvSpPr>
              <p:cNvPr id="64" name="Google Shape;5027;p63">
                <a:extLst>
                  <a:ext uri="{FF2B5EF4-FFF2-40B4-BE49-F238E27FC236}">
                    <a16:creationId xmlns="" xmlns:a16="http://schemas.microsoft.com/office/drawing/2014/main" id="{3AB30531-707B-422D-944C-BA789091EDF6}"/>
                  </a:ext>
                </a:extLst>
              </p:cNvPr>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FFA7D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5028;p63">
                <a:extLst>
                  <a:ext uri="{FF2B5EF4-FFF2-40B4-BE49-F238E27FC236}">
                    <a16:creationId xmlns="" xmlns:a16="http://schemas.microsoft.com/office/drawing/2014/main" id="{6D6DD78C-57B6-4B2A-9B2C-3E9F47F91921}"/>
                  </a:ext>
                </a:extLst>
              </p:cNvPr>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 name="Google Shape;5029;p63">
              <a:extLst>
                <a:ext uri="{FF2B5EF4-FFF2-40B4-BE49-F238E27FC236}">
                  <a16:creationId xmlns="" xmlns:a16="http://schemas.microsoft.com/office/drawing/2014/main" id="{123F90A4-24E7-45F5-975B-65E7D8B51DAE}"/>
                </a:ext>
              </a:extLst>
            </p:cNvPr>
            <p:cNvGrpSpPr/>
            <p:nvPr/>
          </p:nvGrpSpPr>
          <p:grpSpPr>
            <a:xfrm>
              <a:off x="732428" y="1239937"/>
              <a:ext cx="739912" cy="607886"/>
              <a:chOff x="732428" y="1239937"/>
              <a:chExt cx="739912" cy="607886"/>
            </a:xfrm>
          </p:grpSpPr>
          <p:sp>
            <p:nvSpPr>
              <p:cNvPr id="62" name="Google Shape;5030;p63">
                <a:extLst>
                  <a:ext uri="{FF2B5EF4-FFF2-40B4-BE49-F238E27FC236}">
                    <a16:creationId xmlns="" xmlns:a16="http://schemas.microsoft.com/office/drawing/2014/main" id="{40CEBB7B-F186-4A7D-A423-9CA76510ABAE}"/>
                  </a:ext>
                </a:extLst>
              </p:cNvPr>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FFC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5031;p63">
                <a:extLst>
                  <a:ext uri="{FF2B5EF4-FFF2-40B4-BE49-F238E27FC236}">
                    <a16:creationId xmlns="" xmlns:a16="http://schemas.microsoft.com/office/drawing/2014/main" id="{1B9826E8-D840-4BDB-B38D-B94BB493F3E6}"/>
                  </a:ext>
                </a:extLst>
              </p:cNvPr>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 name="Google Shape;5032;p63">
              <a:extLst>
                <a:ext uri="{FF2B5EF4-FFF2-40B4-BE49-F238E27FC236}">
                  <a16:creationId xmlns="" xmlns:a16="http://schemas.microsoft.com/office/drawing/2014/main" id="{70D9B374-8FC3-467A-9282-5998E9BB86E3}"/>
                </a:ext>
              </a:extLst>
            </p:cNvPr>
            <p:cNvGrpSpPr/>
            <p:nvPr/>
          </p:nvGrpSpPr>
          <p:grpSpPr>
            <a:xfrm>
              <a:off x="732428" y="1277018"/>
              <a:ext cx="702832" cy="533758"/>
              <a:chOff x="732428" y="1277018"/>
              <a:chExt cx="702832" cy="533758"/>
            </a:xfrm>
          </p:grpSpPr>
          <p:sp>
            <p:nvSpPr>
              <p:cNvPr id="60" name="Google Shape;5033;p63">
                <a:extLst>
                  <a:ext uri="{FF2B5EF4-FFF2-40B4-BE49-F238E27FC236}">
                    <a16:creationId xmlns="" xmlns:a16="http://schemas.microsoft.com/office/drawing/2014/main" id="{EB2612B2-8D84-4E23-98DE-B9A48CB89FE7}"/>
                  </a:ext>
                </a:extLst>
              </p:cNvPr>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5034;p63">
                <a:extLst>
                  <a:ext uri="{FF2B5EF4-FFF2-40B4-BE49-F238E27FC236}">
                    <a16:creationId xmlns="" xmlns:a16="http://schemas.microsoft.com/office/drawing/2014/main" id="{23EC9A5B-6779-4A06-A815-D2E3F13F07F2}"/>
                  </a:ext>
                </a:extLst>
              </p:cNvPr>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 name="Google Shape;5035;p63">
              <a:extLst>
                <a:ext uri="{FF2B5EF4-FFF2-40B4-BE49-F238E27FC236}">
                  <a16:creationId xmlns="" xmlns:a16="http://schemas.microsoft.com/office/drawing/2014/main" id="{5D4D73F1-5201-47C3-9F51-61F4941DB305}"/>
                </a:ext>
              </a:extLst>
            </p:cNvPr>
            <p:cNvGrpSpPr/>
            <p:nvPr/>
          </p:nvGrpSpPr>
          <p:grpSpPr>
            <a:xfrm>
              <a:off x="931170" y="1306653"/>
              <a:ext cx="647179" cy="474455"/>
              <a:chOff x="931170" y="1306653"/>
              <a:chExt cx="647179" cy="474455"/>
            </a:xfrm>
          </p:grpSpPr>
          <p:sp>
            <p:nvSpPr>
              <p:cNvPr id="58" name="Google Shape;5036;p63">
                <a:extLst>
                  <a:ext uri="{FF2B5EF4-FFF2-40B4-BE49-F238E27FC236}">
                    <a16:creationId xmlns="" xmlns:a16="http://schemas.microsoft.com/office/drawing/2014/main" id="{57013166-146E-4227-BDED-09D94DD63173}"/>
                  </a:ext>
                </a:extLst>
              </p:cNvPr>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22357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037;p63">
                <a:extLst>
                  <a:ext uri="{FF2B5EF4-FFF2-40B4-BE49-F238E27FC236}">
                    <a16:creationId xmlns="" xmlns:a16="http://schemas.microsoft.com/office/drawing/2014/main" id="{2E2726D1-B118-4911-B980-D61F72D7FE95}"/>
                  </a:ext>
                </a:extLst>
              </p:cNvPr>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7" name="Google Shape;5038;p63">
              <a:extLst>
                <a:ext uri="{FF2B5EF4-FFF2-40B4-BE49-F238E27FC236}">
                  <a16:creationId xmlns="" xmlns:a16="http://schemas.microsoft.com/office/drawing/2014/main" id="{C9C6D7C1-E7B9-4664-AFDA-11BDCCE77785}"/>
                </a:ext>
              </a:extLst>
            </p:cNvPr>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9BDB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transition spd="slow">
    <p:push dir="u"/>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720;p35">
            <a:extLst>
              <a:ext uri="{FF2B5EF4-FFF2-40B4-BE49-F238E27FC236}">
                <a16:creationId xmlns="" xmlns:a16="http://schemas.microsoft.com/office/drawing/2014/main" id="{6D7A35F4-6EAE-49FE-8F00-14CFC2C1D372}"/>
              </a:ext>
            </a:extLst>
          </p:cNvPr>
          <p:cNvSpPr txBox="1">
            <a:spLocks/>
          </p:cNvSpPr>
          <p:nvPr/>
        </p:nvSpPr>
        <p:spPr>
          <a:xfrm>
            <a:off x="2968240" y="207643"/>
            <a:ext cx="3207520"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rgbClr val="FF6600"/>
                </a:solidFill>
                <a:latin typeface="#9Slide07 IcielBaliho Script" pitchFamily="2" charset="-93"/>
                <a:ea typeface="Passion One"/>
                <a:cs typeface="Passion One"/>
                <a:sym typeface="Passion One"/>
              </a:rPr>
              <a:t>HOẠT ĐỘNG NHÓM</a:t>
            </a:r>
            <a:endParaRPr lang="en-US" sz="3200" b="1" dirty="0">
              <a:solidFill>
                <a:srgbClr val="FF6600"/>
              </a:solidFill>
              <a:highlight>
                <a:srgbClr val="A2F869"/>
              </a:highlight>
              <a:latin typeface="#9Slide07 IcielBaliho Script" pitchFamily="2" charset="-93"/>
              <a:ea typeface="Passion One"/>
              <a:cs typeface="Passion One"/>
              <a:sym typeface="Passion One"/>
            </a:endParaRPr>
          </a:p>
        </p:txBody>
      </p:sp>
      <p:grpSp>
        <p:nvGrpSpPr>
          <p:cNvPr id="25" name="Group 24">
            <a:extLst>
              <a:ext uri="{FF2B5EF4-FFF2-40B4-BE49-F238E27FC236}">
                <a16:creationId xmlns="" xmlns:a16="http://schemas.microsoft.com/office/drawing/2014/main" id="{85310911-97DA-41F6-98BA-2F9E63B62C1B}"/>
              </a:ext>
            </a:extLst>
          </p:cNvPr>
          <p:cNvGrpSpPr/>
          <p:nvPr/>
        </p:nvGrpSpPr>
        <p:grpSpPr>
          <a:xfrm>
            <a:off x="6220323" y="740686"/>
            <a:ext cx="1404978" cy="390846"/>
            <a:chOff x="7285798" y="1247123"/>
            <a:chExt cx="1404978" cy="390846"/>
          </a:xfrm>
        </p:grpSpPr>
        <p:sp>
          <p:nvSpPr>
            <p:cNvPr id="11" name="Rectangle: Rounded Corners 10">
              <a:extLst>
                <a:ext uri="{FF2B5EF4-FFF2-40B4-BE49-F238E27FC236}">
                  <a16:creationId xmlns="" xmlns:a16="http://schemas.microsoft.com/office/drawing/2014/main" id="{0D163A37-8A47-44E3-AFBB-D3585B230402}"/>
                </a:ext>
              </a:extLst>
            </p:cNvPr>
            <p:cNvSpPr/>
            <p:nvPr/>
          </p:nvSpPr>
          <p:spPr>
            <a:xfrm>
              <a:off x="7315200" y="1248357"/>
              <a:ext cx="1335820" cy="389612"/>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Google Shape;720;p35">
              <a:extLst>
                <a:ext uri="{FF2B5EF4-FFF2-40B4-BE49-F238E27FC236}">
                  <a16:creationId xmlns="" xmlns:a16="http://schemas.microsoft.com/office/drawing/2014/main" id="{5CCA996D-5E86-4E3D-8A49-C6F72A611DD2}"/>
                </a:ext>
              </a:extLst>
            </p:cNvPr>
            <p:cNvSpPr txBox="1">
              <a:spLocks/>
            </p:cNvSpPr>
            <p:nvPr/>
          </p:nvSpPr>
          <p:spPr>
            <a:xfrm>
              <a:off x="7285798" y="1247123"/>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Nhóm</a:t>
              </a:r>
              <a:r>
                <a:rPr lang="en-US" sz="2400" b="1" dirty="0">
                  <a:solidFill>
                    <a:srgbClr val="223572"/>
                  </a:solidFill>
                  <a:latin typeface="#9Slide07 IcielBaliho Script" pitchFamily="2" charset="-93"/>
                  <a:ea typeface="Passion One"/>
                  <a:cs typeface="Passion One"/>
                  <a:sym typeface="Passion One"/>
                </a:rPr>
                <a:t> 4</a:t>
              </a:r>
              <a:endParaRPr lang="en-US" sz="2400" b="1" dirty="0">
                <a:solidFill>
                  <a:srgbClr val="223572"/>
                </a:solidFill>
                <a:highlight>
                  <a:srgbClr val="A2F869"/>
                </a:highlight>
                <a:latin typeface="#9Slide07 IcielBaliho Script" pitchFamily="2" charset="-93"/>
                <a:ea typeface="Passion One"/>
                <a:cs typeface="Passion One"/>
                <a:sym typeface="Passion One"/>
              </a:endParaRPr>
            </a:p>
          </p:txBody>
        </p:sp>
      </p:grpSp>
      <p:grpSp>
        <p:nvGrpSpPr>
          <p:cNvPr id="24" name="Group 23">
            <a:extLst>
              <a:ext uri="{FF2B5EF4-FFF2-40B4-BE49-F238E27FC236}">
                <a16:creationId xmlns="" xmlns:a16="http://schemas.microsoft.com/office/drawing/2014/main" id="{D28BBBC5-6A4C-4665-AC64-40334F0C1E91}"/>
              </a:ext>
            </a:extLst>
          </p:cNvPr>
          <p:cNvGrpSpPr/>
          <p:nvPr/>
        </p:nvGrpSpPr>
        <p:grpSpPr>
          <a:xfrm>
            <a:off x="1426604" y="803391"/>
            <a:ext cx="1404978" cy="389612"/>
            <a:chOff x="5027627" y="1232455"/>
            <a:chExt cx="1404978" cy="389612"/>
          </a:xfrm>
        </p:grpSpPr>
        <p:sp>
          <p:nvSpPr>
            <p:cNvPr id="12" name="Rectangle: Rounded Corners 11">
              <a:extLst>
                <a:ext uri="{FF2B5EF4-FFF2-40B4-BE49-F238E27FC236}">
                  <a16:creationId xmlns="" xmlns:a16="http://schemas.microsoft.com/office/drawing/2014/main" id="{93789248-8BDF-4400-9DBB-7087C75D479E}"/>
                </a:ext>
              </a:extLst>
            </p:cNvPr>
            <p:cNvSpPr/>
            <p:nvPr/>
          </p:nvSpPr>
          <p:spPr>
            <a:xfrm>
              <a:off x="5080883" y="1232455"/>
              <a:ext cx="1335820" cy="389612"/>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Google Shape;720;p35">
              <a:extLst>
                <a:ext uri="{FF2B5EF4-FFF2-40B4-BE49-F238E27FC236}">
                  <a16:creationId xmlns="" xmlns:a16="http://schemas.microsoft.com/office/drawing/2014/main" id="{E042C550-DA5B-4FAA-9884-DA4F2AC433E6}"/>
                </a:ext>
              </a:extLst>
            </p:cNvPr>
            <p:cNvSpPr txBox="1">
              <a:spLocks/>
            </p:cNvSpPr>
            <p:nvPr/>
          </p:nvSpPr>
          <p:spPr>
            <a:xfrm>
              <a:off x="5027627" y="1247122"/>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Nhóm</a:t>
              </a:r>
              <a:r>
                <a:rPr lang="en-US" sz="2400" b="1" dirty="0">
                  <a:solidFill>
                    <a:srgbClr val="223572"/>
                  </a:solidFill>
                  <a:latin typeface="#9Slide07 IcielBaliho Script" pitchFamily="2" charset="-93"/>
                  <a:ea typeface="Passion One"/>
                  <a:cs typeface="Passion One"/>
                  <a:sym typeface="Passion One"/>
                </a:rPr>
                <a:t> 3</a:t>
              </a:r>
              <a:endParaRPr lang="en-US" sz="2400" b="1" dirty="0">
                <a:solidFill>
                  <a:srgbClr val="223572"/>
                </a:solidFill>
                <a:highlight>
                  <a:srgbClr val="A2F869"/>
                </a:highlight>
                <a:latin typeface="#9Slide07 IcielBaliho Script" pitchFamily="2" charset="-93"/>
                <a:ea typeface="Passion One"/>
                <a:cs typeface="Passion One"/>
                <a:sym typeface="Passion One"/>
              </a:endParaRPr>
            </a:p>
          </p:txBody>
        </p:sp>
      </p:grpSp>
      <p:sp>
        <p:nvSpPr>
          <p:cNvPr id="20" name="Google Shape;720;p35">
            <a:extLst>
              <a:ext uri="{FF2B5EF4-FFF2-40B4-BE49-F238E27FC236}">
                <a16:creationId xmlns="" xmlns:a16="http://schemas.microsoft.com/office/drawing/2014/main" id="{EAF64D59-F601-4869-BE67-098729975F55}"/>
              </a:ext>
            </a:extLst>
          </p:cNvPr>
          <p:cNvSpPr txBox="1">
            <a:spLocks/>
          </p:cNvSpPr>
          <p:nvPr/>
        </p:nvSpPr>
        <p:spPr>
          <a:xfrm>
            <a:off x="194762" y="4428255"/>
            <a:ext cx="3575379"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Đũa</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như</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bị</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gãy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ở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mặt</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nước</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nhìn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không</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thẳng</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như</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khi</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nhìn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ở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ngoài</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không</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khí</a:t>
            </a:r>
            <a:endPar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endParaRPr>
          </a:p>
        </p:txBody>
      </p:sp>
      <p:sp>
        <p:nvSpPr>
          <p:cNvPr id="21" name="Google Shape;720;p35">
            <a:extLst>
              <a:ext uri="{FF2B5EF4-FFF2-40B4-BE49-F238E27FC236}">
                <a16:creationId xmlns="" xmlns:a16="http://schemas.microsoft.com/office/drawing/2014/main" id="{CFD313D9-2C73-478E-802D-D8D011173690}"/>
              </a:ext>
            </a:extLst>
          </p:cNvPr>
          <p:cNvSpPr txBox="1">
            <a:spLocks/>
          </p:cNvSpPr>
          <p:nvPr/>
        </p:nvSpPr>
        <p:spPr>
          <a:xfrm>
            <a:off x="5292158" y="4507157"/>
            <a:ext cx="3007779"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Cây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sẽ</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bị</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héo</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dần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nếu</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đem</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bình</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thủy</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tinh</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chụp</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kín</a:t>
            </a:r>
            <a:r>
              <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 </a:t>
            </a:r>
            <a:r>
              <a:rPr lang="en-US" b="1" dirty="0" err="1">
                <a:solidFill>
                  <a:srgbClr val="223572"/>
                </a:solidFill>
                <a:latin typeface="#9Slide03 Arima Madurai Black" panose="00000A00000000000000" pitchFamily="2" charset="-93"/>
                <a:ea typeface="Passion One"/>
                <a:cs typeface="#9Slide03 Arima Madurai Black" panose="00000A00000000000000" pitchFamily="2" charset="-93"/>
                <a:sym typeface="Passion One"/>
              </a:rPr>
              <a:t>cây</a:t>
            </a:r>
            <a:endParaRPr lang="en-US" b="1" dirty="0">
              <a:solidFill>
                <a:srgbClr val="223572"/>
              </a:solidFill>
              <a:latin typeface="#9Slide03 Arima Madurai Black" panose="00000A00000000000000" pitchFamily="2" charset="-93"/>
              <a:ea typeface="Passion One"/>
              <a:cs typeface="#9Slide03 Arima Madurai Black" panose="00000A00000000000000" pitchFamily="2" charset="-93"/>
              <a:sym typeface="Passion One"/>
            </a:endParaRPr>
          </a:p>
        </p:txBody>
      </p:sp>
      <p:pic>
        <p:nvPicPr>
          <p:cNvPr id="3" name="Picture 2">
            <a:extLst>
              <a:ext uri="{FF2B5EF4-FFF2-40B4-BE49-F238E27FC236}">
                <a16:creationId xmlns="" xmlns:a16="http://schemas.microsoft.com/office/drawing/2014/main" id="{F1CB43B8-4587-4CC6-8856-E792F3B8C306}"/>
              </a:ext>
            </a:extLst>
          </p:cNvPr>
          <p:cNvPicPr>
            <a:picLocks noChangeAspect="1"/>
          </p:cNvPicPr>
          <p:nvPr/>
        </p:nvPicPr>
        <p:blipFill>
          <a:blip r:embed="rId2"/>
          <a:stretch>
            <a:fillRect/>
          </a:stretch>
        </p:blipFill>
        <p:spPr>
          <a:xfrm>
            <a:off x="784130" y="1315330"/>
            <a:ext cx="2536624" cy="2996419"/>
          </a:xfrm>
          <a:prstGeom prst="rect">
            <a:avLst/>
          </a:prstGeom>
        </p:spPr>
      </p:pic>
      <p:pic>
        <p:nvPicPr>
          <p:cNvPr id="6" name="Picture 5">
            <a:extLst>
              <a:ext uri="{FF2B5EF4-FFF2-40B4-BE49-F238E27FC236}">
                <a16:creationId xmlns="" xmlns:a16="http://schemas.microsoft.com/office/drawing/2014/main" id="{A14DC5D4-C725-4FC4-8950-F34A4FE6129A}"/>
              </a:ext>
            </a:extLst>
          </p:cNvPr>
          <p:cNvPicPr>
            <a:picLocks noChangeAspect="1"/>
          </p:cNvPicPr>
          <p:nvPr/>
        </p:nvPicPr>
        <p:blipFill>
          <a:blip r:embed="rId3"/>
          <a:stretch>
            <a:fillRect/>
          </a:stretch>
        </p:blipFill>
        <p:spPr>
          <a:xfrm>
            <a:off x="5223876" y="1450144"/>
            <a:ext cx="3455890" cy="2764712"/>
          </a:xfrm>
          <a:prstGeom prst="rect">
            <a:avLst/>
          </a:prstGeom>
        </p:spPr>
      </p:pic>
    </p:spTree>
    <p:extLst>
      <p:ext uri="{BB962C8B-B14F-4D97-AF65-F5344CB8AC3E}">
        <p14:creationId xmlns:p14="http://schemas.microsoft.com/office/powerpoint/2010/main" val="2893717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par>
                                <p:cTn id="8" presetID="53" presetClass="entr" presetSubtype="16"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500" fill="hold"/>
                                        <p:tgtEl>
                                          <p:spTgt spid="24"/>
                                        </p:tgtEl>
                                        <p:attrNameLst>
                                          <p:attrName>ppt_w</p:attrName>
                                        </p:attrNameLst>
                                      </p:cBhvr>
                                      <p:tavLst>
                                        <p:tav tm="0">
                                          <p:val>
                                            <p:fltVal val="0"/>
                                          </p:val>
                                        </p:tav>
                                        <p:tav tm="100000">
                                          <p:val>
                                            <p:strVal val="#ppt_w"/>
                                          </p:val>
                                        </p:tav>
                                      </p:tavLst>
                                    </p:anim>
                                    <p:anim calcmode="lin" valueType="num">
                                      <p:cBhvr>
                                        <p:cTn id="11" dur="500" fill="hold"/>
                                        <p:tgtEl>
                                          <p:spTgt spid="24"/>
                                        </p:tgtEl>
                                        <p:attrNameLst>
                                          <p:attrName>ppt_h</p:attrName>
                                        </p:attrNameLst>
                                      </p:cBhvr>
                                      <p:tavLst>
                                        <p:tav tm="0">
                                          <p:val>
                                            <p:fltVal val="0"/>
                                          </p:val>
                                        </p:tav>
                                        <p:tav tm="100000">
                                          <p:val>
                                            <p:strVal val="#ppt_h"/>
                                          </p:val>
                                        </p:tav>
                                      </p:tavLst>
                                    </p:anim>
                                    <p:animEffect transition="in" filter="fade">
                                      <p:cBhvr>
                                        <p:cTn id="12" dur="500"/>
                                        <p:tgtEl>
                                          <p:spTgt spid="24"/>
                                        </p:tgtEl>
                                      </p:cBhvr>
                                    </p:animEffect>
                                  </p:childTnLst>
                                </p:cTn>
                              </p:par>
                            </p:childTnLst>
                          </p:cTn>
                        </p:par>
                        <p:par>
                          <p:cTn id="13" fill="hold">
                            <p:stCondLst>
                              <p:cond delay="500"/>
                            </p:stCondLst>
                            <p:childTnLst>
                              <p:par>
                                <p:cTn id="14" presetID="53" presetClass="entr" presetSubtype="16"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1000"/>
                            </p:stCondLst>
                            <p:childTnLst>
                              <p:par>
                                <p:cTn id="20" presetID="47" presetClass="entr" presetSubtype="0"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500"/>
                                        <p:tgtEl>
                                          <p:spTgt spid="20"/>
                                        </p:tgtEl>
                                      </p:cBhvr>
                                    </p:animEffect>
                                    <p:anim calcmode="lin" valueType="num">
                                      <p:cBhvr>
                                        <p:cTn id="23" dur="500" fill="hold"/>
                                        <p:tgtEl>
                                          <p:spTgt spid="20"/>
                                        </p:tgtEl>
                                        <p:attrNameLst>
                                          <p:attrName>ppt_x</p:attrName>
                                        </p:attrNameLst>
                                      </p:cBhvr>
                                      <p:tavLst>
                                        <p:tav tm="0">
                                          <p:val>
                                            <p:strVal val="#ppt_x"/>
                                          </p:val>
                                        </p:tav>
                                        <p:tav tm="100000">
                                          <p:val>
                                            <p:strVal val="#ppt_x"/>
                                          </p:val>
                                        </p:tav>
                                      </p:tavLst>
                                    </p:anim>
                                    <p:anim calcmode="lin" valueType="num">
                                      <p:cBhvr>
                                        <p:cTn id="24" dur="5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
                            </p:stCondLst>
                            <p:childTnLst>
                              <p:par>
                                <p:cTn id="33" presetID="53" presetClass="entr" presetSubtype="16"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par>
                          <p:cTn id="38" fill="hold">
                            <p:stCondLst>
                              <p:cond delay="1000"/>
                            </p:stCondLst>
                            <p:childTnLst>
                              <p:par>
                                <p:cTn id="39" presetID="47" presetClass="entr" presetSubtype="0" fill="hold" grpId="0" nodeType="after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fade">
                                      <p:cBhvr>
                                        <p:cTn id="41" dur="500"/>
                                        <p:tgtEl>
                                          <p:spTgt spid="21"/>
                                        </p:tgtEl>
                                      </p:cBhvr>
                                    </p:animEffect>
                                    <p:anim calcmode="lin" valueType="num">
                                      <p:cBhvr>
                                        <p:cTn id="42" dur="500" fill="hold"/>
                                        <p:tgtEl>
                                          <p:spTgt spid="21"/>
                                        </p:tgtEl>
                                        <p:attrNameLst>
                                          <p:attrName>ppt_x</p:attrName>
                                        </p:attrNameLst>
                                      </p:cBhvr>
                                      <p:tavLst>
                                        <p:tav tm="0">
                                          <p:val>
                                            <p:strVal val="#ppt_x"/>
                                          </p:val>
                                        </p:tav>
                                        <p:tav tm="100000">
                                          <p:val>
                                            <p:strVal val="#ppt_x"/>
                                          </p:val>
                                        </p:tav>
                                      </p:tavLst>
                                    </p:anim>
                                    <p:anim calcmode="lin" valueType="num">
                                      <p:cBhvr>
                                        <p:cTn id="43" dur="5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0" grpId="0"/>
      <p:bldP spid="2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39"/>
          <p:cNvSpPr txBox="1">
            <a:spLocks noGrp="1"/>
          </p:cNvSpPr>
          <p:nvPr>
            <p:ph type="title"/>
          </p:nvPr>
        </p:nvSpPr>
        <p:spPr>
          <a:xfrm>
            <a:off x="1327867" y="519071"/>
            <a:ext cx="6087968"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solidFill>
                  <a:srgbClr val="FF6600"/>
                </a:solidFill>
                <a:latin typeface="#9Slide07 IcielBaliho Script" pitchFamily="2" charset="-93"/>
              </a:rPr>
              <a:t>Khoa học tự nhiên gồm nhiều lĩnh vực:</a:t>
            </a:r>
            <a:endParaRPr b="1" dirty="0">
              <a:solidFill>
                <a:srgbClr val="FF6600"/>
              </a:solidFill>
              <a:latin typeface="#9Slide07 IcielBaliho Script" pitchFamily="2" charset="-93"/>
            </a:endParaRPr>
          </a:p>
        </p:txBody>
      </p:sp>
      <p:sp>
        <p:nvSpPr>
          <p:cNvPr id="877" name="Google Shape;877;p39"/>
          <p:cNvSpPr txBox="1">
            <a:spLocks noGrp="1"/>
          </p:cNvSpPr>
          <p:nvPr>
            <p:ph type="subTitle" idx="1"/>
          </p:nvPr>
        </p:nvSpPr>
        <p:spPr>
          <a:xfrm>
            <a:off x="969723" y="1910349"/>
            <a:ext cx="1711800" cy="36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solidFill>
                  <a:srgbClr val="FF6600"/>
                </a:solidFill>
                <a:latin typeface="#9Slide07 IcielBaliho Script" pitchFamily="2" charset="-93"/>
                <a:ea typeface="Passion One"/>
                <a:cs typeface="Passion One"/>
                <a:sym typeface="Passion One"/>
              </a:rPr>
              <a:t>SINH HỌC</a:t>
            </a:r>
            <a:endParaRPr sz="2400" b="1" dirty="0">
              <a:solidFill>
                <a:srgbClr val="FF6600"/>
              </a:solidFill>
              <a:latin typeface="#9Slide07 IcielBaliho Script" pitchFamily="2" charset="-93"/>
              <a:ea typeface="Passion One"/>
              <a:cs typeface="Passion One"/>
              <a:sym typeface="Passion One"/>
            </a:endParaRPr>
          </a:p>
        </p:txBody>
      </p:sp>
      <p:sp>
        <p:nvSpPr>
          <p:cNvPr id="878" name="Google Shape;878;p39"/>
          <p:cNvSpPr txBox="1">
            <a:spLocks noGrp="1"/>
          </p:cNvSpPr>
          <p:nvPr>
            <p:ph type="subTitle" idx="2"/>
          </p:nvPr>
        </p:nvSpPr>
        <p:spPr>
          <a:xfrm>
            <a:off x="1176458" y="2419095"/>
            <a:ext cx="1311417" cy="50955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a:latin typeface="#9Slide03 Arima Madurai Black" panose="00000A00000000000000" pitchFamily="2" charset="-93"/>
                <a:cs typeface="#9Slide03 Arima Madurai Black" panose="00000A00000000000000" pitchFamily="2" charset="-93"/>
              </a:rPr>
              <a:t>Nghiên cứu vật sống</a:t>
            </a:r>
            <a:endParaRPr sz="1600" dirty="0">
              <a:latin typeface="#9Slide03 Arima Madurai Black" panose="00000A00000000000000" pitchFamily="2" charset="-93"/>
              <a:cs typeface="#9Slide03 Arima Madurai Black" panose="00000A00000000000000" pitchFamily="2" charset="-93"/>
            </a:endParaRPr>
          </a:p>
        </p:txBody>
      </p:sp>
      <p:sp>
        <p:nvSpPr>
          <p:cNvPr id="879" name="Google Shape;879;p39"/>
          <p:cNvSpPr txBox="1">
            <a:spLocks noGrp="1"/>
          </p:cNvSpPr>
          <p:nvPr>
            <p:ph type="subTitle" idx="3"/>
          </p:nvPr>
        </p:nvSpPr>
        <p:spPr>
          <a:xfrm>
            <a:off x="3716100" y="1883924"/>
            <a:ext cx="1711800" cy="36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solidFill>
                  <a:srgbClr val="FF6600"/>
                </a:solidFill>
                <a:latin typeface="#9Slide07 IcielBaliho Script" pitchFamily="2" charset="-93"/>
                <a:ea typeface="Passion One"/>
                <a:cs typeface="Passion One"/>
                <a:sym typeface="Passion One"/>
              </a:rPr>
              <a:t>HÓA HỌC</a:t>
            </a:r>
            <a:endParaRPr sz="2400" b="1" dirty="0">
              <a:solidFill>
                <a:srgbClr val="FF6600"/>
              </a:solidFill>
              <a:latin typeface="#9Slide07 IcielBaliho Script" pitchFamily="2" charset="-93"/>
              <a:ea typeface="Passion One"/>
              <a:cs typeface="Passion One"/>
              <a:sym typeface="Passion One"/>
            </a:endParaRPr>
          </a:p>
        </p:txBody>
      </p:sp>
      <p:sp>
        <p:nvSpPr>
          <p:cNvPr id="880" name="Google Shape;880;p39"/>
          <p:cNvSpPr txBox="1">
            <a:spLocks noGrp="1"/>
          </p:cNvSpPr>
          <p:nvPr>
            <p:ph type="subTitle" idx="4"/>
          </p:nvPr>
        </p:nvSpPr>
        <p:spPr>
          <a:xfrm>
            <a:off x="3603722" y="2440377"/>
            <a:ext cx="1936555" cy="58906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600" dirty="0" err="1">
                <a:latin typeface="#9Slide03 Arima Madurai Black" panose="00000A00000000000000" pitchFamily="2" charset="-93"/>
                <a:cs typeface="#9Slide03 Arima Madurai Black" panose="00000A00000000000000" pitchFamily="2" charset="-93"/>
              </a:rPr>
              <a:t>Nghiên</a:t>
            </a:r>
            <a:r>
              <a:rPr lang="en" sz="1600" dirty="0">
                <a:latin typeface="#9Slide03 Arima Madurai Black" panose="00000A00000000000000" pitchFamily="2" charset="-93"/>
                <a:cs typeface="#9Slide03 Arima Madurai Black" panose="00000A00000000000000" pitchFamily="2" charset="-93"/>
              </a:rPr>
              <a:t> cứu về chất và sự biến đổi </a:t>
            </a:r>
            <a:endParaRPr sz="1600" dirty="0">
              <a:latin typeface="#9Slide03 Arima Madurai Black" panose="00000A00000000000000" pitchFamily="2" charset="-93"/>
              <a:cs typeface="#9Slide03 Arima Madurai Black" panose="00000A00000000000000" pitchFamily="2" charset="-93"/>
            </a:endParaRPr>
          </a:p>
        </p:txBody>
      </p:sp>
      <p:sp>
        <p:nvSpPr>
          <p:cNvPr id="881" name="Google Shape;881;p39"/>
          <p:cNvSpPr txBox="1">
            <a:spLocks noGrp="1"/>
          </p:cNvSpPr>
          <p:nvPr>
            <p:ph type="subTitle" idx="5"/>
          </p:nvPr>
        </p:nvSpPr>
        <p:spPr>
          <a:xfrm>
            <a:off x="6426816" y="1773087"/>
            <a:ext cx="1711800" cy="36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solidFill>
                  <a:srgbClr val="FF6600"/>
                </a:solidFill>
                <a:latin typeface="#9Slide07 IcielBaliho Script" pitchFamily="2" charset="-93"/>
                <a:ea typeface="Passion One"/>
                <a:cs typeface="Passion One"/>
                <a:sym typeface="Passion One"/>
              </a:rPr>
              <a:t>VẬT LÝ HỌC</a:t>
            </a:r>
            <a:endParaRPr sz="2400" b="1" dirty="0">
              <a:solidFill>
                <a:srgbClr val="FF6600"/>
              </a:solidFill>
              <a:latin typeface="#9Slide07 IcielBaliho Script" pitchFamily="2" charset="-93"/>
              <a:ea typeface="Passion One"/>
              <a:cs typeface="Passion One"/>
              <a:sym typeface="Passion One"/>
            </a:endParaRPr>
          </a:p>
        </p:txBody>
      </p:sp>
      <p:sp>
        <p:nvSpPr>
          <p:cNvPr id="882" name="Google Shape;882;p39"/>
          <p:cNvSpPr txBox="1">
            <a:spLocks noGrp="1"/>
          </p:cNvSpPr>
          <p:nvPr>
            <p:ph type="subTitle" idx="6"/>
          </p:nvPr>
        </p:nvSpPr>
        <p:spPr>
          <a:xfrm>
            <a:off x="6296221" y="2277737"/>
            <a:ext cx="1979559" cy="9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a:latin typeface="#9Slide03 Arima Madurai Black" panose="00000A00000000000000" pitchFamily="2" charset="-93"/>
                <a:cs typeface="#9Slide03 Arima Madurai Black" panose="00000A00000000000000" pitchFamily="2" charset="-93"/>
              </a:rPr>
              <a:t>Nghiên cứu về chuyển động, lực và năng lượng</a:t>
            </a:r>
            <a:endParaRPr sz="1600" dirty="0">
              <a:latin typeface="#9Slide03 Arima Madurai Black" panose="00000A00000000000000" pitchFamily="2" charset="-93"/>
              <a:cs typeface="#9Slide03 Arima Madurai Black" panose="00000A00000000000000" pitchFamily="2" charset="-93"/>
            </a:endParaRPr>
          </a:p>
        </p:txBody>
      </p:sp>
      <p:sp>
        <p:nvSpPr>
          <p:cNvPr id="885" name="Google Shape;885;p39"/>
          <p:cNvSpPr txBox="1">
            <a:spLocks noGrp="1"/>
          </p:cNvSpPr>
          <p:nvPr>
            <p:ph type="subTitle" idx="9"/>
          </p:nvPr>
        </p:nvSpPr>
        <p:spPr>
          <a:xfrm>
            <a:off x="1886256" y="3677845"/>
            <a:ext cx="2541576" cy="36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solidFill>
                  <a:srgbClr val="FF6600"/>
                </a:solidFill>
                <a:latin typeface="#9Slide07 IcielBaliho Script" pitchFamily="2" charset="-93"/>
                <a:ea typeface="Passion One"/>
                <a:cs typeface="Passion One"/>
                <a:sym typeface="Passion One"/>
              </a:rPr>
              <a:t>KHOA HỌC TRÁI ĐẤT</a:t>
            </a:r>
            <a:endParaRPr sz="2400" b="1" dirty="0">
              <a:solidFill>
                <a:srgbClr val="FF6600"/>
              </a:solidFill>
              <a:latin typeface="#9Slide07 IcielBaliho Script" pitchFamily="2" charset="-93"/>
              <a:ea typeface="Passion One"/>
              <a:cs typeface="Passion One"/>
              <a:sym typeface="Passion One"/>
            </a:endParaRPr>
          </a:p>
        </p:txBody>
      </p:sp>
      <p:sp>
        <p:nvSpPr>
          <p:cNvPr id="886" name="Google Shape;886;p39"/>
          <p:cNvSpPr txBox="1">
            <a:spLocks noGrp="1"/>
          </p:cNvSpPr>
          <p:nvPr>
            <p:ph type="subTitle" idx="13"/>
          </p:nvPr>
        </p:nvSpPr>
        <p:spPr>
          <a:xfrm>
            <a:off x="2090900" y="4150931"/>
            <a:ext cx="2139354" cy="9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a:latin typeface="#9Slide03 Arima Madurai Black" panose="00000A00000000000000" pitchFamily="2" charset="-93"/>
                <a:cs typeface="#9Slide03 Arima Madurai Black" panose="00000A00000000000000" pitchFamily="2" charset="-93"/>
              </a:rPr>
              <a:t>Nghiên cứu cấu tạo T</a:t>
            </a:r>
            <a:r>
              <a:rPr lang="en-US" sz="1600" dirty="0">
                <a:latin typeface="#9Slide03 Arima Madurai Black" panose="00000A00000000000000" pitchFamily="2" charset="-93"/>
                <a:cs typeface="#9Slide03 Arima Madurai Black" panose="00000A00000000000000" pitchFamily="2" charset="-93"/>
              </a:rPr>
              <a:t>r</a:t>
            </a:r>
            <a:r>
              <a:rPr lang="en" sz="1600" dirty="0">
                <a:latin typeface="#9Slide03 Arima Madurai Black" panose="00000A00000000000000" pitchFamily="2" charset="-93"/>
                <a:cs typeface="#9Slide03 Arima Madurai Black" panose="00000A00000000000000" pitchFamily="2" charset="-93"/>
              </a:rPr>
              <a:t>ái Đất và bầu khí quyển quanh nó</a:t>
            </a:r>
            <a:endParaRPr sz="1600" dirty="0">
              <a:latin typeface="#9Slide03 Arima Madurai Black" panose="00000A00000000000000" pitchFamily="2" charset="-93"/>
              <a:cs typeface="#9Slide03 Arima Madurai Black" panose="00000A00000000000000" pitchFamily="2" charset="-93"/>
            </a:endParaRPr>
          </a:p>
        </p:txBody>
      </p:sp>
      <p:sp>
        <p:nvSpPr>
          <p:cNvPr id="887" name="Google Shape;887;p39"/>
          <p:cNvSpPr txBox="1">
            <a:spLocks noGrp="1"/>
          </p:cNvSpPr>
          <p:nvPr>
            <p:ph type="subTitle" idx="14"/>
          </p:nvPr>
        </p:nvSpPr>
        <p:spPr>
          <a:xfrm>
            <a:off x="4855429" y="3721457"/>
            <a:ext cx="1974741" cy="36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solidFill>
                  <a:srgbClr val="FF6600"/>
                </a:solidFill>
                <a:latin typeface="#9Slide07 IcielBaliho Script" pitchFamily="2" charset="-93"/>
                <a:ea typeface="Passion One"/>
                <a:cs typeface="Passion One"/>
                <a:sym typeface="Passion One"/>
              </a:rPr>
              <a:t>THIÊN VĂN HỌC</a:t>
            </a:r>
            <a:endParaRPr sz="2400" b="1" dirty="0">
              <a:solidFill>
                <a:srgbClr val="FF6600"/>
              </a:solidFill>
              <a:latin typeface="#9Slide07 IcielBaliho Script" pitchFamily="2" charset="-93"/>
              <a:ea typeface="Passion One"/>
              <a:cs typeface="Passion One"/>
              <a:sym typeface="Passion One"/>
            </a:endParaRPr>
          </a:p>
        </p:txBody>
      </p:sp>
      <p:sp>
        <p:nvSpPr>
          <p:cNvPr id="888" name="Google Shape;888;p39"/>
          <p:cNvSpPr txBox="1">
            <a:spLocks noGrp="1"/>
          </p:cNvSpPr>
          <p:nvPr>
            <p:ph type="subTitle" idx="15"/>
          </p:nvPr>
        </p:nvSpPr>
        <p:spPr>
          <a:xfrm>
            <a:off x="4966749" y="4238153"/>
            <a:ext cx="1711800" cy="49239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a:latin typeface="#9Slide03 Arima Madurai Black" panose="00000A00000000000000" pitchFamily="2" charset="-93"/>
                <a:cs typeface="#9Slide03 Arima Madurai Black" panose="00000A00000000000000" pitchFamily="2" charset="-93"/>
              </a:rPr>
              <a:t>Nghiên cứu các thiên thể</a:t>
            </a:r>
            <a:endParaRPr sz="1600" dirty="0">
              <a:latin typeface="#9Slide03 Arima Madurai Black" panose="00000A00000000000000" pitchFamily="2" charset="-93"/>
              <a:cs typeface="#9Slide03 Arima Madurai Black" panose="00000A00000000000000" pitchFamily="2" charset="-93"/>
            </a:endParaRPr>
          </a:p>
        </p:txBody>
      </p:sp>
      <p:grpSp>
        <p:nvGrpSpPr>
          <p:cNvPr id="893" name="Google Shape;893;p39"/>
          <p:cNvGrpSpPr/>
          <p:nvPr/>
        </p:nvGrpSpPr>
        <p:grpSpPr>
          <a:xfrm>
            <a:off x="4373693" y="1330589"/>
            <a:ext cx="396613" cy="611987"/>
            <a:chOff x="-28032075" y="3916450"/>
            <a:chExt cx="191425" cy="295375"/>
          </a:xfrm>
          <a:solidFill>
            <a:schemeClr val="accent5">
              <a:lumMod val="50000"/>
            </a:schemeClr>
          </a:solidFill>
        </p:grpSpPr>
        <p:sp>
          <p:nvSpPr>
            <p:cNvPr id="894" name="Google Shape;894;p3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 name="Google Shape;897;p39"/>
          <p:cNvSpPr/>
          <p:nvPr/>
        </p:nvSpPr>
        <p:spPr>
          <a:xfrm>
            <a:off x="1557173" y="1291925"/>
            <a:ext cx="652804" cy="599038"/>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FFC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 name="Picture 4" descr="Planet earth free icon">
            <a:extLst>
              <a:ext uri="{FF2B5EF4-FFF2-40B4-BE49-F238E27FC236}">
                <a16:creationId xmlns="" xmlns:a16="http://schemas.microsoft.com/office/drawing/2014/main" id="{A737002F-B758-40A5-99EE-43A6EDEC3F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812" y="3094683"/>
            <a:ext cx="601717" cy="601717"/>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Planet free icon">
            <a:extLst>
              <a:ext uri="{FF2B5EF4-FFF2-40B4-BE49-F238E27FC236}">
                <a16:creationId xmlns="" xmlns:a16="http://schemas.microsoft.com/office/drawing/2014/main" id="{E61EB01B-5FDA-44B9-9EEA-81E73BAB6E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25440" y="2963532"/>
            <a:ext cx="856090" cy="85609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Atom free icon">
            <a:extLst>
              <a:ext uri="{FF2B5EF4-FFF2-40B4-BE49-F238E27FC236}">
                <a16:creationId xmlns="" xmlns:a16="http://schemas.microsoft.com/office/drawing/2014/main" id="{51CA28E1-F69B-434C-AA74-DD2CB85CD5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25265" y="1143647"/>
            <a:ext cx="717440" cy="71744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76"/>
                                        </p:tgtEl>
                                        <p:attrNameLst>
                                          <p:attrName>style.visibility</p:attrName>
                                        </p:attrNameLst>
                                      </p:cBhvr>
                                      <p:to>
                                        <p:strVal val="visible"/>
                                      </p:to>
                                    </p:set>
                                    <p:anim calcmode="lin" valueType="num">
                                      <p:cBhvr additive="base">
                                        <p:cTn id="7" dur="500" fill="hold"/>
                                        <p:tgtEl>
                                          <p:spTgt spid="876"/>
                                        </p:tgtEl>
                                        <p:attrNameLst>
                                          <p:attrName>ppt_x</p:attrName>
                                        </p:attrNameLst>
                                      </p:cBhvr>
                                      <p:tavLst>
                                        <p:tav tm="0">
                                          <p:val>
                                            <p:strVal val="#ppt_x"/>
                                          </p:val>
                                        </p:tav>
                                        <p:tav tm="100000">
                                          <p:val>
                                            <p:strVal val="#ppt_x"/>
                                          </p:val>
                                        </p:tav>
                                      </p:tavLst>
                                    </p:anim>
                                    <p:anim calcmode="lin" valueType="num">
                                      <p:cBhvr additive="base">
                                        <p:cTn id="8" dur="500" fill="hold"/>
                                        <p:tgtEl>
                                          <p:spTgt spid="87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528" fill="hold" grpId="0" nodeType="clickEffect">
                                  <p:stCondLst>
                                    <p:cond delay="0"/>
                                  </p:stCondLst>
                                  <p:childTnLst>
                                    <p:set>
                                      <p:cBhvr>
                                        <p:cTn id="12" dur="1" fill="hold">
                                          <p:stCondLst>
                                            <p:cond delay="0"/>
                                          </p:stCondLst>
                                        </p:cTn>
                                        <p:tgtEl>
                                          <p:spTgt spid="897"/>
                                        </p:tgtEl>
                                        <p:attrNameLst>
                                          <p:attrName>style.visibility</p:attrName>
                                        </p:attrNameLst>
                                      </p:cBhvr>
                                      <p:to>
                                        <p:strVal val="visible"/>
                                      </p:to>
                                    </p:set>
                                    <p:anim calcmode="lin" valueType="num">
                                      <p:cBhvr>
                                        <p:cTn id="13" dur="500" fill="hold"/>
                                        <p:tgtEl>
                                          <p:spTgt spid="897"/>
                                        </p:tgtEl>
                                        <p:attrNameLst>
                                          <p:attrName>ppt_w</p:attrName>
                                        </p:attrNameLst>
                                      </p:cBhvr>
                                      <p:tavLst>
                                        <p:tav tm="0">
                                          <p:val>
                                            <p:fltVal val="0"/>
                                          </p:val>
                                        </p:tav>
                                        <p:tav tm="100000">
                                          <p:val>
                                            <p:strVal val="#ppt_w"/>
                                          </p:val>
                                        </p:tav>
                                      </p:tavLst>
                                    </p:anim>
                                    <p:anim calcmode="lin" valueType="num">
                                      <p:cBhvr>
                                        <p:cTn id="14" dur="500" fill="hold"/>
                                        <p:tgtEl>
                                          <p:spTgt spid="897"/>
                                        </p:tgtEl>
                                        <p:attrNameLst>
                                          <p:attrName>ppt_h</p:attrName>
                                        </p:attrNameLst>
                                      </p:cBhvr>
                                      <p:tavLst>
                                        <p:tav tm="0">
                                          <p:val>
                                            <p:fltVal val="0"/>
                                          </p:val>
                                        </p:tav>
                                        <p:tav tm="100000">
                                          <p:val>
                                            <p:strVal val="#ppt_h"/>
                                          </p:val>
                                        </p:tav>
                                      </p:tavLst>
                                    </p:anim>
                                    <p:animEffect transition="in" filter="fade">
                                      <p:cBhvr>
                                        <p:cTn id="15" dur="500"/>
                                        <p:tgtEl>
                                          <p:spTgt spid="897"/>
                                        </p:tgtEl>
                                      </p:cBhvr>
                                    </p:animEffect>
                                    <p:anim calcmode="lin" valueType="num">
                                      <p:cBhvr>
                                        <p:cTn id="16" dur="500" fill="hold"/>
                                        <p:tgtEl>
                                          <p:spTgt spid="897"/>
                                        </p:tgtEl>
                                        <p:attrNameLst>
                                          <p:attrName>ppt_x</p:attrName>
                                        </p:attrNameLst>
                                      </p:cBhvr>
                                      <p:tavLst>
                                        <p:tav tm="0">
                                          <p:val>
                                            <p:fltVal val="0.5"/>
                                          </p:val>
                                        </p:tav>
                                        <p:tav tm="100000">
                                          <p:val>
                                            <p:strVal val="#ppt_x"/>
                                          </p:val>
                                        </p:tav>
                                      </p:tavLst>
                                    </p:anim>
                                    <p:anim calcmode="lin" valueType="num">
                                      <p:cBhvr>
                                        <p:cTn id="17" dur="500" fill="hold"/>
                                        <p:tgtEl>
                                          <p:spTgt spid="897"/>
                                        </p:tgtEl>
                                        <p:attrNameLst>
                                          <p:attrName>ppt_y</p:attrName>
                                        </p:attrNameLst>
                                      </p:cBhvr>
                                      <p:tavLst>
                                        <p:tav tm="0">
                                          <p:val>
                                            <p:fltVal val="0.5"/>
                                          </p:val>
                                        </p:tav>
                                        <p:tav tm="100000">
                                          <p:val>
                                            <p:strVal val="#ppt_y"/>
                                          </p:val>
                                        </p:tav>
                                      </p:tavLst>
                                    </p:anim>
                                  </p:childTnLst>
                                </p:cTn>
                              </p:par>
                              <p:par>
                                <p:cTn id="18" presetID="53" presetClass="entr" presetSubtype="528" fill="hold" nodeType="withEffect">
                                  <p:stCondLst>
                                    <p:cond delay="250"/>
                                  </p:stCondLst>
                                  <p:childTnLst>
                                    <p:set>
                                      <p:cBhvr>
                                        <p:cTn id="19" dur="1" fill="hold">
                                          <p:stCondLst>
                                            <p:cond delay="0"/>
                                          </p:stCondLst>
                                        </p:cTn>
                                        <p:tgtEl>
                                          <p:spTgt spid="893"/>
                                        </p:tgtEl>
                                        <p:attrNameLst>
                                          <p:attrName>style.visibility</p:attrName>
                                        </p:attrNameLst>
                                      </p:cBhvr>
                                      <p:to>
                                        <p:strVal val="visible"/>
                                      </p:to>
                                    </p:set>
                                    <p:anim calcmode="lin" valueType="num">
                                      <p:cBhvr>
                                        <p:cTn id="20" dur="500" fill="hold"/>
                                        <p:tgtEl>
                                          <p:spTgt spid="893"/>
                                        </p:tgtEl>
                                        <p:attrNameLst>
                                          <p:attrName>ppt_w</p:attrName>
                                        </p:attrNameLst>
                                      </p:cBhvr>
                                      <p:tavLst>
                                        <p:tav tm="0">
                                          <p:val>
                                            <p:fltVal val="0"/>
                                          </p:val>
                                        </p:tav>
                                        <p:tav tm="100000">
                                          <p:val>
                                            <p:strVal val="#ppt_w"/>
                                          </p:val>
                                        </p:tav>
                                      </p:tavLst>
                                    </p:anim>
                                    <p:anim calcmode="lin" valueType="num">
                                      <p:cBhvr>
                                        <p:cTn id="21" dur="500" fill="hold"/>
                                        <p:tgtEl>
                                          <p:spTgt spid="893"/>
                                        </p:tgtEl>
                                        <p:attrNameLst>
                                          <p:attrName>ppt_h</p:attrName>
                                        </p:attrNameLst>
                                      </p:cBhvr>
                                      <p:tavLst>
                                        <p:tav tm="0">
                                          <p:val>
                                            <p:fltVal val="0"/>
                                          </p:val>
                                        </p:tav>
                                        <p:tav tm="100000">
                                          <p:val>
                                            <p:strVal val="#ppt_h"/>
                                          </p:val>
                                        </p:tav>
                                      </p:tavLst>
                                    </p:anim>
                                    <p:animEffect transition="in" filter="fade">
                                      <p:cBhvr>
                                        <p:cTn id="22" dur="500"/>
                                        <p:tgtEl>
                                          <p:spTgt spid="893"/>
                                        </p:tgtEl>
                                      </p:cBhvr>
                                    </p:animEffect>
                                    <p:anim calcmode="lin" valueType="num">
                                      <p:cBhvr>
                                        <p:cTn id="23" dur="500" fill="hold"/>
                                        <p:tgtEl>
                                          <p:spTgt spid="893"/>
                                        </p:tgtEl>
                                        <p:attrNameLst>
                                          <p:attrName>ppt_x</p:attrName>
                                        </p:attrNameLst>
                                      </p:cBhvr>
                                      <p:tavLst>
                                        <p:tav tm="0">
                                          <p:val>
                                            <p:fltVal val="0.5"/>
                                          </p:val>
                                        </p:tav>
                                        <p:tav tm="100000">
                                          <p:val>
                                            <p:strVal val="#ppt_x"/>
                                          </p:val>
                                        </p:tav>
                                      </p:tavLst>
                                    </p:anim>
                                    <p:anim calcmode="lin" valueType="num">
                                      <p:cBhvr>
                                        <p:cTn id="24" dur="500" fill="hold"/>
                                        <p:tgtEl>
                                          <p:spTgt spid="893"/>
                                        </p:tgtEl>
                                        <p:attrNameLst>
                                          <p:attrName>ppt_y</p:attrName>
                                        </p:attrNameLst>
                                      </p:cBhvr>
                                      <p:tavLst>
                                        <p:tav tm="0">
                                          <p:val>
                                            <p:fltVal val="0.5"/>
                                          </p:val>
                                        </p:tav>
                                        <p:tav tm="100000">
                                          <p:val>
                                            <p:strVal val="#ppt_y"/>
                                          </p:val>
                                        </p:tav>
                                      </p:tavLst>
                                    </p:anim>
                                  </p:childTnLst>
                                </p:cTn>
                              </p:par>
                              <p:par>
                                <p:cTn id="25" presetID="53" presetClass="entr" presetSubtype="528" fill="hold" nodeType="withEffect">
                                  <p:stCondLst>
                                    <p:cond delay="500"/>
                                  </p:stCondLst>
                                  <p:childTnLst>
                                    <p:set>
                                      <p:cBhvr>
                                        <p:cTn id="26" dur="1" fill="hold">
                                          <p:stCondLst>
                                            <p:cond delay="0"/>
                                          </p:stCondLst>
                                        </p:cTn>
                                        <p:tgtEl>
                                          <p:spTgt spid="2052"/>
                                        </p:tgtEl>
                                        <p:attrNameLst>
                                          <p:attrName>style.visibility</p:attrName>
                                        </p:attrNameLst>
                                      </p:cBhvr>
                                      <p:to>
                                        <p:strVal val="visible"/>
                                      </p:to>
                                    </p:set>
                                    <p:anim calcmode="lin" valueType="num">
                                      <p:cBhvr>
                                        <p:cTn id="27" dur="500" fill="hold"/>
                                        <p:tgtEl>
                                          <p:spTgt spid="2052"/>
                                        </p:tgtEl>
                                        <p:attrNameLst>
                                          <p:attrName>ppt_w</p:attrName>
                                        </p:attrNameLst>
                                      </p:cBhvr>
                                      <p:tavLst>
                                        <p:tav tm="0">
                                          <p:val>
                                            <p:fltVal val="0"/>
                                          </p:val>
                                        </p:tav>
                                        <p:tav tm="100000">
                                          <p:val>
                                            <p:strVal val="#ppt_w"/>
                                          </p:val>
                                        </p:tav>
                                      </p:tavLst>
                                    </p:anim>
                                    <p:anim calcmode="lin" valueType="num">
                                      <p:cBhvr>
                                        <p:cTn id="28" dur="500" fill="hold"/>
                                        <p:tgtEl>
                                          <p:spTgt spid="2052"/>
                                        </p:tgtEl>
                                        <p:attrNameLst>
                                          <p:attrName>ppt_h</p:attrName>
                                        </p:attrNameLst>
                                      </p:cBhvr>
                                      <p:tavLst>
                                        <p:tav tm="0">
                                          <p:val>
                                            <p:fltVal val="0"/>
                                          </p:val>
                                        </p:tav>
                                        <p:tav tm="100000">
                                          <p:val>
                                            <p:strVal val="#ppt_h"/>
                                          </p:val>
                                        </p:tav>
                                      </p:tavLst>
                                    </p:anim>
                                    <p:animEffect transition="in" filter="fade">
                                      <p:cBhvr>
                                        <p:cTn id="29" dur="500"/>
                                        <p:tgtEl>
                                          <p:spTgt spid="2052"/>
                                        </p:tgtEl>
                                      </p:cBhvr>
                                    </p:animEffect>
                                    <p:anim calcmode="lin" valueType="num">
                                      <p:cBhvr>
                                        <p:cTn id="30" dur="500" fill="hold"/>
                                        <p:tgtEl>
                                          <p:spTgt spid="2052"/>
                                        </p:tgtEl>
                                        <p:attrNameLst>
                                          <p:attrName>ppt_x</p:attrName>
                                        </p:attrNameLst>
                                      </p:cBhvr>
                                      <p:tavLst>
                                        <p:tav tm="0">
                                          <p:val>
                                            <p:fltVal val="0.5"/>
                                          </p:val>
                                        </p:tav>
                                        <p:tav tm="100000">
                                          <p:val>
                                            <p:strVal val="#ppt_x"/>
                                          </p:val>
                                        </p:tav>
                                      </p:tavLst>
                                    </p:anim>
                                    <p:anim calcmode="lin" valueType="num">
                                      <p:cBhvr>
                                        <p:cTn id="31" dur="500" fill="hold"/>
                                        <p:tgtEl>
                                          <p:spTgt spid="2052"/>
                                        </p:tgtEl>
                                        <p:attrNameLst>
                                          <p:attrName>ppt_y</p:attrName>
                                        </p:attrNameLst>
                                      </p:cBhvr>
                                      <p:tavLst>
                                        <p:tav tm="0">
                                          <p:val>
                                            <p:fltVal val="0.5"/>
                                          </p:val>
                                        </p:tav>
                                        <p:tav tm="100000">
                                          <p:val>
                                            <p:strVal val="#ppt_y"/>
                                          </p:val>
                                        </p:tav>
                                      </p:tavLst>
                                    </p:anim>
                                  </p:childTnLst>
                                </p:cTn>
                              </p:par>
                              <p:par>
                                <p:cTn id="32" presetID="53" presetClass="entr" presetSubtype="528" fill="hold" nodeType="withEffect">
                                  <p:stCondLst>
                                    <p:cond delay="75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anim calcmode="lin" valueType="num">
                                      <p:cBhvr>
                                        <p:cTn id="37" dur="500" fill="hold"/>
                                        <p:tgtEl>
                                          <p:spTgt spid="40"/>
                                        </p:tgtEl>
                                        <p:attrNameLst>
                                          <p:attrName>ppt_x</p:attrName>
                                        </p:attrNameLst>
                                      </p:cBhvr>
                                      <p:tavLst>
                                        <p:tav tm="0">
                                          <p:val>
                                            <p:fltVal val="0.5"/>
                                          </p:val>
                                        </p:tav>
                                        <p:tav tm="100000">
                                          <p:val>
                                            <p:strVal val="#ppt_x"/>
                                          </p:val>
                                        </p:tav>
                                      </p:tavLst>
                                    </p:anim>
                                    <p:anim calcmode="lin" valueType="num">
                                      <p:cBhvr>
                                        <p:cTn id="38" dur="500" fill="hold"/>
                                        <p:tgtEl>
                                          <p:spTgt spid="40"/>
                                        </p:tgtEl>
                                        <p:attrNameLst>
                                          <p:attrName>ppt_y</p:attrName>
                                        </p:attrNameLst>
                                      </p:cBhvr>
                                      <p:tavLst>
                                        <p:tav tm="0">
                                          <p:val>
                                            <p:fltVal val="0.5"/>
                                          </p:val>
                                        </p:tav>
                                        <p:tav tm="100000">
                                          <p:val>
                                            <p:strVal val="#ppt_y"/>
                                          </p:val>
                                        </p:tav>
                                      </p:tavLst>
                                    </p:anim>
                                  </p:childTnLst>
                                </p:cTn>
                              </p:par>
                              <p:par>
                                <p:cTn id="39" presetID="53" presetClass="entr" presetSubtype="528" fill="hold" nodeType="withEffect">
                                  <p:stCondLst>
                                    <p:cond delay="1000"/>
                                  </p:stCondLst>
                                  <p:childTnLst>
                                    <p:set>
                                      <p:cBhvr>
                                        <p:cTn id="40" dur="1" fill="hold">
                                          <p:stCondLst>
                                            <p:cond delay="0"/>
                                          </p:stCondLst>
                                        </p:cTn>
                                        <p:tgtEl>
                                          <p:spTgt spid="2050"/>
                                        </p:tgtEl>
                                        <p:attrNameLst>
                                          <p:attrName>style.visibility</p:attrName>
                                        </p:attrNameLst>
                                      </p:cBhvr>
                                      <p:to>
                                        <p:strVal val="visible"/>
                                      </p:to>
                                    </p:set>
                                    <p:anim calcmode="lin" valueType="num">
                                      <p:cBhvr>
                                        <p:cTn id="41" dur="500" fill="hold"/>
                                        <p:tgtEl>
                                          <p:spTgt spid="2050"/>
                                        </p:tgtEl>
                                        <p:attrNameLst>
                                          <p:attrName>ppt_w</p:attrName>
                                        </p:attrNameLst>
                                      </p:cBhvr>
                                      <p:tavLst>
                                        <p:tav tm="0">
                                          <p:val>
                                            <p:fltVal val="0"/>
                                          </p:val>
                                        </p:tav>
                                        <p:tav tm="100000">
                                          <p:val>
                                            <p:strVal val="#ppt_w"/>
                                          </p:val>
                                        </p:tav>
                                      </p:tavLst>
                                    </p:anim>
                                    <p:anim calcmode="lin" valueType="num">
                                      <p:cBhvr>
                                        <p:cTn id="42" dur="500" fill="hold"/>
                                        <p:tgtEl>
                                          <p:spTgt spid="2050"/>
                                        </p:tgtEl>
                                        <p:attrNameLst>
                                          <p:attrName>ppt_h</p:attrName>
                                        </p:attrNameLst>
                                      </p:cBhvr>
                                      <p:tavLst>
                                        <p:tav tm="0">
                                          <p:val>
                                            <p:fltVal val="0"/>
                                          </p:val>
                                        </p:tav>
                                        <p:tav tm="100000">
                                          <p:val>
                                            <p:strVal val="#ppt_h"/>
                                          </p:val>
                                        </p:tav>
                                      </p:tavLst>
                                    </p:anim>
                                    <p:animEffect transition="in" filter="fade">
                                      <p:cBhvr>
                                        <p:cTn id="43" dur="500"/>
                                        <p:tgtEl>
                                          <p:spTgt spid="2050"/>
                                        </p:tgtEl>
                                      </p:cBhvr>
                                    </p:animEffect>
                                    <p:anim calcmode="lin" valueType="num">
                                      <p:cBhvr>
                                        <p:cTn id="44" dur="500" fill="hold"/>
                                        <p:tgtEl>
                                          <p:spTgt spid="2050"/>
                                        </p:tgtEl>
                                        <p:attrNameLst>
                                          <p:attrName>ppt_x</p:attrName>
                                        </p:attrNameLst>
                                      </p:cBhvr>
                                      <p:tavLst>
                                        <p:tav tm="0">
                                          <p:val>
                                            <p:fltVal val="0.5"/>
                                          </p:val>
                                        </p:tav>
                                        <p:tav tm="100000">
                                          <p:val>
                                            <p:strVal val="#ppt_x"/>
                                          </p:val>
                                        </p:tav>
                                      </p:tavLst>
                                    </p:anim>
                                    <p:anim calcmode="lin" valueType="num">
                                      <p:cBhvr>
                                        <p:cTn id="45" dur="500" fill="hold"/>
                                        <p:tgtEl>
                                          <p:spTgt spid="2050"/>
                                        </p:tgtEl>
                                        <p:attrNameLst>
                                          <p:attrName>ppt_y</p:attrName>
                                        </p:attrNameLst>
                                      </p:cBhvr>
                                      <p:tavLst>
                                        <p:tav tm="0">
                                          <p:val>
                                            <p:fltVal val="0.5"/>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iterate type="lt">
                                    <p:tmPct val="10000"/>
                                  </p:iterate>
                                  <p:childTnLst>
                                    <p:set>
                                      <p:cBhvr>
                                        <p:cTn id="49" dur="1" fill="hold">
                                          <p:stCondLst>
                                            <p:cond delay="0"/>
                                          </p:stCondLst>
                                        </p:cTn>
                                        <p:tgtEl>
                                          <p:spTgt spid="877">
                                            <p:txEl>
                                              <p:pRg st="0" end="0"/>
                                            </p:txEl>
                                          </p:spTgt>
                                        </p:tgtEl>
                                        <p:attrNameLst>
                                          <p:attrName>style.visibility</p:attrName>
                                        </p:attrNameLst>
                                      </p:cBhvr>
                                      <p:to>
                                        <p:strVal val="visible"/>
                                      </p:to>
                                    </p:set>
                                    <p:animEffect transition="in" filter="wipe(left)">
                                      <p:cBhvr>
                                        <p:cTn id="50" dur="500"/>
                                        <p:tgtEl>
                                          <p:spTgt spid="877">
                                            <p:txEl>
                                              <p:pRg st="0" end="0"/>
                                            </p:txEl>
                                          </p:spTgt>
                                        </p:tgtEl>
                                      </p:cBhvr>
                                    </p:animEffect>
                                  </p:childTnLst>
                                </p:cTn>
                              </p:par>
                            </p:childTnLst>
                          </p:cTn>
                        </p:par>
                        <p:par>
                          <p:cTn id="51" fill="hold">
                            <p:stCondLst>
                              <p:cond delay="800"/>
                            </p:stCondLst>
                            <p:childTnLst>
                              <p:par>
                                <p:cTn id="52" presetID="22" presetClass="entr" presetSubtype="8" fill="hold" grpId="0" nodeType="afterEffect">
                                  <p:stCondLst>
                                    <p:cond delay="0"/>
                                  </p:stCondLst>
                                  <p:iterate type="lt">
                                    <p:tmPct val="10000"/>
                                  </p:iterate>
                                  <p:childTnLst>
                                    <p:set>
                                      <p:cBhvr>
                                        <p:cTn id="53" dur="1" fill="hold">
                                          <p:stCondLst>
                                            <p:cond delay="0"/>
                                          </p:stCondLst>
                                        </p:cTn>
                                        <p:tgtEl>
                                          <p:spTgt spid="879">
                                            <p:txEl>
                                              <p:pRg st="0" end="0"/>
                                            </p:txEl>
                                          </p:spTgt>
                                        </p:tgtEl>
                                        <p:attrNameLst>
                                          <p:attrName>style.visibility</p:attrName>
                                        </p:attrNameLst>
                                      </p:cBhvr>
                                      <p:to>
                                        <p:strVal val="visible"/>
                                      </p:to>
                                    </p:set>
                                    <p:animEffect transition="in" filter="wipe(left)">
                                      <p:cBhvr>
                                        <p:cTn id="54" dur="500"/>
                                        <p:tgtEl>
                                          <p:spTgt spid="879">
                                            <p:txEl>
                                              <p:pRg st="0" end="0"/>
                                            </p:txEl>
                                          </p:spTgt>
                                        </p:tgtEl>
                                      </p:cBhvr>
                                    </p:animEffect>
                                  </p:childTnLst>
                                </p:cTn>
                              </p:par>
                            </p:childTnLst>
                          </p:cTn>
                        </p:par>
                        <p:par>
                          <p:cTn id="55" fill="hold">
                            <p:stCondLst>
                              <p:cond delay="1550"/>
                            </p:stCondLst>
                            <p:childTnLst>
                              <p:par>
                                <p:cTn id="56" presetID="22" presetClass="entr" presetSubtype="8" fill="hold" grpId="0" nodeType="afterEffect">
                                  <p:stCondLst>
                                    <p:cond delay="0"/>
                                  </p:stCondLst>
                                  <p:iterate type="lt">
                                    <p:tmPct val="10000"/>
                                  </p:iterate>
                                  <p:childTnLst>
                                    <p:set>
                                      <p:cBhvr>
                                        <p:cTn id="57" dur="1" fill="hold">
                                          <p:stCondLst>
                                            <p:cond delay="0"/>
                                          </p:stCondLst>
                                        </p:cTn>
                                        <p:tgtEl>
                                          <p:spTgt spid="881">
                                            <p:txEl>
                                              <p:pRg st="0" end="0"/>
                                            </p:txEl>
                                          </p:spTgt>
                                        </p:tgtEl>
                                        <p:attrNameLst>
                                          <p:attrName>style.visibility</p:attrName>
                                        </p:attrNameLst>
                                      </p:cBhvr>
                                      <p:to>
                                        <p:strVal val="visible"/>
                                      </p:to>
                                    </p:set>
                                    <p:animEffect transition="in" filter="wipe(left)">
                                      <p:cBhvr>
                                        <p:cTn id="58" dur="500"/>
                                        <p:tgtEl>
                                          <p:spTgt spid="881">
                                            <p:txEl>
                                              <p:pRg st="0" end="0"/>
                                            </p:txEl>
                                          </p:spTgt>
                                        </p:tgtEl>
                                      </p:cBhvr>
                                    </p:animEffect>
                                  </p:childTnLst>
                                </p:cTn>
                              </p:par>
                            </p:childTnLst>
                          </p:cTn>
                        </p:par>
                        <p:par>
                          <p:cTn id="59" fill="hold">
                            <p:stCondLst>
                              <p:cond delay="2400"/>
                            </p:stCondLst>
                            <p:childTnLst>
                              <p:par>
                                <p:cTn id="60" presetID="22" presetClass="entr" presetSubtype="8" fill="hold" grpId="0" nodeType="afterEffect">
                                  <p:stCondLst>
                                    <p:cond delay="0"/>
                                  </p:stCondLst>
                                  <p:iterate type="lt">
                                    <p:tmPct val="10000"/>
                                  </p:iterate>
                                  <p:childTnLst>
                                    <p:set>
                                      <p:cBhvr>
                                        <p:cTn id="61" dur="1" fill="hold">
                                          <p:stCondLst>
                                            <p:cond delay="0"/>
                                          </p:stCondLst>
                                        </p:cTn>
                                        <p:tgtEl>
                                          <p:spTgt spid="885">
                                            <p:txEl>
                                              <p:pRg st="0" end="0"/>
                                            </p:txEl>
                                          </p:spTgt>
                                        </p:tgtEl>
                                        <p:attrNameLst>
                                          <p:attrName>style.visibility</p:attrName>
                                        </p:attrNameLst>
                                      </p:cBhvr>
                                      <p:to>
                                        <p:strVal val="visible"/>
                                      </p:to>
                                    </p:set>
                                    <p:animEffect transition="in" filter="wipe(left)">
                                      <p:cBhvr>
                                        <p:cTn id="62" dur="500"/>
                                        <p:tgtEl>
                                          <p:spTgt spid="885">
                                            <p:txEl>
                                              <p:pRg st="0" end="0"/>
                                            </p:txEl>
                                          </p:spTgt>
                                        </p:tgtEl>
                                      </p:cBhvr>
                                    </p:animEffect>
                                  </p:childTnLst>
                                </p:cTn>
                              </p:par>
                            </p:childTnLst>
                          </p:cTn>
                        </p:par>
                        <p:par>
                          <p:cTn id="63" fill="hold">
                            <p:stCondLst>
                              <p:cond delay="3550"/>
                            </p:stCondLst>
                            <p:childTnLst>
                              <p:par>
                                <p:cTn id="64" presetID="22" presetClass="entr" presetSubtype="8" fill="hold" grpId="0" nodeType="afterEffect">
                                  <p:stCondLst>
                                    <p:cond delay="0"/>
                                  </p:stCondLst>
                                  <p:iterate type="lt">
                                    <p:tmPct val="10000"/>
                                  </p:iterate>
                                  <p:childTnLst>
                                    <p:set>
                                      <p:cBhvr>
                                        <p:cTn id="65" dur="1" fill="hold">
                                          <p:stCondLst>
                                            <p:cond delay="0"/>
                                          </p:stCondLst>
                                        </p:cTn>
                                        <p:tgtEl>
                                          <p:spTgt spid="887">
                                            <p:txEl>
                                              <p:pRg st="0" end="0"/>
                                            </p:txEl>
                                          </p:spTgt>
                                        </p:tgtEl>
                                        <p:attrNameLst>
                                          <p:attrName>style.visibility</p:attrName>
                                        </p:attrNameLst>
                                      </p:cBhvr>
                                      <p:to>
                                        <p:strVal val="visible"/>
                                      </p:to>
                                    </p:set>
                                    <p:animEffect transition="in" filter="wipe(left)">
                                      <p:cBhvr>
                                        <p:cTn id="66" dur="500"/>
                                        <p:tgtEl>
                                          <p:spTgt spid="887">
                                            <p:txEl>
                                              <p:pRg st="0" end="0"/>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iterate type="lt">
                                    <p:tmPct val="5000"/>
                                  </p:iterate>
                                  <p:childTnLst>
                                    <p:set>
                                      <p:cBhvr>
                                        <p:cTn id="70" dur="1" fill="hold">
                                          <p:stCondLst>
                                            <p:cond delay="0"/>
                                          </p:stCondLst>
                                        </p:cTn>
                                        <p:tgtEl>
                                          <p:spTgt spid="878">
                                            <p:txEl>
                                              <p:pRg st="0" end="0"/>
                                            </p:txEl>
                                          </p:spTgt>
                                        </p:tgtEl>
                                        <p:attrNameLst>
                                          <p:attrName>style.visibility</p:attrName>
                                        </p:attrNameLst>
                                      </p:cBhvr>
                                      <p:to>
                                        <p:strVal val="visible"/>
                                      </p:to>
                                    </p:set>
                                    <p:animEffect transition="in" filter="wipe(left)">
                                      <p:cBhvr>
                                        <p:cTn id="71" dur="500"/>
                                        <p:tgtEl>
                                          <p:spTgt spid="878">
                                            <p:txEl>
                                              <p:pRg st="0" end="0"/>
                                            </p:txEl>
                                          </p:spTgt>
                                        </p:tgtEl>
                                      </p:cBhvr>
                                    </p:animEffect>
                                  </p:childTnLst>
                                </p:cTn>
                              </p:par>
                            </p:childTnLst>
                          </p:cTn>
                        </p:par>
                        <p:par>
                          <p:cTn id="72" fill="hold">
                            <p:stCondLst>
                              <p:cond delay="875"/>
                            </p:stCondLst>
                            <p:childTnLst>
                              <p:par>
                                <p:cTn id="73" presetID="22" presetClass="entr" presetSubtype="8" fill="hold" grpId="0" nodeType="afterEffect">
                                  <p:stCondLst>
                                    <p:cond delay="0"/>
                                  </p:stCondLst>
                                  <p:iterate type="lt">
                                    <p:tmPct val="5000"/>
                                  </p:iterate>
                                  <p:childTnLst>
                                    <p:set>
                                      <p:cBhvr>
                                        <p:cTn id="74" dur="1" fill="hold">
                                          <p:stCondLst>
                                            <p:cond delay="0"/>
                                          </p:stCondLst>
                                        </p:cTn>
                                        <p:tgtEl>
                                          <p:spTgt spid="880">
                                            <p:txEl>
                                              <p:pRg st="0" end="0"/>
                                            </p:txEl>
                                          </p:spTgt>
                                        </p:tgtEl>
                                        <p:attrNameLst>
                                          <p:attrName>style.visibility</p:attrName>
                                        </p:attrNameLst>
                                      </p:cBhvr>
                                      <p:to>
                                        <p:strVal val="visible"/>
                                      </p:to>
                                    </p:set>
                                    <p:animEffect transition="in" filter="wipe(left)">
                                      <p:cBhvr>
                                        <p:cTn id="75" dur="500"/>
                                        <p:tgtEl>
                                          <p:spTgt spid="880">
                                            <p:txEl>
                                              <p:pRg st="0" end="0"/>
                                            </p:txEl>
                                          </p:spTgt>
                                        </p:tgtEl>
                                      </p:cBhvr>
                                    </p:animEffect>
                                  </p:childTnLst>
                                </p:cTn>
                              </p:par>
                            </p:childTnLst>
                          </p:cTn>
                        </p:par>
                        <p:par>
                          <p:cTn id="76" fill="hold">
                            <p:stCondLst>
                              <p:cond delay="2000"/>
                            </p:stCondLst>
                            <p:childTnLst>
                              <p:par>
                                <p:cTn id="77" presetID="22" presetClass="entr" presetSubtype="8" fill="hold" grpId="0" nodeType="afterEffect">
                                  <p:stCondLst>
                                    <p:cond delay="0"/>
                                  </p:stCondLst>
                                  <p:iterate type="lt">
                                    <p:tmPct val="5000"/>
                                  </p:iterate>
                                  <p:childTnLst>
                                    <p:set>
                                      <p:cBhvr>
                                        <p:cTn id="78" dur="1" fill="hold">
                                          <p:stCondLst>
                                            <p:cond delay="0"/>
                                          </p:stCondLst>
                                        </p:cTn>
                                        <p:tgtEl>
                                          <p:spTgt spid="882">
                                            <p:txEl>
                                              <p:pRg st="0" end="0"/>
                                            </p:txEl>
                                          </p:spTgt>
                                        </p:tgtEl>
                                        <p:attrNameLst>
                                          <p:attrName>style.visibility</p:attrName>
                                        </p:attrNameLst>
                                      </p:cBhvr>
                                      <p:to>
                                        <p:strVal val="visible"/>
                                      </p:to>
                                    </p:set>
                                    <p:animEffect transition="in" filter="wipe(left)">
                                      <p:cBhvr>
                                        <p:cTn id="79" dur="500"/>
                                        <p:tgtEl>
                                          <p:spTgt spid="882">
                                            <p:txEl>
                                              <p:pRg st="0" end="0"/>
                                            </p:txEl>
                                          </p:spTgt>
                                        </p:tgtEl>
                                      </p:cBhvr>
                                    </p:animEffect>
                                  </p:childTnLst>
                                </p:cTn>
                              </p:par>
                            </p:childTnLst>
                          </p:cTn>
                        </p:par>
                        <p:par>
                          <p:cTn id="80" fill="hold">
                            <p:stCondLst>
                              <p:cond delay="3375"/>
                            </p:stCondLst>
                            <p:childTnLst>
                              <p:par>
                                <p:cTn id="81" presetID="22" presetClass="entr" presetSubtype="8" fill="hold" grpId="0" nodeType="afterEffect">
                                  <p:stCondLst>
                                    <p:cond delay="0"/>
                                  </p:stCondLst>
                                  <p:iterate type="lt">
                                    <p:tmPct val="5000"/>
                                  </p:iterate>
                                  <p:childTnLst>
                                    <p:set>
                                      <p:cBhvr>
                                        <p:cTn id="82" dur="1" fill="hold">
                                          <p:stCondLst>
                                            <p:cond delay="0"/>
                                          </p:stCondLst>
                                        </p:cTn>
                                        <p:tgtEl>
                                          <p:spTgt spid="886">
                                            <p:txEl>
                                              <p:pRg st="0" end="0"/>
                                            </p:txEl>
                                          </p:spTgt>
                                        </p:tgtEl>
                                        <p:attrNameLst>
                                          <p:attrName>style.visibility</p:attrName>
                                        </p:attrNameLst>
                                      </p:cBhvr>
                                      <p:to>
                                        <p:strVal val="visible"/>
                                      </p:to>
                                    </p:set>
                                    <p:animEffect transition="in" filter="wipe(left)">
                                      <p:cBhvr>
                                        <p:cTn id="83" dur="500"/>
                                        <p:tgtEl>
                                          <p:spTgt spid="886">
                                            <p:txEl>
                                              <p:pRg st="0" end="0"/>
                                            </p:txEl>
                                          </p:spTgt>
                                        </p:tgtEl>
                                      </p:cBhvr>
                                    </p:animEffect>
                                  </p:childTnLst>
                                </p:cTn>
                              </p:par>
                            </p:childTnLst>
                          </p:cTn>
                        </p:par>
                        <p:par>
                          <p:cTn id="84" fill="hold">
                            <p:stCondLst>
                              <p:cond delay="4900"/>
                            </p:stCondLst>
                            <p:childTnLst>
                              <p:par>
                                <p:cTn id="85" presetID="22" presetClass="entr" presetSubtype="8" fill="hold" grpId="0" nodeType="afterEffect">
                                  <p:stCondLst>
                                    <p:cond delay="0"/>
                                  </p:stCondLst>
                                  <p:iterate type="lt">
                                    <p:tmPct val="5000"/>
                                  </p:iterate>
                                  <p:childTnLst>
                                    <p:set>
                                      <p:cBhvr>
                                        <p:cTn id="86" dur="1" fill="hold">
                                          <p:stCondLst>
                                            <p:cond delay="0"/>
                                          </p:stCondLst>
                                        </p:cTn>
                                        <p:tgtEl>
                                          <p:spTgt spid="888">
                                            <p:txEl>
                                              <p:pRg st="0" end="0"/>
                                            </p:txEl>
                                          </p:spTgt>
                                        </p:tgtEl>
                                        <p:attrNameLst>
                                          <p:attrName>style.visibility</p:attrName>
                                        </p:attrNameLst>
                                      </p:cBhvr>
                                      <p:to>
                                        <p:strVal val="visible"/>
                                      </p:to>
                                    </p:set>
                                    <p:animEffect transition="in" filter="wipe(left)">
                                      <p:cBhvr>
                                        <p:cTn id="87" dur="500"/>
                                        <p:tgtEl>
                                          <p:spTgt spid="8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6" grpId="0"/>
      <p:bldP spid="877" grpId="0" build="p"/>
      <p:bldP spid="878" grpId="0" build="p"/>
      <p:bldP spid="879" grpId="0" build="p"/>
      <p:bldP spid="880" grpId="0" build="p"/>
      <p:bldP spid="881" grpId="0" build="p"/>
      <p:bldP spid="882" grpId="0" build="p"/>
      <p:bldP spid="885" grpId="0" build="p"/>
      <p:bldP spid="886" grpId="0" build="p"/>
      <p:bldP spid="887" grpId="0" build="p"/>
      <p:bldP spid="888" grpId="0" build="p"/>
      <p:bldP spid="89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54"/>
        <p:cNvGrpSpPr/>
        <p:nvPr/>
      </p:nvGrpSpPr>
      <p:grpSpPr>
        <a:xfrm>
          <a:off x="0" y="0"/>
          <a:ext cx="0" cy="0"/>
          <a:chOff x="0" y="0"/>
          <a:chExt cx="0" cy="0"/>
        </a:xfrm>
      </p:grpSpPr>
      <p:sp>
        <p:nvSpPr>
          <p:cNvPr id="7" name="Google Shape;876;p39">
            <a:extLst>
              <a:ext uri="{FF2B5EF4-FFF2-40B4-BE49-F238E27FC236}">
                <a16:creationId xmlns="" xmlns:a16="http://schemas.microsoft.com/office/drawing/2014/main" id="{2AFF6295-CD71-4AE6-ACC1-D525C53FA998}"/>
              </a:ext>
            </a:extLst>
          </p:cNvPr>
          <p:cNvSpPr txBox="1">
            <a:spLocks noGrp="1"/>
          </p:cNvSpPr>
          <p:nvPr>
            <p:ph type="title"/>
          </p:nvPr>
        </p:nvSpPr>
        <p:spPr>
          <a:xfrm>
            <a:off x="1334900" y="603477"/>
            <a:ext cx="6087968"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b="1" dirty="0">
                <a:solidFill>
                  <a:schemeClr val="tx1">
                    <a:lumMod val="95000"/>
                    <a:lumOff val="5000"/>
                  </a:schemeClr>
                </a:solidFill>
                <a:latin typeface="#9Slide07 IcielBaliho Script" pitchFamily="2" charset="-93"/>
              </a:rPr>
              <a:t>Sắp xếp các hiện tượng sau vào 3 lĩnh vực chính của KHTN</a:t>
            </a:r>
            <a:endParaRPr sz="2800" b="1" dirty="0">
              <a:solidFill>
                <a:schemeClr val="tx1">
                  <a:lumMod val="95000"/>
                  <a:lumOff val="5000"/>
                </a:schemeClr>
              </a:solidFill>
              <a:latin typeface="#9Slide07 IcielBaliho Script" pitchFamily="2" charset="-93"/>
            </a:endParaRPr>
          </a:p>
        </p:txBody>
      </p:sp>
      <p:grpSp>
        <p:nvGrpSpPr>
          <p:cNvPr id="18" name="Group 17">
            <a:extLst>
              <a:ext uri="{FF2B5EF4-FFF2-40B4-BE49-F238E27FC236}">
                <a16:creationId xmlns="" xmlns:a16="http://schemas.microsoft.com/office/drawing/2014/main" id="{F669FC5D-37A2-4964-8579-9857940F606C}"/>
              </a:ext>
            </a:extLst>
          </p:cNvPr>
          <p:cNvGrpSpPr/>
          <p:nvPr/>
        </p:nvGrpSpPr>
        <p:grpSpPr>
          <a:xfrm>
            <a:off x="955074" y="1601079"/>
            <a:ext cx="1387197" cy="457200"/>
            <a:chOff x="1046514" y="1608113"/>
            <a:chExt cx="1387197" cy="457200"/>
          </a:xfrm>
        </p:grpSpPr>
        <p:sp>
          <p:nvSpPr>
            <p:cNvPr id="2" name="Rectangle: Rounded Corners 1">
              <a:extLst>
                <a:ext uri="{FF2B5EF4-FFF2-40B4-BE49-F238E27FC236}">
                  <a16:creationId xmlns="" xmlns:a16="http://schemas.microsoft.com/office/drawing/2014/main" id="{D63C7761-C386-4C6D-A595-2554B5F5384F}"/>
                </a:ext>
              </a:extLst>
            </p:cNvPr>
            <p:cNvSpPr/>
            <p:nvPr/>
          </p:nvSpPr>
          <p:spPr>
            <a:xfrm>
              <a:off x="1076179" y="1617785"/>
              <a:ext cx="1350498" cy="443132"/>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Google Shape;876;p39">
              <a:extLst>
                <a:ext uri="{FF2B5EF4-FFF2-40B4-BE49-F238E27FC236}">
                  <a16:creationId xmlns="" xmlns:a16="http://schemas.microsoft.com/office/drawing/2014/main" id="{DED3A5F7-2101-41FC-93CB-FE38F0AB4D75}"/>
                </a:ext>
              </a:extLst>
            </p:cNvPr>
            <p:cNvSpPr txBox="1">
              <a:spLocks/>
            </p:cNvSpPr>
            <p:nvPr/>
          </p:nvSpPr>
          <p:spPr>
            <a:xfrm>
              <a:off x="1046514" y="1608113"/>
              <a:ext cx="1387197"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7200"/>
                <a:buFont typeface="Passion One"/>
                <a:buNone/>
                <a:defRPr sz="8000" b="0" i="0" u="none" strike="noStrike" cap="none">
                  <a:solidFill>
                    <a:schemeClr val="lt1"/>
                  </a:solidFill>
                  <a:latin typeface="Passion One"/>
                  <a:ea typeface="Passion One"/>
                  <a:cs typeface="Passion One"/>
                  <a:sym typeface="Passion One"/>
                </a:defRPr>
              </a:lvl1pPr>
              <a:lvl2pPr marR="0" lvl="1"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2pPr>
              <a:lvl3pPr marR="0" lvl="2"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3pPr>
              <a:lvl4pPr marR="0" lvl="3"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4pPr>
              <a:lvl5pPr marR="0" lvl="4"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5pPr>
              <a:lvl6pPr marR="0" lvl="5"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6pPr>
              <a:lvl7pPr marR="0" lvl="6"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7pPr>
              <a:lvl8pPr marR="0" lvl="7"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8pPr>
              <a:lvl9pPr marR="0" lvl="8"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9pPr>
            </a:lstStyle>
            <a:p>
              <a:r>
                <a:rPr lang="en-US" sz="2400" b="1" dirty="0" err="1">
                  <a:solidFill>
                    <a:schemeClr val="bg1"/>
                  </a:solidFill>
                  <a:latin typeface="#9Slide07 IcielBaliho Script" pitchFamily="2" charset="-93"/>
                </a:rPr>
                <a:t>Sinh</a:t>
              </a:r>
              <a:r>
                <a:rPr lang="en-US" sz="2400" b="1" dirty="0">
                  <a:solidFill>
                    <a:schemeClr val="bg1"/>
                  </a:solidFill>
                  <a:latin typeface="#9Slide07 IcielBaliho Script" pitchFamily="2" charset="-93"/>
                </a:rPr>
                <a:t> </a:t>
              </a:r>
              <a:r>
                <a:rPr lang="en-US" sz="2400" b="1" dirty="0" err="1">
                  <a:solidFill>
                    <a:schemeClr val="bg1"/>
                  </a:solidFill>
                  <a:latin typeface="#9Slide07 IcielBaliho Script" pitchFamily="2" charset="-93"/>
                </a:rPr>
                <a:t>học</a:t>
              </a:r>
              <a:endParaRPr lang="vi-VN" sz="2400" b="1" dirty="0">
                <a:solidFill>
                  <a:schemeClr val="bg1"/>
                </a:solidFill>
                <a:latin typeface="#9Slide07 IcielBaliho Script" pitchFamily="2" charset="-93"/>
              </a:endParaRPr>
            </a:p>
          </p:txBody>
        </p:sp>
      </p:grpSp>
      <p:grpSp>
        <p:nvGrpSpPr>
          <p:cNvPr id="19" name="Group 18">
            <a:extLst>
              <a:ext uri="{FF2B5EF4-FFF2-40B4-BE49-F238E27FC236}">
                <a16:creationId xmlns="" xmlns:a16="http://schemas.microsoft.com/office/drawing/2014/main" id="{7EB34074-7555-42AD-A226-393E248331E0}"/>
              </a:ext>
            </a:extLst>
          </p:cNvPr>
          <p:cNvGrpSpPr/>
          <p:nvPr/>
        </p:nvGrpSpPr>
        <p:grpSpPr>
          <a:xfrm>
            <a:off x="3620902" y="1587011"/>
            <a:ext cx="1387197" cy="457200"/>
            <a:chOff x="3796748" y="1629215"/>
            <a:chExt cx="1387197" cy="457200"/>
          </a:xfrm>
        </p:grpSpPr>
        <p:sp>
          <p:nvSpPr>
            <p:cNvPr id="12" name="Rectangle: Rounded Corners 11">
              <a:extLst>
                <a:ext uri="{FF2B5EF4-FFF2-40B4-BE49-F238E27FC236}">
                  <a16:creationId xmlns="" xmlns:a16="http://schemas.microsoft.com/office/drawing/2014/main" id="{D209AF09-70D9-496E-BB5D-FE593AE05003}"/>
                </a:ext>
              </a:extLst>
            </p:cNvPr>
            <p:cNvSpPr/>
            <p:nvPr/>
          </p:nvSpPr>
          <p:spPr>
            <a:xfrm>
              <a:off x="3810001" y="1636542"/>
              <a:ext cx="1350498" cy="443132"/>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Google Shape;876;p39">
              <a:extLst>
                <a:ext uri="{FF2B5EF4-FFF2-40B4-BE49-F238E27FC236}">
                  <a16:creationId xmlns="" xmlns:a16="http://schemas.microsoft.com/office/drawing/2014/main" id="{D1749A08-BE69-4182-BAF9-C61FBC73FE51}"/>
                </a:ext>
              </a:extLst>
            </p:cNvPr>
            <p:cNvSpPr txBox="1">
              <a:spLocks/>
            </p:cNvSpPr>
            <p:nvPr/>
          </p:nvSpPr>
          <p:spPr>
            <a:xfrm>
              <a:off x="3796748" y="1629215"/>
              <a:ext cx="1387197" cy="457200"/>
            </a:xfrm>
            <a:prstGeom prst="roundRect">
              <a:avLst/>
            </a:prstGeom>
            <a:solidFill>
              <a:srgbClr val="00B0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7200"/>
                <a:buFont typeface="Passion One"/>
                <a:buNone/>
                <a:defRPr sz="8000" b="0" i="0" u="none" strike="noStrike" cap="none">
                  <a:solidFill>
                    <a:schemeClr val="lt1"/>
                  </a:solidFill>
                  <a:latin typeface="Passion One"/>
                  <a:ea typeface="Passion One"/>
                  <a:cs typeface="Passion One"/>
                  <a:sym typeface="Passion One"/>
                </a:defRPr>
              </a:lvl1pPr>
              <a:lvl2pPr marR="0" lvl="1"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2pPr>
              <a:lvl3pPr marR="0" lvl="2"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3pPr>
              <a:lvl4pPr marR="0" lvl="3"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4pPr>
              <a:lvl5pPr marR="0" lvl="4"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5pPr>
              <a:lvl6pPr marR="0" lvl="5"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6pPr>
              <a:lvl7pPr marR="0" lvl="6"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7pPr>
              <a:lvl8pPr marR="0" lvl="7"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8pPr>
              <a:lvl9pPr marR="0" lvl="8"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9pPr>
            </a:lstStyle>
            <a:p>
              <a:r>
                <a:rPr lang="en-US" sz="2400" b="1" dirty="0" err="1">
                  <a:solidFill>
                    <a:schemeClr val="bg1"/>
                  </a:solidFill>
                  <a:latin typeface="#9Slide07 IcielBaliho Script" pitchFamily="2" charset="-93"/>
                </a:rPr>
                <a:t>Hóa</a:t>
              </a:r>
              <a:r>
                <a:rPr lang="en-US" sz="2400" b="1" dirty="0">
                  <a:solidFill>
                    <a:schemeClr val="bg1"/>
                  </a:solidFill>
                  <a:latin typeface="#9Slide07 IcielBaliho Script" pitchFamily="2" charset="-93"/>
                </a:rPr>
                <a:t> </a:t>
              </a:r>
              <a:r>
                <a:rPr lang="en-US" sz="2400" b="1" dirty="0" err="1">
                  <a:solidFill>
                    <a:schemeClr val="bg1"/>
                  </a:solidFill>
                  <a:latin typeface="#9Slide07 IcielBaliho Script" pitchFamily="2" charset="-93"/>
                </a:rPr>
                <a:t>học</a:t>
              </a:r>
              <a:endParaRPr lang="vi-VN" sz="2400" b="1" dirty="0">
                <a:solidFill>
                  <a:schemeClr val="bg1"/>
                </a:solidFill>
                <a:latin typeface="#9Slide07 IcielBaliho Script" pitchFamily="2" charset="-93"/>
              </a:endParaRPr>
            </a:p>
          </p:txBody>
        </p:sp>
      </p:grpSp>
      <p:grpSp>
        <p:nvGrpSpPr>
          <p:cNvPr id="20" name="Group 19">
            <a:extLst>
              <a:ext uri="{FF2B5EF4-FFF2-40B4-BE49-F238E27FC236}">
                <a16:creationId xmlns="" xmlns:a16="http://schemas.microsoft.com/office/drawing/2014/main" id="{583864D8-F5B9-4D04-B450-3F0D5CA876C2}"/>
              </a:ext>
            </a:extLst>
          </p:cNvPr>
          <p:cNvGrpSpPr/>
          <p:nvPr/>
        </p:nvGrpSpPr>
        <p:grpSpPr>
          <a:xfrm>
            <a:off x="6335151" y="1608407"/>
            <a:ext cx="1395046" cy="470975"/>
            <a:chOff x="6152271" y="1615440"/>
            <a:chExt cx="1395046" cy="470975"/>
          </a:xfrm>
        </p:grpSpPr>
        <p:sp>
          <p:nvSpPr>
            <p:cNvPr id="13" name="Rectangle: Rounded Corners 12">
              <a:extLst>
                <a:ext uri="{FF2B5EF4-FFF2-40B4-BE49-F238E27FC236}">
                  <a16:creationId xmlns="" xmlns:a16="http://schemas.microsoft.com/office/drawing/2014/main" id="{2AC6D8A4-1E68-428A-818B-75E76AD2DA29}"/>
                </a:ext>
              </a:extLst>
            </p:cNvPr>
            <p:cNvSpPr/>
            <p:nvPr/>
          </p:nvSpPr>
          <p:spPr>
            <a:xfrm>
              <a:off x="6152271" y="1615440"/>
              <a:ext cx="1350498" cy="443132"/>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876;p39">
              <a:extLst>
                <a:ext uri="{FF2B5EF4-FFF2-40B4-BE49-F238E27FC236}">
                  <a16:creationId xmlns="" xmlns:a16="http://schemas.microsoft.com/office/drawing/2014/main" id="{E05BB5A3-AC55-4635-8584-B9D4E5D1D1C0}"/>
                </a:ext>
              </a:extLst>
            </p:cNvPr>
            <p:cNvSpPr txBox="1">
              <a:spLocks/>
            </p:cNvSpPr>
            <p:nvPr/>
          </p:nvSpPr>
          <p:spPr>
            <a:xfrm>
              <a:off x="6160120" y="1629215"/>
              <a:ext cx="1387197"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7200"/>
                <a:buFont typeface="Passion One"/>
                <a:buNone/>
                <a:defRPr sz="8000" b="0" i="0" u="none" strike="noStrike" cap="none">
                  <a:solidFill>
                    <a:schemeClr val="lt1"/>
                  </a:solidFill>
                  <a:latin typeface="Passion One"/>
                  <a:ea typeface="Passion One"/>
                  <a:cs typeface="Passion One"/>
                  <a:sym typeface="Passion One"/>
                </a:defRPr>
              </a:lvl1pPr>
              <a:lvl2pPr marR="0" lvl="1"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2pPr>
              <a:lvl3pPr marR="0" lvl="2"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3pPr>
              <a:lvl4pPr marR="0" lvl="3"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4pPr>
              <a:lvl5pPr marR="0" lvl="4"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5pPr>
              <a:lvl6pPr marR="0" lvl="5"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6pPr>
              <a:lvl7pPr marR="0" lvl="6"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7pPr>
              <a:lvl8pPr marR="0" lvl="7"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8pPr>
              <a:lvl9pPr marR="0" lvl="8" algn="ctr" rtl="0">
                <a:lnSpc>
                  <a:spcPct val="80000"/>
                </a:lnSpc>
                <a:spcBef>
                  <a:spcPts val="0"/>
                </a:spcBef>
                <a:spcAft>
                  <a:spcPts val="0"/>
                </a:spcAft>
                <a:buClr>
                  <a:schemeClr val="accent1"/>
                </a:buClr>
                <a:buSzPts val="7200"/>
                <a:buFont typeface="Passion One"/>
                <a:buNone/>
                <a:defRPr sz="7200" b="1" i="0" u="none" strike="noStrike" cap="none">
                  <a:solidFill>
                    <a:schemeClr val="accent1"/>
                  </a:solidFill>
                  <a:latin typeface="Passion One"/>
                  <a:ea typeface="Passion One"/>
                  <a:cs typeface="Passion One"/>
                  <a:sym typeface="Passion One"/>
                </a:defRPr>
              </a:lvl9pPr>
            </a:lstStyle>
            <a:p>
              <a:r>
                <a:rPr lang="en-US" sz="2400" b="1" dirty="0" err="1">
                  <a:solidFill>
                    <a:schemeClr val="bg1"/>
                  </a:solidFill>
                  <a:latin typeface="#9Slide07 IcielBaliho Script" pitchFamily="2" charset="-93"/>
                </a:rPr>
                <a:t>Vật</a:t>
              </a:r>
              <a:r>
                <a:rPr lang="en-US" sz="2400" b="1" dirty="0">
                  <a:solidFill>
                    <a:schemeClr val="bg1"/>
                  </a:solidFill>
                  <a:latin typeface="#9Slide07 IcielBaliho Script" pitchFamily="2" charset="-93"/>
                </a:rPr>
                <a:t> </a:t>
              </a:r>
              <a:r>
                <a:rPr lang="en-US" sz="2400" b="1" dirty="0" err="1">
                  <a:solidFill>
                    <a:schemeClr val="bg1"/>
                  </a:solidFill>
                  <a:latin typeface="#9Slide07 IcielBaliho Script" pitchFamily="2" charset="-93"/>
                </a:rPr>
                <a:t>lý</a:t>
              </a:r>
              <a:r>
                <a:rPr lang="en-US" sz="2400" b="1" dirty="0">
                  <a:solidFill>
                    <a:schemeClr val="bg1"/>
                  </a:solidFill>
                  <a:latin typeface="#9Slide07 IcielBaliho Script" pitchFamily="2" charset="-93"/>
                </a:rPr>
                <a:t> </a:t>
              </a:r>
              <a:r>
                <a:rPr lang="en-US" sz="2400" b="1" dirty="0" err="1">
                  <a:solidFill>
                    <a:schemeClr val="bg1"/>
                  </a:solidFill>
                  <a:latin typeface="#9Slide07 IcielBaliho Script" pitchFamily="2" charset="-93"/>
                </a:rPr>
                <a:t>học</a:t>
              </a:r>
              <a:endParaRPr lang="vi-VN" sz="2400" b="1" dirty="0">
                <a:solidFill>
                  <a:schemeClr val="bg1"/>
                </a:solidFill>
                <a:latin typeface="#9Slide07 IcielBaliho Script" pitchFamily="2" charset="-93"/>
              </a:endParaRPr>
            </a:p>
          </p:txBody>
        </p:sp>
      </p:grpSp>
      <p:sp>
        <p:nvSpPr>
          <p:cNvPr id="14" name="Oval 13">
            <a:extLst>
              <a:ext uri="{FF2B5EF4-FFF2-40B4-BE49-F238E27FC236}">
                <a16:creationId xmlns="" xmlns:a16="http://schemas.microsoft.com/office/drawing/2014/main" id="{78C9B3AB-F884-48ED-94CB-E656DA9DCCF6}"/>
              </a:ext>
            </a:extLst>
          </p:cNvPr>
          <p:cNvSpPr/>
          <p:nvPr/>
        </p:nvSpPr>
        <p:spPr>
          <a:xfrm>
            <a:off x="1083213" y="3720905"/>
            <a:ext cx="1287193" cy="128719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 xmlns:a16="http://schemas.microsoft.com/office/drawing/2014/main" id="{6D177170-94DA-4C9E-8EBC-A379540744E9}"/>
              </a:ext>
            </a:extLst>
          </p:cNvPr>
          <p:cNvSpPr/>
          <p:nvPr/>
        </p:nvSpPr>
        <p:spPr>
          <a:xfrm>
            <a:off x="2715064" y="3650566"/>
            <a:ext cx="1287193" cy="128719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 xmlns:a16="http://schemas.microsoft.com/office/drawing/2014/main" id="{02286A91-2CBA-4965-A861-4B5A4E917650}"/>
              </a:ext>
            </a:extLst>
          </p:cNvPr>
          <p:cNvSpPr/>
          <p:nvPr/>
        </p:nvSpPr>
        <p:spPr>
          <a:xfrm>
            <a:off x="4550899" y="3692769"/>
            <a:ext cx="1287193" cy="128719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 xmlns:a16="http://schemas.microsoft.com/office/drawing/2014/main" id="{FB7C0C64-92F5-4840-A01E-06BAEC1AD835}"/>
              </a:ext>
            </a:extLst>
          </p:cNvPr>
          <p:cNvSpPr/>
          <p:nvPr/>
        </p:nvSpPr>
        <p:spPr>
          <a:xfrm>
            <a:off x="6457071" y="3664634"/>
            <a:ext cx="1287193" cy="128719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0" descr="Magnetism free icon">
            <a:extLst>
              <a:ext uri="{FF2B5EF4-FFF2-40B4-BE49-F238E27FC236}">
                <a16:creationId xmlns="" xmlns:a16="http://schemas.microsoft.com/office/drawing/2014/main" id="{8F3E89D4-7DA0-429E-BA73-C36261C4F2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9842" y="3999628"/>
            <a:ext cx="785378" cy="78537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2" descr="Burner free icon">
            <a:extLst>
              <a:ext uri="{FF2B5EF4-FFF2-40B4-BE49-F238E27FC236}">
                <a16:creationId xmlns="" xmlns:a16="http://schemas.microsoft.com/office/drawing/2014/main" id="{51D5F901-9471-4D2D-B001-C1B5422D02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02343" y="3864749"/>
            <a:ext cx="785378" cy="78537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4" descr="Refraction free icon">
            <a:extLst>
              <a:ext uri="{FF2B5EF4-FFF2-40B4-BE49-F238E27FC236}">
                <a16:creationId xmlns="" xmlns:a16="http://schemas.microsoft.com/office/drawing/2014/main" id="{503B6C6A-D35C-4BD9-B159-6A1A1D9CBA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28546" y="3939019"/>
            <a:ext cx="730156" cy="730156"/>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6" descr="Gardening">
            <a:extLst>
              <a:ext uri="{FF2B5EF4-FFF2-40B4-BE49-F238E27FC236}">
                <a16:creationId xmlns="" xmlns:a16="http://schemas.microsoft.com/office/drawing/2014/main" id="{4B58FD5C-38E8-4707-BD61-329E78142CB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31391" y="3880046"/>
            <a:ext cx="748563" cy="74856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par>
                                <p:cTn id="16" presetID="53" presetClass="entr" presetSubtype="16" fill="hold" nodeType="withEffect">
                                  <p:stCondLst>
                                    <p:cond delay="250"/>
                                  </p:stCondLst>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ppt_w</p:attrName>
                                        </p:attrNameLst>
                                      </p:cBhvr>
                                      <p:tavLst>
                                        <p:tav tm="0">
                                          <p:val>
                                            <p:fltVal val="0"/>
                                          </p:val>
                                        </p:tav>
                                        <p:tav tm="100000">
                                          <p:val>
                                            <p:strVal val="#ppt_w"/>
                                          </p:val>
                                        </p:tav>
                                      </p:tavLst>
                                    </p:anim>
                                    <p:anim calcmode="lin" valueType="num">
                                      <p:cBhvr>
                                        <p:cTn id="19" dur="500" fill="hold"/>
                                        <p:tgtEl>
                                          <p:spTgt spid="19"/>
                                        </p:tgtEl>
                                        <p:attrNameLst>
                                          <p:attrName>ppt_h</p:attrName>
                                        </p:attrNameLst>
                                      </p:cBhvr>
                                      <p:tavLst>
                                        <p:tav tm="0">
                                          <p:val>
                                            <p:fltVal val="0"/>
                                          </p:val>
                                        </p:tav>
                                        <p:tav tm="100000">
                                          <p:val>
                                            <p:strVal val="#ppt_h"/>
                                          </p:val>
                                        </p:tav>
                                      </p:tavLst>
                                    </p:anim>
                                    <p:animEffect transition="in" filter="fade">
                                      <p:cBhvr>
                                        <p:cTn id="20" dur="500"/>
                                        <p:tgtEl>
                                          <p:spTgt spid="19"/>
                                        </p:tgtEl>
                                      </p:cBhvr>
                                    </p:animEffect>
                                  </p:childTnLst>
                                </p:cTn>
                              </p:par>
                              <p:par>
                                <p:cTn id="21" presetID="53" presetClass="entr" presetSubtype="16" fill="hold" nodeType="withEffect">
                                  <p:stCondLst>
                                    <p:cond delay="5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500" fill="hold"/>
                                        <p:tgtEl>
                                          <p:spTgt spid="20"/>
                                        </p:tgtEl>
                                        <p:attrNameLst>
                                          <p:attrName>ppt_w</p:attrName>
                                        </p:attrNameLst>
                                      </p:cBhvr>
                                      <p:tavLst>
                                        <p:tav tm="0">
                                          <p:val>
                                            <p:fltVal val="0"/>
                                          </p:val>
                                        </p:tav>
                                        <p:tav tm="100000">
                                          <p:val>
                                            <p:strVal val="#ppt_w"/>
                                          </p:val>
                                        </p:tav>
                                      </p:tavLst>
                                    </p:anim>
                                    <p:anim calcmode="lin" valueType="num">
                                      <p:cBhvr>
                                        <p:cTn id="24" dur="500" fill="hold"/>
                                        <p:tgtEl>
                                          <p:spTgt spid="20"/>
                                        </p:tgtEl>
                                        <p:attrNameLst>
                                          <p:attrName>ppt_h</p:attrName>
                                        </p:attrNameLst>
                                      </p:cBhvr>
                                      <p:tavLst>
                                        <p:tav tm="0">
                                          <p:val>
                                            <p:fltVal val="0"/>
                                          </p:val>
                                        </p:tav>
                                        <p:tav tm="100000">
                                          <p:val>
                                            <p:strVal val="#ppt_h"/>
                                          </p:val>
                                        </p:tav>
                                      </p:tavLst>
                                    </p:anim>
                                    <p:animEffect transition="in" filter="fade">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528" fill="hold" grpId="0" nodeType="click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par>
                                <p:cTn id="35" presetID="53" presetClass="entr" presetSubtype="528"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ppt_w</p:attrName>
                                        </p:attrNameLst>
                                      </p:cBhvr>
                                      <p:tavLst>
                                        <p:tav tm="0">
                                          <p:val>
                                            <p:fltVal val="0"/>
                                          </p:val>
                                        </p:tav>
                                        <p:tav tm="100000">
                                          <p:val>
                                            <p:strVal val="#ppt_w"/>
                                          </p:val>
                                        </p:tav>
                                      </p:tavLst>
                                    </p:anim>
                                    <p:anim calcmode="lin" valueType="num">
                                      <p:cBhvr>
                                        <p:cTn id="38" dur="500" fill="hold"/>
                                        <p:tgtEl>
                                          <p:spTgt spid="3"/>
                                        </p:tgtEl>
                                        <p:attrNameLst>
                                          <p:attrName>ppt_h</p:attrName>
                                        </p:attrNameLst>
                                      </p:cBhvr>
                                      <p:tavLst>
                                        <p:tav tm="0">
                                          <p:val>
                                            <p:fltVal val="0"/>
                                          </p:val>
                                        </p:tav>
                                        <p:tav tm="100000">
                                          <p:val>
                                            <p:strVal val="#ppt_h"/>
                                          </p:val>
                                        </p:tav>
                                      </p:tavLst>
                                    </p:anim>
                                    <p:animEffect transition="in" filter="fade">
                                      <p:cBhvr>
                                        <p:cTn id="39" dur="500"/>
                                        <p:tgtEl>
                                          <p:spTgt spid="3"/>
                                        </p:tgtEl>
                                      </p:cBhvr>
                                    </p:animEffect>
                                    <p:anim calcmode="lin" valueType="num">
                                      <p:cBhvr>
                                        <p:cTn id="40" dur="500" fill="hold"/>
                                        <p:tgtEl>
                                          <p:spTgt spid="3"/>
                                        </p:tgtEl>
                                        <p:attrNameLst>
                                          <p:attrName>ppt_x</p:attrName>
                                        </p:attrNameLst>
                                      </p:cBhvr>
                                      <p:tavLst>
                                        <p:tav tm="0">
                                          <p:val>
                                            <p:fltVal val="0.5"/>
                                          </p:val>
                                        </p:tav>
                                        <p:tav tm="100000">
                                          <p:val>
                                            <p:strVal val="#ppt_x"/>
                                          </p:val>
                                        </p:tav>
                                      </p:tavLst>
                                    </p:anim>
                                    <p:anim calcmode="lin" valueType="num">
                                      <p:cBhvr>
                                        <p:cTn id="41" dur="500" fill="hold"/>
                                        <p:tgtEl>
                                          <p:spTgt spid="3"/>
                                        </p:tgtEl>
                                        <p:attrNameLst>
                                          <p:attrName>ppt_y</p:attrName>
                                        </p:attrNameLst>
                                      </p:cBhvr>
                                      <p:tavLst>
                                        <p:tav tm="0">
                                          <p:val>
                                            <p:fltVal val="0.5"/>
                                          </p:val>
                                        </p:tav>
                                        <p:tav tm="100000">
                                          <p:val>
                                            <p:strVal val="#ppt_y"/>
                                          </p:val>
                                        </p:tav>
                                      </p:tavLst>
                                    </p:anim>
                                  </p:childTnLst>
                                </p:cTn>
                              </p:par>
                              <p:par>
                                <p:cTn id="42" presetID="53" presetClass="entr" presetSubtype="528" fill="hold" grpId="0" nodeType="withEffect">
                                  <p:stCondLst>
                                    <p:cond delay="250"/>
                                  </p:stCondLst>
                                  <p:childTnLst>
                                    <p:set>
                                      <p:cBhvr>
                                        <p:cTn id="43" dur="1" fill="hold">
                                          <p:stCondLst>
                                            <p:cond delay="0"/>
                                          </p:stCondLst>
                                        </p:cTn>
                                        <p:tgtEl>
                                          <p:spTgt spid="15"/>
                                        </p:tgtEl>
                                        <p:attrNameLst>
                                          <p:attrName>style.visibility</p:attrName>
                                        </p:attrNameLst>
                                      </p:cBhvr>
                                      <p:to>
                                        <p:strVal val="visible"/>
                                      </p:to>
                                    </p:set>
                                    <p:anim calcmode="lin" valueType="num">
                                      <p:cBhvr>
                                        <p:cTn id="44" dur="500" fill="hold"/>
                                        <p:tgtEl>
                                          <p:spTgt spid="15"/>
                                        </p:tgtEl>
                                        <p:attrNameLst>
                                          <p:attrName>ppt_w</p:attrName>
                                        </p:attrNameLst>
                                      </p:cBhvr>
                                      <p:tavLst>
                                        <p:tav tm="0">
                                          <p:val>
                                            <p:fltVal val="0"/>
                                          </p:val>
                                        </p:tav>
                                        <p:tav tm="100000">
                                          <p:val>
                                            <p:strVal val="#ppt_w"/>
                                          </p:val>
                                        </p:tav>
                                      </p:tavLst>
                                    </p:anim>
                                    <p:anim calcmode="lin" valueType="num">
                                      <p:cBhvr>
                                        <p:cTn id="45" dur="500" fill="hold"/>
                                        <p:tgtEl>
                                          <p:spTgt spid="15"/>
                                        </p:tgtEl>
                                        <p:attrNameLst>
                                          <p:attrName>ppt_h</p:attrName>
                                        </p:attrNameLst>
                                      </p:cBhvr>
                                      <p:tavLst>
                                        <p:tav tm="0">
                                          <p:val>
                                            <p:fltVal val="0"/>
                                          </p:val>
                                        </p:tav>
                                        <p:tav tm="100000">
                                          <p:val>
                                            <p:strVal val="#ppt_h"/>
                                          </p:val>
                                        </p:tav>
                                      </p:tavLst>
                                    </p:anim>
                                    <p:animEffect transition="in" filter="fade">
                                      <p:cBhvr>
                                        <p:cTn id="46" dur="500"/>
                                        <p:tgtEl>
                                          <p:spTgt spid="15"/>
                                        </p:tgtEl>
                                      </p:cBhvr>
                                    </p:animEffect>
                                    <p:anim calcmode="lin" valueType="num">
                                      <p:cBhvr>
                                        <p:cTn id="47" dur="500" fill="hold"/>
                                        <p:tgtEl>
                                          <p:spTgt spid="15"/>
                                        </p:tgtEl>
                                        <p:attrNameLst>
                                          <p:attrName>ppt_x</p:attrName>
                                        </p:attrNameLst>
                                      </p:cBhvr>
                                      <p:tavLst>
                                        <p:tav tm="0">
                                          <p:val>
                                            <p:fltVal val="0.5"/>
                                          </p:val>
                                        </p:tav>
                                        <p:tav tm="100000">
                                          <p:val>
                                            <p:strVal val="#ppt_x"/>
                                          </p:val>
                                        </p:tav>
                                      </p:tavLst>
                                    </p:anim>
                                    <p:anim calcmode="lin" valueType="num">
                                      <p:cBhvr>
                                        <p:cTn id="48" dur="500" fill="hold"/>
                                        <p:tgtEl>
                                          <p:spTgt spid="15"/>
                                        </p:tgtEl>
                                        <p:attrNameLst>
                                          <p:attrName>ppt_y</p:attrName>
                                        </p:attrNameLst>
                                      </p:cBhvr>
                                      <p:tavLst>
                                        <p:tav tm="0">
                                          <p:val>
                                            <p:fltVal val="0.5"/>
                                          </p:val>
                                        </p:tav>
                                        <p:tav tm="100000">
                                          <p:val>
                                            <p:strVal val="#ppt_y"/>
                                          </p:val>
                                        </p:tav>
                                      </p:tavLst>
                                    </p:anim>
                                  </p:childTnLst>
                                </p:cTn>
                              </p:par>
                              <p:par>
                                <p:cTn id="49" presetID="53" presetClass="entr" presetSubtype="528" fill="hold" nodeType="withEffect">
                                  <p:stCondLst>
                                    <p:cond delay="25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anim calcmode="lin" valueType="num">
                                      <p:cBhvr>
                                        <p:cTn id="54" dur="500" fill="hold"/>
                                        <p:tgtEl>
                                          <p:spTgt spid="4"/>
                                        </p:tgtEl>
                                        <p:attrNameLst>
                                          <p:attrName>ppt_x</p:attrName>
                                        </p:attrNameLst>
                                      </p:cBhvr>
                                      <p:tavLst>
                                        <p:tav tm="0">
                                          <p:val>
                                            <p:fltVal val="0.5"/>
                                          </p:val>
                                        </p:tav>
                                        <p:tav tm="100000">
                                          <p:val>
                                            <p:strVal val="#ppt_x"/>
                                          </p:val>
                                        </p:tav>
                                      </p:tavLst>
                                    </p:anim>
                                    <p:anim calcmode="lin" valueType="num">
                                      <p:cBhvr>
                                        <p:cTn id="55" dur="500" fill="hold"/>
                                        <p:tgtEl>
                                          <p:spTgt spid="4"/>
                                        </p:tgtEl>
                                        <p:attrNameLst>
                                          <p:attrName>ppt_y</p:attrName>
                                        </p:attrNameLst>
                                      </p:cBhvr>
                                      <p:tavLst>
                                        <p:tav tm="0">
                                          <p:val>
                                            <p:fltVal val="0.5"/>
                                          </p:val>
                                        </p:tav>
                                        <p:tav tm="100000">
                                          <p:val>
                                            <p:strVal val="#ppt_y"/>
                                          </p:val>
                                        </p:tav>
                                      </p:tavLst>
                                    </p:anim>
                                  </p:childTnLst>
                                </p:cTn>
                              </p:par>
                              <p:par>
                                <p:cTn id="56" presetID="53" presetClass="entr" presetSubtype="528" fill="hold" grpId="0" nodeType="withEffect">
                                  <p:stCondLst>
                                    <p:cond delay="500"/>
                                  </p:stCondLst>
                                  <p:childTnLst>
                                    <p:set>
                                      <p:cBhvr>
                                        <p:cTn id="57" dur="1" fill="hold">
                                          <p:stCondLst>
                                            <p:cond delay="0"/>
                                          </p:stCondLst>
                                        </p:cTn>
                                        <p:tgtEl>
                                          <p:spTgt spid="16"/>
                                        </p:tgtEl>
                                        <p:attrNameLst>
                                          <p:attrName>style.visibility</p:attrName>
                                        </p:attrNameLst>
                                      </p:cBhvr>
                                      <p:to>
                                        <p:strVal val="visible"/>
                                      </p:to>
                                    </p:set>
                                    <p:anim calcmode="lin" valueType="num">
                                      <p:cBhvr>
                                        <p:cTn id="58" dur="500" fill="hold"/>
                                        <p:tgtEl>
                                          <p:spTgt spid="16"/>
                                        </p:tgtEl>
                                        <p:attrNameLst>
                                          <p:attrName>ppt_w</p:attrName>
                                        </p:attrNameLst>
                                      </p:cBhvr>
                                      <p:tavLst>
                                        <p:tav tm="0">
                                          <p:val>
                                            <p:fltVal val="0"/>
                                          </p:val>
                                        </p:tav>
                                        <p:tav tm="100000">
                                          <p:val>
                                            <p:strVal val="#ppt_w"/>
                                          </p:val>
                                        </p:tav>
                                      </p:tavLst>
                                    </p:anim>
                                    <p:anim calcmode="lin" valueType="num">
                                      <p:cBhvr>
                                        <p:cTn id="59" dur="500" fill="hold"/>
                                        <p:tgtEl>
                                          <p:spTgt spid="16"/>
                                        </p:tgtEl>
                                        <p:attrNameLst>
                                          <p:attrName>ppt_h</p:attrName>
                                        </p:attrNameLst>
                                      </p:cBhvr>
                                      <p:tavLst>
                                        <p:tav tm="0">
                                          <p:val>
                                            <p:fltVal val="0"/>
                                          </p:val>
                                        </p:tav>
                                        <p:tav tm="100000">
                                          <p:val>
                                            <p:strVal val="#ppt_h"/>
                                          </p:val>
                                        </p:tav>
                                      </p:tavLst>
                                    </p:anim>
                                    <p:animEffect transition="in" filter="fade">
                                      <p:cBhvr>
                                        <p:cTn id="60" dur="500"/>
                                        <p:tgtEl>
                                          <p:spTgt spid="16"/>
                                        </p:tgtEl>
                                      </p:cBhvr>
                                    </p:animEffect>
                                    <p:anim calcmode="lin" valueType="num">
                                      <p:cBhvr>
                                        <p:cTn id="61" dur="500" fill="hold"/>
                                        <p:tgtEl>
                                          <p:spTgt spid="16"/>
                                        </p:tgtEl>
                                        <p:attrNameLst>
                                          <p:attrName>ppt_x</p:attrName>
                                        </p:attrNameLst>
                                      </p:cBhvr>
                                      <p:tavLst>
                                        <p:tav tm="0">
                                          <p:val>
                                            <p:fltVal val="0.5"/>
                                          </p:val>
                                        </p:tav>
                                        <p:tav tm="100000">
                                          <p:val>
                                            <p:strVal val="#ppt_x"/>
                                          </p:val>
                                        </p:tav>
                                      </p:tavLst>
                                    </p:anim>
                                    <p:anim calcmode="lin" valueType="num">
                                      <p:cBhvr>
                                        <p:cTn id="62" dur="500" fill="hold"/>
                                        <p:tgtEl>
                                          <p:spTgt spid="16"/>
                                        </p:tgtEl>
                                        <p:attrNameLst>
                                          <p:attrName>ppt_y</p:attrName>
                                        </p:attrNameLst>
                                      </p:cBhvr>
                                      <p:tavLst>
                                        <p:tav tm="0">
                                          <p:val>
                                            <p:fltVal val="0.5"/>
                                          </p:val>
                                        </p:tav>
                                        <p:tav tm="100000">
                                          <p:val>
                                            <p:strVal val="#ppt_y"/>
                                          </p:val>
                                        </p:tav>
                                      </p:tavLst>
                                    </p:anim>
                                  </p:childTnLst>
                                </p:cTn>
                              </p:par>
                              <p:par>
                                <p:cTn id="63" presetID="53" presetClass="entr" presetSubtype="528" fill="hold" nodeType="withEffect">
                                  <p:stCondLst>
                                    <p:cond delay="500"/>
                                  </p:stCondLst>
                                  <p:childTnLst>
                                    <p:set>
                                      <p:cBhvr>
                                        <p:cTn id="64" dur="1" fill="hold">
                                          <p:stCondLst>
                                            <p:cond delay="0"/>
                                          </p:stCondLst>
                                        </p:cTn>
                                        <p:tgtEl>
                                          <p:spTgt spid="5"/>
                                        </p:tgtEl>
                                        <p:attrNameLst>
                                          <p:attrName>style.visibility</p:attrName>
                                        </p:attrNameLst>
                                      </p:cBhvr>
                                      <p:to>
                                        <p:strVal val="visible"/>
                                      </p:to>
                                    </p:set>
                                    <p:anim calcmode="lin" valueType="num">
                                      <p:cBhvr>
                                        <p:cTn id="65" dur="500" fill="hold"/>
                                        <p:tgtEl>
                                          <p:spTgt spid="5"/>
                                        </p:tgtEl>
                                        <p:attrNameLst>
                                          <p:attrName>ppt_w</p:attrName>
                                        </p:attrNameLst>
                                      </p:cBhvr>
                                      <p:tavLst>
                                        <p:tav tm="0">
                                          <p:val>
                                            <p:fltVal val="0"/>
                                          </p:val>
                                        </p:tav>
                                        <p:tav tm="100000">
                                          <p:val>
                                            <p:strVal val="#ppt_w"/>
                                          </p:val>
                                        </p:tav>
                                      </p:tavLst>
                                    </p:anim>
                                    <p:anim calcmode="lin" valueType="num">
                                      <p:cBhvr>
                                        <p:cTn id="66" dur="500" fill="hold"/>
                                        <p:tgtEl>
                                          <p:spTgt spid="5"/>
                                        </p:tgtEl>
                                        <p:attrNameLst>
                                          <p:attrName>ppt_h</p:attrName>
                                        </p:attrNameLst>
                                      </p:cBhvr>
                                      <p:tavLst>
                                        <p:tav tm="0">
                                          <p:val>
                                            <p:fltVal val="0"/>
                                          </p:val>
                                        </p:tav>
                                        <p:tav tm="100000">
                                          <p:val>
                                            <p:strVal val="#ppt_h"/>
                                          </p:val>
                                        </p:tav>
                                      </p:tavLst>
                                    </p:anim>
                                    <p:animEffect transition="in" filter="fade">
                                      <p:cBhvr>
                                        <p:cTn id="67" dur="500"/>
                                        <p:tgtEl>
                                          <p:spTgt spid="5"/>
                                        </p:tgtEl>
                                      </p:cBhvr>
                                    </p:animEffect>
                                    <p:anim calcmode="lin" valueType="num">
                                      <p:cBhvr>
                                        <p:cTn id="68" dur="500" fill="hold"/>
                                        <p:tgtEl>
                                          <p:spTgt spid="5"/>
                                        </p:tgtEl>
                                        <p:attrNameLst>
                                          <p:attrName>ppt_x</p:attrName>
                                        </p:attrNameLst>
                                      </p:cBhvr>
                                      <p:tavLst>
                                        <p:tav tm="0">
                                          <p:val>
                                            <p:fltVal val="0.5"/>
                                          </p:val>
                                        </p:tav>
                                        <p:tav tm="100000">
                                          <p:val>
                                            <p:strVal val="#ppt_x"/>
                                          </p:val>
                                        </p:tav>
                                      </p:tavLst>
                                    </p:anim>
                                    <p:anim calcmode="lin" valueType="num">
                                      <p:cBhvr>
                                        <p:cTn id="69" dur="500" fill="hold"/>
                                        <p:tgtEl>
                                          <p:spTgt spid="5"/>
                                        </p:tgtEl>
                                        <p:attrNameLst>
                                          <p:attrName>ppt_y</p:attrName>
                                        </p:attrNameLst>
                                      </p:cBhvr>
                                      <p:tavLst>
                                        <p:tav tm="0">
                                          <p:val>
                                            <p:fltVal val="0.5"/>
                                          </p:val>
                                        </p:tav>
                                        <p:tav tm="100000">
                                          <p:val>
                                            <p:strVal val="#ppt_y"/>
                                          </p:val>
                                        </p:tav>
                                      </p:tavLst>
                                    </p:anim>
                                  </p:childTnLst>
                                </p:cTn>
                              </p:par>
                              <p:par>
                                <p:cTn id="70" presetID="53" presetClass="entr" presetSubtype="528" fill="hold" grpId="0" nodeType="withEffect">
                                  <p:stCondLst>
                                    <p:cond delay="750"/>
                                  </p:stCondLst>
                                  <p:childTnLst>
                                    <p:set>
                                      <p:cBhvr>
                                        <p:cTn id="71" dur="1" fill="hold">
                                          <p:stCondLst>
                                            <p:cond delay="0"/>
                                          </p:stCondLst>
                                        </p:cTn>
                                        <p:tgtEl>
                                          <p:spTgt spid="17"/>
                                        </p:tgtEl>
                                        <p:attrNameLst>
                                          <p:attrName>style.visibility</p:attrName>
                                        </p:attrNameLst>
                                      </p:cBhvr>
                                      <p:to>
                                        <p:strVal val="visible"/>
                                      </p:to>
                                    </p:set>
                                    <p:anim calcmode="lin" valueType="num">
                                      <p:cBhvr>
                                        <p:cTn id="72" dur="500" fill="hold"/>
                                        <p:tgtEl>
                                          <p:spTgt spid="17"/>
                                        </p:tgtEl>
                                        <p:attrNameLst>
                                          <p:attrName>ppt_w</p:attrName>
                                        </p:attrNameLst>
                                      </p:cBhvr>
                                      <p:tavLst>
                                        <p:tav tm="0">
                                          <p:val>
                                            <p:fltVal val="0"/>
                                          </p:val>
                                        </p:tav>
                                        <p:tav tm="100000">
                                          <p:val>
                                            <p:strVal val="#ppt_w"/>
                                          </p:val>
                                        </p:tav>
                                      </p:tavLst>
                                    </p:anim>
                                    <p:anim calcmode="lin" valueType="num">
                                      <p:cBhvr>
                                        <p:cTn id="73" dur="500" fill="hold"/>
                                        <p:tgtEl>
                                          <p:spTgt spid="17"/>
                                        </p:tgtEl>
                                        <p:attrNameLst>
                                          <p:attrName>ppt_h</p:attrName>
                                        </p:attrNameLst>
                                      </p:cBhvr>
                                      <p:tavLst>
                                        <p:tav tm="0">
                                          <p:val>
                                            <p:fltVal val="0"/>
                                          </p:val>
                                        </p:tav>
                                        <p:tav tm="100000">
                                          <p:val>
                                            <p:strVal val="#ppt_h"/>
                                          </p:val>
                                        </p:tav>
                                      </p:tavLst>
                                    </p:anim>
                                    <p:animEffect transition="in" filter="fade">
                                      <p:cBhvr>
                                        <p:cTn id="74" dur="500"/>
                                        <p:tgtEl>
                                          <p:spTgt spid="17"/>
                                        </p:tgtEl>
                                      </p:cBhvr>
                                    </p:animEffect>
                                    <p:anim calcmode="lin" valueType="num">
                                      <p:cBhvr>
                                        <p:cTn id="75" dur="500" fill="hold"/>
                                        <p:tgtEl>
                                          <p:spTgt spid="17"/>
                                        </p:tgtEl>
                                        <p:attrNameLst>
                                          <p:attrName>ppt_x</p:attrName>
                                        </p:attrNameLst>
                                      </p:cBhvr>
                                      <p:tavLst>
                                        <p:tav tm="0">
                                          <p:val>
                                            <p:fltVal val="0.5"/>
                                          </p:val>
                                        </p:tav>
                                        <p:tav tm="100000">
                                          <p:val>
                                            <p:strVal val="#ppt_x"/>
                                          </p:val>
                                        </p:tav>
                                      </p:tavLst>
                                    </p:anim>
                                    <p:anim calcmode="lin" valueType="num">
                                      <p:cBhvr>
                                        <p:cTn id="76" dur="500" fill="hold"/>
                                        <p:tgtEl>
                                          <p:spTgt spid="17"/>
                                        </p:tgtEl>
                                        <p:attrNameLst>
                                          <p:attrName>ppt_y</p:attrName>
                                        </p:attrNameLst>
                                      </p:cBhvr>
                                      <p:tavLst>
                                        <p:tav tm="0">
                                          <p:val>
                                            <p:fltVal val="0.5"/>
                                          </p:val>
                                        </p:tav>
                                        <p:tav tm="100000">
                                          <p:val>
                                            <p:strVal val="#ppt_y"/>
                                          </p:val>
                                        </p:tav>
                                      </p:tavLst>
                                    </p:anim>
                                  </p:childTnLst>
                                </p:cTn>
                              </p:par>
                              <p:par>
                                <p:cTn id="77" presetID="53" presetClass="entr" presetSubtype="528" fill="hold" nodeType="withEffect">
                                  <p:stCondLst>
                                    <p:cond delay="750"/>
                                  </p:stCondLst>
                                  <p:childTnLst>
                                    <p:set>
                                      <p:cBhvr>
                                        <p:cTn id="78" dur="1" fill="hold">
                                          <p:stCondLst>
                                            <p:cond delay="0"/>
                                          </p:stCondLst>
                                        </p:cTn>
                                        <p:tgtEl>
                                          <p:spTgt spid="6"/>
                                        </p:tgtEl>
                                        <p:attrNameLst>
                                          <p:attrName>style.visibility</p:attrName>
                                        </p:attrNameLst>
                                      </p:cBhvr>
                                      <p:to>
                                        <p:strVal val="visible"/>
                                      </p:to>
                                    </p:set>
                                    <p:anim calcmode="lin" valueType="num">
                                      <p:cBhvr>
                                        <p:cTn id="79" dur="500" fill="hold"/>
                                        <p:tgtEl>
                                          <p:spTgt spid="6"/>
                                        </p:tgtEl>
                                        <p:attrNameLst>
                                          <p:attrName>ppt_w</p:attrName>
                                        </p:attrNameLst>
                                      </p:cBhvr>
                                      <p:tavLst>
                                        <p:tav tm="0">
                                          <p:val>
                                            <p:fltVal val="0"/>
                                          </p:val>
                                        </p:tav>
                                        <p:tav tm="100000">
                                          <p:val>
                                            <p:strVal val="#ppt_w"/>
                                          </p:val>
                                        </p:tav>
                                      </p:tavLst>
                                    </p:anim>
                                    <p:anim calcmode="lin" valueType="num">
                                      <p:cBhvr>
                                        <p:cTn id="80" dur="500" fill="hold"/>
                                        <p:tgtEl>
                                          <p:spTgt spid="6"/>
                                        </p:tgtEl>
                                        <p:attrNameLst>
                                          <p:attrName>ppt_h</p:attrName>
                                        </p:attrNameLst>
                                      </p:cBhvr>
                                      <p:tavLst>
                                        <p:tav tm="0">
                                          <p:val>
                                            <p:fltVal val="0"/>
                                          </p:val>
                                        </p:tav>
                                        <p:tav tm="100000">
                                          <p:val>
                                            <p:strVal val="#ppt_h"/>
                                          </p:val>
                                        </p:tav>
                                      </p:tavLst>
                                    </p:anim>
                                    <p:animEffect transition="in" filter="fade">
                                      <p:cBhvr>
                                        <p:cTn id="81" dur="500"/>
                                        <p:tgtEl>
                                          <p:spTgt spid="6"/>
                                        </p:tgtEl>
                                      </p:cBhvr>
                                    </p:animEffect>
                                    <p:anim calcmode="lin" valueType="num">
                                      <p:cBhvr>
                                        <p:cTn id="82" dur="500" fill="hold"/>
                                        <p:tgtEl>
                                          <p:spTgt spid="6"/>
                                        </p:tgtEl>
                                        <p:attrNameLst>
                                          <p:attrName>ppt_x</p:attrName>
                                        </p:attrNameLst>
                                      </p:cBhvr>
                                      <p:tavLst>
                                        <p:tav tm="0">
                                          <p:val>
                                            <p:fltVal val="0.5"/>
                                          </p:val>
                                        </p:tav>
                                        <p:tav tm="100000">
                                          <p:val>
                                            <p:strVal val="#ppt_x"/>
                                          </p:val>
                                        </p:tav>
                                      </p:tavLst>
                                    </p:anim>
                                    <p:anim calcmode="lin" valueType="num">
                                      <p:cBhvr>
                                        <p:cTn id="83" dur="500" fill="hold"/>
                                        <p:tgtEl>
                                          <p:spTgt spid="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84" restart="whenNotActive" fill="hold" evtFilter="cancelBubble" nodeType="interactiveSeq">
                <p:stCondLst>
                  <p:cond evt="onClick" delay="0">
                    <p:tgtEl>
                      <p:spTgt spid="3"/>
                    </p:tgtEl>
                  </p:cond>
                </p:stCondLst>
                <p:endSync evt="end" delay="0">
                  <p:rtn val="all"/>
                </p:endSync>
                <p:childTnLst>
                  <p:par>
                    <p:cTn id="85" fill="hold">
                      <p:stCondLst>
                        <p:cond delay="0"/>
                      </p:stCondLst>
                      <p:childTnLst>
                        <p:par>
                          <p:cTn id="86" fill="hold">
                            <p:stCondLst>
                              <p:cond delay="0"/>
                            </p:stCondLst>
                            <p:childTnLst>
                              <p:par>
                                <p:cTn id="87" presetID="1" presetClass="emph" presetSubtype="2" fill="hold" nodeType="clickEffect">
                                  <p:stCondLst>
                                    <p:cond delay="0"/>
                                  </p:stCondLst>
                                  <p:childTnLst>
                                    <p:animClr clrSpc="rgb" dir="cw">
                                      <p:cBhvr>
                                        <p:cTn id="88" dur="2000" fill="hold"/>
                                        <p:tgtEl>
                                          <p:spTgt spid="14"/>
                                        </p:tgtEl>
                                        <p:attrNameLst>
                                          <p:attrName>fillcolor</p:attrName>
                                        </p:attrNameLst>
                                      </p:cBhvr>
                                      <p:to>
                                        <a:srgbClr val="FF6600"/>
                                      </p:to>
                                    </p:animClr>
                                    <p:set>
                                      <p:cBhvr>
                                        <p:cTn id="89" dur="2000" fill="hold"/>
                                        <p:tgtEl>
                                          <p:spTgt spid="14"/>
                                        </p:tgtEl>
                                        <p:attrNameLst>
                                          <p:attrName>fill.type</p:attrName>
                                        </p:attrNameLst>
                                      </p:cBhvr>
                                      <p:to>
                                        <p:strVal val="solid"/>
                                      </p:to>
                                    </p:set>
                                    <p:set>
                                      <p:cBhvr>
                                        <p:cTn id="90" dur="2000" fill="hold"/>
                                        <p:tgtEl>
                                          <p:spTgt spid="14"/>
                                        </p:tgtEl>
                                        <p:attrNameLst>
                                          <p:attrName>fill.on</p:attrName>
                                        </p:attrNameLst>
                                      </p:cBhvr>
                                      <p:to>
                                        <p:strVal val="true"/>
                                      </p:to>
                                    </p:set>
                                  </p:childTnLst>
                                </p:cTn>
                              </p:par>
                            </p:childTnLst>
                          </p:cTn>
                        </p:par>
                        <p:par>
                          <p:cTn id="91" fill="hold">
                            <p:stCondLst>
                              <p:cond delay="2000"/>
                            </p:stCondLst>
                            <p:childTnLst>
                              <p:par>
                                <p:cTn id="92" presetID="64" presetClass="path" presetSubtype="0" accel="50000" decel="50000" fill="hold" grpId="1" nodeType="afterEffect">
                                  <p:stCondLst>
                                    <p:cond delay="0"/>
                                  </p:stCondLst>
                                  <p:childTnLst>
                                    <p:animMotion origin="layout" path="M 4.72222E-6 3.20988E-6 L 0.48125 -0.20309 " pathEditMode="relative" rAng="0" ptsTypes="AA">
                                      <p:cBhvr>
                                        <p:cTn id="93" dur="2000" fill="hold"/>
                                        <p:tgtEl>
                                          <p:spTgt spid="14"/>
                                        </p:tgtEl>
                                        <p:attrNameLst>
                                          <p:attrName>ppt_x</p:attrName>
                                          <p:attrName>ppt_y</p:attrName>
                                        </p:attrNameLst>
                                      </p:cBhvr>
                                      <p:rCtr x="24062" y="-10154"/>
                                    </p:animMotion>
                                  </p:childTnLst>
                                </p:cTn>
                              </p:par>
                              <p:par>
                                <p:cTn id="94" presetID="64" presetClass="path" presetSubtype="0" accel="50000" decel="50000" fill="hold" nodeType="withEffect">
                                  <p:stCondLst>
                                    <p:cond delay="0"/>
                                  </p:stCondLst>
                                  <p:childTnLst>
                                    <p:animMotion origin="layout" path="M -1.11111E-6 -3.7037E-6 L 0.48142 -0.20833 " pathEditMode="relative" rAng="0" ptsTypes="AA">
                                      <p:cBhvr>
                                        <p:cTn id="95" dur="2000" fill="hold"/>
                                        <p:tgtEl>
                                          <p:spTgt spid="3"/>
                                        </p:tgtEl>
                                        <p:attrNameLst>
                                          <p:attrName>ppt_x</p:attrName>
                                          <p:attrName>ppt_y</p:attrName>
                                        </p:attrNameLst>
                                      </p:cBhvr>
                                      <p:rCtr x="24062" y="-10432"/>
                                    </p:animMotion>
                                  </p:childTnLst>
                                </p:cTn>
                              </p:par>
                            </p:childTnLst>
                          </p:cTn>
                        </p:par>
                      </p:childTnLst>
                    </p:cTn>
                  </p:par>
                </p:childTnLst>
              </p:cTn>
              <p:nextCondLst>
                <p:cond evt="onClick" delay="0">
                  <p:tgtEl>
                    <p:spTgt spid="3"/>
                  </p:tgtEl>
                </p:cond>
              </p:nextCondLst>
            </p:seq>
            <p:seq concurrent="1" nextAc="seek">
              <p:cTn id="96" restart="whenNotActive" fill="hold" evtFilter="cancelBubble" nodeType="interactiveSeq">
                <p:stCondLst>
                  <p:cond evt="onClick" delay="0">
                    <p:tgtEl>
                      <p:spTgt spid="4"/>
                    </p:tgtEl>
                  </p:cond>
                </p:stCondLst>
                <p:endSync evt="end" delay="0">
                  <p:rtn val="all"/>
                </p:endSync>
                <p:childTnLst>
                  <p:par>
                    <p:cTn id="97" fill="hold">
                      <p:stCondLst>
                        <p:cond delay="0"/>
                      </p:stCondLst>
                      <p:childTnLst>
                        <p:par>
                          <p:cTn id="98" fill="hold">
                            <p:stCondLst>
                              <p:cond delay="0"/>
                            </p:stCondLst>
                            <p:childTnLst>
                              <p:par>
                                <p:cTn id="99" presetID="1" presetClass="emph" presetSubtype="2" fill="hold" nodeType="clickEffect">
                                  <p:stCondLst>
                                    <p:cond delay="0"/>
                                  </p:stCondLst>
                                  <p:childTnLst>
                                    <p:animClr clrSpc="rgb" dir="cw">
                                      <p:cBhvr>
                                        <p:cTn id="100" dur="2000" fill="hold"/>
                                        <p:tgtEl>
                                          <p:spTgt spid="15"/>
                                        </p:tgtEl>
                                        <p:attrNameLst>
                                          <p:attrName>fillcolor</p:attrName>
                                        </p:attrNameLst>
                                      </p:cBhvr>
                                      <p:to>
                                        <a:srgbClr val="00B050"/>
                                      </p:to>
                                    </p:animClr>
                                    <p:set>
                                      <p:cBhvr>
                                        <p:cTn id="101" dur="2000" fill="hold"/>
                                        <p:tgtEl>
                                          <p:spTgt spid="15"/>
                                        </p:tgtEl>
                                        <p:attrNameLst>
                                          <p:attrName>fill.type</p:attrName>
                                        </p:attrNameLst>
                                      </p:cBhvr>
                                      <p:to>
                                        <p:strVal val="solid"/>
                                      </p:to>
                                    </p:set>
                                    <p:set>
                                      <p:cBhvr>
                                        <p:cTn id="102" dur="2000" fill="hold"/>
                                        <p:tgtEl>
                                          <p:spTgt spid="15"/>
                                        </p:tgtEl>
                                        <p:attrNameLst>
                                          <p:attrName>fill.on</p:attrName>
                                        </p:attrNameLst>
                                      </p:cBhvr>
                                      <p:to>
                                        <p:strVal val="true"/>
                                      </p:to>
                                    </p:set>
                                  </p:childTnLst>
                                </p:cTn>
                              </p:par>
                            </p:childTnLst>
                          </p:cTn>
                        </p:par>
                        <p:par>
                          <p:cTn id="103" fill="hold">
                            <p:stCondLst>
                              <p:cond delay="2000"/>
                            </p:stCondLst>
                            <p:childTnLst>
                              <p:par>
                                <p:cTn id="104" presetID="64" presetClass="path" presetSubtype="0" accel="50000" decel="50000" fill="hold" grpId="1" nodeType="afterEffect">
                                  <p:stCondLst>
                                    <p:cond delay="0"/>
                                  </p:stCondLst>
                                  <p:childTnLst>
                                    <p:animMotion origin="layout" path="M 2.5E-6 3.45679E-6 L 0.10816 -0.21544 " pathEditMode="relative" rAng="0" ptsTypes="AA">
                                      <p:cBhvr>
                                        <p:cTn id="105" dur="2000" fill="hold"/>
                                        <p:tgtEl>
                                          <p:spTgt spid="15"/>
                                        </p:tgtEl>
                                        <p:attrNameLst>
                                          <p:attrName>ppt_x</p:attrName>
                                          <p:attrName>ppt_y</p:attrName>
                                        </p:attrNameLst>
                                      </p:cBhvr>
                                      <p:rCtr x="5399" y="-10772"/>
                                    </p:animMotion>
                                  </p:childTnLst>
                                </p:cTn>
                              </p:par>
                              <p:par>
                                <p:cTn id="106" presetID="64" presetClass="path" presetSubtype="0" accel="50000" decel="50000" fill="hold" nodeType="withEffect">
                                  <p:stCondLst>
                                    <p:cond delay="0"/>
                                  </p:stCondLst>
                                  <p:childTnLst>
                                    <p:animMotion origin="layout" path="M -5.55556E-7 8.64198E-7 L 0.10799 -0.21605 " pathEditMode="relative" rAng="0" ptsTypes="AA">
                                      <p:cBhvr>
                                        <p:cTn id="107" dur="2000" fill="hold"/>
                                        <p:tgtEl>
                                          <p:spTgt spid="4"/>
                                        </p:tgtEl>
                                        <p:attrNameLst>
                                          <p:attrName>ppt_x</p:attrName>
                                          <p:attrName>ppt_y</p:attrName>
                                        </p:attrNameLst>
                                      </p:cBhvr>
                                      <p:rCtr x="5399" y="-10802"/>
                                    </p:animMotion>
                                  </p:childTnLst>
                                </p:cTn>
                              </p:par>
                            </p:childTnLst>
                          </p:cTn>
                        </p:par>
                      </p:childTnLst>
                    </p:cTn>
                  </p:par>
                </p:childTnLst>
              </p:cTn>
              <p:nextCondLst>
                <p:cond evt="onClick" delay="0">
                  <p:tgtEl>
                    <p:spTgt spid="4"/>
                  </p:tgtEl>
                </p:cond>
              </p:nextCondLst>
            </p:seq>
            <p:seq concurrent="1" nextAc="seek">
              <p:cTn id="108" restart="whenNotActive" fill="hold" evtFilter="cancelBubble" nodeType="interactiveSeq">
                <p:stCondLst>
                  <p:cond evt="onClick" delay="0">
                    <p:tgtEl>
                      <p:spTgt spid="5"/>
                    </p:tgtEl>
                  </p:cond>
                </p:stCondLst>
                <p:endSync evt="end" delay="0">
                  <p:rtn val="all"/>
                </p:endSync>
                <p:childTnLst>
                  <p:par>
                    <p:cTn id="109" fill="hold">
                      <p:stCondLst>
                        <p:cond delay="0"/>
                      </p:stCondLst>
                      <p:childTnLst>
                        <p:par>
                          <p:cTn id="110" fill="hold">
                            <p:stCondLst>
                              <p:cond delay="0"/>
                            </p:stCondLst>
                            <p:childTnLst>
                              <p:par>
                                <p:cTn id="111" presetID="1" presetClass="emph" presetSubtype="2" fill="hold" nodeType="clickEffect">
                                  <p:stCondLst>
                                    <p:cond delay="0"/>
                                  </p:stCondLst>
                                  <p:childTnLst>
                                    <p:animClr clrSpc="rgb" dir="cw">
                                      <p:cBhvr>
                                        <p:cTn id="112" dur="2000" fill="hold"/>
                                        <p:tgtEl>
                                          <p:spTgt spid="16"/>
                                        </p:tgtEl>
                                        <p:attrNameLst>
                                          <p:attrName>fillcolor</p:attrName>
                                        </p:attrNameLst>
                                      </p:cBhvr>
                                      <p:to>
                                        <a:srgbClr val="FF6600"/>
                                      </p:to>
                                    </p:animClr>
                                    <p:set>
                                      <p:cBhvr>
                                        <p:cTn id="113" dur="2000" fill="hold"/>
                                        <p:tgtEl>
                                          <p:spTgt spid="16"/>
                                        </p:tgtEl>
                                        <p:attrNameLst>
                                          <p:attrName>fill.type</p:attrName>
                                        </p:attrNameLst>
                                      </p:cBhvr>
                                      <p:to>
                                        <p:strVal val="solid"/>
                                      </p:to>
                                    </p:set>
                                    <p:set>
                                      <p:cBhvr>
                                        <p:cTn id="114" dur="2000" fill="hold"/>
                                        <p:tgtEl>
                                          <p:spTgt spid="16"/>
                                        </p:tgtEl>
                                        <p:attrNameLst>
                                          <p:attrName>fill.on</p:attrName>
                                        </p:attrNameLst>
                                      </p:cBhvr>
                                      <p:to>
                                        <p:strVal val="true"/>
                                      </p:to>
                                    </p:set>
                                  </p:childTnLst>
                                </p:cTn>
                              </p:par>
                            </p:childTnLst>
                          </p:cTn>
                        </p:par>
                        <p:par>
                          <p:cTn id="115" fill="hold">
                            <p:stCondLst>
                              <p:cond delay="2000"/>
                            </p:stCondLst>
                            <p:childTnLst>
                              <p:par>
                                <p:cTn id="116" presetID="64" presetClass="path" presetSubtype="0" accel="50000" decel="50000" fill="hold" grpId="1" nodeType="afterEffect">
                                  <p:stCondLst>
                                    <p:cond delay="0"/>
                                  </p:stCondLst>
                                  <p:childTnLst>
                                    <p:animMotion origin="layout" path="M 4.44444E-6 -1.23457E-6 L 0.325 -0.2071 " pathEditMode="relative" rAng="0" ptsTypes="AA">
                                      <p:cBhvr>
                                        <p:cTn id="117" dur="2000" fill="hold"/>
                                        <p:tgtEl>
                                          <p:spTgt spid="16"/>
                                        </p:tgtEl>
                                        <p:attrNameLst>
                                          <p:attrName>ppt_x</p:attrName>
                                          <p:attrName>ppt_y</p:attrName>
                                        </p:attrNameLst>
                                      </p:cBhvr>
                                      <p:rCtr x="16250" y="-10370"/>
                                    </p:animMotion>
                                  </p:childTnLst>
                                </p:cTn>
                              </p:par>
                              <p:par>
                                <p:cTn id="118" presetID="64" presetClass="path" presetSubtype="0" accel="50000" decel="50000" fill="hold" nodeType="withEffect">
                                  <p:stCondLst>
                                    <p:cond delay="0"/>
                                  </p:stCondLst>
                                  <p:childTnLst>
                                    <p:animMotion origin="layout" path="M 4.44444E-6 1.60494E-6 L 0.3243 -0.2105 " pathEditMode="relative" rAng="0" ptsTypes="AA">
                                      <p:cBhvr>
                                        <p:cTn id="119" dur="2000" fill="hold"/>
                                        <p:tgtEl>
                                          <p:spTgt spid="5"/>
                                        </p:tgtEl>
                                        <p:attrNameLst>
                                          <p:attrName>ppt_x</p:attrName>
                                          <p:attrName>ppt_y</p:attrName>
                                        </p:attrNameLst>
                                      </p:cBhvr>
                                      <p:rCtr x="16215" y="-10525"/>
                                    </p:animMotion>
                                  </p:childTnLst>
                                </p:cTn>
                              </p:par>
                            </p:childTnLst>
                          </p:cTn>
                        </p:par>
                      </p:childTnLst>
                    </p:cTn>
                  </p:par>
                </p:childTnLst>
              </p:cTn>
              <p:nextCondLst>
                <p:cond evt="onClick" delay="0">
                  <p:tgtEl>
                    <p:spTgt spid="5"/>
                  </p:tgtEl>
                </p:cond>
              </p:nextCondLst>
            </p:seq>
            <p:seq concurrent="1" nextAc="seek">
              <p:cTn id="120" restart="whenNotActive" fill="hold" evtFilter="cancelBubble" nodeType="interactiveSeq">
                <p:stCondLst>
                  <p:cond evt="onClick" delay="0">
                    <p:tgtEl>
                      <p:spTgt spid="6"/>
                    </p:tgtEl>
                  </p:cond>
                </p:stCondLst>
                <p:endSync evt="end" delay="0">
                  <p:rtn val="all"/>
                </p:endSync>
                <p:childTnLst>
                  <p:par>
                    <p:cTn id="121" fill="hold">
                      <p:stCondLst>
                        <p:cond delay="0"/>
                      </p:stCondLst>
                      <p:childTnLst>
                        <p:par>
                          <p:cTn id="122" fill="hold">
                            <p:stCondLst>
                              <p:cond delay="0"/>
                            </p:stCondLst>
                            <p:childTnLst>
                              <p:par>
                                <p:cTn id="123" presetID="1" presetClass="emph" presetSubtype="2" fill="hold" nodeType="clickEffect">
                                  <p:stCondLst>
                                    <p:cond delay="0"/>
                                  </p:stCondLst>
                                  <p:childTnLst>
                                    <p:animClr clrSpc="rgb" dir="cw">
                                      <p:cBhvr>
                                        <p:cTn id="124" dur="2000" fill="hold"/>
                                        <p:tgtEl>
                                          <p:spTgt spid="17"/>
                                        </p:tgtEl>
                                        <p:attrNameLst>
                                          <p:attrName>fillcolor</p:attrName>
                                        </p:attrNameLst>
                                      </p:cBhvr>
                                      <p:to>
                                        <a:srgbClr val="7030A0"/>
                                      </p:to>
                                    </p:animClr>
                                    <p:set>
                                      <p:cBhvr>
                                        <p:cTn id="125" dur="2000" fill="hold"/>
                                        <p:tgtEl>
                                          <p:spTgt spid="17"/>
                                        </p:tgtEl>
                                        <p:attrNameLst>
                                          <p:attrName>fill.type</p:attrName>
                                        </p:attrNameLst>
                                      </p:cBhvr>
                                      <p:to>
                                        <p:strVal val="solid"/>
                                      </p:to>
                                    </p:set>
                                    <p:set>
                                      <p:cBhvr>
                                        <p:cTn id="126" dur="2000" fill="hold"/>
                                        <p:tgtEl>
                                          <p:spTgt spid="17"/>
                                        </p:tgtEl>
                                        <p:attrNameLst>
                                          <p:attrName>fill.on</p:attrName>
                                        </p:attrNameLst>
                                      </p:cBhvr>
                                      <p:to>
                                        <p:strVal val="true"/>
                                      </p:to>
                                    </p:set>
                                  </p:childTnLst>
                                </p:cTn>
                              </p:par>
                            </p:childTnLst>
                          </p:cTn>
                        </p:par>
                        <p:par>
                          <p:cTn id="127" fill="hold">
                            <p:stCondLst>
                              <p:cond delay="2000"/>
                            </p:stCondLst>
                            <p:childTnLst>
                              <p:par>
                                <p:cTn id="128" presetID="64" presetClass="path" presetSubtype="0" accel="50000" decel="50000" fill="hold" grpId="1" nodeType="afterEffect">
                                  <p:stCondLst>
                                    <p:cond delay="0"/>
                                  </p:stCondLst>
                                  <p:childTnLst>
                                    <p:animMotion origin="layout" path="M 1.11111E-6 4.32099E-6 L -0.59479 -0.22192 " pathEditMode="relative" rAng="0" ptsTypes="AA">
                                      <p:cBhvr>
                                        <p:cTn id="129" dur="2000" fill="hold"/>
                                        <p:tgtEl>
                                          <p:spTgt spid="17"/>
                                        </p:tgtEl>
                                        <p:attrNameLst>
                                          <p:attrName>ppt_x</p:attrName>
                                          <p:attrName>ppt_y</p:attrName>
                                        </p:attrNameLst>
                                      </p:cBhvr>
                                      <p:rCtr x="-29740" y="-11111"/>
                                    </p:animMotion>
                                  </p:childTnLst>
                                </p:cTn>
                              </p:par>
                              <p:par>
                                <p:cTn id="130" presetID="64" presetClass="path" presetSubtype="0" accel="50000" decel="50000" fill="hold" nodeType="withEffect">
                                  <p:stCondLst>
                                    <p:cond delay="0"/>
                                  </p:stCondLst>
                                  <p:childTnLst>
                                    <p:animMotion origin="layout" path="M -3.33333E-6 -4.93827E-7 L -0.59548 -0.21173 " pathEditMode="relative" rAng="0" ptsTypes="AA">
                                      <p:cBhvr>
                                        <p:cTn id="131" dur="2000" fill="hold"/>
                                        <p:tgtEl>
                                          <p:spTgt spid="6"/>
                                        </p:tgtEl>
                                        <p:attrNameLst>
                                          <p:attrName>ppt_x</p:attrName>
                                          <p:attrName>ppt_y</p:attrName>
                                        </p:attrNameLst>
                                      </p:cBhvr>
                                      <p:rCtr x="-29774" y="-10586"/>
                                    </p:animMotion>
                                  </p:childTnLst>
                                </p:cTn>
                              </p:par>
                            </p:childTnLst>
                          </p:cTn>
                        </p:par>
                      </p:childTnLst>
                    </p:cTn>
                  </p:par>
                </p:childTnLst>
              </p:cTn>
              <p:nextCondLst>
                <p:cond evt="onClick" delay="0">
                  <p:tgtEl>
                    <p:spTgt spid="6"/>
                  </p:tgtEl>
                </p:cond>
              </p:nextCondLst>
            </p:seq>
          </p:childTnLst>
        </p:cTn>
      </p:par>
    </p:tnLst>
    <p:bldLst>
      <p:bldP spid="7" grpId="0"/>
      <p:bldP spid="14" grpId="0" animBg="1"/>
      <p:bldP spid="14" grpId="1" animBg="1"/>
      <p:bldP spid="15" grpId="0" animBg="1"/>
      <p:bldP spid="15" grpId="1" animBg="1"/>
      <p:bldP spid="16" grpId="0" animBg="1"/>
      <p:bldP spid="16" grpId="1" animBg="1"/>
      <p:bldP spid="17" grpId="0" animBg="1"/>
      <p:bldP spid="17"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grpSp>
        <p:nvGrpSpPr>
          <p:cNvPr id="1738" name="Group 1737">
            <a:extLst>
              <a:ext uri="{FF2B5EF4-FFF2-40B4-BE49-F238E27FC236}">
                <a16:creationId xmlns="" xmlns:a16="http://schemas.microsoft.com/office/drawing/2014/main" id="{0CD2D46B-2216-45FC-819A-A071FF892365}"/>
              </a:ext>
            </a:extLst>
          </p:cNvPr>
          <p:cNvGrpSpPr/>
          <p:nvPr/>
        </p:nvGrpSpPr>
        <p:grpSpPr>
          <a:xfrm>
            <a:off x="176882" y="1294814"/>
            <a:ext cx="3111271" cy="2664187"/>
            <a:chOff x="176882" y="1294814"/>
            <a:chExt cx="3111271" cy="2664187"/>
          </a:xfrm>
        </p:grpSpPr>
        <p:pic>
          <p:nvPicPr>
            <p:cNvPr id="11" name="Graphic 10">
              <a:extLst>
                <a:ext uri="{FF2B5EF4-FFF2-40B4-BE49-F238E27FC236}">
                  <a16:creationId xmlns="" xmlns:a16="http://schemas.microsoft.com/office/drawing/2014/main" id="{29BAC1BE-EB76-41CB-8557-46631360C756}"/>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530762" y="1294814"/>
              <a:ext cx="2353115" cy="2353115"/>
            </a:xfrm>
            <a:prstGeom prst="rect">
              <a:avLst/>
            </a:prstGeom>
          </p:spPr>
        </p:pic>
        <p:grpSp>
          <p:nvGrpSpPr>
            <p:cNvPr id="1132" name="Google Shape;1132;p50"/>
            <p:cNvGrpSpPr/>
            <p:nvPr/>
          </p:nvGrpSpPr>
          <p:grpSpPr>
            <a:xfrm>
              <a:off x="176882" y="1424530"/>
              <a:ext cx="3111271" cy="2534471"/>
              <a:chOff x="765028" y="1333090"/>
              <a:chExt cx="3111271" cy="2534471"/>
            </a:xfrm>
          </p:grpSpPr>
          <p:grpSp>
            <p:nvGrpSpPr>
              <p:cNvPr id="1133" name="Google Shape;1133;p50"/>
              <p:cNvGrpSpPr/>
              <p:nvPr/>
            </p:nvGrpSpPr>
            <p:grpSpPr>
              <a:xfrm>
                <a:off x="850753" y="1390240"/>
                <a:ext cx="3025546" cy="2477321"/>
                <a:chOff x="2488125" y="1780425"/>
                <a:chExt cx="2913100" cy="2385250"/>
              </a:xfrm>
            </p:grpSpPr>
            <p:sp>
              <p:nvSpPr>
                <p:cNvPr id="1134" name="Google Shape;1134;p50"/>
                <p:cNvSpPr/>
                <p:nvPr/>
              </p:nvSpPr>
              <p:spPr>
                <a:xfrm>
                  <a:off x="3571750" y="3636125"/>
                  <a:ext cx="745850" cy="435400"/>
                </a:xfrm>
                <a:custGeom>
                  <a:avLst/>
                  <a:gdLst/>
                  <a:ahLst/>
                  <a:cxnLst/>
                  <a:rect l="l" t="t" r="r" b="b"/>
                  <a:pathLst>
                    <a:path w="29834" h="17416" extrusionOk="0">
                      <a:moveTo>
                        <a:pt x="2511" y="0"/>
                      </a:moveTo>
                      <a:lnTo>
                        <a:pt x="0" y="17416"/>
                      </a:lnTo>
                      <a:lnTo>
                        <a:pt x="29833" y="17416"/>
                      </a:lnTo>
                      <a:lnTo>
                        <a:pt x="27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0"/>
                <p:cNvSpPr/>
                <p:nvPr/>
              </p:nvSpPr>
              <p:spPr>
                <a:xfrm>
                  <a:off x="3312675" y="4134275"/>
                  <a:ext cx="1263400" cy="31400"/>
                </a:xfrm>
                <a:custGeom>
                  <a:avLst/>
                  <a:gdLst/>
                  <a:ahLst/>
                  <a:cxnLst/>
                  <a:rect l="l" t="t" r="r" b="b"/>
                  <a:pathLst>
                    <a:path w="50536" h="1256" extrusionOk="0">
                      <a:moveTo>
                        <a:pt x="1" y="1"/>
                      </a:moveTo>
                      <a:lnTo>
                        <a:pt x="1" y="1256"/>
                      </a:lnTo>
                      <a:lnTo>
                        <a:pt x="50536" y="1256"/>
                      </a:lnTo>
                      <a:lnTo>
                        <a:pt x="505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0"/>
                <p:cNvSpPr/>
                <p:nvPr/>
              </p:nvSpPr>
              <p:spPr>
                <a:xfrm>
                  <a:off x="3312675" y="4071500"/>
                  <a:ext cx="1263400" cy="62800"/>
                </a:xfrm>
                <a:custGeom>
                  <a:avLst/>
                  <a:gdLst/>
                  <a:ahLst/>
                  <a:cxnLst/>
                  <a:rect l="l" t="t" r="r" b="b"/>
                  <a:pathLst>
                    <a:path w="50536" h="2512" extrusionOk="0">
                      <a:moveTo>
                        <a:pt x="10363" y="1"/>
                      </a:moveTo>
                      <a:lnTo>
                        <a:pt x="1" y="2512"/>
                      </a:lnTo>
                      <a:lnTo>
                        <a:pt x="50536" y="2512"/>
                      </a:lnTo>
                      <a:lnTo>
                        <a:pt x="40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0"/>
                <p:cNvSpPr/>
                <p:nvPr/>
              </p:nvSpPr>
              <p:spPr>
                <a:xfrm>
                  <a:off x="2488125" y="3411850"/>
                  <a:ext cx="2913100" cy="279075"/>
                </a:xfrm>
                <a:custGeom>
                  <a:avLst/>
                  <a:gdLst/>
                  <a:ahLst/>
                  <a:cxnLst/>
                  <a:rect l="l" t="t" r="r" b="b"/>
                  <a:pathLst>
                    <a:path w="116524" h="11163" extrusionOk="0">
                      <a:moveTo>
                        <a:pt x="0" y="1"/>
                      </a:moveTo>
                      <a:lnTo>
                        <a:pt x="0" y="6369"/>
                      </a:lnTo>
                      <a:cubicBezTo>
                        <a:pt x="0" y="9017"/>
                        <a:pt x="2169" y="11162"/>
                        <a:pt x="4816" y="11162"/>
                      </a:cubicBezTo>
                      <a:lnTo>
                        <a:pt x="111707" y="11162"/>
                      </a:lnTo>
                      <a:cubicBezTo>
                        <a:pt x="114355" y="11162"/>
                        <a:pt x="116523" y="9017"/>
                        <a:pt x="116523" y="6369"/>
                      </a:cubicBezTo>
                      <a:lnTo>
                        <a:pt x="1165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0"/>
                <p:cNvSpPr/>
                <p:nvPr/>
              </p:nvSpPr>
              <p:spPr>
                <a:xfrm>
                  <a:off x="2488125" y="1780425"/>
                  <a:ext cx="2913100" cy="1631450"/>
                </a:xfrm>
                <a:custGeom>
                  <a:avLst/>
                  <a:gdLst/>
                  <a:ahLst/>
                  <a:cxnLst/>
                  <a:rect l="l" t="t" r="r" b="b"/>
                  <a:pathLst>
                    <a:path w="116524" h="65258" extrusionOk="0">
                      <a:moveTo>
                        <a:pt x="112209" y="3766"/>
                      </a:moveTo>
                      <a:lnTo>
                        <a:pt x="112209" y="61218"/>
                      </a:lnTo>
                      <a:lnTo>
                        <a:pt x="4314" y="61218"/>
                      </a:lnTo>
                      <a:lnTo>
                        <a:pt x="4314" y="3766"/>
                      </a:lnTo>
                      <a:close/>
                      <a:moveTo>
                        <a:pt x="4839" y="0"/>
                      </a:moveTo>
                      <a:cubicBezTo>
                        <a:pt x="2169" y="0"/>
                        <a:pt x="0" y="2169"/>
                        <a:pt x="0" y="4839"/>
                      </a:cubicBezTo>
                      <a:lnTo>
                        <a:pt x="0" y="65258"/>
                      </a:lnTo>
                      <a:lnTo>
                        <a:pt x="116523" y="65258"/>
                      </a:lnTo>
                      <a:lnTo>
                        <a:pt x="116523" y="4839"/>
                      </a:lnTo>
                      <a:cubicBezTo>
                        <a:pt x="116523" y="2169"/>
                        <a:pt x="114355" y="0"/>
                        <a:pt x="1116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0"/>
                <p:cNvSpPr/>
                <p:nvPr/>
              </p:nvSpPr>
              <p:spPr>
                <a:xfrm>
                  <a:off x="3887875" y="3483175"/>
                  <a:ext cx="113575" cy="114150"/>
                </a:xfrm>
                <a:custGeom>
                  <a:avLst/>
                  <a:gdLst/>
                  <a:ahLst/>
                  <a:cxnLst/>
                  <a:rect l="l" t="t" r="r" b="b"/>
                  <a:pathLst>
                    <a:path w="4543" h="4566" extrusionOk="0">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50"/>
              <p:cNvGrpSpPr/>
              <p:nvPr/>
            </p:nvGrpSpPr>
            <p:grpSpPr>
              <a:xfrm>
                <a:off x="765028" y="1333090"/>
                <a:ext cx="3025546" cy="2477321"/>
                <a:chOff x="2488125" y="1780425"/>
                <a:chExt cx="2913100" cy="2385250"/>
              </a:xfrm>
            </p:grpSpPr>
            <p:sp>
              <p:nvSpPr>
                <p:cNvPr id="1141" name="Google Shape;1141;p50"/>
                <p:cNvSpPr/>
                <p:nvPr/>
              </p:nvSpPr>
              <p:spPr>
                <a:xfrm>
                  <a:off x="3571750" y="3636125"/>
                  <a:ext cx="745850" cy="435400"/>
                </a:xfrm>
                <a:custGeom>
                  <a:avLst/>
                  <a:gdLst/>
                  <a:ahLst/>
                  <a:cxnLst/>
                  <a:rect l="l" t="t" r="r" b="b"/>
                  <a:pathLst>
                    <a:path w="29834" h="17416" extrusionOk="0">
                      <a:moveTo>
                        <a:pt x="2511" y="0"/>
                      </a:moveTo>
                      <a:lnTo>
                        <a:pt x="0" y="17416"/>
                      </a:lnTo>
                      <a:lnTo>
                        <a:pt x="29833" y="17416"/>
                      </a:lnTo>
                      <a:lnTo>
                        <a:pt x="270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0"/>
                <p:cNvSpPr/>
                <p:nvPr/>
              </p:nvSpPr>
              <p:spPr>
                <a:xfrm>
                  <a:off x="3312675" y="4134275"/>
                  <a:ext cx="1263400" cy="31400"/>
                </a:xfrm>
                <a:custGeom>
                  <a:avLst/>
                  <a:gdLst/>
                  <a:ahLst/>
                  <a:cxnLst/>
                  <a:rect l="l" t="t" r="r" b="b"/>
                  <a:pathLst>
                    <a:path w="50536" h="1256" extrusionOk="0">
                      <a:moveTo>
                        <a:pt x="1" y="1"/>
                      </a:moveTo>
                      <a:lnTo>
                        <a:pt x="1" y="1256"/>
                      </a:lnTo>
                      <a:lnTo>
                        <a:pt x="50536" y="1256"/>
                      </a:lnTo>
                      <a:lnTo>
                        <a:pt x="505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0"/>
                <p:cNvSpPr/>
                <p:nvPr/>
              </p:nvSpPr>
              <p:spPr>
                <a:xfrm>
                  <a:off x="3312675" y="4071500"/>
                  <a:ext cx="1263400" cy="62800"/>
                </a:xfrm>
                <a:custGeom>
                  <a:avLst/>
                  <a:gdLst/>
                  <a:ahLst/>
                  <a:cxnLst/>
                  <a:rect l="l" t="t" r="r" b="b"/>
                  <a:pathLst>
                    <a:path w="50536" h="2512" extrusionOk="0">
                      <a:moveTo>
                        <a:pt x="10363" y="1"/>
                      </a:moveTo>
                      <a:lnTo>
                        <a:pt x="1" y="2512"/>
                      </a:lnTo>
                      <a:lnTo>
                        <a:pt x="50536" y="2512"/>
                      </a:lnTo>
                      <a:lnTo>
                        <a:pt x="401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0"/>
                <p:cNvSpPr/>
                <p:nvPr/>
              </p:nvSpPr>
              <p:spPr>
                <a:xfrm>
                  <a:off x="2488125" y="3411850"/>
                  <a:ext cx="2913100" cy="279075"/>
                </a:xfrm>
                <a:custGeom>
                  <a:avLst/>
                  <a:gdLst/>
                  <a:ahLst/>
                  <a:cxnLst/>
                  <a:rect l="l" t="t" r="r" b="b"/>
                  <a:pathLst>
                    <a:path w="116524" h="11163" extrusionOk="0">
                      <a:moveTo>
                        <a:pt x="0" y="1"/>
                      </a:moveTo>
                      <a:lnTo>
                        <a:pt x="0" y="6369"/>
                      </a:lnTo>
                      <a:cubicBezTo>
                        <a:pt x="0" y="9017"/>
                        <a:pt x="2169" y="11162"/>
                        <a:pt x="4816" y="11162"/>
                      </a:cubicBezTo>
                      <a:lnTo>
                        <a:pt x="111707" y="11162"/>
                      </a:lnTo>
                      <a:cubicBezTo>
                        <a:pt x="114355" y="11162"/>
                        <a:pt x="116523" y="9017"/>
                        <a:pt x="116523" y="6369"/>
                      </a:cubicBezTo>
                      <a:lnTo>
                        <a:pt x="1165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0"/>
                <p:cNvSpPr/>
                <p:nvPr/>
              </p:nvSpPr>
              <p:spPr>
                <a:xfrm>
                  <a:off x="2488125" y="1780425"/>
                  <a:ext cx="2913100" cy="1631450"/>
                </a:xfrm>
                <a:custGeom>
                  <a:avLst/>
                  <a:gdLst/>
                  <a:ahLst/>
                  <a:cxnLst/>
                  <a:rect l="l" t="t" r="r" b="b"/>
                  <a:pathLst>
                    <a:path w="116524" h="65258" extrusionOk="0">
                      <a:moveTo>
                        <a:pt x="112209" y="3766"/>
                      </a:moveTo>
                      <a:lnTo>
                        <a:pt x="112209" y="61218"/>
                      </a:lnTo>
                      <a:lnTo>
                        <a:pt x="4314" y="61218"/>
                      </a:lnTo>
                      <a:lnTo>
                        <a:pt x="4314" y="3766"/>
                      </a:lnTo>
                      <a:close/>
                      <a:moveTo>
                        <a:pt x="4839" y="0"/>
                      </a:moveTo>
                      <a:cubicBezTo>
                        <a:pt x="2169" y="0"/>
                        <a:pt x="0" y="2169"/>
                        <a:pt x="0" y="4839"/>
                      </a:cubicBezTo>
                      <a:lnTo>
                        <a:pt x="0" y="65258"/>
                      </a:lnTo>
                      <a:lnTo>
                        <a:pt x="116523" y="65258"/>
                      </a:lnTo>
                      <a:lnTo>
                        <a:pt x="116523" y="4839"/>
                      </a:lnTo>
                      <a:cubicBezTo>
                        <a:pt x="116523" y="2169"/>
                        <a:pt x="114355" y="0"/>
                        <a:pt x="111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0"/>
                <p:cNvSpPr/>
                <p:nvPr/>
              </p:nvSpPr>
              <p:spPr>
                <a:xfrm>
                  <a:off x="3887875" y="3483175"/>
                  <a:ext cx="113575" cy="114150"/>
                </a:xfrm>
                <a:custGeom>
                  <a:avLst/>
                  <a:gdLst/>
                  <a:ahLst/>
                  <a:cxnLst/>
                  <a:rect l="l" t="t" r="r" b="b"/>
                  <a:pathLst>
                    <a:path w="4543" h="4566" extrusionOk="0">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6" name="Google Shape;647;p31">
            <a:extLst>
              <a:ext uri="{FF2B5EF4-FFF2-40B4-BE49-F238E27FC236}">
                <a16:creationId xmlns="" xmlns:a16="http://schemas.microsoft.com/office/drawing/2014/main" id="{0288AFB9-A087-4F03-9F9C-5C06639D40CD}"/>
              </a:ext>
            </a:extLst>
          </p:cNvPr>
          <p:cNvSpPr txBox="1">
            <a:spLocks noGrp="1"/>
          </p:cNvSpPr>
          <p:nvPr>
            <p:ph type="title"/>
          </p:nvPr>
        </p:nvSpPr>
        <p:spPr>
          <a:xfrm>
            <a:off x="4839286" y="2719460"/>
            <a:ext cx="3891247"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sz="4800" dirty="0">
                <a:solidFill>
                  <a:srgbClr val="FF6600"/>
                </a:solidFill>
                <a:latin typeface="UTM Cookies" panose="02040603050506020204" pitchFamily="18" charset="0"/>
              </a:rPr>
              <a:t>KHTN VỚI CÔNG NGHỆ VÀ ĐỜI SỐNG</a:t>
            </a:r>
            <a:endParaRPr sz="4800" dirty="0">
              <a:solidFill>
                <a:srgbClr val="FF6600"/>
              </a:solidFill>
              <a:latin typeface="UTM Cookies" panose="02040603050506020204" pitchFamily="18" charset="0"/>
            </a:endParaRPr>
          </a:p>
        </p:txBody>
      </p:sp>
      <p:sp>
        <p:nvSpPr>
          <p:cNvPr id="37" name="Google Shape;648;p31">
            <a:extLst>
              <a:ext uri="{FF2B5EF4-FFF2-40B4-BE49-F238E27FC236}">
                <a16:creationId xmlns="" xmlns:a16="http://schemas.microsoft.com/office/drawing/2014/main" id="{0754C8B4-B9D8-424B-89E4-51C387B95338}"/>
              </a:ext>
            </a:extLst>
          </p:cNvPr>
          <p:cNvSpPr txBox="1">
            <a:spLocks/>
          </p:cNvSpPr>
          <p:nvPr/>
        </p:nvSpPr>
        <p:spPr>
          <a:xfrm>
            <a:off x="6962194" y="1104999"/>
            <a:ext cx="1664700" cy="987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2"/>
              </a:buClr>
              <a:buSzPts val="1600"/>
              <a:buFont typeface="Nunito SemiBold"/>
              <a:buNone/>
              <a:defRPr sz="1400" b="0" i="0" u="none" strike="noStrike" cap="none">
                <a:solidFill>
                  <a:schemeClr val="dk2"/>
                </a:solidFill>
                <a:latin typeface="Nunito SemiBold"/>
                <a:ea typeface="Nunito SemiBold"/>
                <a:cs typeface="Nunito SemiBold"/>
                <a:sym typeface="Nunito SemiBold"/>
              </a:defRPr>
            </a:lvl1pPr>
            <a:lvl2pPr marL="914400" marR="0" lvl="1" indent="-330200" algn="r" rtl="0">
              <a:lnSpc>
                <a:spcPct val="100000"/>
              </a:lnSpc>
              <a:spcBef>
                <a:spcPts val="0"/>
              </a:spcBef>
              <a:spcAft>
                <a:spcPts val="0"/>
              </a:spcAft>
              <a:buClr>
                <a:schemeClr val="dk2"/>
              </a:buClr>
              <a:buSzPts val="1600"/>
              <a:buFont typeface="Nunito SemiBold"/>
              <a:buNone/>
              <a:defRPr sz="1400" b="0" i="0" u="none" strike="noStrike" cap="none">
                <a:solidFill>
                  <a:schemeClr val="dk2"/>
                </a:solidFill>
                <a:latin typeface="Nunito SemiBold"/>
                <a:ea typeface="Nunito SemiBold"/>
                <a:cs typeface="Nunito SemiBold"/>
                <a:sym typeface="Nunito SemiBold"/>
              </a:defRPr>
            </a:lvl2pPr>
            <a:lvl3pPr marL="1371600" marR="0" lvl="2" indent="-330200" algn="r" rtl="0">
              <a:lnSpc>
                <a:spcPct val="100000"/>
              </a:lnSpc>
              <a:spcBef>
                <a:spcPts val="0"/>
              </a:spcBef>
              <a:spcAft>
                <a:spcPts val="0"/>
              </a:spcAft>
              <a:buClr>
                <a:schemeClr val="dk2"/>
              </a:buClr>
              <a:buSzPts val="1600"/>
              <a:buFont typeface="Nunito SemiBold"/>
              <a:buNone/>
              <a:defRPr sz="1400" b="0" i="0" u="none" strike="noStrike" cap="none">
                <a:solidFill>
                  <a:schemeClr val="dk2"/>
                </a:solidFill>
                <a:latin typeface="Nunito SemiBold"/>
                <a:ea typeface="Nunito SemiBold"/>
                <a:cs typeface="Nunito SemiBold"/>
                <a:sym typeface="Nunito SemiBold"/>
              </a:defRPr>
            </a:lvl3pPr>
            <a:lvl4pPr marL="1828800" marR="0" lvl="3" indent="-330200" algn="r" rtl="0">
              <a:lnSpc>
                <a:spcPct val="100000"/>
              </a:lnSpc>
              <a:spcBef>
                <a:spcPts val="0"/>
              </a:spcBef>
              <a:spcAft>
                <a:spcPts val="0"/>
              </a:spcAft>
              <a:buClr>
                <a:schemeClr val="dk2"/>
              </a:buClr>
              <a:buSzPts val="1600"/>
              <a:buFont typeface="Nunito SemiBold"/>
              <a:buNone/>
              <a:defRPr sz="1400" b="0" i="0" u="none" strike="noStrike" cap="none">
                <a:solidFill>
                  <a:schemeClr val="dk2"/>
                </a:solidFill>
                <a:latin typeface="Nunito SemiBold"/>
                <a:ea typeface="Nunito SemiBold"/>
                <a:cs typeface="Nunito SemiBold"/>
                <a:sym typeface="Nunito SemiBold"/>
              </a:defRPr>
            </a:lvl4pPr>
            <a:lvl5pPr marL="2286000" marR="0" lvl="4" indent="-330200" algn="r" rtl="0">
              <a:lnSpc>
                <a:spcPct val="100000"/>
              </a:lnSpc>
              <a:spcBef>
                <a:spcPts val="0"/>
              </a:spcBef>
              <a:spcAft>
                <a:spcPts val="0"/>
              </a:spcAft>
              <a:buClr>
                <a:schemeClr val="dk2"/>
              </a:buClr>
              <a:buSzPts val="1600"/>
              <a:buFont typeface="Nunito SemiBold"/>
              <a:buNone/>
              <a:defRPr sz="1400" b="0" i="0" u="none" strike="noStrike" cap="none">
                <a:solidFill>
                  <a:schemeClr val="dk2"/>
                </a:solidFill>
                <a:latin typeface="Nunito SemiBold"/>
                <a:ea typeface="Nunito SemiBold"/>
                <a:cs typeface="Nunito SemiBold"/>
                <a:sym typeface="Nunito SemiBold"/>
              </a:defRPr>
            </a:lvl5pPr>
            <a:lvl6pPr marL="2743200" marR="0" lvl="5" indent="-330200" algn="r" rtl="0">
              <a:lnSpc>
                <a:spcPct val="100000"/>
              </a:lnSpc>
              <a:spcBef>
                <a:spcPts val="0"/>
              </a:spcBef>
              <a:spcAft>
                <a:spcPts val="0"/>
              </a:spcAft>
              <a:buClr>
                <a:schemeClr val="dk2"/>
              </a:buClr>
              <a:buSzPts val="1600"/>
              <a:buFont typeface="Nunito SemiBold"/>
              <a:buNone/>
              <a:defRPr sz="1400" b="0" i="0" u="none" strike="noStrike" cap="none">
                <a:solidFill>
                  <a:schemeClr val="dk2"/>
                </a:solidFill>
                <a:latin typeface="Nunito SemiBold"/>
                <a:ea typeface="Nunito SemiBold"/>
                <a:cs typeface="Nunito SemiBold"/>
                <a:sym typeface="Nunito SemiBold"/>
              </a:defRPr>
            </a:lvl6pPr>
            <a:lvl7pPr marL="3200400" marR="0" lvl="6" indent="-330200" algn="r" rtl="0">
              <a:lnSpc>
                <a:spcPct val="100000"/>
              </a:lnSpc>
              <a:spcBef>
                <a:spcPts val="0"/>
              </a:spcBef>
              <a:spcAft>
                <a:spcPts val="0"/>
              </a:spcAft>
              <a:buClr>
                <a:schemeClr val="dk2"/>
              </a:buClr>
              <a:buSzPts val="1600"/>
              <a:buFont typeface="Nunito SemiBold"/>
              <a:buNone/>
              <a:defRPr sz="1400" b="0" i="0" u="none" strike="noStrike" cap="none">
                <a:solidFill>
                  <a:schemeClr val="dk2"/>
                </a:solidFill>
                <a:latin typeface="Nunito SemiBold"/>
                <a:ea typeface="Nunito SemiBold"/>
                <a:cs typeface="Nunito SemiBold"/>
                <a:sym typeface="Nunito SemiBold"/>
              </a:defRPr>
            </a:lvl7pPr>
            <a:lvl8pPr marL="3657600" marR="0" lvl="7" indent="-330200" algn="r" rtl="0">
              <a:lnSpc>
                <a:spcPct val="100000"/>
              </a:lnSpc>
              <a:spcBef>
                <a:spcPts val="0"/>
              </a:spcBef>
              <a:spcAft>
                <a:spcPts val="0"/>
              </a:spcAft>
              <a:buClr>
                <a:schemeClr val="dk2"/>
              </a:buClr>
              <a:buSzPts val="1600"/>
              <a:buFont typeface="Nunito SemiBold"/>
              <a:buNone/>
              <a:defRPr sz="1400" b="0" i="0" u="none" strike="noStrike" cap="none">
                <a:solidFill>
                  <a:schemeClr val="dk2"/>
                </a:solidFill>
                <a:latin typeface="Nunito SemiBold"/>
                <a:ea typeface="Nunito SemiBold"/>
                <a:cs typeface="Nunito SemiBold"/>
                <a:sym typeface="Nunito SemiBold"/>
              </a:defRPr>
            </a:lvl8pPr>
            <a:lvl9pPr marL="4114800" marR="0" lvl="8" indent="-330200" algn="r" rtl="0">
              <a:lnSpc>
                <a:spcPct val="100000"/>
              </a:lnSpc>
              <a:spcBef>
                <a:spcPts val="0"/>
              </a:spcBef>
              <a:spcAft>
                <a:spcPts val="0"/>
              </a:spcAft>
              <a:buClr>
                <a:schemeClr val="dk2"/>
              </a:buClr>
              <a:buSzPts val="1600"/>
              <a:buFont typeface="Nunito SemiBold"/>
              <a:buNone/>
              <a:defRPr sz="1400" b="0" i="0" u="none" strike="noStrike" cap="none">
                <a:solidFill>
                  <a:schemeClr val="dk2"/>
                </a:solidFill>
                <a:latin typeface="Nunito SemiBold"/>
                <a:ea typeface="Nunito SemiBold"/>
                <a:cs typeface="Nunito SemiBold"/>
                <a:sym typeface="Nunito SemiBold"/>
              </a:defRPr>
            </a:lvl9pPr>
          </a:lstStyle>
          <a:p>
            <a:pPr marL="0" indent="0"/>
            <a:r>
              <a:rPr lang="en" sz="6600" dirty="0">
                <a:solidFill>
                  <a:srgbClr val="FF6600"/>
                </a:solidFill>
                <a:latin typeface="UTM Cookies" panose="02040603050506020204" pitchFamily="18" charset="0"/>
              </a:rPr>
              <a:t>04</a:t>
            </a:r>
          </a:p>
        </p:txBody>
      </p:sp>
      <p:grpSp>
        <p:nvGrpSpPr>
          <p:cNvPr id="1737" name="Group 1736">
            <a:extLst>
              <a:ext uri="{FF2B5EF4-FFF2-40B4-BE49-F238E27FC236}">
                <a16:creationId xmlns="" xmlns:a16="http://schemas.microsoft.com/office/drawing/2014/main" id="{C896BBF1-ADC4-4F9B-8DAD-48327DD0669C}"/>
              </a:ext>
            </a:extLst>
          </p:cNvPr>
          <p:cNvGrpSpPr/>
          <p:nvPr/>
        </p:nvGrpSpPr>
        <p:grpSpPr>
          <a:xfrm>
            <a:off x="3656284" y="2264896"/>
            <a:ext cx="915716" cy="1674942"/>
            <a:chOff x="3656284" y="2264896"/>
            <a:chExt cx="915716" cy="1674942"/>
          </a:xfrm>
        </p:grpSpPr>
        <p:grpSp>
          <p:nvGrpSpPr>
            <p:cNvPr id="1147" name="Google Shape;1147;p50"/>
            <p:cNvGrpSpPr/>
            <p:nvPr/>
          </p:nvGrpSpPr>
          <p:grpSpPr>
            <a:xfrm>
              <a:off x="3656284" y="2264896"/>
              <a:ext cx="915716" cy="1674942"/>
              <a:chOff x="4244430" y="2173456"/>
              <a:chExt cx="915716" cy="1674942"/>
            </a:xfrm>
          </p:grpSpPr>
          <p:grpSp>
            <p:nvGrpSpPr>
              <p:cNvPr id="1148" name="Google Shape;1148;p50"/>
              <p:cNvGrpSpPr/>
              <p:nvPr/>
            </p:nvGrpSpPr>
            <p:grpSpPr>
              <a:xfrm>
                <a:off x="4282530" y="2211556"/>
                <a:ext cx="877616" cy="1636842"/>
                <a:chOff x="4641925" y="1006925"/>
                <a:chExt cx="1716105" cy="3420063"/>
              </a:xfrm>
            </p:grpSpPr>
            <p:sp>
              <p:nvSpPr>
                <p:cNvPr id="1149" name="Google Shape;1149;p50"/>
                <p:cNvSpPr/>
                <p:nvPr/>
              </p:nvSpPr>
              <p:spPr>
                <a:xfrm>
                  <a:off x="4641925" y="1006925"/>
                  <a:ext cx="1716105" cy="3420063"/>
                </a:xfrm>
                <a:custGeom>
                  <a:avLst/>
                  <a:gdLst/>
                  <a:ahLst/>
                  <a:cxnLst/>
                  <a:rect l="l" t="t" r="r" b="b"/>
                  <a:pathLst>
                    <a:path w="80663" h="160755" extrusionOk="0">
                      <a:moveTo>
                        <a:pt x="77342" y="151910"/>
                      </a:moveTo>
                      <a:cubicBezTo>
                        <a:pt x="77342" y="154931"/>
                        <a:pt x="74839" y="157408"/>
                        <a:pt x="71845" y="157408"/>
                      </a:cubicBezTo>
                      <a:lnTo>
                        <a:pt x="8845" y="157408"/>
                      </a:lnTo>
                      <a:cubicBezTo>
                        <a:pt x="5824" y="157408"/>
                        <a:pt x="3347" y="154931"/>
                        <a:pt x="3347" y="151910"/>
                      </a:cubicBezTo>
                      <a:lnTo>
                        <a:pt x="3347" y="8818"/>
                      </a:lnTo>
                      <a:cubicBezTo>
                        <a:pt x="3347" y="5797"/>
                        <a:pt x="5824" y="3320"/>
                        <a:pt x="8845" y="3320"/>
                      </a:cubicBezTo>
                      <a:lnTo>
                        <a:pt x="16791" y="3320"/>
                      </a:lnTo>
                      <a:cubicBezTo>
                        <a:pt x="17852" y="3320"/>
                        <a:pt x="18778" y="4028"/>
                        <a:pt x="19077" y="5008"/>
                      </a:cubicBezTo>
                      <a:lnTo>
                        <a:pt x="19077" y="5933"/>
                      </a:lnTo>
                      <a:cubicBezTo>
                        <a:pt x="19077" y="7239"/>
                        <a:pt x="20166" y="8328"/>
                        <a:pt x="21499" y="8328"/>
                      </a:cubicBezTo>
                      <a:lnTo>
                        <a:pt x="40331" y="8328"/>
                      </a:lnTo>
                      <a:lnTo>
                        <a:pt x="59163" y="8328"/>
                      </a:lnTo>
                      <a:cubicBezTo>
                        <a:pt x="60497" y="8328"/>
                        <a:pt x="61585" y="7239"/>
                        <a:pt x="61585" y="5933"/>
                      </a:cubicBezTo>
                      <a:lnTo>
                        <a:pt x="61585" y="5008"/>
                      </a:lnTo>
                      <a:cubicBezTo>
                        <a:pt x="61912" y="4028"/>
                        <a:pt x="62810" y="3320"/>
                        <a:pt x="63871" y="3320"/>
                      </a:cubicBezTo>
                      <a:lnTo>
                        <a:pt x="71845" y="3320"/>
                      </a:lnTo>
                      <a:cubicBezTo>
                        <a:pt x="74839" y="3320"/>
                        <a:pt x="77342" y="5797"/>
                        <a:pt x="77342" y="8818"/>
                      </a:cubicBezTo>
                      <a:close/>
                      <a:moveTo>
                        <a:pt x="71845" y="0"/>
                      </a:moveTo>
                      <a:lnTo>
                        <a:pt x="8845" y="0"/>
                      </a:lnTo>
                      <a:cubicBezTo>
                        <a:pt x="3973" y="0"/>
                        <a:pt x="0" y="3973"/>
                        <a:pt x="0" y="8818"/>
                      </a:cubicBezTo>
                      <a:lnTo>
                        <a:pt x="0" y="151910"/>
                      </a:lnTo>
                      <a:cubicBezTo>
                        <a:pt x="0" y="156754"/>
                        <a:pt x="3973" y="160755"/>
                        <a:pt x="8845" y="160755"/>
                      </a:cubicBezTo>
                      <a:lnTo>
                        <a:pt x="71845" y="160755"/>
                      </a:lnTo>
                      <a:cubicBezTo>
                        <a:pt x="76689" y="160755"/>
                        <a:pt x="80663" y="156754"/>
                        <a:pt x="80663" y="151910"/>
                      </a:cubicBezTo>
                      <a:lnTo>
                        <a:pt x="80663" y="8818"/>
                      </a:lnTo>
                      <a:cubicBezTo>
                        <a:pt x="80663" y="3973"/>
                        <a:pt x="76689" y="0"/>
                        <a:pt x="71845" y="0"/>
                      </a:cubicBezTo>
                    </a:path>
                  </a:pathLst>
                </a:custGeom>
                <a:solidFill>
                  <a:schemeClr val="dk2"/>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0"/>
                <p:cNvSpPr/>
                <p:nvPr/>
              </p:nvSpPr>
              <p:spPr>
                <a:xfrm>
                  <a:off x="5325710" y="1085667"/>
                  <a:ext cx="348570" cy="27806"/>
                </a:xfrm>
                <a:custGeom>
                  <a:avLst/>
                  <a:gdLst/>
                  <a:ahLst/>
                  <a:cxnLst/>
                  <a:rect l="l" t="t" r="r" b="b"/>
                  <a:pathLst>
                    <a:path w="16384" h="1307" extrusionOk="0">
                      <a:moveTo>
                        <a:pt x="1253" y="0"/>
                      </a:moveTo>
                      <a:cubicBezTo>
                        <a:pt x="1606" y="0"/>
                        <a:pt x="1906" y="300"/>
                        <a:pt x="1906" y="653"/>
                      </a:cubicBezTo>
                      <a:cubicBezTo>
                        <a:pt x="1906" y="1007"/>
                        <a:pt x="1606" y="1307"/>
                        <a:pt x="1253" y="1307"/>
                      </a:cubicBezTo>
                      <a:lnTo>
                        <a:pt x="681" y="1307"/>
                      </a:lnTo>
                      <a:cubicBezTo>
                        <a:pt x="300" y="1307"/>
                        <a:pt x="1" y="1007"/>
                        <a:pt x="1" y="653"/>
                      </a:cubicBezTo>
                      <a:cubicBezTo>
                        <a:pt x="1" y="300"/>
                        <a:pt x="300" y="0"/>
                        <a:pt x="681" y="0"/>
                      </a:cubicBezTo>
                      <a:close/>
                      <a:moveTo>
                        <a:pt x="3457" y="1307"/>
                      </a:moveTo>
                      <a:cubicBezTo>
                        <a:pt x="3076" y="1307"/>
                        <a:pt x="2777" y="1007"/>
                        <a:pt x="2777" y="653"/>
                      </a:cubicBezTo>
                      <a:cubicBezTo>
                        <a:pt x="2777" y="300"/>
                        <a:pt x="3076" y="0"/>
                        <a:pt x="3457" y="0"/>
                      </a:cubicBezTo>
                      <a:lnTo>
                        <a:pt x="15703" y="0"/>
                      </a:lnTo>
                      <a:cubicBezTo>
                        <a:pt x="16084" y="0"/>
                        <a:pt x="16384" y="300"/>
                        <a:pt x="16384" y="653"/>
                      </a:cubicBezTo>
                      <a:cubicBezTo>
                        <a:pt x="16384" y="1007"/>
                        <a:pt x="16084" y="1307"/>
                        <a:pt x="15703" y="1307"/>
                      </a:cubicBezTo>
                      <a:lnTo>
                        <a:pt x="3457" y="1307"/>
                      </a:lnTo>
                      <a:lnTo>
                        <a:pt x="3457" y="1307"/>
                      </a:lnTo>
                      <a:close/>
                    </a:path>
                  </a:pathLst>
                </a:custGeom>
                <a:solidFill>
                  <a:schemeClr val="dk2"/>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 name="Google Shape;1151;p50"/>
              <p:cNvGrpSpPr/>
              <p:nvPr/>
            </p:nvGrpSpPr>
            <p:grpSpPr>
              <a:xfrm>
                <a:off x="4244430" y="2173456"/>
                <a:ext cx="877616" cy="1636842"/>
                <a:chOff x="4641925" y="1006925"/>
                <a:chExt cx="1716105" cy="3420063"/>
              </a:xfrm>
            </p:grpSpPr>
            <p:sp>
              <p:nvSpPr>
                <p:cNvPr id="1152" name="Google Shape;1152;p50"/>
                <p:cNvSpPr/>
                <p:nvPr/>
              </p:nvSpPr>
              <p:spPr>
                <a:xfrm>
                  <a:off x="4641925" y="1006925"/>
                  <a:ext cx="1716105" cy="3420063"/>
                </a:xfrm>
                <a:custGeom>
                  <a:avLst/>
                  <a:gdLst/>
                  <a:ahLst/>
                  <a:cxnLst/>
                  <a:rect l="l" t="t" r="r" b="b"/>
                  <a:pathLst>
                    <a:path w="80663" h="160755" extrusionOk="0">
                      <a:moveTo>
                        <a:pt x="77342" y="151910"/>
                      </a:moveTo>
                      <a:cubicBezTo>
                        <a:pt x="77342" y="154931"/>
                        <a:pt x="74839" y="157408"/>
                        <a:pt x="71845" y="157408"/>
                      </a:cubicBezTo>
                      <a:lnTo>
                        <a:pt x="8845" y="157408"/>
                      </a:lnTo>
                      <a:cubicBezTo>
                        <a:pt x="5824" y="157408"/>
                        <a:pt x="3347" y="154931"/>
                        <a:pt x="3347" y="151910"/>
                      </a:cubicBezTo>
                      <a:lnTo>
                        <a:pt x="3347" y="8818"/>
                      </a:lnTo>
                      <a:cubicBezTo>
                        <a:pt x="3347" y="5797"/>
                        <a:pt x="5824" y="3320"/>
                        <a:pt x="8845" y="3320"/>
                      </a:cubicBezTo>
                      <a:lnTo>
                        <a:pt x="16791" y="3320"/>
                      </a:lnTo>
                      <a:cubicBezTo>
                        <a:pt x="17852" y="3320"/>
                        <a:pt x="18778" y="4028"/>
                        <a:pt x="19077" y="5008"/>
                      </a:cubicBezTo>
                      <a:lnTo>
                        <a:pt x="19077" y="5933"/>
                      </a:lnTo>
                      <a:cubicBezTo>
                        <a:pt x="19077" y="7239"/>
                        <a:pt x="20166" y="8328"/>
                        <a:pt x="21499" y="8328"/>
                      </a:cubicBezTo>
                      <a:lnTo>
                        <a:pt x="40331" y="8328"/>
                      </a:lnTo>
                      <a:lnTo>
                        <a:pt x="59163" y="8328"/>
                      </a:lnTo>
                      <a:cubicBezTo>
                        <a:pt x="60497" y="8328"/>
                        <a:pt x="61585" y="7239"/>
                        <a:pt x="61585" y="5933"/>
                      </a:cubicBezTo>
                      <a:lnTo>
                        <a:pt x="61585" y="5008"/>
                      </a:lnTo>
                      <a:cubicBezTo>
                        <a:pt x="61912" y="4028"/>
                        <a:pt x="62810" y="3320"/>
                        <a:pt x="63871" y="3320"/>
                      </a:cubicBezTo>
                      <a:lnTo>
                        <a:pt x="71845" y="3320"/>
                      </a:lnTo>
                      <a:cubicBezTo>
                        <a:pt x="74839" y="3320"/>
                        <a:pt x="77342" y="5797"/>
                        <a:pt x="77342" y="8818"/>
                      </a:cubicBezTo>
                      <a:close/>
                      <a:moveTo>
                        <a:pt x="71845" y="0"/>
                      </a:moveTo>
                      <a:lnTo>
                        <a:pt x="8845" y="0"/>
                      </a:lnTo>
                      <a:cubicBezTo>
                        <a:pt x="3973" y="0"/>
                        <a:pt x="0" y="3973"/>
                        <a:pt x="0" y="8818"/>
                      </a:cubicBezTo>
                      <a:lnTo>
                        <a:pt x="0" y="151910"/>
                      </a:lnTo>
                      <a:cubicBezTo>
                        <a:pt x="0" y="156754"/>
                        <a:pt x="3973" y="160755"/>
                        <a:pt x="8845" y="160755"/>
                      </a:cubicBezTo>
                      <a:lnTo>
                        <a:pt x="71845" y="160755"/>
                      </a:lnTo>
                      <a:cubicBezTo>
                        <a:pt x="76689" y="160755"/>
                        <a:pt x="80663" y="156754"/>
                        <a:pt x="80663" y="151910"/>
                      </a:cubicBezTo>
                      <a:lnTo>
                        <a:pt x="80663" y="8818"/>
                      </a:lnTo>
                      <a:cubicBezTo>
                        <a:pt x="80663" y="3973"/>
                        <a:pt x="76689" y="0"/>
                        <a:pt x="71845" y="0"/>
                      </a:cubicBez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0"/>
                <p:cNvSpPr/>
                <p:nvPr/>
              </p:nvSpPr>
              <p:spPr>
                <a:xfrm>
                  <a:off x="5325710" y="1085667"/>
                  <a:ext cx="348570" cy="27806"/>
                </a:xfrm>
                <a:custGeom>
                  <a:avLst/>
                  <a:gdLst/>
                  <a:ahLst/>
                  <a:cxnLst/>
                  <a:rect l="l" t="t" r="r" b="b"/>
                  <a:pathLst>
                    <a:path w="16384" h="1307" extrusionOk="0">
                      <a:moveTo>
                        <a:pt x="1253" y="0"/>
                      </a:moveTo>
                      <a:cubicBezTo>
                        <a:pt x="1606" y="0"/>
                        <a:pt x="1906" y="300"/>
                        <a:pt x="1906" y="653"/>
                      </a:cubicBezTo>
                      <a:cubicBezTo>
                        <a:pt x="1906" y="1007"/>
                        <a:pt x="1606" y="1307"/>
                        <a:pt x="1253" y="1307"/>
                      </a:cubicBezTo>
                      <a:lnTo>
                        <a:pt x="681" y="1307"/>
                      </a:lnTo>
                      <a:cubicBezTo>
                        <a:pt x="300" y="1307"/>
                        <a:pt x="1" y="1007"/>
                        <a:pt x="1" y="653"/>
                      </a:cubicBezTo>
                      <a:cubicBezTo>
                        <a:pt x="1" y="300"/>
                        <a:pt x="300" y="0"/>
                        <a:pt x="681" y="0"/>
                      </a:cubicBezTo>
                      <a:close/>
                      <a:moveTo>
                        <a:pt x="3457" y="1307"/>
                      </a:moveTo>
                      <a:cubicBezTo>
                        <a:pt x="3076" y="1307"/>
                        <a:pt x="2777" y="1007"/>
                        <a:pt x="2777" y="653"/>
                      </a:cubicBezTo>
                      <a:cubicBezTo>
                        <a:pt x="2777" y="300"/>
                        <a:pt x="3076" y="0"/>
                        <a:pt x="3457" y="0"/>
                      </a:cubicBezTo>
                      <a:lnTo>
                        <a:pt x="15703" y="0"/>
                      </a:lnTo>
                      <a:cubicBezTo>
                        <a:pt x="16084" y="0"/>
                        <a:pt x="16384" y="300"/>
                        <a:pt x="16384" y="653"/>
                      </a:cubicBezTo>
                      <a:cubicBezTo>
                        <a:pt x="16384" y="1007"/>
                        <a:pt x="16084" y="1307"/>
                        <a:pt x="15703" y="1307"/>
                      </a:cubicBezTo>
                      <a:lnTo>
                        <a:pt x="3457" y="1307"/>
                      </a:lnTo>
                      <a:lnTo>
                        <a:pt x="3457" y="130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 name="Graphic 41">
              <a:extLst>
                <a:ext uri="{FF2B5EF4-FFF2-40B4-BE49-F238E27FC236}">
                  <a16:creationId xmlns="" xmlns:a16="http://schemas.microsoft.com/office/drawing/2014/main" id="{5A847AE9-776A-446F-BB3A-E8443130223D}"/>
                </a:ext>
              </a:extLst>
            </p:cNvPr>
            <p:cNvGrpSpPr/>
            <p:nvPr/>
          </p:nvGrpSpPr>
          <p:grpSpPr>
            <a:xfrm>
              <a:off x="4214628" y="2508900"/>
              <a:ext cx="293492" cy="420393"/>
              <a:chOff x="5072758" y="3803128"/>
              <a:chExt cx="293492" cy="420393"/>
            </a:xfrm>
          </p:grpSpPr>
          <p:grpSp>
            <p:nvGrpSpPr>
              <p:cNvPr id="19" name="Graphic 41">
                <a:extLst>
                  <a:ext uri="{FF2B5EF4-FFF2-40B4-BE49-F238E27FC236}">
                    <a16:creationId xmlns="" xmlns:a16="http://schemas.microsoft.com/office/drawing/2014/main" id="{FAB939D4-BEB4-4203-863C-3E1561F2C19A}"/>
                  </a:ext>
                </a:extLst>
              </p:cNvPr>
              <p:cNvGrpSpPr/>
              <p:nvPr/>
            </p:nvGrpSpPr>
            <p:grpSpPr>
              <a:xfrm>
                <a:off x="5072758" y="3803128"/>
                <a:ext cx="293492" cy="420393"/>
                <a:chOff x="5072758" y="3803128"/>
                <a:chExt cx="293492" cy="420393"/>
              </a:xfrm>
            </p:grpSpPr>
            <p:sp>
              <p:nvSpPr>
                <p:cNvPr id="20" name="Freeform: Shape 19">
                  <a:extLst>
                    <a:ext uri="{FF2B5EF4-FFF2-40B4-BE49-F238E27FC236}">
                      <a16:creationId xmlns="" xmlns:a16="http://schemas.microsoft.com/office/drawing/2014/main" id="{BB563FAC-B213-4E35-8EA6-5A827B082D0A}"/>
                    </a:ext>
                  </a:extLst>
                </p:cNvPr>
                <p:cNvSpPr/>
                <p:nvPr/>
              </p:nvSpPr>
              <p:spPr>
                <a:xfrm>
                  <a:off x="5078428" y="4050266"/>
                  <a:ext cx="284987" cy="163441"/>
                </a:xfrm>
                <a:custGeom>
                  <a:avLst/>
                  <a:gdLst>
                    <a:gd name="connsiteX0" fmla="*/ 284988 w 284987"/>
                    <a:gd name="connsiteY0" fmla="*/ 163054 h 163441"/>
                    <a:gd name="connsiteX1" fmla="*/ 279317 w 284987"/>
                    <a:gd name="connsiteY1" fmla="*/ 163442 h 163441"/>
                    <a:gd name="connsiteX2" fmla="*/ 0 w 284987"/>
                    <a:gd name="connsiteY2" fmla="*/ 2060 h 163441"/>
                    <a:gd name="connsiteX3" fmla="*/ 2835 w 284987"/>
                    <a:gd name="connsiteY3" fmla="*/ 0 h 163441"/>
                    <a:gd name="connsiteX4" fmla="*/ 284988 w 284987"/>
                    <a:gd name="connsiteY4" fmla="*/ 163054 h 163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987" h="163441">
                      <a:moveTo>
                        <a:pt x="284988" y="163054"/>
                      </a:moveTo>
                      <a:lnTo>
                        <a:pt x="279317" y="163442"/>
                      </a:lnTo>
                      <a:lnTo>
                        <a:pt x="0" y="2060"/>
                      </a:lnTo>
                      <a:lnTo>
                        <a:pt x="2835" y="0"/>
                      </a:lnTo>
                      <a:lnTo>
                        <a:pt x="284988" y="163054"/>
                      </a:lnTo>
                      <a:close/>
                    </a:path>
                  </a:pathLst>
                </a:custGeom>
                <a:solidFill>
                  <a:srgbClr val="FAFAFA"/>
                </a:solidFill>
                <a:ln w="2419" cap="flat">
                  <a:noFill/>
                  <a:prstDash val="solid"/>
                  <a:miter/>
                </a:ln>
              </p:spPr>
              <p:txBody>
                <a:bodyPr rtlCol="0" anchor="ctr"/>
                <a:lstStyle/>
                <a:p>
                  <a:endParaRPr lang="en-US"/>
                </a:p>
              </p:txBody>
            </p:sp>
            <p:sp>
              <p:nvSpPr>
                <p:cNvPr id="21" name="Freeform: Shape 20">
                  <a:extLst>
                    <a:ext uri="{FF2B5EF4-FFF2-40B4-BE49-F238E27FC236}">
                      <a16:creationId xmlns="" xmlns:a16="http://schemas.microsoft.com/office/drawing/2014/main" id="{484E90A5-F8F1-4502-8387-9CF9FC5B66C0}"/>
                    </a:ext>
                  </a:extLst>
                </p:cNvPr>
                <p:cNvSpPr/>
                <p:nvPr/>
              </p:nvSpPr>
              <p:spPr>
                <a:xfrm>
                  <a:off x="5081263" y="3816165"/>
                  <a:ext cx="276482" cy="393908"/>
                </a:xfrm>
                <a:custGeom>
                  <a:avLst/>
                  <a:gdLst>
                    <a:gd name="connsiteX0" fmla="*/ 0 w 276482"/>
                    <a:gd name="connsiteY0" fmla="*/ 234101 h 393908"/>
                    <a:gd name="connsiteX1" fmla="*/ 276482 w 276482"/>
                    <a:gd name="connsiteY1" fmla="*/ 393909 h 393908"/>
                    <a:gd name="connsiteX2" fmla="*/ 276482 w 276482"/>
                    <a:gd name="connsiteY2" fmla="*/ 159783 h 393908"/>
                    <a:gd name="connsiteX3" fmla="*/ 0 w 276482"/>
                    <a:gd name="connsiteY3" fmla="*/ 0 h 393908"/>
                    <a:gd name="connsiteX4" fmla="*/ 0 w 276482"/>
                    <a:gd name="connsiteY4" fmla="*/ 234101 h 393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482" h="393908">
                      <a:moveTo>
                        <a:pt x="0" y="234101"/>
                      </a:moveTo>
                      <a:lnTo>
                        <a:pt x="276482" y="393909"/>
                      </a:lnTo>
                      <a:lnTo>
                        <a:pt x="276482" y="159783"/>
                      </a:lnTo>
                      <a:lnTo>
                        <a:pt x="0" y="0"/>
                      </a:lnTo>
                      <a:lnTo>
                        <a:pt x="0" y="234101"/>
                      </a:lnTo>
                      <a:close/>
                    </a:path>
                  </a:pathLst>
                </a:custGeom>
                <a:solidFill>
                  <a:srgbClr val="FFFFFF"/>
                </a:solidFill>
                <a:ln w="2419" cap="flat">
                  <a:noFill/>
                  <a:prstDash val="solid"/>
                  <a:miter/>
                </a:ln>
              </p:spPr>
              <p:txBody>
                <a:bodyPr rtlCol="0" anchor="ctr"/>
                <a:lstStyle/>
                <a:p>
                  <a:endParaRPr lang="en-US"/>
                </a:p>
              </p:txBody>
            </p:sp>
            <p:sp>
              <p:nvSpPr>
                <p:cNvPr id="22" name="Freeform: Shape 21">
                  <a:extLst>
                    <a:ext uri="{FF2B5EF4-FFF2-40B4-BE49-F238E27FC236}">
                      <a16:creationId xmlns="" xmlns:a16="http://schemas.microsoft.com/office/drawing/2014/main" id="{AD670C76-9BC9-4E04-B262-59A8C424DF3D}"/>
                    </a:ext>
                  </a:extLst>
                </p:cNvPr>
                <p:cNvSpPr/>
                <p:nvPr/>
              </p:nvSpPr>
              <p:spPr>
                <a:xfrm>
                  <a:off x="5072758" y="3804776"/>
                  <a:ext cx="290778" cy="418745"/>
                </a:xfrm>
                <a:custGeom>
                  <a:avLst/>
                  <a:gdLst>
                    <a:gd name="connsiteX0" fmla="*/ 0 w 290778"/>
                    <a:gd name="connsiteY0" fmla="*/ 250821 h 418745"/>
                    <a:gd name="connsiteX1" fmla="*/ 290779 w 290778"/>
                    <a:gd name="connsiteY1" fmla="*/ 418746 h 418745"/>
                    <a:gd name="connsiteX2" fmla="*/ 290779 w 290778"/>
                    <a:gd name="connsiteY2" fmla="*/ 167901 h 418745"/>
                    <a:gd name="connsiteX3" fmla="*/ 0 w 290778"/>
                    <a:gd name="connsiteY3" fmla="*/ 0 h 418745"/>
                    <a:gd name="connsiteX4" fmla="*/ 5670 w 290778"/>
                    <a:gd name="connsiteY4" fmla="*/ 9790 h 418745"/>
                    <a:gd name="connsiteX5" fmla="*/ 284891 w 290778"/>
                    <a:gd name="connsiteY5" fmla="*/ 171172 h 418745"/>
                    <a:gd name="connsiteX6" fmla="*/ 284891 w 290778"/>
                    <a:gd name="connsiteY6" fmla="*/ 408932 h 418745"/>
                    <a:gd name="connsiteX7" fmla="*/ 5573 w 290778"/>
                    <a:gd name="connsiteY7" fmla="*/ 247550 h 418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778" h="418745">
                      <a:moveTo>
                        <a:pt x="0" y="250821"/>
                      </a:moveTo>
                      <a:lnTo>
                        <a:pt x="290779" y="418746"/>
                      </a:lnTo>
                      <a:lnTo>
                        <a:pt x="290779" y="167901"/>
                      </a:lnTo>
                      <a:lnTo>
                        <a:pt x="0" y="0"/>
                      </a:lnTo>
                      <a:close/>
                      <a:moveTo>
                        <a:pt x="5670" y="9790"/>
                      </a:moveTo>
                      <a:lnTo>
                        <a:pt x="284891" y="171172"/>
                      </a:lnTo>
                      <a:lnTo>
                        <a:pt x="284891" y="408932"/>
                      </a:lnTo>
                      <a:lnTo>
                        <a:pt x="5573" y="247550"/>
                      </a:lnTo>
                      <a:close/>
                    </a:path>
                  </a:pathLst>
                </a:custGeom>
                <a:solidFill>
                  <a:srgbClr val="F0F0F0"/>
                </a:solidFill>
                <a:ln w="2419" cap="flat">
                  <a:noFill/>
                  <a:prstDash val="solid"/>
                  <a:miter/>
                </a:ln>
              </p:spPr>
              <p:txBody>
                <a:bodyPr rtlCol="0" anchor="ctr"/>
                <a:lstStyle/>
                <a:p>
                  <a:endParaRPr lang="en-US"/>
                </a:p>
              </p:txBody>
            </p:sp>
            <p:sp>
              <p:nvSpPr>
                <p:cNvPr id="23" name="Freeform: Shape 22">
                  <a:extLst>
                    <a:ext uri="{FF2B5EF4-FFF2-40B4-BE49-F238E27FC236}">
                      <a16:creationId xmlns="" xmlns:a16="http://schemas.microsoft.com/office/drawing/2014/main" id="{27629AFE-4064-48FF-A990-196B79BE1F08}"/>
                    </a:ext>
                  </a:extLst>
                </p:cNvPr>
                <p:cNvSpPr/>
                <p:nvPr/>
              </p:nvSpPr>
              <p:spPr>
                <a:xfrm>
                  <a:off x="5078428" y="3814566"/>
                  <a:ext cx="2835" cy="237760"/>
                </a:xfrm>
                <a:custGeom>
                  <a:avLst/>
                  <a:gdLst>
                    <a:gd name="connsiteX0" fmla="*/ 0 w 2835"/>
                    <a:gd name="connsiteY0" fmla="*/ 237760 h 237760"/>
                    <a:gd name="connsiteX1" fmla="*/ 2835 w 2835"/>
                    <a:gd name="connsiteY1" fmla="*/ 235701 h 237760"/>
                    <a:gd name="connsiteX2" fmla="*/ 2835 w 2835"/>
                    <a:gd name="connsiteY2" fmla="*/ 1599 h 237760"/>
                    <a:gd name="connsiteX3" fmla="*/ 0 w 2835"/>
                    <a:gd name="connsiteY3" fmla="*/ 0 h 237760"/>
                    <a:gd name="connsiteX4" fmla="*/ 0 w 2835"/>
                    <a:gd name="connsiteY4" fmla="*/ 237760 h 23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5" h="237760">
                      <a:moveTo>
                        <a:pt x="0" y="237760"/>
                      </a:moveTo>
                      <a:lnTo>
                        <a:pt x="2835" y="235701"/>
                      </a:lnTo>
                      <a:lnTo>
                        <a:pt x="2835" y="1599"/>
                      </a:lnTo>
                      <a:lnTo>
                        <a:pt x="0" y="0"/>
                      </a:lnTo>
                      <a:lnTo>
                        <a:pt x="0" y="237760"/>
                      </a:lnTo>
                      <a:close/>
                    </a:path>
                  </a:pathLst>
                </a:custGeom>
                <a:solidFill>
                  <a:srgbClr val="E0E0E0"/>
                </a:solidFill>
                <a:ln w="2419" cap="flat">
                  <a:noFill/>
                  <a:prstDash val="solid"/>
                  <a:miter/>
                </a:ln>
              </p:spPr>
              <p:txBody>
                <a:bodyPr rtlCol="0" anchor="ctr"/>
                <a:lstStyle/>
                <a:p>
                  <a:endParaRPr lang="en-US"/>
                </a:p>
              </p:txBody>
            </p:sp>
            <p:sp>
              <p:nvSpPr>
                <p:cNvPr id="24" name="Freeform: Shape 23">
                  <a:extLst>
                    <a:ext uri="{FF2B5EF4-FFF2-40B4-BE49-F238E27FC236}">
                      <a16:creationId xmlns="" xmlns:a16="http://schemas.microsoft.com/office/drawing/2014/main" id="{B537549B-CB80-4DD9-AFF4-19BCCF713D59}"/>
                    </a:ext>
                  </a:extLst>
                </p:cNvPr>
                <p:cNvSpPr/>
                <p:nvPr/>
              </p:nvSpPr>
              <p:spPr>
                <a:xfrm>
                  <a:off x="5072758" y="3803128"/>
                  <a:ext cx="293492" cy="169548"/>
                </a:xfrm>
                <a:custGeom>
                  <a:avLst/>
                  <a:gdLst>
                    <a:gd name="connsiteX0" fmla="*/ 0 w 293492"/>
                    <a:gd name="connsiteY0" fmla="*/ 1648 h 169548"/>
                    <a:gd name="connsiteX1" fmla="*/ 2835 w 293492"/>
                    <a:gd name="connsiteY1" fmla="*/ 0 h 169548"/>
                    <a:gd name="connsiteX2" fmla="*/ 293493 w 293492"/>
                    <a:gd name="connsiteY2" fmla="*/ 167925 h 169548"/>
                    <a:gd name="connsiteX3" fmla="*/ 290658 w 293492"/>
                    <a:gd name="connsiteY3" fmla="*/ 169548 h 169548"/>
                    <a:gd name="connsiteX4" fmla="*/ 0 w 293492"/>
                    <a:gd name="connsiteY4" fmla="*/ 1648 h 169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492" h="169548">
                      <a:moveTo>
                        <a:pt x="0" y="1648"/>
                      </a:moveTo>
                      <a:lnTo>
                        <a:pt x="2835" y="0"/>
                      </a:lnTo>
                      <a:lnTo>
                        <a:pt x="293493" y="167925"/>
                      </a:lnTo>
                      <a:lnTo>
                        <a:pt x="290658" y="169548"/>
                      </a:lnTo>
                      <a:lnTo>
                        <a:pt x="0" y="1648"/>
                      </a:lnTo>
                      <a:close/>
                    </a:path>
                  </a:pathLst>
                </a:custGeom>
                <a:solidFill>
                  <a:srgbClr val="FAFAFA"/>
                </a:solidFill>
                <a:ln w="2419" cap="flat">
                  <a:noFill/>
                  <a:prstDash val="solid"/>
                  <a:miter/>
                </a:ln>
              </p:spPr>
              <p:txBody>
                <a:bodyPr rtlCol="0" anchor="ctr"/>
                <a:lstStyle/>
                <a:p>
                  <a:endParaRPr lang="en-US"/>
                </a:p>
              </p:txBody>
            </p:sp>
            <p:sp>
              <p:nvSpPr>
                <p:cNvPr id="25" name="Freeform: Shape 24">
                  <a:extLst>
                    <a:ext uri="{FF2B5EF4-FFF2-40B4-BE49-F238E27FC236}">
                      <a16:creationId xmlns="" xmlns:a16="http://schemas.microsoft.com/office/drawing/2014/main" id="{45F889AF-76B2-4FDF-9FAD-65CDBF4B08EE}"/>
                    </a:ext>
                  </a:extLst>
                </p:cNvPr>
                <p:cNvSpPr/>
                <p:nvPr/>
              </p:nvSpPr>
              <p:spPr>
                <a:xfrm>
                  <a:off x="5363416" y="3971053"/>
                  <a:ext cx="2835" cy="252468"/>
                </a:xfrm>
                <a:custGeom>
                  <a:avLst/>
                  <a:gdLst>
                    <a:gd name="connsiteX0" fmla="*/ 2835 w 2835"/>
                    <a:gd name="connsiteY0" fmla="*/ 0 h 252468"/>
                    <a:gd name="connsiteX1" fmla="*/ 0 w 2835"/>
                    <a:gd name="connsiteY1" fmla="*/ 1624 h 252468"/>
                    <a:gd name="connsiteX2" fmla="*/ 0 w 2835"/>
                    <a:gd name="connsiteY2" fmla="*/ 252469 h 252468"/>
                    <a:gd name="connsiteX3" fmla="*/ 2835 w 2835"/>
                    <a:gd name="connsiteY3" fmla="*/ 250821 h 252468"/>
                    <a:gd name="connsiteX4" fmla="*/ 2835 w 2835"/>
                    <a:gd name="connsiteY4" fmla="*/ 0 h 252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5" h="252468">
                      <a:moveTo>
                        <a:pt x="2835" y="0"/>
                      </a:moveTo>
                      <a:lnTo>
                        <a:pt x="0" y="1624"/>
                      </a:lnTo>
                      <a:lnTo>
                        <a:pt x="0" y="252469"/>
                      </a:lnTo>
                      <a:lnTo>
                        <a:pt x="2835" y="250821"/>
                      </a:lnTo>
                      <a:lnTo>
                        <a:pt x="2835" y="0"/>
                      </a:lnTo>
                      <a:close/>
                    </a:path>
                  </a:pathLst>
                </a:custGeom>
                <a:solidFill>
                  <a:srgbClr val="E0E0E0"/>
                </a:solidFill>
                <a:ln w="2419" cap="flat">
                  <a:noFill/>
                  <a:prstDash val="solid"/>
                  <a:miter/>
                </a:ln>
              </p:spPr>
              <p:txBody>
                <a:bodyPr rtlCol="0" anchor="ctr"/>
                <a:lstStyle/>
                <a:p>
                  <a:endParaRPr lang="en-US"/>
                </a:p>
              </p:txBody>
            </p:sp>
            <p:sp>
              <p:nvSpPr>
                <p:cNvPr id="26" name="Freeform: Shape 25">
                  <a:extLst>
                    <a:ext uri="{FF2B5EF4-FFF2-40B4-BE49-F238E27FC236}">
                      <a16:creationId xmlns="" xmlns:a16="http://schemas.microsoft.com/office/drawing/2014/main" id="{0F5BF609-A8A3-4F95-8D56-8C7A115D6CE9}"/>
                    </a:ext>
                  </a:extLst>
                </p:cNvPr>
                <p:cNvSpPr/>
                <p:nvPr/>
              </p:nvSpPr>
              <p:spPr>
                <a:xfrm>
                  <a:off x="5078428" y="3932889"/>
                  <a:ext cx="279317" cy="163054"/>
                </a:xfrm>
                <a:custGeom>
                  <a:avLst/>
                  <a:gdLst>
                    <a:gd name="connsiteX0" fmla="*/ 279317 w 279317"/>
                    <a:gd name="connsiteY0" fmla="*/ 159832 h 163054"/>
                    <a:gd name="connsiteX1" fmla="*/ 2835 w 279317"/>
                    <a:gd name="connsiteY1" fmla="*/ 0 h 163054"/>
                    <a:gd name="connsiteX2" fmla="*/ 0 w 279317"/>
                    <a:gd name="connsiteY2" fmla="*/ 1696 h 163054"/>
                    <a:gd name="connsiteX3" fmla="*/ 279317 w 279317"/>
                    <a:gd name="connsiteY3" fmla="*/ 163054 h 163054"/>
                    <a:gd name="connsiteX4" fmla="*/ 279317 w 279317"/>
                    <a:gd name="connsiteY4" fmla="*/ 159832 h 163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17" h="163054">
                      <a:moveTo>
                        <a:pt x="279317" y="159832"/>
                      </a:moveTo>
                      <a:lnTo>
                        <a:pt x="2835" y="0"/>
                      </a:lnTo>
                      <a:lnTo>
                        <a:pt x="0" y="1696"/>
                      </a:lnTo>
                      <a:lnTo>
                        <a:pt x="279317" y="163054"/>
                      </a:lnTo>
                      <a:lnTo>
                        <a:pt x="279317" y="159832"/>
                      </a:lnTo>
                      <a:close/>
                    </a:path>
                  </a:pathLst>
                </a:custGeom>
                <a:solidFill>
                  <a:srgbClr val="FAFAFA"/>
                </a:solidFill>
                <a:ln w="2419" cap="flat">
                  <a:noFill/>
                  <a:prstDash val="solid"/>
                  <a:miter/>
                </a:ln>
              </p:spPr>
              <p:txBody>
                <a:bodyPr rtlCol="0" anchor="ctr"/>
                <a:lstStyle/>
                <a:p>
                  <a:endParaRPr lang="en-US"/>
                </a:p>
              </p:txBody>
            </p:sp>
            <p:sp>
              <p:nvSpPr>
                <p:cNvPr id="27" name="Freeform: Shape 26">
                  <a:extLst>
                    <a:ext uri="{FF2B5EF4-FFF2-40B4-BE49-F238E27FC236}">
                      <a16:creationId xmlns="" xmlns:a16="http://schemas.microsoft.com/office/drawing/2014/main" id="{A45B2D19-A802-4EE3-8F5D-700D0A18400A}"/>
                    </a:ext>
                  </a:extLst>
                </p:cNvPr>
                <p:cNvSpPr/>
                <p:nvPr/>
              </p:nvSpPr>
              <p:spPr>
                <a:xfrm>
                  <a:off x="5078428" y="3934585"/>
                  <a:ext cx="279317" cy="167706"/>
                </a:xfrm>
                <a:custGeom>
                  <a:avLst/>
                  <a:gdLst>
                    <a:gd name="connsiteX0" fmla="*/ 0 w 279317"/>
                    <a:gd name="connsiteY0" fmla="*/ 0 h 167706"/>
                    <a:gd name="connsiteX1" fmla="*/ 0 w 279317"/>
                    <a:gd name="connsiteY1" fmla="*/ 6324 h 167706"/>
                    <a:gd name="connsiteX2" fmla="*/ 279317 w 279317"/>
                    <a:gd name="connsiteY2" fmla="*/ 167707 h 167706"/>
                    <a:gd name="connsiteX3" fmla="*/ 279317 w 279317"/>
                    <a:gd name="connsiteY3" fmla="*/ 161358 h 167706"/>
                    <a:gd name="connsiteX4" fmla="*/ 0 w 279317"/>
                    <a:gd name="connsiteY4" fmla="*/ 0 h 167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17" h="167706">
                      <a:moveTo>
                        <a:pt x="0" y="0"/>
                      </a:moveTo>
                      <a:lnTo>
                        <a:pt x="0" y="6324"/>
                      </a:lnTo>
                      <a:lnTo>
                        <a:pt x="279317" y="167707"/>
                      </a:lnTo>
                      <a:lnTo>
                        <a:pt x="279317" y="161358"/>
                      </a:lnTo>
                      <a:lnTo>
                        <a:pt x="0" y="0"/>
                      </a:lnTo>
                      <a:close/>
                    </a:path>
                  </a:pathLst>
                </a:custGeom>
                <a:solidFill>
                  <a:srgbClr val="F0F0F0"/>
                </a:solidFill>
                <a:ln w="2419" cap="flat">
                  <a:noFill/>
                  <a:prstDash val="solid"/>
                  <a:miter/>
                </a:ln>
              </p:spPr>
              <p:txBody>
                <a:bodyPr rtlCol="0" anchor="ctr"/>
                <a:lstStyle/>
                <a:p>
                  <a:endParaRPr lang="en-US"/>
                </a:p>
              </p:txBody>
            </p:sp>
          </p:grpSp>
          <p:grpSp>
            <p:nvGrpSpPr>
              <p:cNvPr id="28" name="Graphic 41">
                <a:extLst>
                  <a:ext uri="{FF2B5EF4-FFF2-40B4-BE49-F238E27FC236}">
                    <a16:creationId xmlns="" xmlns:a16="http://schemas.microsoft.com/office/drawing/2014/main" id="{AA2C76BB-B255-49DD-8AB1-4BF76391B21B}"/>
                  </a:ext>
                </a:extLst>
              </p:cNvPr>
              <p:cNvGrpSpPr/>
              <p:nvPr/>
            </p:nvGrpSpPr>
            <p:grpSpPr>
              <a:xfrm>
                <a:off x="5079761" y="3820914"/>
                <a:ext cx="277984" cy="262355"/>
                <a:chOff x="5079761" y="3820914"/>
                <a:chExt cx="277984" cy="262355"/>
              </a:xfrm>
            </p:grpSpPr>
            <p:sp>
              <p:nvSpPr>
                <p:cNvPr id="29" name="Freeform: Shape 28">
                  <a:extLst>
                    <a:ext uri="{FF2B5EF4-FFF2-40B4-BE49-F238E27FC236}">
                      <a16:creationId xmlns="" xmlns:a16="http://schemas.microsoft.com/office/drawing/2014/main" id="{87CBD7BB-7384-4BCC-8D3F-2951D6D9002B}"/>
                    </a:ext>
                  </a:extLst>
                </p:cNvPr>
                <p:cNvSpPr/>
                <p:nvPr/>
              </p:nvSpPr>
              <p:spPr>
                <a:xfrm>
                  <a:off x="5079761" y="3820914"/>
                  <a:ext cx="277984" cy="167319"/>
                </a:xfrm>
                <a:custGeom>
                  <a:avLst/>
                  <a:gdLst>
                    <a:gd name="connsiteX0" fmla="*/ 277985 w 277984"/>
                    <a:gd name="connsiteY0" fmla="*/ 159783 h 167319"/>
                    <a:gd name="connsiteX1" fmla="*/ 1502 w 277984"/>
                    <a:gd name="connsiteY1" fmla="*/ 0 h 167319"/>
                    <a:gd name="connsiteX2" fmla="*/ 0 w 277984"/>
                    <a:gd name="connsiteY2" fmla="*/ 6639 h 167319"/>
                    <a:gd name="connsiteX3" fmla="*/ 277985 w 277984"/>
                    <a:gd name="connsiteY3" fmla="*/ 167319 h 167319"/>
                    <a:gd name="connsiteX4" fmla="*/ 277985 w 277984"/>
                    <a:gd name="connsiteY4" fmla="*/ 159783 h 16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319">
                      <a:moveTo>
                        <a:pt x="277985" y="159783"/>
                      </a:moveTo>
                      <a:lnTo>
                        <a:pt x="1502" y="0"/>
                      </a:lnTo>
                      <a:lnTo>
                        <a:pt x="0" y="6639"/>
                      </a:lnTo>
                      <a:lnTo>
                        <a:pt x="277985" y="167319"/>
                      </a:lnTo>
                      <a:lnTo>
                        <a:pt x="277985" y="159783"/>
                      </a:lnTo>
                      <a:close/>
                    </a:path>
                  </a:pathLst>
                </a:custGeom>
                <a:solidFill>
                  <a:srgbClr val="F0F0F0"/>
                </a:solidFill>
                <a:ln w="2419" cap="flat">
                  <a:noFill/>
                  <a:prstDash val="solid"/>
                  <a:miter/>
                </a:ln>
              </p:spPr>
              <p:txBody>
                <a:bodyPr rtlCol="0" anchor="ctr"/>
                <a:lstStyle/>
                <a:p>
                  <a:endParaRPr lang="en-US"/>
                </a:p>
              </p:txBody>
            </p:sp>
            <p:sp>
              <p:nvSpPr>
                <p:cNvPr id="30" name="Freeform: Shape 29">
                  <a:extLst>
                    <a:ext uri="{FF2B5EF4-FFF2-40B4-BE49-F238E27FC236}">
                      <a16:creationId xmlns="" xmlns:a16="http://schemas.microsoft.com/office/drawing/2014/main" id="{DFE3F8A3-039A-4DFA-91B9-B8BF3787D80E}"/>
                    </a:ext>
                  </a:extLst>
                </p:cNvPr>
                <p:cNvSpPr/>
                <p:nvPr/>
              </p:nvSpPr>
              <p:spPr>
                <a:xfrm>
                  <a:off x="5080657" y="3820914"/>
                  <a:ext cx="277088" cy="162811"/>
                </a:xfrm>
                <a:custGeom>
                  <a:avLst/>
                  <a:gdLst>
                    <a:gd name="connsiteX0" fmla="*/ 277088 w 277088"/>
                    <a:gd name="connsiteY0" fmla="*/ 159783 h 162811"/>
                    <a:gd name="connsiteX1" fmla="*/ 277088 w 277088"/>
                    <a:gd name="connsiteY1" fmla="*/ 162812 h 162811"/>
                    <a:gd name="connsiteX2" fmla="*/ 0 w 277088"/>
                    <a:gd name="connsiteY2" fmla="*/ 2641 h 162811"/>
                    <a:gd name="connsiteX3" fmla="*/ 606 w 277088"/>
                    <a:gd name="connsiteY3" fmla="*/ 0 h 162811"/>
                    <a:gd name="connsiteX4" fmla="*/ 277088 w 277088"/>
                    <a:gd name="connsiteY4" fmla="*/ 159783 h 162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811">
                      <a:moveTo>
                        <a:pt x="277088" y="159783"/>
                      </a:moveTo>
                      <a:lnTo>
                        <a:pt x="277088" y="162812"/>
                      </a:lnTo>
                      <a:lnTo>
                        <a:pt x="0" y="2641"/>
                      </a:lnTo>
                      <a:lnTo>
                        <a:pt x="606" y="0"/>
                      </a:lnTo>
                      <a:lnTo>
                        <a:pt x="277088" y="159783"/>
                      </a:lnTo>
                      <a:close/>
                    </a:path>
                  </a:pathLst>
                </a:custGeom>
                <a:solidFill>
                  <a:srgbClr val="E0E0E0"/>
                </a:solidFill>
                <a:ln w="2419" cap="flat">
                  <a:noFill/>
                  <a:prstDash val="solid"/>
                  <a:miter/>
                </a:ln>
              </p:spPr>
              <p:txBody>
                <a:bodyPr rtlCol="0" anchor="ctr"/>
                <a:lstStyle/>
                <a:p>
                  <a:endParaRPr lang="en-US"/>
                </a:p>
              </p:txBody>
            </p:sp>
            <p:sp>
              <p:nvSpPr>
                <p:cNvPr id="31" name="Freeform: Shape 30">
                  <a:extLst>
                    <a:ext uri="{FF2B5EF4-FFF2-40B4-BE49-F238E27FC236}">
                      <a16:creationId xmlns="" xmlns:a16="http://schemas.microsoft.com/office/drawing/2014/main" id="{EE85F3F1-05BB-4AEE-AF3D-697D68467CB8}"/>
                    </a:ext>
                  </a:extLst>
                </p:cNvPr>
                <p:cNvSpPr/>
                <p:nvPr/>
              </p:nvSpPr>
              <p:spPr>
                <a:xfrm>
                  <a:off x="5079761" y="3831479"/>
                  <a:ext cx="277984" cy="167319"/>
                </a:xfrm>
                <a:custGeom>
                  <a:avLst/>
                  <a:gdLst>
                    <a:gd name="connsiteX0" fmla="*/ 277985 w 277984"/>
                    <a:gd name="connsiteY0" fmla="*/ 159759 h 167319"/>
                    <a:gd name="connsiteX1" fmla="*/ 1502 w 277984"/>
                    <a:gd name="connsiteY1" fmla="*/ 0 h 167319"/>
                    <a:gd name="connsiteX2" fmla="*/ 0 w 277984"/>
                    <a:gd name="connsiteY2" fmla="*/ 6639 h 167319"/>
                    <a:gd name="connsiteX3" fmla="*/ 277985 w 277984"/>
                    <a:gd name="connsiteY3" fmla="*/ 167319 h 167319"/>
                    <a:gd name="connsiteX4" fmla="*/ 277985 w 277984"/>
                    <a:gd name="connsiteY4" fmla="*/ 159759 h 16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319">
                      <a:moveTo>
                        <a:pt x="277985" y="159759"/>
                      </a:moveTo>
                      <a:lnTo>
                        <a:pt x="1502" y="0"/>
                      </a:lnTo>
                      <a:lnTo>
                        <a:pt x="0" y="6639"/>
                      </a:lnTo>
                      <a:lnTo>
                        <a:pt x="277985" y="167319"/>
                      </a:lnTo>
                      <a:lnTo>
                        <a:pt x="277985" y="159759"/>
                      </a:lnTo>
                      <a:close/>
                    </a:path>
                  </a:pathLst>
                </a:custGeom>
                <a:solidFill>
                  <a:srgbClr val="F0F0F0"/>
                </a:solidFill>
                <a:ln w="2419" cap="flat">
                  <a:noFill/>
                  <a:prstDash val="solid"/>
                  <a:miter/>
                </a:ln>
              </p:spPr>
              <p:txBody>
                <a:bodyPr rtlCol="0" anchor="ctr"/>
                <a:lstStyle/>
                <a:p>
                  <a:endParaRPr lang="en-US"/>
                </a:p>
              </p:txBody>
            </p:sp>
            <p:sp>
              <p:nvSpPr>
                <p:cNvPr id="1120" name="Freeform: Shape 1119">
                  <a:extLst>
                    <a:ext uri="{FF2B5EF4-FFF2-40B4-BE49-F238E27FC236}">
                      <a16:creationId xmlns="" xmlns:a16="http://schemas.microsoft.com/office/drawing/2014/main" id="{B8D80809-4948-478D-A30F-BE1B248BA83B}"/>
                    </a:ext>
                  </a:extLst>
                </p:cNvPr>
                <p:cNvSpPr/>
                <p:nvPr/>
              </p:nvSpPr>
              <p:spPr>
                <a:xfrm>
                  <a:off x="5080657" y="3831479"/>
                  <a:ext cx="277088" cy="162787"/>
                </a:xfrm>
                <a:custGeom>
                  <a:avLst/>
                  <a:gdLst>
                    <a:gd name="connsiteX0" fmla="*/ 277088 w 277088"/>
                    <a:gd name="connsiteY0" fmla="*/ 159759 h 162787"/>
                    <a:gd name="connsiteX1" fmla="*/ 277088 w 277088"/>
                    <a:gd name="connsiteY1" fmla="*/ 162788 h 162787"/>
                    <a:gd name="connsiteX2" fmla="*/ 0 w 277088"/>
                    <a:gd name="connsiteY2" fmla="*/ 2641 h 162787"/>
                    <a:gd name="connsiteX3" fmla="*/ 606 w 277088"/>
                    <a:gd name="connsiteY3" fmla="*/ 0 h 162787"/>
                    <a:gd name="connsiteX4" fmla="*/ 277088 w 277088"/>
                    <a:gd name="connsiteY4" fmla="*/ 159759 h 1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787">
                      <a:moveTo>
                        <a:pt x="277088" y="159759"/>
                      </a:moveTo>
                      <a:lnTo>
                        <a:pt x="277088" y="162788"/>
                      </a:lnTo>
                      <a:lnTo>
                        <a:pt x="0" y="2641"/>
                      </a:lnTo>
                      <a:lnTo>
                        <a:pt x="606" y="0"/>
                      </a:lnTo>
                      <a:lnTo>
                        <a:pt x="277088" y="159759"/>
                      </a:lnTo>
                      <a:close/>
                    </a:path>
                  </a:pathLst>
                </a:custGeom>
                <a:solidFill>
                  <a:srgbClr val="E0E0E0"/>
                </a:solidFill>
                <a:ln w="2419" cap="flat">
                  <a:noFill/>
                  <a:prstDash val="solid"/>
                  <a:miter/>
                </a:ln>
              </p:spPr>
              <p:txBody>
                <a:bodyPr rtlCol="0" anchor="ctr"/>
                <a:lstStyle/>
                <a:p>
                  <a:endParaRPr lang="en-US"/>
                </a:p>
              </p:txBody>
            </p:sp>
            <p:sp>
              <p:nvSpPr>
                <p:cNvPr id="1121" name="Freeform: Shape 1120">
                  <a:extLst>
                    <a:ext uri="{FF2B5EF4-FFF2-40B4-BE49-F238E27FC236}">
                      <a16:creationId xmlns="" xmlns:a16="http://schemas.microsoft.com/office/drawing/2014/main" id="{AC6CF02A-880F-4513-8B12-87AE17306E15}"/>
                    </a:ext>
                  </a:extLst>
                </p:cNvPr>
                <p:cNvSpPr/>
                <p:nvPr/>
              </p:nvSpPr>
              <p:spPr>
                <a:xfrm>
                  <a:off x="5079761" y="3842044"/>
                  <a:ext cx="277984" cy="167319"/>
                </a:xfrm>
                <a:custGeom>
                  <a:avLst/>
                  <a:gdLst>
                    <a:gd name="connsiteX0" fmla="*/ 277985 w 277984"/>
                    <a:gd name="connsiteY0" fmla="*/ 159759 h 167319"/>
                    <a:gd name="connsiteX1" fmla="*/ 1502 w 277984"/>
                    <a:gd name="connsiteY1" fmla="*/ 0 h 167319"/>
                    <a:gd name="connsiteX2" fmla="*/ 0 w 277984"/>
                    <a:gd name="connsiteY2" fmla="*/ 6615 h 167319"/>
                    <a:gd name="connsiteX3" fmla="*/ 277985 w 277984"/>
                    <a:gd name="connsiteY3" fmla="*/ 167319 h 167319"/>
                    <a:gd name="connsiteX4" fmla="*/ 277985 w 277984"/>
                    <a:gd name="connsiteY4" fmla="*/ 159759 h 16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319">
                      <a:moveTo>
                        <a:pt x="277985" y="159759"/>
                      </a:moveTo>
                      <a:lnTo>
                        <a:pt x="1502" y="0"/>
                      </a:lnTo>
                      <a:lnTo>
                        <a:pt x="0" y="6615"/>
                      </a:lnTo>
                      <a:lnTo>
                        <a:pt x="277985" y="167319"/>
                      </a:lnTo>
                      <a:lnTo>
                        <a:pt x="277985" y="159759"/>
                      </a:lnTo>
                      <a:close/>
                    </a:path>
                  </a:pathLst>
                </a:custGeom>
                <a:solidFill>
                  <a:srgbClr val="F0F0F0"/>
                </a:solidFill>
                <a:ln w="2419" cap="flat">
                  <a:noFill/>
                  <a:prstDash val="solid"/>
                  <a:miter/>
                </a:ln>
              </p:spPr>
              <p:txBody>
                <a:bodyPr rtlCol="0" anchor="ctr"/>
                <a:lstStyle/>
                <a:p>
                  <a:endParaRPr lang="en-US"/>
                </a:p>
              </p:txBody>
            </p:sp>
            <p:sp>
              <p:nvSpPr>
                <p:cNvPr id="1122" name="Freeform: Shape 1121">
                  <a:extLst>
                    <a:ext uri="{FF2B5EF4-FFF2-40B4-BE49-F238E27FC236}">
                      <a16:creationId xmlns="" xmlns:a16="http://schemas.microsoft.com/office/drawing/2014/main" id="{2668CE94-D48D-4EFD-99B4-62BD2D367138}"/>
                    </a:ext>
                  </a:extLst>
                </p:cNvPr>
                <p:cNvSpPr/>
                <p:nvPr/>
              </p:nvSpPr>
              <p:spPr>
                <a:xfrm>
                  <a:off x="5080657" y="3842044"/>
                  <a:ext cx="277088" cy="162787"/>
                </a:xfrm>
                <a:custGeom>
                  <a:avLst/>
                  <a:gdLst>
                    <a:gd name="connsiteX0" fmla="*/ 277088 w 277088"/>
                    <a:gd name="connsiteY0" fmla="*/ 159759 h 162787"/>
                    <a:gd name="connsiteX1" fmla="*/ 277088 w 277088"/>
                    <a:gd name="connsiteY1" fmla="*/ 162788 h 162787"/>
                    <a:gd name="connsiteX2" fmla="*/ 0 w 277088"/>
                    <a:gd name="connsiteY2" fmla="*/ 2641 h 162787"/>
                    <a:gd name="connsiteX3" fmla="*/ 606 w 277088"/>
                    <a:gd name="connsiteY3" fmla="*/ 0 h 162787"/>
                    <a:gd name="connsiteX4" fmla="*/ 277088 w 277088"/>
                    <a:gd name="connsiteY4" fmla="*/ 159759 h 1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787">
                      <a:moveTo>
                        <a:pt x="277088" y="159759"/>
                      </a:moveTo>
                      <a:lnTo>
                        <a:pt x="277088" y="162788"/>
                      </a:lnTo>
                      <a:lnTo>
                        <a:pt x="0" y="2641"/>
                      </a:lnTo>
                      <a:lnTo>
                        <a:pt x="606" y="0"/>
                      </a:lnTo>
                      <a:lnTo>
                        <a:pt x="277088" y="159759"/>
                      </a:lnTo>
                      <a:close/>
                    </a:path>
                  </a:pathLst>
                </a:custGeom>
                <a:solidFill>
                  <a:srgbClr val="E0E0E0"/>
                </a:solidFill>
                <a:ln w="2419" cap="flat">
                  <a:noFill/>
                  <a:prstDash val="solid"/>
                  <a:miter/>
                </a:ln>
              </p:spPr>
              <p:txBody>
                <a:bodyPr rtlCol="0" anchor="ctr"/>
                <a:lstStyle/>
                <a:p>
                  <a:endParaRPr lang="en-US"/>
                </a:p>
              </p:txBody>
            </p:sp>
            <p:sp>
              <p:nvSpPr>
                <p:cNvPr id="1123" name="Freeform: Shape 1122">
                  <a:extLst>
                    <a:ext uri="{FF2B5EF4-FFF2-40B4-BE49-F238E27FC236}">
                      <a16:creationId xmlns="" xmlns:a16="http://schemas.microsoft.com/office/drawing/2014/main" id="{5D3B0C1D-6781-41B7-AC71-C37A573326B8}"/>
                    </a:ext>
                  </a:extLst>
                </p:cNvPr>
                <p:cNvSpPr/>
                <p:nvPr/>
              </p:nvSpPr>
              <p:spPr>
                <a:xfrm>
                  <a:off x="5079761" y="3852609"/>
                  <a:ext cx="277984" cy="167294"/>
                </a:xfrm>
                <a:custGeom>
                  <a:avLst/>
                  <a:gdLst>
                    <a:gd name="connsiteX0" fmla="*/ 277985 w 277984"/>
                    <a:gd name="connsiteY0" fmla="*/ 159759 h 167294"/>
                    <a:gd name="connsiteX1" fmla="*/ 1502 w 277984"/>
                    <a:gd name="connsiteY1" fmla="*/ 0 h 167294"/>
                    <a:gd name="connsiteX2" fmla="*/ 0 w 277984"/>
                    <a:gd name="connsiteY2" fmla="*/ 6615 h 167294"/>
                    <a:gd name="connsiteX3" fmla="*/ 277985 w 277984"/>
                    <a:gd name="connsiteY3" fmla="*/ 167295 h 167294"/>
                    <a:gd name="connsiteX4" fmla="*/ 277985 w 277984"/>
                    <a:gd name="connsiteY4" fmla="*/ 159759 h 167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294">
                      <a:moveTo>
                        <a:pt x="277985" y="159759"/>
                      </a:moveTo>
                      <a:lnTo>
                        <a:pt x="1502" y="0"/>
                      </a:lnTo>
                      <a:lnTo>
                        <a:pt x="0" y="6615"/>
                      </a:lnTo>
                      <a:lnTo>
                        <a:pt x="277985" y="167295"/>
                      </a:lnTo>
                      <a:lnTo>
                        <a:pt x="277985" y="159759"/>
                      </a:lnTo>
                      <a:close/>
                    </a:path>
                  </a:pathLst>
                </a:custGeom>
                <a:solidFill>
                  <a:srgbClr val="F0F0F0"/>
                </a:solidFill>
                <a:ln w="2419" cap="flat">
                  <a:noFill/>
                  <a:prstDash val="solid"/>
                  <a:miter/>
                </a:ln>
              </p:spPr>
              <p:txBody>
                <a:bodyPr rtlCol="0" anchor="ctr"/>
                <a:lstStyle/>
                <a:p>
                  <a:endParaRPr lang="en-US"/>
                </a:p>
              </p:txBody>
            </p:sp>
            <p:sp>
              <p:nvSpPr>
                <p:cNvPr id="1124" name="Freeform: Shape 1123">
                  <a:extLst>
                    <a:ext uri="{FF2B5EF4-FFF2-40B4-BE49-F238E27FC236}">
                      <a16:creationId xmlns="" xmlns:a16="http://schemas.microsoft.com/office/drawing/2014/main" id="{E3085A0F-6514-4719-AEAC-3A097E10C913}"/>
                    </a:ext>
                  </a:extLst>
                </p:cNvPr>
                <p:cNvSpPr/>
                <p:nvPr/>
              </p:nvSpPr>
              <p:spPr>
                <a:xfrm>
                  <a:off x="5080657" y="3852609"/>
                  <a:ext cx="277088" cy="162787"/>
                </a:xfrm>
                <a:custGeom>
                  <a:avLst/>
                  <a:gdLst>
                    <a:gd name="connsiteX0" fmla="*/ 277088 w 277088"/>
                    <a:gd name="connsiteY0" fmla="*/ 159759 h 162787"/>
                    <a:gd name="connsiteX1" fmla="*/ 277088 w 277088"/>
                    <a:gd name="connsiteY1" fmla="*/ 162788 h 162787"/>
                    <a:gd name="connsiteX2" fmla="*/ 0 w 277088"/>
                    <a:gd name="connsiteY2" fmla="*/ 2617 h 162787"/>
                    <a:gd name="connsiteX3" fmla="*/ 606 w 277088"/>
                    <a:gd name="connsiteY3" fmla="*/ 0 h 162787"/>
                    <a:gd name="connsiteX4" fmla="*/ 277088 w 277088"/>
                    <a:gd name="connsiteY4" fmla="*/ 159759 h 1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787">
                      <a:moveTo>
                        <a:pt x="277088" y="159759"/>
                      </a:moveTo>
                      <a:lnTo>
                        <a:pt x="277088" y="162788"/>
                      </a:lnTo>
                      <a:lnTo>
                        <a:pt x="0" y="2617"/>
                      </a:lnTo>
                      <a:lnTo>
                        <a:pt x="606" y="0"/>
                      </a:lnTo>
                      <a:lnTo>
                        <a:pt x="277088" y="159759"/>
                      </a:lnTo>
                      <a:close/>
                    </a:path>
                  </a:pathLst>
                </a:custGeom>
                <a:solidFill>
                  <a:srgbClr val="E0E0E0"/>
                </a:solidFill>
                <a:ln w="2419" cap="flat">
                  <a:noFill/>
                  <a:prstDash val="solid"/>
                  <a:miter/>
                </a:ln>
              </p:spPr>
              <p:txBody>
                <a:bodyPr rtlCol="0" anchor="ctr"/>
                <a:lstStyle/>
                <a:p>
                  <a:endParaRPr lang="en-US"/>
                </a:p>
              </p:txBody>
            </p:sp>
            <p:sp>
              <p:nvSpPr>
                <p:cNvPr id="1125" name="Freeform: Shape 1124">
                  <a:extLst>
                    <a:ext uri="{FF2B5EF4-FFF2-40B4-BE49-F238E27FC236}">
                      <a16:creationId xmlns="" xmlns:a16="http://schemas.microsoft.com/office/drawing/2014/main" id="{D0703099-F21D-40A0-B478-ABBFE414CEFD}"/>
                    </a:ext>
                  </a:extLst>
                </p:cNvPr>
                <p:cNvSpPr/>
                <p:nvPr/>
              </p:nvSpPr>
              <p:spPr>
                <a:xfrm>
                  <a:off x="5079761" y="3863174"/>
                  <a:ext cx="277984" cy="167294"/>
                </a:xfrm>
                <a:custGeom>
                  <a:avLst/>
                  <a:gdLst>
                    <a:gd name="connsiteX0" fmla="*/ 277985 w 277984"/>
                    <a:gd name="connsiteY0" fmla="*/ 159759 h 167294"/>
                    <a:gd name="connsiteX1" fmla="*/ 1502 w 277984"/>
                    <a:gd name="connsiteY1" fmla="*/ 0 h 167294"/>
                    <a:gd name="connsiteX2" fmla="*/ 0 w 277984"/>
                    <a:gd name="connsiteY2" fmla="*/ 6615 h 167294"/>
                    <a:gd name="connsiteX3" fmla="*/ 277985 w 277984"/>
                    <a:gd name="connsiteY3" fmla="*/ 167295 h 167294"/>
                    <a:gd name="connsiteX4" fmla="*/ 277985 w 277984"/>
                    <a:gd name="connsiteY4" fmla="*/ 159759 h 167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294">
                      <a:moveTo>
                        <a:pt x="277985" y="159759"/>
                      </a:moveTo>
                      <a:lnTo>
                        <a:pt x="1502" y="0"/>
                      </a:lnTo>
                      <a:lnTo>
                        <a:pt x="0" y="6615"/>
                      </a:lnTo>
                      <a:lnTo>
                        <a:pt x="277985" y="167295"/>
                      </a:lnTo>
                      <a:lnTo>
                        <a:pt x="277985" y="159759"/>
                      </a:lnTo>
                      <a:close/>
                    </a:path>
                  </a:pathLst>
                </a:custGeom>
                <a:solidFill>
                  <a:srgbClr val="F0F0F0"/>
                </a:solidFill>
                <a:ln w="2419" cap="flat">
                  <a:noFill/>
                  <a:prstDash val="solid"/>
                  <a:miter/>
                </a:ln>
              </p:spPr>
              <p:txBody>
                <a:bodyPr rtlCol="0" anchor="ctr"/>
                <a:lstStyle/>
                <a:p>
                  <a:endParaRPr lang="en-US"/>
                </a:p>
              </p:txBody>
            </p:sp>
            <p:sp>
              <p:nvSpPr>
                <p:cNvPr id="1126" name="Freeform: Shape 1125">
                  <a:extLst>
                    <a:ext uri="{FF2B5EF4-FFF2-40B4-BE49-F238E27FC236}">
                      <a16:creationId xmlns="" xmlns:a16="http://schemas.microsoft.com/office/drawing/2014/main" id="{327CA117-65C3-4B85-99ED-48325EABBD16}"/>
                    </a:ext>
                  </a:extLst>
                </p:cNvPr>
                <p:cNvSpPr/>
                <p:nvPr/>
              </p:nvSpPr>
              <p:spPr>
                <a:xfrm>
                  <a:off x="5080657" y="3863174"/>
                  <a:ext cx="277088" cy="162787"/>
                </a:xfrm>
                <a:custGeom>
                  <a:avLst/>
                  <a:gdLst>
                    <a:gd name="connsiteX0" fmla="*/ 277088 w 277088"/>
                    <a:gd name="connsiteY0" fmla="*/ 159759 h 162787"/>
                    <a:gd name="connsiteX1" fmla="*/ 277088 w 277088"/>
                    <a:gd name="connsiteY1" fmla="*/ 162788 h 162787"/>
                    <a:gd name="connsiteX2" fmla="*/ 0 w 277088"/>
                    <a:gd name="connsiteY2" fmla="*/ 2617 h 162787"/>
                    <a:gd name="connsiteX3" fmla="*/ 606 w 277088"/>
                    <a:gd name="connsiteY3" fmla="*/ 0 h 162787"/>
                    <a:gd name="connsiteX4" fmla="*/ 277088 w 277088"/>
                    <a:gd name="connsiteY4" fmla="*/ 159759 h 1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787">
                      <a:moveTo>
                        <a:pt x="277088" y="159759"/>
                      </a:moveTo>
                      <a:lnTo>
                        <a:pt x="277088" y="162788"/>
                      </a:lnTo>
                      <a:lnTo>
                        <a:pt x="0" y="2617"/>
                      </a:lnTo>
                      <a:lnTo>
                        <a:pt x="606" y="0"/>
                      </a:lnTo>
                      <a:lnTo>
                        <a:pt x="277088" y="159759"/>
                      </a:lnTo>
                      <a:close/>
                    </a:path>
                  </a:pathLst>
                </a:custGeom>
                <a:solidFill>
                  <a:srgbClr val="E0E0E0"/>
                </a:solidFill>
                <a:ln w="2419" cap="flat">
                  <a:noFill/>
                  <a:prstDash val="solid"/>
                  <a:miter/>
                </a:ln>
              </p:spPr>
              <p:txBody>
                <a:bodyPr rtlCol="0" anchor="ctr"/>
                <a:lstStyle/>
                <a:p>
                  <a:endParaRPr lang="en-US"/>
                </a:p>
              </p:txBody>
            </p:sp>
            <p:sp>
              <p:nvSpPr>
                <p:cNvPr id="1127" name="Freeform: Shape 1126">
                  <a:extLst>
                    <a:ext uri="{FF2B5EF4-FFF2-40B4-BE49-F238E27FC236}">
                      <a16:creationId xmlns="" xmlns:a16="http://schemas.microsoft.com/office/drawing/2014/main" id="{8454C5B5-BA4D-4685-95E5-CA296370B12E}"/>
                    </a:ext>
                  </a:extLst>
                </p:cNvPr>
                <p:cNvSpPr/>
                <p:nvPr/>
              </p:nvSpPr>
              <p:spPr>
                <a:xfrm>
                  <a:off x="5079761" y="3873715"/>
                  <a:ext cx="277984" cy="167319"/>
                </a:xfrm>
                <a:custGeom>
                  <a:avLst/>
                  <a:gdLst>
                    <a:gd name="connsiteX0" fmla="*/ 277985 w 277984"/>
                    <a:gd name="connsiteY0" fmla="*/ 159759 h 167319"/>
                    <a:gd name="connsiteX1" fmla="*/ 1502 w 277984"/>
                    <a:gd name="connsiteY1" fmla="*/ 0 h 167319"/>
                    <a:gd name="connsiteX2" fmla="*/ 0 w 277984"/>
                    <a:gd name="connsiteY2" fmla="*/ 6639 h 167319"/>
                    <a:gd name="connsiteX3" fmla="*/ 277985 w 277984"/>
                    <a:gd name="connsiteY3" fmla="*/ 167319 h 167319"/>
                    <a:gd name="connsiteX4" fmla="*/ 277985 w 277984"/>
                    <a:gd name="connsiteY4" fmla="*/ 159759 h 16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319">
                      <a:moveTo>
                        <a:pt x="277985" y="159759"/>
                      </a:moveTo>
                      <a:lnTo>
                        <a:pt x="1502" y="0"/>
                      </a:lnTo>
                      <a:lnTo>
                        <a:pt x="0" y="6639"/>
                      </a:lnTo>
                      <a:lnTo>
                        <a:pt x="277985" y="167319"/>
                      </a:lnTo>
                      <a:lnTo>
                        <a:pt x="277985" y="159759"/>
                      </a:lnTo>
                      <a:close/>
                    </a:path>
                  </a:pathLst>
                </a:custGeom>
                <a:solidFill>
                  <a:srgbClr val="F0F0F0"/>
                </a:solidFill>
                <a:ln w="2419" cap="flat">
                  <a:noFill/>
                  <a:prstDash val="solid"/>
                  <a:miter/>
                </a:ln>
              </p:spPr>
              <p:txBody>
                <a:bodyPr rtlCol="0" anchor="ctr"/>
                <a:lstStyle/>
                <a:p>
                  <a:endParaRPr lang="en-US"/>
                </a:p>
              </p:txBody>
            </p:sp>
            <p:sp>
              <p:nvSpPr>
                <p:cNvPr id="1128" name="Freeform: Shape 1127">
                  <a:extLst>
                    <a:ext uri="{FF2B5EF4-FFF2-40B4-BE49-F238E27FC236}">
                      <a16:creationId xmlns="" xmlns:a16="http://schemas.microsoft.com/office/drawing/2014/main" id="{EB3379F7-CBFF-4E64-B760-E2DB7D2C33E8}"/>
                    </a:ext>
                  </a:extLst>
                </p:cNvPr>
                <p:cNvSpPr/>
                <p:nvPr/>
              </p:nvSpPr>
              <p:spPr>
                <a:xfrm>
                  <a:off x="5080657" y="3873715"/>
                  <a:ext cx="277088" cy="162811"/>
                </a:xfrm>
                <a:custGeom>
                  <a:avLst/>
                  <a:gdLst>
                    <a:gd name="connsiteX0" fmla="*/ 277088 w 277088"/>
                    <a:gd name="connsiteY0" fmla="*/ 159759 h 162811"/>
                    <a:gd name="connsiteX1" fmla="*/ 277088 w 277088"/>
                    <a:gd name="connsiteY1" fmla="*/ 162812 h 162811"/>
                    <a:gd name="connsiteX2" fmla="*/ 0 w 277088"/>
                    <a:gd name="connsiteY2" fmla="*/ 2641 h 162811"/>
                    <a:gd name="connsiteX3" fmla="*/ 606 w 277088"/>
                    <a:gd name="connsiteY3" fmla="*/ 0 h 162811"/>
                    <a:gd name="connsiteX4" fmla="*/ 277088 w 277088"/>
                    <a:gd name="connsiteY4" fmla="*/ 159759 h 162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811">
                      <a:moveTo>
                        <a:pt x="277088" y="159759"/>
                      </a:moveTo>
                      <a:lnTo>
                        <a:pt x="277088" y="162812"/>
                      </a:lnTo>
                      <a:lnTo>
                        <a:pt x="0" y="2641"/>
                      </a:lnTo>
                      <a:lnTo>
                        <a:pt x="606" y="0"/>
                      </a:lnTo>
                      <a:lnTo>
                        <a:pt x="277088" y="159759"/>
                      </a:lnTo>
                      <a:close/>
                    </a:path>
                  </a:pathLst>
                </a:custGeom>
                <a:solidFill>
                  <a:srgbClr val="E0E0E0"/>
                </a:solidFill>
                <a:ln w="2419" cap="flat">
                  <a:noFill/>
                  <a:prstDash val="solid"/>
                  <a:miter/>
                </a:ln>
              </p:spPr>
              <p:txBody>
                <a:bodyPr rtlCol="0" anchor="ctr"/>
                <a:lstStyle/>
                <a:p>
                  <a:endParaRPr lang="en-US"/>
                </a:p>
              </p:txBody>
            </p:sp>
            <p:sp>
              <p:nvSpPr>
                <p:cNvPr id="1156" name="Freeform: Shape 1155">
                  <a:extLst>
                    <a:ext uri="{FF2B5EF4-FFF2-40B4-BE49-F238E27FC236}">
                      <a16:creationId xmlns="" xmlns:a16="http://schemas.microsoft.com/office/drawing/2014/main" id="{59186AC1-F058-467B-AB7A-29E5BE2DB3A9}"/>
                    </a:ext>
                  </a:extLst>
                </p:cNvPr>
                <p:cNvSpPr/>
                <p:nvPr/>
              </p:nvSpPr>
              <p:spPr>
                <a:xfrm>
                  <a:off x="5079761" y="3884280"/>
                  <a:ext cx="277984" cy="167319"/>
                </a:xfrm>
                <a:custGeom>
                  <a:avLst/>
                  <a:gdLst>
                    <a:gd name="connsiteX0" fmla="*/ 277985 w 277984"/>
                    <a:gd name="connsiteY0" fmla="*/ 159759 h 167319"/>
                    <a:gd name="connsiteX1" fmla="*/ 1502 w 277984"/>
                    <a:gd name="connsiteY1" fmla="*/ 0 h 167319"/>
                    <a:gd name="connsiteX2" fmla="*/ 0 w 277984"/>
                    <a:gd name="connsiteY2" fmla="*/ 6639 h 167319"/>
                    <a:gd name="connsiteX3" fmla="*/ 277985 w 277984"/>
                    <a:gd name="connsiteY3" fmla="*/ 167319 h 167319"/>
                    <a:gd name="connsiteX4" fmla="*/ 277985 w 277984"/>
                    <a:gd name="connsiteY4" fmla="*/ 159759 h 16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319">
                      <a:moveTo>
                        <a:pt x="277985" y="159759"/>
                      </a:moveTo>
                      <a:lnTo>
                        <a:pt x="1502" y="0"/>
                      </a:lnTo>
                      <a:lnTo>
                        <a:pt x="0" y="6639"/>
                      </a:lnTo>
                      <a:lnTo>
                        <a:pt x="277985" y="167319"/>
                      </a:lnTo>
                      <a:lnTo>
                        <a:pt x="277985" y="159759"/>
                      </a:lnTo>
                      <a:close/>
                    </a:path>
                  </a:pathLst>
                </a:custGeom>
                <a:solidFill>
                  <a:srgbClr val="F0F0F0"/>
                </a:solidFill>
                <a:ln w="2419" cap="flat">
                  <a:noFill/>
                  <a:prstDash val="solid"/>
                  <a:miter/>
                </a:ln>
              </p:spPr>
              <p:txBody>
                <a:bodyPr rtlCol="0" anchor="ctr"/>
                <a:lstStyle/>
                <a:p>
                  <a:endParaRPr lang="en-US"/>
                </a:p>
              </p:txBody>
            </p:sp>
            <p:sp>
              <p:nvSpPr>
                <p:cNvPr id="1157" name="Freeform: Shape 1156">
                  <a:extLst>
                    <a:ext uri="{FF2B5EF4-FFF2-40B4-BE49-F238E27FC236}">
                      <a16:creationId xmlns="" xmlns:a16="http://schemas.microsoft.com/office/drawing/2014/main" id="{FAEE0441-BC42-416F-990B-FB6D8E87C5BE}"/>
                    </a:ext>
                  </a:extLst>
                </p:cNvPr>
                <p:cNvSpPr/>
                <p:nvPr/>
              </p:nvSpPr>
              <p:spPr>
                <a:xfrm>
                  <a:off x="5080657" y="3884280"/>
                  <a:ext cx="277088" cy="162787"/>
                </a:xfrm>
                <a:custGeom>
                  <a:avLst/>
                  <a:gdLst>
                    <a:gd name="connsiteX0" fmla="*/ 277088 w 277088"/>
                    <a:gd name="connsiteY0" fmla="*/ 159759 h 162787"/>
                    <a:gd name="connsiteX1" fmla="*/ 277088 w 277088"/>
                    <a:gd name="connsiteY1" fmla="*/ 162788 h 162787"/>
                    <a:gd name="connsiteX2" fmla="*/ 0 w 277088"/>
                    <a:gd name="connsiteY2" fmla="*/ 2641 h 162787"/>
                    <a:gd name="connsiteX3" fmla="*/ 606 w 277088"/>
                    <a:gd name="connsiteY3" fmla="*/ 0 h 162787"/>
                    <a:gd name="connsiteX4" fmla="*/ 277088 w 277088"/>
                    <a:gd name="connsiteY4" fmla="*/ 159759 h 1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787">
                      <a:moveTo>
                        <a:pt x="277088" y="159759"/>
                      </a:moveTo>
                      <a:lnTo>
                        <a:pt x="277088" y="162788"/>
                      </a:lnTo>
                      <a:lnTo>
                        <a:pt x="0" y="2641"/>
                      </a:lnTo>
                      <a:lnTo>
                        <a:pt x="606" y="0"/>
                      </a:lnTo>
                      <a:lnTo>
                        <a:pt x="277088" y="159759"/>
                      </a:lnTo>
                      <a:close/>
                    </a:path>
                  </a:pathLst>
                </a:custGeom>
                <a:solidFill>
                  <a:srgbClr val="E0E0E0"/>
                </a:solidFill>
                <a:ln w="2419" cap="flat">
                  <a:noFill/>
                  <a:prstDash val="solid"/>
                  <a:miter/>
                </a:ln>
              </p:spPr>
              <p:txBody>
                <a:bodyPr rtlCol="0" anchor="ctr"/>
                <a:lstStyle/>
                <a:p>
                  <a:endParaRPr lang="en-US"/>
                </a:p>
              </p:txBody>
            </p:sp>
            <p:sp>
              <p:nvSpPr>
                <p:cNvPr id="1158" name="Freeform: Shape 1157">
                  <a:extLst>
                    <a:ext uri="{FF2B5EF4-FFF2-40B4-BE49-F238E27FC236}">
                      <a16:creationId xmlns="" xmlns:a16="http://schemas.microsoft.com/office/drawing/2014/main" id="{8DEBCEA4-8908-4B7A-AEB1-68FA092719B9}"/>
                    </a:ext>
                  </a:extLst>
                </p:cNvPr>
                <p:cNvSpPr/>
                <p:nvPr/>
              </p:nvSpPr>
              <p:spPr>
                <a:xfrm>
                  <a:off x="5079761" y="3894845"/>
                  <a:ext cx="277984" cy="167294"/>
                </a:xfrm>
                <a:custGeom>
                  <a:avLst/>
                  <a:gdLst>
                    <a:gd name="connsiteX0" fmla="*/ 277985 w 277984"/>
                    <a:gd name="connsiteY0" fmla="*/ 159759 h 167294"/>
                    <a:gd name="connsiteX1" fmla="*/ 1502 w 277984"/>
                    <a:gd name="connsiteY1" fmla="*/ 0 h 167294"/>
                    <a:gd name="connsiteX2" fmla="*/ 0 w 277984"/>
                    <a:gd name="connsiteY2" fmla="*/ 6615 h 167294"/>
                    <a:gd name="connsiteX3" fmla="*/ 277985 w 277984"/>
                    <a:gd name="connsiteY3" fmla="*/ 167295 h 167294"/>
                    <a:gd name="connsiteX4" fmla="*/ 277985 w 277984"/>
                    <a:gd name="connsiteY4" fmla="*/ 159759 h 167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294">
                      <a:moveTo>
                        <a:pt x="277985" y="159759"/>
                      </a:moveTo>
                      <a:lnTo>
                        <a:pt x="1502" y="0"/>
                      </a:lnTo>
                      <a:lnTo>
                        <a:pt x="0" y="6615"/>
                      </a:lnTo>
                      <a:lnTo>
                        <a:pt x="277985" y="167295"/>
                      </a:lnTo>
                      <a:lnTo>
                        <a:pt x="277985" y="159759"/>
                      </a:lnTo>
                      <a:close/>
                    </a:path>
                  </a:pathLst>
                </a:custGeom>
                <a:solidFill>
                  <a:srgbClr val="F0F0F0"/>
                </a:solidFill>
                <a:ln w="2419" cap="flat">
                  <a:noFill/>
                  <a:prstDash val="solid"/>
                  <a:miter/>
                </a:ln>
              </p:spPr>
              <p:txBody>
                <a:bodyPr rtlCol="0" anchor="ctr"/>
                <a:lstStyle/>
                <a:p>
                  <a:endParaRPr lang="en-US"/>
                </a:p>
              </p:txBody>
            </p:sp>
            <p:sp>
              <p:nvSpPr>
                <p:cNvPr id="1159" name="Freeform: Shape 1158">
                  <a:extLst>
                    <a:ext uri="{FF2B5EF4-FFF2-40B4-BE49-F238E27FC236}">
                      <a16:creationId xmlns="" xmlns:a16="http://schemas.microsoft.com/office/drawing/2014/main" id="{2CFB1FBA-C31A-4268-84D7-8EC9EF116D4B}"/>
                    </a:ext>
                  </a:extLst>
                </p:cNvPr>
                <p:cNvSpPr/>
                <p:nvPr/>
              </p:nvSpPr>
              <p:spPr>
                <a:xfrm>
                  <a:off x="5080657" y="3894845"/>
                  <a:ext cx="277088" cy="162787"/>
                </a:xfrm>
                <a:custGeom>
                  <a:avLst/>
                  <a:gdLst>
                    <a:gd name="connsiteX0" fmla="*/ 277088 w 277088"/>
                    <a:gd name="connsiteY0" fmla="*/ 159759 h 162787"/>
                    <a:gd name="connsiteX1" fmla="*/ 277088 w 277088"/>
                    <a:gd name="connsiteY1" fmla="*/ 162788 h 162787"/>
                    <a:gd name="connsiteX2" fmla="*/ 0 w 277088"/>
                    <a:gd name="connsiteY2" fmla="*/ 2617 h 162787"/>
                    <a:gd name="connsiteX3" fmla="*/ 606 w 277088"/>
                    <a:gd name="connsiteY3" fmla="*/ 0 h 162787"/>
                    <a:gd name="connsiteX4" fmla="*/ 277088 w 277088"/>
                    <a:gd name="connsiteY4" fmla="*/ 159759 h 1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787">
                      <a:moveTo>
                        <a:pt x="277088" y="159759"/>
                      </a:moveTo>
                      <a:lnTo>
                        <a:pt x="277088" y="162788"/>
                      </a:lnTo>
                      <a:lnTo>
                        <a:pt x="0" y="2617"/>
                      </a:lnTo>
                      <a:lnTo>
                        <a:pt x="606" y="0"/>
                      </a:lnTo>
                      <a:lnTo>
                        <a:pt x="277088" y="159759"/>
                      </a:lnTo>
                      <a:close/>
                    </a:path>
                  </a:pathLst>
                </a:custGeom>
                <a:solidFill>
                  <a:srgbClr val="E0E0E0"/>
                </a:solidFill>
                <a:ln w="2419" cap="flat">
                  <a:noFill/>
                  <a:prstDash val="solid"/>
                  <a:miter/>
                </a:ln>
              </p:spPr>
              <p:txBody>
                <a:bodyPr rtlCol="0" anchor="ctr"/>
                <a:lstStyle/>
                <a:p>
                  <a:endParaRPr lang="en-US"/>
                </a:p>
              </p:txBody>
            </p:sp>
            <p:sp>
              <p:nvSpPr>
                <p:cNvPr id="1160" name="Freeform: Shape 1159">
                  <a:extLst>
                    <a:ext uri="{FF2B5EF4-FFF2-40B4-BE49-F238E27FC236}">
                      <a16:creationId xmlns="" xmlns:a16="http://schemas.microsoft.com/office/drawing/2014/main" id="{72C8E6EE-E784-421E-B0DB-EF36859781C7}"/>
                    </a:ext>
                  </a:extLst>
                </p:cNvPr>
                <p:cNvSpPr/>
                <p:nvPr/>
              </p:nvSpPr>
              <p:spPr>
                <a:xfrm>
                  <a:off x="5079761" y="3905410"/>
                  <a:ext cx="277984" cy="167294"/>
                </a:xfrm>
                <a:custGeom>
                  <a:avLst/>
                  <a:gdLst>
                    <a:gd name="connsiteX0" fmla="*/ 277985 w 277984"/>
                    <a:gd name="connsiteY0" fmla="*/ 159759 h 167294"/>
                    <a:gd name="connsiteX1" fmla="*/ 1502 w 277984"/>
                    <a:gd name="connsiteY1" fmla="*/ 0 h 167294"/>
                    <a:gd name="connsiteX2" fmla="*/ 0 w 277984"/>
                    <a:gd name="connsiteY2" fmla="*/ 6615 h 167294"/>
                    <a:gd name="connsiteX3" fmla="*/ 277985 w 277984"/>
                    <a:gd name="connsiteY3" fmla="*/ 167295 h 167294"/>
                    <a:gd name="connsiteX4" fmla="*/ 277985 w 277984"/>
                    <a:gd name="connsiteY4" fmla="*/ 159759 h 167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294">
                      <a:moveTo>
                        <a:pt x="277985" y="159759"/>
                      </a:moveTo>
                      <a:lnTo>
                        <a:pt x="1502" y="0"/>
                      </a:lnTo>
                      <a:lnTo>
                        <a:pt x="0" y="6615"/>
                      </a:lnTo>
                      <a:lnTo>
                        <a:pt x="277985" y="167295"/>
                      </a:lnTo>
                      <a:lnTo>
                        <a:pt x="277985" y="159759"/>
                      </a:lnTo>
                      <a:close/>
                    </a:path>
                  </a:pathLst>
                </a:custGeom>
                <a:solidFill>
                  <a:srgbClr val="F0F0F0"/>
                </a:solidFill>
                <a:ln w="2419" cap="flat">
                  <a:noFill/>
                  <a:prstDash val="solid"/>
                  <a:miter/>
                </a:ln>
              </p:spPr>
              <p:txBody>
                <a:bodyPr rtlCol="0" anchor="ctr"/>
                <a:lstStyle/>
                <a:p>
                  <a:endParaRPr lang="en-US"/>
                </a:p>
              </p:txBody>
            </p:sp>
            <p:sp>
              <p:nvSpPr>
                <p:cNvPr id="1161" name="Freeform: Shape 1160">
                  <a:extLst>
                    <a:ext uri="{FF2B5EF4-FFF2-40B4-BE49-F238E27FC236}">
                      <a16:creationId xmlns="" xmlns:a16="http://schemas.microsoft.com/office/drawing/2014/main" id="{5AFAC81F-BCCA-4125-A64D-8165E288CB91}"/>
                    </a:ext>
                  </a:extLst>
                </p:cNvPr>
                <p:cNvSpPr/>
                <p:nvPr/>
              </p:nvSpPr>
              <p:spPr>
                <a:xfrm>
                  <a:off x="5080657" y="3905410"/>
                  <a:ext cx="277088" cy="162787"/>
                </a:xfrm>
                <a:custGeom>
                  <a:avLst/>
                  <a:gdLst>
                    <a:gd name="connsiteX0" fmla="*/ 277088 w 277088"/>
                    <a:gd name="connsiteY0" fmla="*/ 159759 h 162787"/>
                    <a:gd name="connsiteX1" fmla="*/ 277088 w 277088"/>
                    <a:gd name="connsiteY1" fmla="*/ 162788 h 162787"/>
                    <a:gd name="connsiteX2" fmla="*/ 0 w 277088"/>
                    <a:gd name="connsiteY2" fmla="*/ 2617 h 162787"/>
                    <a:gd name="connsiteX3" fmla="*/ 606 w 277088"/>
                    <a:gd name="connsiteY3" fmla="*/ 0 h 162787"/>
                    <a:gd name="connsiteX4" fmla="*/ 277088 w 277088"/>
                    <a:gd name="connsiteY4" fmla="*/ 159759 h 1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787">
                      <a:moveTo>
                        <a:pt x="277088" y="159759"/>
                      </a:moveTo>
                      <a:lnTo>
                        <a:pt x="277088" y="162788"/>
                      </a:lnTo>
                      <a:lnTo>
                        <a:pt x="0" y="2617"/>
                      </a:lnTo>
                      <a:lnTo>
                        <a:pt x="606" y="0"/>
                      </a:lnTo>
                      <a:lnTo>
                        <a:pt x="277088" y="159759"/>
                      </a:lnTo>
                      <a:close/>
                    </a:path>
                  </a:pathLst>
                </a:custGeom>
                <a:solidFill>
                  <a:srgbClr val="E0E0E0"/>
                </a:solidFill>
                <a:ln w="2419" cap="flat">
                  <a:noFill/>
                  <a:prstDash val="solid"/>
                  <a:miter/>
                </a:ln>
              </p:spPr>
              <p:txBody>
                <a:bodyPr rtlCol="0" anchor="ctr"/>
                <a:lstStyle/>
                <a:p>
                  <a:endParaRPr lang="en-US"/>
                </a:p>
              </p:txBody>
            </p:sp>
            <p:sp>
              <p:nvSpPr>
                <p:cNvPr id="1162" name="Freeform: Shape 1161">
                  <a:extLst>
                    <a:ext uri="{FF2B5EF4-FFF2-40B4-BE49-F238E27FC236}">
                      <a16:creationId xmlns="" xmlns:a16="http://schemas.microsoft.com/office/drawing/2014/main" id="{FA49CDB9-BADF-437F-9BB3-C2555BFD7680}"/>
                    </a:ext>
                  </a:extLst>
                </p:cNvPr>
                <p:cNvSpPr/>
                <p:nvPr/>
              </p:nvSpPr>
              <p:spPr>
                <a:xfrm>
                  <a:off x="5079761" y="3915951"/>
                  <a:ext cx="277984" cy="167319"/>
                </a:xfrm>
                <a:custGeom>
                  <a:avLst/>
                  <a:gdLst>
                    <a:gd name="connsiteX0" fmla="*/ 277985 w 277984"/>
                    <a:gd name="connsiteY0" fmla="*/ 159759 h 167319"/>
                    <a:gd name="connsiteX1" fmla="*/ 1502 w 277984"/>
                    <a:gd name="connsiteY1" fmla="*/ 0 h 167319"/>
                    <a:gd name="connsiteX2" fmla="*/ 0 w 277984"/>
                    <a:gd name="connsiteY2" fmla="*/ 6639 h 167319"/>
                    <a:gd name="connsiteX3" fmla="*/ 277985 w 277984"/>
                    <a:gd name="connsiteY3" fmla="*/ 167319 h 167319"/>
                    <a:gd name="connsiteX4" fmla="*/ 277985 w 277984"/>
                    <a:gd name="connsiteY4" fmla="*/ 159759 h 16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84" h="167319">
                      <a:moveTo>
                        <a:pt x="277985" y="159759"/>
                      </a:moveTo>
                      <a:lnTo>
                        <a:pt x="1502" y="0"/>
                      </a:lnTo>
                      <a:lnTo>
                        <a:pt x="0" y="6639"/>
                      </a:lnTo>
                      <a:lnTo>
                        <a:pt x="277985" y="167319"/>
                      </a:lnTo>
                      <a:lnTo>
                        <a:pt x="277985" y="159759"/>
                      </a:lnTo>
                      <a:close/>
                    </a:path>
                  </a:pathLst>
                </a:custGeom>
                <a:solidFill>
                  <a:srgbClr val="F0F0F0"/>
                </a:solidFill>
                <a:ln w="2419" cap="flat">
                  <a:noFill/>
                  <a:prstDash val="solid"/>
                  <a:miter/>
                </a:ln>
              </p:spPr>
              <p:txBody>
                <a:bodyPr rtlCol="0" anchor="ctr"/>
                <a:lstStyle/>
                <a:p>
                  <a:endParaRPr lang="en-US"/>
                </a:p>
              </p:txBody>
            </p:sp>
            <p:sp>
              <p:nvSpPr>
                <p:cNvPr id="1163" name="Freeform: Shape 1162">
                  <a:extLst>
                    <a:ext uri="{FF2B5EF4-FFF2-40B4-BE49-F238E27FC236}">
                      <a16:creationId xmlns="" xmlns:a16="http://schemas.microsoft.com/office/drawing/2014/main" id="{EB9ACCCC-C623-4DE2-B116-1FC37B9253A2}"/>
                    </a:ext>
                  </a:extLst>
                </p:cNvPr>
                <p:cNvSpPr/>
                <p:nvPr/>
              </p:nvSpPr>
              <p:spPr>
                <a:xfrm>
                  <a:off x="5080657" y="3915951"/>
                  <a:ext cx="277088" cy="162787"/>
                </a:xfrm>
                <a:custGeom>
                  <a:avLst/>
                  <a:gdLst>
                    <a:gd name="connsiteX0" fmla="*/ 277088 w 277088"/>
                    <a:gd name="connsiteY0" fmla="*/ 159759 h 162787"/>
                    <a:gd name="connsiteX1" fmla="*/ 277088 w 277088"/>
                    <a:gd name="connsiteY1" fmla="*/ 162788 h 162787"/>
                    <a:gd name="connsiteX2" fmla="*/ 0 w 277088"/>
                    <a:gd name="connsiteY2" fmla="*/ 2641 h 162787"/>
                    <a:gd name="connsiteX3" fmla="*/ 606 w 277088"/>
                    <a:gd name="connsiteY3" fmla="*/ 0 h 162787"/>
                    <a:gd name="connsiteX4" fmla="*/ 277088 w 277088"/>
                    <a:gd name="connsiteY4" fmla="*/ 159759 h 162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8" h="162787">
                      <a:moveTo>
                        <a:pt x="277088" y="159759"/>
                      </a:moveTo>
                      <a:lnTo>
                        <a:pt x="277088" y="162788"/>
                      </a:lnTo>
                      <a:lnTo>
                        <a:pt x="0" y="2641"/>
                      </a:lnTo>
                      <a:lnTo>
                        <a:pt x="606" y="0"/>
                      </a:lnTo>
                      <a:lnTo>
                        <a:pt x="277088" y="159759"/>
                      </a:lnTo>
                      <a:close/>
                    </a:path>
                  </a:pathLst>
                </a:custGeom>
                <a:solidFill>
                  <a:srgbClr val="E0E0E0"/>
                </a:solidFill>
                <a:ln w="2419" cap="flat">
                  <a:noFill/>
                  <a:prstDash val="solid"/>
                  <a:miter/>
                </a:ln>
              </p:spPr>
              <p:txBody>
                <a:bodyPr rtlCol="0" anchor="ctr"/>
                <a:lstStyle/>
                <a:p>
                  <a:endParaRPr lang="en-US"/>
                </a:p>
              </p:txBody>
            </p:sp>
          </p:grpSp>
        </p:grpSp>
        <p:grpSp>
          <p:nvGrpSpPr>
            <p:cNvPr id="1164" name="Graphic 41">
              <a:extLst>
                <a:ext uri="{FF2B5EF4-FFF2-40B4-BE49-F238E27FC236}">
                  <a16:creationId xmlns="" xmlns:a16="http://schemas.microsoft.com/office/drawing/2014/main" id="{81434C53-2697-4454-ADC2-25F3259235ED}"/>
                </a:ext>
              </a:extLst>
            </p:cNvPr>
            <p:cNvGrpSpPr/>
            <p:nvPr/>
          </p:nvGrpSpPr>
          <p:grpSpPr>
            <a:xfrm>
              <a:off x="4022286" y="2526059"/>
              <a:ext cx="310252" cy="457871"/>
              <a:chOff x="4514656" y="3855456"/>
              <a:chExt cx="310252" cy="457871"/>
            </a:xfrm>
          </p:grpSpPr>
          <p:grpSp>
            <p:nvGrpSpPr>
              <p:cNvPr id="1165" name="Graphic 41">
                <a:extLst>
                  <a:ext uri="{FF2B5EF4-FFF2-40B4-BE49-F238E27FC236}">
                    <a16:creationId xmlns="" xmlns:a16="http://schemas.microsoft.com/office/drawing/2014/main" id="{21D55A26-9D0F-4B6C-9652-D6E7E61A49B7}"/>
                  </a:ext>
                </a:extLst>
              </p:cNvPr>
              <p:cNvGrpSpPr/>
              <p:nvPr/>
            </p:nvGrpSpPr>
            <p:grpSpPr>
              <a:xfrm>
                <a:off x="4522159" y="3861842"/>
                <a:ext cx="295658" cy="451486"/>
                <a:chOff x="4522159" y="3861842"/>
                <a:chExt cx="295658" cy="451486"/>
              </a:xfrm>
            </p:grpSpPr>
            <p:sp>
              <p:nvSpPr>
                <p:cNvPr id="1166" name="Freeform: Shape 1165">
                  <a:extLst>
                    <a:ext uri="{FF2B5EF4-FFF2-40B4-BE49-F238E27FC236}">
                      <a16:creationId xmlns="" xmlns:a16="http://schemas.microsoft.com/office/drawing/2014/main" id="{58EF4F5C-3279-458E-92CF-A5732FFD3F74}"/>
                    </a:ext>
                  </a:extLst>
                </p:cNvPr>
                <p:cNvSpPr/>
                <p:nvPr/>
              </p:nvSpPr>
              <p:spPr>
                <a:xfrm>
                  <a:off x="4522159" y="3861842"/>
                  <a:ext cx="295658" cy="451458"/>
                </a:xfrm>
                <a:custGeom>
                  <a:avLst/>
                  <a:gdLst>
                    <a:gd name="connsiteX0" fmla="*/ 293623 w 295658"/>
                    <a:gd name="connsiteY0" fmla="*/ 0 h 451458"/>
                    <a:gd name="connsiteX1" fmla="*/ 295659 w 295658"/>
                    <a:gd name="connsiteY1" fmla="*/ 1187 h 451458"/>
                    <a:gd name="connsiteX2" fmla="*/ 295659 w 295658"/>
                    <a:gd name="connsiteY2" fmla="*/ 274205 h 451458"/>
                    <a:gd name="connsiteX3" fmla="*/ 286669 w 295658"/>
                    <a:gd name="connsiteY3" fmla="*/ 291361 h 451458"/>
                    <a:gd name="connsiteX4" fmla="*/ 11156 w 295658"/>
                    <a:gd name="connsiteY4" fmla="*/ 450392 h 451458"/>
                    <a:gd name="connsiteX5" fmla="*/ 5558 w 295658"/>
                    <a:gd name="connsiteY5" fmla="*/ 450998 h 451458"/>
                    <a:gd name="connsiteX6" fmla="*/ 3135 w 295658"/>
                    <a:gd name="connsiteY6" fmla="*/ 449665 h 451458"/>
                    <a:gd name="connsiteX7" fmla="*/ 58 w 295658"/>
                    <a:gd name="connsiteY7" fmla="*/ 442396 h 451458"/>
                    <a:gd name="connsiteX8" fmla="*/ 58 w 295658"/>
                    <a:gd name="connsiteY8" fmla="*/ 169451 h 45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658" h="451458">
                      <a:moveTo>
                        <a:pt x="293623" y="0"/>
                      </a:moveTo>
                      <a:lnTo>
                        <a:pt x="295659" y="1187"/>
                      </a:lnTo>
                      <a:lnTo>
                        <a:pt x="295659" y="274205"/>
                      </a:lnTo>
                      <a:cubicBezTo>
                        <a:pt x="295659" y="280820"/>
                        <a:pt x="291636" y="288477"/>
                        <a:pt x="286669" y="291361"/>
                      </a:cubicBezTo>
                      <a:lnTo>
                        <a:pt x="11156" y="450392"/>
                      </a:lnTo>
                      <a:cubicBezTo>
                        <a:pt x="9523" y="451553"/>
                        <a:pt x="7402" y="451783"/>
                        <a:pt x="5558" y="450998"/>
                      </a:cubicBezTo>
                      <a:cubicBezTo>
                        <a:pt x="5122" y="450780"/>
                        <a:pt x="3571" y="449884"/>
                        <a:pt x="3135" y="449665"/>
                      </a:cubicBezTo>
                      <a:cubicBezTo>
                        <a:pt x="889" y="447962"/>
                        <a:pt x="-281" y="445195"/>
                        <a:pt x="58" y="442396"/>
                      </a:cubicBezTo>
                      <a:lnTo>
                        <a:pt x="58" y="169451"/>
                      </a:lnTo>
                      <a:close/>
                    </a:path>
                  </a:pathLst>
                </a:custGeom>
                <a:solidFill>
                  <a:srgbClr val="BA68C8"/>
                </a:solidFill>
                <a:ln w="2419" cap="flat">
                  <a:noFill/>
                  <a:prstDash val="solid"/>
                  <a:miter/>
                </a:ln>
              </p:spPr>
              <p:txBody>
                <a:bodyPr rtlCol="0" anchor="ctr"/>
                <a:lstStyle/>
                <a:p>
                  <a:endParaRPr lang="en-US"/>
                </a:p>
              </p:txBody>
            </p:sp>
            <p:sp>
              <p:nvSpPr>
                <p:cNvPr id="1167" name="Freeform: Shape 1166">
                  <a:extLst>
                    <a:ext uri="{FF2B5EF4-FFF2-40B4-BE49-F238E27FC236}">
                      <a16:creationId xmlns="" xmlns:a16="http://schemas.microsoft.com/office/drawing/2014/main" id="{A2F9FEA0-731B-4AEE-8202-6F38441669FA}"/>
                    </a:ext>
                  </a:extLst>
                </p:cNvPr>
                <p:cNvSpPr/>
                <p:nvPr/>
              </p:nvSpPr>
              <p:spPr>
                <a:xfrm>
                  <a:off x="4524349" y="3863029"/>
                  <a:ext cx="293468" cy="450299"/>
                </a:xfrm>
                <a:custGeom>
                  <a:avLst/>
                  <a:gdLst>
                    <a:gd name="connsiteX0" fmla="*/ 8966 w 293468"/>
                    <a:gd name="connsiteY0" fmla="*/ 449205 h 450299"/>
                    <a:gd name="connsiteX1" fmla="*/ 284479 w 293468"/>
                    <a:gd name="connsiteY1" fmla="*/ 290173 h 450299"/>
                    <a:gd name="connsiteX2" fmla="*/ 293469 w 293468"/>
                    <a:gd name="connsiteY2" fmla="*/ 273017 h 450299"/>
                    <a:gd name="connsiteX3" fmla="*/ 293469 w 293468"/>
                    <a:gd name="connsiteY3" fmla="*/ 0 h 450299"/>
                    <a:gd name="connsiteX4" fmla="*/ 0 w 293468"/>
                    <a:gd name="connsiteY4" fmla="*/ 169427 h 450299"/>
                    <a:gd name="connsiteX5" fmla="*/ 0 w 293468"/>
                    <a:gd name="connsiteY5" fmla="*/ 442420 h 450299"/>
                    <a:gd name="connsiteX6" fmla="*/ 8966 w 293468"/>
                    <a:gd name="connsiteY6" fmla="*/ 449205 h 45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468" h="450299">
                      <a:moveTo>
                        <a:pt x="8966" y="449205"/>
                      </a:moveTo>
                      <a:lnTo>
                        <a:pt x="284479" y="290173"/>
                      </a:lnTo>
                      <a:cubicBezTo>
                        <a:pt x="289446" y="287290"/>
                        <a:pt x="293469" y="279632"/>
                        <a:pt x="293469" y="273017"/>
                      </a:cubicBezTo>
                      <a:lnTo>
                        <a:pt x="293469" y="0"/>
                      </a:lnTo>
                      <a:lnTo>
                        <a:pt x="0" y="169427"/>
                      </a:lnTo>
                      <a:lnTo>
                        <a:pt x="0" y="442420"/>
                      </a:lnTo>
                      <a:cubicBezTo>
                        <a:pt x="0" y="449084"/>
                        <a:pt x="4022" y="452089"/>
                        <a:pt x="8966" y="449205"/>
                      </a:cubicBezTo>
                      <a:close/>
                    </a:path>
                  </a:pathLst>
                </a:custGeom>
                <a:solidFill>
                  <a:srgbClr val="BA68C8"/>
                </a:solidFill>
                <a:ln w="2419" cap="flat">
                  <a:noFill/>
                  <a:prstDash val="solid"/>
                  <a:miter/>
                </a:ln>
              </p:spPr>
              <p:txBody>
                <a:bodyPr rtlCol="0" anchor="ctr"/>
                <a:lstStyle/>
                <a:p>
                  <a:endParaRPr lang="en-US"/>
                </a:p>
              </p:txBody>
            </p:sp>
            <p:sp>
              <p:nvSpPr>
                <p:cNvPr id="1168" name="Freeform: Shape 1167">
                  <a:extLst>
                    <a:ext uri="{FF2B5EF4-FFF2-40B4-BE49-F238E27FC236}">
                      <a16:creationId xmlns="" xmlns:a16="http://schemas.microsoft.com/office/drawing/2014/main" id="{EDE81457-3B7D-4F75-B726-A47950A091AF}"/>
                    </a:ext>
                  </a:extLst>
                </p:cNvPr>
                <p:cNvSpPr/>
                <p:nvPr/>
              </p:nvSpPr>
              <p:spPr>
                <a:xfrm>
                  <a:off x="4524349" y="3863029"/>
                  <a:ext cx="293468" cy="450299"/>
                </a:xfrm>
                <a:custGeom>
                  <a:avLst/>
                  <a:gdLst>
                    <a:gd name="connsiteX0" fmla="*/ 8966 w 293468"/>
                    <a:gd name="connsiteY0" fmla="*/ 449205 h 450299"/>
                    <a:gd name="connsiteX1" fmla="*/ 284479 w 293468"/>
                    <a:gd name="connsiteY1" fmla="*/ 290173 h 450299"/>
                    <a:gd name="connsiteX2" fmla="*/ 293469 w 293468"/>
                    <a:gd name="connsiteY2" fmla="*/ 273017 h 450299"/>
                    <a:gd name="connsiteX3" fmla="*/ 293469 w 293468"/>
                    <a:gd name="connsiteY3" fmla="*/ 0 h 450299"/>
                    <a:gd name="connsiteX4" fmla="*/ 0 w 293468"/>
                    <a:gd name="connsiteY4" fmla="*/ 169427 h 450299"/>
                    <a:gd name="connsiteX5" fmla="*/ 0 w 293468"/>
                    <a:gd name="connsiteY5" fmla="*/ 442420 h 450299"/>
                    <a:gd name="connsiteX6" fmla="*/ 8966 w 293468"/>
                    <a:gd name="connsiteY6" fmla="*/ 449205 h 45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468" h="450299">
                      <a:moveTo>
                        <a:pt x="8966" y="449205"/>
                      </a:moveTo>
                      <a:lnTo>
                        <a:pt x="284479" y="290173"/>
                      </a:lnTo>
                      <a:cubicBezTo>
                        <a:pt x="289446" y="287290"/>
                        <a:pt x="293469" y="279632"/>
                        <a:pt x="293469" y="273017"/>
                      </a:cubicBezTo>
                      <a:lnTo>
                        <a:pt x="293469" y="0"/>
                      </a:lnTo>
                      <a:lnTo>
                        <a:pt x="0" y="169427"/>
                      </a:lnTo>
                      <a:lnTo>
                        <a:pt x="0" y="442420"/>
                      </a:lnTo>
                      <a:cubicBezTo>
                        <a:pt x="0" y="449084"/>
                        <a:pt x="4022" y="452089"/>
                        <a:pt x="8966" y="449205"/>
                      </a:cubicBezTo>
                      <a:close/>
                    </a:path>
                  </a:pathLst>
                </a:custGeom>
                <a:solidFill>
                  <a:srgbClr val="FFFFFF">
                    <a:alpha val="65000"/>
                  </a:srgbClr>
                </a:solidFill>
                <a:ln w="2419" cap="flat">
                  <a:noFill/>
                  <a:prstDash val="solid"/>
                  <a:miter/>
                </a:ln>
              </p:spPr>
              <p:txBody>
                <a:bodyPr rtlCol="0" anchor="ctr"/>
                <a:lstStyle/>
                <a:p>
                  <a:endParaRPr lang="en-US"/>
                </a:p>
              </p:txBody>
            </p:sp>
          </p:grpSp>
          <p:grpSp>
            <p:nvGrpSpPr>
              <p:cNvPr id="1169" name="Graphic 41">
                <a:extLst>
                  <a:ext uri="{FF2B5EF4-FFF2-40B4-BE49-F238E27FC236}">
                    <a16:creationId xmlns="" xmlns:a16="http://schemas.microsoft.com/office/drawing/2014/main" id="{6E0DA38D-7AC4-4CD3-AEE5-74D552B8F522}"/>
                  </a:ext>
                </a:extLst>
              </p:cNvPr>
              <p:cNvGrpSpPr/>
              <p:nvPr/>
            </p:nvGrpSpPr>
            <p:grpSpPr>
              <a:xfrm>
                <a:off x="4547320" y="3907978"/>
                <a:ext cx="247525" cy="374087"/>
                <a:chOff x="4547320" y="3907978"/>
                <a:chExt cx="247525" cy="374087"/>
              </a:xfrm>
            </p:grpSpPr>
            <p:sp>
              <p:nvSpPr>
                <p:cNvPr id="1170" name="Freeform: Shape 1169">
                  <a:extLst>
                    <a:ext uri="{FF2B5EF4-FFF2-40B4-BE49-F238E27FC236}">
                      <a16:creationId xmlns="" xmlns:a16="http://schemas.microsoft.com/office/drawing/2014/main" id="{6C75B9C9-EE24-41E2-9615-C3AC04A4E903}"/>
                    </a:ext>
                  </a:extLst>
                </p:cNvPr>
                <p:cNvSpPr/>
                <p:nvPr/>
              </p:nvSpPr>
              <p:spPr>
                <a:xfrm>
                  <a:off x="4547320" y="3907978"/>
                  <a:ext cx="241855" cy="374087"/>
                </a:xfrm>
                <a:custGeom>
                  <a:avLst/>
                  <a:gdLst>
                    <a:gd name="connsiteX0" fmla="*/ 0 w 241855"/>
                    <a:gd name="connsiteY0" fmla="*/ 374087 h 374087"/>
                    <a:gd name="connsiteX1" fmla="*/ 241855 w 241855"/>
                    <a:gd name="connsiteY1" fmla="*/ 234344 h 374087"/>
                    <a:gd name="connsiteX2" fmla="*/ 241855 w 241855"/>
                    <a:gd name="connsiteY2" fmla="*/ 0 h 374087"/>
                    <a:gd name="connsiteX3" fmla="*/ 0 w 241855"/>
                    <a:gd name="connsiteY3" fmla="*/ 139744 h 374087"/>
                    <a:gd name="connsiteX4" fmla="*/ 0 w 241855"/>
                    <a:gd name="connsiteY4" fmla="*/ 374087 h 374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55" h="374087">
                      <a:moveTo>
                        <a:pt x="0" y="374087"/>
                      </a:moveTo>
                      <a:lnTo>
                        <a:pt x="241855" y="234344"/>
                      </a:lnTo>
                      <a:lnTo>
                        <a:pt x="241855" y="0"/>
                      </a:lnTo>
                      <a:lnTo>
                        <a:pt x="0" y="139744"/>
                      </a:lnTo>
                      <a:lnTo>
                        <a:pt x="0" y="374087"/>
                      </a:lnTo>
                      <a:close/>
                    </a:path>
                  </a:pathLst>
                </a:custGeom>
                <a:solidFill>
                  <a:srgbClr val="000000">
                    <a:alpha val="15000"/>
                  </a:srgbClr>
                </a:solidFill>
                <a:ln w="2419" cap="flat">
                  <a:noFill/>
                  <a:prstDash val="solid"/>
                  <a:miter/>
                </a:ln>
              </p:spPr>
              <p:txBody>
                <a:bodyPr rtlCol="0" anchor="ctr"/>
                <a:lstStyle/>
                <a:p>
                  <a:endParaRPr lang="en-US"/>
                </a:p>
              </p:txBody>
            </p:sp>
            <p:sp>
              <p:nvSpPr>
                <p:cNvPr id="1171" name="Freeform: Shape 1170">
                  <a:extLst>
                    <a:ext uri="{FF2B5EF4-FFF2-40B4-BE49-F238E27FC236}">
                      <a16:creationId xmlns="" xmlns:a16="http://schemas.microsoft.com/office/drawing/2014/main" id="{EB8C0866-3532-4F9E-8E87-6C2AB0B21CAC}"/>
                    </a:ext>
                  </a:extLst>
                </p:cNvPr>
                <p:cNvSpPr/>
                <p:nvPr/>
              </p:nvSpPr>
              <p:spPr>
                <a:xfrm>
                  <a:off x="4550228" y="3910827"/>
                  <a:ext cx="244617" cy="370013"/>
                </a:xfrm>
                <a:custGeom>
                  <a:avLst/>
                  <a:gdLst>
                    <a:gd name="connsiteX0" fmla="*/ 2278 w 244617"/>
                    <a:gd name="connsiteY0" fmla="*/ 369615 h 370013"/>
                    <a:gd name="connsiteX1" fmla="*/ 1696 w 244617"/>
                    <a:gd name="connsiteY1" fmla="*/ 369276 h 370013"/>
                    <a:gd name="connsiteX2" fmla="*/ 0 w 244617"/>
                    <a:gd name="connsiteY2" fmla="*/ 366368 h 370013"/>
                    <a:gd name="connsiteX3" fmla="*/ 0 w 244617"/>
                    <a:gd name="connsiteY3" fmla="*/ 140578 h 370013"/>
                    <a:gd name="connsiteX4" fmla="*/ 1696 w 244617"/>
                    <a:gd name="connsiteY4" fmla="*/ 137671 h 370013"/>
                    <a:gd name="connsiteX5" fmla="*/ 238996 w 244617"/>
                    <a:gd name="connsiteY5" fmla="*/ 399 h 370013"/>
                    <a:gd name="connsiteX6" fmla="*/ 242364 w 244617"/>
                    <a:gd name="connsiteY6" fmla="*/ 399 h 370013"/>
                    <a:gd name="connsiteX7" fmla="*/ 242946 w 244617"/>
                    <a:gd name="connsiteY7" fmla="*/ 738 h 370013"/>
                    <a:gd name="connsiteX8" fmla="*/ 244618 w 244617"/>
                    <a:gd name="connsiteY8" fmla="*/ 3646 h 370013"/>
                    <a:gd name="connsiteX9" fmla="*/ 244618 w 244617"/>
                    <a:gd name="connsiteY9" fmla="*/ 229436 h 370013"/>
                    <a:gd name="connsiteX10" fmla="*/ 242946 w 244617"/>
                    <a:gd name="connsiteY10" fmla="*/ 232343 h 370013"/>
                    <a:gd name="connsiteX11" fmla="*/ 5622 w 244617"/>
                    <a:gd name="connsiteY11" fmla="*/ 369615 h 370013"/>
                    <a:gd name="connsiteX12" fmla="*/ 2278 w 244617"/>
                    <a:gd name="connsiteY12" fmla="*/ 369615 h 37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617" h="370013">
                      <a:moveTo>
                        <a:pt x="2278" y="369615"/>
                      </a:moveTo>
                      <a:lnTo>
                        <a:pt x="1696" y="369276"/>
                      </a:lnTo>
                      <a:cubicBezTo>
                        <a:pt x="695" y="368636"/>
                        <a:pt x="63" y="367553"/>
                        <a:pt x="0" y="366368"/>
                      </a:cubicBezTo>
                      <a:lnTo>
                        <a:pt x="0" y="140578"/>
                      </a:lnTo>
                      <a:cubicBezTo>
                        <a:pt x="63" y="139394"/>
                        <a:pt x="695" y="138310"/>
                        <a:pt x="1696" y="137671"/>
                      </a:cubicBezTo>
                      <a:lnTo>
                        <a:pt x="238996" y="399"/>
                      </a:lnTo>
                      <a:cubicBezTo>
                        <a:pt x="240055" y="-133"/>
                        <a:pt x="241305" y="-133"/>
                        <a:pt x="242364" y="399"/>
                      </a:cubicBezTo>
                      <a:lnTo>
                        <a:pt x="242946" y="738"/>
                      </a:lnTo>
                      <a:cubicBezTo>
                        <a:pt x="243932" y="1388"/>
                        <a:pt x="244552" y="2466"/>
                        <a:pt x="244618" y="3646"/>
                      </a:cubicBezTo>
                      <a:lnTo>
                        <a:pt x="244618" y="229436"/>
                      </a:lnTo>
                      <a:cubicBezTo>
                        <a:pt x="244552" y="230616"/>
                        <a:pt x="243932" y="231694"/>
                        <a:pt x="242946" y="232343"/>
                      </a:cubicBezTo>
                      <a:lnTo>
                        <a:pt x="5622" y="369615"/>
                      </a:lnTo>
                      <a:cubicBezTo>
                        <a:pt x="4570" y="370146"/>
                        <a:pt x="3329" y="370146"/>
                        <a:pt x="2278" y="369615"/>
                      </a:cubicBezTo>
                      <a:close/>
                    </a:path>
                  </a:pathLst>
                </a:custGeom>
                <a:solidFill>
                  <a:srgbClr val="BA68C8"/>
                </a:solidFill>
                <a:ln w="2419" cap="flat">
                  <a:noFill/>
                  <a:prstDash val="solid"/>
                  <a:miter/>
                </a:ln>
              </p:spPr>
              <p:txBody>
                <a:bodyPr rtlCol="0" anchor="ctr"/>
                <a:lstStyle/>
                <a:p>
                  <a:endParaRPr lang="en-US"/>
                </a:p>
              </p:txBody>
            </p:sp>
            <p:sp>
              <p:nvSpPr>
                <p:cNvPr id="1172" name="Freeform: Shape 1171">
                  <a:extLst>
                    <a:ext uri="{FF2B5EF4-FFF2-40B4-BE49-F238E27FC236}">
                      <a16:creationId xmlns="" xmlns:a16="http://schemas.microsoft.com/office/drawing/2014/main" id="{297D324A-0DD1-44D3-9C82-A63BDFF33AEB}"/>
                    </a:ext>
                  </a:extLst>
                </p:cNvPr>
                <p:cNvSpPr/>
                <p:nvPr/>
              </p:nvSpPr>
              <p:spPr>
                <a:xfrm>
                  <a:off x="4550228" y="3910827"/>
                  <a:ext cx="244617" cy="370013"/>
                </a:xfrm>
                <a:custGeom>
                  <a:avLst/>
                  <a:gdLst>
                    <a:gd name="connsiteX0" fmla="*/ 2278 w 244617"/>
                    <a:gd name="connsiteY0" fmla="*/ 369615 h 370013"/>
                    <a:gd name="connsiteX1" fmla="*/ 1696 w 244617"/>
                    <a:gd name="connsiteY1" fmla="*/ 369276 h 370013"/>
                    <a:gd name="connsiteX2" fmla="*/ 0 w 244617"/>
                    <a:gd name="connsiteY2" fmla="*/ 366368 h 370013"/>
                    <a:gd name="connsiteX3" fmla="*/ 0 w 244617"/>
                    <a:gd name="connsiteY3" fmla="*/ 140578 h 370013"/>
                    <a:gd name="connsiteX4" fmla="*/ 1696 w 244617"/>
                    <a:gd name="connsiteY4" fmla="*/ 137671 h 370013"/>
                    <a:gd name="connsiteX5" fmla="*/ 238996 w 244617"/>
                    <a:gd name="connsiteY5" fmla="*/ 399 h 370013"/>
                    <a:gd name="connsiteX6" fmla="*/ 242364 w 244617"/>
                    <a:gd name="connsiteY6" fmla="*/ 399 h 370013"/>
                    <a:gd name="connsiteX7" fmla="*/ 242946 w 244617"/>
                    <a:gd name="connsiteY7" fmla="*/ 738 h 370013"/>
                    <a:gd name="connsiteX8" fmla="*/ 244618 w 244617"/>
                    <a:gd name="connsiteY8" fmla="*/ 3646 h 370013"/>
                    <a:gd name="connsiteX9" fmla="*/ 244618 w 244617"/>
                    <a:gd name="connsiteY9" fmla="*/ 229436 h 370013"/>
                    <a:gd name="connsiteX10" fmla="*/ 242946 w 244617"/>
                    <a:gd name="connsiteY10" fmla="*/ 232343 h 370013"/>
                    <a:gd name="connsiteX11" fmla="*/ 5622 w 244617"/>
                    <a:gd name="connsiteY11" fmla="*/ 369615 h 370013"/>
                    <a:gd name="connsiteX12" fmla="*/ 2278 w 244617"/>
                    <a:gd name="connsiteY12" fmla="*/ 369615 h 37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617" h="370013">
                      <a:moveTo>
                        <a:pt x="2278" y="369615"/>
                      </a:moveTo>
                      <a:lnTo>
                        <a:pt x="1696" y="369276"/>
                      </a:lnTo>
                      <a:cubicBezTo>
                        <a:pt x="695" y="368636"/>
                        <a:pt x="63" y="367553"/>
                        <a:pt x="0" y="366368"/>
                      </a:cubicBezTo>
                      <a:lnTo>
                        <a:pt x="0" y="140578"/>
                      </a:lnTo>
                      <a:cubicBezTo>
                        <a:pt x="63" y="139394"/>
                        <a:pt x="695" y="138310"/>
                        <a:pt x="1696" y="137671"/>
                      </a:cubicBezTo>
                      <a:lnTo>
                        <a:pt x="238996" y="399"/>
                      </a:lnTo>
                      <a:cubicBezTo>
                        <a:pt x="240055" y="-133"/>
                        <a:pt x="241305" y="-133"/>
                        <a:pt x="242364" y="399"/>
                      </a:cubicBezTo>
                      <a:lnTo>
                        <a:pt x="242946" y="738"/>
                      </a:lnTo>
                      <a:cubicBezTo>
                        <a:pt x="243932" y="1388"/>
                        <a:pt x="244552" y="2466"/>
                        <a:pt x="244618" y="3646"/>
                      </a:cubicBezTo>
                      <a:lnTo>
                        <a:pt x="244618" y="229436"/>
                      </a:lnTo>
                      <a:cubicBezTo>
                        <a:pt x="244552" y="230616"/>
                        <a:pt x="243932" y="231694"/>
                        <a:pt x="242946" y="232343"/>
                      </a:cubicBezTo>
                      <a:lnTo>
                        <a:pt x="5622" y="369615"/>
                      </a:lnTo>
                      <a:cubicBezTo>
                        <a:pt x="4570" y="370146"/>
                        <a:pt x="3329" y="370146"/>
                        <a:pt x="2278" y="369615"/>
                      </a:cubicBezTo>
                      <a:close/>
                    </a:path>
                  </a:pathLst>
                </a:custGeom>
                <a:solidFill>
                  <a:srgbClr val="FFFFFF">
                    <a:alpha val="30000"/>
                  </a:srgbClr>
                </a:solidFill>
                <a:ln w="2419" cap="flat">
                  <a:noFill/>
                  <a:prstDash val="solid"/>
                  <a:miter/>
                </a:ln>
              </p:spPr>
              <p:txBody>
                <a:bodyPr rtlCol="0" anchor="ctr"/>
                <a:lstStyle/>
                <a:p>
                  <a:endParaRPr lang="en-US"/>
                </a:p>
              </p:txBody>
            </p:sp>
            <p:sp>
              <p:nvSpPr>
                <p:cNvPr id="1173" name="Freeform: Shape 1172">
                  <a:extLst>
                    <a:ext uri="{FF2B5EF4-FFF2-40B4-BE49-F238E27FC236}">
                      <a16:creationId xmlns="" xmlns:a16="http://schemas.microsoft.com/office/drawing/2014/main" id="{2EB8F3CE-A42A-43F0-B9FB-4D087F1E2564}"/>
                    </a:ext>
                  </a:extLst>
                </p:cNvPr>
                <p:cNvSpPr/>
                <p:nvPr/>
              </p:nvSpPr>
              <p:spPr>
                <a:xfrm>
                  <a:off x="4550228" y="4049757"/>
                  <a:ext cx="5355" cy="231105"/>
                </a:xfrm>
                <a:custGeom>
                  <a:avLst/>
                  <a:gdLst>
                    <a:gd name="connsiteX0" fmla="*/ 0 w 5355"/>
                    <a:gd name="connsiteY0" fmla="*/ 1648 h 231105"/>
                    <a:gd name="connsiteX1" fmla="*/ 0 w 5355"/>
                    <a:gd name="connsiteY1" fmla="*/ 227438 h 231105"/>
                    <a:gd name="connsiteX2" fmla="*/ 1696 w 5355"/>
                    <a:gd name="connsiteY2" fmla="*/ 230370 h 231105"/>
                    <a:gd name="connsiteX3" fmla="*/ 2254 w 5355"/>
                    <a:gd name="connsiteY3" fmla="*/ 230685 h 231105"/>
                    <a:gd name="connsiteX4" fmla="*/ 5355 w 5355"/>
                    <a:gd name="connsiteY4" fmla="*/ 230854 h 231105"/>
                    <a:gd name="connsiteX5" fmla="*/ 4022 w 5355"/>
                    <a:gd name="connsiteY5" fmla="*/ 229715 h 231105"/>
                    <a:gd name="connsiteX6" fmla="*/ 4022 w 5355"/>
                    <a:gd name="connsiteY6" fmla="*/ 3926 h 231105"/>
                    <a:gd name="connsiteX7" fmla="*/ 4531 w 5355"/>
                    <a:gd name="connsiteY7" fmla="*/ 2278 h 231105"/>
                    <a:gd name="connsiteX8" fmla="*/ 582 w 5355"/>
                    <a:gd name="connsiteY8" fmla="*/ 0 h 231105"/>
                    <a:gd name="connsiteX9" fmla="*/ 0 w 5355"/>
                    <a:gd name="connsiteY9" fmla="*/ 1648 h 23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 h="231105">
                      <a:moveTo>
                        <a:pt x="0" y="1648"/>
                      </a:moveTo>
                      <a:lnTo>
                        <a:pt x="0" y="227438"/>
                      </a:lnTo>
                      <a:cubicBezTo>
                        <a:pt x="63" y="228630"/>
                        <a:pt x="693" y="229720"/>
                        <a:pt x="1696" y="230370"/>
                      </a:cubicBezTo>
                      <a:lnTo>
                        <a:pt x="2254" y="230685"/>
                      </a:lnTo>
                      <a:cubicBezTo>
                        <a:pt x="3216" y="231179"/>
                        <a:pt x="4345" y="231242"/>
                        <a:pt x="5355" y="230854"/>
                      </a:cubicBezTo>
                      <a:cubicBezTo>
                        <a:pt x="4580" y="231072"/>
                        <a:pt x="4022" y="230636"/>
                        <a:pt x="4022" y="229715"/>
                      </a:cubicBezTo>
                      <a:lnTo>
                        <a:pt x="4022" y="3926"/>
                      </a:lnTo>
                      <a:cubicBezTo>
                        <a:pt x="4042" y="3342"/>
                        <a:pt x="4216" y="2772"/>
                        <a:pt x="4531" y="2278"/>
                      </a:cubicBezTo>
                      <a:lnTo>
                        <a:pt x="582" y="0"/>
                      </a:lnTo>
                      <a:cubicBezTo>
                        <a:pt x="254" y="492"/>
                        <a:pt x="53" y="1059"/>
                        <a:pt x="0" y="1648"/>
                      </a:cubicBezTo>
                      <a:close/>
                    </a:path>
                  </a:pathLst>
                </a:custGeom>
                <a:solidFill>
                  <a:srgbClr val="BA68C8"/>
                </a:solidFill>
                <a:ln w="2419" cap="flat">
                  <a:noFill/>
                  <a:prstDash val="solid"/>
                  <a:miter/>
                </a:ln>
              </p:spPr>
              <p:txBody>
                <a:bodyPr rtlCol="0" anchor="ctr"/>
                <a:lstStyle/>
                <a:p>
                  <a:endParaRPr lang="en-US"/>
                </a:p>
              </p:txBody>
            </p:sp>
            <p:sp>
              <p:nvSpPr>
                <p:cNvPr id="1174" name="Freeform: Shape 1173">
                  <a:extLst>
                    <a:ext uri="{FF2B5EF4-FFF2-40B4-BE49-F238E27FC236}">
                      <a16:creationId xmlns="" xmlns:a16="http://schemas.microsoft.com/office/drawing/2014/main" id="{21D44429-D2D0-475A-B361-19026CF72F22}"/>
                    </a:ext>
                  </a:extLst>
                </p:cNvPr>
                <p:cNvSpPr/>
                <p:nvPr/>
              </p:nvSpPr>
              <p:spPr>
                <a:xfrm>
                  <a:off x="4554590" y="3913673"/>
                  <a:ext cx="239844" cy="366599"/>
                </a:xfrm>
                <a:custGeom>
                  <a:avLst/>
                  <a:gdLst>
                    <a:gd name="connsiteX0" fmla="*/ 509 w 239844"/>
                    <a:gd name="connsiteY0" fmla="*/ 366600 h 366599"/>
                    <a:gd name="connsiteX1" fmla="*/ 0 w 239844"/>
                    <a:gd name="connsiteY1" fmla="*/ 365800 h 366599"/>
                    <a:gd name="connsiteX2" fmla="*/ 0 w 239844"/>
                    <a:gd name="connsiteY2" fmla="*/ 140010 h 366599"/>
                    <a:gd name="connsiteX3" fmla="*/ 1454 w 239844"/>
                    <a:gd name="connsiteY3" fmla="*/ 137442 h 366599"/>
                    <a:gd name="connsiteX4" fmla="*/ 238778 w 239844"/>
                    <a:gd name="connsiteY4" fmla="*/ 170 h 366599"/>
                    <a:gd name="connsiteX5" fmla="*/ 239311 w 239844"/>
                    <a:gd name="connsiteY5" fmla="*/ 0 h 366599"/>
                    <a:gd name="connsiteX6" fmla="*/ 239844 w 239844"/>
                    <a:gd name="connsiteY6" fmla="*/ 800 h 366599"/>
                    <a:gd name="connsiteX7" fmla="*/ 239844 w 239844"/>
                    <a:gd name="connsiteY7" fmla="*/ 226590 h 366599"/>
                    <a:gd name="connsiteX8" fmla="*/ 238366 w 239844"/>
                    <a:gd name="connsiteY8" fmla="*/ 229013 h 366599"/>
                    <a:gd name="connsiteX9" fmla="*/ 994 w 239844"/>
                    <a:gd name="connsiteY9" fmla="*/ 366430 h 366599"/>
                    <a:gd name="connsiteX10" fmla="*/ 509 w 239844"/>
                    <a:gd name="connsiteY10" fmla="*/ 366600 h 36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44" h="366599">
                      <a:moveTo>
                        <a:pt x="509" y="366600"/>
                      </a:moveTo>
                      <a:cubicBezTo>
                        <a:pt x="48" y="366600"/>
                        <a:pt x="0" y="366042"/>
                        <a:pt x="0" y="365800"/>
                      </a:cubicBezTo>
                      <a:lnTo>
                        <a:pt x="0" y="140010"/>
                      </a:lnTo>
                      <a:cubicBezTo>
                        <a:pt x="63" y="138975"/>
                        <a:pt x="601" y="138028"/>
                        <a:pt x="1454" y="137442"/>
                      </a:cubicBezTo>
                      <a:lnTo>
                        <a:pt x="238778" y="170"/>
                      </a:lnTo>
                      <a:cubicBezTo>
                        <a:pt x="238943" y="76"/>
                        <a:pt x="239125" y="18"/>
                        <a:pt x="239311" y="0"/>
                      </a:cubicBezTo>
                      <a:cubicBezTo>
                        <a:pt x="239796" y="0"/>
                        <a:pt x="239844" y="557"/>
                        <a:pt x="239844" y="800"/>
                      </a:cubicBezTo>
                      <a:lnTo>
                        <a:pt x="239844" y="226590"/>
                      </a:lnTo>
                      <a:cubicBezTo>
                        <a:pt x="239742" y="227578"/>
                        <a:pt x="239200" y="228470"/>
                        <a:pt x="238366" y="229013"/>
                      </a:cubicBezTo>
                      <a:lnTo>
                        <a:pt x="994" y="366430"/>
                      </a:lnTo>
                      <a:cubicBezTo>
                        <a:pt x="846" y="366517"/>
                        <a:pt x="681" y="366575"/>
                        <a:pt x="509" y="366600"/>
                      </a:cubicBezTo>
                      <a:close/>
                    </a:path>
                  </a:pathLst>
                </a:custGeom>
                <a:solidFill>
                  <a:srgbClr val="FAFAFA"/>
                </a:solidFill>
                <a:ln w="2419" cap="flat">
                  <a:noFill/>
                  <a:prstDash val="solid"/>
                  <a:miter/>
                </a:ln>
              </p:spPr>
              <p:txBody>
                <a:bodyPr rtlCol="0" anchor="ctr"/>
                <a:lstStyle/>
                <a:p>
                  <a:endParaRPr lang="en-US"/>
                </a:p>
              </p:txBody>
            </p:sp>
            <p:sp>
              <p:nvSpPr>
                <p:cNvPr id="1175" name="Freeform: Shape 1174">
                  <a:extLst>
                    <a:ext uri="{FF2B5EF4-FFF2-40B4-BE49-F238E27FC236}">
                      <a16:creationId xmlns="" xmlns:a16="http://schemas.microsoft.com/office/drawing/2014/main" id="{893AE497-FE5C-45B8-ADE9-BE4126687B4A}"/>
                    </a:ext>
                  </a:extLst>
                </p:cNvPr>
                <p:cNvSpPr/>
                <p:nvPr/>
              </p:nvSpPr>
              <p:spPr>
                <a:xfrm>
                  <a:off x="4554154" y="3913261"/>
                  <a:ext cx="240668" cy="367423"/>
                </a:xfrm>
                <a:custGeom>
                  <a:avLst/>
                  <a:gdLst>
                    <a:gd name="connsiteX0" fmla="*/ 239747 w 240668"/>
                    <a:gd name="connsiteY0" fmla="*/ 824 h 367423"/>
                    <a:gd name="connsiteX1" fmla="*/ 239747 w 240668"/>
                    <a:gd name="connsiteY1" fmla="*/ 824 h 367423"/>
                    <a:gd name="connsiteX2" fmla="*/ 239747 w 240668"/>
                    <a:gd name="connsiteY2" fmla="*/ 1212 h 367423"/>
                    <a:gd name="connsiteX3" fmla="*/ 239747 w 240668"/>
                    <a:gd name="connsiteY3" fmla="*/ 227001 h 367423"/>
                    <a:gd name="connsiteX4" fmla="*/ 238487 w 240668"/>
                    <a:gd name="connsiteY4" fmla="*/ 229207 h 367423"/>
                    <a:gd name="connsiteX5" fmla="*/ 1163 w 240668"/>
                    <a:gd name="connsiteY5" fmla="*/ 366478 h 367423"/>
                    <a:gd name="connsiteX6" fmla="*/ 800 w 240668"/>
                    <a:gd name="connsiteY6" fmla="*/ 366600 h 367423"/>
                    <a:gd name="connsiteX7" fmla="*/ 800 w 240668"/>
                    <a:gd name="connsiteY7" fmla="*/ 366600 h 367423"/>
                    <a:gd name="connsiteX8" fmla="*/ 800 w 240668"/>
                    <a:gd name="connsiteY8" fmla="*/ 366212 h 367423"/>
                    <a:gd name="connsiteX9" fmla="*/ 800 w 240668"/>
                    <a:gd name="connsiteY9" fmla="*/ 140422 h 367423"/>
                    <a:gd name="connsiteX10" fmla="*/ 2084 w 240668"/>
                    <a:gd name="connsiteY10" fmla="*/ 138217 h 367423"/>
                    <a:gd name="connsiteX11" fmla="*/ 239384 w 240668"/>
                    <a:gd name="connsiteY11" fmla="*/ 945 h 367423"/>
                    <a:gd name="connsiteX12" fmla="*/ 239723 w 240668"/>
                    <a:gd name="connsiteY12" fmla="*/ 824 h 367423"/>
                    <a:gd name="connsiteX13" fmla="*/ 239723 w 240668"/>
                    <a:gd name="connsiteY13" fmla="*/ 0 h 367423"/>
                    <a:gd name="connsiteX14" fmla="*/ 238996 w 240668"/>
                    <a:gd name="connsiteY14" fmla="*/ 242 h 367423"/>
                    <a:gd name="connsiteX15" fmla="*/ 1672 w 240668"/>
                    <a:gd name="connsiteY15" fmla="*/ 137514 h 367423"/>
                    <a:gd name="connsiteX16" fmla="*/ 0 w 240668"/>
                    <a:gd name="connsiteY16" fmla="*/ 140422 h 367423"/>
                    <a:gd name="connsiteX17" fmla="*/ 0 w 240668"/>
                    <a:gd name="connsiteY17" fmla="*/ 366212 h 367423"/>
                    <a:gd name="connsiteX18" fmla="*/ 921 w 240668"/>
                    <a:gd name="connsiteY18" fmla="*/ 367423 h 367423"/>
                    <a:gd name="connsiteX19" fmla="*/ 1672 w 240668"/>
                    <a:gd name="connsiteY19" fmla="*/ 367181 h 367423"/>
                    <a:gd name="connsiteX20" fmla="*/ 238996 w 240668"/>
                    <a:gd name="connsiteY20" fmla="*/ 229909 h 367423"/>
                    <a:gd name="connsiteX21" fmla="*/ 240668 w 240668"/>
                    <a:gd name="connsiteY21" fmla="*/ 227001 h 367423"/>
                    <a:gd name="connsiteX22" fmla="*/ 240668 w 240668"/>
                    <a:gd name="connsiteY22" fmla="*/ 1212 h 367423"/>
                    <a:gd name="connsiteX23" fmla="*/ 239723 w 240668"/>
                    <a:gd name="connsiteY23" fmla="*/ 0 h 36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0668" h="367423">
                      <a:moveTo>
                        <a:pt x="239747" y="824"/>
                      </a:moveTo>
                      <a:lnTo>
                        <a:pt x="239747" y="824"/>
                      </a:lnTo>
                      <a:cubicBezTo>
                        <a:pt x="239774" y="952"/>
                        <a:pt x="239774" y="1084"/>
                        <a:pt x="239747" y="1212"/>
                      </a:cubicBezTo>
                      <a:lnTo>
                        <a:pt x="239747" y="227001"/>
                      </a:lnTo>
                      <a:cubicBezTo>
                        <a:pt x="239687" y="227891"/>
                        <a:pt x="239224" y="228702"/>
                        <a:pt x="238487" y="229207"/>
                      </a:cubicBezTo>
                      <a:lnTo>
                        <a:pt x="1163" y="366478"/>
                      </a:lnTo>
                      <a:cubicBezTo>
                        <a:pt x="1054" y="366549"/>
                        <a:pt x="928" y="366590"/>
                        <a:pt x="800" y="366600"/>
                      </a:cubicBezTo>
                      <a:lnTo>
                        <a:pt x="800" y="366600"/>
                      </a:lnTo>
                      <a:cubicBezTo>
                        <a:pt x="754" y="366474"/>
                        <a:pt x="754" y="366338"/>
                        <a:pt x="800" y="366212"/>
                      </a:cubicBezTo>
                      <a:lnTo>
                        <a:pt x="800" y="140422"/>
                      </a:lnTo>
                      <a:cubicBezTo>
                        <a:pt x="867" y="139530"/>
                        <a:pt x="1342" y="138719"/>
                        <a:pt x="2084" y="138217"/>
                      </a:cubicBezTo>
                      <a:lnTo>
                        <a:pt x="239384" y="945"/>
                      </a:lnTo>
                      <a:cubicBezTo>
                        <a:pt x="239483" y="873"/>
                        <a:pt x="239599" y="830"/>
                        <a:pt x="239723" y="824"/>
                      </a:cubicBezTo>
                      <a:moveTo>
                        <a:pt x="239723" y="0"/>
                      </a:moveTo>
                      <a:cubicBezTo>
                        <a:pt x="239461" y="9"/>
                        <a:pt x="239209" y="93"/>
                        <a:pt x="238996" y="242"/>
                      </a:cubicBezTo>
                      <a:lnTo>
                        <a:pt x="1672" y="137514"/>
                      </a:lnTo>
                      <a:cubicBezTo>
                        <a:pt x="686" y="138164"/>
                        <a:pt x="65" y="139242"/>
                        <a:pt x="0" y="140422"/>
                      </a:cubicBezTo>
                      <a:lnTo>
                        <a:pt x="0" y="366212"/>
                      </a:lnTo>
                      <a:cubicBezTo>
                        <a:pt x="0" y="366963"/>
                        <a:pt x="363" y="367423"/>
                        <a:pt x="921" y="367423"/>
                      </a:cubicBezTo>
                      <a:cubicBezTo>
                        <a:pt x="1187" y="367402"/>
                        <a:pt x="1444" y="367319"/>
                        <a:pt x="1672" y="367181"/>
                      </a:cubicBezTo>
                      <a:lnTo>
                        <a:pt x="238996" y="229909"/>
                      </a:lnTo>
                      <a:cubicBezTo>
                        <a:pt x="239982" y="229260"/>
                        <a:pt x="240603" y="228182"/>
                        <a:pt x="240668" y="227001"/>
                      </a:cubicBezTo>
                      <a:lnTo>
                        <a:pt x="240668" y="1212"/>
                      </a:lnTo>
                      <a:cubicBezTo>
                        <a:pt x="240668" y="436"/>
                        <a:pt x="240280" y="0"/>
                        <a:pt x="239723" y="0"/>
                      </a:cubicBezTo>
                      <a:close/>
                    </a:path>
                  </a:pathLst>
                </a:custGeom>
                <a:solidFill>
                  <a:srgbClr val="BA68C8"/>
                </a:solidFill>
                <a:ln w="2419" cap="flat">
                  <a:noFill/>
                  <a:prstDash val="solid"/>
                  <a:miter/>
                </a:ln>
              </p:spPr>
              <p:txBody>
                <a:bodyPr rtlCol="0" anchor="ctr"/>
                <a:lstStyle/>
                <a:p>
                  <a:endParaRPr lang="en-US"/>
                </a:p>
              </p:txBody>
            </p:sp>
          </p:grpSp>
          <p:grpSp>
            <p:nvGrpSpPr>
              <p:cNvPr id="1176" name="Graphic 41">
                <a:extLst>
                  <a:ext uri="{FF2B5EF4-FFF2-40B4-BE49-F238E27FC236}">
                    <a16:creationId xmlns="" xmlns:a16="http://schemas.microsoft.com/office/drawing/2014/main" id="{7D27E3B0-5C7E-4878-AB36-53FF0CAC5007}"/>
                  </a:ext>
                </a:extLst>
              </p:cNvPr>
              <p:cNvGrpSpPr/>
              <p:nvPr/>
            </p:nvGrpSpPr>
            <p:grpSpPr>
              <a:xfrm>
                <a:off x="4514656" y="3855456"/>
                <a:ext cx="310252" cy="185974"/>
                <a:chOff x="4514656" y="3855456"/>
                <a:chExt cx="310252" cy="185974"/>
              </a:xfrm>
            </p:grpSpPr>
            <p:sp>
              <p:nvSpPr>
                <p:cNvPr id="1177" name="Freeform: Shape 1176">
                  <a:extLst>
                    <a:ext uri="{FF2B5EF4-FFF2-40B4-BE49-F238E27FC236}">
                      <a16:creationId xmlns="" xmlns:a16="http://schemas.microsoft.com/office/drawing/2014/main" id="{19FC6354-6827-4257-A3A9-73321AD576D6}"/>
                    </a:ext>
                  </a:extLst>
                </p:cNvPr>
                <p:cNvSpPr/>
                <p:nvPr/>
              </p:nvSpPr>
              <p:spPr>
                <a:xfrm>
                  <a:off x="4516037" y="3855456"/>
                  <a:ext cx="308871" cy="185674"/>
                </a:xfrm>
                <a:custGeom>
                  <a:avLst/>
                  <a:gdLst>
                    <a:gd name="connsiteX0" fmla="*/ 6858 w 308871"/>
                    <a:gd name="connsiteY0" fmla="*/ 185675 h 185674"/>
                    <a:gd name="connsiteX1" fmla="*/ 0 w 308871"/>
                    <a:gd name="connsiteY1" fmla="*/ 173777 h 185674"/>
                    <a:gd name="connsiteX2" fmla="*/ 300472 w 308871"/>
                    <a:gd name="connsiteY2" fmla="*/ 376 h 185674"/>
                    <a:gd name="connsiteX3" fmla="*/ 300472 w 308871"/>
                    <a:gd name="connsiteY3" fmla="*/ 376 h 185674"/>
                    <a:gd name="connsiteX4" fmla="*/ 304009 w 308871"/>
                    <a:gd name="connsiteY4" fmla="*/ 642 h 185674"/>
                    <a:gd name="connsiteX5" fmla="*/ 308856 w 308871"/>
                    <a:gd name="connsiteY5" fmla="*/ 9051 h 185674"/>
                    <a:gd name="connsiteX6" fmla="*/ 307523 w 308871"/>
                    <a:gd name="connsiteY6" fmla="*/ 12128 h 185674"/>
                    <a:gd name="connsiteX7" fmla="*/ 307523 w 308871"/>
                    <a:gd name="connsiteY7" fmla="*/ 12128 h 185674"/>
                    <a:gd name="connsiteX8" fmla="*/ 307523 w 308871"/>
                    <a:gd name="connsiteY8" fmla="*/ 12128 h 185674"/>
                    <a:gd name="connsiteX9" fmla="*/ 307523 w 308871"/>
                    <a:gd name="connsiteY9" fmla="*/ 12128 h 185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871" h="185674">
                      <a:moveTo>
                        <a:pt x="6858" y="185675"/>
                      </a:moveTo>
                      <a:lnTo>
                        <a:pt x="0" y="173777"/>
                      </a:lnTo>
                      <a:lnTo>
                        <a:pt x="300472" y="376"/>
                      </a:lnTo>
                      <a:lnTo>
                        <a:pt x="300472" y="376"/>
                      </a:lnTo>
                      <a:cubicBezTo>
                        <a:pt x="301608" y="-208"/>
                        <a:pt x="302975" y="-105"/>
                        <a:pt x="304009" y="642"/>
                      </a:cubicBezTo>
                      <a:cubicBezTo>
                        <a:pt x="306869" y="2516"/>
                        <a:pt x="308669" y="5637"/>
                        <a:pt x="308856" y="9051"/>
                      </a:cubicBezTo>
                      <a:cubicBezTo>
                        <a:pt x="308970" y="10237"/>
                        <a:pt x="308468" y="11400"/>
                        <a:pt x="307523" y="12128"/>
                      </a:cubicBezTo>
                      <a:lnTo>
                        <a:pt x="307523" y="12128"/>
                      </a:lnTo>
                      <a:lnTo>
                        <a:pt x="307523" y="12128"/>
                      </a:lnTo>
                      <a:lnTo>
                        <a:pt x="307523" y="12128"/>
                      </a:lnTo>
                      <a:close/>
                    </a:path>
                  </a:pathLst>
                </a:custGeom>
                <a:solidFill>
                  <a:srgbClr val="455A64"/>
                </a:solidFill>
                <a:ln w="2419" cap="flat">
                  <a:noFill/>
                  <a:prstDash val="solid"/>
                  <a:miter/>
                </a:ln>
              </p:spPr>
              <p:txBody>
                <a:bodyPr rtlCol="0" anchor="ctr"/>
                <a:lstStyle/>
                <a:p>
                  <a:endParaRPr lang="en-US"/>
                </a:p>
              </p:txBody>
            </p:sp>
            <p:sp>
              <p:nvSpPr>
                <p:cNvPr id="1178" name="Freeform: Shape 1177">
                  <a:extLst>
                    <a:ext uri="{FF2B5EF4-FFF2-40B4-BE49-F238E27FC236}">
                      <a16:creationId xmlns="" xmlns:a16="http://schemas.microsoft.com/office/drawing/2014/main" id="{4956F09E-A0F0-481D-8001-DF6EA32035E3}"/>
                    </a:ext>
                  </a:extLst>
                </p:cNvPr>
                <p:cNvSpPr/>
                <p:nvPr/>
              </p:nvSpPr>
              <p:spPr>
                <a:xfrm>
                  <a:off x="4514656" y="4028885"/>
                  <a:ext cx="9692" cy="12546"/>
                </a:xfrm>
                <a:custGeom>
                  <a:avLst/>
                  <a:gdLst>
                    <a:gd name="connsiteX0" fmla="*/ 9693 w 9692"/>
                    <a:gd name="connsiteY0" fmla="*/ 9072 h 12546"/>
                    <a:gd name="connsiteX1" fmla="*/ 4846 w 9692"/>
                    <a:gd name="connsiteY1" fmla="*/ 664 h 12546"/>
                    <a:gd name="connsiteX2" fmla="*/ 0 w 9692"/>
                    <a:gd name="connsiteY2" fmla="*/ 3475 h 12546"/>
                    <a:gd name="connsiteX3" fmla="*/ 4846 w 9692"/>
                    <a:gd name="connsiteY3" fmla="*/ 11883 h 12546"/>
                    <a:gd name="connsiteX4" fmla="*/ 9693 w 9692"/>
                    <a:gd name="connsiteY4" fmla="*/ 9072 h 1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2" h="12546">
                      <a:moveTo>
                        <a:pt x="9693" y="9072"/>
                      </a:moveTo>
                      <a:cubicBezTo>
                        <a:pt x="9496" y="5660"/>
                        <a:pt x="7701" y="2542"/>
                        <a:pt x="4846" y="664"/>
                      </a:cubicBezTo>
                      <a:cubicBezTo>
                        <a:pt x="2157" y="-887"/>
                        <a:pt x="0" y="373"/>
                        <a:pt x="0" y="3475"/>
                      </a:cubicBezTo>
                      <a:cubicBezTo>
                        <a:pt x="179" y="6891"/>
                        <a:pt x="1980" y="10015"/>
                        <a:pt x="4846" y="11883"/>
                      </a:cubicBezTo>
                      <a:cubicBezTo>
                        <a:pt x="7512" y="13434"/>
                        <a:pt x="9693" y="12174"/>
                        <a:pt x="9693" y="9072"/>
                      </a:cubicBezTo>
                      <a:close/>
                    </a:path>
                  </a:pathLst>
                </a:custGeom>
                <a:solidFill>
                  <a:srgbClr val="263238"/>
                </a:solidFill>
                <a:ln w="2419" cap="flat">
                  <a:noFill/>
                  <a:prstDash val="solid"/>
                  <a:miter/>
                </a:ln>
              </p:spPr>
              <p:txBody>
                <a:bodyPr rtlCol="0" anchor="ctr"/>
                <a:lstStyle/>
                <a:p>
                  <a:endParaRPr lang="en-US"/>
                </a:p>
              </p:txBody>
            </p:sp>
          </p:grpSp>
          <p:grpSp>
            <p:nvGrpSpPr>
              <p:cNvPr id="1179" name="Graphic 41">
                <a:extLst>
                  <a:ext uri="{FF2B5EF4-FFF2-40B4-BE49-F238E27FC236}">
                    <a16:creationId xmlns="" xmlns:a16="http://schemas.microsoft.com/office/drawing/2014/main" id="{DD74BE73-AF29-48BE-B1F3-06AEAFA5A371}"/>
                  </a:ext>
                </a:extLst>
              </p:cNvPr>
              <p:cNvGrpSpPr/>
              <p:nvPr/>
            </p:nvGrpSpPr>
            <p:grpSpPr>
              <a:xfrm>
                <a:off x="4617471" y="3985689"/>
                <a:ext cx="103565" cy="118032"/>
                <a:chOff x="4617471" y="3985689"/>
                <a:chExt cx="103565" cy="118032"/>
              </a:xfrm>
            </p:grpSpPr>
            <p:grpSp>
              <p:nvGrpSpPr>
                <p:cNvPr id="1180" name="Graphic 41">
                  <a:extLst>
                    <a:ext uri="{FF2B5EF4-FFF2-40B4-BE49-F238E27FC236}">
                      <a16:creationId xmlns="" xmlns:a16="http://schemas.microsoft.com/office/drawing/2014/main" id="{D9BFFBDE-E2D6-48EE-B11D-61E54E98E0A5}"/>
                    </a:ext>
                  </a:extLst>
                </p:cNvPr>
                <p:cNvGrpSpPr/>
                <p:nvPr/>
              </p:nvGrpSpPr>
              <p:grpSpPr>
                <a:xfrm>
                  <a:off x="4630705" y="4073844"/>
                  <a:ext cx="28807" cy="28192"/>
                  <a:chOff x="4630705" y="4073844"/>
                  <a:chExt cx="28807" cy="28192"/>
                </a:xfrm>
              </p:grpSpPr>
              <p:sp>
                <p:nvSpPr>
                  <p:cNvPr id="1181" name="Freeform: Shape 1180">
                    <a:extLst>
                      <a:ext uri="{FF2B5EF4-FFF2-40B4-BE49-F238E27FC236}">
                        <a16:creationId xmlns="" xmlns:a16="http://schemas.microsoft.com/office/drawing/2014/main" id="{B7B85971-5574-41F2-9A7B-C3A0CAC88CE9}"/>
                      </a:ext>
                    </a:extLst>
                  </p:cNvPr>
                  <p:cNvSpPr/>
                  <p:nvPr/>
                </p:nvSpPr>
                <p:spPr>
                  <a:xfrm>
                    <a:off x="4630705" y="4073844"/>
                    <a:ext cx="28807" cy="28192"/>
                  </a:xfrm>
                  <a:custGeom>
                    <a:avLst/>
                    <a:gdLst>
                      <a:gd name="connsiteX0" fmla="*/ 10004 w 28807"/>
                      <a:gd name="connsiteY0" fmla="*/ 0 h 28192"/>
                      <a:gd name="connsiteX1" fmla="*/ 20860 w 28807"/>
                      <a:gd name="connsiteY1" fmla="*/ 3295 h 28192"/>
                      <a:gd name="connsiteX2" fmla="*/ 28808 w 28807"/>
                      <a:gd name="connsiteY2" fmla="*/ 10420 h 28192"/>
                      <a:gd name="connsiteX3" fmla="*/ 20957 w 28807"/>
                      <a:gd name="connsiteY3" fmla="*/ 20573 h 28192"/>
                      <a:gd name="connsiteX4" fmla="*/ 2202 w 28807"/>
                      <a:gd name="connsiteY4" fmla="*/ 27842 h 28192"/>
                      <a:gd name="connsiteX5" fmla="*/ 2371 w 28807"/>
                      <a:gd name="connsiteY5" fmla="*/ 10226 h 28192"/>
                      <a:gd name="connsiteX6" fmla="*/ 10004 w 28807"/>
                      <a:gd name="connsiteY6" fmla="*/ 0 h 2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07" h="28192">
                        <a:moveTo>
                          <a:pt x="10004" y="0"/>
                        </a:moveTo>
                        <a:lnTo>
                          <a:pt x="20860" y="3295"/>
                        </a:lnTo>
                        <a:lnTo>
                          <a:pt x="28808" y="10420"/>
                        </a:lnTo>
                        <a:cubicBezTo>
                          <a:pt x="26886" y="14287"/>
                          <a:pt x="24216" y="17738"/>
                          <a:pt x="20957" y="20573"/>
                        </a:cubicBezTo>
                        <a:cubicBezTo>
                          <a:pt x="14996" y="26097"/>
                          <a:pt x="4770" y="29296"/>
                          <a:pt x="2202" y="27842"/>
                        </a:cubicBezTo>
                        <a:cubicBezTo>
                          <a:pt x="-367" y="26388"/>
                          <a:pt x="-1142" y="17132"/>
                          <a:pt x="2371" y="10226"/>
                        </a:cubicBezTo>
                        <a:cubicBezTo>
                          <a:pt x="4239" y="6361"/>
                          <a:pt x="6830" y="2891"/>
                          <a:pt x="10004" y="0"/>
                        </a:cubicBezTo>
                        <a:close/>
                      </a:path>
                    </a:pathLst>
                  </a:custGeom>
                  <a:solidFill>
                    <a:srgbClr val="BA68C8"/>
                  </a:solidFill>
                  <a:ln w="2419" cap="flat">
                    <a:noFill/>
                    <a:prstDash val="solid"/>
                    <a:miter/>
                  </a:ln>
                </p:spPr>
                <p:txBody>
                  <a:bodyPr rtlCol="0" anchor="ctr"/>
                  <a:lstStyle/>
                  <a:p>
                    <a:endParaRPr lang="en-US"/>
                  </a:p>
                </p:txBody>
              </p:sp>
              <p:sp>
                <p:nvSpPr>
                  <p:cNvPr id="1182" name="Freeform: Shape 1181">
                    <a:extLst>
                      <a:ext uri="{FF2B5EF4-FFF2-40B4-BE49-F238E27FC236}">
                        <a16:creationId xmlns="" xmlns:a16="http://schemas.microsoft.com/office/drawing/2014/main" id="{FFD1C6FF-22D5-424A-9DCA-1C7202E4648B}"/>
                      </a:ext>
                    </a:extLst>
                  </p:cNvPr>
                  <p:cNvSpPr/>
                  <p:nvPr/>
                </p:nvSpPr>
                <p:spPr>
                  <a:xfrm>
                    <a:off x="4630705" y="4073844"/>
                    <a:ext cx="28807" cy="28192"/>
                  </a:xfrm>
                  <a:custGeom>
                    <a:avLst/>
                    <a:gdLst>
                      <a:gd name="connsiteX0" fmla="*/ 10004 w 28807"/>
                      <a:gd name="connsiteY0" fmla="*/ 0 h 28192"/>
                      <a:gd name="connsiteX1" fmla="*/ 20860 w 28807"/>
                      <a:gd name="connsiteY1" fmla="*/ 3295 h 28192"/>
                      <a:gd name="connsiteX2" fmla="*/ 28808 w 28807"/>
                      <a:gd name="connsiteY2" fmla="*/ 10420 h 28192"/>
                      <a:gd name="connsiteX3" fmla="*/ 20957 w 28807"/>
                      <a:gd name="connsiteY3" fmla="*/ 20573 h 28192"/>
                      <a:gd name="connsiteX4" fmla="*/ 2202 w 28807"/>
                      <a:gd name="connsiteY4" fmla="*/ 27842 h 28192"/>
                      <a:gd name="connsiteX5" fmla="*/ 2371 w 28807"/>
                      <a:gd name="connsiteY5" fmla="*/ 10226 h 28192"/>
                      <a:gd name="connsiteX6" fmla="*/ 10004 w 28807"/>
                      <a:gd name="connsiteY6" fmla="*/ 0 h 2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07" h="28192">
                        <a:moveTo>
                          <a:pt x="10004" y="0"/>
                        </a:moveTo>
                        <a:lnTo>
                          <a:pt x="20860" y="3295"/>
                        </a:lnTo>
                        <a:lnTo>
                          <a:pt x="28808" y="10420"/>
                        </a:lnTo>
                        <a:cubicBezTo>
                          <a:pt x="26886" y="14287"/>
                          <a:pt x="24216" y="17738"/>
                          <a:pt x="20957" y="20573"/>
                        </a:cubicBezTo>
                        <a:cubicBezTo>
                          <a:pt x="14996" y="26097"/>
                          <a:pt x="4770" y="29296"/>
                          <a:pt x="2202" y="27842"/>
                        </a:cubicBezTo>
                        <a:cubicBezTo>
                          <a:pt x="-367" y="26388"/>
                          <a:pt x="-1142" y="17132"/>
                          <a:pt x="2371" y="10226"/>
                        </a:cubicBezTo>
                        <a:cubicBezTo>
                          <a:pt x="4239" y="6361"/>
                          <a:pt x="6830" y="2891"/>
                          <a:pt x="10004" y="0"/>
                        </a:cubicBezTo>
                        <a:close/>
                      </a:path>
                    </a:pathLst>
                  </a:custGeom>
                  <a:solidFill>
                    <a:srgbClr val="FFFFFF"/>
                  </a:solidFill>
                  <a:ln w="2419" cap="flat">
                    <a:noFill/>
                    <a:prstDash val="solid"/>
                    <a:miter/>
                  </a:ln>
                </p:spPr>
                <p:txBody>
                  <a:bodyPr rtlCol="0" anchor="ctr"/>
                  <a:lstStyle/>
                  <a:p>
                    <a:endParaRPr lang="en-US"/>
                  </a:p>
                </p:txBody>
              </p:sp>
              <p:sp>
                <p:nvSpPr>
                  <p:cNvPr id="1183" name="Freeform: Shape 1182">
                    <a:extLst>
                      <a:ext uri="{FF2B5EF4-FFF2-40B4-BE49-F238E27FC236}">
                        <a16:creationId xmlns="" xmlns:a16="http://schemas.microsoft.com/office/drawing/2014/main" id="{5EBEBF37-BB70-489A-82D4-ED94B33E9F53}"/>
                      </a:ext>
                    </a:extLst>
                  </p:cNvPr>
                  <p:cNvSpPr/>
                  <p:nvPr/>
                </p:nvSpPr>
                <p:spPr>
                  <a:xfrm>
                    <a:off x="4636345" y="4076558"/>
                    <a:ext cx="19799" cy="19307"/>
                  </a:xfrm>
                  <a:custGeom>
                    <a:avLst/>
                    <a:gdLst>
                      <a:gd name="connsiteX0" fmla="*/ 6932 w 19799"/>
                      <a:gd name="connsiteY0" fmla="*/ 0 h 19307"/>
                      <a:gd name="connsiteX1" fmla="*/ 13354 w 19799"/>
                      <a:gd name="connsiteY1" fmla="*/ 3562 h 19307"/>
                      <a:gd name="connsiteX2" fmla="*/ 19799 w 19799"/>
                      <a:gd name="connsiteY2" fmla="*/ 7124 h 19307"/>
                      <a:gd name="connsiteX3" fmla="*/ 1601 w 19799"/>
                      <a:gd name="connsiteY3" fmla="*/ 19046 h 19307"/>
                      <a:gd name="connsiteX4" fmla="*/ 6932 w 19799"/>
                      <a:gd name="connsiteY4" fmla="*/ 0 h 19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9" h="19307">
                        <a:moveTo>
                          <a:pt x="6932" y="0"/>
                        </a:moveTo>
                        <a:lnTo>
                          <a:pt x="13354" y="3562"/>
                        </a:lnTo>
                        <a:lnTo>
                          <a:pt x="19799" y="7124"/>
                        </a:lnTo>
                        <a:cubicBezTo>
                          <a:pt x="14953" y="16817"/>
                          <a:pt x="3976" y="20355"/>
                          <a:pt x="1601" y="19046"/>
                        </a:cubicBezTo>
                        <a:cubicBezTo>
                          <a:pt x="-773" y="17738"/>
                          <a:pt x="-1573" y="7778"/>
                          <a:pt x="6932" y="0"/>
                        </a:cubicBezTo>
                        <a:close/>
                      </a:path>
                    </a:pathLst>
                  </a:custGeom>
                  <a:solidFill>
                    <a:srgbClr val="BA68C8"/>
                  </a:solidFill>
                  <a:ln w="2419" cap="flat">
                    <a:noFill/>
                    <a:prstDash val="solid"/>
                    <a:miter/>
                  </a:ln>
                </p:spPr>
                <p:txBody>
                  <a:bodyPr rtlCol="0" anchor="ctr"/>
                  <a:lstStyle/>
                  <a:p>
                    <a:endParaRPr lang="en-US"/>
                  </a:p>
                </p:txBody>
              </p:sp>
              <p:sp>
                <p:nvSpPr>
                  <p:cNvPr id="32" name="Freeform: Shape 31">
                    <a:extLst>
                      <a:ext uri="{FF2B5EF4-FFF2-40B4-BE49-F238E27FC236}">
                        <a16:creationId xmlns="" xmlns:a16="http://schemas.microsoft.com/office/drawing/2014/main" id="{6363F264-8A92-491E-83BC-03529FE13BA1}"/>
                      </a:ext>
                    </a:extLst>
                  </p:cNvPr>
                  <p:cNvSpPr/>
                  <p:nvPr/>
                </p:nvSpPr>
                <p:spPr>
                  <a:xfrm>
                    <a:off x="4641161" y="4078884"/>
                    <a:ext cx="10718" cy="11425"/>
                  </a:xfrm>
                  <a:custGeom>
                    <a:avLst/>
                    <a:gdLst>
                      <a:gd name="connsiteX0" fmla="*/ 8538 w 10718"/>
                      <a:gd name="connsiteY0" fmla="*/ 1236 h 11425"/>
                      <a:gd name="connsiteX1" fmla="*/ 6333 w 10718"/>
                      <a:gd name="connsiteY1" fmla="*/ 0 h 11425"/>
                      <a:gd name="connsiteX2" fmla="*/ 1487 w 10718"/>
                      <a:gd name="connsiteY2" fmla="*/ 4022 h 11425"/>
                      <a:gd name="connsiteX3" fmla="*/ 760 w 10718"/>
                      <a:gd name="connsiteY3" fmla="*/ 11292 h 11425"/>
                      <a:gd name="connsiteX4" fmla="*/ 8296 w 10718"/>
                      <a:gd name="connsiteY4" fmla="*/ 7754 h 11425"/>
                      <a:gd name="connsiteX5" fmla="*/ 10719 w 10718"/>
                      <a:gd name="connsiteY5" fmla="*/ 2399 h 11425"/>
                      <a:gd name="connsiteX6" fmla="*/ 8514 w 10718"/>
                      <a:gd name="connsiteY6" fmla="*/ 1187 h 1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1425">
                        <a:moveTo>
                          <a:pt x="8538" y="1236"/>
                        </a:moveTo>
                        <a:lnTo>
                          <a:pt x="6333" y="0"/>
                        </a:lnTo>
                        <a:cubicBezTo>
                          <a:pt x="4314" y="763"/>
                          <a:pt x="2609" y="2178"/>
                          <a:pt x="1487" y="4022"/>
                        </a:cubicBezTo>
                        <a:cubicBezTo>
                          <a:pt x="-40" y="6446"/>
                          <a:pt x="-573" y="10613"/>
                          <a:pt x="760" y="11292"/>
                        </a:cubicBezTo>
                        <a:cubicBezTo>
                          <a:pt x="2092" y="11970"/>
                          <a:pt x="6236" y="9959"/>
                          <a:pt x="8296" y="7754"/>
                        </a:cubicBezTo>
                        <a:cubicBezTo>
                          <a:pt x="9769" y="6351"/>
                          <a:pt x="10636" y="4432"/>
                          <a:pt x="10719" y="2399"/>
                        </a:cubicBezTo>
                        <a:lnTo>
                          <a:pt x="8514" y="1187"/>
                        </a:lnTo>
                      </a:path>
                    </a:pathLst>
                  </a:custGeom>
                  <a:solidFill>
                    <a:srgbClr val="FFFFFF"/>
                  </a:solidFill>
                  <a:ln w="2419" cap="flat">
                    <a:noFill/>
                    <a:prstDash val="solid"/>
                    <a:miter/>
                  </a:ln>
                </p:spPr>
                <p:txBody>
                  <a:bodyPr rtlCol="0" anchor="ctr"/>
                  <a:lstStyle/>
                  <a:p>
                    <a:endParaRPr lang="en-US"/>
                  </a:p>
                </p:txBody>
              </p:sp>
            </p:grpSp>
            <p:sp>
              <p:nvSpPr>
                <p:cNvPr id="33" name="Freeform: Shape 32">
                  <a:extLst>
                    <a:ext uri="{FF2B5EF4-FFF2-40B4-BE49-F238E27FC236}">
                      <a16:creationId xmlns="" xmlns:a16="http://schemas.microsoft.com/office/drawing/2014/main" id="{404625C3-2A33-476F-A6CC-03FD36B11C6F}"/>
                    </a:ext>
                  </a:extLst>
                </p:cNvPr>
                <p:cNvSpPr/>
                <p:nvPr/>
              </p:nvSpPr>
              <p:spPr>
                <a:xfrm>
                  <a:off x="4626727" y="4041174"/>
                  <a:ext cx="32034" cy="20965"/>
                </a:xfrm>
                <a:custGeom>
                  <a:avLst/>
                  <a:gdLst>
                    <a:gd name="connsiteX0" fmla="*/ 19918 w 32034"/>
                    <a:gd name="connsiteY0" fmla="*/ 20529 h 20965"/>
                    <a:gd name="connsiteX1" fmla="*/ 32034 w 32034"/>
                    <a:gd name="connsiteY1" fmla="*/ 805 h 20965"/>
                    <a:gd name="connsiteX2" fmla="*/ 21469 w 32034"/>
                    <a:gd name="connsiteY2" fmla="*/ 29 h 20965"/>
                    <a:gd name="connsiteX3" fmla="*/ 6930 w 32034"/>
                    <a:gd name="connsiteY3" fmla="*/ 9964 h 20965"/>
                    <a:gd name="connsiteX4" fmla="*/ 0 w 32034"/>
                    <a:gd name="connsiteY4" fmla="*/ 20965 h 20965"/>
                    <a:gd name="connsiteX5" fmla="*/ 6518 w 32034"/>
                    <a:gd name="connsiteY5" fmla="*/ 16337 h 20965"/>
                    <a:gd name="connsiteX6" fmla="*/ 17204 w 32034"/>
                    <a:gd name="connsiteY6" fmla="*/ 17888 h 2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34" h="20965">
                      <a:moveTo>
                        <a:pt x="19918" y="20529"/>
                      </a:moveTo>
                      <a:lnTo>
                        <a:pt x="32034" y="805"/>
                      </a:lnTo>
                      <a:lnTo>
                        <a:pt x="21469" y="29"/>
                      </a:lnTo>
                      <a:cubicBezTo>
                        <a:pt x="16381" y="-358"/>
                        <a:pt x="11340" y="3107"/>
                        <a:pt x="6930" y="9964"/>
                      </a:cubicBezTo>
                      <a:lnTo>
                        <a:pt x="0" y="20965"/>
                      </a:lnTo>
                      <a:lnTo>
                        <a:pt x="6518" y="16337"/>
                      </a:lnTo>
                      <a:cubicBezTo>
                        <a:pt x="10056" y="13914"/>
                        <a:pt x="13788" y="14374"/>
                        <a:pt x="17204" y="17888"/>
                      </a:cubicBezTo>
                      <a:close/>
                    </a:path>
                  </a:pathLst>
                </a:custGeom>
                <a:solidFill>
                  <a:srgbClr val="263238"/>
                </a:solidFill>
                <a:ln w="2419" cap="flat">
                  <a:noFill/>
                  <a:prstDash val="solid"/>
                  <a:miter/>
                </a:ln>
              </p:spPr>
              <p:txBody>
                <a:bodyPr rtlCol="0" anchor="ctr"/>
                <a:lstStyle/>
                <a:p>
                  <a:endParaRPr lang="en-US"/>
                </a:p>
              </p:txBody>
            </p:sp>
            <p:sp>
              <p:nvSpPr>
                <p:cNvPr id="34" name="Freeform: Shape 33">
                  <a:extLst>
                    <a:ext uri="{FF2B5EF4-FFF2-40B4-BE49-F238E27FC236}">
                      <a16:creationId xmlns="" xmlns:a16="http://schemas.microsoft.com/office/drawing/2014/main" id="{22DF5607-01DA-4237-B34F-871CC1190211}"/>
                    </a:ext>
                  </a:extLst>
                </p:cNvPr>
                <p:cNvSpPr/>
                <p:nvPr/>
              </p:nvSpPr>
              <p:spPr>
                <a:xfrm>
                  <a:off x="4670078" y="4057051"/>
                  <a:ext cx="22296" cy="33100"/>
                </a:xfrm>
                <a:custGeom>
                  <a:avLst/>
                  <a:gdLst>
                    <a:gd name="connsiteX0" fmla="*/ 0 w 22296"/>
                    <a:gd name="connsiteY0" fmla="*/ 17592 h 33100"/>
                    <a:gd name="connsiteX1" fmla="*/ 16114 w 22296"/>
                    <a:gd name="connsiteY1" fmla="*/ 0 h 33100"/>
                    <a:gd name="connsiteX2" fmla="*/ 21203 w 22296"/>
                    <a:gd name="connsiteY2" fmla="*/ 7899 h 33100"/>
                    <a:gd name="connsiteX3" fmla="*/ 16356 w 22296"/>
                    <a:gd name="connsiteY3" fmla="*/ 23214 h 33100"/>
                    <a:gd name="connsiteX4" fmla="*/ 7415 w 22296"/>
                    <a:gd name="connsiteY4" fmla="*/ 33100 h 33100"/>
                    <a:gd name="connsiteX5" fmla="*/ 9693 w 22296"/>
                    <a:gd name="connsiteY5" fmla="*/ 26146 h 33100"/>
                    <a:gd name="connsiteX6" fmla="*/ 3683 w 22296"/>
                    <a:gd name="connsiteY6" fmla="*/ 18440 h 3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96" h="33100">
                      <a:moveTo>
                        <a:pt x="0" y="17592"/>
                      </a:moveTo>
                      <a:lnTo>
                        <a:pt x="16114" y="0"/>
                      </a:lnTo>
                      <a:lnTo>
                        <a:pt x="21203" y="7899"/>
                      </a:lnTo>
                      <a:cubicBezTo>
                        <a:pt x="23626" y="11704"/>
                        <a:pt x="22026" y="17059"/>
                        <a:pt x="16356" y="23214"/>
                      </a:cubicBezTo>
                      <a:lnTo>
                        <a:pt x="7415" y="33100"/>
                      </a:lnTo>
                      <a:lnTo>
                        <a:pt x="9693" y="26146"/>
                      </a:lnTo>
                      <a:cubicBezTo>
                        <a:pt x="10928" y="22342"/>
                        <a:pt x="8820" y="19628"/>
                        <a:pt x="3683" y="18440"/>
                      </a:cubicBezTo>
                      <a:close/>
                    </a:path>
                  </a:pathLst>
                </a:custGeom>
                <a:solidFill>
                  <a:srgbClr val="263238"/>
                </a:solidFill>
                <a:ln w="2419" cap="flat">
                  <a:noFill/>
                  <a:prstDash val="solid"/>
                  <a:miter/>
                </a:ln>
              </p:spPr>
              <p:txBody>
                <a:bodyPr rtlCol="0" anchor="ctr"/>
                <a:lstStyle/>
                <a:p>
                  <a:endParaRPr lang="en-US"/>
                </a:p>
              </p:txBody>
            </p:sp>
            <p:sp>
              <p:nvSpPr>
                <p:cNvPr id="38" name="Freeform: Shape 37">
                  <a:extLst>
                    <a:ext uri="{FF2B5EF4-FFF2-40B4-BE49-F238E27FC236}">
                      <a16:creationId xmlns="" xmlns:a16="http://schemas.microsoft.com/office/drawing/2014/main" id="{EE487D5C-ACE8-4044-A41A-9431EC83AEEE}"/>
                    </a:ext>
                  </a:extLst>
                </p:cNvPr>
                <p:cNvSpPr/>
                <p:nvPr/>
              </p:nvSpPr>
              <p:spPr>
                <a:xfrm>
                  <a:off x="4638661" y="4066477"/>
                  <a:ext cx="26885" cy="19700"/>
                </a:xfrm>
                <a:custGeom>
                  <a:avLst/>
                  <a:gdLst>
                    <a:gd name="connsiteX0" fmla="*/ 1224 w 26885"/>
                    <a:gd name="connsiteY0" fmla="*/ 4313 h 19700"/>
                    <a:gd name="connsiteX1" fmla="*/ 1224 w 26885"/>
                    <a:gd name="connsiteY1" fmla="*/ 4313 h 19700"/>
                    <a:gd name="connsiteX2" fmla="*/ 6603 w 26885"/>
                    <a:gd name="connsiteY2" fmla="*/ 0 h 19700"/>
                    <a:gd name="connsiteX3" fmla="*/ 26885 w 26885"/>
                    <a:gd name="connsiteY3" fmla="*/ 11243 h 19700"/>
                    <a:gd name="connsiteX4" fmla="*/ 24462 w 26885"/>
                    <a:gd name="connsiteY4" fmla="*/ 17204 h 19700"/>
                    <a:gd name="connsiteX5" fmla="*/ 24462 w 26885"/>
                    <a:gd name="connsiteY5" fmla="*/ 17204 h 19700"/>
                    <a:gd name="connsiteX6" fmla="*/ 17798 w 26885"/>
                    <a:gd name="connsiteY6" fmla="*/ 19628 h 19700"/>
                    <a:gd name="connsiteX7" fmla="*/ 1248 w 26885"/>
                    <a:gd name="connsiteY7" fmla="*/ 10589 h 19700"/>
                    <a:gd name="connsiteX8" fmla="*/ 1224 w 26885"/>
                    <a:gd name="connsiteY8" fmla="*/ 4313 h 1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5" h="19700">
                      <a:moveTo>
                        <a:pt x="1224" y="4313"/>
                      </a:moveTo>
                      <a:lnTo>
                        <a:pt x="1224" y="4313"/>
                      </a:lnTo>
                      <a:lnTo>
                        <a:pt x="6603" y="0"/>
                      </a:lnTo>
                      <a:lnTo>
                        <a:pt x="26885" y="11243"/>
                      </a:lnTo>
                      <a:lnTo>
                        <a:pt x="24462" y="17204"/>
                      </a:lnTo>
                      <a:lnTo>
                        <a:pt x="24462" y="17204"/>
                      </a:lnTo>
                      <a:cubicBezTo>
                        <a:pt x="23662" y="18973"/>
                        <a:pt x="21336" y="19991"/>
                        <a:pt x="17798" y="19628"/>
                      </a:cubicBezTo>
                      <a:cubicBezTo>
                        <a:pt x="11280" y="18995"/>
                        <a:pt x="5305" y="15731"/>
                        <a:pt x="1248" y="10589"/>
                      </a:cubicBezTo>
                      <a:cubicBezTo>
                        <a:pt x="-472" y="7875"/>
                        <a:pt x="-351" y="5743"/>
                        <a:pt x="1224" y="4313"/>
                      </a:cubicBezTo>
                      <a:close/>
                    </a:path>
                  </a:pathLst>
                </a:custGeom>
                <a:solidFill>
                  <a:srgbClr val="37474F"/>
                </a:solidFill>
                <a:ln w="2419" cap="flat">
                  <a:noFill/>
                  <a:prstDash val="solid"/>
                  <a:miter/>
                </a:ln>
              </p:spPr>
              <p:txBody>
                <a:bodyPr rtlCol="0" anchor="ctr"/>
                <a:lstStyle/>
                <a:p>
                  <a:endParaRPr lang="en-US"/>
                </a:p>
              </p:txBody>
            </p:sp>
            <p:sp>
              <p:nvSpPr>
                <p:cNvPr id="39" name="Freeform: Shape 38">
                  <a:extLst>
                    <a:ext uri="{FF2B5EF4-FFF2-40B4-BE49-F238E27FC236}">
                      <a16:creationId xmlns="" xmlns:a16="http://schemas.microsoft.com/office/drawing/2014/main" id="{11BA3D42-33DA-43AA-A184-02071986F624}"/>
                    </a:ext>
                  </a:extLst>
                </p:cNvPr>
                <p:cNvSpPr/>
                <p:nvPr/>
              </p:nvSpPr>
              <p:spPr>
                <a:xfrm>
                  <a:off x="4644149" y="4065373"/>
                  <a:ext cx="21741" cy="14684"/>
                </a:xfrm>
                <a:custGeom>
                  <a:avLst/>
                  <a:gdLst>
                    <a:gd name="connsiteX0" fmla="*/ 15630 w 21741"/>
                    <a:gd name="connsiteY0" fmla="*/ 14650 h 14684"/>
                    <a:gd name="connsiteX1" fmla="*/ 20646 w 21741"/>
                    <a:gd name="connsiteY1" fmla="*/ 8059 h 14684"/>
                    <a:gd name="connsiteX2" fmla="*/ 6107 w 21741"/>
                    <a:gd name="connsiteY2" fmla="*/ 38 h 14684"/>
                    <a:gd name="connsiteX3" fmla="*/ 1091 w 21741"/>
                    <a:gd name="connsiteY3" fmla="*/ 6629 h 14684"/>
                    <a:gd name="connsiteX4" fmla="*/ 15630 w 21741"/>
                    <a:gd name="connsiteY4" fmla="*/ 14650 h 1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1" h="14684">
                      <a:moveTo>
                        <a:pt x="15630" y="14650"/>
                      </a:moveTo>
                      <a:cubicBezTo>
                        <a:pt x="21034" y="15038"/>
                        <a:pt x="23263" y="12106"/>
                        <a:pt x="20646" y="8059"/>
                      </a:cubicBezTo>
                      <a:cubicBezTo>
                        <a:pt x="17108" y="3501"/>
                        <a:pt x="11850" y="598"/>
                        <a:pt x="6107" y="38"/>
                      </a:cubicBezTo>
                      <a:cubicBezTo>
                        <a:pt x="728" y="-374"/>
                        <a:pt x="-1526" y="2583"/>
                        <a:pt x="1091" y="6629"/>
                      </a:cubicBezTo>
                      <a:cubicBezTo>
                        <a:pt x="4634" y="11182"/>
                        <a:pt x="9890" y="14081"/>
                        <a:pt x="15630" y="14650"/>
                      </a:cubicBezTo>
                      <a:close/>
                    </a:path>
                  </a:pathLst>
                </a:custGeom>
                <a:solidFill>
                  <a:srgbClr val="455A64"/>
                </a:solidFill>
                <a:ln w="2419" cap="flat">
                  <a:noFill/>
                  <a:prstDash val="solid"/>
                  <a:miter/>
                </a:ln>
              </p:spPr>
              <p:txBody>
                <a:bodyPr rtlCol="0" anchor="ctr"/>
                <a:lstStyle/>
                <a:p>
                  <a:endParaRPr lang="en-US"/>
                </a:p>
              </p:txBody>
            </p:sp>
            <p:sp>
              <p:nvSpPr>
                <p:cNvPr id="40" name="Freeform: Shape 39">
                  <a:extLst>
                    <a:ext uri="{FF2B5EF4-FFF2-40B4-BE49-F238E27FC236}">
                      <a16:creationId xmlns="" xmlns:a16="http://schemas.microsoft.com/office/drawing/2014/main" id="{B3802F2A-A2DD-4A4A-B7A7-D465AD7CDE86}"/>
                    </a:ext>
                  </a:extLst>
                </p:cNvPr>
                <p:cNvSpPr/>
                <p:nvPr/>
              </p:nvSpPr>
              <p:spPr>
                <a:xfrm>
                  <a:off x="4638664" y="4069603"/>
                  <a:ext cx="25210" cy="16550"/>
                </a:xfrm>
                <a:custGeom>
                  <a:avLst/>
                  <a:gdLst>
                    <a:gd name="connsiteX0" fmla="*/ 24459 w 25210"/>
                    <a:gd name="connsiteY0" fmla="*/ 14054 h 16550"/>
                    <a:gd name="connsiteX1" fmla="*/ 17795 w 25210"/>
                    <a:gd name="connsiteY1" fmla="*/ 16477 h 16550"/>
                    <a:gd name="connsiteX2" fmla="*/ 1245 w 25210"/>
                    <a:gd name="connsiteY2" fmla="*/ 7463 h 16550"/>
                    <a:gd name="connsiteX3" fmla="*/ 1245 w 25210"/>
                    <a:gd name="connsiteY3" fmla="*/ 1260 h 16550"/>
                    <a:gd name="connsiteX4" fmla="*/ 2772 w 25210"/>
                    <a:gd name="connsiteY4" fmla="*/ 0 h 16550"/>
                    <a:gd name="connsiteX5" fmla="*/ 2772 w 25210"/>
                    <a:gd name="connsiteY5" fmla="*/ 5719 h 16550"/>
                    <a:gd name="connsiteX6" fmla="*/ 19104 w 25210"/>
                    <a:gd name="connsiteY6" fmla="*/ 14781 h 16550"/>
                    <a:gd name="connsiteX7" fmla="*/ 25210 w 25210"/>
                    <a:gd name="connsiteY7" fmla="*/ 12358 h 1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10" h="16550">
                      <a:moveTo>
                        <a:pt x="24459" y="14054"/>
                      </a:moveTo>
                      <a:cubicBezTo>
                        <a:pt x="23660" y="15823"/>
                        <a:pt x="21333" y="16841"/>
                        <a:pt x="17795" y="16477"/>
                      </a:cubicBezTo>
                      <a:cubicBezTo>
                        <a:pt x="11282" y="15850"/>
                        <a:pt x="5304" y="12596"/>
                        <a:pt x="1245" y="7463"/>
                      </a:cubicBezTo>
                      <a:cubicBezTo>
                        <a:pt x="-475" y="4822"/>
                        <a:pt x="-354" y="2617"/>
                        <a:pt x="1245" y="1260"/>
                      </a:cubicBezTo>
                      <a:lnTo>
                        <a:pt x="2772" y="0"/>
                      </a:lnTo>
                      <a:cubicBezTo>
                        <a:pt x="1294" y="1187"/>
                        <a:pt x="1173" y="3271"/>
                        <a:pt x="2772" y="5719"/>
                      </a:cubicBezTo>
                      <a:cubicBezTo>
                        <a:pt x="6753" y="10839"/>
                        <a:pt x="12651" y="14112"/>
                        <a:pt x="19104" y="14781"/>
                      </a:cubicBezTo>
                      <a:cubicBezTo>
                        <a:pt x="22375" y="15024"/>
                        <a:pt x="24532" y="14079"/>
                        <a:pt x="25210" y="12358"/>
                      </a:cubicBezTo>
                      <a:close/>
                    </a:path>
                  </a:pathLst>
                </a:custGeom>
                <a:solidFill>
                  <a:srgbClr val="263238"/>
                </a:solidFill>
                <a:ln w="2419" cap="flat">
                  <a:noFill/>
                  <a:prstDash val="solid"/>
                  <a:miter/>
                </a:ln>
              </p:spPr>
              <p:txBody>
                <a:bodyPr rtlCol="0" anchor="ctr"/>
                <a:lstStyle/>
                <a:p>
                  <a:endParaRPr lang="en-US"/>
                </a:p>
              </p:txBody>
            </p:sp>
            <p:sp>
              <p:nvSpPr>
                <p:cNvPr id="41" name="Freeform: Shape 40">
                  <a:extLst>
                    <a:ext uri="{FF2B5EF4-FFF2-40B4-BE49-F238E27FC236}">
                      <a16:creationId xmlns="" xmlns:a16="http://schemas.microsoft.com/office/drawing/2014/main" id="{6D99DB76-CAAB-469F-A79F-7D7D3729872B}"/>
                    </a:ext>
                  </a:extLst>
                </p:cNvPr>
                <p:cNvSpPr/>
                <p:nvPr/>
              </p:nvSpPr>
              <p:spPr>
                <a:xfrm>
                  <a:off x="4642087" y="4066453"/>
                  <a:ext cx="23580" cy="15766"/>
                </a:xfrm>
                <a:custGeom>
                  <a:avLst/>
                  <a:gdLst>
                    <a:gd name="connsiteX0" fmla="*/ 22539 w 23580"/>
                    <a:gd name="connsiteY0" fmla="*/ 13473 h 15766"/>
                    <a:gd name="connsiteX1" fmla="*/ 16626 w 23580"/>
                    <a:gd name="connsiteY1" fmla="*/ 15751 h 15766"/>
                    <a:gd name="connsiteX2" fmla="*/ 1118 w 23580"/>
                    <a:gd name="connsiteY2" fmla="*/ 7173 h 15766"/>
                    <a:gd name="connsiteX3" fmla="*/ 1118 w 23580"/>
                    <a:gd name="connsiteY3" fmla="*/ 1624 h 15766"/>
                    <a:gd name="connsiteX4" fmla="*/ 3154 w 23580"/>
                    <a:gd name="connsiteY4" fmla="*/ 0 h 15766"/>
                    <a:gd name="connsiteX5" fmla="*/ 3154 w 23580"/>
                    <a:gd name="connsiteY5" fmla="*/ 5549 h 15766"/>
                    <a:gd name="connsiteX6" fmla="*/ 17693 w 23580"/>
                    <a:gd name="connsiteY6" fmla="*/ 13570 h 15766"/>
                    <a:gd name="connsiteX7" fmla="*/ 23581 w 23580"/>
                    <a:gd name="connsiteY7" fmla="*/ 11147 h 1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80" h="15766">
                      <a:moveTo>
                        <a:pt x="22539" y="13473"/>
                      </a:moveTo>
                      <a:cubicBezTo>
                        <a:pt x="21909" y="15072"/>
                        <a:pt x="19801" y="15896"/>
                        <a:pt x="16626" y="15751"/>
                      </a:cubicBezTo>
                      <a:cubicBezTo>
                        <a:pt x="10498" y="15140"/>
                        <a:pt x="4891" y="12038"/>
                        <a:pt x="1118" y="7173"/>
                      </a:cubicBezTo>
                      <a:cubicBezTo>
                        <a:pt x="-433" y="4749"/>
                        <a:pt x="-312" y="2787"/>
                        <a:pt x="1118" y="1624"/>
                      </a:cubicBezTo>
                      <a:lnTo>
                        <a:pt x="3154" y="0"/>
                      </a:lnTo>
                      <a:cubicBezTo>
                        <a:pt x="1675" y="1163"/>
                        <a:pt x="1530" y="3174"/>
                        <a:pt x="3154" y="5549"/>
                      </a:cubicBezTo>
                      <a:cubicBezTo>
                        <a:pt x="6696" y="10102"/>
                        <a:pt x="11952" y="13000"/>
                        <a:pt x="17693" y="13570"/>
                      </a:cubicBezTo>
                      <a:cubicBezTo>
                        <a:pt x="20867" y="13812"/>
                        <a:pt x="22951" y="12867"/>
                        <a:pt x="23581" y="11147"/>
                      </a:cubicBezTo>
                      <a:close/>
                    </a:path>
                  </a:pathLst>
                </a:custGeom>
                <a:solidFill>
                  <a:srgbClr val="263238"/>
                </a:solidFill>
                <a:ln w="2419" cap="flat">
                  <a:noFill/>
                  <a:prstDash val="solid"/>
                  <a:miter/>
                </a:ln>
              </p:spPr>
              <p:txBody>
                <a:bodyPr rtlCol="0" anchor="ctr"/>
                <a:lstStyle/>
                <a:p>
                  <a:endParaRPr lang="en-US"/>
                </a:p>
              </p:txBody>
            </p:sp>
            <p:sp>
              <p:nvSpPr>
                <p:cNvPr id="43" name="Freeform: Shape 42">
                  <a:extLst>
                    <a:ext uri="{FF2B5EF4-FFF2-40B4-BE49-F238E27FC236}">
                      <a16:creationId xmlns="" xmlns:a16="http://schemas.microsoft.com/office/drawing/2014/main" id="{67898BD9-9123-4EC0-B0C6-CFD62AAD7854}"/>
                    </a:ext>
                  </a:extLst>
                </p:cNvPr>
                <p:cNvSpPr/>
                <p:nvPr/>
              </p:nvSpPr>
              <p:spPr>
                <a:xfrm>
                  <a:off x="4638722" y="4067883"/>
                  <a:ext cx="13715" cy="17543"/>
                </a:xfrm>
                <a:custGeom>
                  <a:avLst/>
                  <a:gdLst>
                    <a:gd name="connsiteX0" fmla="*/ 9111 w 13715"/>
                    <a:gd name="connsiteY0" fmla="*/ 0 h 17543"/>
                    <a:gd name="connsiteX1" fmla="*/ 10638 w 13715"/>
                    <a:gd name="connsiteY1" fmla="*/ 848 h 17543"/>
                    <a:gd name="connsiteX2" fmla="*/ 2956 w 13715"/>
                    <a:gd name="connsiteY2" fmla="*/ 7173 h 17543"/>
                    <a:gd name="connsiteX3" fmla="*/ 13715 w 13715"/>
                    <a:gd name="connsiteY3" fmla="*/ 17544 h 17543"/>
                    <a:gd name="connsiteX4" fmla="*/ 1187 w 13715"/>
                    <a:gd name="connsiteY4" fmla="*/ 9184 h 17543"/>
                    <a:gd name="connsiteX5" fmla="*/ 0 w 13715"/>
                    <a:gd name="connsiteY5" fmla="*/ 6349 h 1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5" h="17543">
                      <a:moveTo>
                        <a:pt x="9111" y="0"/>
                      </a:moveTo>
                      <a:lnTo>
                        <a:pt x="10638" y="848"/>
                      </a:lnTo>
                      <a:cubicBezTo>
                        <a:pt x="8796" y="2302"/>
                        <a:pt x="3926" y="6203"/>
                        <a:pt x="2956" y="7173"/>
                      </a:cubicBezTo>
                      <a:cubicBezTo>
                        <a:pt x="1987" y="8142"/>
                        <a:pt x="3756" y="12600"/>
                        <a:pt x="13715" y="17544"/>
                      </a:cubicBezTo>
                      <a:cubicBezTo>
                        <a:pt x="8733" y="16211"/>
                        <a:pt x="4330" y="13274"/>
                        <a:pt x="1187" y="9184"/>
                      </a:cubicBezTo>
                      <a:cubicBezTo>
                        <a:pt x="603" y="8328"/>
                        <a:pt x="201" y="7364"/>
                        <a:pt x="0" y="6349"/>
                      </a:cubicBezTo>
                      <a:close/>
                    </a:path>
                  </a:pathLst>
                </a:custGeom>
                <a:solidFill>
                  <a:srgbClr val="FFFFFF">
                    <a:alpha val="10000"/>
                  </a:srgbClr>
                </a:solidFill>
                <a:ln w="2419" cap="flat">
                  <a:noFill/>
                  <a:prstDash val="solid"/>
                  <a:miter/>
                </a:ln>
              </p:spPr>
              <p:txBody>
                <a:bodyPr rtlCol="0" anchor="ctr"/>
                <a:lstStyle/>
                <a:p>
                  <a:endParaRPr lang="en-US"/>
                </a:p>
              </p:txBody>
            </p:sp>
            <p:sp>
              <p:nvSpPr>
                <p:cNvPr id="44" name="Freeform: Shape 43">
                  <a:extLst>
                    <a:ext uri="{FF2B5EF4-FFF2-40B4-BE49-F238E27FC236}">
                      <a16:creationId xmlns="" xmlns:a16="http://schemas.microsoft.com/office/drawing/2014/main" id="{B0978FE1-5761-41FD-BD06-713F642FF873}"/>
                    </a:ext>
                  </a:extLst>
                </p:cNvPr>
                <p:cNvSpPr/>
                <p:nvPr/>
              </p:nvSpPr>
              <p:spPr>
                <a:xfrm>
                  <a:off x="4644149" y="4065373"/>
                  <a:ext cx="21741" cy="14684"/>
                </a:xfrm>
                <a:custGeom>
                  <a:avLst/>
                  <a:gdLst>
                    <a:gd name="connsiteX0" fmla="*/ 15630 w 21741"/>
                    <a:gd name="connsiteY0" fmla="*/ 14650 h 14684"/>
                    <a:gd name="connsiteX1" fmla="*/ 20646 w 21741"/>
                    <a:gd name="connsiteY1" fmla="*/ 8059 h 14684"/>
                    <a:gd name="connsiteX2" fmla="*/ 6107 w 21741"/>
                    <a:gd name="connsiteY2" fmla="*/ 38 h 14684"/>
                    <a:gd name="connsiteX3" fmla="*/ 1091 w 21741"/>
                    <a:gd name="connsiteY3" fmla="*/ 6629 h 14684"/>
                    <a:gd name="connsiteX4" fmla="*/ 15630 w 21741"/>
                    <a:gd name="connsiteY4" fmla="*/ 14650 h 1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1" h="14684">
                      <a:moveTo>
                        <a:pt x="15630" y="14650"/>
                      </a:moveTo>
                      <a:cubicBezTo>
                        <a:pt x="21034" y="15038"/>
                        <a:pt x="23263" y="12106"/>
                        <a:pt x="20646" y="8059"/>
                      </a:cubicBezTo>
                      <a:cubicBezTo>
                        <a:pt x="17108" y="3501"/>
                        <a:pt x="11850" y="598"/>
                        <a:pt x="6107" y="38"/>
                      </a:cubicBezTo>
                      <a:cubicBezTo>
                        <a:pt x="728" y="-374"/>
                        <a:pt x="-1526" y="2583"/>
                        <a:pt x="1091" y="6629"/>
                      </a:cubicBezTo>
                      <a:cubicBezTo>
                        <a:pt x="4634" y="11182"/>
                        <a:pt x="9890" y="14081"/>
                        <a:pt x="15630" y="14650"/>
                      </a:cubicBezTo>
                      <a:close/>
                    </a:path>
                  </a:pathLst>
                </a:custGeom>
                <a:solidFill>
                  <a:srgbClr val="455A64"/>
                </a:solidFill>
                <a:ln w="2419" cap="flat">
                  <a:noFill/>
                  <a:prstDash val="solid"/>
                  <a:miter/>
                </a:ln>
              </p:spPr>
              <p:txBody>
                <a:bodyPr rtlCol="0" anchor="ctr"/>
                <a:lstStyle/>
                <a:p>
                  <a:endParaRPr lang="en-US"/>
                </a:p>
              </p:txBody>
            </p:sp>
            <p:sp>
              <p:nvSpPr>
                <p:cNvPr id="45" name="Freeform: Shape 44">
                  <a:extLst>
                    <a:ext uri="{FF2B5EF4-FFF2-40B4-BE49-F238E27FC236}">
                      <a16:creationId xmlns="" xmlns:a16="http://schemas.microsoft.com/office/drawing/2014/main" id="{8C330F1B-D7A6-40E0-BBB5-D1C4B473F9E4}"/>
                    </a:ext>
                  </a:extLst>
                </p:cNvPr>
                <p:cNvSpPr/>
                <p:nvPr/>
              </p:nvSpPr>
              <p:spPr>
                <a:xfrm>
                  <a:off x="4641938" y="3992682"/>
                  <a:ext cx="76991" cy="88138"/>
                </a:xfrm>
                <a:custGeom>
                  <a:avLst/>
                  <a:gdLst>
                    <a:gd name="connsiteX0" fmla="*/ 21330 w 76991"/>
                    <a:gd name="connsiteY0" fmla="*/ 30856 h 88138"/>
                    <a:gd name="connsiteX1" fmla="*/ 71199 w 76991"/>
                    <a:gd name="connsiteY1" fmla="*/ 10 h 88138"/>
                    <a:gd name="connsiteX2" fmla="*/ 71538 w 76991"/>
                    <a:gd name="connsiteY2" fmla="*/ 10 h 88138"/>
                    <a:gd name="connsiteX3" fmla="*/ 73331 w 76991"/>
                    <a:gd name="connsiteY3" fmla="*/ 543 h 88138"/>
                    <a:gd name="connsiteX4" fmla="*/ 74616 w 76991"/>
                    <a:gd name="connsiteY4" fmla="*/ 1706 h 88138"/>
                    <a:gd name="connsiteX5" fmla="*/ 74616 w 76991"/>
                    <a:gd name="connsiteY5" fmla="*/ 1706 h 88138"/>
                    <a:gd name="connsiteX6" fmla="*/ 74616 w 76991"/>
                    <a:gd name="connsiteY6" fmla="*/ 1706 h 88138"/>
                    <a:gd name="connsiteX7" fmla="*/ 74737 w 76991"/>
                    <a:gd name="connsiteY7" fmla="*/ 1924 h 88138"/>
                    <a:gd name="connsiteX8" fmla="*/ 62136 w 76991"/>
                    <a:gd name="connsiteY8" fmla="*/ 53392 h 88138"/>
                    <a:gd name="connsiteX9" fmla="*/ 25983 w 76991"/>
                    <a:gd name="connsiteY9" fmla="*/ 87001 h 88138"/>
                    <a:gd name="connsiteX10" fmla="*/ 25862 w 76991"/>
                    <a:gd name="connsiteY10" fmla="*/ 87001 h 88138"/>
                    <a:gd name="connsiteX11" fmla="*/ 25862 w 76991"/>
                    <a:gd name="connsiteY11" fmla="*/ 87001 h 88138"/>
                    <a:gd name="connsiteX12" fmla="*/ 19949 w 76991"/>
                    <a:gd name="connsiteY12" fmla="*/ 88043 h 88138"/>
                    <a:gd name="connsiteX13" fmla="*/ 1364 w 76991"/>
                    <a:gd name="connsiteY13" fmla="*/ 77745 h 88138"/>
                    <a:gd name="connsiteX14" fmla="*/ 128 w 76991"/>
                    <a:gd name="connsiteY14" fmla="*/ 72559 h 88138"/>
                    <a:gd name="connsiteX15" fmla="*/ 21330 w 76991"/>
                    <a:gd name="connsiteY15" fmla="*/ 30856 h 8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991" h="88138">
                      <a:moveTo>
                        <a:pt x="21330" y="30856"/>
                      </a:moveTo>
                      <a:cubicBezTo>
                        <a:pt x="36475" y="10914"/>
                        <a:pt x="60222" y="-378"/>
                        <a:pt x="71199" y="10"/>
                      </a:cubicBezTo>
                      <a:lnTo>
                        <a:pt x="71538" y="10"/>
                      </a:lnTo>
                      <a:cubicBezTo>
                        <a:pt x="72168" y="56"/>
                        <a:pt x="72779" y="237"/>
                        <a:pt x="73331" y="543"/>
                      </a:cubicBezTo>
                      <a:cubicBezTo>
                        <a:pt x="73855" y="812"/>
                        <a:pt x="74298" y="1212"/>
                        <a:pt x="74616" y="1706"/>
                      </a:cubicBezTo>
                      <a:lnTo>
                        <a:pt x="74616" y="1706"/>
                      </a:lnTo>
                      <a:lnTo>
                        <a:pt x="74616" y="1706"/>
                      </a:lnTo>
                      <a:cubicBezTo>
                        <a:pt x="74664" y="1774"/>
                        <a:pt x="74705" y="1846"/>
                        <a:pt x="74737" y="1924"/>
                      </a:cubicBezTo>
                      <a:cubicBezTo>
                        <a:pt x="79583" y="10308"/>
                        <a:pt x="77160" y="33425"/>
                        <a:pt x="62136" y="53392"/>
                      </a:cubicBezTo>
                      <a:cubicBezTo>
                        <a:pt x="51872" y="66375"/>
                        <a:pt x="39679" y="77711"/>
                        <a:pt x="25983" y="87001"/>
                      </a:cubicBezTo>
                      <a:cubicBezTo>
                        <a:pt x="25944" y="87011"/>
                        <a:pt x="25901" y="87011"/>
                        <a:pt x="25862" y="87001"/>
                      </a:cubicBezTo>
                      <a:lnTo>
                        <a:pt x="25862" y="87001"/>
                      </a:lnTo>
                      <a:cubicBezTo>
                        <a:pt x="24052" y="87965"/>
                        <a:pt x="21980" y="88331"/>
                        <a:pt x="19949" y="88043"/>
                      </a:cubicBezTo>
                      <a:cubicBezTo>
                        <a:pt x="12602" y="87311"/>
                        <a:pt x="5878" y="83587"/>
                        <a:pt x="1364" y="77745"/>
                      </a:cubicBezTo>
                      <a:cubicBezTo>
                        <a:pt x="208" y="76283"/>
                        <a:pt x="-245" y="74386"/>
                        <a:pt x="128" y="72559"/>
                      </a:cubicBezTo>
                      <a:cubicBezTo>
                        <a:pt x="4756" y="57548"/>
                        <a:pt x="11929" y="43442"/>
                        <a:pt x="21330" y="30856"/>
                      </a:cubicBezTo>
                      <a:close/>
                    </a:path>
                  </a:pathLst>
                </a:custGeom>
                <a:solidFill>
                  <a:srgbClr val="BA68C8"/>
                </a:solidFill>
                <a:ln w="2419" cap="flat">
                  <a:noFill/>
                  <a:prstDash val="solid"/>
                  <a:miter/>
                </a:ln>
              </p:spPr>
              <p:txBody>
                <a:bodyPr rtlCol="0" anchor="ctr"/>
                <a:lstStyle/>
                <a:p>
                  <a:endParaRPr lang="en-US"/>
                </a:p>
              </p:txBody>
            </p:sp>
            <p:sp>
              <p:nvSpPr>
                <p:cNvPr id="46" name="Freeform: Shape 45">
                  <a:extLst>
                    <a:ext uri="{FF2B5EF4-FFF2-40B4-BE49-F238E27FC236}">
                      <a16:creationId xmlns="" xmlns:a16="http://schemas.microsoft.com/office/drawing/2014/main" id="{8254E3F8-A580-4A42-87DE-DDD27C3F5925}"/>
                    </a:ext>
                  </a:extLst>
                </p:cNvPr>
                <p:cNvSpPr/>
                <p:nvPr/>
              </p:nvSpPr>
              <p:spPr>
                <a:xfrm>
                  <a:off x="4641938" y="3992682"/>
                  <a:ext cx="76991" cy="88138"/>
                </a:xfrm>
                <a:custGeom>
                  <a:avLst/>
                  <a:gdLst>
                    <a:gd name="connsiteX0" fmla="*/ 21330 w 76991"/>
                    <a:gd name="connsiteY0" fmla="*/ 30856 h 88138"/>
                    <a:gd name="connsiteX1" fmla="*/ 71199 w 76991"/>
                    <a:gd name="connsiteY1" fmla="*/ 10 h 88138"/>
                    <a:gd name="connsiteX2" fmla="*/ 71538 w 76991"/>
                    <a:gd name="connsiteY2" fmla="*/ 10 h 88138"/>
                    <a:gd name="connsiteX3" fmla="*/ 73331 w 76991"/>
                    <a:gd name="connsiteY3" fmla="*/ 543 h 88138"/>
                    <a:gd name="connsiteX4" fmla="*/ 74616 w 76991"/>
                    <a:gd name="connsiteY4" fmla="*/ 1706 h 88138"/>
                    <a:gd name="connsiteX5" fmla="*/ 74616 w 76991"/>
                    <a:gd name="connsiteY5" fmla="*/ 1706 h 88138"/>
                    <a:gd name="connsiteX6" fmla="*/ 74616 w 76991"/>
                    <a:gd name="connsiteY6" fmla="*/ 1706 h 88138"/>
                    <a:gd name="connsiteX7" fmla="*/ 74737 w 76991"/>
                    <a:gd name="connsiteY7" fmla="*/ 1924 h 88138"/>
                    <a:gd name="connsiteX8" fmla="*/ 62136 w 76991"/>
                    <a:gd name="connsiteY8" fmla="*/ 53392 h 88138"/>
                    <a:gd name="connsiteX9" fmla="*/ 25983 w 76991"/>
                    <a:gd name="connsiteY9" fmla="*/ 87001 h 88138"/>
                    <a:gd name="connsiteX10" fmla="*/ 25862 w 76991"/>
                    <a:gd name="connsiteY10" fmla="*/ 87001 h 88138"/>
                    <a:gd name="connsiteX11" fmla="*/ 25862 w 76991"/>
                    <a:gd name="connsiteY11" fmla="*/ 87001 h 88138"/>
                    <a:gd name="connsiteX12" fmla="*/ 19949 w 76991"/>
                    <a:gd name="connsiteY12" fmla="*/ 88043 h 88138"/>
                    <a:gd name="connsiteX13" fmla="*/ 1364 w 76991"/>
                    <a:gd name="connsiteY13" fmla="*/ 77745 h 88138"/>
                    <a:gd name="connsiteX14" fmla="*/ 128 w 76991"/>
                    <a:gd name="connsiteY14" fmla="*/ 72559 h 88138"/>
                    <a:gd name="connsiteX15" fmla="*/ 21330 w 76991"/>
                    <a:gd name="connsiteY15" fmla="*/ 30856 h 8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991" h="88138">
                      <a:moveTo>
                        <a:pt x="21330" y="30856"/>
                      </a:moveTo>
                      <a:cubicBezTo>
                        <a:pt x="36475" y="10914"/>
                        <a:pt x="60222" y="-378"/>
                        <a:pt x="71199" y="10"/>
                      </a:cubicBezTo>
                      <a:lnTo>
                        <a:pt x="71538" y="10"/>
                      </a:lnTo>
                      <a:cubicBezTo>
                        <a:pt x="72168" y="56"/>
                        <a:pt x="72779" y="237"/>
                        <a:pt x="73331" y="543"/>
                      </a:cubicBezTo>
                      <a:cubicBezTo>
                        <a:pt x="73855" y="812"/>
                        <a:pt x="74298" y="1212"/>
                        <a:pt x="74616" y="1706"/>
                      </a:cubicBezTo>
                      <a:lnTo>
                        <a:pt x="74616" y="1706"/>
                      </a:lnTo>
                      <a:lnTo>
                        <a:pt x="74616" y="1706"/>
                      </a:lnTo>
                      <a:cubicBezTo>
                        <a:pt x="74664" y="1774"/>
                        <a:pt x="74705" y="1846"/>
                        <a:pt x="74737" y="1924"/>
                      </a:cubicBezTo>
                      <a:cubicBezTo>
                        <a:pt x="79583" y="10308"/>
                        <a:pt x="77160" y="33425"/>
                        <a:pt x="62136" y="53392"/>
                      </a:cubicBezTo>
                      <a:cubicBezTo>
                        <a:pt x="51872" y="66375"/>
                        <a:pt x="39679" y="77711"/>
                        <a:pt x="25983" y="87001"/>
                      </a:cubicBezTo>
                      <a:cubicBezTo>
                        <a:pt x="25944" y="87011"/>
                        <a:pt x="25901" y="87011"/>
                        <a:pt x="25862" y="87001"/>
                      </a:cubicBezTo>
                      <a:lnTo>
                        <a:pt x="25862" y="87001"/>
                      </a:lnTo>
                      <a:cubicBezTo>
                        <a:pt x="24052" y="87965"/>
                        <a:pt x="21980" y="88331"/>
                        <a:pt x="19949" y="88043"/>
                      </a:cubicBezTo>
                      <a:cubicBezTo>
                        <a:pt x="12602" y="87311"/>
                        <a:pt x="5878" y="83587"/>
                        <a:pt x="1364" y="77745"/>
                      </a:cubicBezTo>
                      <a:cubicBezTo>
                        <a:pt x="208" y="76283"/>
                        <a:pt x="-245" y="74386"/>
                        <a:pt x="128" y="72559"/>
                      </a:cubicBezTo>
                      <a:cubicBezTo>
                        <a:pt x="4756" y="57548"/>
                        <a:pt x="11929" y="43442"/>
                        <a:pt x="21330" y="30856"/>
                      </a:cubicBezTo>
                      <a:close/>
                    </a:path>
                  </a:pathLst>
                </a:custGeom>
                <a:solidFill>
                  <a:srgbClr val="FFFFFF">
                    <a:alpha val="35000"/>
                  </a:srgbClr>
                </a:solidFill>
                <a:ln w="2419" cap="flat">
                  <a:noFill/>
                  <a:prstDash val="solid"/>
                  <a:miter/>
                </a:ln>
              </p:spPr>
              <p:txBody>
                <a:bodyPr rtlCol="0" anchor="ctr"/>
                <a:lstStyle/>
                <a:p>
                  <a:endParaRPr lang="en-US"/>
                </a:p>
              </p:txBody>
            </p:sp>
            <p:sp>
              <p:nvSpPr>
                <p:cNvPr id="47" name="Freeform: Shape 46">
                  <a:extLst>
                    <a:ext uri="{FF2B5EF4-FFF2-40B4-BE49-F238E27FC236}">
                      <a16:creationId xmlns="" xmlns:a16="http://schemas.microsoft.com/office/drawing/2014/main" id="{C29E3DC3-6FE7-4E91-BEA3-A7F5103FF0E1}"/>
                    </a:ext>
                  </a:extLst>
                </p:cNvPr>
                <p:cNvSpPr/>
                <p:nvPr/>
              </p:nvSpPr>
              <p:spPr>
                <a:xfrm>
                  <a:off x="4658301" y="3994582"/>
                  <a:ext cx="60736" cy="86311"/>
                </a:xfrm>
                <a:custGeom>
                  <a:avLst/>
                  <a:gdLst>
                    <a:gd name="connsiteX0" fmla="*/ 45798 w 60736"/>
                    <a:gd name="connsiteY0" fmla="*/ 51565 h 86311"/>
                    <a:gd name="connsiteX1" fmla="*/ 9644 w 60736"/>
                    <a:gd name="connsiteY1" fmla="*/ 85174 h 86311"/>
                    <a:gd name="connsiteX2" fmla="*/ 9523 w 60736"/>
                    <a:gd name="connsiteY2" fmla="*/ 85174 h 86311"/>
                    <a:gd name="connsiteX3" fmla="*/ 9523 w 60736"/>
                    <a:gd name="connsiteY3" fmla="*/ 85174 h 86311"/>
                    <a:gd name="connsiteX4" fmla="*/ 3611 w 60736"/>
                    <a:gd name="connsiteY4" fmla="*/ 86216 h 86311"/>
                    <a:gd name="connsiteX5" fmla="*/ 0 w 60736"/>
                    <a:gd name="connsiteY5" fmla="*/ 85634 h 86311"/>
                    <a:gd name="connsiteX6" fmla="*/ 38771 w 60736"/>
                    <a:gd name="connsiteY6" fmla="*/ 48221 h 86311"/>
                    <a:gd name="connsiteX7" fmla="*/ 58495 w 60736"/>
                    <a:gd name="connsiteY7" fmla="*/ 0 h 86311"/>
                    <a:gd name="connsiteX8" fmla="*/ 45798 w 60736"/>
                    <a:gd name="connsiteY8" fmla="*/ 51565 h 8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736" h="86311">
                      <a:moveTo>
                        <a:pt x="45798" y="51565"/>
                      </a:moveTo>
                      <a:cubicBezTo>
                        <a:pt x="35533" y="64548"/>
                        <a:pt x="23340" y="75884"/>
                        <a:pt x="9644" y="85174"/>
                      </a:cubicBezTo>
                      <a:cubicBezTo>
                        <a:pt x="9605" y="85184"/>
                        <a:pt x="9562" y="85184"/>
                        <a:pt x="9523" y="85174"/>
                      </a:cubicBezTo>
                      <a:lnTo>
                        <a:pt x="9523" y="85174"/>
                      </a:lnTo>
                      <a:cubicBezTo>
                        <a:pt x="7713" y="86138"/>
                        <a:pt x="5641" y="86504"/>
                        <a:pt x="3611" y="86216"/>
                      </a:cubicBezTo>
                      <a:cubicBezTo>
                        <a:pt x="2392" y="86124"/>
                        <a:pt x="1185" y="85930"/>
                        <a:pt x="0" y="85634"/>
                      </a:cubicBezTo>
                      <a:cubicBezTo>
                        <a:pt x="14583" y="75004"/>
                        <a:pt x="27629" y="62416"/>
                        <a:pt x="38771" y="48221"/>
                      </a:cubicBezTo>
                      <a:cubicBezTo>
                        <a:pt x="55539" y="26146"/>
                        <a:pt x="60579" y="6664"/>
                        <a:pt x="58495" y="0"/>
                      </a:cubicBezTo>
                      <a:cubicBezTo>
                        <a:pt x="63317" y="8481"/>
                        <a:pt x="60918" y="31598"/>
                        <a:pt x="45798" y="51565"/>
                      </a:cubicBezTo>
                      <a:close/>
                    </a:path>
                  </a:pathLst>
                </a:custGeom>
                <a:solidFill>
                  <a:srgbClr val="BA68C8">
                    <a:alpha val="35000"/>
                  </a:srgbClr>
                </a:solidFill>
                <a:ln w="2419" cap="flat">
                  <a:noFill/>
                  <a:prstDash val="solid"/>
                  <a:miter/>
                </a:ln>
              </p:spPr>
              <p:txBody>
                <a:bodyPr rtlCol="0" anchor="ctr"/>
                <a:lstStyle/>
                <a:p>
                  <a:endParaRPr lang="en-US"/>
                </a:p>
              </p:txBody>
            </p:sp>
            <p:sp>
              <p:nvSpPr>
                <p:cNvPr id="48" name="Freeform: Shape 47">
                  <a:extLst>
                    <a:ext uri="{FF2B5EF4-FFF2-40B4-BE49-F238E27FC236}">
                      <a16:creationId xmlns="" xmlns:a16="http://schemas.microsoft.com/office/drawing/2014/main" id="{12A212CF-E717-4911-A511-5D046F52ED6B}"/>
                    </a:ext>
                  </a:extLst>
                </p:cNvPr>
                <p:cNvSpPr/>
                <p:nvPr/>
              </p:nvSpPr>
              <p:spPr>
                <a:xfrm>
                  <a:off x="4696697" y="3992692"/>
                  <a:ext cx="22286" cy="17457"/>
                </a:xfrm>
                <a:custGeom>
                  <a:avLst/>
                  <a:gdLst>
                    <a:gd name="connsiteX0" fmla="*/ 6990 w 22286"/>
                    <a:gd name="connsiteY0" fmla="*/ 1575 h 17457"/>
                    <a:gd name="connsiteX1" fmla="*/ 16440 w 22286"/>
                    <a:gd name="connsiteY1" fmla="*/ 0 h 17457"/>
                    <a:gd name="connsiteX2" fmla="*/ 16780 w 22286"/>
                    <a:gd name="connsiteY2" fmla="*/ 0 h 17457"/>
                    <a:gd name="connsiteX3" fmla="*/ 18573 w 22286"/>
                    <a:gd name="connsiteY3" fmla="*/ 509 h 17457"/>
                    <a:gd name="connsiteX4" fmla="*/ 19857 w 22286"/>
                    <a:gd name="connsiteY4" fmla="*/ 1696 h 17457"/>
                    <a:gd name="connsiteX5" fmla="*/ 19857 w 22286"/>
                    <a:gd name="connsiteY5" fmla="*/ 1696 h 17457"/>
                    <a:gd name="connsiteX6" fmla="*/ 19857 w 22286"/>
                    <a:gd name="connsiteY6" fmla="*/ 1696 h 17457"/>
                    <a:gd name="connsiteX7" fmla="*/ 19978 w 22286"/>
                    <a:gd name="connsiteY7" fmla="*/ 1914 h 17457"/>
                    <a:gd name="connsiteX8" fmla="*/ 22159 w 22286"/>
                    <a:gd name="connsiteY8" fmla="*/ 9935 h 17457"/>
                    <a:gd name="connsiteX9" fmla="*/ 22159 w 22286"/>
                    <a:gd name="connsiteY9" fmla="*/ 16284 h 17457"/>
                    <a:gd name="connsiteX10" fmla="*/ 16901 w 22286"/>
                    <a:gd name="connsiteY10" fmla="*/ 17374 h 17457"/>
                    <a:gd name="connsiteX11" fmla="*/ 1150 w 22286"/>
                    <a:gd name="connsiteY11" fmla="*/ 8651 h 17457"/>
                    <a:gd name="connsiteX12" fmla="*/ 157 w 22286"/>
                    <a:gd name="connsiteY12" fmla="*/ 4095 h 17457"/>
                    <a:gd name="connsiteX13" fmla="*/ 6990 w 22286"/>
                    <a:gd name="connsiteY13" fmla="*/ 1575 h 1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86" h="17457">
                      <a:moveTo>
                        <a:pt x="6990" y="1575"/>
                      </a:moveTo>
                      <a:cubicBezTo>
                        <a:pt x="10036" y="550"/>
                        <a:pt x="13227" y="17"/>
                        <a:pt x="16440" y="0"/>
                      </a:cubicBezTo>
                      <a:lnTo>
                        <a:pt x="16780" y="0"/>
                      </a:lnTo>
                      <a:cubicBezTo>
                        <a:pt x="17405" y="51"/>
                        <a:pt x="18013" y="225"/>
                        <a:pt x="18573" y="509"/>
                      </a:cubicBezTo>
                      <a:cubicBezTo>
                        <a:pt x="19091" y="792"/>
                        <a:pt x="19532" y="1199"/>
                        <a:pt x="19857" y="1696"/>
                      </a:cubicBezTo>
                      <a:lnTo>
                        <a:pt x="19857" y="1696"/>
                      </a:lnTo>
                      <a:cubicBezTo>
                        <a:pt x="19857" y="1696"/>
                        <a:pt x="19857" y="1696"/>
                        <a:pt x="19857" y="1696"/>
                      </a:cubicBezTo>
                      <a:cubicBezTo>
                        <a:pt x="19905" y="1764"/>
                        <a:pt x="19947" y="1837"/>
                        <a:pt x="19978" y="1914"/>
                      </a:cubicBezTo>
                      <a:cubicBezTo>
                        <a:pt x="21277" y="4398"/>
                        <a:pt x="22021" y="7136"/>
                        <a:pt x="22159" y="9935"/>
                      </a:cubicBezTo>
                      <a:cubicBezTo>
                        <a:pt x="22329" y="12048"/>
                        <a:pt x="22329" y="14171"/>
                        <a:pt x="22159" y="16284"/>
                      </a:cubicBezTo>
                      <a:cubicBezTo>
                        <a:pt x="20591" y="17258"/>
                        <a:pt x="18728" y="17643"/>
                        <a:pt x="16901" y="17374"/>
                      </a:cubicBezTo>
                      <a:cubicBezTo>
                        <a:pt x="10680" y="16734"/>
                        <a:pt x="4993" y="13582"/>
                        <a:pt x="1150" y="8651"/>
                      </a:cubicBezTo>
                      <a:cubicBezTo>
                        <a:pt x="128" y="7369"/>
                        <a:pt x="-241" y="5685"/>
                        <a:pt x="157" y="4095"/>
                      </a:cubicBezTo>
                      <a:cubicBezTo>
                        <a:pt x="2384" y="3126"/>
                        <a:pt x="4666" y="2285"/>
                        <a:pt x="6990" y="1575"/>
                      </a:cubicBezTo>
                      <a:close/>
                    </a:path>
                  </a:pathLst>
                </a:custGeom>
                <a:solidFill>
                  <a:srgbClr val="455A64"/>
                </a:solidFill>
                <a:ln w="2419" cap="flat">
                  <a:noFill/>
                  <a:prstDash val="solid"/>
                  <a:miter/>
                </a:ln>
              </p:spPr>
              <p:txBody>
                <a:bodyPr rtlCol="0" anchor="ctr"/>
                <a:lstStyle/>
                <a:p>
                  <a:endParaRPr lang="en-US"/>
                </a:p>
              </p:txBody>
            </p:sp>
            <p:sp>
              <p:nvSpPr>
                <p:cNvPr id="49" name="Freeform: Shape 48">
                  <a:extLst>
                    <a:ext uri="{FF2B5EF4-FFF2-40B4-BE49-F238E27FC236}">
                      <a16:creationId xmlns="" xmlns:a16="http://schemas.microsoft.com/office/drawing/2014/main" id="{9717CDCF-1364-4550-836C-2EA6235A4AF1}"/>
                    </a:ext>
                  </a:extLst>
                </p:cNvPr>
                <p:cNvSpPr/>
                <p:nvPr/>
              </p:nvSpPr>
              <p:spPr>
                <a:xfrm>
                  <a:off x="4713753" y="3985689"/>
                  <a:ext cx="7284" cy="8905"/>
                </a:xfrm>
                <a:custGeom>
                  <a:avLst/>
                  <a:gdLst>
                    <a:gd name="connsiteX0" fmla="*/ 15 w 7284"/>
                    <a:gd name="connsiteY0" fmla="*/ 7560 h 8905"/>
                    <a:gd name="connsiteX1" fmla="*/ 7284 w 7284"/>
                    <a:gd name="connsiteY1" fmla="*/ 0 h 8905"/>
                    <a:gd name="connsiteX2" fmla="*/ 2147 w 7284"/>
                    <a:gd name="connsiteY2" fmla="*/ 8723 h 8905"/>
                    <a:gd name="connsiteX3" fmla="*/ 2147 w 7284"/>
                    <a:gd name="connsiteY3" fmla="*/ 8723 h 8905"/>
                    <a:gd name="connsiteX4" fmla="*/ 1565 w 7284"/>
                    <a:gd name="connsiteY4" fmla="*/ 8893 h 8905"/>
                    <a:gd name="connsiteX5" fmla="*/ 87 w 7284"/>
                    <a:gd name="connsiteY5" fmla="*/ 8069 h 8905"/>
                    <a:gd name="connsiteX6" fmla="*/ 87 w 7284"/>
                    <a:gd name="connsiteY6" fmla="*/ 7560 h 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4" h="8905">
                      <a:moveTo>
                        <a:pt x="15" y="7560"/>
                      </a:moveTo>
                      <a:lnTo>
                        <a:pt x="7284" y="0"/>
                      </a:lnTo>
                      <a:lnTo>
                        <a:pt x="2147" y="8723"/>
                      </a:lnTo>
                      <a:lnTo>
                        <a:pt x="2147" y="8723"/>
                      </a:lnTo>
                      <a:cubicBezTo>
                        <a:pt x="1992" y="8871"/>
                        <a:pt x="1776" y="8934"/>
                        <a:pt x="1565" y="8893"/>
                      </a:cubicBezTo>
                      <a:cubicBezTo>
                        <a:pt x="979" y="8840"/>
                        <a:pt x="441" y="8542"/>
                        <a:pt x="87" y="8069"/>
                      </a:cubicBezTo>
                      <a:cubicBezTo>
                        <a:pt x="-29" y="7919"/>
                        <a:pt x="-29" y="7710"/>
                        <a:pt x="87" y="7560"/>
                      </a:cubicBezTo>
                      <a:close/>
                    </a:path>
                  </a:pathLst>
                </a:custGeom>
                <a:solidFill>
                  <a:srgbClr val="263238"/>
                </a:solidFill>
                <a:ln w="2419" cap="flat">
                  <a:noFill/>
                  <a:prstDash val="solid"/>
                  <a:miter/>
                </a:ln>
              </p:spPr>
              <p:txBody>
                <a:bodyPr rtlCol="0" anchor="ctr"/>
                <a:lstStyle/>
                <a:p>
                  <a:endParaRPr lang="en-US"/>
                </a:p>
              </p:txBody>
            </p:sp>
            <p:sp>
              <p:nvSpPr>
                <p:cNvPr id="50" name="Freeform: Shape 49">
                  <a:extLst>
                    <a:ext uri="{FF2B5EF4-FFF2-40B4-BE49-F238E27FC236}">
                      <a16:creationId xmlns="" xmlns:a16="http://schemas.microsoft.com/office/drawing/2014/main" id="{F536C5BD-5DB7-442E-8AFD-340A41EC0D51}"/>
                    </a:ext>
                  </a:extLst>
                </p:cNvPr>
                <p:cNvSpPr/>
                <p:nvPr/>
              </p:nvSpPr>
              <p:spPr>
                <a:xfrm>
                  <a:off x="4714857" y="3994679"/>
                  <a:ext cx="3664" cy="15483"/>
                </a:xfrm>
                <a:custGeom>
                  <a:avLst/>
                  <a:gdLst>
                    <a:gd name="connsiteX0" fmla="*/ 0 w 3664"/>
                    <a:gd name="connsiteY0" fmla="*/ 15484 h 15483"/>
                    <a:gd name="connsiteX1" fmla="*/ 1842 w 3664"/>
                    <a:gd name="connsiteY1" fmla="*/ 0 h 15483"/>
                    <a:gd name="connsiteX2" fmla="*/ 2665 w 3664"/>
                    <a:gd name="connsiteY2" fmla="*/ 1720 h 15483"/>
                    <a:gd name="connsiteX3" fmla="*/ 2665 w 3664"/>
                    <a:gd name="connsiteY3" fmla="*/ 1890 h 15483"/>
                    <a:gd name="connsiteX4" fmla="*/ 2932 w 3664"/>
                    <a:gd name="connsiteY4" fmla="*/ 2690 h 15483"/>
                    <a:gd name="connsiteX5" fmla="*/ 2932 w 3664"/>
                    <a:gd name="connsiteY5" fmla="*/ 2932 h 15483"/>
                    <a:gd name="connsiteX6" fmla="*/ 3174 w 3664"/>
                    <a:gd name="connsiteY6" fmla="*/ 3732 h 15483"/>
                    <a:gd name="connsiteX7" fmla="*/ 3174 w 3664"/>
                    <a:gd name="connsiteY7" fmla="*/ 4022 h 15483"/>
                    <a:gd name="connsiteX8" fmla="*/ 3344 w 3664"/>
                    <a:gd name="connsiteY8" fmla="*/ 4822 h 15483"/>
                    <a:gd name="connsiteX9" fmla="*/ 3344 w 3664"/>
                    <a:gd name="connsiteY9" fmla="*/ 5161 h 15483"/>
                    <a:gd name="connsiteX10" fmla="*/ 3489 w 3664"/>
                    <a:gd name="connsiteY10" fmla="*/ 6009 h 15483"/>
                    <a:gd name="connsiteX11" fmla="*/ 3489 w 3664"/>
                    <a:gd name="connsiteY11" fmla="*/ 6349 h 15483"/>
                    <a:gd name="connsiteX12" fmla="*/ 3611 w 3664"/>
                    <a:gd name="connsiteY12" fmla="*/ 7245 h 15483"/>
                    <a:gd name="connsiteX13" fmla="*/ 3611 w 3664"/>
                    <a:gd name="connsiteY13" fmla="*/ 7609 h 15483"/>
                    <a:gd name="connsiteX14" fmla="*/ 3611 w 3664"/>
                    <a:gd name="connsiteY14" fmla="*/ 8481 h 15483"/>
                    <a:gd name="connsiteX15" fmla="*/ 3611 w 3664"/>
                    <a:gd name="connsiteY15" fmla="*/ 9087 h 15483"/>
                    <a:gd name="connsiteX16" fmla="*/ 3611 w 3664"/>
                    <a:gd name="connsiteY16" fmla="*/ 9911 h 15483"/>
                    <a:gd name="connsiteX17" fmla="*/ 3611 w 3664"/>
                    <a:gd name="connsiteY17" fmla="*/ 10589 h 15483"/>
                    <a:gd name="connsiteX18" fmla="*/ 3611 w 3664"/>
                    <a:gd name="connsiteY18" fmla="*/ 12116 h 15483"/>
                    <a:gd name="connsiteX19" fmla="*/ 3611 w 3664"/>
                    <a:gd name="connsiteY19" fmla="*/ 12843 h 15483"/>
                    <a:gd name="connsiteX20" fmla="*/ 3611 w 3664"/>
                    <a:gd name="connsiteY20" fmla="*/ 13788 h 15483"/>
                    <a:gd name="connsiteX21" fmla="*/ 3611 w 3664"/>
                    <a:gd name="connsiteY21" fmla="*/ 14321 h 15483"/>
                    <a:gd name="connsiteX22" fmla="*/ 0 w 3664"/>
                    <a:gd name="connsiteY22" fmla="*/ 15484 h 1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64" h="15483">
                      <a:moveTo>
                        <a:pt x="0" y="15484"/>
                      </a:moveTo>
                      <a:cubicBezTo>
                        <a:pt x="2278" y="8408"/>
                        <a:pt x="2738" y="2956"/>
                        <a:pt x="1842" y="0"/>
                      </a:cubicBezTo>
                      <a:cubicBezTo>
                        <a:pt x="2164" y="550"/>
                        <a:pt x="2440" y="1124"/>
                        <a:pt x="2665" y="1720"/>
                      </a:cubicBezTo>
                      <a:lnTo>
                        <a:pt x="2665" y="1890"/>
                      </a:lnTo>
                      <a:cubicBezTo>
                        <a:pt x="2772" y="2149"/>
                        <a:pt x="2862" y="2418"/>
                        <a:pt x="2932" y="2690"/>
                      </a:cubicBezTo>
                      <a:lnTo>
                        <a:pt x="2932" y="2932"/>
                      </a:lnTo>
                      <a:cubicBezTo>
                        <a:pt x="3031" y="3194"/>
                        <a:pt x="3111" y="3460"/>
                        <a:pt x="3174" y="3732"/>
                      </a:cubicBezTo>
                      <a:cubicBezTo>
                        <a:pt x="3174" y="3732"/>
                        <a:pt x="3174" y="3926"/>
                        <a:pt x="3174" y="4022"/>
                      </a:cubicBezTo>
                      <a:cubicBezTo>
                        <a:pt x="3174" y="4119"/>
                        <a:pt x="3295" y="4556"/>
                        <a:pt x="3344" y="4822"/>
                      </a:cubicBezTo>
                      <a:lnTo>
                        <a:pt x="3344" y="5161"/>
                      </a:lnTo>
                      <a:lnTo>
                        <a:pt x="3489" y="6009"/>
                      </a:lnTo>
                      <a:cubicBezTo>
                        <a:pt x="3489" y="6009"/>
                        <a:pt x="3489" y="6228"/>
                        <a:pt x="3489" y="6349"/>
                      </a:cubicBezTo>
                      <a:cubicBezTo>
                        <a:pt x="3489" y="6470"/>
                        <a:pt x="3489" y="6954"/>
                        <a:pt x="3611" y="7245"/>
                      </a:cubicBezTo>
                      <a:cubicBezTo>
                        <a:pt x="3732" y="7536"/>
                        <a:pt x="3611" y="7488"/>
                        <a:pt x="3611" y="7609"/>
                      </a:cubicBezTo>
                      <a:lnTo>
                        <a:pt x="3611" y="8481"/>
                      </a:lnTo>
                      <a:cubicBezTo>
                        <a:pt x="3611" y="8675"/>
                        <a:pt x="3611" y="8869"/>
                        <a:pt x="3611" y="9087"/>
                      </a:cubicBezTo>
                      <a:cubicBezTo>
                        <a:pt x="3611" y="9305"/>
                        <a:pt x="3611" y="9620"/>
                        <a:pt x="3611" y="9911"/>
                      </a:cubicBezTo>
                      <a:cubicBezTo>
                        <a:pt x="3623" y="10136"/>
                        <a:pt x="3623" y="10364"/>
                        <a:pt x="3611" y="10589"/>
                      </a:cubicBezTo>
                      <a:lnTo>
                        <a:pt x="3611" y="12116"/>
                      </a:lnTo>
                      <a:cubicBezTo>
                        <a:pt x="3611" y="12358"/>
                        <a:pt x="3611" y="12600"/>
                        <a:pt x="3611" y="12843"/>
                      </a:cubicBezTo>
                      <a:cubicBezTo>
                        <a:pt x="3611" y="13085"/>
                        <a:pt x="3611" y="13473"/>
                        <a:pt x="3611" y="13788"/>
                      </a:cubicBezTo>
                      <a:cubicBezTo>
                        <a:pt x="3611" y="14103"/>
                        <a:pt x="3611" y="14127"/>
                        <a:pt x="3611" y="14321"/>
                      </a:cubicBezTo>
                      <a:cubicBezTo>
                        <a:pt x="2539" y="15038"/>
                        <a:pt x="1289" y="15440"/>
                        <a:pt x="0" y="15484"/>
                      </a:cubicBezTo>
                      <a:close/>
                    </a:path>
                  </a:pathLst>
                </a:custGeom>
                <a:solidFill>
                  <a:srgbClr val="37474F"/>
                </a:solidFill>
                <a:ln w="2419" cap="flat">
                  <a:noFill/>
                  <a:prstDash val="solid"/>
                  <a:miter/>
                </a:ln>
              </p:spPr>
              <p:txBody>
                <a:bodyPr rtlCol="0" anchor="ctr"/>
                <a:lstStyle/>
                <a:p>
                  <a:endParaRPr lang="en-US"/>
                </a:p>
              </p:txBody>
            </p:sp>
            <p:sp>
              <p:nvSpPr>
                <p:cNvPr id="51" name="Freeform: Shape 50">
                  <a:extLst>
                    <a:ext uri="{FF2B5EF4-FFF2-40B4-BE49-F238E27FC236}">
                      <a16:creationId xmlns="" xmlns:a16="http://schemas.microsoft.com/office/drawing/2014/main" id="{F61BD3F4-0C85-4035-8D51-54C6CD8E95AD}"/>
                    </a:ext>
                  </a:extLst>
                </p:cNvPr>
                <p:cNvSpPr/>
                <p:nvPr/>
              </p:nvSpPr>
              <p:spPr>
                <a:xfrm>
                  <a:off x="4642001" y="3992680"/>
                  <a:ext cx="71184" cy="77916"/>
                </a:xfrm>
                <a:custGeom>
                  <a:avLst/>
                  <a:gdLst>
                    <a:gd name="connsiteX0" fmla="*/ 21268 w 71184"/>
                    <a:gd name="connsiteY0" fmla="*/ 30859 h 77916"/>
                    <a:gd name="connsiteX1" fmla="*/ 89 w 71184"/>
                    <a:gd name="connsiteY1" fmla="*/ 72731 h 77916"/>
                    <a:gd name="connsiteX2" fmla="*/ 89 w 71184"/>
                    <a:gd name="connsiteY2" fmla="*/ 72901 h 77916"/>
                    <a:gd name="connsiteX3" fmla="*/ 89 w 71184"/>
                    <a:gd name="connsiteY3" fmla="*/ 72901 h 77916"/>
                    <a:gd name="connsiteX4" fmla="*/ 1374 w 71184"/>
                    <a:gd name="connsiteY4" fmla="*/ 77917 h 77916"/>
                    <a:gd name="connsiteX5" fmla="*/ 23812 w 71184"/>
                    <a:gd name="connsiteY5" fmla="*/ 32919 h 77916"/>
                    <a:gd name="connsiteX6" fmla="*/ 71185 w 71184"/>
                    <a:gd name="connsiteY6" fmla="*/ 12 h 77916"/>
                    <a:gd name="connsiteX7" fmla="*/ 21268 w 71184"/>
                    <a:gd name="connsiteY7" fmla="*/ 30859 h 7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184" h="77916">
                      <a:moveTo>
                        <a:pt x="21268" y="30859"/>
                      </a:moveTo>
                      <a:cubicBezTo>
                        <a:pt x="11856" y="43496"/>
                        <a:pt x="4693" y="57661"/>
                        <a:pt x="89" y="72731"/>
                      </a:cubicBezTo>
                      <a:cubicBezTo>
                        <a:pt x="75" y="72787"/>
                        <a:pt x="75" y="72845"/>
                        <a:pt x="89" y="72901"/>
                      </a:cubicBezTo>
                      <a:lnTo>
                        <a:pt x="89" y="72901"/>
                      </a:lnTo>
                      <a:cubicBezTo>
                        <a:pt x="-211" y="74679"/>
                        <a:pt x="254" y="76502"/>
                        <a:pt x="1374" y="77917"/>
                      </a:cubicBezTo>
                      <a:cubicBezTo>
                        <a:pt x="5953" y="64662"/>
                        <a:pt x="11672" y="48839"/>
                        <a:pt x="23812" y="32919"/>
                      </a:cubicBezTo>
                      <a:cubicBezTo>
                        <a:pt x="40580" y="10819"/>
                        <a:pt x="63237" y="1151"/>
                        <a:pt x="71185" y="12"/>
                      </a:cubicBezTo>
                      <a:cubicBezTo>
                        <a:pt x="60159" y="-424"/>
                        <a:pt x="36412" y="10916"/>
                        <a:pt x="21268" y="30859"/>
                      </a:cubicBezTo>
                      <a:close/>
                    </a:path>
                  </a:pathLst>
                </a:custGeom>
                <a:solidFill>
                  <a:srgbClr val="FFFFFF">
                    <a:alpha val="35000"/>
                  </a:srgbClr>
                </a:solidFill>
                <a:ln w="2419" cap="flat">
                  <a:noFill/>
                  <a:prstDash val="solid"/>
                  <a:miter/>
                </a:ln>
              </p:spPr>
              <p:txBody>
                <a:bodyPr rtlCol="0" anchor="ctr"/>
                <a:lstStyle/>
                <a:p>
                  <a:endParaRPr lang="en-US"/>
                </a:p>
              </p:txBody>
            </p:sp>
            <p:sp>
              <p:nvSpPr>
                <p:cNvPr id="52" name="Freeform: Shape 51">
                  <a:extLst>
                    <a:ext uri="{FF2B5EF4-FFF2-40B4-BE49-F238E27FC236}">
                      <a16:creationId xmlns="" xmlns:a16="http://schemas.microsoft.com/office/drawing/2014/main" id="{EE59BB54-34EA-46EE-A291-EE38AB22B7CA}"/>
                    </a:ext>
                  </a:extLst>
                </p:cNvPr>
                <p:cNvSpPr/>
                <p:nvPr/>
              </p:nvSpPr>
              <p:spPr>
                <a:xfrm>
                  <a:off x="4617471" y="4043554"/>
                  <a:ext cx="38697" cy="33584"/>
                </a:xfrm>
                <a:custGeom>
                  <a:avLst/>
                  <a:gdLst>
                    <a:gd name="connsiteX0" fmla="*/ 21881 w 38697"/>
                    <a:gd name="connsiteY0" fmla="*/ 6639 h 33584"/>
                    <a:gd name="connsiteX1" fmla="*/ 37414 w 38697"/>
                    <a:gd name="connsiteY1" fmla="*/ 0 h 33584"/>
                    <a:gd name="connsiteX2" fmla="*/ 38698 w 38697"/>
                    <a:gd name="connsiteY2" fmla="*/ 1963 h 33584"/>
                    <a:gd name="connsiteX3" fmla="*/ 29272 w 38697"/>
                    <a:gd name="connsiteY3" fmla="*/ 20742 h 33584"/>
                    <a:gd name="connsiteX4" fmla="*/ 24425 w 38697"/>
                    <a:gd name="connsiteY4" fmla="*/ 21009 h 33584"/>
                    <a:gd name="connsiteX5" fmla="*/ 7972 w 38697"/>
                    <a:gd name="connsiteY5" fmla="*/ 27042 h 33584"/>
                    <a:gd name="connsiteX6" fmla="*/ 0 w 38697"/>
                    <a:gd name="connsiteY6" fmla="*/ 33585 h 33584"/>
                    <a:gd name="connsiteX7" fmla="*/ 6276 w 38697"/>
                    <a:gd name="connsiteY7" fmla="*/ 21663 h 33584"/>
                    <a:gd name="connsiteX8" fmla="*/ 21881 w 38697"/>
                    <a:gd name="connsiteY8" fmla="*/ 6639 h 3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97" h="33584">
                      <a:moveTo>
                        <a:pt x="21881" y="6639"/>
                      </a:moveTo>
                      <a:lnTo>
                        <a:pt x="37414" y="0"/>
                      </a:lnTo>
                      <a:lnTo>
                        <a:pt x="38698" y="1963"/>
                      </a:lnTo>
                      <a:lnTo>
                        <a:pt x="29272" y="20742"/>
                      </a:lnTo>
                      <a:lnTo>
                        <a:pt x="24425" y="21009"/>
                      </a:lnTo>
                      <a:cubicBezTo>
                        <a:pt x="18443" y="21234"/>
                        <a:pt x="12683" y="23345"/>
                        <a:pt x="7972" y="27042"/>
                      </a:cubicBezTo>
                      <a:lnTo>
                        <a:pt x="0" y="33585"/>
                      </a:lnTo>
                      <a:cubicBezTo>
                        <a:pt x="0" y="33585"/>
                        <a:pt x="2787" y="28181"/>
                        <a:pt x="6276" y="21663"/>
                      </a:cubicBezTo>
                      <a:cubicBezTo>
                        <a:pt x="9513" y="14951"/>
                        <a:pt x="15050" y="9620"/>
                        <a:pt x="21881" y="6639"/>
                      </a:cubicBezTo>
                      <a:close/>
                    </a:path>
                  </a:pathLst>
                </a:custGeom>
                <a:solidFill>
                  <a:srgbClr val="455A64"/>
                </a:solidFill>
                <a:ln w="2419" cap="flat">
                  <a:noFill/>
                  <a:prstDash val="solid"/>
                  <a:miter/>
                </a:ln>
              </p:spPr>
              <p:txBody>
                <a:bodyPr rtlCol="0" anchor="ctr"/>
                <a:lstStyle/>
                <a:p>
                  <a:endParaRPr lang="en-US"/>
                </a:p>
              </p:txBody>
            </p:sp>
            <p:sp>
              <p:nvSpPr>
                <p:cNvPr id="53" name="Freeform: Shape 52">
                  <a:extLst>
                    <a:ext uri="{FF2B5EF4-FFF2-40B4-BE49-F238E27FC236}">
                      <a16:creationId xmlns="" xmlns:a16="http://schemas.microsoft.com/office/drawing/2014/main" id="{D4AECB0B-C53A-45EE-8C7F-E675E9839F6D}"/>
                    </a:ext>
                  </a:extLst>
                </p:cNvPr>
                <p:cNvSpPr/>
                <p:nvPr/>
              </p:nvSpPr>
              <p:spPr>
                <a:xfrm>
                  <a:off x="4617568" y="4045517"/>
                  <a:ext cx="38600" cy="31549"/>
                </a:xfrm>
                <a:custGeom>
                  <a:avLst/>
                  <a:gdLst>
                    <a:gd name="connsiteX0" fmla="*/ 29175 w 38600"/>
                    <a:gd name="connsiteY0" fmla="*/ 18779 h 31549"/>
                    <a:gd name="connsiteX1" fmla="*/ 38601 w 38600"/>
                    <a:gd name="connsiteY1" fmla="*/ 0 h 31549"/>
                    <a:gd name="connsiteX2" fmla="*/ 23068 w 38600"/>
                    <a:gd name="connsiteY2" fmla="*/ 6664 h 31549"/>
                    <a:gd name="connsiteX3" fmla="*/ 6252 w 38600"/>
                    <a:gd name="connsiteY3" fmla="*/ 21542 h 31549"/>
                    <a:gd name="connsiteX4" fmla="*/ 0 w 38600"/>
                    <a:gd name="connsiteY4" fmla="*/ 31550 h 31549"/>
                    <a:gd name="connsiteX5" fmla="*/ 7972 w 38600"/>
                    <a:gd name="connsiteY5" fmla="*/ 25007 h 31549"/>
                    <a:gd name="connsiteX6" fmla="*/ 24425 w 38600"/>
                    <a:gd name="connsiteY6" fmla="*/ 18973 h 3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00" h="31549">
                      <a:moveTo>
                        <a:pt x="29175" y="18779"/>
                      </a:moveTo>
                      <a:lnTo>
                        <a:pt x="38601" y="0"/>
                      </a:lnTo>
                      <a:lnTo>
                        <a:pt x="23068" y="6664"/>
                      </a:lnTo>
                      <a:cubicBezTo>
                        <a:pt x="15981" y="9639"/>
                        <a:pt x="10068" y="14868"/>
                        <a:pt x="6252" y="21542"/>
                      </a:cubicBezTo>
                      <a:lnTo>
                        <a:pt x="0" y="31550"/>
                      </a:lnTo>
                      <a:lnTo>
                        <a:pt x="7972" y="25007"/>
                      </a:lnTo>
                      <a:cubicBezTo>
                        <a:pt x="12683" y="21309"/>
                        <a:pt x="18443" y="19199"/>
                        <a:pt x="24425" y="18973"/>
                      </a:cubicBezTo>
                      <a:close/>
                    </a:path>
                  </a:pathLst>
                </a:custGeom>
                <a:solidFill>
                  <a:srgbClr val="37474F"/>
                </a:solidFill>
                <a:ln w="2419" cap="flat">
                  <a:noFill/>
                  <a:prstDash val="solid"/>
                  <a:miter/>
                </a:ln>
              </p:spPr>
              <p:txBody>
                <a:bodyPr rtlCol="0" anchor="ctr"/>
                <a:lstStyle/>
                <a:p>
                  <a:endParaRPr lang="en-US"/>
                </a:p>
              </p:txBody>
            </p:sp>
            <p:sp>
              <p:nvSpPr>
                <p:cNvPr id="54" name="Freeform: Shape 53">
                  <a:extLst>
                    <a:ext uri="{FF2B5EF4-FFF2-40B4-BE49-F238E27FC236}">
                      <a16:creationId xmlns="" xmlns:a16="http://schemas.microsoft.com/office/drawing/2014/main" id="{B95BED7F-DB38-441E-94B5-09ADF2176550}"/>
                    </a:ext>
                  </a:extLst>
                </p:cNvPr>
                <p:cNvSpPr/>
                <p:nvPr/>
              </p:nvSpPr>
              <p:spPr>
                <a:xfrm>
                  <a:off x="4665425" y="4060662"/>
                  <a:ext cx="20693" cy="43059"/>
                </a:xfrm>
                <a:custGeom>
                  <a:avLst/>
                  <a:gdLst>
                    <a:gd name="connsiteX0" fmla="*/ 19918 w 20693"/>
                    <a:gd name="connsiteY0" fmla="*/ 15024 h 43059"/>
                    <a:gd name="connsiteX1" fmla="*/ 20694 w 20693"/>
                    <a:gd name="connsiteY1" fmla="*/ 194 h 43059"/>
                    <a:gd name="connsiteX2" fmla="*/ 18077 w 20693"/>
                    <a:gd name="connsiteY2" fmla="*/ 0 h 43059"/>
                    <a:gd name="connsiteX3" fmla="*/ 1866 w 20693"/>
                    <a:gd name="connsiteY3" fmla="*/ 14999 h 43059"/>
                    <a:gd name="connsiteX4" fmla="*/ 3514 w 20693"/>
                    <a:gd name="connsiteY4" fmla="*/ 18828 h 43059"/>
                    <a:gd name="connsiteX5" fmla="*/ 3732 w 20693"/>
                    <a:gd name="connsiteY5" fmla="*/ 34118 h 43059"/>
                    <a:gd name="connsiteX6" fmla="*/ 0 w 20693"/>
                    <a:gd name="connsiteY6" fmla="*/ 43060 h 43059"/>
                    <a:gd name="connsiteX7" fmla="*/ 10177 w 20693"/>
                    <a:gd name="connsiteY7" fmla="*/ 33367 h 43059"/>
                    <a:gd name="connsiteX8" fmla="*/ 19918 w 20693"/>
                    <a:gd name="connsiteY8" fmla="*/ 15024 h 4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93" h="43059">
                      <a:moveTo>
                        <a:pt x="19918" y="15024"/>
                      </a:moveTo>
                      <a:lnTo>
                        <a:pt x="20694" y="194"/>
                      </a:lnTo>
                      <a:lnTo>
                        <a:pt x="18077" y="0"/>
                      </a:lnTo>
                      <a:lnTo>
                        <a:pt x="1866" y="14999"/>
                      </a:lnTo>
                      <a:lnTo>
                        <a:pt x="3514" y="18828"/>
                      </a:lnTo>
                      <a:cubicBezTo>
                        <a:pt x="5702" y="23674"/>
                        <a:pt x="5779" y="29211"/>
                        <a:pt x="3732" y="34118"/>
                      </a:cubicBezTo>
                      <a:lnTo>
                        <a:pt x="0" y="43060"/>
                      </a:lnTo>
                      <a:cubicBezTo>
                        <a:pt x="0" y="43060"/>
                        <a:pt x="4652" y="38674"/>
                        <a:pt x="10177" y="33367"/>
                      </a:cubicBezTo>
                      <a:cubicBezTo>
                        <a:pt x="15145" y="28521"/>
                        <a:pt x="19773" y="22269"/>
                        <a:pt x="19918" y="15024"/>
                      </a:cubicBezTo>
                      <a:close/>
                    </a:path>
                  </a:pathLst>
                </a:custGeom>
                <a:solidFill>
                  <a:srgbClr val="455A64"/>
                </a:solidFill>
                <a:ln w="2419" cap="flat">
                  <a:noFill/>
                  <a:prstDash val="solid"/>
                  <a:miter/>
                </a:ln>
              </p:spPr>
              <p:txBody>
                <a:bodyPr rtlCol="0" anchor="ctr"/>
                <a:lstStyle/>
                <a:p>
                  <a:endParaRPr lang="en-US"/>
                </a:p>
              </p:txBody>
            </p:sp>
            <p:sp>
              <p:nvSpPr>
                <p:cNvPr id="55" name="Freeform: Shape 54">
                  <a:extLst>
                    <a:ext uri="{FF2B5EF4-FFF2-40B4-BE49-F238E27FC236}">
                      <a16:creationId xmlns="" xmlns:a16="http://schemas.microsoft.com/office/drawing/2014/main" id="{2E5B520B-A950-4674-9BFF-C34462319F3A}"/>
                    </a:ext>
                  </a:extLst>
                </p:cNvPr>
                <p:cNvSpPr/>
                <p:nvPr/>
              </p:nvSpPr>
              <p:spPr>
                <a:xfrm>
                  <a:off x="4665425" y="4060662"/>
                  <a:ext cx="18076" cy="43011"/>
                </a:xfrm>
                <a:custGeom>
                  <a:avLst/>
                  <a:gdLst>
                    <a:gd name="connsiteX0" fmla="*/ 1866 w 18076"/>
                    <a:gd name="connsiteY0" fmla="*/ 14999 h 43011"/>
                    <a:gd name="connsiteX1" fmla="*/ 18077 w 18076"/>
                    <a:gd name="connsiteY1" fmla="*/ 0 h 43011"/>
                    <a:gd name="connsiteX2" fmla="*/ 17301 w 18076"/>
                    <a:gd name="connsiteY2" fmla="*/ 14830 h 43011"/>
                    <a:gd name="connsiteX3" fmla="*/ 8239 w 18076"/>
                    <a:gd name="connsiteY3" fmla="*/ 34021 h 43011"/>
                    <a:gd name="connsiteX4" fmla="*/ 0 w 18076"/>
                    <a:gd name="connsiteY4" fmla="*/ 43011 h 43011"/>
                    <a:gd name="connsiteX5" fmla="*/ 3732 w 18076"/>
                    <a:gd name="connsiteY5" fmla="*/ 34118 h 43011"/>
                    <a:gd name="connsiteX6" fmla="*/ 3514 w 18076"/>
                    <a:gd name="connsiteY6" fmla="*/ 18828 h 4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76" h="43011">
                      <a:moveTo>
                        <a:pt x="1866" y="14999"/>
                      </a:moveTo>
                      <a:lnTo>
                        <a:pt x="18077" y="0"/>
                      </a:lnTo>
                      <a:lnTo>
                        <a:pt x="17301" y="14830"/>
                      </a:lnTo>
                      <a:cubicBezTo>
                        <a:pt x="17156" y="22099"/>
                        <a:pt x="13376" y="28424"/>
                        <a:pt x="8239" y="34021"/>
                      </a:cubicBezTo>
                      <a:lnTo>
                        <a:pt x="0" y="43011"/>
                      </a:lnTo>
                      <a:lnTo>
                        <a:pt x="3732" y="34118"/>
                      </a:lnTo>
                      <a:cubicBezTo>
                        <a:pt x="5779" y="29211"/>
                        <a:pt x="5702" y="23674"/>
                        <a:pt x="3514" y="18828"/>
                      </a:cubicBezTo>
                      <a:close/>
                    </a:path>
                  </a:pathLst>
                </a:custGeom>
                <a:solidFill>
                  <a:srgbClr val="37474F"/>
                </a:solidFill>
                <a:ln w="2419" cap="flat">
                  <a:noFill/>
                  <a:prstDash val="solid"/>
                  <a:miter/>
                </a:ln>
              </p:spPr>
              <p:txBody>
                <a:bodyPr rtlCol="0" anchor="ctr"/>
                <a:lstStyle/>
                <a:p>
                  <a:endParaRPr lang="en-US"/>
                </a:p>
              </p:txBody>
            </p:sp>
            <p:sp>
              <p:nvSpPr>
                <p:cNvPr id="56" name="Freeform: Shape 55">
                  <a:extLst>
                    <a:ext uri="{FF2B5EF4-FFF2-40B4-BE49-F238E27FC236}">
                      <a16:creationId xmlns="" xmlns:a16="http://schemas.microsoft.com/office/drawing/2014/main" id="{15ADE895-5876-4895-9539-7E72682ED291}"/>
                    </a:ext>
                  </a:extLst>
                </p:cNvPr>
                <p:cNvSpPr/>
                <p:nvPr/>
              </p:nvSpPr>
              <p:spPr>
                <a:xfrm>
                  <a:off x="4681285" y="4012296"/>
                  <a:ext cx="23884" cy="19745"/>
                </a:xfrm>
                <a:custGeom>
                  <a:avLst/>
                  <a:gdLst>
                    <a:gd name="connsiteX0" fmla="*/ 1684 w 23884"/>
                    <a:gd name="connsiteY0" fmla="*/ 4191 h 19745"/>
                    <a:gd name="connsiteX1" fmla="*/ 5803 w 23884"/>
                    <a:gd name="connsiteY1" fmla="*/ 17955 h 19745"/>
                    <a:gd name="connsiteX2" fmla="*/ 22184 w 23884"/>
                    <a:gd name="connsiteY2" fmla="*/ 15532 h 19745"/>
                    <a:gd name="connsiteX3" fmla="*/ 18065 w 23884"/>
                    <a:gd name="connsiteY3" fmla="*/ 1768 h 19745"/>
                    <a:gd name="connsiteX4" fmla="*/ 1684 w 23884"/>
                    <a:gd name="connsiteY4" fmla="*/ 4191 h 19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84" h="19745">
                      <a:moveTo>
                        <a:pt x="1684" y="4191"/>
                      </a:moveTo>
                      <a:cubicBezTo>
                        <a:pt x="-1684" y="8674"/>
                        <a:pt x="157" y="14829"/>
                        <a:pt x="5803" y="17955"/>
                      </a:cubicBezTo>
                      <a:cubicBezTo>
                        <a:pt x="11449" y="21081"/>
                        <a:pt x="18792" y="20015"/>
                        <a:pt x="22184" y="15532"/>
                      </a:cubicBezTo>
                      <a:cubicBezTo>
                        <a:pt x="25576" y="11049"/>
                        <a:pt x="23735" y="4918"/>
                        <a:pt x="18065" y="1768"/>
                      </a:cubicBezTo>
                      <a:cubicBezTo>
                        <a:pt x="12394" y="-1382"/>
                        <a:pt x="5149" y="-170"/>
                        <a:pt x="1684" y="4191"/>
                      </a:cubicBezTo>
                      <a:close/>
                    </a:path>
                  </a:pathLst>
                </a:custGeom>
                <a:solidFill>
                  <a:srgbClr val="BA68C8"/>
                </a:solidFill>
                <a:ln w="2419" cap="flat">
                  <a:noFill/>
                  <a:prstDash val="solid"/>
                  <a:miter/>
                </a:ln>
              </p:spPr>
              <p:txBody>
                <a:bodyPr rtlCol="0" anchor="ctr"/>
                <a:lstStyle/>
                <a:p>
                  <a:endParaRPr lang="en-US"/>
                </a:p>
              </p:txBody>
            </p:sp>
            <p:sp>
              <p:nvSpPr>
                <p:cNvPr id="57" name="Freeform: Shape 56">
                  <a:extLst>
                    <a:ext uri="{FF2B5EF4-FFF2-40B4-BE49-F238E27FC236}">
                      <a16:creationId xmlns="" xmlns:a16="http://schemas.microsoft.com/office/drawing/2014/main" id="{4FF32EEA-F775-497D-BB2E-09A1698EE64C}"/>
                    </a:ext>
                  </a:extLst>
                </p:cNvPr>
                <p:cNvSpPr/>
                <p:nvPr/>
              </p:nvSpPr>
              <p:spPr>
                <a:xfrm>
                  <a:off x="4681285" y="4012296"/>
                  <a:ext cx="23884" cy="19745"/>
                </a:xfrm>
                <a:custGeom>
                  <a:avLst/>
                  <a:gdLst>
                    <a:gd name="connsiteX0" fmla="*/ 1684 w 23884"/>
                    <a:gd name="connsiteY0" fmla="*/ 4191 h 19745"/>
                    <a:gd name="connsiteX1" fmla="*/ 5803 w 23884"/>
                    <a:gd name="connsiteY1" fmla="*/ 17955 h 19745"/>
                    <a:gd name="connsiteX2" fmla="*/ 22184 w 23884"/>
                    <a:gd name="connsiteY2" fmla="*/ 15532 h 19745"/>
                    <a:gd name="connsiteX3" fmla="*/ 18065 w 23884"/>
                    <a:gd name="connsiteY3" fmla="*/ 1768 h 19745"/>
                    <a:gd name="connsiteX4" fmla="*/ 1684 w 23884"/>
                    <a:gd name="connsiteY4" fmla="*/ 4191 h 19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84" h="19745">
                      <a:moveTo>
                        <a:pt x="1684" y="4191"/>
                      </a:moveTo>
                      <a:cubicBezTo>
                        <a:pt x="-1684" y="8674"/>
                        <a:pt x="157" y="14829"/>
                        <a:pt x="5803" y="17955"/>
                      </a:cubicBezTo>
                      <a:cubicBezTo>
                        <a:pt x="11449" y="21081"/>
                        <a:pt x="18792" y="20015"/>
                        <a:pt x="22184" y="15532"/>
                      </a:cubicBezTo>
                      <a:cubicBezTo>
                        <a:pt x="25576" y="11049"/>
                        <a:pt x="23735" y="4918"/>
                        <a:pt x="18065" y="1768"/>
                      </a:cubicBezTo>
                      <a:cubicBezTo>
                        <a:pt x="12394" y="-1382"/>
                        <a:pt x="5149" y="-170"/>
                        <a:pt x="1684" y="4191"/>
                      </a:cubicBezTo>
                      <a:close/>
                    </a:path>
                  </a:pathLst>
                </a:custGeom>
                <a:solidFill>
                  <a:srgbClr val="000000">
                    <a:alpha val="15000"/>
                  </a:srgbClr>
                </a:solidFill>
                <a:ln w="2419" cap="flat">
                  <a:noFill/>
                  <a:prstDash val="solid"/>
                  <a:miter/>
                </a:ln>
              </p:spPr>
              <p:txBody>
                <a:bodyPr rtlCol="0" anchor="ctr"/>
                <a:lstStyle/>
                <a:p>
                  <a:endParaRPr lang="en-US"/>
                </a:p>
              </p:txBody>
            </p:sp>
            <p:sp>
              <p:nvSpPr>
                <p:cNvPr id="58" name="Freeform: Shape 57">
                  <a:extLst>
                    <a:ext uri="{FF2B5EF4-FFF2-40B4-BE49-F238E27FC236}">
                      <a16:creationId xmlns="" xmlns:a16="http://schemas.microsoft.com/office/drawing/2014/main" id="{E837990E-C8AC-475E-BE41-5A0CF13DB4BE}"/>
                    </a:ext>
                  </a:extLst>
                </p:cNvPr>
                <p:cNvSpPr/>
                <p:nvPr/>
              </p:nvSpPr>
              <p:spPr>
                <a:xfrm>
                  <a:off x="4680566" y="4013322"/>
                  <a:ext cx="23895" cy="19771"/>
                </a:xfrm>
                <a:custGeom>
                  <a:avLst/>
                  <a:gdLst>
                    <a:gd name="connsiteX0" fmla="*/ 1700 w 23895"/>
                    <a:gd name="connsiteY0" fmla="*/ 4207 h 19771"/>
                    <a:gd name="connsiteX1" fmla="*/ 5820 w 23895"/>
                    <a:gd name="connsiteY1" fmla="*/ 17971 h 19771"/>
                    <a:gd name="connsiteX2" fmla="*/ 22200 w 23895"/>
                    <a:gd name="connsiteY2" fmla="*/ 15547 h 19771"/>
                    <a:gd name="connsiteX3" fmla="*/ 18081 w 23895"/>
                    <a:gd name="connsiteY3" fmla="*/ 1784 h 19771"/>
                    <a:gd name="connsiteX4" fmla="*/ 1700 w 23895"/>
                    <a:gd name="connsiteY4" fmla="*/ 4207 h 19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5" h="19771">
                      <a:moveTo>
                        <a:pt x="1700" y="4207"/>
                      </a:moveTo>
                      <a:cubicBezTo>
                        <a:pt x="-1692" y="8666"/>
                        <a:pt x="150" y="14820"/>
                        <a:pt x="5820" y="17971"/>
                      </a:cubicBezTo>
                      <a:cubicBezTo>
                        <a:pt x="11490" y="21121"/>
                        <a:pt x="18808" y="20030"/>
                        <a:pt x="22200" y="15547"/>
                      </a:cubicBezTo>
                      <a:cubicBezTo>
                        <a:pt x="25593" y="11065"/>
                        <a:pt x="23727" y="4910"/>
                        <a:pt x="18081" y="1784"/>
                      </a:cubicBezTo>
                      <a:cubicBezTo>
                        <a:pt x="12435" y="-1342"/>
                        <a:pt x="5093" y="-252"/>
                        <a:pt x="1700" y="4207"/>
                      </a:cubicBezTo>
                      <a:close/>
                    </a:path>
                  </a:pathLst>
                </a:custGeom>
                <a:solidFill>
                  <a:srgbClr val="BA68C8"/>
                </a:solidFill>
                <a:ln w="2419" cap="flat">
                  <a:noFill/>
                  <a:prstDash val="solid"/>
                  <a:miter/>
                </a:ln>
              </p:spPr>
              <p:txBody>
                <a:bodyPr rtlCol="0" anchor="ctr"/>
                <a:lstStyle/>
                <a:p>
                  <a:endParaRPr lang="en-US"/>
                </a:p>
              </p:txBody>
            </p:sp>
            <p:sp>
              <p:nvSpPr>
                <p:cNvPr id="59" name="Freeform: Shape 58">
                  <a:extLst>
                    <a:ext uri="{FF2B5EF4-FFF2-40B4-BE49-F238E27FC236}">
                      <a16:creationId xmlns="" xmlns:a16="http://schemas.microsoft.com/office/drawing/2014/main" id="{341DE6D5-8604-4334-B8A9-89BEB9C7724C}"/>
                    </a:ext>
                  </a:extLst>
                </p:cNvPr>
                <p:cNvSpPr/>
                <p:nvPr/>
              </p:nvSpPr>
              <p:spPr>
                <a:xfrm>
                  <a:off x="4680570" y="4013289"/>
                  <a:ext cx="23407" cy="19482"/>
                </a:xfrm>
                <a:custGeom>
                  <a:avLst/>
                  <a:gdLst>
                    <a:gd name="connsiteX0" fmla="*/ 2520 w 23407"/>
                    <a:gd name="connsiteY0" fmla="*/ 15314 h 19482"/>
                    <a:gd name="connsiteX1" fmla="*/ 11292 w 23407"/>
                    <a:gd name="connsiteY1" fmla="*/ 9959 h 19482"/>
                    <a:gd name="connsiteX2" fmla="*/ 0 w 23407"/>
                    <a:gd name="connsiteY2" fmla="*/ 9135 h 19482"/>
                    <a:gd name="connsiteX3" fmla="*/ 0 w 23407"/>
                    <a:gd name="connsiteY3" fmla="*/ 8748 h 19482"/>
                    <a:gd name="connsiteX4" fmla="*/ 11292 w 23407"/>
                    <a:gd name="connsiteY4" fmla="*/ 9596 h 19482"/>
                    <a:gd name="connsiteX5" fmla="*/ 2762 w 23407"/>
                    <a:gd name="connsiteY5" fmla="*/ 2956 h 19482"/>
                    <a:gd name="connsiteX6" fmla="*/ 3077 w 23407"/>
                    <a:gd name="connsiteY6" fmla="*/ 2690 h 19482"/>
                    <a:gd name="connsiteX7" fmla="*/ 11607 w 23407"/>
                    <a:gd name="connsiteY7" fmla="*/ 9305 h 19482"/>
                    <a:gd name="connsiteX8" fmla="*/ 9814 w 23407"/>
                    <a:gd name="connsiteY8" fmla="*/ 0 h 19482"/>
                    <a:gd name="connsiteX9" fmla="*/ 10274 w 23407"/>
                    <a:gd name="connsiteY9" fmla="*/ 0 h 19482"/>
                    <a:gd name="connsiteX10" fmla="*/ 12067 w 23407"/>
                    <a:gd name="connsiteY10" fmla="*/ 9305 h 19482"/>
                    <a:gd name="connsiteX11" fmla="*/ 17980 w 23407"/>
                    <a:gd name="connsiteY11" fmla="*/ 1745 h 19482"/>
                    <a:gd name="connsiteX12" fmla="*/ 18198 w 23407"/>
                    <a:gd name="connsiteY12" fmla="*/ 1745 h 19482"/>
                    <a:gd name="connsiteX13" fmla="*/ 18392 w 23407"/>
                    <a:gd name="connsiteY13" fmla="*/ 1745 h 19482"/>
                    <a:gd name="connsiteX14" fmla="*/ 12600 w 23407"/>
                    <a:gd name="connsiteY14" fmla="*/ 9378 h 19482"/>
                    <a:gd name="connsiteX15" fmla="*/ 23262 w 23407"/>
                    <a:gd name="connsiteY15" fmla="*/ 6954 h 19482"/>
                    <a:gd name="connsiteX16" fmla="*/ 23408 w 23407"/>
                    <a:gd name="connsiteY16" fmla="*/ 7318 h 19482"/>
                    <a:gd name="connsiteX17" fmla="*/ 12746 w 23407"/>
                    <a:gd name="connsiteY17" fmla="*/ 9741 h 19482"/>
                    <a:gd name="connsiteX18" fmla="*/ 23287 w 23407"/>
                    <a:gd name="connsiteY18" fmla="*/ 13691 h 19482"/>
                    <a:gd name="connsiteX19" fmla="*/ 23141 w 23407"/>
                    <a:gd name="connsiteY19" fmla="*/ 14054 h 19482"/>
                    <a:gd name="connsiteX20" fmla="*/ 12576 w 23407"/>
                    <a:gd name="connsiteY20" fmla="*/ 10080 h 19482"/>
                    <a:gd name="connsiteX21" fmla="*/ 18077 w 23407"/>
                    <a:gd name="connsiteY21" fmla="*/ 18561 h 19482"/>
                    <a:gd name="connsiteX22" fmla="*/ 17665 w 23407"/>
                    <a:gd name="connsiteY22" fmla="*/ 18707 h 19482"/>
                    <a:gd name="connsiteX23" fmla="*/ 12043 w 23407"/>
                    <a:gd name="connsiteY23" fmla="*/ 10468 h 19482"/>
                    <a:gd name="connsiteX24" fmla="*/ 9911 w 23407"/>
                    <a:gd name="connsiteY24" fmla="*/ 19482 h 19482"/>
                    <a:gd name="connsiteX25" fmla="*/ 9450 w 23407"/>
                    <a:gd name="connsiteY25" fmla="*/ 19482 h 19482"/>
                    <a:gd name="connsiteX26" fmla="*/ 11583 w 23407"/>
                    <a:gd name="connsiteY26" fmla="*/ 10468 h 19482"/>
                    <a:gd name="connsiteX27" fmla="*/ 2811 w 23407"/>
                    <a:gd name="connsiteY27" fmla="*/ 15799 h 19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407" h="19482">
                      <a:moveTo>
                        <a:pt x="2520" y="15314"/>
                      </a:moveTo>
                      <a:lnTo>
                        <a:pt x="11292" y="9959"/>
                      </a:lnTo>
                      <a:lnTo>
                        <a:pt x="0" y="9135"/>
                      </a:lnTo>
                      <a:lnTo>
                        <a:pt x="0" y="8748"/>
                      </a:lnTo>
                      <a:lnTo>
                        <a:pt x="11292" y="9596"/>
                      </a:lnTo>
                      <a:lnTo>
                        <a:pt x="2762" y="2956"/>
                      </a:lnTo>
                      <a:lnTo>
                        <a:pt x="3077" y="2690"/>
                      </a:lnTo>
                      <a:lnTo>
                        <a:pt x="11607" y="9305"/>
                      </a:lnTo>
                      <a:lnTo>
                        <a:pt x="9814" y="0"/>
                      </a:lnTo>
                      <a:lnTo>
                        <a:pt x="10274" y="0"/>
                      </a:lnTo>
                      <a:lnTo>
                        <a:pt x="12067" y="9305"/>
                      </a:lnTo>
                      <a:lnTo>
                        <a:pt x="17980" y="1745"/>
                      </a:lnTo>
                      <a:lnTo>
                        <a:pt x="18198" y="1745"/>
                      </a:lnTo>
                      <a:lnTo>
                        <a:pt x="18392" y="1745"/>
                      </a:lnTo>
                      <a:lnTo>
                        <a:pt x="12600" y="9378"/>
                      </a:lnTo>
                      <a:lnTo>
                        <a:pt x="23262" y="6954"/>
                      </a:lnTo>
                      <a:lnTo>
                        <a:pt x="23408" y="7318"/>
                      </a:lnTo>
                      <a:lnTo>
                        <a:pt x="12746" y="9741"/>
                      </a:lnTo>
                      <a:lnTo>
                        <a:pt x="23287" y="13691"/>
                      </a:lnTo>
                      <a:lnTo>
                        <a:pt x="23141" y="14054"/>
                      </a:lnTo>
                      <a:lnTo>
                        <a:pt x="12576" y="10080"/>
                      </a:lnTo>
                      <a:lnTo>
                        <a:pt x="18077" y="18561"/>
                      </a:lnTo>
                      <a:lnTo>
                        <a:pt x="17665" y="18707"/>
                      </a:lnTo>
                      <a:lnTo>
                        <a:pt x="12043" y="10468"/>
                      </a:lnTo>
                      <a:lnTo>
                        <a:pt x="9911" y="19482"/>
                      </a:lnTo>
                      <a:lnTo>
                        <a:pt x="9450" y="19482"/>
                      </a:lnTo>
                      <a:lnTo>
                        <a:pt x="11583" y="10468"/>
                      </a:lnTo>
                      <a:lnTo>
                        <a:pt x="2811" y="15799"/>
                      </a:lnTo>
                      <a:close/>
                    </a:path>
                  </a:pathLst>
                </a:custGeom>
                <a:solidFill>
                  <a:srgbClr val="000000">
                    <a:alpha val="20000"/>
                  </a:srgbClr>
                </a:solidFill>
                <a:ln w="2419" cap="flat">
                  <a:noFill/>
                  <a:prstDash val="solid"/>
                  <a:miter/>
                </a:ln>
              </p:spPr>
              <p:txBody>
                <a:bodyPr rtlCol="0" anchor="ctr"/>
                <a:lstStyle/>
                <a:p>
                  <a:endParaRPr lang="en-US"/>
                </a:p>
              </p:txBody>
            </p:sp>
            <p:sp>
              <p:nvSpPr>
                <p:cNvPr id="60" name="Freeform: Shape 59">
                  <a:extLst>
                    <a:ext uri="{FF2B5EF4-FFF2-40B4-BE49-F238E27FC236}">
                      <a16:creationId xmlns="" xmlns:a16="http://schemas.microsoft.com/office/drawing/2014/main" id="{759067D9-963A-492D-8A7E-1694D303E58C}"/>
                    </a:ext>
                  </a:extLst>
                </p:cNvPr>
                <p:cNvSpPr/>
                <p:nvPr/>
              </p:nvSpPr>
              <p:spPr>
                <a:xfrm>
                  <a:off x="4683886" y="4016030"/>
                  <a:ext cx="17235" cy="14360"/>
                </a:xfrm>
                <a:custGeom>
                  <a:avLst/>
                  <a:gdLst>
                    <a:gd name="connsiteX0" fmla="*/ 1215 w 17235"/>
                    <a:gd name="connsiteY0" fmla="*/ 3075 h 14360"/>
                    <a:gd name="connsiteX1" fmla="*/ 4195 w 17235"/>
                    <a:gd name="connsiteY1" fmla="*/ 13010 h 14360"/>
                    <a:gd name="connsiteX2" fmla="*/ 16020 w 17235"/>
                    <a:gd name="connsiteY2" fmla="*/ 11289 h 14360"/>
                    <a:gd name="connsiteX3" fmla="*/ 13064 w 17235"/>
                    <a:gd name="connsiteY3" fmla="*/ 1354 h 14360"/>
                    <a:gd name="connsiteX4" fmla="*/ 1215 w 17235"/>
                    <a:gd name="connsiteY4" fmla="*/ 3075 h 1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35" h="14360">
                      <a:moveTo>
                        <a:pt x="1215" y="3075"/>
                      </a:moveTo>
                      <a:cubicBezTo>
                        <a:pt x="-1209" y="6298"/>
                        <a:pt x="100" y="10756"/>
                        <a:pt x="4195" y="13010"/>
                      </a:cubicBezTo>
                      <a:cubicBezTo>
                        <a:pt x="8043" y="15326"/>
                        <a:pt x="12991" y="14607"/>
                        <a:pt x="16020" y="11289"/>
                      </a:cubicBezTo>
                      <a:cubicBezTo>
                        <a:pt x="18443" y="8067"/>
                        <a:pt x="17135" y="3608"/>
                        <a:pt x="13064" y="1354"/>
                      </a:cubicBezTo>
                      <a:cubicBezTo>
                        <a:pt x="9209" y="-967"/>
                        <a:pt x="4251" y="-247"/>
                        <a:pt x="1215" y="3075"/>
                      </a:cubicBezTo>
                      <a:close/>
                    </a:path>
                  </a:pathLst>
                </a:custGeom>
                <a:solidFill>
                  <a:srgbClr val="37474F"/>
                </a:solidFill>
                <a:ln w="2419" cap="flat">
                  <a:noFill/>
                  <a:prstDash val="solid"/>
                  <a:miter/>
                </a:ln>
              </p:spPr>
              <p:txBody>
                <a:bodyPr rtlCol="0" anchor="ctr"/>
                <a:lstStyle/>
                <a:p>
                  <a:endParaRPr lang="en-US"/>
                </a:p>
              </p:txBody>
            </p:sp>
            <p:sp>
              <p:nvSpPr>
                <p:cNvPr id="61" name="Freeform: Shape 60">
                  <a:extLst>
                    <a:ext uri="{FF2B5EF4-FFF2-40B4-BE49-F238E27FC236}">
                      <a16:creationId xmlns="" xmlns:a16="http://schemas.microsoft.com/office/drawing/2014/main" id="{12FE8E40-4101-4E52-928E-8C374A5FF290}"/>
                    </a:ext>
                  </a:extLst>
                </p:cNvPr>
                <p:cNvSpPr/>
                <p:nvPr/>
              </p:nvSpPr>
              <p:spPr>
                <a:xfrm>
                  <a:off x="4684779" y="4016074"/>
                  <a:ext cx="16277" cy="13200"/>
                </a:xfrm>
                <a:custGeom>
                  <a:avLst/>
                  <a:gdLst>
                    <a:gd name="connsiteX0" fmla="*/ 12171 w 16277"/>
                    <a:gd name="connsiteY0" fmla="*/ 1310 h 13200"/>
                    <a:gd name="connsiteX1" fmla="*/ 15723 w 16277"/>
                    <a:gd name="connsiteY1" fmla="*/ 10222 h 13200"/>
                    <a:gd name="connsiteX2" fmla="*/ 15515 w 16277"/>
                    <a:gd name="connsiteY2" fmla="*/ 10663 h 13200"/>
                    <a:gd name="connsiteX3" fmla="*/ 4126 w 16277"/>
                    <a:gd name="connsiteY3" fmla="*/ 11899 h 13200"/>
                    <a:gd name="connsiteX4" fmla="*/ 545 w 16277"/>
                    <a:gd name="connsiteY4" fmla="*/ 2996 h 13200"/>
                    <a:gd name="connsiteX5" fmla="*/ 758 w 16277"/>
                    <a:gd name="connsiteY5" fmla="*/ 2545 h 13200"/>
                    <a:gd name="connsiteX6" fmla="*/ 12171 w 16277"/>
                    <a:gd name="connsiteY6" fmla="*/ 1310 h 1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77" h="13200">
                      <a:moveTo>
                        <a:pt x="12171" y="1310"/>
                      </a:moveTo>
                      <a:cubicBezTo>
                        <a:pt x="15614" y="2790"/>
                        <a:pt x="17204" y="6781"/>
                        <a:pt x="15723" y="10222"/>
                      </a:cubicBezTo>
                      <a:cubicBezTo>
                        <a:pt x="15658" y="10372"/>
                        <a:pt x="15590" y="10520"/>
                        <a:pt x="15515" y="10663"/>
                      </a:cubicBezTo>
                      <a:cubicBezTo>
                        <a:pt x="12394" y="13515"/>
                        <a:pt x="7785" y="14014"/>
                        <a:pt x="4126" y="11899"/>
                      </a:cubicBezTo>
                      <a:cubicBezTo>
                        <a:pt x="678" y="10430"/>
                        <a:pt x="-924" y="6444"/>
                        <a:pt x="545" y="2996"/>
                      </a:cubicBezTo>
                      <a:cubicBezTo>
                        <a:pt x="610" y="2843"/>
                        <a:pt x="683" y="2693"/>
                        <a:pt x="758" y="2545"/>
                      </a:cubicBezTo>
                      <a:cubicBezTo>
                        <a:pt x="3884" y="-316"/>
                        <a:pt x="8505" y="-818"/>
                        <a:pt x="12171" y="1310"/>
                      </a:cubicBezTo>
                      <a:close/>
                    </a:path>
                  </a:pathLst>
                </a:custGeom>
                <a:solidFill>
                  <a:srgbClr val="455A64"/>
                </a:solidFill>
                <a:ln w="2419" cap="flat">
                  <a:noFill/>
                  <a:prstDash val="solid"/>
                  <a:miter/>
                </a:ln>
              </p:spPr>
              <p:txBody>
                <a:bodyPr rtlCol="0" anchor="ctr"/>
                <a:lstStyle/>
                <a:p>
                  <a:endParaRPr lang="en-US"/>
                </a:p>
              </p:txBody>
            </p:sp>
            <p:sp>
              <p:nvSpPr>
                <p:cNvPr id="62" name="Freeform: Shape 61">
                  <a:extLst>
                    <a:ext uri="{FF2B5EF4-FFF2-40B4-BE49-F238E27FC236}">
                      <a16:creationId xmlns="" xmlns:a16="http://schemas.microsoft.com/office/drawing/2014/main" id="{CE8C97B2-0358-4E8B-B7D1-0D11EAF5243C}"/>
                    </a:ext>
                  </a:extLst>
                </p:cNvPr>
                <p:cNvSpPr/>
                <p:nvPr/>
              </p:nvSpPr>
              <p:spPr>
                <a:xfrm>
                  <a:off x="4687376" y="4017539"/>
                  <a:ext cx="5118" cy="4269"/>
                </a:xfrm>
                <a:custGeom>
                  <a:avLst/>
                  <a:gdLst>
                    <a:gd name="connsiteX0" fmla="*/ 342 w 5118"/>
                    <a:gd name="connsiteY0" fmla="*/ 911 h 4269"/>
                    <a:gd name="connsiteX1" fmla="*/ 871 w 5118"/>
                    <a:gd name="connsiteY1" fmla="*/ 3671 h 4269"/>
                    <a:gd name="connsiteX2" fmla="*/ 1239 w 5118"/>
                    <a:gd name="connsiteY2" fmla="*/ 3867 h 4269"/>
                    <a:gd name="connsiteX3" fmla="*/ 4777 w 5118"/>
                    <a:gd name="connsiteY3" fmla="*/ 3359 h 4269"/>
                    <a:gd name="connsiteX4" fmla="*/ 4248 w 5118"/>
                    <a:gd name="connsiteY4" fmla="*/ 599 h 4269"/>
                    <a:gd name="connsiteX5" fmla="*/ 3880 w 5118"/>
                    <a:gd name="connsiteY5" fmla="*/ 402 h 4269"/>
                    <a:gd name="connsiteX6" fmla="*/ 342 w 5118"/>
                    <a:gd name="connsiteY6" fmla="*/ 911 h 4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8" h="4269">
                      <a:moveTo>
                        <a:pt x="342" y="911"/>
                      </a:moveTo>
                      <a:cubicBezTo>
                        <a:pt x="-273" y="1820"/>
                        <a:pt x="-36" y="3056"/>
                        <a:pt x="871" y="3671"/>
                      </a:cubicBezTo>
                      <a:cubicBezTo>
                        <a:pt x="987" y="3749"/>
                        <a:pt x="1110" y="3814"/>
                        <a:pt x="1239" y="3867"/>
                      </a:cubicBezTo>
                      <a:cubicBezTo>
                        <a:pt x="2390" y="4556"/>
                        <a:pt x="3866" y="4345"/>
                        <a:pt x="4777" y="3359"/>
                      </a:cubicBezTo>
                      <a:cubicBezTo>
                        <a:pt x="5392" y="2450"/>
                        <a:pt x="5155" y="1214"/>
                        <a:pt x="4248" y="599"/>
                      </a:cubicBezTo>
                      <a:cubicBezTo>
                        <a:pt x="4132" y="521"/>
                        <a:pt x="4009" y="456"/>
                        <a:pt x="3880" y="402"/>
                      </a:cubicBezTo>
                      <a:cubicBezTo>
                        <a:pt x="2729" y="-286"/>
                        <a:pt x="1253" y="-75"/>
                        <a:pt x="342" y="911"/>
                      </a:cubicBezTo>
                      <a:close/>
                    </a:path>
                  </a:pathLst>
                </a:custGeom>
                <a:solidFill>
                  <a:srgbClr val="E0E0E0"/>
                </a:solidFill>
                <a:ln w="2419" cap="flat">
                  <a:noFill/>
                  <a:prstDash val="solid"/>
                  <a:miter/>
                </a:ln>
              </p:spPr>
              <p:txBody>
                <a:bodyPr rtlCol="0" anchor="ctr"/>
                <a:lstStyle/>
                <a:p>
                  <a:endParaRPr lang="en-US"/>
                </a:p>
              </p:txBody>
            </p:sp>
            <p:sp>
              <p:nvSpPr>
                <p:cNvPr id="63" name="Freeform: Shape 62">
                  <a:extLst>
                    <a:ext uri="{FF2B5EF4-FFF2-40B4-BE49-F238E27FC236}">
                      <a16:creationId xmlns="" xmlns:a16="http://schemas.microsoft.com/office/drawing/2014/main" id="{3F8C5C04-B7F1-4269-9A31-8D6AC9DD6BC4}"/>
                    </a:ext>
                  </a:extLst>
                </p:cNvPr>
                <p:cNvSpPr/>
                <p:nvPr/>
              </p:nvSpPr>
              <p:spPr>
                <a:xfrm>
                  <a:off x="4686235" y="4022141"/>
                  <a:ext cx="2940" cy="2471"/>
                </a:xfrm>
                <a:custGeom>
                  <a:avLst/>
                  <a:gdLst>
                    <a:gd name="connsiteX0" fmla="*/ 198 w 2940"/>
                    <a:gd name="connsiteY0" fmla="*/ 525 h 2471"/>
                    <a:gd name="connsiteX1" fmla="*/ 514 w 2940"/>
                    <a:gd name="connsiteY1" fmla="*/ 2139 h 2471"/>
                    <a:gd name="connsiteX2" fmla="*/ 707 w 2940"/>
                    <a:gd name="connsiteY2" fmla="*/ 2246 h 2471"/>
                    <a:gd name="connsiteX3" fmla="*/ 2743 w 2940"/>
                    <a:gd name="connsiteY3" fmla="*/ 1931 h 2471"/>
                    <a:gd name="connsiteX4" fmla="*/ 2445 w 2940"/>
                    <a:gd name="connsiteY4" fmla="*/ 348 h 2471"/>
                    <a:gd name="connsiteX5" fmla="*/ 2234 w 2940"/>
                    <a:gd name="connsiteY5" fmla="*/ 234 h 2471"/>
                    <a:gd name="connsiteX6" fmla="*/ 198 w 2940"/>
                    <a:gd name="connsiteY6" fmla="*/ 525 h 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0" h="2471">
                      <a:moveTo>
                        <a:pt x="198" y="525"/>
                      </a:moveTo>
                      <a:cubicBezTo>
                        <a:pt x="-160" y="1058"/>
                        <a:pt x="-20" y="1780"/>
                        <a:pt x="514" y="2139"/>
                      </a:cubicBezTo>
                      <a:cubicBezTo>
                        <a:pt x="574" y="2180"/>
                        <a:pt x="640" y="2217"/>
                        <a:pt x="707" y="2246"/>
                      </a:cubicBezTo>
                      <a:cubicBezTo>
                        <a:pt x="1374" y="2641"/>
                        <a:pt x="2227" y="2507"/>
                        <a:pt x="2743" y="1931"/>
                      </a:cubicBezTo>
                      <a:cubicBezTo>
                        <a:pt x="3097" y="1412"/>
                        <a:pt x="2963" y="702"/>
                        <a:pt x="2445" y="348"/>
                      </a:cubicBezTo>
                      <a:cubicBezTo>
                        <a:pt x="2379" y="302"/>
                        <a:pt x="2309" y="266"/>
                        <a:pt x="2234" y="234"/>
                      </a:cubicBezTo>
                      <a:cubicBezTo>
                        <a:pt x="1572" y="-165"/>
                        <a:pt x="722" y="-44"/>
                        <a:pt x="198" y="525"/>
                      </a:cubicBezTo>
                      <a:close/>
                    </a:path>
                  </a:pathLst>
                </a:custGeom>
                <a:solidFill>
                  <a:srgbClr val="E0E0E0"/>
                </a:solidFill>
                <a:ln w="2419" cap="flat">
                  <a:noFill/>
                  <a:prstDash val="solid"/>
                  <a:miter/>
                </a:ln>
              </p:spPr>
              <p:txBody>
                <a:bodyPr rtlCol="0" anchor="ctr"/>
                <a:lstStyle/>
                <a:p>
                  <a:endParaRPr lang="en-US"/>
                </a:p>
              </p:txBody>
            </p:sp>
            <p:sp>
              <p:nvSpPr>
                <p:cNvPr id="1184" name="Freeform: Shape 1183">
                  <a:extLst>
                    <a:ext uri="{FF2B5EF4-FFF2-40B4-BE49-F238E27FC236}">
                      <a16:creationId xmlns="" xmlns:a16="http://schemas.microsoft.com/office/drawing/2014/main" id="{A5FAEBA2-8636-4E23-B8F8-56C05C68D6AF}"/>
                    </a:ext>
                  </a:extLst>
                </p:cNvPr>
                <p:cNvSpPr/>
                <p:nvPr/>
              </p:nvSpPr>
              <p:spPr>
                <a:xfrm>
                  <a:off x="4668208" y="4033646"/>
                  <a:ext cx="19732" cy="16423"/>
                </a:xfrm>
                <a:custGeom>
                  <a:avLst/>
                  <a:gdLst>
                    <a:gd name="connsiteX0" fmla="*/ 1410 w 19732"/>
                    <a:gd name="connsiteY0" fmla="*/ 3511 h 16423"/>
                    <a:gd name="connsiteX1" fmla="*/ 4802 w 19732"/>
                    <a:gd name="connsiteY1" fmla="*/ 14900 h 16423"/>
                    <a:gd name="connsiteX2" fmla="*/ 18323 w 19732"/>
                    <a:gd name="connsiteY2" fmla="*/ 12913 h 16423"/>
                    <a:gd name="connsiteX3" fmla="*/ 14931 w 19732"/>
                    <a:gd name="connsiteY3" fmla="*/ 1524 h 16423"/>
                    <a:gd name="connsiteX4" fmla="*/ 1410 w 19732"/>
                    <a:gd name="connsiteY4" fmla="*/ 3511 h 1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2" h="16423">
                      <a:moveTo>
                        <a:pt x="1410" y="3511"/>
                      </a:moveTo>
                      <a:cubicBezTo>
                        <a:pt x="-1401" y="7218"/>
                        <a:pt x="125" y="12307"/>
                        <a:pt x="4802" y="14900"/>
                      </a:cubicBezTo>
                      <a:cubicBezTo>
                        <a:pt x="9210" y="17524"/>
                        <a:pt x="14856" y="16693"/>
                        <a:pt x="18323" y="12913"/>
                      </a:cubicBezTo>
                      <a:cubicBezTo>
                        <a:pt x="21134" y="9205"/>
                        <a:pt x="19607" y="4117"/>
                        <a:pt x="14931" y="1524"/>
                      </a:cubicBezTo>
                      <a:cubicBezTo>
                        <a:pt x="10523" y="-1101"/>
                        <a:pt x="4877" y="-269"/>
                        <a:pt x="1410" y="3511"/>
                      </a:cubicBezTo>
                      <a:close/>
                    </a:path>
                  </a:pathLst>
                </a:custGeom>
                <a:solidFill>
                  <a:srgbClr val="BA68C8"/>
                </a:solidFill>
                <a:ln w="2419" cap="flat">
                  <a:noFill/>
                  <a:prstDash val="solid"/>
                  <a:miter/>
                </a:ln>
              </p:spPr>
              <p:txBody>
                <a:bodyPr rtlCol="0" anchor="ctr"/>
                <a:lstStyle/>
                <a:p>
                  <a:endParaRPr lang="en-US"/>
                </a:p>
              </p:txBody>
            </p:sp>
            <p:sp>
              <p:nvSpPr>
                <p:cNvPr id="1185" name="Freeform: Shape 1184">
                  <a:extLst>
                    <a:ext uri="{FF2B5EF4-FFF2-40B4-BE49-F238E27FC236}">
                      <a16:creationId xmlns="" xmlns:a16="http://schemas.microsoft.com/office/drawing/2014/main" id="{A18DF31B-E962-4C55-B8F3-BDF156079C0F}"/>
                    </a:ext>
                  </a:extLst>
                </p:cNvPr>
                <p:cNvSpPr/>
                <p:nvPr/>
              </p:nvSpPr>
              <p:spPr>
                <a:xfrm>
                  <a:off x="4668208" y="4033646"/>
                  <a:ext cx="19732" cy="16423"/>
                </a:xfrm>
                <a:custGeom>
                  <a:avLst/>
                  <a:gdLst>
                    <a:gd name="connsiteX0" fmla="*/ 1410 w 19732"/>
                    <a:gd name="connsiteY0" fmla="*/ 3511 h 16423"/>
                    <a:gd name="connsiteX1" fmla="*/ 4802 w 19732"/>
                    <a:gd name="connsiteY1" fmla="*/ 14900 h 16423"/>
                    <a:gd name="connsiteX2" fmla="*/ 18323 w 19732"/>
                    <a:gd name="connsiteY2" fmla="*/ 12913 h 16423"/>
                    <a:gd name="connsiteX3" fmla="*/ 14931 w 19732"/>
                    <a:gd name="connsiteY3" fmla="*/ 1524 h 16423"/>
                    <a:gd name="connsiteX4" fmla="*/ 1410 w 19732"/>
                    <a:gd name="connsiteY4" fmla="*/ 3511 h 1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2" h="16423">
                      <a:moveTo>
                        <a:pt x="1410" y="3511"/>
                      </a:moveTo>
                      <a:cubicBezTo>
                        <a:pt x="-1401" y="7218"/>
                        <a:pt x="125" y="12307"/>
                        <a:pt x="4802" y="14900"/>
                      </a:cubicBezTo>
                      <a:cubicBezTo>
                        <a:pt x="9210" y="17524"/>
                        <a:pt x="14856" y="16693"/>
                        <a:pt x="18323" y="12913"/>
                      </a:cubicBezTo>
                      <a:cubicBezTo>
                        <a:pt x="21134" y="9205"/>
                        <a:pt x="19607" y="4117"/>
                        <a:pt x="14931" y="1524"/>
                      </a:cubicBezTo>
                      <a:cubicBezTo>
                        <a:pt x="10523" y="-1101"/>
                        <a:pt x="4877" y="-269"/>
                        <a:pt x="1410" y="3511"/>
                      </a:cubicBezTo>
                      <a:close/>
                    </a:path>
                  </a:pathLst>
                </a:custGeom>
                <a:solidFill>
                  <a:srgbClr val="000000">
                    <a:alpha val="15000"/>
                  </a:srgbClr>
                </a:solidFill>
                <a:ln w="2419" cap="flat">
                  <a:noFill/>
                  <a:prstDash val="solid"/>
                  <a:miter/>
                </a:ln>
              </p:spPr>
              <p:txBody>
                <a:bodyPr rtlCol="0" anchor="ctr"/>
                <a:lstStyle/>
                <a:p>
                  <a:endParaRPr lang="en-US"/>
                </a:p>
              </p:txBody>
            </p:sp>
            <p:sp>
              <p:nvSpPr>
                <p:cNvPr id="1186" name="Freeform: Shape 1185">
                  <a:extLst>
                    <a:ext uri="{FF2B5EF4-FFF2-40B4-BE49-F238E27FC236}">
                      <a16:creationId xmlns="" xmlns:a16="http://schemas.microsoft.com/office/drawing/2014/main" id="{F35B89AE-5D4A-4940-AF0B-B530C2DD0996}"/>
                    </a:ext>
                  </a:extLst>
                </p:cNvPr>
                <p:cNvSpPr/>
                <p:nvPr/>
              </p:nvSpPr>
              <p:spPr>
                <a:xfrm>
                  <a:off x="4667619" y="4034428"/>
                  <a:ext cx="19739" cy="16424"/>
                </a:xfrm>
                <a:custGeom>
                  <a:avLst/>
                  <a:gdLst>
                    <a:gd name="connsiteX0" fmla="*/ 1392 w 19739"/>
                    <a:gd name="connsiteY0" fmla="*/ 3505 h 16424"/>
                    <a:gd name="connsiteX1" fmla="*/ 4809 w 19739"/>
                    <a:gd name="connsiteY1" fmla="*/ 14893 h 16424"/>
                    <a:gd name="connsiteX2" fmla="*/ 18330 w 19739"/>
                    <a:gd name="connsiteY2" fmla="*/ 12906 h 16424"/>
                    <a:gd name="connsiteX3" fmla="*/ 14938 w 19739"/>
                    <a:gd name="connsiteY3" fmla="*/ 1542 h 16424"/>
                    <a:gd name="connsiteX4" fmla="*/ 1392 w 19739"/>
                    <a:gd name="connsiteY4" fmla="*/ 3505 h 16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9" h="16424">
                      <a:moveTo>
                        <a:pt x="1392" y="3505"/>
                      </a:moveTo>
                      <a:cubicBezTo>
                        <a:pt x="-1394" y="7212"/>
                        <a:pt x="132" y="12301"/>
                        <a:pt x="4809" y="14893"/>
                      </a:cubicBezTo>
                      <a:cubicBezTo>
                        <a:pt x="9217" y="17527"/>
                        <a:pt x="14867" y="16696"/>
                        <a:pt x="18330" y="12906"/>
                      </a:cubicBezTo>
                      <a:cubicBezTo>
                        <a:pt x="21141" y="9223"/>
                        <a:pt x="19614" y="4110"/>
                        <a:pt x="14938" y="1542"/>
                      </a:cubicBezTo>
                      <a:cubicBezTo>
                        <a:pt x="10530" y="-1102"/>
                        <a:pt x="4870" y="-280"/>
                        <a:pt x="1392" y="3505"/>
                      </a:cubicBezTo>
                      <a:close/>
                    </a:path>
                  </a:pathLst>
                </a:custGeom>
                <a:solidFill>
                  <a:srgbClr val="BA68C8"/>
                </a:solidFill>
                <a:ln w="2419" cap="flat">
                  <a:noFill/>
                  <a:prstDash val="solid"/>
                  <a:miter/>
                </a:ln>
              </p:spPr>
              <p:txBody>
                <a:bodyPr rtlCol="0" anchor="ctr"/>
                <a:lstStyle/>
                <a:p>
                  <a:endParaRPr lang="en-US"/>
                </a:p>
              </p:txBody>
            </p:sp>
            <p:sp>
              <p:nvSpPr>
                <p:cNvPr id="1187" name="Freeform: Shape 1186">
                  <a:extLst>
                    <a:ext uri="{FF2B5EF4-FFF2-40B4-BE49-F238E27FC236}">
                      <a16:creationId xmlns="" xmlns:a16="http://schemas.microsoft.com/office/drawing/2014/main" id="{7001B7C9-0391-4A87-AB4B-D0EF2FCE5B3C}"/>
                    </a:ext>
                  </a:extLst>
                </p:cNvPr>
                <p:cNvSpPr/>
                <p:nvPr/>
              </p:nvSpPr>
              <p:spPr>
                <a:xfrm>
                  <a:off x="4667630" y="4034516"/>
                  <a:ext cx="19239" cy="16089"/>
                </a:xfrm>
                <a:custGeom>
                  <a:avLst/>
                  <a:gdLst>
                    <a:gd name="connsiteX0" fmla="*/ 2084 w 19239"/>
                    <a:gd name="connsiteY0" fmla="*/ 12649 h 16089"/>
                    <a:gd name="connsiteX1" fmla="*/ 9353 w 19239"/>
                    <a:gd name="connsiteY1" fmla="*/ 8239 h 16089"/>
                    <a:gd name="connsiteX2" fmla="*/ 0 w 19239"/>
                    <a:gd name="connsiteY2" fmla="*/ 7560 h 16089"/>
                    <a:gd name="connsiteX3" fmla="*/ 0 w 19239"/>
                    <a:gd name="connsiteY3" fmla="*/ 7245 h 16089"/>
                    <a:gd name="connsiteX4" fmla="*/ 9329 w 19239"/>
                    <a:gd name="connsiteY4" fmla="*/ 7924 h 16089"/>
                    <a:gd name="connsiteX5" fmla="*/ 2278 w 19239"/>
                    <a:gd name="connsiteY5" fmla="*/ 2447 h 16089"/>
                    <a:gd name="connsiteX6" fmla="*/ 2520 w 19239"/>
                    <a:gd name="connsiteY6" fmla="*/ 2229 h 16089"/>
                    <a:gd name="connsiteX7" fmla="*/ 9571 w 19239"/>
                    <a:gd name="connsiteY7" fmla="*/ 7706 h 16089"/>
                    <a:gd name="connsiteX8" fmla="*/ 8118 w 19239"/>
                    <a:gd name="connsiteY8" fmla="*/ 0 h 16089"/>
                    <a:gd name="connsiteX9" fmla="*/ 8481 w 19239"/>
                    <a:gd name="connsiteY9" fmla="*/ 0 h 16089"/>
                    <a:gd name="connsiteX10" fmla="*/ 9959 w 19239"/>
                    <a:gd name="connsiteY10" fmla="*/ 7681 h 16089"/>
                    <a:gd name="connsiteX11" fmla="*/ 14805 w 19239"/>
                    <a:gd name="connsiteY11" fmla="*/ 1381 h 16089"/>
                    <a:gd name="connsiteX12" fmla="*/ 14975 w 19239"/>
                    <a:gd name="connsiteY12" fmla="*/ 1381 h 16089"/>
                    <a:gd name="connsiteX13" fmla="*/ 15145 w 19239"/>
                    <a:gd name="connsiteY13" fmla="*/ 1381 h 16089"/>
                    <a:gd name="connsiteX14" fmla="*/ 10298 w 19239"/>
                    <a:gd name="connsiteY14" fmla="*/ 7706 h 16089"/>
                    <a:gd name="connsiteX15" fmla="*/ 19119 w 19239"/>
                    <a:gd name="connsiteY15" fmla="*/ 5719 h 16089"/>
                    <a:gd name="connsiteX16" fmla="*/ 19240 w 19239"/>
                    <a:gd name="connsiteY16" fmla="*/ 6034 h 16089"/>
                    <a:gd name="connsiteX17" fmla="*/ 10420 w 19239"/>
                    <a:gd name="connsiteY17" fmla="*/ 8021 h 16089"/>
                    <a:gd name="connsiteX18" fmla="*/ 19143 w 19239"/>
                    <a:gd name="connsiteY18" fmla="*/ 11292 h 16089"/>
                    <a:gd name="connsiteX19" fmla="*/ 18998 w 19239"/>
                    <a:gd name="connsiteY19" fmla="*/ 11583 h 16089"/>
                    <a:gd name="connsiteX20" fmla="*/ 10274 w 19239"/>
                    <a:gd name="connsiteY20" fmla="*/ 8311 h 16089"/>
                    <a:gd name="connsiteX21" fmla="*/ 14830 w 19239"/>
                    <a:gd name="connsiteY21" fmla="*/ 15314 h 16089"/>
                    <a:gd name="connsiteX22" fmla="*/ 14490 w 19239"/>
                    <a:gd name="connsiteY22" fmla="*/ 15436 h 16089"/>
                    <a:gd name="connsiteX23" fmla="*/ 9935 w 19239"/>
                    <a:gd name="connsiteY23" fmla="*/ 8626 h 16089"/>
                    <a:gd name="connsiteX24" fmla="*/ 8190 w 19239"/>
                    <a:gd name="connsiteY24" fmla="*/ 16090 h 16089"/>
                    <a:gd name="connsiteX25" fmla="*/ 7803 w 19239"/>
                    <a:gd name="connsiteY25" fmla="*/ 16090 h 16089"/>
                    <a:gd name="connsiteX26" fmla="*/ 9571 w 19239"/>
                    <a:gd name="connsiteY26" fmla="*/ 8651 h 16089"/>
                    <a:gd name="connsiteX27" fmla="*/ 2302 w 19239"/>
                    <a:gd name="connsiteY27" fmla="*/ 13061 h 16089"/>
                    <a:gd name="connsiteX28" fmla="*/ 2084 w 19239"/>
                    <a:gd name="connsiteY28" fmla="*/ 12649 h 1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239" h="16089">
                      <a:moveTo>
                        <a:pt x="2084" y="12649"/>
                      </a:moveTo>
                      <a:lnTo>
                        <a:pt x="9353" y="8239"/>
                      </a:lnTo>
                      <a:lnTo>
                        <a:pt x="0" y="7560"/>
                      </a:lnTo>
                      <a:cubicBezTo>
                        <a:pt x="0" y="7560"/>
                        <a:pt x="0" y="7342"/>
                        <a:pt x="0" y="7245"/>
                      </a:cubicBezTo>
                      <a:lnTo>
                        <a:pt x="9329" y="7924"/>
                      </a:lnTo>
                      <a:lnTo>
                        <a:pt x="2278" y="2447"/>
                      </a:lnTo>
                      <a:lnTo>
                        <a:pt x="2520" y="2229"/>
                      </a:lnTo>
                      <a:lnTo>
                        <a:pt x="9571" y="7706"/>
                      </a:lnTo>
                      <a:lnTo>
                        <a:pt x="8118" y="0"/>
                      </a:lnTo>
                      <a:lnTo>
                        <a:pt x="8481" y="0"/>
                      </a:lnTo>
                      <a:lnTo>
                        <a:pt x="9959" y="7681"/>
                      </a:lnTo>
                      <a:lnTo>
                        <a:pt x="14805" y="1381"/>
                      </a:lnTo>
                      <a:lnTo>
                        <a:pt x="14975" y="1381"/>
                      </a:lnTo>
                      <a:lnTo>
                        <a:pt x="15145" y="1381"/>
                      </a:lnTo>
                      <a:lnTo>
                        <a:pt x="10298" y="7706"/>
                      </a:lnTo>
                      <a:lnTo>
                        <a:pt x="19119" y="5719"/>
                      </a:lnTo>
                      <a:cubicBezTo>
                        <a:pt x="19119" y="5719"/>
                        <a:pt x="19119" y="5937"/>
                        <a:pt x="19240" y="6034"/>
                      </a:cubicBezTo>
                      <a:lnTo>
                        <a:pt x="10420" y="8021"/>
                      </a:lnTo>
                      <a:lnTo>
                        <a:pt x="19143" y="11292"/>
                      </a:lnTo>
                      <a:lnTo>
                        <a:pt x="18998" y="11583"/>
                      </a:lnTo>
                      <a:lnTo>
                        <a:pt x="10274" y="8311"/>
                      </a:lnTo>
                      <a:lnTo>
                        <a:pt x="14830" y="15314"/>
                      </a:lnTo>
                      <a:lnTo>
                        <a:pt x="14490" y="15436"/>
                      </a:lnTo>
                      <a:lnTo>
                        <a:pt x="9935" y="8626"/>
                      </a:lnTo>
                      <a:lnTo>
                        <a:pt x="8190" y="16090"/>
                      </a:lnTo>
                      <a:lnTo>
                        <a:pt x="7803" y="16090"/>
                      </a:lnTo>
                      <a:lnTo>
                        <a:pt x="9571" y="8651"/>
                      </a:lnTo>
                      <a:lnTo>
                        <a:pt x="2302" y="13061"/>
                      </a:lnTo>
                      <a:cubicBezTo>
                        <a:pt x="2205" y="12937"/>
                        <a:pt x="2130" y="12799"/>
                        <a:pt x="2084" y="12649"/>
                      </a:cubicBezTo>
                      <a:close/>
                    </a:path>
                  </a:pathLst>
                </a:custGeom>
                <a:solidFill>
                  <a:srgbClr val="000000">
                    <a:alpha val="20000"/>
                  </a:srgbClr>
                </a:solidFill>
                <a:ln w="2419" cap="flat">
                  <a:noFill/>
                  <a:prstDash val="solid"/>
                  <a:miter/>
                </a:ln>
              </p:spPr>
              <p:txBody>
                <a:bodyPr rtlCol="0" anchor="ctr"/>
                <a:lstStyle/>
                <a:p>
                  <a:endParaRPr lang="en-US"/>
                </a:p>
              </p:txBody>
            </p:sp>
            <p:sp>
              <p:nvSpPr>
                <p:cNvPr id="1188" name="Freeform: Shape 1187">
                  <a:extLst>
                    <a:ext uri="{FF2B5EF4-FFF2-40B4-BE49-F238E27FC236}">
                      <a16:creationId xmlns="" xmlns:a16="http://schemas.microsoft.com/office/drawing/2014/main" id="{FD7F5C51-4088-4439-800E-2CB06797786D}"/>
                    </a:ext>
                  </a:extLst>
                </p:cNvPr>
                <p:cNvSpPr/>
                <p:nvPr/>
              </p:nvSpPr>
              <p:spPr>
                <a:xfrm>
                  <a:off x="4670408" y="4036738"/>
                  <a:ext cx="14035" cy="11796"/>
                </a:xfrm>
                <a:custGeom>
                  <a:avLst/>
                  <a:gdLst>
                    <a:gd name="connsiteX0" fmla="*/ 954 w 14035"/>
                    <a:gd name="connsiteY0" fmla="*/ 2503 h 11796"/>
                    <a:gd name="connsiteX1" fmla="*/ 2442 w 14035"/>
                    <a:gd name="connsiteY1" fmla="*/ 10208 h 11796"/>
                    <a:gd name="connsiteX2" fmla="*/ 3377 w 14035"/>
                    <a:gd name="connsiteY2" fmla="*/ 10717 h 11796"/>
                    <a:gd name="connsiteX3" fmla="*/ 13070 w 14035"/>
                    <a:gd name="connsiteY3" fmla="*/ 9287 h 11796"/>
                    <a:gd name="connsiteX4" fmla="*/ 11630 w 14035"/>
                    <a:gd name="connsiteY4" fmla="*/ 1608 h 11796"/>
                    <a:gd name="connsiteX5" fmla="*/ 10646 w 14035"/>
                    <a:gd name="connsiteY5" fmla="*/ 1073 h 11796"/>
                    <a:gd name="connsiteX6" fmla="*/ 954 w 14035"/>
                    <a:gd name="connsiteY6" fmla="*/ 2503 h 1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35" h="11796">
                      <a:moveTo>
                        <a:pt x="954" y="2503"/>
                      </a:moveTo>
                      <a:cubicBezTo>
                        <a:pt x="-764" y="5042"/>
                        <a:pt x="-98" y="8490"/>
                        <a:pt x="2442" y="10208"/>
                      </a:cubicBezTo>
                      <a:cubicBezTo>
                        <a:pt x="2737" y="10407"/>
                        <a:pt x="3050" y="10577"/>
                        <a:pt x="3377" y="10717"/>
                      </a:cubicBezTo>
                      <a:cubicBezTo>
                        <a:pt x="6542" y="12581"/>
                        <a:pt x="10579" y="11987"/>
                        <a:pt x="13070" y="9287"/>
                      </a:cubicBezTo>
                      <a:cubicBezTo>
                        <a:pt x="14792" y="6770"/>
                        <a:pt x="14148" y="3331"/>
                        <a:pt x="11630" y="1608"/>
                      </a:cubicBezTo>
                      <a:cubicBezTo>
                        <a:pt x="11320" y="1398"/>
                        <a:pt x="10991" y="1218"/>
                        <a:pt x="10646" y="1073"/>
                      </a:cubicBezTo>
                      <a:cubicBezTo>
                        <a:pt x="7479" y="-781"/>
                        <a:pt x="3450" y="-187"/>
                        <a:pt x="954" y="2503"/>
                      </a:cubicBezTo>
                      <a:close/>
                    </a:path>
                  </a:pathLst>
                </a:custGeom>
                <a:solidFill>
                  <a:srgbClr val="37474F"/>
                </a:solidFill>
                <a:ln w="2419" cap="flat">
                  <a:noFill/>
                  <a:prstDash val="solid"/>
                  <a:miter/>
                </a:ln>
              </p:spPr>
              <p:txBody>
                <a:bodyPr rtlCol="0" anchor="ctr"/>
                <a:lstStyle/>
                <a:p>
                  <a:endParaRPr lang="en-US"/>
                </a:p>
              </p:txBody>
            </p:sp>
            <p:sp>
              <p:nvSpPr>
                <p:cNvPr id="1189" name="Freeform: Shape 1188">
                  <a:extLst>
                    <a:ext uri="{FF2B5EF4-FFF2-40B4-BE49-F238E27FC236}">
                      <a16:creationId xmlns="" xmlns:a16="http://schemas.microsoft.com/office/drawing/2014/main" id="{A5F56E3B-D7BE-40D0-87FE-5C79FC427926}"/>
                    </a:ext>
                  </a:extLst>
                </p:cNvPr>
                <p:cNvSpPr/>
                <p:nvPr/>
              </p:nvSpPr>
              <p:spPr>
                <a:xfrm>
                  <a:off x="4671189" y="4036764"/>
                  <a:ext cx="13448" cy="10922"/>
                </a:xfrm>
                <a:custGeom>
                  <a:avLst/>
                  <a:gdLst>
                    <a:gd name="connsiteX0" fmla="*/ 9963 w 13448"/>
                    <a:gd name="connsiteY0" fmla="*/ 1048 h 10922"/>
                    <a:gd name="connsiteX1" fmla="*/ 13033 w 13448"/>
                    <a:gd name="connsiteY1" fmla="*/ 8344 h 10922"/>
                    <a:gd name="connsiteX2" fmla="*/ 12822 w 13448"/>
                    <a:gd name="connsiteY2" fmla="*/ 8802 h 10922"/>
                    <a:gd name="connsiteX3" fmla="*/ 3396 w 13448"/>
                    <a:gd name="connsiteY3" fmla="*/ 9820 h 10922"/>
                    <a:gd name="connsiteX4" fmla="*/ 454 w 13448"/>
                    <a:gd name="connsiteY4" fmla="*/ 2470 h 10922"/>
                    <a:gd name="connsiteX5" fmla="*/ 634 w 13448"/>
                    <a:gd name="connsiteY5" fmla="*/ 2090 h 10922"/>
                    <a:gd name="connsiteX6" fmla="*/ 9963 w 13448"/>
                    <a:gd name="connsiteY6" fmla="*/ 1048 h 1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8" h="10922">
                      <a:moveTo>
                        <a:pt x="9963" y="1048"/>
                      </a:moveTo>
                      <a:cubicBezTo>
                        <a:pt x="12825" y="2216"/>
                        <a:pt x="14201" y="5482"/>
                        <a:pt x="13033" y="8344"/>
                      </a:cubicBezTo>
                      <a:cubicBezTo>
                        <a:pt x="12970" y="8499"/>
                        <a:pt x="12900" y="8652"/>
                        <a:pt x="12822" y="8802"/>
                      </a:cubicBezTo>
                      <a:cubicBezTo>
                        <a:pt x="10251" y="11191"/>
                        <a:pt x="6418" y="11605"/>
                        <a:pt x="3396" y="9820"/>
                      </a:cubicBezTo>
                      <a:cubicBezTo>
                        <a:pt x="554" y="8603"/>
                        <a:pt x="-765" y="5312"/>
                        <a:pt x="454" y="2470"/>
                      </a:cubicBezTo>
                      <a:cubicBezTo>
                        <a:pt x="508" y="2342"/>
                        <a:pt x="568" y="2213"/>
                        <a:pt x="634" y="2090"/>
                      </a:cubicBezTo>
                      <a:cubicBezTo>
                        <a:pt x="3188" y="-246"/>
                        <a:pt x="6956" y="-668"/>
                        <a:pt x="9963" y="1048"/>
                      </a:cubicBezTo>
                      <a:close/>
                    </a:path>
                  </a:pathLst>
                </a:custGeom>
                <a:solidFill>
                  <a:srgbClr val="455A64"/>
                </a:solidFill>
                <a:ln w="2419" cap="flat">
                  <a:noFill/>
                  <a:prstDash val="solid"/>
                  <a:miter/>
                </a:ln>
              </p:spPr>
              <p:txBody>
                <a:bodyPr rtlCol="0" anchor="ctr"/>
                <a:lstStyle/>
                <a:p>
                  <a:endParaRPr lang="en-US"/>
                </a:p>
              </p:txBody>
            </p:sp>
            <p:sp>
              <p:nvSpPr>
                <p:cNvPr id="1190" name="Freeform: Shape 1189">
                  <a:extLst>
                    <a:ext uri="{FF2B5EF4-FFF2-40B4-BE49-F238E27FC236}">
                      <a16:creationId xmlns="" xmlns:a16="http://schemas.microsoft.com/office/drawing/2014/main" id="{63AF5116-0ABE-4CAF-A574-CF750BF8BC6C}"/>
                    </a:ext>
                  </a:extLst>
                </p:cNvPr>
                <p:cNvSpPr/>
                <p:nvPr/>
              </p:nvSpPr>
              <p:spPr>
                <a:xfrm>
                  <a:off x="4673269" y="4037971"/>
                  <a:ext cx="4181" cy="3459"/>
                </a:xfrm>
                <a:custGeom>
                  <a:avLst/>
                  <a:gdLst>
                    <a:gd name="connsiteX0" fmla="*/ 273 w 4181"/>
                    <a:gd name="connsiteY0" fmla="*/ 736 h 3459"/>
                    <a:gd name="connsiteX1" fmla="*/ 741 w 4181"/>
                    <a:gd name="connsiteY1" fmla="*/ 3019 h 3459"/>
                    <a:gd name="connsiteX2" fmla="*/ 1000 w 4181"/>
                    <a:gd name="connsiteY2" fmla="*/ 3160 h 3459"/>
                    <a:gd name="connsiteX3" fmla="*/ 3908 w 4181"/>
                    <a:gd name="connsiteY3" fmla="*/ 2723 h 3459"/>
                    <a:gd name="connsiteX4" fmla="*/ 3440 w 4181"/>
                    <a:gd name="connsiteY4" fmla="*/ 441 h 3459"/>
                    <a:gd name="connsiteX5" fmla="*/ 3181 w 4181"/>
                    <a:gd name="connsiteY5" fmla="*/ 300 h 3459"/>
                    <a:gd name="connsiteX6" fmla="*/ 273 w 4181"/>
                    <a:gd name="connsiteY6" fmla="*/ 736 h 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1" h="3459">
                      <a:moveTo>
                        <a:pt x="273" y="736"/>
                      </a:moveTo>
                      <a:cubicBezTo>
                        <a:pt x="-228" y="1495"/>
                        <a:pt x="-20" y="2517"/>
                        <a:pt x="741" y="3019"/>
                      </a:cubicBezTo>
                      <a:cubicBezTo>
                        <a:pt x="823" y="3075"/>
                        <a:pt x="910" y="3121"/>
                        <a:pt x="1000" y="3160"/>
                      </a:cubicBezTo>
                      <a:cubicBezTo>
                        <a:pt x="1957" y="3685"/>
                        <a:pt x="3147" y="3509"/>
                        <a:pt x="3908" y="2723"/>
                      </a:cubicBezTo>
                      <a:cubicBezTo>
                        <a:pt x="4409" y="1965"/>
                        <a:pt x="4201" y="942"/>
                        <a:pt x="3440" y="441"/>
                      </a:cubicBezTo>
                      <a:cubicBezTo>
                        <a:pt x="3358" y="385"/>
                        <a:pt x="3271" y="339"/>
                        <a:pt x="3181" y="300"/>
                      </a:cubicBezTo>
                      <a:cubicBezTo>
                        <a:pt x="2224" y="-226"/>
                        <a:pt x="1034" y="-49"/>
                        <a:pt x="273" y="736"/>
                      </a:cubicBezTo>
                      <a:close/>
                    </a:path>
                  </a:pathLst>
                </a:custGeom>
                <a:solidFill>
                  <a:srgbClr val="E0E0E0"/>
                </a:solidFill>
                <a:ln w="2419" cap="flat">
                  <a:noFill/>
                  <a:prstDash val="solid"/>
                  <a:miter/>
                </a:ln>
              </p:spPr>
              <p:txBody>
                <a:bodyPr rtlCol="0" anchor="ctr"/>
                <a:lstStyle/>
                <a:p>
                  <a:endParaRPr lang="en-US"/>
                </a:p>
              </p:txBody>
            </p:sp>
            <p:sp>
              <p:nvSpPr>
                <p:cNvPr id="1191" name="Freeform: Shape 1190">
                  <a:extLst>
                    <a:ext uri="{FF2B5EF4-FFF2-40B4-BE49-F238E27FC236}">
                      <a16:creationId xmlns="" xmlns:a16="http://schemas.microsoft.com/office/drawing/2014/main" id="{FB9CFDBE-298F-4BC2-BAFC-75ABF59C8BA5}"/>
                    </a:ext>
                  </a:extLst>
                </p:cNvPr>
                <p:cNvSpPr/>
                <p:nvPr/>
              </p:nvSpPr>
              <p:spPr>
                <a:xfrm>
                  <a:off x="4672352" y="4041750"/>
                  <a:ext cx="2424" cy="2037"/>
                </a:xfrm>
                <a:custGeom>
                  <a:avLst/>
                  <a:gdLst>
                    <a:gd name="connsiteX0" fmla="*/ 149 w 2424"/>
                    <a:gd name="connsiteY0" fmla="*/ 423 h 2037"/>
                    <a:gd name="connsiteX1" fmla="*/ 469 w 2424"/>
                    <a:gd name="connsiteY1" fmla="*/ 1792 h 2037"/>
                    <a:gd name="connsiteX2" fmla="*/ 585 w 2424"/>
                    <a:gd name="connsiteY2" fmla="*/ 1853 h 2037"/>
                    <a:gd name="connsiteX3" fmla="*/ 2257 w 2424"/>
                    <a:gd name="connsiteY3" fmla="*/ 1611 h 2037"/>
                    <a:gd name="connsiteX4" fmla="*/ 1998 w 2424"/>
                    <a:gd name="connsiteY4" fmla="*/ 266 h 2037"/>
                    <a:gd name="connsiteX5" fmla="*/ 1845 w 2424"/>
                    <a:gd name="connsiteY5" fmla="*/ 181 h 2037"/>
                    <a:gd name="connsiteX6" fmla="*/ 149 w 2424"/>
                    <a:gd name="connsiteY6" fmla="*/ 423 h 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4" h="2037">
                      <a:moveTo>
                        <a:pt x="149" y="423"/>
                      </a:moveTo>
                      <a:cubicBezTo>
                        <a:pt x="-139" y="889"/>
                        <a:pt x="4" y="1502"/>
                        <a:pt x="469" y="1792"/>
                      </a:cubicBezTo>
                      <a:cubicBezTo>
                        <a:pt x="508" y="1814"/>
                        <a:pt x="546" y="1836"/>
                        <a:pt x="585" y="1853"/>
                      </a:cubicBezTo>
                      <a:cubicBezTo>
                        <a:pt x="1130" y="2170"/>
                        <a:pt x="1823" y="2071"/>
                        <a:pt x="2257" y="1611"/>
                      </a:cubicBezTo>
                      <a:cubicBezTo>
                        <a:pt x="2558" y="1167"/>
                        <a:pt x="2441" y="564"/>
                        <a:pt x="1998" y="266"/>
                      </a:cubicBezTo>
                      <a:cubicBezTo>
                        <a:pt x="1949" y="232"/>
                        <a:pt x="1898" y="205"/>
                        <a:pt x="1845" y="181"/>
                      </a:cubicBezTo>
                      <a:cubicBezTo>
                        <a:pt x="1290" y="-132"/>
                        <a:pt x="595" y="-32"/>
                        <a:pt x="149" y="423"/>
                      </a:cubicBezTo>
                      <a:close/>
                    </a:path>
                  </a:pathLst>
                </a:custGeom>
                <a:solidFill>
                  <a:srgbClr val="E0E0E0"/>
                </a:solidFill>
                <a:ln w="2419" cap="flat">
                  <a:noFill/>
                  <a:prstDash val="solid"/>
                  <a:miter/>
                </a:ln>
              </p:spPr>
              <p:txBody>
                <a:bodyPr rtlCol="0" anchor="ctr"/>
                <a:lstStyle/>
                <a:p>
                  <a:endParaRPr lang="en-US"/>
                </a:p>
              </p:txBody>
            </p:sp>
          </p:grpSp>
          <p:grpSp>
            <p:nvGrpSpPr>
              <p:cNvPr id="1192" name="Graphic 41">
                <a:extLst>
                  <a:ext uri="{FF2B5EF4-FFF2-40B4-BE49-F238E27FC236}">
                    <a16:creationId xmlns="" xmlns:a16="http://schemas.microsoft.com/office/drawing/2014/main" id="{C7C855F6-0C92-4294-9C2C-0CC8A729D863}"/>
                  </a:ext>
                </a:extLst>
              </p:cNvPr>
              <p:cNvGrpSpPr/>
              <p:nvPr/>
            </p:nvGrpSpPr>
            <p:grpSpPr>
              <a:xfrm>
                <a:off x="4561399" y="4011257"/>
                <a:ext cx="203496" cy="252078"/>
                <a:chOff x="4561399" y="4011257"/>
                <a:chExt cx="203496" cy="252078"/>
              </a:xfrm>
            </p:grpSpPr>
            <p:sp>
              <p:nvSpPr>
                <p:cNvPr id="1193" name="Freeform: Shape 1192">
                  <a:extLst>
                    <a:ext uri="{FF2B5EF4-FFF2-40B4-BE49-F238E27FC236}">
                      <a16:creationId xmlns="" xmlns:a16="http://schemas.microsoft.com/office/drawing/2014/main" id="{ED741794-A4EA-4B73-B07A-F30880F0C0E8}"/>
                    </a:ext>
                  </a:extLst>
                </p:cNvPr>
                <p:cNvSpPr/>
                <p:nvPr/>
              </p:nvSpPr>
              <p:spPr>
                <a:xfrm>
                  <a:off x="4561399" y="4026083"/>
                  <a:ext cx="203496" cy="237251"/>
                </a:xfrm>
                <a:custGeom>
                  <a:avLst/>
                  <a:gdLst>
                    <a:gd name="connsiteX0" fmla="*/ 199426 w 203496"/>
                    <a:gd name="connsiteY0" fmla="*/ 0 h 237251"/>
                    <a:gd name="connsiteX1" fmla="*/ 181301 w 203496"/>
                    <a:gd name="connsiteY1" fmla="*/ 31162 h 237251"/>
                    <a:gd name="connsiteX2" fmla="*/ 163175 w 203496"/>
                    <a:gd name="connsiteY2" fmla="*/ 84641 h 237251"/>
                    <a:gd name="connsiteX3" fmla="*/ 145026 w 203496"/>
                    <a:gd name="connsiteY3" fmla="*/ 74706 h 237251"/>
                    <a:gd name="connsiteX4" fmla="*/ 126901 w 203496"/>
                    <a:gd name="connsiteY4" fmla="*/ 124599 h 237251"/>
                    <a:gd name="connsiteX5" fmla="*/ 108776 w 203496"/>
                    <a:gd name="connsiteY5" fmla="*/ 114664 h 237251"/>
                    <a:gd name="connsiteX6" fmla="*/ 90650 w 203496"/>
                    <a:gd name="connsiteY6" fmla="*/ 125520 h 237251"/>
                    <a:gd name="connsiteX7" fmla="*/ 72525 w 203496"/>
                    <a:gd name="connsiteY7" fmla="*/ 150623 h 237251"/>
                    <a:gd name="connsiteX8" fmla="*/ 54400 w 203496"/>
                    <a:gd name="connsiteY8" fmla="*/ 149315 h 237251"/>
                    <a:gd name="connsiteX9" fmla="*/ 36250 w 203496"/>
                    <a:gd name="connsiteY9" fmla="*/ 186535 h 237251"/>
                    <a:gd name="connsiteX10" fmla="*/ 18125 w 203496"/>
                    <a:gd name="connsiteY10" fmla="*/ 185517 h 237251"/>
                    <a:gd name="connsiteX11" fmla="*/ 0 w 203496"/>
                    <a:gd name="connsiteY11" fmla="*/ 210718 h 237251"/>
                    <a:gd name="connsiteX12" fmla="*/ 0 w 203496"/>
                    <a:gd name="connsiteY12" fmla="*/ 234901 h 237251"/>
                    <a:gd name="connsiteX13" fmla="*/ 4095 w 203496"/>
                    <a:gd name="connsiteY13" fmla="*/ 237251 h 237251"/>
                    <a:gd name="connsiteX14" fmla="*/ 203497 w 203496"/>
                    <a:gd name="connsiteY14" fmla="*/ 122079 h 237251"/>
                    <a:gd name="connsiteX15" fmla="*/ 203497 w 203496"/>
                    <a:gd name="connsiteY15" fmla="*/ 2350 h 237251"/>
                    <a:gd name="connsiteX16" fmla="*/ 199426 w 203496"/>
                    <a:gd name="connsiteY16" fmla="*/ 0 h 23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96" h="237251">
                      <a:moveTo>
                        <a:pt x="199426" y="0"/>
                      </a:moveTo>
                      <a:lnTo>
                        <a:pt x="181301" y="31162"/>
                      </a:lnTo>
                      <a:lnTo>
                        <a:pt x="163175" y="84641"/>
                      </a:lnTo>
                      <a:lnTo>
                        <a:pt x="145026" y="74706"/>
                      </a:lnTo>
                      <a:lnTo>
                        <a:pt x="126901" y="124599"/>
                      </a:lnTo>
                      <a:lnTo>
                        <a:pt x="108776" y="114664"/>
                      </a:lnTo>
                      <a:lnTo>
                        <a:pt x="90650" y="125520"/>
                      </a:lnTo>
                      <a:lnTo>
                        <a:pt x="72525" y="150623"/>
                      </a:lnTo>
                      <a:lnTo>
                        <a:pt x="54400" y="149315"/>
                      </a:lnTo>
                      <a:lnTo>
                        <a:pt x="36250" y="186535"/>
                      </a:lnTo>
                      <a:lnTo>
                        <a:pt x="18125" y="185517"/>
                      </a:lnTo>
                      <a:lnTo>
                        <a:pt x="0" y="210718"/>
                      </a:lnTo>
                      <a:lnTo>
                        <a:pt x="0" y="234901"/>
                      </a:lnTo>
                      <a:lnTo>
                        <a:pt x="4095" y="237251"/>
                      </a:lnTo>
                      <a:lnTo>
                        <a:pt x="203497" y="122079"/>
                      </a:lnTo>
                      <a:lnTo>
                        <a:pt x="203497" y="2350"/>
                      </a:lnTo>
                      <a:lnTo>
                        <a:pt x="199426" y="0"/>
                      </a:lnTo>
                      <a:close/>
                    </a:path>
                  </a:pathLst>
                </a:custGeom>
                <a:solidFill>
                  <a:srgbClr val="263238"/>
                </a:solidFill>
                <a:ln w="2419" cap="flat">
                  <a:noFill/>
                  <a:prstDash val="solid"/>
                  <a:miter/>
                </a:ln>
              </p:spPr>
              <p:txBody>
                <a:bodyPr rtlCol="0" anchor="ctr"/>
                <a:lstStyle/>
                <a:p>
                  <a:endParaRPr lang="en-US"/>
                </a:p>
              </p:txBody>
            </p:sp>
            <p:sp>
              <p:nvSpPr>
                <p:cNvPr id="1194" name="Freeform: Shape 1193">
                  <a:extLst>
                    <a:ext uri="{FF2B5EF4-FFF2-40B4-BE49-F238E27FC236}">
                      <a16:creationId xmlns="" xmlns:a16="http://schemas.microsoft.com/office/drawing/2014/main" id="{9D660A8F-A167-49C6-9A8E-79144483BCBA}"/>
                    </a:ext>
                  </a:extLst>
                </p:cNvPr>
                <p:cNvSpPr/>
                <p:nvPr/>
              </p:nvSpPr>
              <p:spPr>
                <a:xfrm>
                  <a:off x="4565494" y="4028434"/>
                  <a:ext cx="199401" cy="234900"/>
                </a:xfrm>
                <a:custGeom>
                  <a:avLst/>
                  <a:gdLst>
                    <a:gd name="connsiteX0" fmla="*/ 0 w 199401"/>
                    <a:gd name="connsiteY0" fmla="*/ 210742 h 234900"/>
                    <a:gd name="connsiteX1" fmla="*/ 18125 w 199401"/>
                    <a:gd name="connsiteY1" fmla="*/ 185517 h 234900"/>
                    <a:gd name="connsiteX2" fmla="*/ 36250 w 199401"/>
                    <a:gd name="connsiteY2" fmla="*/ 186559 h 234900"/>
                    <a:gd name="connsiteX3" fmla="*/ 54376 w 199401"/>
                    <a:gd name="connsiteY3" fmla="*/ 149339 h 234900"/>
                    <a:gd name="connsiteX4" fmla="*/ 72501 w 199401"/>
                    <a:gd name="connsiteY4" fmla="*/ 150648 h 234900"/>
                    <a:gd name="connsiteX5" fmla="*/ 90626 w 199401"/>
                    <a:gd name="connsiteY5" fmla="*/ 125544 h 234900"/>
                    <a:gd name="connsiteX6" fmla="*/ 108776 w 199401"/>
                    <a:gd name="connsiteY6" fmla="*/ 114664 h 234900"/>
                    <a:gd name="connsiteX7" fmla="*/ 126901 w 199401"/>
                    <a:gd name="connsiteY7" fmla="*/ 124599 h 234900"/>
                    <a:gd name="connsiteX8" fmla="*/ 145026 w 199401"/>
                    <a:gd name="connsiteY8" fmla="*/ 74706 h 234900"/>
                    <a:gd name="connsiteX9" fmla="*/ 163151 w 199401"/>
                    <a:gd name="connsiteY9" fmla="*/ 84641 h 234900"/>
                    <a:gd name="connsiteX10" fmla="*/ 181276 w 199401"/>
                    <a:gd name="connsiteY10" fmla="*/ 31186 h 234900"/>
                    <a:gd name="connsiteX11" fmla="*/ 199402 w 199401"/>
                    <a:gd name="connsiteY11" fmla="*/ 0 h 234900"/>
                    <a:gd name="connsiteX12" fmla="*/ 199402 w 199401"/>
                    <a:gd name="connsiteY12" fmla="*/ 119728 h 234900"/>
                    <a:gd name="connsiteX13" fmla="*/ 0 w 199401"/>
                    <a:gd name="connsiteY13" fmla="*/ 234901 h 234900"/>
                    <a:gd name="connsiteX14" fmla="*/ 0 w 199401"/>
                    <a:gd name="connsiteY14" fmla="*/ 210742 h 2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9401" h="234900">
                      <a:moveTo>
                        <a:pt x="0" y="210742"/>
                      </a:moveTo>
                      <a:lnTo>
                        <a:pt x="18125" y="185517"/>
                      </a:lnTo>
                      <a:lnTo>
                        <a:pt x="36250" y="186559"/>
                      </a:lnTo>
                      <a:lnTo>
                        <a:pt x="54376" y="149339"/>
                      </a:lnTo>
                      <a:lnTo>
                        <a:pt x="72501" y="150648"/>
                      </a:lnTo>
                      <a:lnTo>
                        <a:pt x="90626" y="125544"/>
                      </a:lnTo>
                      <a:lnTo>
                        <a:pt x="108776" y="114664"/>
                      </a:lnTo>
                      <a:lnTo>
                        <a:pt x="126901" y="124599"/>
                      </a:lnTo>
                      <a:lnTo>
                        <a:pt x="145026" y="74706"/>
                      </a:lnTo>
                      <a:lnTo>
                        <a:pt x="163151" y="84641"/>
                      </a:lnTo>
                      <a:lnTo>
                        <a:pt x="181276" y="31186"/>
                      </a:lnTo>
                      <a:lnTo>
                        <a:pt x="199402" y="0"/>
                      </a:lnTo>
                      <a:lnTo>
                        <a:pt x="199402" y="119728"/>
                      </a:lnTo>
                      <a:lnTo>
                        <a:pt x="0" y="234901"/>
                      </a:lnTo>
                      <a:lnTo>
                        <a:pt x="0" y="210742"/>
                      </a:lnTo>
                      <a:close/>
                    </a:path>
                  </a:pathLst>
                </a:custGeom>
                <a:solidFill>
                  <a:srgbClr val="455A64"/>
                </a:solidFill>
                <a:ln w="2419" cap="flat">
                  <a:noFill/>
                  <a:prstDash val="solid"/>
                  <a:miter/>
                </a:ln>
              </p:spPr>
              <p:txBody>
                <a:bodyPr rtlCol="0" anchor="ctr"/>
                <a:lstStyle/>
                <a:p>
                  <a:endParaRPr lang="en-US"/>
                </a:p>
              </p:txBody>
            </p:sp>
            <p:sp>
              <p:nvSpPr>
                <p:cNvPr id="1195" name="Freeform: Shape 1194">
                  <a:extLst>
                    <a:ext uri="{FF2B5EF4-FFF2-40B4-BE49-F238E27FC236}">
                      <a16:creationId xmlns="" xmlns:a16="http://schemas.microsoft.com/office/drawing/2014/main" id="{D19E382A-7C0B-4955-86C2-80A1735357ED}"/>
                    </a:ext>
                  </a:extLst>
                </p:cNvPr>
                <p:cNvSpPr/>
                <p:nvPr/>
              </p:nvSpPr>
              <p:spPr>
                <a:xfrm>
                  <a:off x="4561399" y="4211600"/>
                  <a:ext cx="22220" cy="27575"/>
                </a:xfrm>
                <a:custGeom>
                  <a:avLst/>
                  <a:gdLst>
                    <a:gd name="connsiteX0" fmla="*/ 0 w 22220"/>
                    <a:gd name="connsiteY0" fmla="*/ 25201 h 27575"/>
                    <a:gd name="connsiteX1" fmla="*/ 4095 w 22220"/>
                    <a:gd name="connsiteY1" fmla="*/ 27576 h 27575"/>
                    <a:gd name="connsiteX2" fmla="*/ 22220 w 22220"/>
                    <a:gd name="connsiteY2" fmla="*/ 2350 h 27575"/>
                    <a:gd name="connsiteX3" fmla="*/ 18125 w 22220"/>
                    <a:gd name="connsiteY3" fmla="*/ 0 h 27575"/>
                    <a:gd name="connsiteX4" fmla="*/ 0 w 22220"/>
                    <a:gd name="connsiteY4" fmla="*/ 25201 h 27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0" h="27575">
                      <a:moveTo>
                        <a:pt x="0" y="25201"/>
                      </a:moveTo>
                      <a:lnTo>
                        <a:pt x="4095" y="27576"/>
                      </a:lnTo>
                      <a:lnTo>
                        <a:pt x="22220" y="2350"/>
                      </a:lnTo>
                      <a:lnTo>
                        <a:pt x="18125" y="0"/>
                      </a:lnTo>
                      <a:lnTo>
                        <a:pt x="0" y="25201"/>
                      </a:lnTo>
                      <a:close/>
                    </a:path>
                  </a:pathLst>
                </a:custGeom>
                <a:solidFill>
                  <a:srgbClr val="37474F"/>
                </a:solidFill>
                <a:ln w="2419" cap="flat">
                  <a:noFill/>
                  <a:prstDash val="solid"/>
                  <a:miter/>
                </a:ln>
              </p:spPr>
              <p:txBody>
                <a:bodyPr rtlCol="0" anchor="ctr"/>
                <a:lstStyle/>
                <a:p>
                  <a:endParaRPr lang="en-US"/>
                </a:p>
              </p:txBody>
            </p:sp>
            <p:sp>
              <p:nvSpPr>
                <p:cNvPr id="1196" name="Freeform: Shape 1195">
                  <a:extLst>
                    <a:ext uri="{FF2B5EF4-FFF2-40B4-BE49-F238E27FC236}">
                      <a16:creationId xmlns="" xmlns:a16="http://schemas.microsoft.com/office/drawing/2014/main" id="{8EACABBA-6534-4390-81FB-4AB02B29120A}"/>
                    </a:ext>
                  </a:extLst>
                </p:cNvPr>
                <p:cNvSpPr/>
                <p:nvPr/>
              </p:nvSpPr>
              <p:spPr>
                <a:xfrm>
                  <a:off x="4597649" y="4175398"/>
                  <a:ext cx="22220" cy="39594"/>
                </a:xfrm>
                <a:custGeom>
                  <a:avLst/>
                  <a:gdLst>
                    <a:gd name="connsiteX0" fmla="*/ 18149 w 22220"/>
                    <a:gd name="connsiteY0" fmla="*/ 0 h 39594"/>
                    <a:gd name="connsiteX1" fmla="*/ 22220 w 22220"/>
                    <a:gd name="connsiteY1" fmla="*/ 2375 h 39594"/>
                    <a:gd name="connsiteX2" fmla="*/ 4095 w 22220"/>
                    <a:gd name="connsiteY2" fmla="*/ 39594 h 39594"/>
                    <a:gd name="connsiteX3" fmla="*/ 0 w 22220"/>
                    <a:gd name="connsiteY3" fmla="*/ 37220 h 39594"/>
                    <a:gd name="connsiteX4" fmla="*/ 18149 w 22220"/>
                    <a:gd name="connsiteY4" fmla="*/ 0 h 39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0" h="39594">
                      <a:moveTo>
                        <a:pt x="18149" y="0"/>
                      </a:moveTo>
                      <a:lnTo>
                        <a:pt x="22220" y="2375"/>
                      </a:lnTo>
                      <a:lnTo>
                        <a:pt x="4095" y="39594"/>
                      </a:lnTo>
                      <a:lnTo>
                        <a:pt x="0" y="37220"/>
                      </a:lnTo>
                      <a:lnTo>
                        <a:pt x="18149" y="0"/>
                      </a:lnTo>
                      <a:close/>
                    </a:path>
                  </a:pathLst>
                </a:custGeom>
                <a:solidFill>
                  <a:srgbClr val="37474F"/>
                </a:solidFill>
                <a:ln w="2419" cap="flat">
                  <a:noFill/>
                  <a:prstDash val="solid"/>
                  <a:miter/>
                </a:ln>
              </p:spPr>
              <p:txBody>
                <a:bodyPr rtlCol="0" anchor="ctr"/>
                <a:lstStyle/>
                <a:p>
                  <a:endParaRPr lang="en-US"/>
                </a:p>
              </p:txBody>
            </p:sp>
            <p:sp>
              <p:nvSpPr>
                <p:cNvPr id="1197" name="Freeform: Shape 1196">
                  <a:extLst>
                    <a:ext uri="{FF2B5EF4-FFF2-40B4-BE49-F238E27FC236}">
                      <a16:creationId xmlns="" xmlns:a16="http://schemas.microsoft.com/office/drawing/2014/main" id="{50E20288-EE5C-4700-8B22-3577E2633481}"/>
                    </a:ext>
                  </a:extLst>
                </p:cNvPr>
                <p:cNvSpPr/>
                <p:nvPr/>
              </p:nvSpPr>
              <p:spPr>
                <a:xfrm>
                  <a:off x="4633924" y="4151603"/>
                  <a:ext cx="22196" cy="27478"/>
                </a:xfrm>
                <a:custGeom>
                  <a:avLst/>
                  <a:gdLst>
                    <a:gd name="connsiteX0" fmla="*/ 0 w 22196"/>
                    <a:gd name="connsiteY0" fmla="*/ 25104 h 27478"/>
                    <a:gd name="connsiteX1" fmla="*/ 4071 w 22196"/>
                    <a:gd name="connsiteY1" fmla="*/ 27479 h 27478"/>
                    <a:gd name="connsiteX2" fmla="*/ 22196 w 22196"/>
                    <a:gd name="connsiteY2" fmla="*/ 2375 h 27478"/>
                    <a:gd name="connsiteX3" fmla="*/ 18125 w 22196"/>
                    <a:gd name="connsiteY3" fmla="*/ 0 h 27478"/>
                    <a:gd name="connsiteX4" fmla="*/ 0 w 22196"/>
                    <a:gd name="connsiteY4" fmla="*/ 25104 h 27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6" h="27478">
                      <a:moveTo>
                        <a:pt x="0" y="25104"/>
                      </a:moveTo>
                      <a:lnTo>
                        <a:pt x="4071" y="27479"/>
                      </a:lnTo>
                      <a:lnTo>
                        <a:pt x="22196" y="2375"/>
                      </a:lnTo>
                      <a:lnTo>
                        <a:pt x="18125" y="0"/>
                      </a:lnTo>
                      <a:lnTo>
                        <a:pt x="0" y="25104"/>
                      </a:lnTo>
                      <a:close/>
                    </a:path>
                  </a:pathLst>
                </a:custGeom>
                <a:solidFill>
                  <a:srgbClr val="37474F"/>
                </a:solidFill>
                <a:ln w="2419" cap="flat">
                  <a:noFill/>
                  <a:prstDash val="solid"/>
                  <a:miter/>
                </a:ln>
              </p:spPr>
              <p:txBody>
                <a:bodyPr rtlCol="0" anchor="ctr"/>
                <a:lstStyle/>
                <a:p>
                  <a:endParaRPr lang="en-US"/>
                </a:p>
              </p:txBody>
            </p:sp>
            <p:sp>
              <p:nvSpPr>
                <p:cNvPr id="1198" name="Freeform: Shape 1197">
                  <a:extLst>
                    <a:ext uri="{FF2B5EF4-FFF2-40B4-BE49-F238E27FC236}">
                      <a16:creationId xmlns="" xmlns:a16="http://schemas.microsoft.com/office/drawing/2014/main" id="{50C88DBC-CB94-4E72-A493-8C7ECF425BF2}"/>
                    </a:ext>
                  </a:extLst>
                </p:cNvPr>
                <p:cNvSpPr/>
                <p:nvPr/>
              </p:nvSpPr>
              <p:spPr>
                <a:xfrm>
                  <a:off x="4688300" y="4100789"/>
                  <a:ext cx="22220" cy="52243"/>
                </a:xfrm>
                <a:custGeom>
                  <a:avLst/>
                  <a:gdLst>
                    <a:gd name="connsiteX0" fmla="*/ 18125 w 22220"/>
                    <a:gd name="connsiteY0" fmla="*/ 0 h 52243"/>
                    <a:gd name="connsiteX1" fmla="*/ 22220 w 22220"/>
                    <a:gd name="connsiteY1" fmla="*/ 2350 h 52243"/>
                    <a:gd name="connsiteX2" fmla="*/ 4095 w 22220"/>
                    <a:gd name="connsiteY2" fmla="*/ 52243 h 52243"/>
                    <a:gd name="connsiteX3" fmla="*/ 0 w 22220"/>
                    <a:gd name="connsiteY3" fmla="*/ 49893 h 52243"/>
                    <a:gd name="connsiteX4" fmla="*/ 18125 w 22220"/>
                    <a:gd name="connsiteY4" fmla="*/ 0 h 52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0" h="52243">
                      <a:moveTo>
                        <a:pt x="18125" y="0"/>
                      </a:moveTo>
                      <a:lnTo>
                        <a:pt x="22220" y="2350"/>
                      </a:lnTo>
                      <a:lnTo>
                        <a:pt x="4095" y="52243"/>
                      </a:lnTo>
                      <a:lnTo>
                        <a:pt x="0" y="49893"/>
                      </a:lnTo>
                      <a:lnTo>
                        <a:pt x="18125" y="0"/>
                      </a:lnTo>
                      <a:close/>
                    </a:path>
                  </a:pathLst>
                </a:custGeom>
                <a:solidFill>
                  <a:srgbClr val="37474F"/>
                </a:solidFill>
                <a:ln w="2419" cap="flat">
                  <a:noFill/>
                  <a:prstDash val="solid"/>
                  <a:miter/>
                </a:ln>
              </p:spPr>
              <p:txBody>
                <a:bodyPr rtlCol="0" anchor="ctr"/>
                <a:lstStyle/>
                <a:p>
                  <a:endParaRPr lang="en-US"/>
                </a:p>
              </p:txBody>
            </p:sp>
            <p:sp>
              <p:nvSpPr>
                <p:cNvPr id="1199" name="Freeform: Shape 1198">
                  <a:extLst>
                    <a:ext uri="{FF2B5EF4-FFF2-40B4-BE49-F238E27FC236}">
                      <a16:creationId xmlns="" xmlns:a16="http://schemas.microsoft.com/office/drawing/2014/main" id="{8C6CC03A-6560-4351-A7A7-02D79EE7CA79}"/>
                    </a:ext>
                  </a:extLst>
                </p:cNvPr>
                <p:cNvSpPr/>
                <p:nvPr/>
              </p:nvSpPr>
              <p:spPr>
                <a:xfrm>
                  <a:off x="4724574" y="4057245"/>
                  <a:ext cx="22196" cy="55829"/>
                </a:xfrm>
                <a:custGeom>
                  <a:avLst/>
                  <a:gdLst>
                    <a:gd name="connsiteX0" fmla="*/ 18125 w 22196"/>
                    <a:gd name="connsiteY0" fmla="*/ 0 h 55829"/>
                    <a:gd name="connsiteX1" fmla="*/ 22196 w 22196"/>
                    <a:gd name="connsiteY1" fmla="*/ 2375 h 55829"/>
                    <a:gd name="connsiteX2" fmla="*/ 4071 w 22196"/>
                    <a:gd name="connsiteY2" fmla="*/ 55830 h 55829"/>
                    <a:gd name="connsiteX3" fmla="*/ 0 w 22196"/>
                    <a:gd name="connsiteY3" fmla="*/ 53479 h 55829"/>
                    <a:gd name="connsiteX4" fmla="*/ 18125 w 22196"/>
                    <a:gd name="connsiteY4" fmla="*/ 0 h 5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6" h="55829">
                      <a:moveTo>
                        <a:pt x="18125" y="0"/>
                      </a:moveTo>
                      <a:lnTo>
                        <a:pt x="22196" y="2375"/>
                      </a:lnTo>
                      <a:lnTo>
                        <a:pt x="4071" y="55830"/>
                      </a:lnTo>
                      <a:lnTo>
                        <a:pt x="0" y="53479"/>
                      </a:lnTo>
                      <a:lnTo>
                        <a:pt x="18125" y="0"/>
                      </a:lnTo>
                      <a:close/>
                    </a:path>
                  </a:pathLst>
                </a:custGeom>
                <a:solidFill>
                  <a:srgbClr val="37474F"/>
                </a:solidFill>
                <a:ln w="2419" cap="flat">
                  <a:noFill/>
                  <a:prstDash val="solid"/>
                  <a:miter/>
                </a:ln>
              </p:spPr>
              <p:txBody>
                <a:bodyPr rtlCol="0" anchor="ctr"/>
                <a:lstStyle/>
                <a:p>
                  <a:endParaRPr lang="en-US"/>
                </a:p>
              </p:txBody>
            </p:sp>
            <p:sp>
              <p:nvSpPr>
                <p:cNvPr id="1200" name="Freeform: Shape 1199">
                  <a:extLst>
                    <a:ext uri="{FF2B5EF4-FFF2-40B4-BE49-F238E27FC236}">
                      <a16:creationId xmlns="" xmlns:a16="http://schemas.microsoft.com/office/drawing/2014/main" id="{6A1A90BE-1D07-4D68-B396-922063964F58}"/>
                    </a:ext>
                  </a:extLst>
                </p:cNvPr>
                <p:cNvSpPr/>
                <p:nvPr/>
              </p:nvSpPr>
              <p:spPr>
                <a:xfrm>
                  <a:off x="4744794" y="4011821"/>
                  <a:ext cx="17838" cy="26351"/>
                </a:xfrm>
                <a:custGeom>
                  <a:avLst/>
                  <a:gdLst>
                    <a:gd name="connsiteX0" fmla="*/ 353 w 17838"/>
                    <a:gd name="connsiteY0" fmla="*/ 26281 h 26351"/>
                    <a:gd name="connsiteX1" fmla="*/ 111 w 17838"/>
                    <a:gd name="connsiteY1" fmla="*/ 26281 h 26351"/>
                    <a:gd name="connsiteX2" fmla="*/ 111 w 17838"/>
                    <a:gd name="connsiteY2" fmla="*/ 25699 h 26351"/>
                    <a:gd name="connsiteX3" fmla="*/ 17073 w 17838"/>
                    <a:gd name="connsiteY3" fmla="*/ 111 h 26351"/>
                    <a:gd name="connsiteX4" fmla="*/ 17655 w 17838"/>
                    <a:gd name="connsiteY4" fmla="*/ 111 h 26351"/>
                    <a:gd name="connsiteX5" fmla="*/ 17776 w 17838"/>
                    <a:gd name="connsiteY5" fmla="*/ 692 h 26351"/>
                    <a:gd name="connsiteX6" fmla="*/ 814 w 17838"/>
                    <a:gd name="connsiteY6" fmla="*/ 26281 h 26351"/>
                    <a:gd name="connsiteX7" fmla="*/ 353 w 17838"/>
                    <a:gd name="connsiteY7" fmla="*/ 26281 h 2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38" h="26351">
                      <a:moveTo>
                        <a:pt x="353" y="26281"/>
                      </a:moveTo>
                      <a:cubicBezTo>
                        <a:pt x="273" y="26305"/>
                        <a:pt x="191" y="26305"/>
                        <a:pt x="111" y="26281"/>
                      </a:cubicBezTo>
                      <a:cubicBezTo>
                        <a:pt x="-37" y="26116"/>
                        <a:pt x="-37" y="25864"/>
                        <a:pt x="111" y="25699"/>
                      </a:cubicBezTo>
                      <a:lnTo>
                        <a:pt x="17073" y="111"/>
                      </a:lnTo>
                      <a:cubicBezTo>
                        <a:pt x="17238" y="-37"/>
                        <a:pt x="17490" y="-37"/>
                        <a:pt x="17655" y="111"/>
                      </a:cubicBezTo>
                      <a:cubicBezTo>
                        <a:pt x="17841" y="244"/>
                        <a:pt x="17894" y="496"/>
                        <a:pt x="17776" y="692"/>
                      </a:cubicBezTo>
                      <a:lnTo>
                        <a:pt x="814" y="26281"/>
                      </a:lnTo>
                      <a:cubicBezTo>
                        <a:pt x="675" y="26375"/>
                        <a:pt x="491" y="26375"/>
                        <a:pt x="353" y="26281"/>
                      </a:cubicBezTo>
                      <a:close/>
                    </a:path>
                  </a:pathLst>
                </a:custGeom>
                <a:solidFill>
                  <a:srgbClr val="455A64"/>
                </a:solidFill>
                <a:ln w="2419" cap="flat">
                  <a:noFill/>
                  <a:prstDash val="solid"/>
                  <a:miter/>
                </a:ln>
              </p:spPr>
              <p:txBody>
                <a:bodyPr rtlCol="0" anchor="ctr"/>
                <a:lstStyle/>
                <a:p>
                  <a:endParaRPr lang="en-US"/>
                </a:p>
              </p:txBody>
            </p:sp>
            <p:sp>
              <p:nvSpPr>
                <p:cNvPr id="1201" name="Freeform: Shape 1200">
                  <a:extLst>
                    <a:ext uri="{FF2B5EF4-FFF2-40B4-BE49-F238E27FC236}">
                      <a16:creationId xmlns="" xmlns:a16="http://schemas.microsoft.com/office/drawing/2014/main" id="{4FC9FFF0-E17C-47C1-9AF7-16B81BCEF4A2}"/>
                    </a:ext>
                  </a:extLst>
                </p:cNvPr>
                <p:cNvSpPr/>
                <p:nvPr/>
              </p:nvSpPr>
              <p:spPr>
                <a:xfrm>
                  <a:off x="4756844" y="4011257"/>
                  <a:ext cx="6042" cy="6709"/>
                </a:xfrm>
                <a:custGeom>
                  <a:avLst/>
                  <a:gdLst>
                    <a:gd name="connsiteX0" fmla="*/ 5556 w 6042"/>
                    <a:gd name="connsiteY0" fmla="*/ 6709 h 6709"/>
                    <a:gd name="connsiteX1" fmla="*/ 5071 w 6042"/>
                    <a:gd name="connsiteY1" fmla="*/ 6224 h 6709"/>
                    <a:gd name="connsiteX2" fmla="*/ 5071 w 6042"/>
                    <a:gd name="connsiteY2" fmla="*/ 1136 h 6709"/>
                    <a:gd name="connsiteX3" fmla="*/ 613 w 6042"/>
                    <a:gd name="connsiteY3" fmla="*/ 2638 h 6709"/>
                    <a:gd name="connsiteX4" fmla="*/ 31 w 6042"/>
                    <a:gd name="connsiteY4" fmla="*/ 2323 h 6709"/>
                    <a:gd name="connsiteX5" fmla="*/ 276 w 6042"/>
                    <a:gd name="connsiteY5" fmla="*/ 1756 h 6709"/>
                    <a:gd name="connsiteX6" fmla="*/ 322 w 6042"/>
                    <a:gd name="connsiteY6" fmla="*/ 1742 h 6709"/>
                    <a:gd name="connsiteX7" fmla="*/ 5410 w 6042"/>
                    <a:gd name="connsiteY7" fmla="*/ 45 h 6709"/>
                    <a:gd name="connsiteX8" fmla="*/ 5822 w 6042"/>
                    <a:gd name="connsiteY8" fmla="*/ 45 h 6709"/>
                    <a:gd name="connsiteX9" fmla="*/ 6040 w 6042"/>
                    <a:gd name="connsiteY9" fmla="*/ 433 h 6709"/>
                    <a:gd name="connsiteX10" fmla="*/ 6040 w 6042"/>
                    <a:gd name="connsiteY10" fmla="*/ 6176 h 6709"/>
                    <a:gd name="connsiteX11" fmla="*/ 5607 w 6042"/>
                    <a:gd name="connsiteY11" fmla="*/ 6707 h 6709"/>
                    <a:gd name="connsiteX12" fmla="*/ 5556 w 6042"/>
                    <a:gd name="connsiteY12" fmla="*/ 6709 h 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42" h="6709">
                      <a:moveTo>
                        <a:pt x="5556" y="6709"/>
                      </a:moveTo>
                      <a:cubicBezTo>
                        <a:pt x="5289" y="6709"/>
                        <a:pt x="5071" y="6491"/>
                        <a:pt x="5071" y="6224"/>
                      </a:cubicBezTo>
                      <a:lnTo>
                        <a:pt x="5071" y="1136"/>
                      </a:lnTo>
                      <a:lnTo>
                        <a:pt x="613" y="2638"/>
                      </a:lnTo>
                      <a:cubicBezTo>
                        <a:pt x="365" y="2701"/>
                        <a:pt x="111" y="2566"/>
                        <a:pt x="31" y="2323"/>
                      </a:cubicBezTo>
                      <a:cubicBezTo>
                        <a:pt x="-59" y="2100"/>
                        <a:pt x="53" y="1846"/>
                        <a:pt x="276" y="1756"/>
                      </a:cubicBezTo>
                      <a:cubicBezTo>
                        <a:pt x="290" y="1751"/>
                        <a:pt x="307" y="1746"/>
                        <a:pt x="322" y="1742"/>
                      </a:cubicBezTo>
                      <a:lnTo>
                        <a:pt x="5410" y="45"/>
                      </a:lnTo>
                      <a:cubicBezTo>
                        <a:pt x="5541" y="-15"/>
                        <a:pt x="5692" y="-15"/>
                        <a:pt x="5822" y="45"/>
                      </a:cubicBezTo>
                      <a:cubicBezTo>
                        <a:pt x="5948" y="138"/>
                        <a:pt x="6028" y="278"/>
                        <a:pt x="6040" y="433"/>
                      </a:cubicBezTo>
                      <a:lnTo>
                        <a:pt x="6040" y="6176"/>
                      </a:lnTo>
                      <a:cubicBezTo>
                        <a:pt x="6067" y="6443"/>
                        <a:pt x="5873" y="6680"/>
                        <a:pt x="5607" y="6707"/>
                      </a:cubicBezTo>
                      <a:cubicBezTo>
                        <a:pt x="5590" y="6709"/>
                        <a:pt x="5573" y="6709"/>
                        <a:pt x="5556" y="6709"/>
                      </a:cubicBezTo>
                      <a:close/>
                    </a:path>
                  </a:pathLst>
                </a:custGeom>
                <a:solidFill>
                  <a:srgbClr val="455A64"/>
                </a:solidFill>
                <a:ln w="2419" cap="flat">
                  <a:noFill/>
                  <a:prstDash val="solid"/>
                  <a:miter/>
                </a:ln>
              </p:spPr>
              <p:txBody>
                <a:bodyPr rtlCol="0" anchor="ctr"/>
                <a:lstStyle/>
                <a:p>
                  <a:endParaRPr lang="en-US"/>
                </a:p>
              </p:txBody>
            </p:sp>
            <p:sp>
              <p:nvSpPr>
                <p:cNvPr id="1202" name="Freeform: Shape 1201">
                  <a:extLst>
                    <a:ext uri="{FF2B5EF4-FFF2-40B4-BE49-F238E27FC236}">
                      <a16:creationId xmlns="" xmlns:a16="http://schemas.microsoft.com/office/drawing/2014/main" id="{8C8F5C9A-230B-4F2E-A1EB-B8EA98795C0E}"/>
                    </a:ext>
                  </a:extLst>
                </p:cNvPr>
                <p:cNvSpPr/>
                <p:nvPr/>
              </p:nvSpPr>
              <p:spPr>
                <a:xfrm>
                  <a:off x="4725865" y="4044672"/>
                  <a:ext cx="16347" cy="46521"/>
                </a:xfrm>
                <a:custGeom>
                  <a:avLst/>
                  <a:gdLst>
                    <a:gd name="connsiteX0" fmla="*/ 430 w 16347"/>
                    <a:gd name="connsiteY0" fmla="*/ 46522 h 46521"/>
                    <a:gd name="connsiteX1" fmla="*/ 285 w 16347"/>
                    <a:gd name="connsiteY1" fmla="*/ 46522 h 46521"/>
                    <a:gd name="connsiteX2" fmla="*/ 18 w 16347"/>
                    <a:gd name="connsiteY2" fmla="*/ 45989 h 46521"/>
                    <a:gd name="connsiteX3" fmla="*/ 15526 w 16347"/>
                    <a:gd name="connsiteY3" fmla="*/ 288 h 46521"/>
                    <a:gd name="connsiteX4" fmla="*/ 16059 w 16347"/>
                    <a:gd name="connsiteY4" fmla="*/ 21 h 46521"/>
                    <a:gd name="connsiteX5" fmla="*/ 16326 w 16347"/>
                    <a:gd name="connsiteY5" fmla="*/ 554 h 46521"/>
                    <a:gd name="connsiteX6" fmla="*/ 818 w 16347"/>
                    <a:gd name="connsiteY6" fmla="*/ 46255 h 46521"/>
                    <a:gd name="connsiteX7" fmla="*/ 430 w 16347"/>
                    <a:gd name="connsiteY7" fmla="*/ 46522 h 4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47" h="46521">
                      <a:moveTo>
                        <a:pt x="430" y="46522"/>
                      </a:moveTo>
                      <a:lnTo>
                        <a:pt x="285" y="46522"/>
                      </a:lnTo>
                      <a:cubicBezTo>
                        <a:pt x="69" y="46442"/>
                        <a:pt x="-47" y="46209"/>
                        <a:pt x="18" y="45989"/>
                      </a:cubicBezTo>
                      <a:lnTo>
                        <a:pt x="15526" y="288"/>
                      </a:lnTo>
                      <a:cubicBezTo>
                        <a:pt x="15599" y="67"/>
                        <a:pt x="15839" y="-51"/>
                        <a:pt x="16059" y="21"/>
                      </a:cubicBezTo>
                      <a:cubicBezTo>
                        <a:pt x="16280" y="94"/>
                        <a:pt x="16399" y="334"/>
                        <a:pt x="16326" y="554"/>
                      </a:cubicBezTo>
                      <a:lnTo>
                        <a:pt x="818" y="46255"/>
                      </a:lnTo>
                      <a:cubicBezTo>
                        <a:pt x="757" y="46418"/>
                        <a:pt x="602" y="46522"/>
                        <a:pt x="430" y="46522"/>
                      </a:cubicBezTo>
                      <a:close/>
                    </a:path>
                  </a:pathLst>
                </a:custGeom>
                <a:solidFill>
                  <a:srgbClr val="455A64"/>
                </a:solidFill>
                <a:ln w="2419" cap="flat">
                  <a:noFill/>
                  <a:prstDash val="solid"/>
                  <a:miter/>
                </a:ln>
              </p:spPr>
              <p:txBody>
                <a:bodyPr rtlCol="0" anchor="ctr"/>
                <a:lstStyle/>
                <a:p>
                  <a:endParaRPr lang="en-US"/>
                </a:p>
              </p:txBody>
            </p:sp>
            <p:sp>
              <p:nvSpPr>
                <p:cNvPr id="1203" name="Freeform: Shape 1202">
                  <a:extLst>
                    <a:ext uri="{FF2B5EF4-FFF2-40B4-BE49-F238E27FC236}">
                      <a16:creationId xmlns="" xmlns:a16="http://schemas.microsoft.com/office/drawing/2014/main" id="{88BDE7AC-72E1-4798-83BA-4E48781385ED}"/>
                    </a:ext>
                  </a:extLst>
                </p:cNvPr>
                <p:cNvSpPr/>
                <p:nvPr/>
              </p:nvSpPr>
              <p:spPr>
                <a:xfrm>
                  <a:off x="4709905" y="4086354"/>
                  <a:ext cx="13444" cy="7674"/>
                </a:xfrm>
                <a:custGeom>
                  <a:avLst/>
                  <a:gdLst>
                    <a:gd name="connsiteX0" fmla="*/ 13022 w 13444"/>
                    <a:gd name="connsiteY0" fmla="*/ 7674 h 7674"/>
                    <a:gd name="connsiteX1" fmla="*/ 12828 w 13444"/>
                    <a:gd name="connsiteY1" fmla="*/ 7674 h 7674"/>
                    <a:gd name="connsiteX2" fmla="*/ 228 w 13444"/>
                    <a:gd name="connsiteY2" fmla="*/ 768 h 7674"/>
                    <a:gd name="connsiteX3" fmla="*/ 34 w 13444"/>
                    <a:gd name="connsiteY3" fmla="*/ 254 h 7674"/>
                    <a:gd name="connsiteX4" fmla="*/ 58 w 13444"/>
                    <a:gd name="connsiteY4" fmla="*/ 211 h 7674"/>
                    <a:gd name="connsiteX5" fmla="*/ 615 w 13444"/>
                    <a:gd name="connsiteY5" fmla="*/ 41 h 7674"/>
                    <a:gd name="connsiteX6" fmla="*/ 13216 w 13444"/>
                    <a:gd name="connsiteY6" fmla="*/ 6923 h 7674"/>
                    <a:gd name="connsiteX7" fmla="*/ 13402 w 13444"/>
                    <a:gd name="connsiteY7" fmla="*/ 7475 h 7674"/>
                    <a:gd name="connsiteX8" fmla="*/ 13385 w 13444"/>
                    <a:gd name="connsiteY8" fmla="*/ 7505 h 7674"/>
                    <a:gd name="connsiteX9" fmla="*/ 13022 w 13444"/>
                    <a:gd name="connsiteY9" fmla="*/ 7674 h 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4" h="7674">
                      <a:moveTo>
                        <a:pt x="13022" y="7674"/>
                      </a:moveTo>
                      <a:lnTo>
                        <a:pt x="12828" y="7674"/>
                      </a:lnTo>
                      <a:lnTo>
                        <a:pt x="228" y="768"/>
                      </a:lnTo>
                      <a:cubicBezTo>
                        <a:pt x="34" y="681"/>
                        <a:pt x="-53" y="451"/>
                        <a:pt x="34" y="254"/>
                      </a:cubicBezTo>
                      <a:cubicBezTo>
                        <a:pt x="41" y="240"/>
                        <a:pt x="48" y="225"/>
                        <a:pt x="58" y="211"/>
                      </a:cubicBezTo>
                      <a:cubicBezTo>
                        <a:pt x="174" y="19"/>
                        <a:pt x="414" y="-53"/>
                        <a:pt x="615" y="41"/>
                      </a:cubicBezTo>
                      <a:lnTo>
                        <a:pt x="13216" y="6923"/>
                      </a:lnTo>
                      <a:cubicBezTo>
                        <a:pt x="13419" y="7025"/>
                        <a:pt x="13502" y="7272"/>
                        <a:pt x="13402" y="7475"/>
                      </a:cubicBezTo>
                      <a:cubicBezTo>
                        <a:pt x="13398" y="7485"/>
                        <a:pt x="13390" y="7495"/>
                        <a:pt x="13385" y="7505"/>
                      </a:cubicBezTo>
                      <a:cubicBezTo>
                        <a:pt x="13296" y="7614"/>
                        <a:pt x="13163" y="7677"/>
                        <a:pt x="13022" y="7674"/>
                      </a:cubicBezTo>
                      <a:close/>
                    </a:path>
                  </a:pathLst>
                </a:custGeom>
                <a:solidFill>
                  <a:srgbClr val="455A64"/>
                </a:solidFill>
                <a:ln w="2419" cap="flat">
                  <a:noFill/>
                  <a:prstDash val="solid"/>
                  <a:miter/>
                </a:ln>
              </p:spPr>
              <p:txBody>
                <a:bodyPr rtlCol="0" anchor="ctr"/>
                <a:lstStyle/>
                <a:p>
                  <a:endParaRPr lang="en-US"/>
                </a:p>
              </p:txBody>
            </p:sp>
            <p:sp>
              <p:nvSpPr>
                <p:cNvPr id="1204" name="Freeform: Shape 1203">
                  <a:extLst>
                    <a:ext uri="{FF2B5EF4-FFF2-40B4-BE49-F238E27FC236}">
                      <a16:creationId xmlns="" xmlns:a16="http://schemas.microsoft.com/office/drawing/2014/main" id="{4CDFCB9A-6AA1-4C1E-B230-3BF8ED9CDB33}"/>
                    </a:ext>
                  </a:extLst>
                </p:cNvPr>
                <p:cNvSpPr/>
                <p:nvPr/>
              </p:nvSpPr>
              <p:spPr>
                <a:xfrm>
                  <a:off x="4691132" y="4088985"/>
                  <a:ext cx="16159" cy="42966"/>
                </a:xfrm>
                <a:custGeom>
                  <a:avLst/>
                  <a:gdLst>
                    <a:gd name="connsiteX0" fmla="*/ 415 w 16159"/>
                    <a:gd name="connsiteY0" fmla="*/ 42966 h 42966"/>
                    <a:gd name="connsiteX1" fmla="*/ 270 w 16159"/>
                    <a:gd name="connsiteY1" fmla="*/ 42966 h 42966"/>
                    <a:gd name="connsiteX2" fmla="*/ 25 w 16159"/>
                    <a:gd name="connsiteY2" fmla="*/ 42438 h 42966"/>
                    <a:gd name="connsiteX3" fmla="*/ 27 w 16159"/>
                    <a:gd name="connsiteY3" fmla="*/ 42433 h 42966"/>
                    <a:gd name="connsiteX4" fmla="*/ 15342 w 16159"/>
                    <a:gd name="connsiteY4" fmla="*/ 270 h 42966"/>
                    <a:gd name="connsiteX5" fmla="*/ 15870 w 16159"/>
                    <a:gd name="connsiteY5" fmla="*/ 25 h 42966"/>
                    <a:gd name="connsiteX6" fmla="*/ 15875 w 16159"/>
                    <a:gd name="connsiteY6" fmla="*/ 27 h 42966"/>
                    <a:gd name="connsiteX7" fmla="*/ 16141 w 16159"/>
                    <a:gd name="connsiteY7" fmla="*/ 560 h 42966"/>
                    <a:gd name="connsiteX8" fmla="*/ 803 w 16159"/>
                    <a:gd name="connsiteY8" fmla="*/ 42723 h 42966"/>
                    <a:gd name="connsiteX9" fmla="*/ 415 w 16159"/>
                    <a:gd name="connsiteY9" fmla="*/ 42966 h 4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59" h="42966">
                      <a:moveTo>
                        <a:pt x="415" y="42966"/>
                      </a:moveTo>
                      <a:lnTo>
                        <a:pt x="270" y="42966"/>
                      </a:lnTo>
                      <a:cubicBezTo>
                        <a:pt x="56" y="42886"/>
                        <a:pt x="-53" y="42651"/>
                        <a:pt x="25" y="42438"/>
                      </a:cubicBezTo>
                      <a:cubicBezTo>
                        <a:pt x="27" y="42435"/>
                        <a:pt x="27" y="42435"/>
                        <a:pt x="27" y="42433"/>
                      </a:cubicBezTo>
                      <a:lnTo>
                        <a:pt x="15342" y="270"/>
                      </a:lnTo>
                      <a:cubicBezTo>
                        <a:pt x="15422" y="56"/>
                        <a:pt x="15657" y="-53"/>
                        <a:pt x="15870" y="25"/>
                      </a:cubicBezTo>
                      <a:cubicBezTo>
                        <a:pt x="15872" y="27"/>
                        <a:pt x="15872" y="27"/>
                        <a:pt x="15875" y="27"/>
                      </a:cubicBezTo>
                      <a:cubicBezTo>
                        <a:pt x="16090" y="107"/>
                        <a:pt x="16207" y="340"/>
                        <a:pt x="16141" y="560"/>
                      </a:cubicBezTo>
                      <a:lnTo>
                        <a:pt x="803" y="42723"/>
                      </a:lnTo>
                      <a:cubicBezTo>
                        <a:pt x="740" y="42881"/>
                        <a:pt x="582" y="42978"/>
                        <a:pt x="415" y="42966"/>
                      </a:cubicBezTo>
                      <a:close/>
                    </a:path>
                  </a:pathLst>
                </a:custGeom>
                <a:solidFill>
                  <a:srgbClr val="455A64"/>
                </a:solidFill>
                <a:ln w="2419" cap="flat">
                  <a:noFill/>
                  <a:prstDash val="solid"/>
                  <a:miter/>
                </a:ln>
              </p:spPr>
              <p:txBody>
                <a:bodyPr rtlCol="0" anchor="ctr"/>
                <a:lstStyle/>
                <a:p>
                  <a:endParaRPr lang="en-US"/>
                </a:p>
              </p:txBody>
            </p:sp>
            <p:sp>
              <p:nvSpPr>
                <p:cNvPr id="1205" name="Freeform: Shape 1204">
                  <a:extLst>
                    <a:ext uri="{FF2B5EF4-FFF2-40B4-BE49-F238E27FC236}">
                      <a16:creationId xmlns="" xmlns:a16="http://schemas.microsoft.com/office/drawing/2014/main" id="{F3519A1F-F200-4B7B-92B1-3BE5F1BDA78A}"/>
                    </a:ext>
                  </a:extLst>
                </p:cNvPr>
                <p:cNvSpPr/>
                <p:nvPr/>
              </p:nvSpPr>
              <p:spPr>
                <a:xfrm>
                  <a:off x="4673649" y="4126222"/>
                  <a:ext cx="14868" cy="8483"/>
                </a:xfrm>
                <a:custGeom>
                  <a:avLst/>
                  <a:gdLst>
                    <a:gd name="connsiteX0" fmla="*/ 14457 w 14868"/>
                    <a:gd name="connsiteY0" fmla="*/ 8467 h 8483"/>
                    <a:gd name="connsiteX1" fmla="*/ 14239 w 14868"/>
                    <a:gd name="connsiteY1" fmla="*/ 8467 h 8483"/>
                    <a:gd name="connsiteX2" fmla="*/ 209 w 14868"/>
                    <a:gd name="connsiteY2" fmla="*/ 785 h 8483"/>
                    <a:gd name="connsiteX3" fmla="*/ 44 w 14868"/>
                    <a:gd name="connsiteY3" fmla="*/ 262 h 8483"/>
                    <a:gd name="connsiteX4" fmla="*/ 63 w 14868"/>
                    <a:gd name="connsiteY4" fmla="*/ 228 h 8483"/>
                    <a:gd name="connsiteX5" fmla="*/ 577 w 14868"/>
                    <a:gd name="connsiteY5" fmla="*/ 34 h 8483"/>
                    <a:gd name="connsiteX6" fmla="*/ 621 w 14868"/>
                    <a:gd name="connsiteY6" fmla="*/ 58 h 8483"/>
                    <a:gd name="connsiteX7" fmla="*/ 14651 w 14868"/>
                    <a:gd name="connsiteY7" fmla="*/ 7740 h 8483"/>
                    <a:gd name="connsiteX8" fmla="*/ 14820 w 14868"/>
                    <a:gd name="connsiteY8" fmla="*/ 8297 h 8483"/>
                    <a:gd name="connsiteX9" fmla="*/ 14457 w 14868"/>
                    <a:gd name="connsiteY9" fmla="*/ 8467 h 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68" h="8483">
                      <a:moveTo>
                        <a:pt x="14457" y="8467"/>
                      </a:moveTo>
                      <a:cubicBezTo>
                        <a:pt x="14387" y="8489"/>
                        <a:pt x="14309" y="8489"/>
                        <a:pt x="14239" y="8467"/>
                      </a:cubicBezTo>
                      <a:lnTo>
                        <a:pt x="209" y="785"/>
                      </a:lnTo>
                      <a:cubicBezTo>
                        <a:pt x="20" y="686"/>
                        <a:pt x="-55" y="453"/>
                        <a:pt x="44" y="262"/>
                      </a:cubicBezTo>
                      <a:cubicBezTo>
                        <a:pt x="49" y="250"/>
                        <a:pt x="56" y="240"/>
                        <a:pt x="63" y="228"/>
                      </a:cubicBezTo>
                      <a:cubicBezTo>
                        <a:pt x="151" y="32"/>
                        <a:pt x="381" y="-53"/>
                        <a:pt x="577" y="34"/>
                      </a:cubicBezTo>
                      <a:cubicBezTo>
                        <a:pt x="592" y="41"/>
                        <a:pt x="606" y="49"/>
                        <a:pt x="621" y="58"/>
                      </a:cubicBezTo>
                      <a:lnTo>
                        <a:pt x="14651" y="7740"/>
                      </a:lnTo>
                      <a:cubicBezTo>
                        <a:pt x="14852" y="7846"/>
                        <a:pt x="14927" y="8096"/>
                        <a:pt x="14820" y="8297"/>
                      </a:cubicBezTo>
                      <a:cubicBezTo>
                        <a:pt x="14740" y="8416"/>
                        <a:pt x="14600" y="8481"/>
                        <a:pt x="14457" y="8467"/>
                      </a:cubicBezTo>
                      <a:close/>
                    </a:path>
                  </a:pathLst>
                </a:custGeom>
                <a:solidFill>
                  <a:srgbClr val="455A64"/>
                </a:solidFill>
                <a:ln w="2419" cap="flat">
                  <a:noFill/>
                  <a:prstDash val="solid"/>
                  <a:miter/>
                </a:ln>
              </p:spPr>
              <p:txBody>
                <a:bodyPr rtlCol="0" anchor="ctr"/>
                <a:lstStyle/>
                <a:p>
                  <a:endParaRPr lang="en-US"/>
                </a:p>
              </p:txBody>
            </p:sp>
            <p:sp>
              <p:nvSpPr>
                <p:cNvPr id="1206" name="Freeform: Shape 1205">
                  <a:extLst>
                    <a:ext uri="{FF2B5EF4-FFF2-40B4-BE49-F238E27FC236}">
                      <a16:creationId xmlns="" xmlns:a16="http://schemas.microsoft.com/office/drawing/2014/main" id="{2BCBC56B-BBE7-4EA0-9F32-B773EF93A516}"/>
                    </a:ext>
                  </a:extLst>
                </p:cNvPr>
                <p:cNvSpPr/>
                <p:nvPr/>
              </p:nvSpPr>
              <p:spPr>
                <a:xfrm>
                  <a:off x="4656151" y="4126741"/>
                  <a:ext cx="13595" cy="8481"/>
                </a:xfrm>
                <a:custGeom>
                  <a:avLst/>
                  <a:gdLst>
                    <a:gd name="connsiteX0" fmla="*/ 429 w 13595"/>
                    <a:gd name="connsiteY0" fmla="*/ 8481 h 8481"/>
                    <a:gd name="connsiteX1" fmla="*/ 66 w 13595"/>
                    <a:gd name="connsiteY1" fmla="*/ 8287 h 8481"/>
                    <a:gd name="connsiteX2" fmla="*/ 189 w 13595"/>
                    <a:gd name="connsiteY2" fmla="*/ 7718 h 8481"/>
                    <a:gd name="connsiteX3" fmla="*/ 211 w 13595"/>
                    <a:gd name="connsiteY3" fmla="*/ 7706 h 8481"/>
                    <a:gd name="connsiteX4" fmla="*/ 12957 w 13595"/>
                    <a:gd name="connsiteY4" fmla="*/ 49 h 8481"/>
                    <a:gd name="connsiteX5" fmla="*/ 13539 w 13595"/>
                    <a:gd name="connsiteY5" fmla="*/ 194 h 8481"/>
                    <a:gd name="connsiteX6" fmla="*/ 13393 w 13595"/>
                    <a:gd name="connsiteY6" fmla="*/ 775 h 8481"/>
                    <a:gd name="connsiteX7" fmla="*/ 623 w 13595"/>
                    <a:gd name="connsiteY7" fmla="*/ 8481 h 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95" h="8481">
                      <a:moveTo>
                        <a:pt x="429" y="8481"/>
                      </a:moveTo>
                      <a:cubicBezTo>
                        <a:pt x="284" y="8481"/>
                        <a:pt x="146" y="8408"/>
                        <a:pt x="66" y="8287"/>
                      </a:cubicBezTo>
                      <a:cubicBezTo>
                        <a:pt x="-58" y="8096"/>
                        <a:pt x="-2" y="7841"/>
                        <a:pt x="189" y="7718"/>
                      </a:cubicBezTo>
                      <a:cubicBezTo>
                        <a:pt x="197" y="7713"/>
                        <a:pt x="204" y="7711"/>
                        <a:pt x="211" y="7706"/>
                      </a:cubicBezTo>
                      <a:lnTo>
                        <a:pt x="12957" y="49"/>
                      </a:lnTo>
                      <a:cubicBezTo>
                        <a:pt x="13161" y="-53"/>
                        <a:pt x="13408" y="10"/>
                        <a:pt x="13539" y="194"/>
                      </a:cubicBezTo>
                      <a:cubicBezTo>
                        <a:pt x="13652" y="395"/>
                        <a:pt x="13589" y="652"/>
                        <a:pt x="13393" y="775"/>
                      </a:cubicBezTo>
                      <a:lnTo>
                        <a:pt x="623" y="8481"/>
                      </a:lnTo>
                      <a:close/>
                    </a:path>
                  </a:pathLst>
                </a:custGeom>
                <a:solidFill>
                  <a:srgbClr val="455A64"/>
                </a:solidFill>
                <a:ln w="2419" cap="flat">
                  <a:noFill/>
                  <a:prstDash val="solid"/>
                  <a:miter/>
                </a:ln>
              </p:spPr>
              <p:txBody>
                <a:bodyPr rtlCol="0" anchor="ctr"/>
                <a:lstStyle/>
                <a:p>
                  <a:endParaRPr lang="en-US"/>
                </a:p>
              </p:txBody>
            </p:sp>
            <p:sp>
              <p:nvSpPr>
                <p:cNvPr id="1207" name="Freeform: Shape 1206">
                  <a:extLst>
                    <a:ext uri="{FF2B5EF4-FFF2-40B4-BE49-F238E27FC236}">
                      <a16:creationId xmlns="" xmlns:a16="http://schemas.microsoft.com/office/drawing/2014/main" id="{6D443193-8AB9-4011-8FF4-01837D32DE7B}"/>
                    </a:ext>
                  </a:extLst>
                </p:cNvPr>
                <p:cNvSpPr/>
                <p:nvPr/>
              </p:nvSpPr>
              <p:spPr>
                <a:xfrm>
                  <a:off x="4637754" y="4139068"/>
                  <a:ext cx="14441" cy="19575"/>
                </a:xfrm>
                <a:custGeom>
                  <a:avLst/>
                  <a:gdLst>
                    <a:gd name="connsiteX0" fmla="*/ 362 w 14441"/>
                    <a:gd name="connsiteY0" fmla="*/ 19537 h 19575"/>
                    <a:gd name="connsiteX1" fmla="*/ 120 w 14441"/>
                    <a:gd name="connsiteY1" fmla="*/ 19537 h 19575"/>
                    <a:gd name="connsiteX2" fmla="*/ 120 w 14441"/>
                    <a:gd name="connsiteY2" fmla="*/ 18956 h 19575"/>
                    <a:gd name="connsiteX3" fmla="*/ 13738 w 14441"/>
                    <a:gd name="connsiteY3" fmla="*/ 104 h 19575"/>
                    <a:gd name="connsiteX4" fmla="*/ 14320 w 14441"/>
                    <a:gd name="connsiteY4" fmla="*/ 104 h 19575"/>
                    <a:gd name="connsiteX5" fmla="*/ 14320 w 14441"/>
                    <a:gd name="connsiteY5" fmla="*/ 709 h 19575"/>
                    <a:gd name="connsiteX6" fmla="*/ 701 w 14441"/>
                    <a:gd name="connsiteY6" fmla="*/ 19537 h 19575"/>
                    <a:gd name="connsiteX7" fmla="*/ 362 w 14441"/>
                    <a:gd name="connsiteY7" fmla="*/ 19537 h 1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41" h="19575">
                      <a:moveTo>
                        <a:pt x="362" y="19537"/>
                      </a:moveTo>
                      <a:cubicBezTo>
                        <a:pt x="285" y="19566"/>
                        <a:pt x="197" y="19566"/>
                        <a:pt x="120" y="19537"/>
                      </a:cubicBezTo>
                      <a:cubicBezTo>
                        <a:pt x="-40" y="19377"/>
                        <a:pt x="-40" y="19116"/>
                        <a:pt x="120" y="18956"/>
                      </a:cubicBezTo>
                      <a:lnTo>
                        <a:pt x="13738" y="104"/>
                      </a:lnTo>
                      <a:cubicBezTo>
                        <a:pt x="13908" y="-35"/>
                        <a:pt x="14150" y="-35"/>
                        <a:pt x="14320" y="104"/>
                      </a:cubicBezTo>
                      <a:cubicBezTo>
                        <a:pt x="14482" y="273"/>
                        <a:pt x="14482" y="540"/>
                        <a:pt x="14320" y="709"/>
                      </a:cubicBezTo>
                      <a:lnTo>
                        <a:pt x="701" y="19537"/>
                      </a:lnTo>
                      <a:cubicBezTo>
                        <a:pt x="595" y="19588"/>
                        <a:pt x="469" y="19588"/>
                        <a:pt x="362" y="19537"/>
                      </a:cubicBezTo>
                      <a:close/>
                    </a:path>
                  </a:pathLst>
                </a:custGeom>
                <a:solidFill>
                  <a:srgbClr val="455A64"/>
                </a:solidFill>
                <a:ln w="2419" cap="flat">
                  <a:noFill/>
                  <a:prstDash val="solid"/>
                  <a:miter/>
                </a:ln>
              </p:spPr>
              <p:txBody>
                <a:bodyPr rtlCol="0" anchor="ctr"/>
                <a:lstStyle/>
                <a:p>
                  <a:endParaRPr lang="en-US"/>
                </a:p>
              </p:txBody>
            </p:sp>
            <p:sp>
              <p:nvSpPr>
                <p:cNvPr id="1208" name="Freeform: Shape 1207">
                  <a:extLst>
                    <a:ext uri="{FF2B5EF4-FFF2-40B4-BE49-F238E27FC236}">
                      <a16:creationId xmlns="" xmlns:a16="http://schemas.microsoft.com/office/drawing/2014/main" id="{26F5CFB8-2A65-4011-B247-F092D87DD47C}"/>
                    </a:ext>
                  </a:extLst>
                </p:cNvPr>
                <p:cNvSpPr/>
                <p:nvPr/>
              </p:nvSpPr>
              <p:spPr>
                <a:xfrm>
                  <a:off x="4619676" y="4159889"/>
                  <a:ext cx="14054" cy="1794"/>
                </a:xfrm>
                <a:custGeom>
                  <a:avLst/>
                  <a:gdLst>
                    <a:gd name="connsiteX0" fmla="*/ 13594 w 14054"/>
                    <a:gd name="connsiteY0" fmla="*/ 1794 h 1794"/>
                    <a:gd name="connsiteX1" fmla="*/ 13594 w 14054"/>
                    <a:gd name="connsiteY1" fmla="*/ 1794 h 1794"/>
                    <a:gd name="connsiteX2" fmla="*/ 388 w 14054"/>
                    <a:gd name="connsiteY2" fmla="*/ 849 h 1794"/>
                    <a:gd name="connsiteX3" fmla="*/ 0 w 14054"/>
                    <a:gd name="connsiteY3" fmla="*/ 389 h 1794"/>
                    <a:gd name="connsiteX4" fmla="*/ 460 w 14054"/>
                    <a:gd name="connsiteY4" fmla="*/ 1 h 1794"/>
                    <a:gd name="connsiteX5" fmla="*/ 13667 w 14054"/>
                    <a:gd name="connsiteY5" fmla="*/ 970 h 1794"/>
                    <a:gd name="connsiteX6" fmla="*/ 14054 w 14054"/>
                    <a:gd name="connsiteY6" fmla="*/ 1406 h 1794"/>
                    <a:gd name="connsiteX7" fmla="*/ 13594 w 14054"/>
                    <a:gd name="connsiteY7" fmla="*/ 1794 h 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54" h="1794">
                      <a:moveTo>
                        <a:pt x="13594" y="1794"/>
                      </a:moveTo>
                      <a:lnTo>
                        <a:pt x="13594" y="1794"/>
                      </a:lnTo>
                      <a:lnTo>
                        <a:pt x="388" y="849"/>
                      </a:lnTo>
                      <a:cubicBezTo>
                        <a:pt x="162" y="813"/>
                        <a:pt x="-2" y="616"/>
                        <a:pt x="0" y="389"/>
                      </a:cubicBezTo>
                      <a:cubicBezTo>
                        <a:pt x="24" y="158"/>
                        <a:pt x="228" y="-14"/>
                        <a:pt x="460" y="1"/>
                      </a:cubicBezTo>
                      <a:lnTo>
                        <a:pt x="13667" y="970"/>
                      </a:lnTo>
                      <a:cubicBezTo>
                        <a:pt x="13890" y="994"/>
                        <a:pt x="14057" y="1183"/>
                        <a:pt x="14054" y="1406"/>
                      </a:cubicBezTo>
                      <a:cubicBezTo>
                        <a:pt x="14030" y="1636"/>
                        <a:pt x="13827" y="1809"/>
                        <a:pt x="13594" y="1794"/>
                      </a:cubicBezTo>
                      <a:close/>
                    </a:path>
                  </a:pathLst>
                </a:custGeom>
                <a:solidFill>
                  <a:srgbClr val="455A64"/>
                </a:solidFill>
                <a:ln w="2419" cap="flat">
                  <a:noFill/>
                  <a:prstDash val="solid"/>
                  <a:miter/>
                </a:ln>
              </p:spPr>
              <p:txBody>
                <a:bodyPr rtlCol="0" anchor="ctr"/>
                <a:lstStyle/>
                <a:p>
                  <a:endParaRPr lang="en-US"/>
                </a:p>
              </p:txBody>
            </p:sp>
            <p:sp>
              <p:nvSpPr>
                <p:cNvPr id="1209" name="Freeform: Shape 1208">
                  <a:extLst>
                    <a:ext uri="{FF2B5EF4-FFF2-40B4-BE49-F238E27FC236}">
                      <a16:creationId xmlns="" xmlns:a16="http://schemas.microsoft.com/office/drawing/2014/main" id="{4CB81943-D69B-419D-B70F-3FA48A4703CC}"/>
                    </a:ext>
                  </a:extLst>
                </p:cNvPr>
                <p:cNvSpPr/>
                <p:nvPr/>
              </p:nvSpPr>
              <p:spPr>
                <a:xfrm>
                  <a:off x="4600958" y="4163553"/>
                  <a:ext cx="15248" cy="30381"/>
                </a:xfrm>
                <a:custGeom>
                  <a:avLst/>
                  <a:gdLst>
                    <a:gd name="connsiteX0" fmla="*/ 423 w 15248"/>
                    <a:gd name="connsiteY0" fmla="*/ 30382 h 30381"/>
                    <a:gd name="connsiteX1" fmla="*/ 230 w 15248"/>
                    <a:gd name="connsiteY1" fmla="*/ 30382 h 30381"/>
                    <a:gd name="connsiteX2" fmla="*/ 36 w 15248"/>
                    <a:gd name="connsiteY2" fmla="*/ 29825 h 30381"/>
                    <a:gd name="connsiteX3" fmla="*/ 14453 w 15248"/>
                    <a:gd name="connsiteY3" fmla="*/ 238 h 30381"/>
                    <a:gd name="connsiteX4" fmla="*/ 15001 w 15248"/>
                    <a:gd name="connsiteY4" fmla="*/ 39 h 30381"/>
                    <a:gd name="connsiteX5" fmla="*/ 15011 w 15248"/>
                    <a:gd name="connsiteY5" fmla="*/ 44 h 30381"/>
                    <a:gd name="connsiteX6" fmla="*/ 15209 w 15248"/>
                    <a:gd name="connsiteY6" fmla="*/ 592 h 30381"/>
                    <a:gd name="connsiteX7" fmla="*/ 15205 w 15248"/>
                    <a:gd name="connsiteY7" fmla="*/ 601 h 30381"/>
                    <a:gd name="connsiteX8" fmla="*/ 787 w 15248"/>
                    <a:gd name="connsiteY8" fmla="*/ 30188 h 30381"/>
                    <a:gd name="connsiteX9" fmla="*/ 423 w 15248"/>
                    <a:gd name="connsiteY9" fmla="*/ 30382 h 3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8" h="30381">
                      <a:moveTo>
                        <a:pt x="423" y="30382"/>
                      </a:moveTo>
                      <a:lnTo>
                        <a:pt x="230" y="30382"/>
                      </a:lnTo>
                      <a:cubicBezTo>
                        <a:pt x="31" y="30275"/>
                        <a:pt x="-54" y="30033"/>
                        <a:pt x="36" y="29825"/>
                      </a:cubicBezTo>
                      <a:lnTo>
                        <a:pt x="14453" y="238"/>
                      </a:lnTo>
                      <a:cubicBezTo>
                        <a:pt x="14550" y="32"/>
                        <a:pt x="14795" y="-58"/>
                        <a:pt x="15001" y="39"/>
                      </a:cubicBezTo>
                      <a:cubicBezTo>
                        <a:pt x="15004" y="42"/>
                        <a:pt x="15008" y="42"/>
                        <a:pt x="15011" y="44"/>
                      </a:cubicBezTo>
                      <a:cubicBezTo>
                        <a:pt x="15217" y="141"/>
                        <a:pt x="15306" y="386"/>
                        <a:pt x="15209" y="592"/>
                      </a:cubicBezTo>
                      <a:cubicBezTo>
                        <a:pt x="15207" y="594"/>
                        <a:pt x="15207" y="599"/>
                        <a:pt x="15205" y="601"/>
                      </a:cubicBezTo>
                      <a:lnTo>
                        <a:pt x="787" y="30188"/>
                      </a:lnTo>
                      <a:cubicBezTo>
                        <a:pt x="707" y="30309"/>
                        <a:pt x="569" y="30382"/>
                        <a:pt x="423" y="30382"/>
                      </a:cubicBezTo>
                      <a:close/>
                    </a:path>
                  </a:pathLst>
                </a:custGeom>
                <a:solidFill>
                  <a:srgbClr val="455A64"/>
                </a:solidFill>
                <a:ln w="2419" cap="flat">
                  <a:noFill/>
                  <a:prstDash val="solid"/>
                  <a:miter/>
                </a:ln>
              </p:spPr>
              <p:txBody>
                <a:bodyPr rtlCol="0" anchor="ctr"/>
                <a:lstStyle/>
                <a:p>
                  <a:endParaRPr lang="en-US"/>
                </a:p>
              </p:txBody>
            </p:sp>
            <p:sp>
              <p:nvSpPr>
                <p:cNvPr id="1210" name="Freeform: Shape 1209">
                  <a:extLst>
                    <a:ext uri="{FF2B5EF4-FFF2-40B4-BE49-F238E27FC236}">
                      <a16:creationId xmlns="" xmlns:a16="http://schemas.microsoft.com/office/drawing/2014/main" id="{B84E5C06-4AA5-4497-B8DA-87A552B85955}"/>
                    </a:ext>
                  </a:extLst>
                </p:cNvPr>
                <p:cNvSpPr/>
                <p:nvPr/>
              </p:nvSpPr>
              <p:spPr>
                <a:xfrm>
                  <a:off x="4583401" y="4196044"/>
                  <a:ext cx="14056" cy="1599"/>
                </a:xfrm>
                <a:custGeom>
                  <a:avLst/>
                  <a:gdLst>
                    <a:gd name="connsiteX0" fmla="*/ 13618 w 14056"/>
                    <a:gd name="connsiteY0" fmla="*/ 1599 h 1599"/>
                    <a:gd name="connsiteX1" fmla="*/ 13618 w 14056"/>
                    <a:gd name="connsiteY1" fmla="*/ 1599 h 1599"/>
                    <a:gd name="connsiteX2" fmla="*/ 388 w 14056"/>
                    <a:gd name="connsiteY2" fmla="*/ 848 h 1599"/>
                    <a:gd name="connsiteX3" fmla="*/ 0 w 14056"/>
                    <a:gd name="connsiteY3" fmla="*/ 388 h 1599"/>
                    <a:gd name="connsiteX4" fmla="*/ 436 w 14056"/>
                    <a:gd name="connsiteY4" fmla="*/ 0 h 1599"/>
                    <a:gd name="connsiteX5" fmla="*/ 13667 w 14056"/>
                    <a:gd name="connsiteY5" fmla="*/ 751 h 1599"/>
                    <a:gd name="connsiteX6" fmla="*/ 14057 w 14056"/>
                    <a:gd name="connsiteY6" fmla="*/ 1136 h 1599"/>
                    <a:gd name="connsiteX7" fmla="*/ 14054 w 14056"/>
                    <a:gd name="connsiteY7" fmla="*/ 1187 h 1599"/>
                    <a:gd name="connsiteX8" fmla="*/ 13618 w 14056"/>
                    <a:gd name="connsiteY8" fmla="*/ 1599 h 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56" h="1599">
                      <a:moveTo>
                        <a:pt x="13618" y="1599"/>
                      </a:moveTo>
                      <a:lnTo>
                        <a:pt x="13618" y="1599"/>
                      </a:lnTo>
                      <a:lnTo>
                        <a:pt x="388" y="848"/>
                      </a:lnTo>
                      <a:cubicBezTo>
                        <a:pt x="162" y="812"/>
                        <a:pt x="-2" y="616"/>
                        <a:pt x="0" y="388"/>
                      </a:cubicBezTo>
                      <a:cubicBezTo>
                        <a:pt x="24" y="165"/>
                        <a:pt x="213" y="-2"/>
                        <a:pt x="436" y="0"/>
                      </a:cubicBezTo>
                      <a:lnTo>
                        <a:pt x="13667" y="751"/>
                      </a:lnTo>
                      <a:cubicBezTo>
                        <a:pt x="13880" y="749"/>
                        <a:pt x="14057" y="921"/>
                        <a:pt x="14057" y="1136"/>
                      </a:cubicBezTo>
                      <a:cubicBezTo>
                        <a:pt x="14057" y="1153"/>
                        <a:pt x="14057" y="1170"/>
                        <a:pt x="14054" y="1187"/>
                      </a:cubicBezTo>
                      <a:cubicBezTo>
                        <a:pt x="14042" y="1418"/>
                        <a:pt x="13851" y="1599"/>
                        <a:pt x="13618" y="1599"/>
                      </a:cubicBezTo>
                      <a:close/>
                    </a:path>
                  </a:pathLst>
                </a:custGeom>
                <a:solidFill>
                  <a:srgbClr val="455A64"/>
                </a:solidFill>
                <a:ln w="2419" cap="flat">
                  <a:noFill/>
                  <a:prstDash val="solid"/>
                  <a:miter/>
                </a:ln>
              </p:spPr>
              <p:txBody>
                <a:bodyPr rtlCol="0" anchor="ctr"/>
                <a:lstStyle/>
                <a:p>
                  <a:endParaRPr lang="en-US"/>
                </a:p>
              </p:txBody>
            </p:sp>
            <p:sp>
              <p:nvSpPr>
                <p:cNvPr id="1211" name="Freeform: Shape 1210">
                  <a:extLst>
                    <a:ext uri="{FF2B5EF4-FFF2-40B4-BE49-F238E27FC236}">
                      <a16:creationId xmlns="" xmlns:a16="http://schemas.microsoft.com/office/drawing/2014/main" id="{EEC675F2-B089-4802-A27C-6513E77D8E86}"/>
                    </a:ext>
                  </a:extLst>
                </p:cNvPr>
                <p:cNvSpPr/>
                <p:nvPr/>
              </p:nvSpPr>
              <p:spPr>
                <a:xfrm>
                  <a:off x="4562878" y="4199219"/>
                  <a:ext cx="16659" cy="22769"/>
                </a:xfrm>
                <a:custGeom>
                  <a:avLst/>
                  <a:gdLst>
                    <a:gd name="connsiteX0" fmla="*/ 362 w 16659"/>
                    <a:gd name="connsiteY0" fmla="*/ 22728 h 22769"/>
                    <a:gd name="connsiteX1" fmla="*/ 120 w 16659"/>
                    <a:gd name="connsiteY1" fmla="*/ 22728 h 22769"/>
                    <a:gd name="connsiteX2" fmla="*/ 120 w 16659"/>
                    <a:gd name="connsiteY2" fmla="*/ 22146 h 22769"/>
                    <a:gd name="connsiteX3" fmla="*/ 15967 w 16659"/>
                    <a:gd name="connsiteY3" fmla="*/ 120 h 22769"/>
                    <a:gd name="connsiteX4" fmla="*/ 16549 w 16659"/>
                    <a:gd name="connsiteY4" fmla="*/ 120 h 22769"/>
                    <a:gd name="connsiteX5" fmla="*/ 16549 w 16659"/>
                    <a:gd name="connsiteY5" fmla="*/ 701 h 22769"/>
                    <a:gd name="connsiteX6" fmla="*/ 702 w 16659"/>
                    <a:gd name="connsiteY6" fmla="*/ 22728 h 22769"/>
                    <a:gd name="connsiteX7" fmla="*/ 362 w 16659"/>
                    <a:gd name="connsiteY7" fmla="*/ 22728 h 2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59" h="22769">
                      <a:moveTo>
                        <a:pt x="362" y="22728"/>
                      </a:moveTo>
                      <a:cubicBezTo>
                        <a:pt x="282" y="22750"/>
                        <a:pt x="200" y="22750"/>
                        <a:pt x="120" y="22728"/>
                      </a:cubicBezTo>
                      <a:cubicBezTo>
                        <a:pt x="-40" y="22568"/>
                        <a:pt x="-40" y="22306"/>
                        <a:pt x="120" y="22146"/>
                      </a:cubicBezTo>
                      <a:lnTo>
                        <a:pt x="15967" y="120"/>
                      </a:lnTo>
                      <a:cubicBezTo>
                        <a:pt x="16127" y="-40"/>
                        <a:pt x="16389" y="-40"/>
                        <a:pt x="16549" y="120"/>
                      </a:cubicBezTo>
                      <a:cubicBezTo>
                        <a:pt x="16697" y="285"/>
                        <a:pt x="16697" y="537"/>
                        <a:pt x="16549" y="701"/>
                      </a:cubicBezTo>
                      <a:lnTo>
                        <a:pt x="702" y="22728"/>
                      </a:lnTo>
                      <a:cubicBezTo>
                        <a:pt x="595" y="22784"/>
                        <a:pt x="469" y="22784"/>
                        <a:pt x="362" y="22728"/>
                      </a:cubicBezTo>
                      <a:close/>
                    </a:path>
                  </a:pathLst>
                </a:custGeom>
                <a:solidFill>
                  <a:srgbClr val="455A64"/>
                </a:solidFill>
                <a:ln w="2419" cap="flat">
                  <a:noFill/>
                  <a:prstDash val="solid"/>
                  <a:miter/>
                </a:ln>
              </p:spPr>
              <p:txBody>
                <a:bodyPr rtlCol="0" anchor="ctr"/>
                <a:lstStyle/>
                <a:p>
                  <a:endParaRPr lang="en-US"/>
                </a:p>
              </p:txBody>
            </p:sp>
            <p:sp>
              <p:nvSpPr>
                <p:cNvPr id="1212" name="Freeform: Shape 1211">
                  <a:extLst>
                    <a:ext uri="{FF2B5EF4-FFF2-40B4-BE49-F238E27FC236}">
                      <a16:creationId xmlns="" xmlns:a16="http://schemas.microsoft.com/office/drawing/2014/main" id="{2D767D0D-57BE-4269-9D0C-CAA7290A2364}"/>
                    </a:ext>
                  </a:extLst>
                </p:cNvPr>
                <p:cNvSpPr/>
                <p:nvPr/>
              </p:nvSpPr>
              <p:spPr>
                <a:xfrm>
                  <a:off x="4578260" y="4192124"/>
                  <a:ext cx="6247" cy="8528"/>
                </a:xfrm>
                <a:custGeom>
                  <a:avLst/>
                  <a:gdLst>
                    <a:gd name="connsiteX0" fmla="*/ 2040 w 6247"/>
                    <a:gd name="connsiteY0" fmla="*/ 8524 h 8528"/>
                    <a:gd name="connsiteX1" fmla="*/ 1143 w 6247"/>
                    <a:gd name="connsiteY1" fmla="*/ 8306 h 8528"/>
                    <a:gd name="connsiteX2" fmla="*/ 4 w 6247"/>
                    <a:gd name="connsiteY2" fmla="*/ 5882 h 8528"/>
                    <a:gd name="connsiteX3" fmla="*/ 2912 w 6247"/>
                    <a:gd name="connsiteY3" fmla="*/ 382 h 8528"/>
                    <a:gd name="connsiteX4" fmla="*/ 5093 w 6247"/>
                    <a:gd name="connsiteY4" fmla="*/ 236 h 8528"/>
                    <a:gd name="connsiteX5" fmla="*/ 6232 w 6247"/>
                    <a:gd name="connsiteY5" fmla="*/ 2781 h 8528"/>
                    <a:gd name="connsiteX6" fmla="*/ 3324 w 6247"/>
                    <a:gd name="connsiteY6" fmla="*/ 8281 h 8528"/>
                    <a:gd name="connsiteX7" fmla="*/ 2040 w 6247"/>
                    <a:gd name="connsiteY7" fmla="*/ 8524 h 8528"/>
                    <a:gd name="connsiteX8" fmla="*/ 4172 w 6247"/>
                    <a:gd name="connsiteY8" fmla="*/ 721 h 8528"/>
                    <a:gd name="connsiteX9" fmla="*/ 3324 w 6247"/>
                    <a:gd name="connsiteY9" fmla="*/ 988 h 8528"/>
                    <a:gd name="connsiteX10" fmla="*/ 901 w 6247"/>
                    <a:gd name="connsiteY10" fmla="*/ 5834 h 8528"/>
                    <a:gd name="connsiteX11" fmla="*/ 1603 w 6247"/>
                    <a:gd name="connsiteY11" fmla="*/ 7651 h 8528"/>
                    <a:gd name="connsiteX12" fmla="*/ 2960 w 6247"/>
                    <a:gd name="connsiteY12" fmla="*/ 7506 h 8528"/>
                    <a:gd name="connsiteX13" fmla="*/ 5383 w 6247"/>
                    <a:gd name="connsiteY13" fmla="*/ 2660 h 8528"/>
                    <a:gd name="connsiteX14" fmla="*/ 4657 w 6247"/>
                    <a:gd name="connsiteY14" fmla="*/ 842 h 8528"/>
                    <a:gd name="connsiteX15" fmla="*/ 4172 w 6247"/>
                    <a:gd name="connsiteY15" fmla="*/ 721 h 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47" h="8528">
                      <a:moveTo>
                        <a:pt x="2040" y="8524"/>
                      </a:moveTo>
                      <a:cubicBezTo>
                        <a:pt x="1727" y="8526"/>
                        <a:pt x="1419" y="8451"/>
                        <a:pt x="1143" y="8306"/>
                      </a:cubicBezTo>
                      <a:cubicBezTo>
                        <a:pt x="382" y="7738"/>
                        <a:pt x="-47" y="6830"/>
                        <a:pt x="4" y="5882"/>
                      </a:cubicBezTo>
                      <a:cubicBezTo>
                        <a:pt x="26" y="3687"/>
                        <a:pt x="1109" y="1637"/>
                        <a:pt x="2912" y="382"/>
                      </a:cubicBezTo>
                      <a:cubicBezTo>
                        <a:pt x="3554" y="-69"/>
                        <a:pt x="4395" y="-125"/>
                        <a:pt x="5093" y="236"/>
                      </a:cubicBezTo>
                      <a:cubicBezTo>
                        <a:pt x="5904" y="818"/>
                        <a:pt x="6338" y="1790"/>
                        <a:pt x="6232" y="2781"/>
                      </a:cubicBezTo>
                      <a:cubicBezTo>
                        <a:pt x="6198" y="4974"/>
                        <a:pt x="5117" y="7019"/>
                        <a:pt x="3324" y="8281"/>
                      </a:cubicBezTo>
                      <a:cubicBezTo>
                        <a:pt x="2922" y="8468"/>
                        <a:pt x="2481" y="8550"/>
                        <a:pt x="2040" y="8524"/>
                      </a:cubicBezTo>
                      <a:close/>
                      <a:moveTo>
                        <a:pt x="4172" y="721"/>
                      </a:moveTo>
                      <a:cubicBezTo>
                        <a:pt x="3871" y="731"/>
                        <a:pt x="3578" y="823"/>
                        <a:pt x="3324" y="988"/>
                      </a:cubicBezTo>
                      <a:cubicBezTo>
                        <a:pt x="1790" y="2124"/>
                        <a:pt x="889" y="3924"/>
                        <a:pt x="901" y="5834"/>
                      </a:cubicBezTo>
                      <a:cubicBezTo>
                        <a:pt x="811" y="6520"/>
                        <a:pt x="1075" y="7205"/>
                        <a:pt x="1603" y="7651"/>
                      </a:cubicBezTo>
                      <a:cubicBezTo>
                        <a:pt x="2052" y="7828"/>
                        <a:pt x="2558" y="7772"/>
                        <a:pt x="2960" y="7506"/>
                      </a:cubicBezTo>
                      <a:cubicBezTo>
                        <a:pt x="4489" y="6365"/>
                        <a:pt x="5388" y="4567"/>
                        <a:pt x="5383" y="2660"/>
                      </a:cubicBezTo>
                      <a:cubicBezTo>
                        <a:pt x="5473" y="1969"/>
                        <a:pt x="5197" y="1281"/>
                        <a:pt x="4657" y="842"/>
                      </a:cubicBezTo>
                      <a:cubicBezTo>
                        <a:pt x="4511" y="755"/>
                        <a:pt x="4342" y="711"/>
                        <a:pt x="4172" y="721"/>
                      </a:cubicBezTo>
                      <a:close/>
                    </a:path>
                  </a:pathLst>
                </a:custGeom>
                <a:solidFill>
                  <a:srgbClr val="455A64"/>
                </a:solidFill>
                <a:ln w="2419" cap="flat">
                  <a:noFill/>
                  <a:prstDash val="solid"/>
                  <a:miter/>
                </a:ln>
              </p:spPr>
              <p:txBody>
                <a:bodyPr rtlCol="0" anchor="ctr"/>
                <a:lstStyle/>
                <a:p>
                  <a:endParaRPr lang="en-US"/>
                </a:p>
              </p:txBody>
            </p:sp>
            <p:sp>
              <p:nvSpPr>
                <p:cNvPr id="1213" name="Freeform: Shape 1212">
                  <a:extLst>
                    <a:ext uri="{FF2B5EF4-FFF2-40B4-BE49-F238E27FC236}">
                      <a16:creationId xmlns="" xmlns:a16="http://schemas.microsoft.com/office/drawing/2014/main" id="{EB7967F3-B0AB-4A07-A773-613FD2BD0DB2}"/>
                    </a:ext>
                  </a:extLst>
                </p:cNvPr>
                <p:cNvSpPr/>
                <p:nvPr/>
              </p:nvSpPr>
              <p:spPr>
                <a:xfrm>
                  <a:off x="4614500" y="4155922"/>
                  <a:ext cx="6258" cy="8668"/>
                </a:xfrm>
                <a:custGeom>
                  <a:avLst/>
                  <a:gdLst>
                    <a:gd name="connsiteX0" fmla="*/ 2050 w 6258"/>
                    <a:gd name="connsiteY0" fmla="*/ 8669 h 8668"/>
                    <a:gd name="connsiteX1" fmla="*/ 1154 w 6258"/>
                    <a:gd name="connsiteY1" fmla="*/ 8427 h 8668"/>
                    <a:gd name="connsiteX2" fmla="*/ 15 w 6258"/>
                    <a:gd name="connsiteY2" fmla="*/ 5882 h 8668"/>
                    <a:gd name="connsiteX3" fmla="*/ 2922 w 6258"/>
                    <a:gd name="connsiteY3" fmla="*/ 382 h 8668"/>
                    <a:gd name="connsiteX4" fmla="*/ 5103 w 6258"/>
                    <a:gd name="connsiteY4" fmla="*/ 236 h 8668"/>
                    <a:gd name="connsiteX5" fmla="*/ 6242 w 6258"/>
                    <a:gd name="connsiteY5" fmla="*/ 2781 h 8668"/>
                    <a:gd name="connsiteX6" fmla="*/ 3334 w 6258"/>
                    <a:gd name="connsiteY6" fmla="*/ 8281 h 8668"/>
                    <a:gd name="connsiteX7" fmla="*/ 2050 w 6258"/>
                    <a:gd name="connsiteY7" fmla="*/ 8669 h 8668"/>
                    <a:gd name="connsiteX8" fmla="*/ 4207 w 6258"/>
                    <a:gd name="connsiteY8" fmla="*/ 842 h 8668"/>
                    <a:gd name="connsiteX9" fmla="*/ 3334 w 6258"/>
                    <a:gd name="connsiteY9" fmla="*/ 1109 h 8668"/>
                    <a:gd name="connsiteX10" fmla="*/ 911 w 6258"/>
                    <a:gd name="connsiteY10" fmla="*/ 5955 h 8668"/>
                    <a:gd name="connsiteX11" fmla="*/ 1638 w 6258"/>
                    <a:gd name="connsiteY11" fmla="*/ 7772 h 8668"/>
                    <a:gd name="connsiteX12" fmla="*/ 2971 w 6258"/>
                    <a:gd name="connsiteY12" fmla="*/ 7627 h 8668"/>
                    <a:gd name="connsiteX13" fmla="*/ 5394 w 6258"/>
                    <a:gd name="connsiteY13" fmla="*/ 2781 h 8668"/>
                    <a:gd name="connsiteX14" fmla="*/ 4691 w 6258"/>
                    <a:gd name="connsiteY14" fmla="*/ 963 h 8668"/>
                    <a:gd name="connsiteX15" fmla="*/ 4207 w 6258"/>
                    <a:gd name="connsiteY15" fmla="*/ 842 h 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8" h="8668">
                      <a:moveTo>
                        <a:pt x="2050" y="8669"/>
                      </a:moveTo>
                      <a:cubicBezTo>
                        <a:pt x="1738" y="8659"/>
                        <a:pt x="1430" y="8577"/>
                        <a:pt x="1154" y="8427"/>
                      </a:cubicBezTo>
                      <a:cubicBezTo>
                        <a:pt x="347" y="7843"/>
                        <a:pt x="-87" y="6873"/>
                        <a:pt x="15" y="5882"/>
                      </a:cubicBezTo>
                      <a:cubicBezTo>
                        <a:pt x="41" y="3687"/>
                        <a:pt x="1122" y="1639"/>
                        <a:pt x="2922" y="382"/>
                      </a:cubicBezTo>
                      <a:cubicBezTo>
                        <a:pt x="3565" y="-69"/>
                        <a:pt x="4405" y="-125"/>
                        <a:pt x="5103" y="236"/>
                      </a:cubicBezTo>
                      <a:cubicBezTo>
                        <a:pt x="5915" y="816"/>
                        <a:pt x="6349" y="1790"/>
                        <a:pt x="6242" y="2781"/>
                      </a:cubicBezTo>
                      <a:cubicBezTo>
                        <a:pt x="6208" y="4974"/>
                        <a:pt x="5127" y="7019"/>
                        <a:pt x="3334" y="8281"/>
                      </a:cubicBezTo>
                      <a:cubicBezTo>
                        <a:pt x="2947" y="8516"/>
                        <a:pt x="2503" y="8650"/>
                        <a:pt x="2050" y="8669"/>
                      </a:cubicBezTo>
                      <a:close/>
                      <a:moveTo>
                        <a:pt x="4207" y="842"/>
                      </a:moveTo>
                      <a:cubicBezTo>
                        <a:pt x="3897" y="854"/>
                        <a:pt x="3596" y="944"/>
                        <a:pt x="3334" y="1109"/>
                      </a:cubicBezTo>
                      <a:cubicBezTo>
                        <a:pt x="1801" y="2245"/>
                        <a:pt x="899" y="4046"/>
                        <a:pt x="911" y="5955"/>
                      </a:cubicBezTo>
                      <a:cubicBezTo>
                        <a:pt x="822" y="6646"/>
                        <a:pt x="1098" y="7334"/>
                        <a:pt x="1638" y="7772"/>
                      </a:cubicBezTo>
                      <a:cubicBezTo>
                        <a:pt x="2074" y="7974"/>
                        <a:pt x="2588" y="7918"/>
                        <a:pt x="2971" y="7627"/>
                      </a:cubicBezTo>
                      <a:cubicBezTo>
                        <a:pt x="4500" y="6486"/>
                        <a:pt x="5399" y="4688"/>
                        <a:pt x="5394" y="2781"/>
                      </a:cubicBezTo>
                      <a:cubicBezTo>
                        <a:pt x="5489" y="2095"/>
                        <a:pt x="5222" y="1407"/>
                        <a:pt x="4691" y="963"/>
                      </a:cubicBezTo>
                      <a:cubicBezTo>
                        <a:pt x="4544" y="881"/>
                        <a:pt x="4376" y="837"/>
                        <a:pt x="4207" y="842"/>
                      </a:cubicBezTo>
                      <a:close/>
                    </a:path>
                  </a:pathLst>
                </a:custGeom>
                <a:solidFill>
                  <a:srgbClr val="455A64"/>
                </a:solidFill>
                <a:ln w="2419" cap="flat">
                  <a:noFill/>
                  <a:prstDash val="solid"/>
                  <a:miter/>
                </a:ln>
              </p:spPr>
              <p:txBody>
                <a:bodyPr rtlCol="0" anchor="ctr"/>
                <a:lstStyle/>
                <a:p>
                  <a:endParaRPr lang="en-US"/>
                </a:p>
              </p:txBody>
            </p:sp>
            <p:sp>
              <p:nvSpPr>
                <p:cNvPr id="1214" name="Freeform: Shape 1213">
                  <a:extLst>
                    <a:ext uri="{FF2B5EF4-FFF2-40B4-BE49-F238E27FC236}">
                      <a16:creationId xmlns="" xmlns:a16="http://schemas.microsoft.com/office/drawing/2014/main" id="{19BABC3B-C65C-43D3-8330-A53113268380}"/>
                    </a:ext>
                  </a:extLst>
                </p:cNvPr>
                <p:cNvSpPr/>
                <p:nvPr/>
              </p:nvSpPr>
              <p:spPr>
                <a:xfrm>
                  <a:off x="4596373" y="4192834"/>
                  <a:ext cx="6247" cy="8661"/>
                </a:xfrm>
                <a:custGeom>
                  <a:avLst/>
                  <a:gdLst>
                    <a:gd name="connsiteX0" fmla="*/ 2051 w 6247"/>
                    <a:gd name="connsiteY0" fmla="*/ 8662 h 8661"/>
                    <a:gd name="connsiteX1" fmla="*/ 1155 w 6247"/>
                    <a:gd name="connsiteY1" fmla="*/ 8419 h 8661"/>
                    <a:gd name="connsiteX2" fmla="*/ 16 w 6247"/>
                    <a:gd name="connsiteY2" fmla="*/ 5875 h 8661"/>
                    <a:gd name="connsiteX3" fmla="*/ 2924 w 6247"/>
                    <a:gd name="connsiteY3" fmla="*/ 375 h 8661"/>
                    <a:gd name="connsiteX4" fmla="*/ 5105 w 6247"/>
                    <a:gd name="connsiteY4" fmla="*/ 229 h 8661"/>
                    <a:gd name="connsiteX5" fmla="*/ 6243 w 6247"/>
                    <a:gd name="connsiteY5" fmla="*/ 2652 h 8661"/>
                    <a:gd name="connsiteX6" fmla="*/ 3336 w 6247"/>
                    <a:gd name="connsiteY6" fmla="*/ 8153 h 8661"/>
                    <a:gd name="connsiteX7" fmla="*/ 2051 w 6247"/>
                    <a:gd name="connsiteY7" fmla="*/ 8662 h 8661"/>
                    <a:gd name="connsiteX8" fmla="*/ 4208 w 6247"/>
                    <a:gd name="connsiteY8" fmla="*/ 835 h 8661"/>
                    <a:gd name="connsiteX9" fmla="*/ 3336 w 6247"/>
                    <a:gd name="connsiteY9" fmla="*/ 1102 h 8661"/>
                    <a:gd name="connsiteX10" fmla="*/ 913 w 6247"/>
                    <a:gd name="connsiteY10" fmla="*/ 5948 h 8661"/>
                    <a:gd name="connsiteX11" fmla="*/ 1615 w 6247"/>
                    <a:gd name="connsiteY11" fmla="*/ 7765 h 8661"/>
                    <a:gd name="connsiteX12" fmla="*/ 2972 w 6247"/>
                    <a:gd name="connsiteY12" fmla="*/ 7620 h 8661"/>
                    <a:gd name="connsiteX13" fmla="*/ 5395 w 6247"/>
                    <a:gd name="connsiteY13" fmla="*/ 2774 h 8661"/>
                    <a:gd name="connsiteX14" fmla="*/ 4668 w 6247"/>
                    <a:gd name="connsiteY14" fmla="*/ 956 h 8661"/>
                    <a:gd name="connsiteX15" fmla="*/ 4208 w 6247"/>
                    <a:gd name="connsiteY15" fmla="*/ 835 h 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47" h="8661">
                      <a:moveTo>
                        <a:pt x="2051" y="8662"/>
                      </a:moveTo>
                      <a:cubicBezTo>
                        <a:pt x="1736" y="8664"/>
                        <a:pt x="1426" y="8582"/>
                        <a:pt x="1155" y="8419"/>
                      </a:cubicBezTo>
                      <a:cubicBezTo>
                        <a:pt x="343" y="7838"/>
                        <a:pt x="-91" y="6866"/>
                        <a:pt x="16" y="5875"/>
                      </a:cubicBezTo>
                      <a:cubicBezTo>
                        <a:pt x="50" y="3682"/>
                        <a:pt x="1131" y="1637"/>
                        <a:pt x="2924" y="375"/>
                      </a:cubicBezTo>
                      <a:cubicBezTo>
                        <a:pt x="3571" y="-66"/>
                        <a:pt x="4404" y="-122"/>
                        <a:pt x="5105" y="229"/>
                      </a:cubicBezTo>
                      <a:cubicBezTo>
                        <a:pt x="5865" y="796"/>
                        <a:pt x="6292" y="1705"/>
                        <a:pt x="6243" y="2652"/>
                      </a:cubicBezTo>
                      <a:cubicBezTo>
                        <a:pt x="6222" y="4848"/>
                        <a:pt x="5138" y="6898"/>
                        <a:pt x="3336" y="8153"/>
                      </a:cubicBezTo>
                      <a:cubicBezTo>
                        <a:pt x="2965" y="8444"/>
                        <a:pt x="2519" y="8621"/>
                        <a:pt x="2051" y="8662"/>
                      </a:cubicBezTo>
                      <a:close/>
                      <a:moveTo>
                        <a:pt x="4208" y="835"/>
                      </a:moveTo>
                      <a:cubicBezTo>
                        <a:pt x="3900" y="857"/>
                        <a:pt x="3602" y="949"/>
                        <a:pt x="3336" y="1102"/>
                      </a:cubicBezTo>
                      <a:cubicBezTo>
                        <a:pt x="1807" y="2243"/>
                        <a:pt x="908" y="4041"/>
                        <a:pt x="913" y="5948"/>
                      </a:cubicBezTo>
                      <a:cubicBezTo>
                        <a:pt x="828" y="6634"/>
                        <a:pt x="1092" y="7315"/>
                        <a:pt x="1615" y="7765"/>
                      </a:cubicBezTo>
                      <a:cubicBezTo>
                        <a:pt x="2061" y="7964"/>
                        <a:pt x="2580" y="7908"/>
                        <a:pt x="2972" y="7620"/>
                      </a:cubicBezTo>
                      <a:cubicBezTo>
                        <a:pt x="4506" y="6483"/>
                        <a:pt x="5407" y="4683"/>
                        <a:pt x="5395" y="2774"/>
                      </a:cubicBezTo>
                      <a:cubicBezTo>
                        <a:pt x="5480" y="2083"/>
                        <a:pt x="5206" y="1397"/>
                        <a:pt x="4668" y="956"/>
                      </a:cubicBezTo>
                      <a:cubicBezTo>
                        <a:pt x="4525" y="883"/>
                        <a:pt x="4368" y="840"/>
                        <a:pt x="4208" y="835"/>
                      </a:cubicBezTo>
                      <a:close/>
                    </a:path>
                  </a:pathLst>
                </a:custGeom>
                <a:solidFill>
                  <a:srgbClr val="455A64"/>
                </a:solidFill>
                <a:ln w="2419" cap="flat">
                  <a:noFill/>
                  <a:prstDash val="solid"/>
                  <a:miter/>
                </a:ln>
              </p:spPr>
              <p:txBody>
                <a:bodyPr rtlCol="0" anchor="ctr"/>
                <a:lstStyle/>
                <a:p>
                  <a:endParaRPr lang="en-US"/>
                </a:p>
              </p:txBody>
            </p:sp>
            <p:sp>
              <p:nvSpPr>
                <p:cNvPr id="1215" name="Freeform: Shape 1214">
                  <a:extLst>
                    <a:ext uri="{FF2B5EF4-FFF2-40B4-BE49-F238E27FC236}">
                      <a16:creationId xmlns="" xmlns:a16="http://schemas.microsoft.com/office/drawing/2014/main" id="{BE00319E-306A-429B-8BE6-79627F5FC91D}"/>
                    </a:ext>
                  </a:extLst>
                </p:cNvPr>
                <p:cNvSpPr/>
                <p:nvPr/>
              </p:nvSpPr>
              <p:spPr>
                <a:xfrm>
                  <a:off x="4632635" y="4157074"/>
                  <a:ext cx="6238" cy="8491"/>
                </a:xfrm>
                <a:custGeom>
                  <a:avLst/>
                  <a:gdLst>
                    <a:gd name="connsiteX0" fmla="*/ 2064 w 6238"/>
                    <a:gd name="connsiteY0" fmla="*/ 8487 h 8491"/>
                    <a:gd name="connsiteX1" fmla="*/ 1143 w 6238"/>
                    <a:gd name="connsiteY1" fmla="*/ 8244 h 8491"/>
                    <a:gd name="connsiteX2" fmla="*/ 4 w 6238"/>
                    <a:gd name="connsiteY2" fmla="*/ 5821 h 8491"/>
                    <a:gd name="connsiteX3" fmla="*/ 2912 w 6238"/>
                    <a:gd name="connsiteY3" fmla="*/ 296 h 8491"/>
                    <a:gd name="connsiteX4" fmla="*/ 5093 w 6238"/>
                    <a:gd name="connsiteY4" fmla="*/ 296 h 8491"/>
                    <a:gd name="connsiteX5" fmla="*/ 6232 w 6238"/>
                    <a:gd name="connsiteY5" fmla="*/ 2719 h 8491"/>
                    <a:gd name="connsiteX6" fmla="*/ 3324 w 6238"/>
                    <a:gd name="connsiteY6" fmla="*/ 8220 h 8491"/>
                    <a:gd name="connsiteX7" fmla="*/ 2064 w 6238"/>
                    <a:gd name="connsiteY7" fmla="*/ 8487 h 8491"/>
                    <a:gd name="connsiteX8" fmla="*/ 4197 w 6238"/>
                    <a:gd name="connsiteY8" fmla="*/ 660 h 8491"/>
                    <a:gd name="connsiteX9" fmla="*/ 3324 w 6238"/>
                    <a:gd name="connsiteY9" fmla="*/ 926 h 8491"/>
                    <a:gd name="connsiteX10" fmla="*/ 901 w 6238"/>
                    <a:gd name="connsiteY10" fmla="*/ 5773 h 8491"/>
                    <a:gd name="connsiteX11" fmla="*/ 1628 w 6238"/>
                    <a:gd name="connsiteY11" fmla="*/ 7566 h 8491"/>
                    <a:gd name="connsiteX12" fmla="*/ 2961 w 6238"/>
                    <a:gd name="connsiteY12" fmla="*/ 7420 h 8491"/>
                    <a:gd name="connsiteX13" fmla="*/ 5384 w 6238"/>
                    <a:gd name="connsiteY13" fmla="*/ 2574 h 8491"/>
                    <a:gd name="connsiteX14" fmla="*/ 4681 w 6238"/>
                    <a:gd name="connsiteY14" fmla="*/ 757 h 8491"/>
                    <a:gd name="connsiteX15" fmla="*/ 4197 w 6238"/>
                    <a:gd name="connsiteY15" fmla="*/ 660 h 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38" h="8491">
                      <a:moveTo>
                        <a:pt x="2064" y="8487"/>
                      </a:moveTo>
                      <a:cubicBezTo>
                        <a:pt x="1742" y="8494"/>
                        <a:pt x="1422" y="8409"/>
                        <a:pt x="1143" y="8244"/>
                      </a:cubicBezTo>
                      <a:cubicBezTo>
                        <a:pt x="378" y="7680"/>
                        <a:pt x="-49" y="6768"/>
                        <a:pt x="4" y="5821"/>
                      </a:cubicBezTo>
                      <a:cubicBezTo>
                        <a:pt x="31" y="3618"/>
                        <a:pt x="1112" y="1564"/>
                        <a:pt x="2912" y="296"/>
                      </a:cubicBezTo>
                      <a:cubicBezTo>
                        <a:pt x="3586" y="-99"/>
                        <a:pt x="4419" y="-99"/>
                        <a:pt x="5093" y="296"/>
                      </a:cubicBezTo>
                      <a:cubicBezTo>
                        <a:pt x="5866" y="854"/>
                        <a:pt x="6295" y="1770"/>
                        <a:pt x="6232" y="2719"/>
                      </a:cubicBezTo>
                      <a:cubicBezTo>
                        <a:pt x="6222" y="4920"/>
                        <a:pt x="5137" y="6974"/>
                        <a:pt x="3324" y="8220"/>
                      </a:cubicBezTo>
                      <a:cubicBezTo>
                        <a:pt x="2936" y="8421"/>
                        <a:pt x="2500" y="8513"/>
                        <a:pt x="2064" y="8487"/>
                      </a:cubicBezTo>
                      <a:close/>
                      <a:moveTo>
                        <a:pt x="4197" y="660"/>
                      </a:moveTo>
                      <a:cubicBezTo>
                        <a:pt x="3889" y="681"/>
                        <a:pt x="3591" y="774"/>
                        <a:pt x="3324" y="926"/>
                      </a:cubicBezTo>
                      <a:cubicBezTo>
                        <a:pt x="1795" y="2068"/>
                        <a:pt x="896" y="3866"/>
                        <a:pt x="901" y="5773"/>
                      </a:cubicBezTo>
                      <a:cubicBezTo>
                        <a:pt x="816" y="6456"/>
                        <a:pt x="1092" y="7134"/>
                        <a:pt x="1628" y="7566"/>
                      </a:cubicBezTo>
                      <a:cubicBezTo>
                        <a:pt x="2064" y="7767"/>
                        <a:pt x="2578" y="7711"/>
                        <a:pt x="2961" y="7420"/>
                      </a:cubicBezTo>
                      <a:cubicBezTo>
                        <a:pt x="4504" y="6291"/>
                        <a:pt x="5408" y="4486"/>
                        <a:pt x="5384" y="2574"/>
                      </a:cubicBezTo>
                      <a:cubicBezTo>
                        <a:pt x="5474" y="1888"/>
                        <a:pt x="5209" y="1203"/>
                        <a:pt x="4681" y="757"/>
                      </a:cubicBezTo>
                      <a:cubicBezTo>
                        <a:pt x="4529" y="691"/>
                        <a:pt x="4364" y="657"/>
                        <a:pt x="4197" y="660"/>
                      </a:cubicBezTo>
                      <a:close/>
                    </a:path>
                  </a:pathLst>
                </a:custGeom>
                <a:solidFill>
                  <a:srgbClr val="455A64"/>
                </a:solidFill>
                <a:ln w="2419" cap="flat">
                  <a:noFill/>
                  <a:prstDash val="solid"/>
                  <a:miter/>
                </a:ln>
              </p:spPr>
              <p:txBody>
                <a:bodyPr rtlCol="0" anchor="ctr"/>
                <a:lstStyle/>
                <a:p>
                  <a:endParaRPr lang="en-US"/>
                </a:p>
              </p:txBody>
            </p:sp>
            <p:sp>
              <p:nvSpPr>
                <p:cNvPr id="1216" name="Freeform: Shape 1215">
                  <a:extLst>
                    <a:ext uri="{FF2B5EF4-FFF2-40B4-BE49-F238E27FC236}">
                      <a16:creationId xmlns="" xmlns:a16="http://schemas.microsoft.com/office/drawing/2014/main" id="{C3B23B57-6F23-46C4-AB9B-224DAED40B38}"/>
                    </a:ext>
                  </a:extLst>
                </p:cNvPr>
                <p:cNvSpPr/>
                <p:nvPr/>
              </p:nvSpPr>
              <p:spPr>
                <a:xfrm>
                  <a:off x="4650777" y="4131618"/>
                  <a:ext cx="6221" cy="8644"/>
                </a:xfrm>
                <a:custGeom>
                  <a:avLst/>
                  <a:gdLst>
                    <a:gd name="connsiteX0" fmla="*/ 2048 w 6221"/>
                    <a:gd name="connsiteY0" fmla="*/ 8645 h 8644"/>
                    <a:gd name="connsiteX1" fmla="*/ 1151 w 6221"/>
                    <a:gd name="connsiteY1" fmla="*/ 8427 h 8644"/>
                    <a:gd name="connsiteX2" fmla="*/ 12 w 6221"/>
                    <a:gd name="connsiteY2" fmla="*/ 5882 h 8644"/>
                    <a:gd name="connsiteX3" fmla="*/ 2896 w 6221"/>
                    <a:gd name="connsiteY3" fmla="*/ 382 h 8644"/>
                    <a:gd name="connsiteX4" fmla="*/ 5077 w 6221"/>
                    <a:gd name="connsiteY4" fmla="*/ 236 h 8644"/>
                    <a:gd name="connsiteX5" fmla="*/ 6216 w 6221"/>
                    <a:gd name="connsiteY5" fmla="*/ 2660 h 8644"/>
                    <a:gd name="connsiteX6" fmla="*/ 3332 w 6221"/>
                    <a:gd name="connsiteY6" fmla="*/ 8160 h 8644"/>
                    <a:gd name="connsiteX7" fmla="*/ 2048 w 6221"/>
                    <a:gd name="connsiteY7" fmla="*/ 8645 h 8644"/>
                    <a:gd name="connsiteX8" fmla="*/ 4180 w 6221"/>
                    <a:gd name="connsiteY8" fmla="*/ 842 h 8644"/>
                    <a:gd name="connsiteX9" fmla="*/ 3332 w 6221"/>
                    <a:gd name="connsiteY9" fmla="*/ 1109 h 8644"/>
                    <a:gd name="connsiteX10" fmla="*/ 909 w 6221"/>
                    <a:gd name="connsiteY10" fmla="*/ 5955 h 8644"/>
                    <a:gd name="connsiteX11" fmla="*/ 1636 w 6221"/>
                    <a:gd name="connsiteY11" fmla="*/ 7772 h 8644"/>
                    <a:gd name="connsiteX12" fmla="*/ 2969 w 6221"/>
                    <a:gd name="connsiteY12" fmla="*/ 7627 h 8644"/>
                    <a:gd name="connsiteX13" fmla="*/ 5392 w 6221"/>
                    <a:gd name="connsiteY13" fmla="*/ 2781 h 8644"/>
                    <a:gd name="connsiteX14" fmla="*/ 4665 w 6221"/>
                    <a:gd name="connsiteY14" fmla="*/ 963 h 8644"/>
                    <a:gd name="connsiteX15" fmla="*/ 4156 w 6221"/>
                    <a:gd name="connsiteY15" fmla="*/ 842 h 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21" h="8644">
                      <a:moveTo>
                        <a:pt x="2048" y="8645"/>
                      </a:moveTo>
                      <a:cubicBezTo>
                        <a:pt x="1735" y="8647"/>
                        <a:pt x="1427" y="8572"/>
                        <a:pt x="1151" y="8427"/>
                      </a:cubicBezTo>
                      <a:cubicBezTo>
                        <a:pt x="351" y="7838"/>
                        <a:pt x="-80" y="6871"/>
                        <a:pt x="12" y="5882"/>
                      </a:cubicBezTo>
                      <a:cubicBezTo>
                        <a:pt x="24" y="3689"/>
                        <a:pt x="1100" y="1639"/>
                        <a:pt x="2896" y="382"/>
                      </a:cubicBezTo>
                      <a:cubicBezTo>
                        <a:pt x="3538" y="-69"/>
                        <a:pt x="4379" y="-125"/>
                        <a:pt x="5077" y="236"/>
                      </a:cubicBezTo>
                      <a:cubicBezTo>
                        <a:pt x="5850" y="794"/>
                        <a:pt x="6279" y="1710"/>
                        <a:pt x="6216" y="2660"/>
                      </a:cubicBezTo>
                      <a:cubicBezTo>
                        <a:pt x="6191" y="4850"/>
                        <a:pt x="5118" y="6895"/>
                        <a:pt x="3332" y="8160"/>
                      </a:cubicBezTo>
                      <a:cubicBezTo>
                        <a:pt x="2954" y="8432"/>
                        <a:pt x="2511" y="8599"/>
                        <a:pt x="2048" y="8645"/>
                      </a:cubicBezTo>
                      <a:close/>
                      <a:moveTo>
                        <a:pt x="4180" y="842"/>
                      </a:moveTo>
                      <a:cubicBezTo>
                        <a:pt x="3877" y="849"/>
                        <a:pt x="3584" y="942"/>
                        <a:pt x="3332" y="1109"/>
                      </a:cubicBezTo>
                      <a:cubicBezTo>
                        <a:pt x="1791" y="2240"/>
                        <a:pt x="889" y="4043"/>
                        <a:pt x="909" y="5955"/>
                      </a:cubicBezTo>
                      <a:cubicBezTo>
                        <a:pt x="819" y="6646"/>
                        <a:pt x="1095" y="7334"/>
                        <a:pt x="1636" y="7772"/>
                      </a:cubicBezTo>
                      <a:cubicBezTo>
                        <a:pt x="2077" y="7949"/>
                        <a:pt x="2576" y="7894"/>
                        <a:pt x="2969" y="7627"/>
                      </a:cubicBezTo>
                      <a:cubicBezTo>
                        <a:pt x="4502" y="6491"/>
                        <a:pt x="5404" y="4690"/>
                        <a:pt x="5392" y="2781"/>
                      </a:cubicBezTo>
                      <a:cubicBezTo>
                        <a:pt x="5481" y="2090"/>
                        <a:pt x="5205" y="1402"/>
                        <a:pt x="4665" y="963"/>
                      </a:cubicBezTo>
                      <a:cubicBezTo>
                        <a:pt x="4512" y="871"/>
                        <a:pt x="4335" y="828"/>
                        <a:pt x="4156" y="842"/>
                      </a:cubicBezTo>
                      <a:close/>
                    </a:path>
                  </a:pathLst>
                </a:custGeom>
                <a:solidFill>
                  <a:srgbClr val="455A64"/>
                </a:solidFill>
                <a:ln w="2419" cap="flat">
                  <a:noFill/>
                  <a:prstDash val="solid"/>
                  <a:miter/>
                </a:ln>
              </p:spPr>
              <p:txBody>
                <a:bodyPr rtlCol="0" anchor="ctr"/>
                <a:lstStyle/>
                <a:p>
                  <a:endParaRPr lang="en-US"/>
                </a:p>
              </p:txBody>
            </p:sp>
            <p:sp>
              <p:nvSpPr>
                <p:cNvPr id="1217" name="Freeform: Shape 1216">
                  <a:extLst>
                    <a:ext uri="{FF2B5EF4-FFF2-40B4-BE49-F238E27FC236}">
                      <a16:creationId xmlns="" xmlns:a16="http://schemas.microsoft.com/office/drawing/2014/main" id="{58DBDAC6-9D68-4ED1-9A05-221B3D848FD4}"/>
                    </a:ext>
                  </a:extLst>
                </p:cNvPr>
                <p:cNvSpPr/>
                <p:nvPr/>
              </p:nvSpPr>
              <p:spPr>
                <a:xfrm>
                  <a:off x="4668910" y="4121271"/>
                  <a:ext cx="6223" cy="8528"/>
                </a:xfrm>
                <a:custGeom>
                  <a:avLst/>
                  <a:gdLst>
                    <a:gd name="connsiteX0" fmla="*/ 2040 w 6223"/>
                    <a:gd name="connsiteY0" fmla="*/ 8524 h 8528"/>
                    <a:gd name="connsiteX1" fmla="*/ 1143 w 6223"/>
                    <a:gd name="connsiteY1" fmla="*/ 8305 h 8528"/>
                    <a:gd name="connsiteX2" fmla="*/ 4 w 6223"/>
                    <a:gd name="connsiteY2" fmla="*/ 5882 h 8528"/>
                    <a:gd name="connsiteX3" fmla="*/ 2888 w 6223"/>
                    <a:gd name="connsiteY3" fmla="*/ 382 h 8528"/>
                    <a:gd name="connsiteX4" fmla="*/ 5068 w 6223"/>
                    <a:gd name="connsiteY4" fmla="*/ 236 h 8528"/>
                    <a:gd name="connsiteX5" fmla="*/ 6207 w 6223"/>
                    <a:gd name="connsiteY5" fmla="*/ 2781 h 8528"/>
                    <a:gd name="connsiteX6" fmla="*/ 3324 w 6223"/>
                    <a:gd name="connsiteY6" fmla="*/ 8281 h 8528"/>
                    <a:gd name="connsiteX7" fmla="*/ 2040 w 6223"/>
                    <a:gd name="connsiteY7" fmla="*/ 8524 h 8528"/>
                    <a:gd name="connsiteX8" fmla="*/ 4172 w 6223"/>
                    <a:gd name="connsiteY8" fmla="*/ 721 h 8528"/>
                    <a:gd name="connsiteX9" fmla="*/ 3324 w 6223"/>
                    <a:gd name="connsiteY9" fmla="*/ 988 h 8528"/>
                    <a:gd name="connsiteX10" fmla="*/ 901 w 6223"/>
                    <a:gd name="connsiteY10" fmla="*/ 5834 h 8528"/>
                    <a:gd name="connsiteX11" fmla="*/ 1628 w 6223"/>
                    <a:gd name="connsiteY11" fmla="*/ 7651 h 8528"/>
                    <a:gd name="connsiteX12" fmla="*/ 2960 w 6223"/>
                    <a:gd name="connsiteY12" fmla="*/ 7506 h 8528"/>
                    <a:gd name="connsiteX13" fmla="*/ 5383 w 6223"/>
                    <a:gd name="connsiteY13" fmla="*/ 2660 h 8528"/>
                    <a:gd name="connsiteX14" fmla="*/ 4657 w 6223"/>
                    <a:gd name="connsiteY14" fmla="*/ 842 h 8528"/>
                    <a:gd name="connsiteX15" fmla="*/ 4172 w 6223"/>
                    <a:gd name="connsiteY15" fmla="*/ 721 h 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23" h="8528">
                      <a:moveTo>
                        <a:pt x="2040" y="8524"/>
                      </a:moveTo>
                      <a:cubicBezTo>
                        <a:pt x="1727" y="8526"/>
                        <a:pt x="1419" y="8451"/>
                        <a:pt x="1143" y="8305"/>
                      </a:cubicBezTo>
                      <a:cubicBezTo>
                        <a:pt x="382" y="7738"/>
                        <a:pt x="-47" y="6830"/>
                        <a:pt x="4" y="5882"/>
                      </a:cubicBezTo>
                      <a:cubicBezTo>
                        <a:pt x="16" y="3689"/>
                        <a:pt x="1092" y="1639"/>
                        <a:pt x="2888" y="382"/>
                      </a:cubicBezTo>
                      <a:cubicBezTo>
                        <a:pt x="3530" y="-69"/>
                        <a:pt x="4371" y="-125"/>
                        <a:pt x="5068" y="236"/>
                      </a:cubicBezTo>
                      <a:cubicBezTo>
                        <a:pt x="5880" y="816"/>
                        <a:pt x="6314" y="1790"/>
                        <a:pt x="6207" y="2781"/>
                      </a:cubicBezTo>
                      <a:cubicBezTo>
                        <a:pt x="6183" y="4971"/>
                        <a:pt x="5110" y="7016"/>
                        <a:pt x="3324" y="8281"/>
                      </a:cubicBezTo>
                      <a:cubicBezTo>
                        <a:pt x="2922" y="8468"/>
                        <a:pt x="2481" y="8550"/>
                        <a:pt x="2040" y="8524"/>
                      </a:cubicBezTo>
                      <a:close/>
                      <a:moveTo>
                        <a:pt x="4172" y="721"/>
                      </a:moveTo>
                      <a:cubicBezTo>
                        <a:pt x="3871" y="731"/>
                        <a:pt x="3578" y="823"/>
                        <a:pt x="3324" y="988"/>
                      </a:cubicBezTo>
                      <a:cubicBezTo>
                        <a:pt x="1783" y="2119"/>
                        <a:pt x="881" y="3922"/>
                        <a:pt x="901" y="5834"/>
                      </a:cubicBezTo>
                      <a:cubicBezTo>
                        <a:pt x="811" y="6524"/>
                        <a:pt x="1087" y="7213"/>
                        <a:pt x="1628" y="7651"/>
                      </a:cubicBezTo>
                      <a:cubicBezTo>
                        <a:pt x="2066" y="7840"/>
                        <a:pt x="2573" y="7785"/>
                        <a:pt x="2960" y="7506"/>
                      </a:cubicBezTo>
                      <a:cubicBezTo>
                        <a:pt x="4494" y="6369"/>
                        <a:pt x="5396" y="4569"/>
                        <a:pt x="5383" y="2660"/>
                      </a:cubicBezTo>
                      <a:cubicBezTo>
                        <a:pt x="5473" y="1969"/>
                        <a:pt x="5197" y="1281"/>
                        <a:pt x="4657" y="842"/>
                      </a:cubicBezTo>
                      <a:cubicBezTo>
                        <a:pt x="4511" y="755"/>
                        <a:pt x="4342" y="711"/>
                        <a:pt x="4172" y="721"/>
                      </a:cubicBezTo>
                      <a:close/>
                    </a:path>
                  </a:pathLst>
                </a:custGeom>
                <a:solidFill>
                  <a:srgbClr val="455A64"/>
                </a:solidFill>
                <a:ln w="2419" cap="flat">
                  <a:noFill/>
                  <a:prstDash val="solid"/>
                  <a:miter/>
                </a:ln>
              </p:spPr>
              <p:txBody>
                <a:bodyPr rtlCol="0" anchor="ctr"/>
                <a:lstStyle/>
                <a:p>
                  <a:endParaRPr lang="en-US"/>
                </a:p>
              </p:txBody>
            </p:sp>
            <p:sp>
              <p:nvSpPr>
                <p:cNvPr id="1218" name="Freeform: Shape 1217">
                  <a:extLst>
                    <a:ext uri="{FF2B5EF4-FFF2-40B4-BE49-F238E27FC236}">
                      <a16:creationId xmlns="" xmlns:a16="http://schemas.microsoft.com/office/drawing/2014/main" id="{9117A966-A11C-4A01-8BEF-815D3251E76E}"/>
                    </a:ext>
                  </a:extLst>
                </p:cNvPr>
                <p:cNvSpPr/>
                <p:nvPr/>
              </p:nvSpPr>
              <p:spPr>
                <a:xfrm>
                  <a:off x="4687034" y="4131199"/>
                  <a:ext cx="6243" cy="8535"/>
                </a:xfrm>
                <a:custGeom>
                  <a:avLst/>
                  <a:gdLst>
                    <a:gd name="connsiteX0" fmla="*/ 2042 w 6243"/>
                    <a:gd name="connsiteY0" fmla="*/ 8530 h 8535"/>
                    <a:gd name="connsiteX1" fmla="*/ 1145 w 6243"/>
                    <a:gd name="connsiteY1" fmla="*/ 8288 h 8535"/>
                    <a:gd name="connsiteX2" fmla="*/ 6 w 6243"/>
                    <a:gd name="connsiteY2" fmla="*/ 5864 h 8535"/>
                    <a:gd name="connsiteX3" fmla="*/ 2914 w 6243"/>
                    <a:gd name="connsiteY3" fmla="*/ 364 h 8535"/>
                    <a:gd name="connsiteX4" fmla="*/ 5095 w 6243"/>
                    <a:gd name="connsiteY4" fmla="*/ 218 h 8535"/>
                    <a:gd name="connsiteX5" fmla="*/ 6234 w 6243"/>
                    <a:gd name="connsiteY5" fmla="*/ 2763 h 8535"/>
                    <a:gd name="connsiteX6" fmla="*/ 3326 w 6243"/>
                    <a:gd name="connsiteY6" fmla="*/ 8263 h 8535"/>
                    <a:gd name="connsiteX7" fmla="*/ 2042 w 6243"/>
                    <a:gd name="connsiteY7" fmla="*/ 8530 h 8535"/>
                    <a:gd name="connsiteX8" fmla="*/ 4174 w 6243"/>
                    <a:gd name="connsiteY8" fmla="*/ 703 h 8535"/>
                    <a:gd name="connsiteX9" fmla="*/ 3326 w 6243"/>
                    <a:gd name="connsiteY9" fmla="*/ 970 h 8535"/>
                    <a:gd name="connsiteX10" fmla="*/ 903 w 6243"/>
                    <a:gd name="connsiteY10" fmla="*/ 5816 h 8535"/>
                    <a:gd name="connsiteX11" fmla="*/ 1605 w 6243"/>
                    <a:gd name="connsiteY11" fmla="*/ 7633 h 8535"/>
                    <a:gd name="connsiteX12" fmla="*/ 2962 w 6243"/>
                    <a:gd name="connsiteY12" fmla="*/ 7488 h 8535"/>
                    <a:gd name="connsiteX13" fmla="*/ 5386 w 6243"/>
                    <a:gd name="connsiteY13" fmla="*/ 2642 h 8535"/>
                    <a:gd name="connsiteX14" fmla="*/ 4659 w 6243"/>
                    <a:gd name="connsiteY14" fmla="*/ 824 h 8535"/>
                    <a:gd name="connsiteX15" fmla="*/ 4247 w 6243"/>
                    <a:gd name="connsiteY15" fmla="*/ 703 h 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43" h="8535">
                      <a:moveTo>
                        <a:pt x="2042" y="8530"/>
                      </a:moveTo>
                      <a:cubicBezTo>
                        <a:pt x="1727" y="8535"/>
                        <a:pt x="1414" y="8452"/>
                        <a:pt x="1145" y="8288"/>
                      </a:cubicBezTo>
                      <a:cubicBezTo>
                        <a:pt x="372" y="7730"/>
                        <a:pt x="-57" y="6814"/>
                        <a:pt x="6" y="5864"/>
                      </a:cubicBezTo>
                      <a:cubicBezTo>
                        <a:pt x="28" y="3669"/>
                        <a:pt x="1111" y="1619"/>
                        <a:pt x="2914" y="364"/>
                      </a:cubicBezTo>
                      <a:cubicBezTo>
                        <a:pt x="3566" y="-63"/>
                        <a:pt x="4392" y="-118"/>
                        <a:pt x="5095" y="218"/>
                      </a:cubicBezTo>
                      <a:cubicBezTo>
                        <a:pt x="5887" y="815"/>
                        <a:pt x="6316" y="1774"/>
                        <a:pt x="6234" y="2763"/>
                      </a:cubicBezTo>
                      <a:cubicBezTo>
                        <a:pt x="6212" y="4958"/>
                        <a:pt x="5129" y="7008"/>
                        <a:pt x="3326" y="8263"/>
                      </a:cubicBezTo>
                      <a:cubicBezTo>
                        <a:pt x="2931" y="8469"/>
                        <a:pt x="2485" y="8561"/>
                        <a:pt x="2042" y="8530"/>
                      </a:cubicBezTo>
                      <a:close/>
                      <a:moveTo>
                        <a:pt x="4174" y="703"/>
                      </a:moveTo>
                      <a:cubicBezTo>
                        <a:pt x="3873" y="725"/>
                        <a:pt x="3585" y="817"/>
                        <a:pt x="3326" y="970"/>
                      </a:cubicBezTo>
                      <a:cubicBezTo>
                        <a:pt x="1799" y="2113"/>
                        <a:pt x="903" y="3909"/>
                        <a:pt x="903" y="5816"/>
                      </a:cubicBezTo>
                      <a:cubicBezTo>
                        <a:pt x="808" y="6502"/>
                        <a:pt x="1075" y="7190"/>
                        <a:pt x="1605" y="7633"/>
                      </a:cubicBezTo>
                      <a:cubicBezTo>
                        <a:pt x="2051" y="7832"/>
                        <a:pt x="2570" y="7776"/>
                        <a:pt x="2962" y="7488"/>
                      </a:cubicBezTo>
                      <a:cubicBezTo>
                        <a:pt x="4496" y="6352"/>
                        <a:pt x="5398" y="4551"/>
                        <a:pt x="5386" y="2642"/>
                      </a:cubicBezTo>
                      <a:cubicBezTo>
                        <a:pt x="5470" y="1951"/>
                        <a:pt x="5196" y="1265"/>
                        <a:pt x="4659" y="824"/>
                      </a:cubicBezTo>
                      <a:cubicBezTo>
                        <a:pt x="4530" y="756"/>
                        <a:pt x="4390" y="715"/>
                        <a:pt x="4247" y="703"/>
                      </a:cubicBezTo>
                      <a:close/>
                    </a:path>
                  </a:pathLst>
                </a:custGeom>
                <a:solidFill>
                  <a:srgbClr val="455A64"/>
                </a:solidFill>
                <a:ln w="2419" cap="flat">
                  <a:noFill/>
                  <a:prstDash val="solid"/>
                  <a:miter/>
                </a:ln>
              </p:spPr>
              <p:txBody>
                <a:bodyPr rtlCol="0" anchor="ctr"/>
                <a:lstStyle/>
                <a:p>
                  <a:endParaRPr lang="en-US"/>
                </a:p>
              </p:txBody>
            </p:sp>
            <p:sp>
              <p:nvSpPr>
                <p:cNvPr id="1219" name="Freeform: Shape 1218">
                  <a:extLst>
                    <a:ext uri="{FF2B5EF4-FFF2-40B4-BE49-F238E27FC236}">
                      <a16:creationId xmlns="" xmlns:a16="http://schemas.microsoft.com/office/drawing/2014/main" id="{4E3CF07C-B385-43A1-8947-B05CA59D11C4}"/>
                    </a:ext>
                  </a:extLst>
                </p:cNvPr>
                <p:cNvSpPr/>
                <p:nvPr/>
              </p:nvSpPr>
              <p:spPr>
                <a:xfrm>
                  <a:off x="4705150" y="4081192"/>
                  <a:ext cx="6247" cy="8668"/>
                </a:xfrm>
                <a:custGeom>
                  <a:avLst/>
                  <a:gdLst>
                    <a:gd name="connsiteX0" fmla="*/ 2050 w 6247"/>
                    <a:gd name="connsiteY0" fmla="*/ 8669 h 8668"/>
                    <a:gd name="connsiteX1" fmla="*/ 1154 w 6247"/>
                    <a:gd name="connsiteY1" fmla="*/ 8427 h 8668"/>
                    <a:gd name="connsiteX2" fmla="*/ 15 w 6247"/>
                    <a:gd name="connsiteY2" fmla="*/ 5882 h 8668"/>
                    <a:gd name="connsiteX3" fmla="*/ 2922 w 6247"/>
                    <a:gd name="connsiteY3" fmla="*/ 382 h 8668"/>
                    <a:gd name="connsiteX4" fmla="*/ 5103 w 6247"/>
                    <a:gd name="connsiteY4" fmla="*/ 236 h 8668"/>
                    <a:gd name="connsiteX5" fmla="*/ 6242 w 6247"/>
                    <a:gd name="connsiteY5" fmla="*/ 2660 h 8668"/>
                    <a:gd name="connsiteX6" fmla="*/ 3334 w 6247"/>
                    <a:gd name="connsiteY6" fmla="*/ 8160 h 8668"/>
                    <a:gd name="connsiteX7" fmla="*/ 2050 w 6247"/>
                    <a:gd name="connsiteY7" fmla="*/ 8669 h 8668"/>
                    <a:gd name="connsiteX8" fmla="*/ 4182 w 6247"/>
                    <a:gd name="connsiteY8" fmla="*/ 842 h 8668"/>
                    <a:gd name="connsiteX9" fmla="*/ 3334 w 6247"/>
                    <a:gd name="connsiteY9" fmla="*/ 1109 h 8668"/>
                    <a:gd name="connsiteX10" fmla="*/ 911 w 6247"/>
                    <a:gd name="connsiteY10" fmla="*/ 5955 h 8668"/>
                    <a:gd name="connsiteX11" fmla="*/ 1614 w 6247"/>
                    <a:gd name="connsiteY11" fmla="*/ 7772 h 8668"/>
                    <a:gd name="connsiteX12" fmla="*/ 2971 w 6247"/>
                    <a:gd name="connsiteY12" fmla="*/ 7627 h 8668"/>
                    <a:gd name="connsiteX13" fmla="*/ 5394 w 6247"/>
                    <a:gd name="connsiteY13" fmla="*/ 2781 h 8668"/>
                    <a:gd name="connsiteX14" fmla="*/ 4667 w 6247"/>
                    <a:gd name="connsiteY14" fmla="*/ 963 h 8668"/>
                    <a:gd name="connsiteX15" fmla="*/ 4182 w 6247"/>
                    <a:gd name="connsiteY15" fmla="*/ 842 h 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47" h="8668">
                      <a:moveTo>
                        <a:pt x="2050" y="8669"/>
                      </a:moveTo>
                      <a:cubicBezTo>
                        <a:pt x="1735" y="8664"/>
                        <a:pt x="1427" y="8579"/>
                        <a:pt x="1154" y="8427"/>
                      </a:cubicBezTo>
                      <a:cubicBezTo>
                        <a:pt x="347" y="7843"/>
                        <a:pt x="-87" y="6873"/>
                        <a:pt x="15" y="5882"/>
                      </a:cubicBezTo>
                      <a:cubicBezTo>
                        <a:pt x="41" y="3687"/>
                        <a:pt x="1122" y="1639"/>
                        <a:pt x="2922" y="382"/>
                      </a:cubicBezTo>
                      <a:cubicBezTo>
                        <a:pt x="3565" y="-69"/>
                        <a:pt x="4405" y="-125"/>
                        <a:pt x="5103" y="236"/>
                      </a:cubicBezTo>
                      <a:cubicBezTo>
                        <a:pt x="5871" y="796"/>
                        <a:pt x="6300" y="1710"/>
                        <a:pt x="6242" y="2660"/>
                      </a:cubicBezTo>
                      <a:cubicBezTo>
                        <a:pt x="6208" y="4853"/>
                        <a:pt x="5128" y="6898"/>
                        <a:pt x="3334" y="8160"/>
                      </a:cubicBezTo>
                      <a:cubicBezTo>
                        <a:pt x="2959" y="8439"/>
                        <a:pt x="2515" y="8613"/>
                        <a:pt x="2050" y="8669"/>
                      </a:cubicBezTo>
                      <a:close/>
                      <a:moveTo>
                        <a:pt x="4182" y="842"/>
                      </a:moveTo>
                      <a:cubicBezTo>
                        <a:pt x="3882" y="857"/>
                        <a:pt x="3589" y="949"/>
                        <a:pt x="3334" y="1109"/>
                      </a:cubicBezTo>
                      <a:cubicBezTo>
                        <a:pt x="1805" y="2250"/>
                        <a:pt x="906" y="4048"/>
                        <a:pt x="911" y="5955"/>
                      </a:cubicBezTo>
                      <a:cubicBezTo>
                        <a:pt x="826" y="6641"/>
                        <a:pt x="1091" y="7322"/>
                        <a:pt x="1614" y="7772"/>
                      </a:cubicBezTo>
                      <a:cubicBezTo>
                        <a:pt x="2060" y="7971"/>
                        <a:pt x="2578" y="7915"/>
                        <a:pt x="2971" y="7627"/>
                      </a:cubicBezTo>
                      <a:cubicBezTo>
                        <a:pt x="4500" y="6486"/>
                        <a:pt x="5399" y="4688"/>
                        <a:pt x="5394" y="2781"/>
                      </a:cubicBezTo>
                      <a:cubicBezTo>
                        <a:pt x="5484" y="2090"/>
                        <a:pt x="5207" y="1402"/>
                        <a:pt x="4667" y="963"/>
                      </a:cubicBezTo>
                      <a:cubicBezTo>
                        <a:pt x="4522" y="876"/>
                        <a:pt x="4352" y="832"/>
                        <a:pt x="4182" y="842"/>
                      </a:cubicBezTo>
                      <a:close/>
                    </a:path>
                  </a:pathLst>
                </a:custGeom>
                <a:solidFill>
                  <a:srgbClr val="455A64"/>
                </a:solidFill>
                <a:ln w="2419" cap="flat">
                  <a:noFill/>
                  <a:prstDash val="solid"/>
                  <a:miter/>
                </a:ln>
              </p:spPr>
              <p:txBody>
                <a:bodyPr rtlCol="0" anchor="ctr"/>
                <a:lstStyle/>
                <a:p>
                  <a:endParaRPr lang="en-US"/>
                </a:p>
              </p:txBody>
            </p:sp>
            <p:sp>
              <p:nvSpPr>
                <p:cNvPr id="1220" name="Freeform: Shape 1219">
                  <a:extLst>
                    <a:ext uri="{FF2B5EF4-FFF2-40B4-BE49-F238E27FC236}">
                      <a16:creationId xmlns="" xmlns:a16="http://schemas.microsoft.com/office/drawing/2014/main" id="{E2BCFAB9-DAB2-4AF3-99BE-7EC2C03B5146}"/>
                    </a:ext>
                  </a:extLst>
                </p:cNvPr>
                <p:cNvSpPr/>
                <p:nvPr/>
              </p:nvSpPr>
              <p:spPr>
                <a:xfrm>
                  <a:off x="4721857" y="4090351"/>
                  <a:ext cx="6247" cy="8528"/>
                </a:xfrm>
                <a:custGeom>
                  <a:avLst/>
                  <a:gdLst>
                    <a:gd name="connsiteX0" fmla="*/ 2039 w 6247"/>
                    <a:gd name="connsiteY0" fmla="*/ 8524 h 8528"/>
                    <a:gd name="connsiteX1" fmla="*/ 1143 w 6247"/>
                    <a:gd name="connsiteY1" fmla="*/ 8306 h 8528"/>
                    <a:gd name="connsiteX2" fmla="*/ 4 w 6247"/>
                    <a:gd name="connsiteY2" fmla="*/ 5882 h 8528"/>
                    <a:gd name="connsiteX3" fmla="*/ 2912 w 6247"/>
                    <a:gd name="connsiteY3" fmla="*/ 382 h 8528"/>
                    <a:gd name="connsiteX4" fmla="*/ 5092 w 6247"/>
                    <a:gd name="connsiteY4" fmla="*/ 236 h 8528"/>
                    <a:gd name="connsiteX5" fmla="*/ 6231 w 6247"/>
                    <a:gd name="connsiteY5" fmla="*/ 2781 h 8528"/>
                    <a:gd name="connsiteX6" fmla="*/ 3323 w 6247"/>
                    <a:gd name="connsiteY6" fmla="*/ 8281 h 8528"/>
                    <a:gd name="connsiteX7" fmla="*/ 2039 w 6247"/>
                    <a:gd name="connsiteY7" fmla="*/ 8524 h 8528"/>
                    <a:gd name="connsiteX8" fmla="*/ 4196 w 6247"/>
                    <a:gd name="connsiteY8" fmla="*/ 721 h 8528"/>
                    <a:gd name="connsiteX9" fmla="*/ 3323 w 6247"/>
                    <a:gd name="connsiteY9" fmla="*/ 988 h 8528"/>
                    <a:gd name="connsiteX10" fmla="*/ 900 w 6247"/>
                    <a:gd name="connsiteY10" fmla="*/ 5834 h 8528"/>
                    <a:gd name="connsiteX11" fmla="*/ 1603 w 6247"/>
                    <a:gd name="connsiteY11" fmla="*/ 7651 h 8528"/>
                    <a:gd name="connsiteX12" fmla="*/ 2960 w 6247"/>
                    <a:gd name="connsiteY12" fmla="*/ 7506 h 8528"/>
                    <a:gd name="connsiteX13" fmla="*/ 5383 w 6247"/>
                    <a:gd name="connsiteY13" fmla="*/ 2660 h 8528"/>
                    <a:gd name="connsiteX14" fmla="*/ 4680 w 6247"/>
                    <a:gd name="connsiteY14" fmla="*/ 842 h 8528"/>
                    <a:gd name="connsiteX15" fmla="*/ 4196 w 6247"/>
                    <a:gd name="connsiteY15" fmla="*/ 818 h 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47" h="8528">
                      <a:moveTo>
                        <a:pt x="2039" y="8524"/>
                      </a:moveTo>
                      <a:cubicBezTo>
                        <a:pt x="1727" y="8524"/>
                        <a:pt x="1419" y="8448"/>
                        <a:pt x="1143" y="8306"/>
                      </a:cubicBezTo>
                      <a:cubicBezTo>
                        <a:pt x="382" y="7738"/>
                        <a:pt x="-45" y="6830"/>
                        <a:pt x="4" y="5882"/>
                      </a:cubicBezTo>
                      <a:cubicBezTo>
                        <a:pt x="26" y="3687"/>
                        <a:pt x="1109" y="1637"/>
                        <a:pt x="2912" y="382"/>
                      </a:cubicBezTo>
                      <a:cubicBezTo>
                        <a:pt x="3554" y="-69"/>
                        <a:pt x="4395" y="-125"/>
                        <a:pt x="5092" y="236"/>
                      </a:cubicBezTo>
                      <a:cubicBezTo>
                        <a:pt x="5904" y="818"/>
                        <a:pt x="6338" y="1790"/>
                        <a:pt x="6231" y="2781"/>
                      </a:cubicBezTo>
                      <a:cubicBezTo>
                        <a:pt x="6197" y="4974"/>
                        <a:pt x="5117" y="7019"/>
                        <a:pt x="3323" y="8281"/>
                      </a:cubicBezTo>
                      <a:cubicBezTo>
                        <a:pt x="2921" y="8468"/>
                        <a:pt x="2480" y="8550"/>
                        <a:pt x="2039" y="8524"/>
                      </a:cubicBezTo>
                      <a:close/>
                      <a:moveTo>
                        <a:pt x="4196" y="721"/>
                      </a:moveTo>
                      <a:cubicBezTo>
                        <a:pt x="3886" y="733"/>
                        <a:pt x="3585" y="823"/>
                        <a:pt x="3323" y="988"/>
                      </a:cubicBezTo>
                      <a:cubicBezTo>
                        <a:pt x="1790" y="2124"/>
                        <a:pt x="888" y="3924"/>
                        <a:pt x="900" y="5834"/>
                      </a:cubicBezTo>
                      <a:cubicBezTo>
                        <a:pt x="823" y="6517"/>
                        <a:pt x="1087" y="7196"/>
                        <a:pt x="1603" y="7651"/>
                      </a:cubicBezTo>
                      <a:cubicBezTo>
                        <a:pt x="2051" y="7828"/>
                        <a:pt x="2558" y="7772"/>
                        <a:pt x="2960" y="7506"/>
                      </a:cubicBezTo>
                      <a:cubicBezTo>
                        <a:pt x="4489" y="6365"/>
                        <a:pt x="5388" y="4567"/>
                        <a:pt x="5383" y="2660"/>
                      </a:cubicBezTo>
                      <a:cubicBezTo>
                        <a:pt x="5468" y="1974"/>
                        <a:pt x="5204" y="1293"/>
                        <a:pt x="4680" y="842"/>
                      </a:cubicBezTo>
                      <a:cubicBezTo>
                        <a:pt x="4523" y="791"/>
                        <a:pt x="4356" y="784"/>
                        <a:pt x="4196" y="818"/>
                      </a:cubicBezTo>
                      <a:close/>
                    </a:path>
                  </a:pathLst>
                </a:custGeom>
                <a:solidFill>
                  <a:srgbClr val="455A64"/>
                </a:solidFill>
                <a:ln w="2419" cap="flat">
                  <a:noFill/>
                  <a:prstDash val="solid"/>
                  <a:miter/>
                </a:ln>
              </p:spPr>
              <p:txBody>
                <a:bodyPr rtlCol="0" anchor="ctr"/>
                <a:lstStyle/>
                <a:p>
                  <a:endParaRPr lang="en-US"/>
                </a:p>
              </p:txBody>
            </p:sp>
            <p:sp>
              <p:nvSpPr>
                <p:cNvPr id="1221" name="Freeform: Shape 1220">
                  <a:extLst>
                    <a:ext uri="{FF2B5EF4-FFF2-40B4-BE49-F238E27FC236}">
                      <a16:creationId xmlns="" xmlns:a16="http://schemas.microsoft.com/office/drawing/2014/main" id="{C8C85CDB-E602-4AE2-A25B-0502E6C27EED}"/>
                    </a:ext>
                  </a:extLst>
                </p:cNvPr>
                <p:cNvSpPr/>
                <p:nvPr/>
              </p:nvSpPr>
              <p:spPr>
                <a:xfrm>
                  <a:off x="4740101" y="4037018"/>
                  <a:ext cx="6237" cy="8548"/>
                </a:xfrm>
                <a:custGeom>
                  <a:avLst/>
                  <a:gdLst>
                    <a:gd name="connsiteX0" fmla="*/ 2066 w 6237"/>
                    <a:gd name="connsiteY0" fmla="*/ 8548 h 8548"/>
                    <a:gd name="connsiteX1" fmla="*/ 1145 w 6237"/>
                    <a:gd name="connsiteY1" fmla="*/ 8306 h 8548"/>
                    <a:gd name="connsiteX2" fmla="*/ 6 w 6237"/>
                    <a:gd name="connsiteY2" fmla="*/ 5882 h 8548"/>
                    <a:gd name="connsiteX3" fmla="*/ 2914 w 6237"/>
                    <a:gd name="connsiteY3" fmla="*/ 382 h 8548"/>
                    <a:gd name="connsiteX4" fmla="*/ 5095 w 6237"/>
                    <a:gd name="connsiteY4" fmla="*/ 236 h 8548"/>
                    <a:gd name="connsiteX5" fmla="*/ 6234 w 6237"/>
                    <a:gd name="connsiteY5" fmla="*/ 2660 h 8548"/>
                    <a:gd name="connsiteX6" fmla="*/ 3326 w 6237"/>
                    <a:gd name="connsiteY6" fmla="*/ 8160 h 8548"/>
                    <a:gd name="connsiteX7" fmla="*/ 2066 w 6237"/>
                    <a:gd name="connsiteY7" fmla="*/ 8548 h 8548"/>
                    <a:gd name="connsiteX8" fmla="*/ 4198 w 6237"/>
                    <a:gd name="connsiteY8" fmla="*/ 721 h 8548"/>
                    <a:gd name="connsiteX9" fmla="*/ 3326 w 6237"/>
                    <a:gd name="connsiteY9" fmla="*/ 988 h 8548"/>
                    <a:gd name="connsiteX10" fmla="*/ 903 w 6237"/>
                    <a:gd name="connsiteY10" fmla="*/ 5834 h 8548"/>
                    <a:gd name="connsiteX11" fmla="*/ 1630 w 6237"/>
                    <a:gd name="connsiteY11" fmla="*/ 7651 h 8548"/>
                    <a:gd name="connsiteX12" fmla="*/ 2962 w 6237"/>
                    <a:gd name="connsiteY12" fmla="*/ 7506 h 8548"/>
                    <a:gd name="connsiteX13" fmla="*/ 5386 w 6237"/>
                    <a:gd name="connsiteY13" fmla="*/ 2660 h 8548"/>
                    <a:gd name="connsiteX14" fmla="*/ 4683 w 6237"/>
                    <a:gd name="connsiteY14" fmla="*/ 842 h 8548"/>
                    <a:gd name="connsiteX15" fmla="*/ 4077 w 6237"/>
                    <a:gd name="connsiteY15" fmla="*/ 673 h 8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37" h="8548">
                      <a:moveTo>
                        <a:pt x="2066" y="8548"/>
                      </a:moveTo>
                      <a:cubicBezTo>
                        <a:pt x="1744" y="8555"/>
                        <a:pt x="1424" y="8470"/>
                        <a:pt x="1145" y="8306"/>
                      </a:cubicBezTo>
                      <a:cubicBezTo>
                        <a:pt x="372" y="7748"/>
                        <a:pt x="-57" y="6832"/>
                        <a:pt x="6" y="5882"/>
                      </a:cubicBezTo>
                      <a:cubicBezTo>
                        <a:pt x="40" y="3689"/>
                        <a:pt x="1121" y="1644"/>
                        <a:pt x="2914" y="382"/>
                      </a:cubicBezTo>
                      <a:cubicBezTo>
                        <a:pt x="3556" y="-69"/>
                        <a:pt x="4397" y="-125"/>
                        <a:pt x="5095" y="236"/>
                      </a:cubicBezTo>
                      <a:cubicBezTo>
                        <a:pt x="5856" y="803"/>
                        <a:pt x="6282" y="1712"/>
                        <a:pt x="6234" y="2660"/>
                      </a:cubicBezTo>
                      <a:cubicBezTo>
                        <a:pt x="6212" y="4855"/>
                        <a:pt x="5129" y="6905"/>
                        <a:pt x="3326" y="8160"/>
                      </a:cubicBezTo>
                      <a:cubicBezTo>
                        <a:pt x="2950" y="8402"/>
                        <a:pt x="2514" y="8538"/>
                        <a:pt x="2066" y="8548"/>
                      </a:cubicBezTo>
                      <a:close/>
                      <a:moveTo>
                        <a:pt x="4198" y="721"/>
                      </a:moveTo>
                      <a:cubicBezTo>
                        <a:pt x="3888" y="733"/>
                        <a:pt x="3588" y="823"/>
                        <a:pt x="3326" y="988"/>
                      </a:cubicBezTo>
                      <a:cubicBezTo>
                        <a:pt x="1797" y="2129"/>
                        <a:pt x="898" y="3927"/>
                        <a:pt x="903" y="5834"/>
                      </a:cubicBezTo>
                      <a:cubicBezTo>
                        <a:pt x="813" y="6524"/>
                        <a:pt x="1089" y="7213"/>
                        <a:pt x="1630" y="7651"/>
                      </a:cubicBezTo>
                      <a:cubicBezTo>
                        <a:pt x="2066" y="7852"/>
                        <a:pt x="2580" y="7797"/>
                        <a:pt x="2962" y="7506"/>
                      </a:cubicBezTo>
                      <a:cubicBezTo>
                        <a:pt x="4491" y="6365"/>
                        <a:pt x="5390" y="4567"/>
                        <a:pt x="5386" y="2660"/>
                      </a:cubicBezTo>
                      <a:cubicBezTo>
                        <a:pt x="5480" y="1974"/>
                        <a:pt x="5213" y="1286"/>
                        <a:pt x="4683" y="842"/>
                      </a:cubicBezTo>
                      <a:cubicBezTo>
                        <a:pt x="4499" y="736"/>
                        <a:pt x="4290" y="677"/>
                        <a:pt x="4077" y="673"/>
                      </a:cubicBezTo>
                      <a:close/>
                    </a:path>
                  </a:pathLst>
                </a:custGeom>
                <a:solidFill>
                  <a:srgbClr val="455A64"/>
                </a:solidFill>
                <a:ln w="2419" cap="flat">
                  <a:noFill/>
                  <a:prstDash val="solid"/>
                  <a:miter/>
                </a:ln>
              </p:spPr>
              <p:txBody>
                <a:bodyPr rtlCol="0" anchor="ctr"/>
                <a:lstStyle/>
                <a:p>
                  <a:endParaRPr lang="en-US"/>
                </a:p>
              </p:txBody>
            </p:sp>
          </p:grpSp>
          <p:grpSp>
            <p:nvGrpSpPr>
              <p:cNvPr id="1222" name="Graphic 41">
                <a:extLst>
                  <a:ext uri="{FF2B5EF4-FFF2-40B4-BE49-F238E27FC236}">
                    <a16:creationId xmlns="" xmlns:a16="http://schemas.microsoft.com/office/drawing/2014/main" id="{A2F5D43C-5F6E-4D1C-A52A-92C8B3940619}"/>
                  </a:ext>
                </a:extLst>
              </p:cNvPr>
              <p:cNvGrpSpPr/>
              <p:nvPr/>
            </p:nvGrpSpPr>
            <p:grpSpPr>
              <a:xfrm>
                <a:off x="4767537" y="3976263"/>
                <a:ext cx="24498" cy="166446"/>
                <a:chOff x="4767537" y="3976263"/>
                <a:chExt cx="24498" cy="166446"/>
              </a:xfrm>
            </p:grpSpPr>
            <p:sp>
              <p:nvSpPr>
                <p:cNvPr id="1223" name="Freeform: Shape 1222">
                  <a:extLst>
                    <a:ext uri="{FF2B5EF4-FFF2-40B4-BE49-F238E27FC236}">
                      <a16:creationId xmlns="" xmlns:a16="http://schemas.microsoft.com/office/drawing/2014/main" id="{55ADD91F-82C8-432D-A310-93AF7DDC3F4B}"/>
                    </a:ext>
                  </a:extLst>
                </p:cNvPr>
                <p:cNvSpPr/>
                <p:nvPr/>
              </p:nvSpPr>
              <p:spPr>
                <a:xfrm>
                  <a:off x="4767537" y="3976263"/>
                  <a:ext cx="24498" cy="166446"/>
                </a:xfrm>
                <a:custGeom>
                  <a:avLst/>
                  <a:gdLst>
                    <a:gd name="connsiteX0" fmla="*/ 14272 w 24498"/>
                    <a:gd name="connsiteY0" fmla="*/ 2350 h 166446"/>
                    <a:gd name="connsiteX1" fmla="*/ 10201 w 24498"/>
                    <a:gd name="connsiteY1" fmla="*/ 0 h 166446"/>
                    <a:gd name="connsiteX2" fmla="*/ 0 w 24498"/>
                    <a:gd name="connsiteY2" fmla="*/ 23577 h 166446"/>
                    <a:gd name="connsiteX3" fmla="*/ 4071 w 24498"/>
                    <a:gd name="connsiteY3" fmla="*/ 25928 h 166446"/>
                    <a:gd name="connsiteX4" fmla="*/ 6106 w 24498"/>
                    <a:gd name="connsiteY4" fmla="*/ 24765 h 166446"/>
                    <a:gd name="connsiteX5" fmla="*/ 6106 w 24498"/>
                    <a:gd name="connsiteY5" fmla="*/ 164096 h 166446"/>
                    <a:gd name="connsiteX6" fmla="*/ 10201 w 24498"/>
                    <a:gd name="connsiteY6" fmla="*/ 166447 h 166446"/>
                    <a:gd name="connsiteX7" fmla="*/ 18368 w 24498"/>
                    <a:gd name="connsiteY7" fmla="*/ 161722 h 166446"/>
                    <a:gd name="connsiteX8" fmla="*/ 18368 w 24498"/>
                    <a:gd name="connsiteY8" fmla="*/ 17689 h 166446"/>
                    <a:gd name="connsiteX9" fmla="*/ 24498 w 24498"/>
                    <a:gd name="connsiteY9" fmla="*/ 14151 h 166446"/>
                    <a:gd name="connsiteX10" fmla="*/ 14272 w 24498"/>
                    <a:gd name="connsiteY10" fmla="*/ 2350 h 16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98" h="166446">
                      <a:moveTo>
                        <a:pt x="14272" y="2350"/>
                      </a:moveTo>
                      <a:lnTo>
                        <a:pt x="10201" y="0"/>
                      </a:lnTo>
                      <a:lnTo>
                        <a:pt x="0" y="23577"/>
                      </a:lnTo>
                      <a:lnTo>
                        <a:pt x="4071" y="25928"/>
                      </a:lnTo>
                      <a:lnTo>
                        <a:pt x="6106" y="24765"/>
                      </a:lnTo>
                      <a:lnTo>
                        <a:pt x="6106" y="164096"/>
                      </a:lnTo>
                      <a:lnTo>
                        <a:pt x="10201" y="166447"/>
                      </a:lnTo>
                      <a:lnTo>
                        <a:pt x="18368" y="161722"/>
                      </a:lnTo>
                      <a:lnTo>
                        <a:pt x="18368" y="17689"/>
                      </a:lnTo>
                      <a:lnTo>
                        <a:pt x="24498" y="14151"/>
                      </a:lnTo>
                      <a:lnTo>
                        <a:pt x="14272" y="2350"/>
                      </a:lnTo>
                      <a:close/>
                    </a:path>
                  </a:pathLst>
                </a:custGeom>
                <a:solidFill>
                  <a:srgbClr val="BA68C8"/>
                </a:solidFill>
                <a:ln w="2419" cap="flat">
                  <a:noFill/>
                  <a:prstDash val="solid"/>
                  <a:miter/>
                </a:ln>
              </p:spPr>
              <p:txBody>
                <a:bodyPr rtlCol="0" anchor="ctr"/>
                <a:lstStyle/>
                <a:p>
                  <a:endParaRPr lang="en-US"/>
                </a:p>
              </p:txBody>
            </p:sp>
            <p:sp>
              <p:nvSpPr>
                <p:cNvPr id="1224" name="Freeform: Shape 1223">
                  <a:extLst>
                    <a:ext uri="{FF2B5EF4-FFF2-40B4-BE49-F238E27FC236}">
                      <a16:creationId xmlns="" xmlns:a16="http://schemas.microsoft.com/office/drawing/2014/main" id="{98F6AC56-9B71-4759-8D52-90EA997F3C20}"/>
                    </a:ext>
                  </a:extLst>
                </p:cNvPr>
                <p:cNvSpPr/>
                <p:nvPr/>
              </p:nvSpPr>
              <p:spPr>
                <a:xfrm>
                  <a:off x="4771608" y="3978614"/>
                  <a:ext cx="20427" cy="164096"/>
                </a:xfrm>
                <a:custGeom>
                  <a:avLst/>
                  <a:gdLst>
                    <a:gd name="connsiteX0" fmla="*/ 20427 w 20427"/>
                    <a:gd name="connsiteY0" fmla="*/ 11801 h 164096"/>
                    <a:gd name="connsiteX1" fmla="*/ 10202 w 20427"/>
                    <a:gd name="connsiteY1" fmla="*/ 0 h 164096"/>
                    <a:gd name="connsiteX2" fmla="*/ 0 w 20427"/>
                    <a:gd name="connsiteY2" fmla="*/ 23577 h 164096"/>
                    <a:gd name="connsiteX3" fmla="*/ 6131 w 20427"/>
                    <a:gd name="connsiteY3" fmla="*/ 20040 h 164096"/>
                    <a:gd name="connsiteX4" fmla="*/ 6131 w 20427"/>
                    <a:gd name="connsiteY4" fmla="*/ 164096 h 164096"/>
                    <a:gd name="connsiteX5" fmla="*/ 14297 w 20427"/>
                    <a:gd name="connsiteY5" fmla="*/ 159371 h 164096"/>
                    <a:gd name="connsiteX6" fmla="*/ 14297 w 20427"/>
                    <a:gd name="connsiteY6" fmla="*/ 15339 h 164096"/>
                    <a:gd name="connsiteX7" fmla="*/ 20427 w 20427"/>
                    <a:gd name="connsiteY7" fmla="*/ 11801 h 16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27" h="164096">
                      <a:moveTo>
                        <a:pt x="20427" y="11801"/>
                      </a:moveTo>
                      <a:lnTo>
                        <a:pt x="10202" y="0"/>
                      </a:lnTo>
                      <a:lnTo>
                        <a:pt x="0" y="23577"/>
                      </a:lnTo>
                      <a:lnTo>
                        <a:pt x="6131" y="20040"/>
                      </a:lnTo>
                      <a:lnTo>
                        <a:pt x="6131" y="164096"/>
                      </a:lnTo>
                      <a:lnTo>
                        <a:pt x="14297" y="159371"/>
                      </a:lnTo>
                      <a:lnTo>
                        <a:pt x="14297" y="15339"/>
                      </a:lnTo>
                      <a:lnTo>
                        <a:pt x="20427" y="11801"/>
                      </a:lnTo>
                      <a:close/>
                    </a:path>
                  </a:pathLst>
                </a:custGeom>
                <a:solidFill>
                  <a:srgbClr val="BA68C8"/>
                </a:solidFill>
                <a:ln w="2419" cap="flat">
                  <a:noFill/>
                  <a:prstDash val="solid"/>
                  <a:miter/>
                </a:ln>
              </p:spPr>
              <p:txBody>
                <a:bodyPr rtlCol="0" anchor="ctr"/>
                <a:lstStyle/>
                <a:p>
                  <a:endParaRPr lang="en-US"/>
                </a:p>
              </p:txBody>
            </p:sp>
            <p:sp>
              <p:nvSpPr>
                <p:cNvPr id="1225" name="Freeform: Shape 1224">
                  <a:extLst>
                    <a:ext uri="{FF2B5EF4-FFF2-40B4-BE49-F238E27FC236}">
                      <a16:creationId xmlns="" xmlns:a16="http://schemas.microsoft.com/office/drawing/2014/main" id="{131AB9DF-7E78-47B6-ACB7-EF75DDA8300E}"/>
                    </a:ext>
                  </a:extLst>
                </p:cNvPr>
                <p:cNvSpPr/>
                <p:nvPr/>
              </p:nvSpPr>
              <p:spPr>
                <a:xfrm>
                  <a:off x="4767537" y="3976263"/>
                  <a:ext cx="14272" cy="25927"/>
                </a:xfrm>
                <a:custGeom>
                  <a:avLst/>
                  <a:gdLst>
                    <a:gd name="connsiteX0" fmla="*/ 0 w 14272"/>
                    <a:gd name="connsiteY0" fmla="*/ 23577 h 25927"/>
                    <a:gd name="connsiteX1" fmla="*/ 4071 w 14272"/>
                    <a:gd name="connsiteY1" fmla="*/ 25928 h 25927"/>
                    <a:gd name="connsiteX2" fmla="*/ 14272 w 14272"/>
                    <a:gd name="connsiteY2" fmla="*/ 2350 h 25927"/>
                    <a:gd name="connsiteX3" fmla="*/ 10201 w 14272"/>
                    <a:gd name="connsiteY3" fmla="*/ 0 h 25927"/>
                    <a:gd name="connsiteX4" fmla="*/ 0 w 14272"/>
                    <a:gd name="connsiteY4" fmla="*/ 23577 h 25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 h="25927">
                      <a:moveTo>
                        <a:pt x="0" y="23577"/>
                      </a:moveTo>
                      <a:lnTo>
                        <a:pt x="4071" y="25928"/>
                      </a:lnTo>
                      <a:lnTo>
                        <a:pt x="14272" y="2350"/>
                      </a:lnTo>
                      <a:lnTo>
                        <a:pt x="10201" y="0"/>
                      </a:lnTo>
                      <a:lnTo>
                        <a:pt x="0" y="23577"/>
                      </a:lnTo>
                      <a:close/>
                    </a:path>
                  </a:pathLst>
                </a:custGeom>
                <a:solidFill>
                  <a:srgbClr val="000000">
                    <a:alpha val="15000"/>
                  </a:srgbClr>
                </a:solidFill>
                <a:ln w="2419" cap="flat">
                  <a:noFill/>
                  <a:prstDash val="solid"/>
                  <a:miter/>
                </a:ln>
              </p:spPr>
              <p:txBody>
                <a:bodyPr rtlCol="0" anchor="ctr"/>
                <a:lstStyle/>
                <a:p>
                  <a:endParaRPr lang="en-US"/>
                </a:p>
              </p:txBody>
            </p:sp>
            <p:sp>
              <p:nvSpPr>
                <p:cNvPr id="1226" name="Freeform: Shape 1225">
                  <a:extLst>
                    <a:ext uri="{FF2B5EF4-FFF2-40B4-BE49-F238E27FC236}">
                      <a16:creationId xmlns="" xmlns:a16="http://schemas.microsoft.com/office/drawing/2014/main" id="{5F8FBB35-982D-4872-A822-D63F58EE8A38}"/>
                    </a:ext>
                  </a:extLst>
                </p:cNvPr>
                <p:cNvSpPr/>
                <p:nvPr/>
              </p:nvSpPr>
              <p:spPr>
                <a:xfrm>
                  <a:off x="4773643" y="3998653"/>
                  <a:ext cx="4095" cy="144056"/>
                </a:xfrm>
                <a:custGeom>
                  <a:avLst/>
                  <a:gdLst>
                    <a:gd name="connsiteX0" fmla="*/ 0 w 4095"/>
                    <a:gd name="connsiteY0" fmla="*/ 141706 h 144056"/>
                    <a:gd name="connsiteX1" fmla="*/ 4095 w 4095"/>
                    <a:gd name="connsiteY1" fmla="*/ 144057 h 144056"/>
                    <a:gd name="connsiteX2" fmla="*/ 4095 w 4095"/>
                    <a:gd name="connsiteY2" fmla="*/ 0 h 144056"/>
                    <a:gd name="connsiteX3" fmla="*/ 0 w 4095"/>
                    <a:gd name="connsiteY3" fmla="*/ 2375 h 144056"/>
                    <a:gd name="connsiteX4" fmla="*/ 0 w 4095"/>
                    <a:gd name="connsiteY4" fmla="*/ 141706 h 14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 h="144056">
                      <a:moveTo>
                        <a:pt x="0" y="141706"/>
                      </a:moveTo>
                      <a:lnTo>
                        <a:pt x="4095" y="144057"/>
                      </a:lnTo>
                      <a:lnTo>
                        <a:pt x="4095" y="0"/>
                      </a:lnTo>
                      <a:lnTo>
                        <a:pt x="0" y="2375"/>
                      </a:lnTo>
                      <a:lnTo>
                        <a:pt x="0" y="141706"/>
                      </a:lnTo>
                      <a:close/>
                    </a:path>
                  </a:pathLst>
                </a:custGeom>
                <a:solidFill>
                  <a:srgbClr val="000000">
                    <a:alpha val="15000"/>
                  </a:srgbClr>
                </a:solidFill>
                <a:ln w="2419" cap="flat">
                  <a:noFill/>
                  <a:prstDash val="solid"/>
                  <a:miter/>
                </a:ln>
              </p:spPr>
              <p:txBody>
                <a:bodyPr rtlCol="0" anchor="ctr"/>
                <a:lstStyle/>
                <a:p>
                  <a:endParaRPr lang="en-US"/>
                </a:p>
              </p:txBody>
            </p:sp>
          </p:grpSp>
        </p:grpSp>
        <p:grpSp>
          <p:nvGrpSpPr>
            <p:cNvPr id="1227" name="Graphic 41">
              <a:extLst>
                <a:ext uri="{FF2B5EF4-FFF2-40B4-BE49-F238E27FC236}">
                  <a16:creationId xmlns="" xmlns:a16="http://schemas.microsoft.com/office/drawing/2014/main" id="{E71B03DE-8EC3-480D-A622-811B702E327A}"/>
                </a:ext>
              </a:extLst>
            </p:cNvPr>
            <p:cNvGrpSpPr/>
            <p:nvPr/>
          </p:nvGrpSpPr>
          <p:grpSpPr>
            <a:xfrm>
              <a:off x="4028586" y="2475961"/>
              <a:ext cx="144904" cy="201170"/>
              <a:chOff x="4520956" y="3805358"/>
              <a:chExt cx="144904" cy="201170"/>
            </a:xfrm>
          </p:grpSpPr>
          <p:sp>
            <p:nvSpPr>
              <p:cNvPr id="1228" name="Freeform: Shape 1227">
                <a:extLst>
                  <a:ext uri="{FF2B5EF4-FFF2-40B4-BE49-F238E27FC236}">
                    <a16:creationId xmlns="" xmlns:a16="http://schemas.microsoft.com/office/drawing/2014/main" id="{4C4EFD42-E3C0-4135-8575-586FC4D52386}"/>
                  </a:ext>
                </a:extLst>
              </p:cNvPr>
              <p:cNvSpPr/>
              <p:nvPr/>
            </p:nvSpPr>
            <p:spPr>
              <a:xfrm>
                <a:off x="4520956" y="3805358"/>
                <a:ext cx="136472" cy="194652"/>
              </a:xfrm>
              <a:custGeom>
                <a:avLst/>
                <a:gdLst>
                  <a:gd name="connsiteX0" fmla="*/ 0 w 136472"/>
                  <a:gd name="connsiteY0" fmla="*/ 194652 h 194652"/>
                  <a:gd name="connsiteX1" fmla="*/ 136472 w 136472"/>
                  <a:gd name="connsiteY1" fmla="*/ 115851 h 194652"/>
                  <a:gd name="connsiteX2" fmla="*/ 136472 w 136472"/>
                  <a:gd name="connsiteY2" fmla="*/ 0 h 194652"/>
                  <a:gd name="connsiteX3" fmla="*/ 0 w 136472"/>
                  <a:gd name="connsiteY3" fmla="*/ 78801 h 194652"/>
                  <a:gd name="connsiteX4" fmla="*/ 0 w 136472"/>
                  <a:gd name="connsiteY4" fmla="*/ 194652 h 19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72" h="194652">
                    <a:moveTo>
                      <a:pt x="0" y="194652"/>
                    </a:moveTo>
                    <a:lnTo>
                      <a:pt x="136472" y="115851"/>
                    </a:lnTo>
                    <a:lnTo>
                      <a:pt x="136472" y="0"/>
                    </a:lnTo>
                    <a:lnTo>
                      <a:pt x="0" y="78801"/>
                    </a:lnTo>
                    <a:lnTo>
                      <a:pt x="0" y="194652"/>
                    </a:lnTo>
                    <a:close/>
                  </a:path>
                </a:pathLst>
              </a:custGeom>
              <a:solidFill>
                <a:srgbClr val="000000">
                  <a:alpha val="15000"/>
                </a:srgbClr>
              </a:solidFill>
              <a:ln w="2419" cap="flat">
                <a:noFill/>
                <a:prstDash val="solid"/>
                <a:miter/>
              </a:ln>
            </p:spPr>
            <p:txBody>
              <a:bodyPr rtlCol="0" anchor="ctr"/>
              <a:lstStyle/>
              <a:p>
                <a:endParaRPr lang="en-US"/>
              </a:p>
            </p:txBody>
          </p:sp>
          <p:grpSp>
            <p:nvGrpSpPr>
              <p:cNvPr id="1229" name="Graphic 41">
                <a:extLst>
                  <a:ext uri="{FF2B5EF4-FFF2-40B4-BE49-F238E27FC236}">
                    <a16:creationId xmlns="" xmlns:a16="http://schemas.microsoft.com/office/drawing/2014/main" id="{DA8D74AC-ADA9-4D6B-BC6E-9799408FDE31}"/>
                  </a:ext>
                </a:extLst>
              </p:cNvPr>
              <p:cNvGrpSpPr/>
              <p:nvPr/>
            </p:nvGrpSpPr>
            <p:grpSpPr>
              <a:xfrm>
                <a:off x="4524955" y="3807757"/>
                <a:ext cx="140906" cy="198771"/>
                <a:chOff x="4524955" y="3807757"/>
                <a:chExt cx="140906" cy="198771"/>
              </a:xfrm>
            </p:grpSpPr>
            <p:sp>
              <p:nvSpPr>
                <p:cNvPr id="1230" name="Freeform: Shape 1229">
                  <a:extLst>
                    <a:ext uri="{FF2B5EF4-FFF2-40B4-BE49-F238E27FC236}">
                      <a16:creationId xmlns="" xmlns:a16="http://schemas.microsoft.com/office/drawing/2014/main" id="{7C768021-EF0F-4901-973C-0DB21600DC6B}"/>
                    </a:ext>
                  </a:extLst>
                </p:cNvPr>
                <p:cNvSpPr/>
                <p:nvPr/>
              </p:nvSpPr>
              <p:spPr>
                <a:xfrm>
                  <a:off x="4529559" y="3811222"/>
                  <a:ext cx="135527" cy="194094"/>
                </a:xfrm>
                <a:custGeom>
                  <a:avLst/>
                  <a:gdLst>
                    <a:gd name="connsiteX0" fmla="*/ 0 w 135527"/>
                    <a:gd name="connsiteY0" fmla="*/ 78244 h 194094"/>
                    <a:gd name="connsiteX1" fmla="*/ 135527 w 135527"/>
                    <a:gd name="connsiteY1" fmla="*/ 0 h 194094"/>
                    <a:gd name="connsiteX2" fmla="*/ 135527 w 135527"/>
                    <a:gd name="connsiteY2" fmla="*/ 115851 h 194094"/>
                    <a:gd name="connsiteX3" fmla="*/ 0 w 135527"/>
                    <a:gd name="connsiteY3" fmla="*/ 194095 h 194094"/>
                    <a:gd name="connsiteX4" fmla="*/ 0 w 135527"/>
                    <a:gd name="connsiteY4" fmla="*/ 78244 h 19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527" h="194094">
                      <a:moveTo>
                        <a:pt x="0" y="78244"/>
                      </a:moveTo>
                      <a:lnTo>
                        <a:pt x="135527" y="0"/>
                      </a:lnTo>
                      <a:lnTo>
                        <a:pt x="135527" y="115851"/>
                      </a:lnTo>
                      <a:lnTo>
                        <a:pt x="0" y="194095"/>
                      </a:lnTo>
                      <a:lnTo>
                        <a:pt x="0" y="78244"/>
                      </a:lnTo>
                      <a:close/>
                    </a:path>
                  </a:pathLst>
                </a:custGeom>
                <a:solidFill>
                  <a:srgbClr val="FAFAFA"/>
                </a:solidFill>
                <a:ln w="2419" cap="flat">
                  <a:noFill/>
                  <a:prstDash val="solid"/>
                  <a:miter/>
                </a:ln>
              </p:spPr>
              <p:txBody>
                <a:bodyPr rtlCol="0" anchor="ctr"/>
                <a:lstStyle/>
                <a:p>
                  <a:endParaRPr lang="en-US"/>
                </a:p>
              </p:txBody>
            </p:sp>
            <p:sp>
              <p:nvSpPr>
                <p:cNvPr id="1231" name="Freeform: Shape 1230">
                  <a:extLst>
                    <a:ext uri="{FF2B5EF4-FFF2-40B4-BE49-F238E27FC236}">
                      <a16:creationId xmlns="" xmlns:a16="http://schemas.microsoft.com/office/drawing/2014/main" id="{1664E675-1FF9-4D6E-89CC-E4F158491A4F}"/>
                    </a:ext>
                  </a:extLst>
                </p:cNvPr>
                <p:cNvSpPr/>
                <p:nvPr/>
              </p:nvSpPr>
              <p:spPr>
                <a:xfrm>
                  <a:off x="4528929" y="3809913"/>
                  <a:ext cx="136932" cy="196615"/>
                </a:xfrm>
                <a:custGeom>
                  <a:avLst/>
                  <a:gdLst>
                    <a:gd name="connsiteX0" fmla="*/ 135479 w 136932"/>
                    <a:gd name="connsiteY0" fmla="*/ 2496 h 196615"/>
                    <a:gd name="connsiteX1" fmla="*/ 135479 w 136932"/>
                    <a:gd name="connsiteY1" fmla="*/ 116772 h 196615"/>
                    <a:gd name="connsiteX2" fmla="*/ 1309 w 136932"/>
                    <a:gd name="connsiteY2" fmla="*/ 194313 h 196615"/>
                    <a:gd name="connsiteX3" fmla="*/ 1309 w 136932"/>
                    <a:gd name="connsiteY3" fmla="*/ 79964 h 196615"/>
                    <a:gd name="connsiteX4" fmla="*/ 135479 w 136932"/>
                    <a:gd name="connsiteY4" fmla="*/ 2423 h 196615"/>
                    <a:gd name="connsiteX5" fmla="*/ 136860 w 136932"/>
                    <a:gd name="connsiteY5" fmla="*/ 0 h 196615"/>
                    <a:gd name="connsiteX6" fmla="*/ 0 w 136932"/>
                    <a:gd name="connsiteY6" fmla="*/ 79165 h 196615"/>
                    <a:gd name="connsiteX7" fmla="*/ 0 w 136932"/>
                    <a:gd name="connsiteY7" fmla="*/ 196615 h 196615"/>
                    <a:gd name="connsiteX8" fmla="*/ 136933 w 136932"/>
                    <a:gd name="connsiteY8" fmla="*/ 117547 h 196615"/>
                    <a:gd name="connsiteX9" fmla="*/ 136933 w 136932"/>
                    <a:gd name="connsiteY9" fmla="*/ 97 h 19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932" h="196615">
                      <a:moveTo>
                        <a:pt x="135479" y="2496"/>
                      </a:moveTo>
                      <a:lnTo>
                        <a:pt x="135479" y="116772"/>
                      </a:lnTo>
                      <a:lnTo>
                        <a:pt x="1309" y="194313"/>
                      </a:lnTo>
                      <a:lnTo>
                        <a:pt x="1309" y="79964"/>
                      </a:lnTo>
                      <a:lnTo>
                        <a:pt x="135479" y="2423"/>
                      </a:lnTo>
                      <a:moveTo>
                        <a:pt x="136860" y="0"/>
                      </a:moveTo>
                      <a:lnTo>
                        <a:pt x="0" y="79165"/>
                      </a:lnTo>
                      <a:lnTo>
                        <a:pt x="0" y="196615"/>
                      </a:lnTo>
                      <a:lnTo>
                        <a:pt x="136933" y="117547"/>
                      </a:lnTo>
                      <a:lnTo>
                        <a:pt x="136933" y="97"/>
                      </a:lnTo>
                      <a:close/>
                    </a:path>
                  </a:pathLst>
                </a:custGeom>
                <a:solidFill>
                  <a:srgbClr val="EBEBEB"/>
                </a:solidFill>
                <a:ln w="2419" cap="flat">
                  <a:noFill/>
                  <a:prstDash val="solid"/>
                  <a:miter/>
                </a:ln>
              </p:spPr>
              <p:txBody>
                <a:bodyPr rtlCol="0" anchor="ctr"/>
                <a:lstStyle/>
                <a:p>
                  <a:endParaRPr lang="en-US"/>
                </a:p>
              </p:txBody>
            </p:sp>
            <p:sp>
              <p:nvSpPr>
                <p:cNvPr id="1232" name="Freeform: Shape 1231">
                  <a:extLst>
                    <a:ext uri="{FF2B5EF4-FFF2-40B4-BE49-F238E27FC236}">
                      <a16:creationId xmlns="" xmlns:a16="http://schemas.microsoft.com/office/drawing/2014/main" id="{12F22EA0-8B20-48EA-921C-D74829B337A8}"/>
                    </a:ext>
                  </a:extLst>
                </p:cNvPr>
                <p:cNvSpPr/>
                <p:nvPr/>
              </p:nvSpPr>
              <p:spPr>
                <a:xfrm>
                  <a:off x="4524955" y="3886824"/>
                  <a:ext cx="3901" cy="119703"/>
                </a:xfrm>
                <a:custGeom>
                  <a:avLst/>
                  <a:gdLst>
                    <a:gd name="connsiteX0" fmla="*/ 0 w 3901"/>
                    <a:gd name="connsiteY0" fmla="*/ 0 h 119703"/>
                    <a:gd name="connsiteX1" fmla="*/ 0 w 3901"/>
                    <a:gd name="connsiteY1" fmla="*/ 117426 h 119703"/>
                    <a:gd name="connsiteX2" fmla="*/ 3901 w 3901"/>
                    <a:gd name="connsiteY2" fmla="*/ 119704 h 119703"/>
                    <a:gd name="connsiteX3" fmla="*/ 3901 w 3901"/>
                    <a:gd name="connsiteY3" fmla="*/ 2254 h 119703"/>
                    <a:gd name="connsiteX4" fmla="*/ 0 w 3901"/>
                    <a:gd name="connsiteY4" fmla="*/ 0 h 119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1" h="119703">
                      <a:moveTo>
                        <a:pt x="0" y="0"/>
                      </a:moveTo>
                      <a:lnTo>
                        <a:pt x="0" y="117426"/>
                      </a:lnTo>
                      <a:lnTo>
                        <a:pt x="3901" y="119704"/>
                      </a:lnTo>
                      <a:lnTo>
                        <a:pt x="3901" y="2254"/>
                      </a:lnTo>
                      <a:lnTo>
                        <a:pt x="0" y="0"/>
                      </a:lnTo>
                      <a:close/>
                    </a:path>
                  </a:pathLst>
                </a:custGeom>
                <a:solidFill>
                  <a:srgbClr val="E0E0E0"/>
                </a:solidFill>
                <a:ln w="2419" cap="flat">
                  <a:noFill/>
                  <a:prstDash val="solid"/>
                  <a:miter/>
                </a:ln>
              </p:spPr>
              <p:txBody>
                <a:bodyPr rtlCol="0" anchor="ctr"/>
                <a:lstStyle/>
                <a:p>
                  <a:endParaRPr lang="en-US"/>
                </a:p>
              </p:txBody>
            </p:sp>
            <p:sp>
              <p:nvSpPr>
                <p:cNvPr id="1233" name="Freeform: Shape 1232">
                  <a:extLst>
                    <a:ext uri="{FF2B5EF4-FFF2-40B4-BE49-F238E27FC236}">
                      <a16:creationId xmlns="" xmlns:a16="http://schemas.microsoft.com/office/drawing/2014/main" id="{4C9E6CE9-4F28-45BC-9182-A89C13827733}"/>
                    </a:ext>
                  </a:extLst>
                </p:cNvPr>
                <p:cNvSpPr/>
                <p:nvPr/>
              </p:nvSpPr>
              <p:spPr>
                <a:xfrm>
                  <a:off x="4524955" y="3886824"/>
                  <a:ext cx="3901" cy="24837"/>
                </a:xfrm>
                <a:custGeom>
                  <a:avLst/>
                  <a:gdLst>
                    <a:gd name="connsiteX0" fmla="*/ 0 w 3901"/>
                    <a:gd name="connsiteY0" fmla="*/ 0 h 24837"/>
                    <a:gd name="connsiteX1" fmla="*/ 3901 w 3901"/>
                    <a:gd name="connsiteY1" fmla="*/ 2254 h 24837"/>
                    <a:gd name="connsiteX2" fmla="*/ 3901 w 3901"/>
                    <a:gd name="connsiteY2" fmla="*/ 24837 h 24837"/>
                    <a:gd name="connsiteX3" fmla="*/ 0 w 3901"/>
                    <a:gd name="connsiteY3" fmla="*/ 22584 h 24837"/>
                    <a:gd name="connsiteX4" fmla="*/ 0 w 3901"/>
                    <a:gd name="connsiteY4" fmla="*/ 0 h 24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1" h="24837">
                      <a:moveTo>
                        <a:pt x="0" y="0"/>
                      </a:moveTo>
                      <a:lnTo>
                        <a:pt x="3901" y="2254"/>
                      </a:lnTo>
                      <a:lnTo>
                        <a:pt x="3901" y="24837"/>
                      </a:lnTo>
                      <a:lnTo>
                        <a:pt x="0" y="22584"/>
                      </a:lnTo>
                      <a:lnTo>
                        <a:pt x="0" y="0"/>
                      </a:lnTo>
                      <a:close/>
                    </a:path>
                  </a:pathLst>
                </a:custGeom>
                <a:solidFill>
                  <a:srgbClr val="BA68C8"/>
                </a:solidFill>
                <a:ln w="2419" cap="flat">
                  <a:noFill/>
                  <a:prstDash val="solid"/>
                  <a:miter/>
                </a:ln>
              </p:spPr>
              <p:txBody>
                <a:bodyPr rtlCol="0" anchor="ctr"/>
                <a:lstStyle/>
                <a:p>
                  <a:endParaRPr lang="en-US"/>
                </a:p>
              </p:txBody>
            </p:sp>
            <p:sp>
              <p:nvSpPr>
                <p:cNvPr id="1234" name="Freeform: Shape 1233">
                  <a:extLst>
                    <a:ext uri="{FF2B5EF4-FFF2-40B4-BE49-F238E27FC236}">
                      <a16:creationId xmlns="" xmlns:a16="http://schemas.microsoft.com/office/drawing/2014/main" id="{D8AD59AC-312F-4620-A536-4CE25283D61A}"/>
                    </a:ext>
                  </a:extLst>
                </p:cNvPr>
                <p:cNvSpPr/>
                <p:nvPr/>
              </p:nvSpPr>
              <p:spPr>
                <a:xfrm>
                  <a:off x="4524955" y="3886824"/>
                  <a:ext cx="3901" cy="24837"/>
                </a:xfrm>
                <a:custGeom>
                  <a:avLst/>
                  <a:gdLst>
                    <a:gd name="connsiteX0" fmla="*/ 0 w 3901"/>
                    <a:gd name="connsiteY0" fmla="*/ 0 h 24837"/>
                    <a:gd name="connsiteX1" fmla="*/ 3901 w 3901"/>
                    <a:gd name="connsiteY1" fmla="*/ 2254 h 24837"/>
                    <a:gd name="connsiteX2" fmla="*/ 3901 w 3901"/>
                    <a:gd name="connsiteY2" fmla="*/ 24837 h 24837"/>
                    <a:gd name="connsiteX3" fmla="*/ 0 w 3901"/>
                    <a:gd name="connsiteY3" fmla="*/ 22584 h 24837"/>
                    <a:gd name="connsiteX4" fmla="*/ 0 w 3901"/>
                    <a:gd name="connsiteY4" fmla="*/ 0 h 24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1" h="24837">
                      <a:moveTo>
                        <a:pt x="0" y="0"/>
                      </a:moveTo>
                      <a:lnTo>
                        <a:pt x="3901" y="2254"/>
                      </a:lnTo>
                      <a:lnTo>
                        <a:pt x="3901" y="24837"/>
                      </a:lnTo>
                      <a:lnTo>
                        <a:pt x="0" y="22584"/>
                      </a:lnTo>
                      <a:lnTo>
                        <a:pt x="0" y="0"/>
                      </a:lnTo>
                      <a:close/>
                    </a:path>
                  </a:pathLst>
                </a:custGeom>
                <a:solidFill>
                  <a:srgbClr val="000000"/>
                </a:solidFill>
                <a:ln w="2419" cap="flat">
                  <a:noFill/>
                  <a:prstDash val="solid"/>
                  <a:miter/>
                </a:ln>
              </p:spPr>
              <p:txBody>
                <a:bodyPr rtlCol="0" anchor="ctr"/>
                <a:lstStyle/>
                <a:p>
                  <a:endParaRPr lang="en-US"/>
                </a:p>
              </p:txBody>
            </p:sp>
            <p:sp>
              <p:nvSpPr>
                <p:cNvPr id="1235" name="Freeform: Shape 1234">
                  <a:extLst>
                    <a:ext uri="{FF2B5EF4-FFF2-40B4-BE49-F238E27FC236}">
                      <a16:creationId xmlns="" xmlns:a16="http://schemas.microsoft.com/office/drawing/2014/main" id="{1C0AA641-4AEB-4D34-AE52-0FDAFC4C861A}"/>
                    </a:ext>
                  </a:extLst>
                </p:cNvPr>
                <p:cNvSpPr/>
                <p:nvPr/>
              </p:nvSpPr>
              <p:spPr>
                <a:xfrm>
                  <a:off x="4524955" y="3807757"/>
                  <a:ext cx="140833" cy="81321"/>
                </a:xfrm>
                <a:custGeom>
                  <a:avLst/>
                  <a:gdLst>
                    <a:gd name="connsiteX0" fmla="*/ 140834 w 140833"/>
                    <a:gd name="connsiteY0" fmla="*/ 2254 h 81321"/>
                    <a:gd name="connsiteX1" fmla="*/ 136908 w 140833"/>
                    <a:gd name="connsiteY1" fmla="*/ 0 h 81321"/>
                    <a:gd name="connsiteX2" fmla="*/ 0 w 140833"/>
                    <a:gd name="connsiteY2" fmla="*/ 79068 h 81321"/>
                    <a:gd name="connsiteX3" fmla="*/ 3901 w 140833"/>
                    <a:gd name="connsiteY3" fmla="*/ 81321 h 81321"/>
                    <a:gd name="connsiteX4" fmla="*/ 140834 w 140833"/>
                    <a:gd name="connsiteY4" fmla="*/ 2254 h 81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33" h="81321">
                      <a:moveTo>
                        <a:pt x="140834" y="2254"/>
                      </a:moveTo>
                      <a:lnTo>
                        <a:pt x="136908" y="0"/>
                      </a:lnTo>
                      <a:lnTo>
                        <a:pt x="0" y="79068"/>
                      </a:lnTo>
                      <a:lnTo>
                        <a:pt x="3901" y="81321"/>
                      </a:lnTo>
                      <a:lnTo>
                        <a:pt x="140834" y="2254"/>
                      </a:lnTo>
                      <a:close/>
                    </a:path>
                  </a:pathLst>
                </a:custGeom>
                <a:solidFill>
                  <a:srgbClr val="BA68C8"/>
                </a:solidFill>
                <a:ln w="2419" cap="flat">
                  <a:noFill/>
                  <a:prstDash val="solid"/>
                  <a:miter/>
                </a:ln>
              </p:spPr>
              <p:txBody>
                <a:bodyPr rtlCol="0" anchor="ctr"/>
                <a:lstStyle/>
                <a:p>
                  <a:endParaRPr lang="en-US"/>
                </a:p>
              </p:txBody>
            </p:sp>
            <p:sp>
              <p:nvSpPr>
                <p:cNvPr id="1236" name="Freeform: Shape 1235">
                  <a:extLst>
                    <a:ext uri="{FF2B5EF4-FFF2-40B4-BE49-F238E27FC236}">
                      <a16:creationId xmlns="" xmlns:a16="http://schemas.microsoft.com/office/drawing/2014/main" id="{BCF604D8-AEC1-40EA-ADF8-D11E07C1E1A0}"/>
                    </a:ext>
                  </a:extLst>
                </p:cNvPr>
                <p:cNvSpPr/>
                <p:nvPr/>
              </p:nvSpPr>
              <p:spPr>
                <a:xfrm>
                  <a:off x="4524955" y="3807757"/>
                  <a:ext cx="140833" cy="81321"/>
                </a:xfrm>
                <a:custGeom>
                  <a:avLst/>
                  <a:gdLst>
                    <a:gd name="connsiteX0" fmla="*/ 140834 w 140833"/>
                    <a:gd name="connsiteY0" fmla="*/ 2254 h 81321"/>
                    <a:gd name="connsiteX1" fmla="*/ 136908 w 140833"/>
                    <a:gd name="connsiteY1" fmla="*/ 0 h 81321"/>
                    <a:gd name="connsiteX2" fmla="*/ 0 w 140833"/>
                    <a:gd name="connsiteY2" fmla="*/ 79068 h 81321"/>
                    <a:gd name="connsiteX3" fmla="*/ 3901 w 140833"/>
                    <a:gd name="connsiteY3" fmla="*/ 81321 h 81321"/>
                    <a:gd name="connsiteX4" fmla="*/ 140834 w 140833"/>
                    <a:gd name="connsiteY4" fmla="*/ 2254 h 81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33" h="81321">
                      <a:moveTo>
                        <a:pt x="140834" y="2254"/>
                      </a:moveTo>
                      <a:lnTo>
                        <a:pt x="136908" y="0"/>
                      </a:lnTo>
                      <a:lnTo>
                        <a:pt x="0" y="79068"/>
                      </a:lnTo>
                      <a:lnTo>
                        <a:pt x="3901" y="81321"/>
                      </a:lnTo>
                      <a:lnTo>
                        <a:pt x="140834" y="2254"/>
                      </a:lnTo>
                      <a:close/>
                    </a:path>
                  </a:pathLst>
                </a:custGeom>
                <a:solidFill>
                  <a:srgbClr val="FFFFFF"/>
                </a:solidFill>
                <a:ln w="2419" cap="flat">
                  <a:noFill/>
                  <a:prstDash val="solid"/>
                  <a:miter/>
                </a:ln>
              </p:spPr>
              <p:txBody>
                <a:bodyPr rtlCol="0" anchor="ctr"/>
                <a:lstStyle/>
                <a:p>
                  <a:endParaRPr lang="en-US"/>
                </a:p>
              </p:txBody>
            </p:sp>
            <p:sp>
              <p:nvSpPr>
                <p:cNvPr id="1237" name="Freeform: Shape 1236">
                  <a:extLst>
                    <a:ext uri="{FF2B5EF4-FFF2-40B4-BE49-F238E27FC236}">
                      <a16:creationId xmlns="" xmlns:a16="http://schemas.microsoft.com/office/drawing/2014/main" id="{DD9945B2-534E-48AC-976D-B0E260067988}"/>
                    </a:ext>
                  </a:extLst>
                </p:cNvPr>
                <p:cNvSpPr/>
                <p:nvPr/>
              </p:nvSpPr>
              <p:spPr>
                <a:xfrm>
                  <a:off x="4528856" y="3810010"/>
                  <a:ext cx="136932" cy="101651"/>
                </a:xfrm>
                <a:custGeom>
                  <a:avLst/>
                  <a:gdLst>
                    <a:gd name="connsiteX0" fmla="*/ 0 w 136932"/>
                    <a:gd name="connsiteY0" fmla="*/ 101651 h 101651"/>
                    <a:gd name="connsiteX1" fmla="*/ 136933 w 136932"/>
                    <a:gd name="connsiteY1" fmla="*/ 22608 h 101651"/>
                    <a:gd name="connsiteX2" fmla="*/ 136933 w 136932"/>
                    <a:gd name="connsiteY2" fmla="*/ 0 h 101651"/>
                    <a:gd name="connsiteX3" fmla="*/ 0 w 136932"/>
                    <a:gd name="connsiteY3" fmla="*/ 79068 h 101651"/>
                    <a:gd name="connsiteX4" fmla="*/ 0 w 136932"/>
                    <a:gd name="connsiteY4" fmla="*/ 101651 h 1016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32" h="101651">
                      <a:moveTo>
                        <a:pt x="0" y="101651"/>
                      </a:moveTo>
                      <a:lnTo>
                        <a:pt x="136933" y="22608"/>
                      </a:lnTo>
                      <a:lnTo>
                        <a:pt x="136933" y="0"/>
                      </a:lnTo>
                      <a:lnTo>
                        <a:pt x="0" y="79068"/>
                      </a:lnTo>
                      <a:lnTo>
                        <a:pt x="0" y="101651"/>
                      </a:lnTo>
                      <a:close/>
                    </a:path>
                  </a:pathLst>
                </a:custGeom>
                <a:solidFill>
                  <a:srgbClr val="BA68C8"/>
                </a:solidFill>
                <a:ln w="2419" cap="flat">
                  <a:noFill/>
                  <a:prstDash val="solid"/>
                  <a:miter/>
                </a:ln>
              </p:spPr>
              <p:txBody>
                <a:bodyPr rtlCol="0" anchor="ctr"/>
                <a:lstStyle/>
                <a:p>
                  <a:endParaRPr lang="en-US"/>
                </a:p>
              </p:txBody>
            </p:sp>
            <p:sp>
              <p:nvSpPr>
                <p:cNvPr id="1238" name="Freeform: Shape 1237">
                  <a:extLst>
                    <a:ext uri="{FF2B5EF4-FFF2-40B4-BE49-F238E27FC236}">
                      <a16:creationId xmlns="" xmlns:a16="http://schemas.microsoft.com/office/drawing/2014/main" id="{8D13DBCE-49D7-42DC-8E61-27693C5250F1}"/>
                    </a:ext>
                  </a:extLst>
                </p:cNvPr>
                <p:cNvSpPr/>
                <p:nvPr/>
              </p:nvSpPr>
              <p:spPr>
                <a:xfrm>
                  <a:off x="4538161" y="3909257"/>
                  <a:ext cx="14417" cy="11048"/>
                </a:xfrm>
                <a:custGeom>
                  <a:avLst/>
                  <a:gdLst>
                    <a:gd name="connsiteX0" fmla="*/ 0 w 14417"/>
                    <a:gd name="connsiteY0" fmla="*/ 9698 h 11048"/>
                    <a:gd name="connsiteX1" fmla="*/ 2084 w 14417"/>
                    <a:gd name="connsiteY1" fmla="*/ 10740 h 11048"/>
                    <a:gd name="connsiteX2" fmla="*/ 12334 w 14417"/>
                    <a:gd name="connsiteY2" fmla="*/ 4828 h 11048"/>
                    <a:gd name="connsiteX3" fmla="*/ 14418 w 14417"/>
                    <a:gd name="connsiteY3" fmla="*/ 1363 h 11048"/>
                    <a:gd name="connsiteX4" fmla="*/ 12334 w 14417"/>
                    <a:gd name="connsiteY4" fmla="*/ 297 h 11048"/>
                    <a:gd name="connsiteX5" fmla="*/ 2084 w 14417"/>
                    <a:gd name="connsiteY5" fmla="*/ 6233 h 11048"/>
                    <a:gd name="connsiteX6" fmla="*/ 0 w 14417"/>
                    <a:gd name="connsiteY6" fmla="*/ 9698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17" h="11048">
                      <a:moveTo>
                        <a:pt x="0" y="9698"/>
                      </a:moveTo>
                      <a:cubicBezTo>
                        <a:pt x="0" y="10934"/>
                        <a:pt x="921" y="11419"/>
                        <a:pt x="2084" y="10740"/>
                      </a:cubicBezTo>
                      <a:lnTo>
                        <a:pt x="12334" y="4828"/>
                      </a:lnTo>
                      <a:cubicBezTo>
                        <a:pt x="13541" y="4069"/>
                        <a:pt x="14314" y="2783"/>
                        <a:pt x="14418" y="1363"/>
                      </a:cubicBezTo>
                      <a:cubicBezTo>
                        <a:pt x="14418" y="103"/>
                        <a:pt x="13497" y="-358"/>
                        <a:pt x="12334" y="297"/>
                      </a:cubicBezTo>
                      <a:lnTo>
                        <a:pt x="2084" y="6233"/>
                      </a:lnTo>
                      <a:cubicBezTo>
                        <a:pt x="870" y="6983"/>
                        <a:pt x="92" y="8274"/>
                        <a:pt x="0" y="9698"/>
                      </a:cubicBezTo>
                      <a:close/>
                    </a:path>
                  </a:pathLst>
                </a:custGeom>
                <a:solidFill>
                  <a:srgbClr val="455A64"/>
                </a:solidFill>
                <a:ln w="2419" cap="flat">
                  <a:noFill/>
                  <a:prstDash val="solid"/>
                  <a:miter/>
                </a:ln>
              </p:spPr>
              <p:txBody>
                <a:bodyPr rtlCol="0" anchor="ctr"/>
                <a:lstStyle/>
                <a:p>
                  <a:endParaRPr lang="en-US"/>
                </a:p>
              </p:txBody>
            </p:sp>
            <p:sp>
              <p:nvSpPr>
                <p:cNvPr id="1239" name="Freeform: Shape 1238">
                  <a:extLst>
                    <a:ext uri="{FF2B5EF4-FFF2-40B4-BE49-F238E27FC236}">
                      <a16:creationId xmlns="" xmlns:a16="http://schemas.microsoft.com/office/drawing/2014/main" id="{844E9927-B1E8-4042-8CA4-E13F23605005}"/>
                    </a:ext>
                  </a:extLst>
                </p:cNvPr>
                <p:cNvSpPr/>
                <p:nvPr/>
              </p:nvSpPr>
              <p:spPr>
                <a:xfrm>
                  <a:off x="4555583" y="3899262"/>
                  <a:ext cx="14442" cy="11035"/>
                </a:xfrm>
                <a:custGeom>
                  <a:avLst/>
                  <a:gdLst>
                    <a:gd name="connsiteX0" fmla="*/ 0 w 14442"/>
                    <a:gd name="connsiteY0" fmla="*/ 9686 h 11035"/>
                    <a:gd name="connsiteX1" fmla="*/ 2084 w 14442"/>
                    <a:gd name="connsiteY1" fmla="*/ 10728 h 11035"/>
                    <a:gd name="connsiteX2" fmla="*/ 12358 w 14442"/>
                    <a:gd name="connsiteY2" fmla="*/ 4815 h 11035"/>
                    <a:gd name="connsiteX3" fmla="*/ 14442 w 14442"/>
                    <a:gd name="connsiteY3" fmla="*/ 1350 h 11035"/>
                    <a:gd name="connsiteX4" fmla="*/ 12358 w 14442"/>
                    <a:gd name="connsiteY4" fmla="*/ 308 h 11035"/>
                    <a:gd name="connsiteX5" fmla="*/ 2084 w 14442"/>
                    <a:gd name="connsiteY5" fmla="*/ 6220 h 11035"/>
                    <a:gd name="connsiteX6" fmla="*/ 0 w 14442"/>
                    <a:gd name="connsiteY6" fmla="*/ 9686 h 1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42" h="11035">
                      <a:moveTo>
                        <a:pt x="0" y="9686"/>
                      </a:moveTo>
                      <a:cubicBezTo>
                        <a:pt x="0" y="10921"/>
                        <a:pt x="945" y="11406"/>
                        <a:pt x="2084" y="10728"/>
                      </a:cubicBezTo>
                      <a:lnTo>
                        <a:pt x="12358" y="4815"/>
                      </a:lnTo>
                      <a:cubicBezTo>
                        <a:pt x="13572" y="4065"/>
                        <a:pt x="14350" y="2774"/>
                        <a:pt x="14442" y="1350"/>
                      </a:cubicBezTo>
                      <a:cubicBezTo>
                        <a:pt x="14442" y="114"/>
                        <a:pt x="13521" y="-371"/>
                        <a:pt x="12358" y="308"/>
                      </a:cubicBezTo>
                      <a:lnTo>
                        <a:pt x="2084" y="6220"/>
                      </a:lnTo>
                      <a:cubicBezTo>
                        <a:pt x="887" y="6987"/>
                        <a:pt x="116" y="8269"/>
                        <a:pt x="0" y="9686"/>
                      </a:cubicBezTo>
                      <a:close/>
                    </a:path>
                  </a:pathLst>
                </a:custGeom>
                <a:solidFill>
                  <a:srgbClr val="455A64"/>
                </a:solidFill>
                <a:ln w="2419" cap="flat">
                  <a:noFill/>
                  <a:prstDash val="solid"/>
                  <a:miter/>
                </a:ln>
              </p:spPr>
              <p:txBody>
                <a:bodyPr rtlCol="0" anchor="ctr"/>
                <a:lstStyle/>
                <a:p>
                  <a:endParaRPr lang="en-US"/>
                </a:p>
              </p:txBody>
            </p:sp>
            <p:sp>
              <p:nvSpPr>
                <p:cNvPr id="1240" name="Freeform: Shape 1239">
                  <a:extLst>
                    <a:ext uri="{FF2B5EF4-FFF2-40B4-BE49-F238E27FC236}">
                      <a16:creationId xmlns="" xmlns:a16="http://schemas.microsoft.com/office/drawing/2014/main" id="{507F99F8-448F-4B7C-9C91-93A9A842172A}"/>
                    </a:ext>
                  </a:extLst>
                </p:cNvPr>
                <p:cNvSpPr/>
                <p:nvPr/>
              </p:nvSpPr>
              <p:spPr>
                <a:xfrm>
                  <a:off x="4572788" y="3889265"/>
                  <a:ext cx="14442" cy="11037"/>
                </a:xfrm>
                <a:custGeom>
                  <a:avLst/>
                  <a:gdLst>
                    <a:gd name="connsiteX0" fmla="*/ 0 w 14442"/>
                    <a:gd name="connsiteY0" fmla="*/ 9675 h 11037"/>
                    <a:gd name="connsiteX1" fmla="*/ 2084 w 14442"/>
                    <a:gd name="connsiteY1" fmla="*/ 10741 h 11037"/>
                    <a:gd name="connsiteX2" fmla="*/ 12358 w 14442"/>
                    <a:gd name="connsiteY2" fmla="*/ 4804 h 11037"/>
                    <a:gd name="connsiteX3" fmla="*/ 14442 w 14442"/>
                    <a:gd name="connsiteY3" fmla="*/ 1339 h 11037"/>
                    <a:gd name="connsiteX4" fmla="*/ 12358 w 14442"/>
                    <a:gd name="connsiteY4" fmla="*/ 297 h 11037"/>
                    <a:gd name="connsiteX5" fmla="*/ 2181 w 14442"/>
                    <a:gd name="connsiteY5" fmla="*/ 6210 h 11037"/>
                    <a:gd name="connsiteX6" fmla="*/ 0 w 14442"/>
                    <a:gd name="connsiteY6" fmla="*/ 9675 h 1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42" h="11037">
                      <a:moveTo>
                        <a:pt x="0" y="9675"/>
                      </a:moveTo>
                      <a:cubicBezTo>
                        <a:pt x="0" y="10935"/>
                        <a:pt x="921" y="11395"/>
                        <a:pt x="2084" y="10741"/>
                      </a:cubicBezTo>
                      <a:lnTo>
                        <a:pt x="12358" y="4804"/>
                      </a:lnTo>
                      <a:cubicBezTo>
                        <a:pt x="13565" y="4046"/>
                        <a:pt x="14338" y="2760"/>
                        <a:pt x="14442" y="1339"/>
                      </a:cubicBezTo>
                      <a:cubicBezTo>
                        <a:pt x="14442" y="103"/>
                        <a:pt x="13497" y="-357"/>
                        <a:pt x="12358" y="297"/>
                      </a:cubicBezTo>
                      <a:lnTo>
                        <a:pt x="2181" y="6210"/>
                      </a:lnTo>
                      <a:cubicBezTo>
                        <a:pt x="947" y="6955"/>
                        <a:pt x="138" y="8240"/>
                        <a:pt x="0" y="9675"/>
                      </a:cubicBezTo>
                      <a:close/>
                    </a:path>
                  </a:pathLst>
                </a:custGeom>
                <a:solidFill>
                  <a:srgbClr val="455A64"/>
                </a:solidFill>
                <a:ln w="2419" cap="flat">
                  <a:noFill/>
                  <a:prstDash val="solid"/>
                  <a:miter/>
                </a:ln>
              </p:spPr>
              <p:txBody>
                <a:bodyPr rtlCol="0" anchor="ctr"/>
                <a:lstStyle/>
                <a:p>
                  <a:endParaRPr lang="en-US"/>
                </a:p>
              </p:txBody>
            </p:sp>
            <p:sp>
              <p:nvSpPr>
                <p:cNvPr id="1241" name="Freeform: Shape 1240">
                  <a:extLst>
                    <a:ext uri="{FF2B5EF4-FFF2-40B4-BE49-F238E27FC236}">
                      <a16:creationId xmlns="" xmlns:a16="http://schemas.microsoft.com/office/drawing/2014/main" id="{B8141882-49ED-4207-B714-EE7A34298C47}"/>
                    </a:ext>
                  </a:extLst>
                </p:cNvPr>
                <p:cNvSpPr/>
                <p:nvPr/>
              </p:nvSpPr>
              <p:spPr>
                <a:xfrm>
                  <a:off x="4590113" y="3879258"/>
                  <a:ext cx="14417" cy="11048"/>
                </a:xfrm>
                <a:custGeom>
                  <a:avLst/>
                  <a:gdLst>
                    <a:gd name="connsiteX0" fmla="*/ 0 w 14417"/>
                    <a:gd name="connsiteY0" fmla="*/ 9698 h 11048"/>
                    <a:gd name="connsiteX1" fmla="*/ 2084 w 14417"/>
                    <a:gd name="connsiteY1" fmla="*/ 10740 h 11048"/>
                    <a:gd name="connsiteX2" fmla="*/ 12334 w 14417"/>
                    <a:gd name="connsiteY2" fmla="*/ 4828 h 11048"/>
                    <a:gd name="connsiteX3" fmla="*/ 14418 w 14417"/>
                    <a:gd name="connsiteY3" fmla="*/ 1363 h 11048"/>
                    <a:gd name="connsiteX4" fmla="*/ 12334 w 14417"/>
                    <a:gd name="connsiteY4" fmla="*/ 297 h 11048"/>
                    <a:gd name="connsiteX5" fmla="*/ 2084 w 14417"/>
                    <a:gd name="connsiteY5" fmla="*/ 6233 h 11048"/>
                    <a:gd name="connsiteX6" fmla="*/ 0 w 14417"/>
                    <a:gd name="connsiteY6" fmla="*/ 9698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17" h="11048">
                      <a:moveTo>
                        <a:pt x="0" y="9698"/>
                      </a:moveTo>
                      <a:cubicBezTo>
                        <a:pt x="0" y="10934"/>
                        <a:pt x="921" y="11419"/>
                        <a:pt x="2084" y="10740"/>
                      </a:cubicBezTo>
                      <a:lnTo>
                        <a:pt x="12334" y="4828"/>
                      </a:lnTo>
                      <a:cubicBezTo>
                        <a:pt x="13541" y="4069"/>
                        <a:pt x="14314" y="2783"/>
                        <a:pt x="14418" y="1363"/>
                      </a:cubicBezTo>
                      <a:cubicBezTo>
                        <a:pt x="14418" y="103"/>
                        <a:pt x="13497" y="-358"/>
                        <a:pt x="12334" y="297"/>
                      </a:cubicBezTo>
                      <a:lnTo>
                        <a:pt x="2084" y="6233"/>
                      </a:lnTo>
                      <a:cubicBezTo>
                        <a:pt x="870" y="6983"/>
                        <a:pt x="92" y="8274"/>
                        <a:pt x="0" y="9698"/>
                      </a:cubicBezTo>
                      <a:close/>
                    </a:path>
                  </a:pathLst>
                </a:custGeom>
                <a:solidFill>
                  <a:srgbClr val="455A64"/>
                </a:solidFill>
                <a:ln w="2419" cap="flat">
                  <a:noFill/>
                  <a:prstDash val="solid"/>
                  <a:miter/>
                </a:ln>
              </p:spPr>
              <p:txBody>
                <a:bodyPr rtlCol="0" anchor="ctr"/>
                <a:lstStyle/>
                <a:p>
                  <a:endParaRPr lang="en-US"/>
                </a:p>
              </p:txBody>
            </p:sp>
            <p:sp>
              <p:nvSpPr>
                <p:cNvPr id="1242" name="Freeform: Shape 1241">
                  <a:extLst>
                    <a:ext uri="{FF2B5EF4-FFF2-40B4-BE49-F238E27FC236}">
                      <a16:creationId xmlns="" xmlns:a16="http://schemas.microsoft.com/office/drawing/2014/main" id="{773E977B-18B2-48A0-A2C7-EB24C2EF56BD}"/>
                    </a:ext>
                  </a:extLst>
                </p:cNvPr>
                <p:cNvSpPr/>
                <p:nvPr/>
              </p:nvSpPr>
              <p:spPr>
                <a:xfrm>
                  <a:off x="4607415" y="3869263"/>
                  <a:ext cx="14442" cy="11043"/>
                </a:xfrm>
                <a:custGeom>
                  <a:avLst/>
                  <a:gdLst>
                    <a:gd name="connsiteX0" fmla="*/ 0 w 14442"/>
                    <a:gd name="connsiteY0" fmla="*/ 9686 h 11043"/>
                    <a:gd name="connsiteX1" fmla="*/ 2084 w 14442"/>
                    <a:gd name="connsiteY1" fmla="*/ 10752 h 11043"/>
                    <a:gd name="connsiteX2" fmla="*/ 12358 w 14442"/>
                    <a:gd name="connsiteY2" fmla="*/ 4815 h 11043"/>
                    <a:gd name="connsiteX3" fmla="*/ 14442 w 14442"/>
                    <a:gd name="connsiteY3" fmla="*/ 1350 h 11043"/>
                    <a:gd name="connsiteX4" fmla="*/ 12358 w 14442"/>
                    <a:gd name="connsiteY4" fmla="*/ 308 h 11043"/>
                    <a:gd name="connsiteX5" fmla="*/ 2084 w 14442"/>
                    <a:gd name="connsiteY5" fmla="*/ 6220 h 11043"/>
                    <a:gd name="connsiteX6" fmla="*/ 0 w 14442"/>
                    <a:gd name="connsiteY6" fmla="*/ 9686 h 1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42" h="11043">
                      <a:moveTo>
                        <a:pt x="0" y="9686"/>
                      </a:moveTo>
                      <a:cubicBezTo>
                        <a:pt x="0" y="10921"/>
                        <a:pt x="945" y="11406"/>
                        <a:pt x="2084" y="10752"/>
                      </a:cubicBezTo>
                      <a:lnTo>
                        <a:pt x="12358" y="4815"/>
                      </a:lnTo>
                      <a:cubicBezTo>
                        <a:pt x="13572" y="4065"/>
                        <a:pt x="14350" y="2774"/>
                        <a:pt x="14442" y="1350"/>
                      </a:cubicBezTo>
                      <a:cubicBezTo>
                        <a:pt x="14442" y="114"/>
                        <a:pt x="13521" y="-371"/>
                        <a:pt x="12358" y="308"/>
                      </a:cubicBezTo>
                      <a:lnTo>
                        <a:pt x="2084" y="6220"/>
                      </a:lnTo>
                      <a:cubicBezTo>
                        <a:pt x="887" y="6987"/>
                        <a:pt x="116" y="8269"/>
                        <a:pt x="0" y="9686"/>
                      </a:cubicBezTo>
                      <a:close/>
                    </a:path>
                  </a:pathLst>
                </a:custGeom>
                <a:solidFill>
                  <a:srgbClr val="455A64"/>
                </a:solidFill>
                <a:ln w="2419" cap="flat">
                  <a:noFill/>
                  <a:prstDash val="solid"/>
                  <a:miter/>
                </a:ln>
              </p:spPr>
              <p:txBody>
                <a:bodyPr rtlCol="0" anchor="ctr"/>
                <a:lstStyle/>
                <a:p>
                  <a:endParaRPr lang="en-US"/>
                </a:p>
              </p:txBody>
            </p:sp>
            <p:sp>
              <p:nvSpPr>
                <p:cNvPr id="1243" name="Freeform: Shape 1242">
                  <a:extLst>
                    <a:ext uri="{FF2B5EF4-FFF2-40B4-BE49-F238E27FC236}">
                      <a16:creationId xmlns="" xmlns:a16="http://schemas.microsoft.com/office/drawing/2014/main" id="{666F36EA-4D4B-4355-9570-72695CEA33E3}"/>
                    </a:ext>
                  </a:extLst>
                </p:cNvPr>
                <p:cNvSpPr/>
                <p:nvPr/>
              </p:nvSpPr>
              <p:spPr>
                <a:xfrm>
                  <a:off x="4624740" y="3859267"/>
                  <a:ext cx="14442" cy="11036"/>
                </a:xfrm>
                <a:custGeom>
                  <a:avLst/>
                  <a:gdLst>
                    <a:gd name="connsiteX0" fmla="*/ 0 w 14442"/>
                    <a:gd name="connsiteY0" fmla="*/ 9674 h 11036"/>
                    <a:gd name="connsiteX1" fmla="*/ 2084 w 14442"/>
                    <a:gd name="connsiteY1" fmla="*/ 10740 h 11036"/>
                    <a:gd name="connsiteX2" fmla="*/ 12358 w 14442"/>
                    <a:gd name="connsiteY2" fmla="*/ 4804 h 11036"/>
                    <a:gd name="connsiteX3" fmla="*/ 14442 w 14442"/>
                    <a:gd name="connsiteY3" fmla="*/ 1363 h 11036"/>
                    <a:gd name="connsiteX4" fmla="*/ 12358 w 14442"/>
                    <a:gd name="connsiteY4" fmla="*/ 297 h 11036"/>
                    <a:gd name="connsiteX5" fmla="*/ 2084 w 14442"/>
                    <a:gd name="connsiteY5" fmla="*/ 6233 h 11036"/>
                    <a:gd name="connsiteX6" fmla="*/ 0 w 14442"/>
                    <a:gd name="connsiteY6" fmla="*/ 9674 h 1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42" h="11036">
                      <a:moveTo>
                        <a:pt x="0" y="9674"/>
                      </a:moveTo>
                      <a:cubicBezTo>
                        <a:pt x="0" y="10934"/>
                        <a:pt x="945" y="11395"/>
                        <a:pt x="2084" y="10740"/>
                      </a:cubicBezTo>
                      <a:lnTo>
                        <a:pt x="12358" y="4804"/>
                      </a:lnTo>
                      <a:cubicBezTo>
                        <a:pt x="13560" y="4053"/>
                        <a:pt x="14333" y="2776"/>
                        <a:pt x="14442" y="1363"/>
                      </a:cubicBezTo>
                      <a:cubicBezTo>
                        <a:pt x="14442" y="103"/>
                        <a:pt x="13497" y="-358"/>
                        <a:pt x="12358" y="297"/>
                      </a:cubicBezTo>
                      <a:lnTo>
                        <a:pt x="2084" y="6233"/>
                      </a:lnTo>
                      <a:cubicBezTo>
                        <a:pt x="882" y="6984"/>
                        <a:pt x="109" y="8261"/>
                        <a:pt x="0" y="9674"/>
                      </a:cubicBezTo>
                      <a:close/>
                    </a:path>
                  </a:pathLst>
                </a:custGeom>
                <a:solidFill>
                  <a:srgbClr val="455A64"/>
                </a:solidFill>
                <a:ln w="2419" cap="flat">
                  <a:noFill/>
                  <a:prstDash val="solid"/>
                  <a:miter/>
                </a:ln>
              </p:spPr>
              <p:txBody>
                <a:bodyPr rtlCol="0" anchor="ctr"/>
                <a:lstStyle/>
                <a:p>
                  <a:endParaRPr lang="en-US"/>
                </a:p>
              </p:txBody>
            </p:sp>
            <p:sp>
              <p:nvSpPr>
                <p:cNvPr id="1244" name="Freeform: Shape 1243">
                  <a:extLst>
                    <a:ext uri="{FF2B5EF4-FFF2-40B4-BE49-F238E27FC236}">
                      <a16:creationId xmlns="" xmlns:a16="http://schemas.microsoft.com/office/drawing/2014/main" id="{C7E7F2AC-55A0-45BB-89C2-E376B6344236}"/>
                    </a:ext>
                  </a:extLst>
                </p:cNvPr>
                <p:cNvSpPr/>
                <p:nvPr/>
              </p:nvSpPr>
              <p:spPr>
                <a:xfrm>
                  <a:off x="4642066" y="3849308"/>
                  <a:ext cx="14417" cy="11024"/>
                </a:xfrm>
                <a:custGeom>
                  <a:avLst/>
                  <a:gdLst>
                    <a:gd name="connsiteX0" fmla="*/ 0 w 14417"/>
                    <a:gd name="connsiteY0" fmla="*/ 9674 h 11024"/>
                    <a:gd name="connsiteX1" fmla="*/ 2084 w 14417"/>
                    <a:gd name="connsiteY1" fmla="*/ 10716 h 11024"/>
                    <a:gd name="connsiteX2" fmla="*/ 12334 w 14417"/>
                    <a:gd name="connsiteY2" fmla="*/ 4828 h 11024"/>
                    <a:gd name="connsiteX3" fmla="*/ 14418 w 14417"/>
                    <a:gd name="connsiteY3" fmla="*/ 1363 h 11024"/>
                    <a:gd name="connsiteX4" fmla="*/ 12334 w 14417"/>
                    <a:gd name="connsiteY4" fmla="*/ 297 h 11024"/>
                    <a:gd name="connsiteX5" fmla="*/ 2084 w 14417"/>
                    <a:gd name="connsiteY5" fmla="*/ 6233 h 11024"/>
                    <a:gd name="connsiteX6" fmla="*/ 0 w 14417"/>
                    <a:gd name="connsiteY6" fmla="*/ 9674 h 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17" h="11024">
                      <a:moveTo>
                        <a:pt x="0" y="9674"/>
                      </a:moveTo>
                      <a:cubicBezTo>
                        <a:pt x="0" y="10910"/>
                        <a:pt x="921" y="11395"/>
                        <a:pt x="2084" y="10716"/>
                      </a:cubicBezTo>
                      <a:lnTo>
                        <a:pt x="12334" y="4828"/>
                      </a:lnTo>
                      <a:cubicBezTo>
                        <a:pt x="13541" y="4069"/>
                        <a:pt x="14314" y="2783"/>
                        <a:pt x="14418" y="1363"/>
                      </a:cubicBezTo>
                      <a:cubicBezTo>
                        <a:pt x="14418" y="103"/>
                        <a:pt x="13497" y="-358"/>
                        <a:pt x="12334" y="297"/>
                      </a:cubicBezTo>
                      <a:lnTo>
                        <a:pt x="2084" y="6233"/>
                      </a:lnTo>
                      <a:cubicBezTo>
                        <a:pt x="877" y="6978"/>
                        <a:pt x="102" y="8259"/>
                        <a:pt x="0" y="9674"/>
                      </a:cubicBezTo>
                      <a:close/>
                    </a:path>
                  </a:pathLst>
                </a:custGeom>
                <a:solidFill>
                  <a:srgbClr val="455A64"/>
                </a:solidFill>
                <a:ln w="2419" cap="flat">
                  <a:noFill/>
                  <a:prstDash val="solid"/>
                  <a:miter/>
                </a:ln>
              </p:spPr>
              <p:txBody>
                <a:bodyPr rtlCol="0" anchor="ctr"/>
                <a:lstStyle/>
                <a:p>
                  <a:endParaRPr lang="en-US"/>
                </a:p>
              </p:txBody>
            </p:sp>
            <p:sp>
              <p:nvSpPr>
                <p:cNvPr id="1245" name="Freeform: Shape 1244">
                  <a:extLst>
                    <a:ext uri="{FF2B5EF4-FFF2-40B4-BE49-F238E27FC236}">
                      <a16:creationId xmlns="" xmlns:a16="http://schemas.microsoft.com/office/drawing/2014/main" id="{AD202F3F-1505-4C4F-8046-4BB1CEBEDEBE}"/>
                    </a:ext>
                  </a:extLst>
                </p:cNvPr>
                <p:cNvSpPr/>
                <p:nvPr/>
              </p:nvSpPr>
              <p:spPr>
                <a:xfrm>
                  <a:off x="4539057" y="3923559"/>
                  <a:ext cx="12600" cy="18779"/>
                </a:xfrm>
                <a:custGeom>
                  <a:avLst/>
                  <a:gdLst>
                    <a:gd name="connsiteX0" fmla="*/ 0 w 12600"/>
                    <a:gd name="connsiteY0" fmla="*/ 7245 h 18779"/>
                    <a:gd name="connsiteX1" fmla="*/ 12600 w 12600"/>
                    <a:gd name="connsiteY1" fmla="*/ 0 h 18779"/>
                    <a:gd name="connsiteX2" fmla="*/ 12600 w 12600"/>
                    <a:gd name="connsiteY2" fmla="*/ 11365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65"/>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46" name="Freeform: Shape 1245">
                  <a:extLst>
                    <a:ext uri="{FF2B5EF4-FFF2-40B4-BE49-F238E27FC236}">
                      <a16:creationId xmlns="" xmlns:a16="http://schemas.microsoft.com/office/drawing/2014/main" id="{A8700EF5-2988-43BA-BB70-08972E234AF9}"/>
                    </a:ext>
                  </a:extLst>
                </p:cNvPr>
                <p:cNvSpPr/>
                <p:nvPr/>
              </p:nvSpPr>
              <p:spPr>
                <a:xfrm>
                  <a:off x="4539057" y="3939504"/>
                  <a:ext cx="12600" cy="18779"/>
                </a:xfrm>
                <a:custGeom>
                  <a:avLst/>
                  <a:gdLst>
                    <a:gd name="connsiteX0" fmla="*/ 0 w 12600"/>
                    <a:gd name="connsiteY0" fmla="*/ 7245 h 18779"/>
                    <a:gd name="connsiteX1" fmla="*/ 12600 w 12600"/>
                    <a:gd name="connsiteY1" fmla="*/ 0 h 18779"/>
                    <a:gd name="connsiteX2" fmla="*/ 12600 w 12600"/>
                    <a:gd name="connsiteY2" fmla="*/ 11365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65"/>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47" name="Freeform: Shape 1246">
                  <a:extLst>
                    <a:ext uri="{FF2B5EF4-FFF2-40B4-BE49-F238E27FC236}">
                      <a16:creationId xmlns="" xmlns:a16="http://schemas.microsoft.com/office/drawing/2014/main" id="{EC351980-DE6B-4AC4-A982-7D52EBCA3D5A}"/>
                    </a:ext>
                  </a:extLst>
                </p:cNvPr>
                <p:cNvSpPr/>
                <p:nvPr/>
              </p:nvSpPr>
              <p:spPr>
                <a:xfrm>
                  <a:off x="4539057" y="3955448"/>
                  <a:ext cx="12600" cy="18779"/>
                </a:xfrm>
                <a:custGeom>
                  <a:avLst/>
                  <a:gdLst>
                    <a:gd name="connsiteX0" fmla="*/ 0 w 12600"/>
                    <a:gd name="connsiteY0" fmla="*/ 7269 h 18779"/>
                    <a:gd name="connsiteX1" fmla="*/ 12600 w 12600"/>
                    <a:gd name="connsiteY1" fmla="*/ 0 h 18779"/>
                    <a:gd name="connsiteX2" fmla="*/ 12600 w 12600"/>
                    <a:gd name="connsiteY2" fmla="*/ 11365 h 18779"/>
                    <a:gd name="connsiteX3" fmla="*/ 0 w 12600"/>
                    <a:gd name="connsiteY3" fmla="*/ 18779 h 18779"/>
                    <a:gd name="connsiteX4" fmla="*/ 0 w 12600"/>
                    <a:gd name="connsiteY4" fmla="*/ 7269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69"/>
                      </a:moveTo>
                      <a:lnTo>
                        <a:pt x="12600" y="0"/>
                      </a:lnTo>
                      <a:lnTo>
                        <a:pt x="12600" y="11365"/>
                      </a:lnTo>
                      <a:lnTo>
                        <a:pt x="0" y="18779"/>
                      </a:lnTo>
                      <a:lnTo>
                        <a:pt x="0" y="7269"/>
                      </a:lnTo>
                      <a:close/>
                    </a:path>
                  </a:pathLst>
                </a:custGeom>
                <a:solidFill>
                  <a:srgbClr val="E0E0E0"/>
                </a:solidFill>
                <a:ln w="2419" cap="flat">
                  <a:noFill/>
                  <a:prstDash val="solid"/>
                  <a:miter/>
                </a:ln>
              </p:spPr>
              <p:txBody>
                <a:bodyPr rtlCol="0" anchor="ctr"/>
                <a:lstStyle/>
                <a:p>
                  <a:endParaRPr lang="en-US"/>
                </a:p>
              </p:txBody>
            </p:sp>
            <p:sp>
              <p:nvSpPr>
                <p:cNvPr id="1248" name="Freeform: Shape 1247">
                  <a:extLst>
                    <a:ext uri="{FF2B5EF4-FFF2-40B4-BE49-F238E27FC236}">
                      <a16:creationId xmlns="" xmlns:a16="http://schemas.microsoft.com/office/drawing/2014/main" id="{7265F13E-01A1-46FA-92E1-0B0E4086E85B}"/>
                    </a:ext>
                  </a:extLst>
                </p:cNvPr>
                <p:cNvSpPr/>
                <p:nvPr/>
              </p:nvSpPr>
              <p:spPr>
                <a:xfrm>
                  <a:off x="4539057" y="3971393"/>
                  <a:ext cx="12600" cy="18779"/>
                </a:xfrm>
                <a:custGeom>
                  <a:avLst/>
                  <a:gdLst>
                    <a:gd name="connsiteX0" fmla="*/ 0 w 12600"/>
                    <a:gd name="connsiteY0" fmla="*/ 7245 h 18779"/>
                    <a:gd name="connsiteX1" fmla="*/ 12600 w 12600"/>
                    <a:gd name="connsiteY1" fmla="*/ 0 h 18779"/>
                    <a:gd name="connsiteX2" fmla="*/ 12600 w 12600"/>
                    <a:gd name="connsiteY2" fmla="*/ 11365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65"/>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49" name="Freeform: Shape 1248">
                  <a:extLst>
                    <a:ext uri="{FF2B5EF4-FFF2-40B4-BE49-F238E27FC236}">
                      <a16:creationId xmlns="" xmlns:a16="http://schemas.microsoft.com/office/drawing/2014/main" id="{6C2139EF-3A0F-46F5-8F2C-363D27273387}"/>
                    </a:ext>
                  </a:extLst>
                </p:cNvPr>
                <p:cNvSpPr/>
                <p:nvPr/>
              </p:nvSpPr>
              <p:spPr>
                <a:xfrm>
                  <a:off x="4556383" y="3913552"/>
                  <a:ext cx="12600" cy="18803"/>
                </a:xfrm>
                <a:custGeom>
                  <a:avLst/>
                  <a:gdLst>
                    <a:gd name="connsiteX0" fmla="*/ 0 w 12600"/>
                    <a:gd name="connsiteY0" fmla="*/ 7269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69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69"/>
                      </a:moveTo>
                      <a:lnTo>
                        <a:pt x="12600" y="0"/>
                      </a:lnTo>
                      <a:lnTo>
                        <a:pt x="12600" y="11365"/>
                      </a:lnTo>
                      <a:lnTo>
                        <a:pt x="0" y="18804"/>
                      </a:lnTo>
                      <a:lnTo>
                        <a:pt x="0" y="7269"/>
                      </a:lnTo>
                      <a:close/>
                    </a:path>
                  </a:pathLst>
                </a:custGeom>
                <a:solidFill>
                  <a:srgbClr val="E0E0E0"/>
                </a:solidFill>
                <a:ln w="2419" cap="flat">
                  <a:noFill/>
                  <a:prstDash val="solid"/>
                  <a:miter/>
                </a:ln>
              </p:spPr>
              <p:txBody>
                <a:bodyPr rtlCol="0" anchor="ctr"/>
                <a:lstStyle/>
                <a:p>
                  <a:endParaRPr lang="en-US"/>
                </a:p>
              </p:txBody>
            </p:sp>
            <p:sp>
              <p:nvSpPr>
                <p:cNvPr id="1250" name="Freeform: Shape 1249">
                  <a:extLst>
                    <a:ext uri="{FF2B5EF4-FFF2-40B4-BE49-F238E27FC236}">
                      <a16:creationId xmlns="" xmlns:a16="http://schemas.microsoft.com/office/drawing/2014/main" id="{ACAC4F9D-24BC-4F4D-845C-39515F7D76AE}"/>
                    </a:ext>
                  </a:extLst>
                </p:cNvPr>
                <p:cNvSpPr/>
                <p:nvPr/>
              </p:nvSpPr>
              <p:spPr>
                <a:xfrm>
                  <a:off x="4556383" y="3929496"/>
                  <a:ext cx="12600" cy="18803"/>
                </a:xfrm>
                <a:custGeom>
                  <a:avLst/>
                  <a:gdLst>
                    <a:gd name="connsiteX0" fmla="*/ 0 w 12600"/>
                    <a:gd name="connsiteY0" fmla="*/ 7245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45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45"/>
                      </a:moveTo>
                      <a:lnTo>
                        <a:pt x="12600" y="0"/>
                      </a:lnTo>
                      <a:lnTo>
                        <a:pt x="12600" y="11365"/>
                      </a:lnTo>
                      <a:lnTo>
                        <a:pt x="0" y="18804"/>
                      </a:lnTo>
                      <a:lnTo>
                        <a:pt x="0" y="7245"/>
                      </a:lnTo>
                      <a:close/>
                    </a:path>
                  </a:pathLst>
                </a:custGeom>
                <a:solidFill>
                  <a:srgbClr val="E0E0E0"/>
                </a:solidFill>
                <a:ln w="2419" cap="flat">
                  <a:noFill/>
                  <a:prstDash val="solid"/>
                  <a:miter/>
                </a:ln>
              </p:spPr>
              <p:txBody>
                <a:bodyPr rtlCol="0" anchor="ctr"/>
                <a:lstStyle/>
                <a:p>
                  <a:endParaRPr lang="en-US"/>
                </a:p>
              </p:txBody>
            </p:sp>
            <p:sp>
              <p:nvSpPr>
                <p:cNvPr id="1251" name="Freeform: Shape 1250">
                  <a:extLst>
                    <a:ext uri="{FF2B5EF4-FFF2-40B4-BE49-F238E27FC236}">
                      <a16:creationId xmlns="" xmlns:a16="http://schemas.microsoft.com/office/drawing/2014/main" id="{087936F8-8D55-45DD-9782-B551E246F6FC}"/>
                    </a:ext>
                  </a:extLst>
                </p:cNvPr>
                <p:cNvSpPr/>
                <p:nvPr/>
              </p:nvSpPr>
              <p:spPr>
                <a:xfrm>
                  <a:off x="4556383" y="3945441"/>
                  <a:ext cx="12600" cy="18803"/>
                </a:xfrm>
                <a:custGeom>
                  <a:avLst/>
                  <a:gdLst>
                    <a:gd name="connsiteX0" fmla="*/ 0 w 12600"/>
                    <a:gd name="connsiteY0" fmla="*/ 7245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45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45"/>
                      </a:moveTo>
                      <a:lnTo>
                        <a:pt x="12600" y="0"/>
                      </a:lnTo>
                      <a:lnTo>
                        <a:pt x="12600" y="11365"/>
                      </a:lnTo>
                      <a:lnTo>
                        <a:pt x="0" y="18804"/>
                      </a:lnTo>
                      <a:lnTo>
                        <a:pt x="0" y="7245"/>
                      </a:lnTo>
                      <a:close/>
                    </a:path>
                  </a:pathLst>
                </a:custGeom>
                <a:solidFill>
                  <a:srgbClr val="E0E0E0"/>
                </a:solidFill>
                <a:ln w="2419" cap="flat">
                  <a:noFill/>
                  <a:prstDash val="solid"/>
                  <a:miter/>
                </a:ln>
              </p:spPr>
              <p:txBody>
                <a:bodyPr rtlCol="0" anchor="ctr"/>
                <a:lstStyle/>
                <a:p>
                  <a:endParaRPr lang="en-US"/>
                </a:p>
              </p:txBody>
            </p:sp>
            <p:sp>
              <p:nvSpPr>
                <p:cNvPr id="1252" name="Freeform: Shape 1251">
                  <a:extLst>
                    <a:ext uri="{FF2B5EF4-FFF2-40B4-BE49-F238E27FC236}">
                      <a16:creationId xmlns="" xmlns:a16="http://schemas.microsoft.com/office/drawing/2014/main" id="{8C2471BB-B207-469D-9E71-2529823729A5}"/>
                    </a:ext>
                  </a:extLst>
                </p:cNvPr>
                <p:cNvSpPr/>
                <p:nvPr/>
              </p:nvSpPr>
              <p:spPr>
                <a:xfrm>
                  <a:off x="4556383" y="3961385"/>
                  <a:ext cx="12600" cy="18803"/>
                </a:xfrm>
                <a:custGeom>
                  <a:avLst/>
                  <a:gdLst>
                    <a:gd name="connsiteX0" fmla="*/ 0 w 12600"/>
                    <a:gd name="connsiteY0" fmla="*/ 7245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45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45"/>
                      </a:moveTo>
                      <a:lnTo>
                        <a:pt x="12600" y="0"/>
                      </a:lnTo>
                      <a:lnTo>
                        <a:pt x="12600" y="11365"/>
                      </a:lnTo>
                      <a:lnTo>
                        <a:pt x="0" y="18804"/>
                      </a:lnTo>
                      <a:lnTo>
                        <a:pt x="0" y="7245"/>
                      </a:lnTo>
                      <a:close/>
                    </a:path>
                  </a:pathLst>
                </a:custGeom>
                <a:solidFill>
                  <a:srgbClr val="E0E0E0"/>
                </a:solidFill>
                <a:ln w="2419" cap="flat">
                  <a:noFill/>
                  <a:prstDash val="solid"/>
                  <a:miter/>
                </a:ln>
              </p:spPr>
              <p:txBody>
                <a:bodyPr rtlCol="0" anchor="ctr"/>
                <a:lstStyle/>
                <a:p>
                  <a:endParaRPr lang="en-US"/>
                </a:p>
              </p:txBody>
            </p:sp>
            <p:sp>
              <p:nvSpPr>
                <p:cNvPr id="1253" name="Freeform: Shape 1252">
                  <a:extLst>
                    <a:ext uri="{FF2B5EF4-FFF2-40B4-BE49-F238E27FC236}">
                      <a16:creationId xmlns="" xmlns:a16="http://schemas.microsoft.com/office/drawing/2014/main" id="{213E15E6-0C79-4091-B1A9-CD0405433C11}"/>
                    </a:ext>
                  </a:extLst>
                </p:cNvPr>
                <p:cNvSpPr/>
                <p:nvPr/>
              </p:nvSpPr>
              <p:spPr>
                <a:xfrm>
                  <a:off x="4573709" y="3903544"/>
                  <a:ext cx="12600" cy="18803"/>
                </a:xfrm>
                <a:custGeom>
                  <a:avLst/>
                  <a:gdLst>
                    <a:gd name="connsiteX0" fmla="*/ 0 w 12600"/>
                    <a:gd name="connsiteY0" fmla="*/ 7269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69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69"/>
                      </a:moveTo>
                      <a:lnTo>
                        <a:pt x="12600" y="0"/>
                      </a:lnTo>
                      <a:lnTo>
                        <a:pt x="12600" y="11365"/>
                      </a:lnTo>
                      <a:lnTo>
                        <a:pt x="0" y="18804"/>
                      </a:lnTo>
                      <a:lnTo>
                        <a:pt x="0" y="7269"/>
                      </a:lnTo>
                      <a:close/>
                    </a:path>
                  </a:pathLst>
                </a:custGeom>
                <a:solidFill>
                  <a:srgbClr val="E0E0E0"/>
                </a:solidFill>
                <a:ln w="2419" cap="flat">
                  <a:noFill/>
                  <a:prstDash val="solid"/>
                  <a:miter/>
                </a:ln>
              </p:spPr>
              <p:txBody>
                <a:bodyPr rtlCol="0" anchor="ctr"/>
                <a:lstStyle/>
                <a:p>
                  <a:endParaRPr lang="en-US"/>
                </a:p>
              </p:txBody>
            </p:sp>
            <p:sp>
              <p:nvSpPr>
                <p:cNvPr id="1254" name="Freeform: Shape 1253">
                  <a:extLst>
                    <a:ext uri="{FF2B5EF4-FFF2-40B4-BE49-F238E27FC236}">
                      <a16:creationId xmlns="" xmlns:a16="http://schemas.microsoft.com/office/drawing/2014/main" id="{E9A66458-E5AE-4818-B13D-625481A76127}"/>
                    </a:ext>
                  </a:extLst>
                </p:cNvPr>
                <p:cNvSpPr/>
                <p:nvPr/>
              </p:nvSpPr>
              <p:spPr>
                <a:xfrm>
                  <a:off x="4573709" y="3919489"/>
                  <a:ext cx="12600" cy="18803"/>
                </a:xfrm>
                <a:custGeom>
                  <a:avLst/>
                  <a:gdLst>
                    <a:gd name="connsiteX0" fmla="*/ 0 w 12600"/>
                    <a:gd name="connsiteY0" fmla="*/ 7269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69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69"/>
                      </a:moveTo>
                      <a:lnTo>
                        <a:pt x="12600" y="0"/>
                      </a:lnTo>
                      <a:lnTo>
                        <a:pt x="12600" y="11365"/>
                      </a:lnTo>
                      <a:lnTo>
                        <a:pt x="0" y="18804"/>
                      </a:lnTo>
                      <a:lnTo>
                        <a:pt x="0" y="7269"/>
                      </a:lnTo>
                      <a:close/>
                    </a:path>
                  </a:pathLst>
                </a:custGeom>
                <a:solidFill>
                  <a:srgbClr val="E0E0E0"/>
                </a:solidFill>
                <a:ln w="2419" cap="flat">
                  <a:noFill/>
                  <a:prstDash val="solid"/>
                  <a:miter/>
                </a:ln>
              </p:spPr>
              <p:txBody>
                <a:bodyPr rtlCol="0" anchor="ctr"/>
                <a:lstStyle/>
                <a:p>
                  <a:endParaRPr lang="en-US"/>
                </a:p>
              </p:txBody>
            </p:sp>
            <p:sp>
              <p:nvSpPr>
                <p:cNvPr id="1255" name="Freeform: Shape 1254">
                  <a:extLst>
                    <a:ext uri="{FF2B5EF4-FFF2-40B4-BE49-F238E27FC236}">
                      <a16:creationId xmlns="" xmlns:a16="http://schemas.microsoft.com/office/drawing/2014/main" id="{B964DFD4-F77B-4768-AF6E-A51DC1C050A5}"/>
                    </a:ext>
                  </a:extLst>
                </p:cNvPr>
                <p:cNvSpPr/>
                <p:nvPr/>
              </p:nvSpPr>
              <p:spPr>
                <a:xfrm>
                  <a:off x="4573709" y="3935433"/>
                  <a:ext cx="12600" cy="18803"/>
                </a:xfrm>
                <a:custGeom>
                  <a:avLst/>
                  <a:gdLst>
                    <a:gd name="connsiteX0" fmla="*/ 0 w 12600"/>
                    <a:gd name="connsiteY0" fmla="*/ 7269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69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69"/>
                      </a:moveTo>
                      <a:lnTo>
                        <a:pt x="12600" y="0"/>
                      </a:lnTo>
                      <a:lnTo>
                        <a:pt x="12600" y="11365"/>
                      </a:lnTo>
                      <a:lnTo>
                        <a:pt x="0" y="18804"/>
                      </a:lnTo>
                      <a:lnTo>
                        <a:pt x="0" y="7269"/>
                      </a:lnTo>
                      <a:close/>
                    </a:path>
                  </a:pathLst>
                </a:custGeom>
                <a:solidFill>
                  <a:srgbClr val="E0E0E0"/>
                </a:solidFill>
                <a:ln w="2419" cap="flat">
                  <a:noFill/>
                  <a:prstDash val="solid"/>
                  <a:miter/>
                </a:ln>
              </p:spPr>
              <p:txBody>
                <a:bodyPr rtlCol="0" anchor="ctr"/>
                <a:lstStyle/>
                <a:p>
                  <a:endParaRPr lang="en-US"/>
                </a:p>
              </p:txBody>
            </p:sp>
            <p:sp>
              <p:nvSpPr>
                <p:cNvPr id="1256" name="Freeform: Shape 1255">
                  <a:extLst>
                    <a:ext uri="{FF2B5EF4-FFF2-40B4-BE49-F238E27FC236}">
                      <a16:creationId xmlns="" xmlns:a16="http://schemas.microsoft.com/office/drawing/2014/main" id="{5FE6ED60-DABD-4F64-A4BA-6B85E45004B0}"/>
                    </a:ext>
                  </a:extLst>
                </p:cNvPr>
                <p:cNvSpPr/>
                <p:nvPr/>
              </p:nvSpPr>
              <p:spPr>
                <a:xfrm>
                  <a:off x="4573709" y="3951377"/>
                  <a:ext cx="12600" cy="18803"/>
                </a:xfrm>
                <a:custGeom>
                  <a:avLst/>
                  <a:gdLst>
                    <a:gd name="connsiteX0" fmla="*/ 0 w 12600"/>
                    <a:gd name="connsiteY0" fmla="*/ 7269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69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69"/>
                      </a:moveTo>
                      <a:lnTo>
                        <a:pt x="12600" y="0"/>
                      </a:lnTo>
                      <a:lnTo>
                        <a:pt x="12600" y="11365"/>
                      </a:lnTo>
                      <a:lnTo>
                        <a:pt x="0" y="18804"/>
                      </a:lnTo>
                      <a:lnTo>
                        <a:pt x="0" y="7269"/>
                      </a:lnTo>
                      <a:close/>
                    </a:path>
                  </a:pathLst>
                </a:custGeom>
                <a:solidFill>
                  <a:srgbClr val="E0E0E0"/>
                </a:solidFill>
                <a:ln w="2419" cap="flat">
                  <a:noFill/>
                  <a:prstDash val="solid"/>
                  <a:miter/>
                </a:ln>
              </p:spPr>
              <p:txBody>
                <a:bodyPr rtlCol="0" anchor="ctr"/>
                <a:lstStyle/>
                <a:p>
                  <a:endParaRPr lang="en-US"/>
                </a:p>
              </p:txBody>
            </p:sp>
            <p:sp>
              <p:nvSpPr>
                <p:cNvPr id="1257" name="Freeform: Shape 1256">
                  <a:extLst>
                    <a:ext uri="{FF2B5EF4-FFF2-40B4-BE49-F238E27FC236}">
                      <a16:creationId xmlns="" xmlns:a16="http://schemas.microsoft.com/office/drawing/2014/main" id="{2683ED44-7DCF-435C-B299-34D87EB98763}"/>
                    </a:ext>
                  </a:extLst>
                </p:cNvPr>
                <p:cNvSpPr/>
                <p:nvPr/>
              </p:nvSpPr>
              <p:spPr>
                <a:xfrm>
                  <a:off x="4591034" y="3893561"/>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58" name="Freeform: Shape 1257">
                  <a:extLst>
                    <a:ext uri="{FF2B5EF4-FFF2-40B4-BE49-F238E27FC236}">
                      <a16:creationId xmlns="" xmlns:a16="http://schemas.microsoft.com/office/drawing/2014/main" id="{B981A2A7-F4C6-4C12-8C7A-1D4C8C1BA579}"/>
                    </a:ext>
                  </a:extLst>
                </p:cNvPr>
                <p:cNvSpPr/>
                <p:nvPr/>
              </p:nvSpPr>
              <p:spPr>
                <a:xfrm>
                  <a:off x="4591034" y="3909481"/>
                  <a:ext cx="12600" cy="18803"/>
                </a:xfrm>
                <a:custGeom>
                  <a:avLst/>
                  <a:gdLst>
                    <a:gd name="connsiteX0" fmla="*/ 0 w 12600"/>
                    <a:gd name="connsiteY0" fmla="*/ 7269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69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69"/>
                      </a:moveTo>
                      <a:lnTo>
                        <a:pt x="12600" y="0"/>
                      </a:lnTo>
                      <a:lnTo>
                        <a:pt x="12600" y="11365"/>
                      </a:lnTo>
                      <a:lnTo>
                        <a:pt x="0" y="18804"/>
                      </a:lnTo>
                      <a:lnTo>
                        <a:pt x="0" y="7269"/>
                      </a:lnTo>
                      <a:close/>
                    </a:path>
                  </a:pathLst>
                </a:custGeom>
                <a:solidFill>
                  <a:srgbClr val="E0E0E0"/>
                </a:solidFill>
                <a:ln w="2419" cap="flat">
                  <a:noFill/>
                  <a:prstDash val="solid"/>
                  <a:miter/>
                </a:ln>
              </p:spPr>
              <p:txBody>
                <a:bodyPr rtlCol="0" anchor="ctr"/>
                <a:lstStyle/>
                <a:p>
                  <a:endParaRPr lang="en-US"/>
                </a:p>
              </p:txBody>
            </p:sp>
            <p:sp>
              <p:nvSpPr>
                <p:cNvPr id="1259" name="Freeform: Shape 1258">
                  <a:extLst>
                    <a:ext uri="{FF2B5EF4-FFF2-40B4-BE49-F238E27FC236}">
                      <a16:creationId xmlns="" xmlns:a16="http://schemas.microsoft.com/office/drawing/2014/main" id="{B15EE67E-CF64-4476-91BD-FF276FCE6367}"/>
                    </a:ext>
                  </a:extLst>
                </p:cNvPr>
                <p:cNvSpPr/>
                <p:nvPr/>
              </p:nvSpPr>
              <p:spPr>
                <a:xfrm>
                  <a:off x="4591034" y="3925425"/>
                  <a:ext cx="12600" cy="18803"/>
                </a:xfrm>
                <a:custGeom>
                  <a:avLst/>
                  <a:gdLst>
                    <a:gd name="connsiteX0" fmla="*/ 0 w 12600"/>
                    <a:gd name="connsiteY0" fmla="*/ 7269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69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69"/>
                      </a:moveTo>
                      <a:lnTo>
                        <a:pt x="12600" y="0"/>
                      </a:lnTo>
                      <a:lnTo>
                        <a:pt x="12600" y="11365"/>
                      </a:lnTo>
                      <a:lnTo>
                        <a:pt x="0" y="18804"/>
                      </a:lnTo>
                      <a:lnTo>
                        <a:pt x="0" y="7269"/>
                      </a:lnTo>
                      <a:close/>
                    </a:path>
                  </a:pathLst>
                </a:custGeom>
                <a:solidFill>
                  <a:srgbClr val="E0E0E0"/>
                </a:solidFill>
                <a:ln w="2419" cap="flat">
                  <a:noFill/>
                  <a:prstDash val="solid"/>
                  <a:miter/>
                </a:ln>
              </p:spPr>
              <p:txBody>
                <a:bodyPr rtlCol="0" anchor="ctr"/>
                <a:lstStyle/>
                <a:p>
                  <a:endParaRPr lang="en-US"/>
                </a:p>
              </p:txBody>
            </p:sp>
            <p:sp>
              <p:nvSpPr>
                <p:cNvPr id="1260" name="Freeform: Shape 1259">
                  <a:extLst>
                    <a:ext uri="{FF2B5EF4-FFF2-40B4-BE49-F238E27FC236}">
                      <a16:creationId xmlns="" xmlns:a16="http://schemas.microsoft.com/office/drawing/2014/main" id="{4E50C011-C827-427C-8D8C-CCBCCF6A1CE7}"/>
                    </a:ext>
                  </a:extLst>
                </p:cNvPr>
                <p:cNvSpPr/>
                <p:nvPr/>
              </p:nvSpPr>
              <p:spPr>
                <a:xfrm>
                  <a:off x="4591034" y="3941370"/>
                  <a:ext cx="12600" cy="18803"/>
                </a:xfrm>
                <a:custGeom>
                  <a:avLst/>
                  <a:gdLst>
                    <a:gd name="connsiteX0" fmla="*/ 0 w 12600"/>
                    <a:gd name="connsiteY0" fmla="*/ 7269 h 18803"/>
                    <a:gd name="connsiteX1" fmla="*/ 12600 w 12600"/>
                    <a:gd name="connsiteY1" fmla="*/ 0 h 18803"/>
                    <a:gd name="connsiteX2" fmla="*/ 12600 w 12600"/>
                    <a:gd name="connsiteY2" fmla="*/ 11365 h 18803"/>
                    <a:gd name="connsiteX3" fmla="*/ 0 w 12600"/>
                    <a:gd name="connsiteY3" fmla="*/ 18804 h 18803"/>
                    <a:gd name="connsiteX4" fmla="*/ 0 w 12600"/>
                    <a:gd name="connsiteY4" fmla="*/ 7269 h 1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803">
                      <a:moveTo>
                        <a:pt x="0" y="7269"/>
                      </a:moveTo>
                      <a:lnTo>
                        <a:pt x="12600" y="0"/>
                      </a:lnTo>
                      <a:lnTo>
                        <a:pt x="12600" y="11365"/>
                      </a:lnTo>
                      <a:lnTo>
                        <a:pt x="0" y="18804"/>
                      </a:lnTo>
                      <a:lnTo>
                        <a:pt x="0" y="7269"/>
                      </a:lnTo>
                      <a:close/>
                    </a:path>
                  </a:pathLst>
                </a:custGeom>
                <a:solidFill>
                  <a:srgbClr val="E0E0E0"/>
                </a:solidFill>
                <a:ln w="2419" cap="flat">
                  <a:noFill/>
                  <a:prstDash val="solid"/>
                  <a:miter/>
                </a:ln>
              </p:spPr>
              <p:txBody>
                <a:bodyPr rtlCol="0" anchor="ctr"/>
                <a:lstStyle/>
                <a:p>
                  <a:endParaRPr lang="en-US"/>
                </a:p>
              </p:txBody>
            </p:sp>
            <p:sp>
              <p:nvSpPr>
                <p:cNvPr id="1261" name="Freeform: Shape 1260">
                  <a:extLst>
                    <a:ext uri="{FF2B5EF4-FFF2-40B4-BE49-F238E27FC236}">
                      <a16:creationId xmlns="" xmlns:a16="http://schemas.microsoft.com/office/drawing/2014/main" id="{8AAD700E-1284-4AE1-9950-FCA20FE940BA}"/>
                    </a:ext>
                  </a:extLst>
                </p:cNvPr>
                <p:cNvSpPr/>
                <p:nvPr/>
              </p:nvSpPr>
              <p:spPr>
                <a:xfrm>
                  <a:off x="4608360" y="3883553"/>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62" name="Freeform: Shape 1261">
                  <a:extLst>
                    <a:ext uri="{FF2B5EF4-FFF2-40B4-BE49-F238E27FC236}">
                      <a16:creationId xmlns="" xmlns:a16="http://schemas.microsoft.com/office/drawing/2014/main" id="{AE68EC67-CD28-43AA-9788-96F43DB7D07E}"/>
                    </a:ext>
                  </a:extLst>
                </p:cNvPr>
                <p:cNvSpPr/>
                <p:nvPr/>
              </p:nvSpPr>
              <p:spPr>
                <a:xfrm>
                  <a:off x="4608360" y="3899497"/>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63" name="Freeform: Shape 1262">
                  <a:extLst>
                    <a:ext uri="{FF2B5EF4-FFF2-40B4-BE49-F238E27FC236}">
                      <a16:creationId xmlns="" xmlns:a16="http://schemas.microsoft.com/office/drawing/2014/main" id="{256AF327-7E01-416D-96DC-18F6DB8568D0}"/>
                    </a:ext>
                  </a:extLst>
                </p:cNvPr>
                <p:cNvSpPr/>
                <p:nvPr/>
              </p:nvSpPr>
              <p:spPr>
                <a:xfrm>
                  <a:off x="4608360" y="3915442"/>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64" name="Freeform: Shape 1263">
                  <a:extLst>
                    <a:ext uri="{FF2B5EF4-FFF2-40B4-BE49-F238E27FC236}">
                      <a16:creationId xmlns="" xmlns:a16="http://schemas.microsoft.com/office/drawing/2014/main" id="{7C7DCAD5-3F27-4008-9D49-12964DDFE414}"/>
                    </a:ext>
                  </a:extLst>
                </p:cNvPr>
                <p:cNvSpPr/>
                <p:nvPr/>
              </p:nvSpPr>
              <p:spPr>
                <a:xfrm>
                  <a:off x="4608360" y="3931386"/>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65" name="Freeform: Shape 1264">
                  <a:extLst>
                    <a:ext uri="{FF2B5EF4-FFF2-40B4-BE49-F238E27FC236}">
                      <a16:creationId xmlns="" xmlns:a16="http://schemas.microsoft.com/office/drawing/2014/main" id="{4D9E8930-8DD3-4579-A13E-9B0BCBC9BD5E}"/>
                    </a:ext>
                  </a:extLst>
                </p:cNvPr>
                <p:cNvSpPr/>
                <p:nvPr/>
              </p:nvSpPr>
              <p:spPr>
                <a:xfrm>
                  <a:off x="4625710" y="3873545"/>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66" name="Freeform: Shape 1265">
                  <a:extLst>
                    <a:ext uri="{FF2B5EF4-FFF2-40B4-BE49-F238E27FC236}">
                      <a16:creationId xmlns="" xmlns:a16="http://schemas.microsoft.com/office/drawing/2014/main" id="{7DF07881-527D-4118-9FCC-562B807F48AB}"/>
                    </a:ext>
                  </a:extLst>
                </p:cNvPr>
                <p:cNvSpPr/>
                <p:nvPr/>
              </p:nvSpPr>
              <p:spPr>
                <a:xfrm>
                  <a:off x="4625710" y="3889490"/>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67" name="Freeform: Shape 1266">
                  <a:extLst>
                    <a:ext uri="{FF2B5EF4-FFF2-40B4-BE49-F238E27FC236}">
                      <a16:creationId xmlns="" xmlns:a16="http://schemas.microsoft.com/office/drawing/2014/main" id="{81294647-CC69-4C84-B3C3-A5CD53C1B91B}"/>
                    </a:ext>
                  </a:extLst>
                </p:cNvPr>
                <p:cNvSpPr/>
                <p:nvPr/>
              </p:nvSpPr>
              <p:spPr>
                <a:xfrm>
                  <a:off x="4625710" y="3905434"/>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68" name="Freeform: Shape 1267">
                  <a:extLst>
                    <a:ext uri="{FF2B5EF4-FFF2-40B4-BE49-F238E27FC236}">
                      <a16:creationId xmlns="" xmlns:a16="http://schemas.microsoft.com/office/drawing/2014/main" id="{2B177013-B841-4376-926D-9F75A6EA631B}"/>
                    </a:ext>
                  </a:extLst>
                </p:cNvPr>
                <p:cNvSpPr/>
                <p:nvPr/>
              </p:nvSpPr>
              <p:spPr>
                <a:xfrm>
                  <a:off x="4625710" y="3921379"/>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69" name="Freeform: Shape 1268">
                  <a:extLst>
                    <a:ext uri="{FF2B5EF4-FFF2-40B4-BE49-F238E27FC236}">
                      <a16:creationId xmlns="" xmlns:a16="http://schemas.microsoft.com/office/drawing/2014/main" id="{55088EBE-B56D-4E2A-8881-0AE1C532874C}"/>
                    </a:ext>
                  </a:extLst>
                </p:cNvPr>
                <p:cNvSpPr/>
                <p:nvPr/>
              </p:nvSpPr>
              <p:spPr>
                <a:xfrm>
                  <a:off x="4643035" y="3863538"/>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70" name="Freeform: Shape 1269">
                  <a:extLst>
                    <a:ext uri="{FF2B5EF4-FFF2-40B4-BE49-F238E27FC236}">
                      <a16:creationId xmlns="" xmlns:a16="http://schemas.microsoft.com/office/drawing/2014/main" id="{37859886-552B-40D7-AB5B-9188C1EFDAC8}"/>
                    </a:ext>
                  </a:extLst>
                </p:cNvPr>
                <p:cNvSpPr/>
                <p:nvPr/>
              </p:nvSpPr>
              <p:spPr>
                <a:xfrm>
                  <a:off x="4643035" y="3879482"/>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71" name="Freeform: Shape 1270">
                  <a:extLst>
                    <a:ext uri="{FF2B5EF4-FFF2-40B4-BE49-F238E27FC236}">
                      <a16:creationId xmlns="" xmlns:a16="http://schemas.microsoft.com/office/drawing/2014/main" id="{44E30024-B3F2-4DF1-B16B-AB8841DAE5BB}"/>
                    </a:ext>
                  </a:extLst>
                </p:cNvPr>
                <p:cNvSpPr/>
                <p:nvPr/>
              </p:nvSpPr>
              <p:spPr>
                <a:xfrm>
                  <a:off x="4643035" y="3895427"/>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72" name="Freeform: Shape 1271">
                  <a:extLst>
                    <a:ext uri="{FF2B5EF4-FFF2-40B4-BE49-F238E27FC236}">
                      <a16:creationId xmlns="" xmlns:a16="http://schemas.microsoft.com/office/drawing/2014/main" id="{9C78AE23-98E4-479E-BC5D-29F79A346302}"/>
                    </a:ext>
                  </a:extLst>
                </p:cNvPr>
                <p:cNvSpPr/>
                <p:nvPr/>
              </p:nvSpPr>
              <p:spPr>
                <a:xfrm>
                  <a:off x="4643035" y="3911371"/>
                  <a:ext cx="12600" cy="18779"/>
                </a:xfrm>
                <a:custGeom>
                  <a:avLst/>
                  <a:gdLst>
                    <a:gd name="connsiteX0" fmla="*/ 0 w 12600"/>
                    <a:gd name="connsiteY0" fmla="*/ 7245 h 18779"/>
                    <a:gd name="connsiteX1" fmla="*/ 12600 w 12600"/>
                    <a:gd name="connsiteY1" fmla="*/ 0 h 18779"/>
                    <a:gd name="connsiteX2" fmla="*/ 12600 w 12600"/>
                    <a:gd name="connsiteY2" fmla="*/ 11340 h 18779"/>
                    <a:gd name="connsiteX3" fmla="*/ 0 w 12600"/>
                    <a:gd name="connsiteY3" fmla="*/ 18779 h 18779"/>
                    <a:gd name="connsiteX4" fmla="*/ 0 w 12600"/>
                    <a:gd name="connsiteY4" fmla="*/ 7245 h 1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 h="18779">
                      <a:moveTo>
                        <a:pt x="0" y="7245"/>
                      </a:moveTo>
                      <a:lnTo>
                        <a:pt x="12600" y="0"/>
                      </a:lnTo>
                      <a:lnTo>
                        <a:pt x="12600" y="11340"/>
                      </a:lnTo>
                      <a:lnTo>
                        <a:pt x="0" y="18779"/>
                      </a:lnTo>
                      <a:lnTo>
                        <a:pt x="0" y="7245"/>
                      </a:lnTo>
                      <a:close/>
                    </a:path>
                  </a:pathLst>
                </a:custGeom>
                <a:solidFill>
                  <a:srgbClr val="E0E0E0"/>
                </a:solidFill>
                <a:ln w="2419" cap="flat">
                  <a:noFill/>
                  <a:prstDash val="solid"/>
                  <a:miter/>
                </a:ln>
              </p:spPr>
              <p:txBody>
                <a:bodyPr rtlCol="0" anchor="ctr"/>
                <a:lstStyle/>
                <a:p>
                  <a:endParaRPr lang="en-US"/>
                </a:p>
              </p:txBody>
            </p:sp>
            <p:sp>
              <p:nvSpPr>
                <p:cNvPr id="1273" name="Freeform: Shape 1272">
                  <a:extLst>
                    <a:ext uri="{FF2B5EF4-FFF2-40B4-BE49-F238E27FC236}">
                      <a16:creationId xmlns="" xmlns:a16="http://schemas.microsoft.com/office/drawing/2014/main" id="{054CA147-5534-445B-9C69-8A9A633C1410}"/>
                    </a:ext>
                  </a:extLst>
                </p:cNvPr>
                <p:cNvSpPr/>
                <p:nvPr/>
              </p:nvSpPr>
              <p:spPr>
                <a:xfrm>
                  <a:off x="4564544" y="3918065"/>
                  <a:ext cx="8363" cy="12161"/>
                </a:xfrm>
                <a:custGeom>
                  <a:avLst/>
                  <a:gdLst>
                    <a:gd name="connsiteX0" fmla="*/ 4391 w 8363"/>
                    <a:gd name="connsiteY0" fmla="*/ 139 h 12161"/>
                    <a:gd name="connsiteX1" fmla="*/ 5360 w 8363"/>
                    <a:gd name="connsiteY1" fmla="*/ 2247 h 12161"/>
                    <a:gd name="connsiteX2" fmla="*/ 5675 w 8363"/>
                    <a:gd name="connsiteY2" fmla="*/ 2247 h 12161"/>
                    <a:gd name="connsiteX3" fmla="*/ 8001 w 8363"/>
                    <a:gd name="connsiteY3" fmla="*/ 1496 h 12161"/>
                    <a:gd name="connsiteX4" fmla="*/ 8244 w 8363"/>
                    <a:gd name="connsiteY4" fmla="*/ 2320 h 12161"/>
                    <a:gd name="connsiteX5" fmla="*/ 6644 w 8363"/>
                    <a:gd name="connsiteY5" fmla="*/ 5300 h 12161"/>
                    <a:gd name="connsiteX6" fmla="*/ 6644 w 8363"/>
                    <a:gd name="connsiteY6" fmla="*/ 5882 h 12161"/>
                    <a:gd name="connsiteX7" fmla="*/ 7032 w 8363"/>
                    <a:gd name="connsiteY7" fmla="*/ 8572 h 12161"/>
                    <a:gd name="connsiteX8" fmla="*/ 6402 w 8363"/>
                    <a:gd name="connsiteY8" fmla="*/ 9541 h 12161"/>
                    <a:gd name="connsiteX9" fmla="*/ 4439 w 8363"/>
                    <a:gd name="connsiteY9" fmla="*/ 9299 h 12161"/>
                    <a:gd name="connsiteX10" fmla="*/ 4052 w 8363"/>
                    <a:gd name="connsiteY10" fmla="*/ 9517 h 12161"/>
                    <a:gd name="connsiteX11" fmla="*/ 2089 w 8363"/>
                    <a:gd name="connsiteY11" fmla="*/ 11940 h 12161"/>
                    <a:gd name="connsiteX12" fmla="*/ 1459 w 8363"/>
                    <a:gd name="connsiteY12" fmla="*/ 11697 h 12161"/>
                    <a:gd name="connsiteX13" fmla="*/ 1847 w 8363"/>
                    <a:gd name="connsiteY13" fmla="*/ 8572 h 12161"/>
                    <a:gd name="connsiteX14" fmla="*/ 1725 w 8363"/>
                    <a:gd name="connsiteY14" fmla="*/ 8135 h 12161"/>
                    <a:gd name="connsiteX15" fmla="*/ 126 w 8363"/>
                    <a:gd name="connsiteY15" fmla="*/ 6972 h 12161"/>
                    <a:gd name="connsiteX16" fmla="*/ 368 w 8363"/>
                    <a:gd name="connsiteY16" fmla="*/ 5882 h 12161"/>
                    <a:gd name="connsiteX17" fmla="*/ 2549 w 8363"/>
                    <a:gd name="connsiteY17" fmla="*/ 4186 h 12161"/>
                    <a:gd name="connsiteX18" fmla="*/ 2888 w 8363"/>
                    <a:gd name="connsiteY18" fmla="*/ 3701 h 12161"/>
                    <a:gd name="connsiteX19" fmla="*/ 3858 w 8363"/>
                    <a:gd name="connsiteY19" fmla="*/ 478 h 12161"/>
                    <a:gd name="connsiteX20" fmla="*/ 4391 w 8363"/>
                    <a:gd name="connsiteY20" fmla="*/ 139 h 1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63" h="12161">
                      <a:moveTo>
                        <a:pt x="4391" y="139"/>
                      </a:moveTo>
                      <a:lnTo>
                        <a:pt x="5360" y="2247"/>
                      </a:lnTo>
                      <a:cubicBezTo>
                        <a:pt x="5450" y="2325"/>
                        <a:pt x="5585" y="2325"/>
                        <a:pt x="5675" y="2247"/>
                      </a:cubicBezTo>
                      <a:lnTo>
                        <a:pt x="8001" y="1496"/>
                      </a:lnTo>
                      <a:cubicBezTo>
                        <a:pt x="8341" y="1351"/>
                        <a:pt x="8486" y="1859"/>
                        <a:pt x="8244" y="2320"/>
                      </a:cubicBezTo>
                      <a:lnTo>
                        <a:pt x="6644" y="5300"/>
                      </a:lnTo>
                      <a:cubicBezTo>
                        <a:pt x="6589" y="5490"/>
                        <a:pt x="6589" y="5692"/>
                        <a:pt x="6644" y="5882"/>
                      </a:cubicBezTo>
                      <a:lnTo>
                        <a:pt x="7032" y="8572"/>
                      </a:lnTo>
                      <a:cubicBezTo>
                        <a:pt x="7032" y="9008"/>
                        <a:pt x="6717" y="9565"/>
                        <a:pt x="6402" y="9541"/>
                      </a:cubicBezTo>
                      <a:lnTo>
                        <a:pt x="4439" y="9299"/>
                      </a:lnTo>
                      <a:cubicBezTo>
                        <a:pt x="4282" y="9300"/>
                        <a:pt x="4134" y="9382"/>
                        <a:pt x="4052" y="9517"/>
                      </a:cubicBezTo>
                      <a:lnTo>
                        <a:pt x="2089" y="11940"/>
                      </a:lnTo>
                      <a:cubicBezTo>
                        <a:pt x="1774" y="12328"/>
                        <a:pt x="1410" y="12182"/>
                        <a:pt x="1459" y="11697"/>
                      </a:cubicBezTo>
                      <a:lnTo>
                        <a:pt x="1847" y="8572"/>
                      </a:lnTo>
                      <a:cubicBezTo>
                        <a:pt x="1885" y="8415"/>
                        <a:pt x="1839" y="8250"/>
                        <a:pt x="1725" y="8135"/>
                      </a:cubicBezTo>
                      <a:lnTo>
                        <a:pt x="126" y="6972"/>
                      </a:lnTo>
                      <a:cubicBezTo>
                        <a:pt x="-116" y="6803"/>
                        <a:pt x="5" y="6148"/>
                        <a:pt x="368" y="5882"/>
                      </a:cubicBezTo>
                      <a:lnTo>
                        <a:pt x="2549" y="4186"/>
                      </a:lnTo>
                      <a:cubicBezTo>
                        <a:pt x="2707" y="4060"/>
                        <a:pt x="2825" y="3892"/>
                        <a:pt x="2888" y="3701"/>
                      </a:cubicBezTo>
                      <a:lnTo>
                        <a:pt x="3858" y="478"/>
                      </a:lnTo>
                      <a:cubicBezTo>
                        <a:pt x="3785" y="91"/>
                        <a:pt x="4221" y="-176"/>
                        <a:pt x="4391" y="139"/>
                      </a:cubicBezTo>
                      <a:close/>
                    </a:path>
                  </a:pathLst>
                </a:custGeom>
                <a:solidFill>
                  <a:srgbClr val="BA68C8"/>
                </a:solidFill>
                <a:ln w="2419" cap="flat">
                  <a:noFill/>
                  <a:prstDash val="solid"/>
                  <a:miter/>
                </a:ln>
              </p:spPr>
              <p:txBody>
                <a:bodyPr rtlCol="0" anchor="ctr"/>
                <a:lstStyle/>
                <a:p>
                  <a:endParaRPr lang="en-US"/>
                </a:p>
              </p:txBody>
            </p:sp>
            <p:sp>
              <p:nvSpPr>
                <p:cNvPr id="1274" name="Freeform: Shape 1273">
                  <a:extLst>
                    <a:ext uri="{FF2B5EF4-FFF2-40B4-BE49-F238E27FC236}">
                      <a16:creationId xmlns="" xmlns:a16="http://schemas.microsoft.com/office/drawing/2014/main" id="{B3EAFF39-4106-4AC7-A9D8-93A60AB89E46}"/>
                    </a:ext>
                  </a:extLst>
                </p:cNvPr>
                <p:cNvSpPr/>
                <p:nvPr/>
              </p:nvSpPr>
              <p:spPr>
                <a:xfrm>
                  <a:off x="4587692" y="3921102"/>
                  <a:ext cx="18785" cy="23297"/>
                </a:xfrm>
                <a:custGeom>
                  <a:avLst/>
                  <a:gdLst>
                    <a:gd name="connsiteX0" fmla="*/ 18777 w 18785"/>
                    <a:gd name="connsiteY0" fmla="*/ 8467 h 23297"/>
                    <a:gd name="connsiteX1" fmla="*/ 15482 w 18785"/>
                    <a:gd name="connsiteY1" fmla="*/ 3136 h 23297"/>
                    <a:gd name="connsiteX2" fmla="*/ 8479 w 18785"/>
                    <a:gd name="connsiteY2" fmla="*/ 6262 h 23297"/>
                    <a:gd name="connsiteX3" fmla="*/ 9230 w 18785"/>
                    <a:gd name="connsiteY3" fmla="*/ 6649 h 23297"/>
                    <a:gd name="connsiteX4" fmla="*/ 16500 w 18785"/>
                    <a:gd name="connsiteY4" fmla="*/ 5510 h 23297"/>
                    <a:gd name="connsiteX5" fmla="*/ 16500 w 18785"/>
                    <a:gd name="connsiteY5" fmla="*/ 13701 h 23297"/>
                    <a:gd name="connsiteX6" fmla="*/ 5789 w 18785"/>
                    <a:gd name="connsiteY6" fmla="*/ 21528 h 23297"/>
                    <a:gd name="connsiteX7" fmla="*/ 12913 w 18785"/>
                    <a:gd name="connsiteY7" fmla="*/ 1052 h 23297"/>
                    <a:gd name="connsiteX8" fmla="*/ 13107 w 18785"/>
                    <a:gd name="connsiteY8" fmla="*/ 58 h 23297"/>
                    <a:gd name="connsiteX9" fmla="*/ 5717 w 18785"/>
                    <a:gd name="connsiteY9" fmla="*/ 4493 h 23297"/>
                    <a:gd name="connsiteX10" fmla="*/ 652 w 18785"/>
                    <a:gd name="connsiteY10" fmla="*/ 12538 h 23297"/>
                    <a:gd name="connsiteX11" fmla="*/ 8527 w 18785"/>
                    <a:gd name="connsiteY11" fmla="*/ 22884 h 23297"/>
                    <a:gd name="connsiteX12" fmla="*/ 18777 w 18785"/>
                    <a:gd name="connsiteY12" fmla="*/ 8467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85" h="23297">
                      <a:moveTo>
                        <a:pt x="18777" y="8467"/>
                      </a:moveTo>
                      <a:cubicBezTo>
                        <a:pt x="18899" y="6177"/>
                        <a:pt x="17585" y="4052"/>
                        <a:pt x="15482" y="3136"/>
                      </a:cubicBezTo>
                      <a:cubicBezTo>
                        <a:pt x="12647" y="2118"/>
                        <a:pt x="10248" y="4372"/>
                        <a:pt x="8479" y="6262"/>
                      </a:cubicBezTo>
                      <a:cubicBezTo>
                        <a:pt x="8019" y="6770"/>
                        <a:pt x="8867" y="7013"/>
                        <a:pt x="9230" y="6649"/>
                      </a:cubicBezTo>
                      <a:cubicBezTo>
                        <a:pt x="11048" y="4929"/>
                        <a:pt x="14440" y="3208"/>
                        <a:pt x="16500" y="5510"/>
                      </a:cubicBezTo>
                      <a:cubicBezTo>
                        <a:pt x="18559" y="7812"/>
                        <a:pt x="17420" y="11205"/>
                        <a:pt x="16500" y="13701"/>
                      </a:cubicBezTo>
                      <a:cubicBezTo>
                        <a:pt x="14828" y="17869"/>
                        <a:pt x="10636" y="21867"/>
                        <a:pt x="5789" y="21528"/>
                      </a:cubicBezTo>
                      <a:cubicBezTo>
                        <a:pt x="-4800" y="20728"/>
                        <a:pt x="6662" y="2142"/>
                        <a:pt x="12913" y="1052"/>
                      </a:cubicBezTo>
                      <a:cubicBezTo>
                        <a:pt x="13422" y="1052"/>
                        <a:pt x="13786" y="179"/>
                        <a:pt x="13107" y="58"/>
                      </a:cubicBezTo>
                      <a:cubicBezTo>
                        <a:pt x="9957" y="-451"/>
                        <a:pt x="7704" y="2482"/>
                        <a:pt x="5717" y="4493"/>
                      </a:cubicBezTo>
                      <a:cubicBezTo>
                        <a:pt x="3509" y="6811"/>
                        <a:pt x="1789" y="9546"/>
                        <a:pt x="652" y="12538"/>
                      </a:cubicBezTo>
                      <a:cubicBezTo>
                        <a:pt x="-1456" y="18159"/>
                        <a:pt x="1646" y="25065"/>
                        <a:pt x="8527" y="22884"/>
                      </a:cubicBezTo>
                      <a:cubicBezTo>
                        <a:pt x="14731" y="20839"/>
                        <a:pt x="18884" y="14998"/>
                        <a:pt x="18777" y="8467"/>
                      </a:cubicBezTo>
                      <a:close/>
                    </a:path>
                  </a:pathLst>
                </a:custGeom>
                <a:solidFill>
                  <a:srgbClr val="BA68C8"/>
                </a:solidFill>
                <a:ln w="2419" cap="flat">
                  <a:noFill/>
                  <a:prstDash val="solid"/>
                  <a:miter/>
                </a:ln>
              </p:spPr>
              <p:txBody>
                <a:bodyPr rtlCol="0" anchor="ctr"/>
                <a:lstStyle/>
                <a:p>
                  <a:endParaRPr lang="en-US"/>
                </a:p>
              </p:txBody>
            </p:sp>
            <p:sp>
              <p:nvSpPr>
                <p:cNvPr id="1275" name="Freeform: Shape 1274">
                  <a:extLst>
                    <a:ext uri="{FF2B5EF4-FFF2-40B4-BE49-F238E27FC236}">
                      <a16:creationId xmlns="" xmlns:a16="http://schemas.microsoft.com/office/drawing/2014/main" id="{E3BFB0AF-C77A-476C-808E-849898A1C228}"/>
                    </a:ext>
                  </a:extLst>
                </p:cNvPr>
                <p:cNvSpPr/>
                <p:nvPr/>
              </p:nvSpPr>
              <p:spPr>
                <a:xfrm>
                  <a:off x="4572840" y="3920510"/>
                  <a:ext cx="15771" cy="5838"/>
                </a:xfrm>
                <a:custGeom>
                  <a:avLst/>
                  <a:gdLst>
                    <a:gd name="connsiteX0" fmla="*/ 14462 w 15771"/>
                    <a:gd name="connsiteY0" fmla="*/ 2298 h 5838"/>
                    <a:gd name="connsiteX1" fmla="*/ 12596 w 15771"/>
                    <a:gd name="connsiteY1" fmla="*/ 117 h 5838"/>
                    <a:gd name="connsiteX2" fmla="*/ 11845 w 15771"/>
                    <a:gd name="connsiteY2" fmla="*/ 553 h 5838"/>
                    <a:gd name="connsiteX3" fmla="*/ 13444 w 15771"/>
                    <a:gd name="connsiteY3" fmla="*/ 2686 h 5838"/>
                    <a:gd name="connsiteX4" fmla="*/ 13687 w 15771"/>
                    <a:gd name="connsiteY4" fmla="*/ 3073 h 5838"/>
                    <a:gd name="connsiteX5" fmla="*/ 9252 w 15771"/>
                    <a:gd name="connsiteY5" fmla="*/ 1619 h 5838"/>
                    <a:gd name="connsiteX6" fmla="*/ 166 w 15771"/>
                    <a:gd name="connsiteY6" fmla="*/ 2443 h 5838"/>
                    <a:gd name="connsiteX7" fmla="*/ 166 w 15771"/>
                    <a:gd name="connsiteY7" fmla="*/ 2831 h 5838"/>
                    <a:gd name="connsiteX8" fmla="*/ 1498 w 15771"/>
                    <a:gd name="connsiteY8" fmla="*/ 2613 h 5838"/>
                    <a:gd name="connsiteX9" fmla="*/ 6345 w 15771"/>
                    <a:gd name="connsiteY9" fmla="*/ 2249 h 5838"/>
                    <a:gd name="connsiteX10" fmla="*/ 13008 w 15771"/>
                    <a:gd name="connsiteY10" fmla="*/ 3970 h 5838"/>
                    <a:gd name="connsiteX11" fmla="*/ 8768 w 15771"/>
                    <a:gd name="connsiteY11" fmla="*/ 5012 h 5838"/>
                    <a:gd name="connsiteX12" fmla="*/ 8768 w 15771"/>
                    <a:gd name="connsiteY12" fmla="*/ 5424 h 5838"/>
                    <a:gd name="connsiteX13" fmla="*/ 11627 w 15771"/>
                    <a:gd name="connsiteY13" fmla="*/ 5206 h 5838"/>
                    <a:gd name="connsiteX14" fmla="*/ 15020 w 15771"/>
                    <a:gd name="connsiteY14" fmla="*/ 5811 h 5838"/>
                    <a:gd name="connsiteX15" fmla="*/ 15771 w 15771"/>
                    <a:gd name="connsiteY15" fmla="*/ 5109 h 5838"/>
                    <a:gd name="connsiteX16" fmla="*/ 14462 w 15771"/>
                    <a:gd name="connsiteY16" fmla="*/ 2298 h 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71" h="5838">
                      <a:moveTo>
                        <a:pt x="14462" y="2298"/>
                      </a:moveTo>
                      <a:cubicBezTo>
                        <a:pt x="13915" y="1511"/>
                        <a:pt x="13289" y="781"/>
                        <a:pt x="12596" y="117"/>
                      </a:cubicBezTo>
                      <a:cubicBezTo>
                        <a:pt x="12330" y="-174"/>
                        <a:pt x="11700" y="117"/>
                        <a:pt x="11845" y="553"/>
                      </a:cubicBezTo>
                      <a:cubicBezTo>
                        <a:pt x="12209" y="1426"/>
                        <a:pt x="12984" y="1910"/>
                        <a:pt x="13444" y="2686"/>
                      </a:cubicBezTo>
                      <a:lnTo>
                        <a:pt x="13687" y="3073"/>
                      </a:lnTo>
                      <a:cubicBezTo>
                        <a:pt x="12318" y="2306"/>
                        <a:pt x="10810" y="1812"/>
                        <a:pt x="9252" y="1619"/>
                      </a:cubicBezTo>
                      <a:cubicBezTo>
                        <a:pt x="6209" y="968"/>
                        <a:pt x="3042" y="1255"/>
                        <a:pt x="166" y="2443"/>
                      </a:cubicBezTo>
                      <a:cubicBezTo>
                        <a:pt x="-101" y="2443"/>
                        <a:pt x="-4" y="2807"/>
                        <a:pt x="166" y="2831"/>
                      </a:cubicBezTo>
                      <a:cubicBezTo>
                        <a:pt x="619" y="2843"/>
                        <a:pt x="1072" y="2769"/>
                        <a:pt x="1498" y="2613"/>
                      </a:cubicBezTo>
                      <a:cubicBezTo>
                        <a:pt x="3088" y="2265"/>
                        <a:pt x="4721" y="2142"/>
                        <a:pt x="6345" y="2249"/>
                      </a:cubicBezTo>
                      <a:cubicBezTo>
                        <a:pt x="8666" y="2324"/>
                        <a:pt x="10941" y="2911"/>
                        <a:pt x="13008" y="3970"/>
                      </a:cubicBezTo>
                      <a:cubicBezTo>
                        <a:pt x="11511" y="3549"/>
                        <a:pt x="9899" y="3944"/>
                        <a:pt x="8768" y="5012"/>
                      </a:cubicBezTo>
                      <a:cubicBezTo>
                        <a:pt x="8768" y="5157"/>
                        <a:pt x="8768" y="5400"/>
                        <a:pt x="8768" y="5424"/>
                      </a:cubicBezTo>
                      <a:cubicBezTo>
                        <a:pt x="9725" y="5399"/>
                        <a:pt x="10677" y="5327"/>
                        <a:pt x="11627" y="5206"/>
                      </a:cubicBezTo>
                      <a:cubicBezTo>
                        <a:pt x="12783" y="5236"/>
                        <a:pt x="13927" y="5440"/>
                        <a:pt x="15020" y="5811"/>
                      </a:cubicBezTo>
                      <a:cubicBezTo>
                        <a:pt x="15456" y="5957"/>
                        <a:pt x="15795" y="5496"/>
                        <a:pt x="15771" y="5109"/>
                      </a:cubicBezTo>
                      <a:cubicBezTo>
                        <a:pt x="15795" y="4018"/>
                        <a:pt x="14971" y="3219"/>
                        <a:pt x="14462" y="2298"/>
                      </a:cubicBezTo>
                      <a:close/>
                    </a:path>
                  </a:pathLst>
                </a:custGeom>
                <a:solidFill>
                  <a:srgbClr val="BA68C8"/>
                </a:solidFill>
                <a:ln w="2419" cap="flat">
                  <a:noFill/>
                  <a:prstDash val="solid"/>
                  <a:miter/>
                </a:ln>
              </p:spPr>
              <p:txBody>
                <a:bodyPr rtlCol="0" anchor="ctr"/>
                <a:lstStyle/>
                <a:p>
                  <a:endParaRPr lang="en-US"/>
                </a:p>
              </p:txBody>
            </p:sp>
          </p:grpSp>
        </p:grpSp>
        <p:grpSp>
          <p:nvGrpSpPr>
            <p:cNvPr id="1276" name="Graphic 41">
              <a:extLst>
                <a:ext uri="{FF2B5EF4-FFF2-40B4-BE49-F238E27FC236}">
                  <a16:creationId xmlns="" xmlns:a16="http://schemas.microsoft.com/office/drawing/2014/main" id="{16FA9137-9D6F-495B-84CD-9337928882C7}"/>
                </a:ext>
              </a:extLst>
            </p:cNvPr>
            <p:cNvGrpSpPr/>
            <p:nvPr/>
          </p:nvGrpSpPr>
          <p:grpSpPr>
            <a:xfrm>
              <a:off x="4018191" y="3359129"/>
              <a:ext cx="348479" cy="175469"/>
              <a:chOff x="4510561" y="4688526"/>
              <a:chExt cx="348479" cy="175469"/>
            </a:xfrm>
          </p:grpSpPr>
          <p:grpSp>
            <p:nvGrpSpPr>
              <p:cNvPr id="1277" name="Graphic 41">
                <a:extLst>
                  <a:ext uri="{FF2B5EF4-FFF2-40B4-BE49-F238E27FC236}">
                    <a16:creationId xmlns="" xmlns:a16="http://schemas.microsoft.com/office/drawing/2014/main" id="{28681209-738C-481C-8E70-C2C3D267CF8E}"/>
                  </a:ext>
                </a:extLst>
              </p:cNvPr>
              <p:cNvGrpSpPr/>
              <p:nvPr/>
            </p:nvGrpSpPr>
            <p:grpSpPr>
              <a:xfrm>
                <a:off x="4716361" y="4768233"/>
                <a:ext cx="142679" cy="95762"/>
                <a:chOff x="4716361" y="4768233"/>
                <a:chExt cx="142679" cy="95762"/>
              </a:xfrm>
            </p:grpSpPr>
            <p:sp>
              <p:nvSpPr>
                <p:cNvPr id="1278" name="Freeform: Shape 1277">
                  <a:extLst>
                    <a:ext uri="{FF2B5EF4-FFF2-40B4-BE49-F238E27FC236}">
                      <a16:creationId xmlns="" xmlns:a16="http://schemas.microsoft.com/office/drawing/2014/main" id="{8BF958F6-9A43-41E8-8494-72E63C3E2D06}"/>
                    </a:ext>
                  </a:extLst>
                </p:cNvPr>
                <p:cNvSpPr/>
                <p:nvPr/>
              </p:nvSpPr>
              <p:spPr>
                <a:xfrm>
                  <a:off x="4717487" y="4769355"/>
                  <a:ext cx="140679" cy="94641"/>
                </a:xfrm>
                <a:custGeom>
                  <a:avLst/>
                  <a:gdLst>
                    <a:gd name="connsiteX0" fmla="*/ 94758 w 140679"/>
                    <a:gd name="connsiteY0" fmla="*/ 14378 h 94641"/>
                    <a:gd name="connsiteX1" fmla="*/ 92334 w 140679"/>
                    <a:gd name="connsiteY1" fmla="*/ 10791 h 94641"/>
                    <a:gd name="connsiteX2" fmla="*/ 93061 w 140679"/>
                    <a:gd name="connsiteY2" fmla="*/ 4758 h 94641"/>
                    <a:gd name="connsiteX3" fmla="*/ 90679 w 140679"/>
                    <a:gd name="connsiteY3" fmla="*/ 1661 h 94641"/>
                    <a:gd name="connsiteX4" fmla="*/ 90638 w 140679"/>
                    <a:gd name="connsiteY4" fmla="*/ 1656 h 94641"/>
                    <a:gd name="connsiteX5" fmla="*/ 74742 w 140679"/>
                    <a:gd name="connsiteY5" fmla="*/ 8 h 94641"/>
                    <a:gd name="connsiteX6" fmla="*/ 70647 w 140679"/>
                    <a:gd name="connsiteY6" fmla="*/ 2213 h 94641"/>
                    <a:gd name="connsiteX7" fmla="*/ 67473 w 140679"/>
                    <a:gd name="connsiteY7" fmla="*/ 8392 h 94641"/>
                    <a:gd name="connsiteX8" fmla="*/ 63353 w 140679"/>
                    <a:gd name="connsiteY8" fmla="*/ 11058 h 94641"/>
                    <a:gd name="connsiteX9" fmla="*/ 55139 w 140679"/>
                    <a:gd name="connsiteY9" fmla="*/ 12100 h 94641"/>
                    <a:gd name="connsiteX10" fmla="*/ 50002 w 140679"/>
                    <a:gd name="connsiteY10" fmla="*/ 11058 h 94641"/>
                    <a:gd name="connsiteX11" fmla="*/ 41448 w 140679"/>
                    <a:gd name="connsiteY11" fmla="*/ 5388 h 94641"/>
                    <a:gd name="connsiteX12" fmla="*/ 36602 w 140679"/>
                    <a:gd name="connsiteY12" fmla="*/ 4879 h 94641"/>
                    <a:gd name="connsiteX13" fmla="*/ 23880 w 140679"/>
                    <a:gd name="connsiteY13" fmla="*/ 9967 h 94641"/>
                    <a:gd name="connsiteX14" fmla="*/ 22572 w 140679"/>
                    <a:gd name="connsiteY14" fmla="*/ 11591 h 94641"/>
                    <a:gd name="connsiteX15" fmla="*/ 22572 w 140679"/>
                    <a:gd name="connsiteY15" fmla="*/ 11591 h 94641"/>
                    <a:gd name="connsiteX16" fmla="*/ 22572 w 140679"/>
                    <a:gd name="connsiteY16" fmla="*/ 11736 h 94641"/>
                    <a:gd name="connsiteX17" fmla="*/ 22572 w 140679"/>
                    <a:gd name="connsiteY17" fmla="*/ 11736 h 94641"/>
                    <a:gd name="connsiteX18" fmla="*/ 22572 w 140679"/>
                    <a:gd name="connsiteY18" fmla="*/ 24724 h 94641"/>
                    <a:gd name="connsiteX19" fmla="*/ 22572 w 140679"/>
                    <a:gd name="connsiteY19" fmla="*/ 24724 h 94641"/>
                    <a:gd name="connsiteX20" fmla="*/ 23202 w 140679"/>
                    <a:gd name="connsiteY20" fmla="*/ 26154 h 94641"/>
                    <a:gd name="connsiteX21" fmla="*/ 23953 w 140679"/>
                    <a:gd name="connsiteY21" fmla="*/ 26954 h 94641"/>
                    <a:gd name="connsiteX22" fmla="*/ 20439 w 140679"/>
                    <a:gd name="connsiteY22" fmla="*/ 28020 h 94641"/>
                    <a:gd name="connsiteX23" fmla="*/ 5900 w 140679"/>
                    <a:gd name="connsiteY23" fmla="*/ 27438 h 94641"/>
                    <a:gd name="connsiteX24" fmla="*/ 2217 w 140679"/>
                    <a:gd name="connsiteY24" fmla="*/ 30031 h 94641"/>
                    <a:gd name="connsiteX25" fmla="*/ 36 w 140679"/>
                    <a:gd name="connsiteY25" fmla="*/ 37058 h 94641"/>
                    <a:gd name="connsiteX26" fmla="*/ 36 w 140679"/>
                    <a:gd name="connsiteY26" fmla="*/ 37931 h 94641"/>
                    <a:gd name="connsiteX27" fmla="*/ 36 w 140679"/>
                    <a:gd name="connsiteY27" fmla="*/ 37931 h 94641"/>
                    <a:gd name="connsiteX28" fmla="*/ 36 w 140679"/>
                    <a:gd name="connsiteY28" fmla="*/ 51064 h 94641"/>
                    <a:gd name="connsiteX29" fmla="*/ 36 w 140679"/>
                    <a:gd name="connsiteY29" fmla="*/ 51064 h 94641"/>
                    <a:gd name="connsiteX30" fmla="*/ 2096 w 140679"/>
                    <a:gd name="connsiteY30" fmla="*/ 53342 h 94641"/>
                    <a:gd name="connsiteX31" fmla="*/ 13340 w 140679"/>
                    <a:gd name="connsiteY31" fmla="*/ 55256 h 94641"/>
                    <a:gd name="connsiteX32" fmla="*/ 8954 w 140679"/>
                    <a:gd name="connsiteY32" fmla="*/ 57461 h 94641"/>
                    <a:gd name="connsiteX33" fmla="*/ 7815 w 140679"/>
                    <a:gd name="connsiteY33" fmla="*/ 59061 h 94641"/>
                    <a:gd name="connsiteX34" fmla="*/ 7815 w 140679"/>
                    <a:gd name="connsiteY34" fmla="*/ 59061 h 94641"/>
                    <a:gd name="connsiteX35" fmla="*/ 7815 w 140679"/>
                    <a:gd name="connsiteY35" fmla="*/ 72194 h 94641"/>
                    <a:gd name="connsiteX36" fmla="*/ 7815 w 140679"/>
                    <a:gd name="connsiteY36" fmla="*/ 72194 h 94641"/>
                    <a:gd name="connsiteX37" fmla="*/ 8590 w 140679"/>
                    <a:gd name="connsiteY37" fmla="*/ 73648 h 94641"/>
                    <a:gd name="connsiteX38" fmla="*/ 16708 w 140679"/>
                    <a:gd name="connsiteY38" fmla="*/ 80409 h 94641"/>
                    <a:gd name="connsiteX39" fmla="*/ 21554 w 140679"/>
                    <a:gd name="connsiteY39" fmla="*/ 81378 h 94641"/>
                    <a:gd name="connsiteX40" fmla="*/ 33936 w 140679"/>
                    <a:gd name="connsiteY40" fmla="*/ 77501 h 94641"/>
                    <a:gd name="connsiteX41" fmla="*/ 39195 w 140679"/>
                    <a:gd name="connsiteY41" fmla="*/ 77840 h 94641"/>
                    <a:gd name="connsiteX42" fmla="*/ 45810 w 140679"/>
                    <a:gd name="connsiteY42" fmla="*/ 80263 h 94641"/>
                    <a:gd name="connsiteX43" fmla="*/ 47458 w 140679"/>
                    <a:gd name="connsiteY43" fmla="*/ 81402 h 94641"/>
                    <a:gd name="connsiteX44" fmla="*/ 47458 w 140679"/>
                    <a:gd name="connsiteY44" fmla="*/ 90271 h 94641"/>
                    <a:gd name="connsiteX45" fmla="*/ 47458 w 140679"/>
                    <a:gd name="connsiteY45" fmla="*/ 90271 h 94641"/>
                    <a:gd name="connsiteX46" fmla="*/ 49881 w 140679"/>
                    <a:gd name="connsiteY46" fmla="*/ 92985 h 94641"/>
                    <a:gd name="connsiteX47" fmla="*/ 65777 w 140679"/>
                    <a:gd name="connsiteY47" fmla="*/ 94632 h 94641"/>
                    <a:gd name="connsiteX48" fmla="*/ 69872 w 140679"/>
                    <a:gd name="connsiteY48" fmla="*/ 92427 h 94641"/>
                    <a:gd name="connsiteX49" fmla="*/ 73046 w 140679"/>
                    <a:gd name="connsiteY49" fmla="*/ 86248 h 94641"/>
                    <a:gd name="connsiteX50" fmla="*/ 77165 w 140679"/>
                    <a:gd name="connsiteY50" fmla="*/ 83559 h 94641"/>
                    <a:gd name="connsiteX51" fmla="*/ 85380 w 140679"/>
                    <a:gd name="connsiteY51" fmla="*/ 82541 h 94641"/>
                    <a:gd name="connsiteX52" fmla="*/ 90517 w 140679"/>
                    <a:gd name="connsiteY52" fmla="*/ 83583 h 94641"/>
                    <a:gd name="connsiteX53" fmla="*/ 99071 w 140679"/>
                    <a:gd name="connsiteY53" fmla="*/ 89253 h 94641"/>
                    <a:gd name="connsiteX54" fmla="*/ 104063 w 140679"/>
                    <a:gd name="connsiteY54" fmla="*/ 89762 h 94641"/>
                    <a:gd name="connsiteX55" fmla="*/ 116760 w 140679"/>
                    <a:gd name="connsiteY55" fmla="*/ 84673 h 94641"/>
                    <a:gd name="connsiteX56" fmla="*/ 118093 w 140679"/>
                    <a:gd name="connsiteY56" fmla="*/ 82977 h 94641"/>
                    <a:gd name="connsiteX57" fmla="*/ 118093 w 140679"/>
                    <a:gd name="connsiteY57" fmla="*/ 82977 h 94641"/>
                    <a:gd name="connsiteX58" fmla="*/ 118093 w 140679"/>
                    <a:gd name="connsiteY58" fmla="*/ 69868 h 94641"/>
                    <a:gd name="connsiteX59" fmla="*/ 118093 w 140679"/>
                    <a:gd name="connsiteY59" fmla="*/ 69868 h 94641"/>
                    <a:gd name="connsiteX60" fmla="*/ 117463 w 140679"/>
                    <a:gd name="connsiteY60" fmla="*/ 68462 h 94641"/>
                    <a:gd name="connsiteX61" fmla="*/ 116711 w 140679"/>
                    <a:gd name="connsiteY61" fmla="*/ 67663 h 94641"/>
                    <a:gd name="connsiteX62" fmla="*/ 120225 w 140679"/>
                    <a:gd name="connsiteY62" fmla="*/ 66597 h 94641"/>
                    <a:gd name="connsiteX63" fmla="*/ 134764 w 140679"/>
                    <a:gd name="connsiteY63" fmla="*/ 67178 h 94641"/>
                    <a:gd name="connsiteX64" fmla="*/ 138447 w 140679"/>
                    <a:gd name="connsiteY64" fmla="*/ 64585 h 94641"/>
                    <a:gd name="connsiteX65" fmla="*/ 140652 w 140679"/>
                    <a:gd name="connsiteY65" fmla="*/ 57558 h 94641"/>
                    <a:gd name="connsiteX66" fmla="*/ 140652 w 140679"/>
                    <a:gd name="connsiteY66" fmla="*/ 56759 h 94641"/>
                    <a:gd name="connsiteX67" fmla="*/ 140652 w 140679"/>
                    <a:gd name="connsiteY67" fmla="*/ 56759 h 94641"/>
                    <a:gd name="connsiteX68" fmla="*/ 140652 w 140679"/>
                    <a:gd name="connsiteY68" fmla="*/ 43698 h 94641"/>
                    <a:gd name="connsiteX69" fmla="*/ 140652 w 140679"/>
                    <a:gd name="connsiteY69" fmla="*/ 43698 h 94641"/>
                    <a:gd name="connsiteX70" fmla="*/ 138641 w 140679"/>
                    <a:gd name="connsiteY70" fmla="*/ 41275 h 94641"/>
                    <a:gd name="connsiteX71" fmla="*/ 127373 w 140679"/>
                    <a:gd name="connsiteY71" fmla="*/ 39360 h 94641"/>
                    <a:gd name="connsiteX72" fmla="*/ 131759 w 140679"/>
                    <a:gd name="connsiteY72" fmla="*/ 37155 h 94641"/>
                    <a:gd name="connsiteX73" fmla="*/ 132898 w 140679"/>
                    <a:gd name="connsiteY73" fmla="*/ 35532 h 94641"/>
                    <a:gd name="connsiteX74" fmla="*/ 132898 w 140679"/>
                    <a:gd name="connsiteY74" fmla="*/ 35532 h 94641"/>
                    <a:gd name="connsiteX75" fmla="*/ 132898 w 140679"/>
                    <a:gd name="connsiteY75" fmla="*/ 22544 h 94641"/>
                    <a:gd name="connsiteX76" fmla="*/ 132898 w 140679"/>
                    <a:gd name="connsiteY76" fmla="*/ 22544 h 94641"/>
                    <a:gd name="connsiteX77" fmla="*/ 132123 w 140679"/>
                    <a:gd name="connsiteY77" fmla="*/ 21041 h 94641"/>
                    <a:gd name="connsiteX78" fmla="*/ 124005 w 140679"/>
                    <a:gd name="connsiteY78" fmla="*/ 14281 h 94641"/>
                    <a:gd name="connsiteX79" fmla="*/ 119159 w 140679"/>
                    <a:gd name="connsiteY79" fmla="*/ 13311 h 94641"/>
                    <a:gd name="connsiteX80" fmla="*/ 106776 w 140679"/>
                    <a:gd name="connsiteY80" fmla="*/ 17188 h 94641"/>
                    <a:gd name="connsiteX81" fmla="*/ 101518 w 140679"/>
                    <a:gd name="connsiteY81" fmla="*/ 16849 h 94641"/>
                    <a:gd name="connsiteX82" fmla="*/ 94758 w 140679"/>
                    <a:gd name="connsiteY82" fmla="*/ 14378 h 94641"/>
                    <a:gd name="connsiteX83" fmla="*/ 42005 w 140679"/>
                    <a:gd name="connsiteY83" fmla="*/ 47308 h 94641"/>
                    <a:gd name="connsiteX84" fmla="*/ 52861 w 140679"/>
                    <a:gd name="connsiteY84" fmla="*/ 39433 h 94641"/>
                    <a:gd name="connsiteX85" fmla="*/ 95121 w 140679"/>
                    <a:gd name="connsiteY85" fmla="*/ 43867 h 94641"/>
                    <a:gd name="connsiteX86" fmla="*/ 98368 w 140679"/>
                    <a:gd name="connsiteY86" fmla="*/ 47284 h 94641"/>
                    <a:gd name="connsiteX87" fmla="*/ 87488 w 140679"/>
                    <a:gd name="connsiteY87" fmla="*/ 55159 h 94641"/>
                    <a:gd name="connsiteX88" fmla="*/ 45228 w 140679"/>
                    <a:gd name="connsiteY88" fmla="*/ 50749 h 94641"/>
                    <a:gd name="connsiteX89" fmla="*/ 42005 w 140679"/>
                    <a:gd name="connsiteY89" fmla="*/ 47308 h 9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40679" h="94641">
                      <a:moveTo>
                        <a:pt x="94758" y="14378"/>
                      </a:moveTo>
                      <a:cubicBezTo>
                        <a:pt x="93204" y="13903"/>
                        <a:pt x="92194" y="12407"/>
                        <a:pt x="92334" y="10791"/>
                      </a:cubicBezTo>
                      <a:lnTo>
                        <a:pt x="93061" y="4758"/>
                      </a:lnTo>
                      <a:cubicBezTo>
                        <a:pt x="93258" y="3246"/>
                        <a:pt x="92191" y="1859"/>
                        <a:pt x="90679" y="1661"/>
                      </a:cubicBezTo>
                      <a:cubicBezTo>
                        <a:pt x="90665" y="1658"/>
                        <a:pt x="90653" y="1658"/>
                        <a:pt x="90638" y="1656"/>
                      </a:cubicBezTo>
                      <a:lnTo>
                        <a:pt x="74742" y="8"/>
                      </a:lnTo>
                      <a:cubicBezTo>
                        <a:pt x="73068" y="-94"/>
                        <a:pt x="71483" y="759"/>
                        <a:pt x="70647" y="2213"/>
                      </a:cubicBezTo>
                      <a:lnTo>
                        <a:pt x="67473" y="8392"/>
                      </a:lnTo>
                      <a:cubicBezTo>
                        <a:pt x="66601" y="9883"/>
                        <a:pt x="65072" y="10871"/>
                        <a:pt x="63353" y="11058"/>
                      </a:cubicBezTo>
                      <a:cubicBezTo>
                        <a:pt x="60591" y="11276"/>
                        <a:pt x="57853" y="11615"/>
                        <a:pt x="55139" y="12100"/>
                      </a:cubicBezTo>
                      <a:cubicBezTo>
                        <a:pt x="53358" y="12332"/>
                        <a:pt x="51550" y="11966"/>
                        <a:pt x="50002" y="11058"/>
                      </a:cubicBezTo>
                      <a:lnTo>
                        <a:pt x="41448" y="5388"/>
                      </a:lnTo>
                      <a:cubicBezTo>
                        <a:pt x="39980" y="4535"/>
                        <a:pt x="38216" y="4350"/>
                        <a:pt x="36602" y="4879"/>
                      </a:cubicBezTo>
                      <a:lnTo>
                        <a:pt x="23880" y="9967"/>
                      </a:lnTo>
                      <a:cubicBezTo>
                        <a:pt x="23151" y="10185"/>
                        <a:pt x="22630" y="10830"/>
                        <a:pt x="22572" y="11591"/>
                      </a:cubicBezTo>
                      <a:lnTo>
                        <a:pt x="22572" y="11591"/>
                      </a:lnTo>
                      <a:lnTo>
                        <a:pt x="22572" y="11736"/>
                      </a:lnTo>
                      <a:lnTo>
                        <a:pt x="22572" y="11736"/>
                      </a:lnTo>
                      <a:lnTo>
                        <a:pt x="22572" y="24724"/>
                      </a:lnTo>
                      <a:lnTo>
                        <a:pt x="22572" y="24724"/>
                      </a:lnTo>
                      <a:cubicBezTo>
                        <a:pt x="22596" y="25262"/>
                        <a:pt x="22821" y="25774"/>
                        <a:pt x="23202" y="26154"/>
                      </a:cubicBezTo>
                      <a:lnTo>
                        <a:pt x="23953" y="26954"/>
                      </a:lnTo>
                      <a:cubicBezTo>
                        <a:pt x="22904" y="27627"/>
                        <a:pt x="21687" y="27996"/>
                        <a:pt x="20439" y="28020"/>
                      </a:cubicBezTo>
                      <a:lnTo>
                        <a:pt x="5900" y="27438"/>
                      </a:lnTo>
                      <a:cubicBezTo>
                        <a:pt x="4250" y="27443"/>
                        <a:pt x="2777" y="28478"/>
                        <a:pt x="2217" y="30031"/>
                      </a:cubicBezTo>
                      <a:lnTo>
                        <a:pt x="36" y="37058"/>
                      </a:lnTo>
                      <a:cubicBezTo>
                        <a:pt x="-12" y="37347"/>
                        <a:pt x="-12" y="37642"/>
                        <a:pt x="36" y="37931"/>
                      </a:cubicBezTo>
                      <a:lnTo>
                        <a:pt x="36" y="37931"/>
                      </a:lnTo>
                      <a:lnTo>
                        <a:pt x="36" y="51064"/>
                      </a:lnTo>
                      <a:lnTo>
                        <a:pt x="36" y="51064"/>
                      </a:lnTo>
                      <a:cubicBezTo>
                        <a:pt x="92" y="52218"/>
                        <a:pt x="955" y="53170"/>
                        <a:pt x="2096" y="53342"/>
                      </a:cubicBezTo>
                      <a:lnTo>
                        <a:pt x="13340" y="55256"/>
                      </a:lnTo>
                      <a:lnTo>
                        <a:pt x="8954" y="57461"/>
                      </a:lnTo>
                      <a:cubicBezTo>
                        <a:pt x="8297" y="57730"/>
                        <a:pt x="7856" y="58353"/>
                        <a:pt x="7815" y="59061"/>
                      </a:cubicBezTo>
                      <a:lnTo>
                        <a:pt x="7815" y="59061"/>
                      </a:lnTo>
                      <a:lnTo>
                        <a:pt x="7815" y="72194"/>
                      </a:lnTo>
                      <a:lnTo>
                        <a:pt x="7815" y="72194"/>
                      </a:lnTo>
                      <a:cubicBezTo>
                        <a:pt x="7846" y="72768"/>
                        <a:pt x="8130" y="73301"/>
                        <a:pt x="8590" y="73648"/>
                      </a:cubicBezTo>
                      <a:lnTo>
                        <a:pt x="16708" y="80409"/>
                      </a:lnTo>
                      <a:cubicBezTo>
                        <a:pt x="18101" y="81434"/>
                        <a:pt x="19875" y="81787"/>
                        <a:pt x="21554" y="81378"/>
                      </a:cubicBezTo>
                      <a:lnTo>
                        <a:pt x="33936" y="77501"/>
                      </a:lnTo>
                      <a:cubicBezTo>
                        <a:pt x="35681" y="77067"/>
                        <a:pt x="37520" y="77183"/>
                        <a:pt x="39195" y="77840"/>
                      </a:cubicBezTo>
                      <a:cubicBezTo>
                        <a:pt x="41356" y="78763"/>
                        <a:pt x="43564" y="79573"/>
                        <a:pt x="45810" y="80263"/>
                      </a:cubicBezTo>
                      <a:cubicBezTo>
                        <a:pt x="46462" y="80469"/>
                        <a:pt x="47036" y="80864"/>
                        <a:pt x="47458" y="81402"/>
                      </a:cubicBezTo>
                      <a:lnTo>
                        <a:pt x="47458" y="90271"/>
                      </a:lnTo>
                      <a:lnTo>
                        <a:pt x="47458" y="90271"/>
                      </a:lnTo>
                      <a:cubicBezTo>
                        <a:pt x="47472" y="91654"/>
                        <a:pt x="48507" y="92815"/>
                        <a:pt x="49881" y="92985"/>
                      </a:cubicBezTo>
                      <a:lnTo>
                        <a:pt x="65777" y="94632"/>
                      </a:lnTo>
                      <a:cubicBezTo>
                        <a:pt x="67451" y="94737"/>
                        <a:pt x="69036" y="93881"/>
                        <a:pt x="69872" y="92427"/>
                      </a:cubicBezTo>
                      <a:lnTo>
                        <a:pt x="73046" y="86248"/>
                      </a:lnTo>
                      <a:cubicBezTo>
                        <a:pt x="73931" y="84763"/>
                        <a:pt x="75450" y="83772"/>
                        <a:pt x="77165" y="83559"/>
                      </a:cubicBezTo>
                      <a:cubicBezTo>
                        <a:pt x="79921" y="83367"/>
                        <a:pt x="82661" y="83028"/>
                        <a:pt x="85380" y="82541"/>
                      </a:cubicBezTo>
                      <a:cubicBezTo>
                        <a:pt x="87161" y="82306"/>
                        <a:pt x="88969" y="82672"/>
                        <a:pt x="90517" y="83583"/>
                      </a:cubicBezTo>
                      <a:lnTo>
                        <a:pt x="99071" y="89253"/>
                      </a:lnTo>
                      <a:cubicBezTo>
                        <a:pt x="100580" y="90142"/>
                        <a:pt x="102405" y="90329"/>
                        <a:pt x="104063" y="89762"/>
                      </a:cubicBezTo>
                      <a:lnTo>
                        <a:pt x="116760" y="84673"/>
                      </a:lnTo>
                      <a:cubicBezTo>
                        <a:pt x="117518" y="84448"/>
                        <a:pt x="118054" y="83767"/>
                        <a:pt x="118093" y="82977"/>
                      </a:cubicBezTo>
                      <a:lnTo>
                        <a:pt x="118093" y="82977"/>
                      </a:lnTo>
                      <a:lnTo>
                        <a:pt x="118093" y="69868"/>
                      </a:lnTo>
                      <a:lnTo>
                        <a:pt x="118093" y="69868"/>
                      </a:lnTo>
                      <a:cubicBezTo>
                        <a:pt x="118068" y="69337"/>
                        <a:pt x="117843" y="68836"/>
                        <a:pt x="117463" y="68462"/>
                      </a:cubicBezTo>
                      <a:lnTo>
                        <a:pt x="116711" y="67663"/>
                      </a:lnTo>
                      <a:cubicBezTo>
                        <a:pt x="117763" y="66991"/>
                        <a:pt x="118977" y="66623"/>
                        <a:pt x="120225" y="66597"/>
                      </a:cubicBezTo>
                      <a:lnTo>
                        <a:pt x="134764" y="67178"/>
                      </a:lnTo>
                      <a:cubicBezTo>
                        <a:pt x="136414" y="67173"/>
                        <a:pt x="137887" y="66139"/>
                        <a:pt x="138447" y="64585"/>
                      </a:cubicBezTo>
                      <a:lnTo>
                        <a:pt x="140652" y="57558"/>
                      </a:lnTo>
                      <a:cubicBezTo>
                        <a:pt x="140689" y="57294"/>
                        <a:pt x="140689" y="57025"/>
                        <a:pt x="140652" y="56759"/>
                      </a:cubicBezTo>
                      <a:lnTo>
                        <a:pt x="140652" y="56759"/>
                      </a:lnTo>
                      <a:lnTo>
                        <a:pt x="140652" y="43698"/>
                      </a:lnTo>
                      <a:lnTo>
                        <a:pt x="140652" y="43698"/>
                      </a:lnTo>
                      <a:cubicBezTo>
                        <a:pt x="140669" y="42506"/>
                        <a:pt x="139816" y="41478"/>
                        <a:pt x="138641" y="41275"/>
                      </a:cubicBezTo>
                      <a:lnTo>
                        <a:pt x="127373" y="39360"/>
                      </a:lnTo>
                      <a:lnTo>
                        <a:pt x="131759" y="37155"/>
                      </a:lnTo>
                      <a:cubicBezTo>
                        <a:pt x="132430" y="36893"/>
                        <a:pt x="132879" y="36254"/>
                        <a:pt x="132898" y="35532"/>
                      </a:cubicBezTo>
                      <a:lnTo>
                        <a:pt x="132898" y="35532"/>
                      </a:lnTo>
                      <a:lnTo>
                        <a:pt x="132898" y="22544"/>
                      </a:lnTo>
                      <a:lnTo>
                        <a:pt x="132898" y="22544"/>
                      </a:lnTo>
                      <a:cubicBezTo>
                        <a:pt x="132886" y="21950"/>
                        <a:pt x="132600" y="21395"/>
                        <a:pt x="132123" y="21041"/>
                      </a:cubicBezTo>
                      <a:lnTo>
                        <a:pt x="124005" y="14281"/>
                      </a:lnTo>
                      <a:cubicBezTo>
                        <a:pt x="122612" y="13256"/>
                        <a:pt x="120838" y="12902"/>
                        <a:pt x="119159" y="13311"/>
                      </a:cubicBezTo>
                      <a:lnTo>
                        <a:pt x="106776" y="17188"/>
                      </a:lnTo>
                      <a:cubicBezTo>
                        <a:pt x="105032" y="17622"/>
                        <a:pt x="103193" y="17506"/>
                        <a:pt x="101518" y="16849"/>
                      </a:cubicBezTo>
                      <a:cubicBezTo>
                        <a:pt x="99311" y="15904"/>
                        <a:pt x="97055" y="15078"/>
                        <a:pt x="94758" y="14378"/>
                      </a:cubicBezTo>
                      <a:close/>
                      <a:moveTo>
                        <a:pt x="42005" y="47308"/>
                      </a:moveTo>
                      <a:cubicBezTo>
                        <a:pt x="44792" y="43695"/>
                        <a:pt x="48563" y="40962"/>
                        <a:pt x="52861" y="39433"/>
                      </a:cubicBezTo>
                      <a:cubicBezTo>
                        <a:pt x="66649" y="33932"/>
                        <a:pt x="85574" y="35895"/>
                        <a:pt x="95121" y="43867"/>
                      </a:cubicBezTo>
                      <a:cubicBezTo>
                        <a:pt x="96352" y="44856"/>
                        <a:pt x="97445" y="46005"/>
                        <a:pt x="98368" y="47284"/>
                      </a:cubicBezTo>
                      <a:cubicBezTo>
                        <a:pt x="95581" y="50907"/>
                        <a:pt x="91801" y="53642"/>
                        <a:pt x="87488" y="55159"/>
                      </a:cubicBezTo>
                      <a:cubicBezTo>
                        <a:pt x="73700" y="60684"/>
                        <a:pt x="54775" y="58721"/>
                        <a:pt x="45228" y="50749"/>
                      </a:cubicBezTo>
                      <a:cubicBezTo>
                        <a:pt x="44005" y="49751"/>
                        <a:pt x="42921" y="48595"/>
                        <a:pt x="42005" y="47308"/>
                      </a:cubicBezTo>
                      <a:close/>
                    </a:path>
                  </a:pathLst>
                </a:custGeom>
                <a:solidFill>
                  <a:srgbClr val="BA68C8"/>
                </a:solidFill>
                <a:ln w="2419" cap="flat">
                  <a:noFill/>
                  <a:prstDash val="solid"/>
                  <a:miter/>
                </a:ln>
              </p:spPr>
              <p:txBody>
                <a:bodyPr rtlCol="0" anchor="ctr"/>
                <a:lstStyle/>
                <a:p>
                  <a:endParaRPr lang="en-US"/>
                </a:p>
              </p:txBody>
            </p:sp>
            <p:sp>
              <p:nvSpPr>
                <p:cNvPr id="1279" name="Freeform: Shape 1278">
                  <a:extLst>
                    <a:ext uri="{FF2B5EF4-FFF2-40B4-BE49-F238E27FC236}">
                      <a16:creationId xmlns="" xmlns:a16="http://schemas.microsoft.com/office/drawing/2014/main" id="{EF7BA732-5486-468E-93AA-899060087436}"/>
                    </a:ext>
                  </a:extLst>
                </p:cNvPr>
                <p:cNvSpPr/>
                <p:nvPr/>
              </p:nvSpPr>
              <p:spPr>
                <a:xfrm>
                  <a:off x="4717487" y="4769355"/>
                  <a:ext cx="140679" cy="94641"/>
                </a:xfrm>
                <a:custGeom>
                  <a:avLst/>
                  <a:gdLst>
                    <a:gd name="connsiteX0" fmla="*/ 94758 w 140679"/>
                    <a:gd name="connsiteY0" fmla="*/ 14378 h 94641"/>
                    <a:gd name="connsiteX1" fmla="*/ 92334 w 140679"/>
                    <a:gd name="connsiteY1" fmla="*/ 10791 h 94641"/>
                    <a:gd name="connsiteX2" fmla="*/ 93061 w 140679"/>
                    <a:gd name="connsiteY2" fmla="*/ 4758 h 94641"/>
                    <a:gd name="connsiteX3" fmla="*/ 90679 w 140679"/>
                    <a:gd name="connsiteY3" fmla="*/ 1661 h 94641"/>
                    <a:gd name="connsiteX4" fmla="*/ 90638 w 140679"/>
                    <a:gd name="connsiteY4" fmla="*/ 1656 h 94641"/>
                    <a:gd name="connsiteX5" fmla="*/ 74742 w 140679"/>
                    <a:gd name="connsiteY5" fmla="*/ 8 h 94641"/>
                    <a:gd name="connsiteX6" fmla="*/ 70647 w 140679"/>
                    <a:gd name="connsiteY6" fmla="*/ 2213 h 94641"/>
                    <a:gd name="connsiteX7" fmla="*/ 67473 w 140679"/>
                    <a:gd name="connsiteY7" fmla="*/ 8392 h 94641"/>
                    <a:gd name="connsiteX8" fmla="*/ 63353 w 140679"/>
                    <a:gd name="connsiteY8" fmla="*/ 11058 h 94641"/>
                    <a:gd name="connsiteX9" fmla="*/ 55139 w 140679"/>
                    <a:gd name="connsiteY9" fmla="*/ 12100 h 94641"/>
                    <a:gd name="connsiteX10" fmla="*/ 50002 w 140679"/>
                    <a:gd name="connsiteY10" fmla="*/ 11058 h 94641"/>
                    <a:gd name="connsiteX11" fmla="*/ 41448 w 140679"/>
                    <a:gd name="connsiteY11" fmla="*/ 5388 h 94641"/>
                    <a:gd name="connsiteX12" fmla="*/ 36602 w 140679"/>
                    <a:gd name="connsiteY12" fmla="*/ 4879 h 94641"/>
                    <a:gd name="connsiteX13" fmla="*/ 23880 w 140679"/>
                    <a:gd name="connsiteY13" fmla="*/ 9967 h 94641"/>
                    <a:gd name="connsiteX14" fmla="*/ 22572 w 140679"/>
                    <a:gd name="connsiteY14" fmla="*/ 11591 h 94641"/>
                    <a:gd name="connsiteX15" fmla="*/ 22572 w 140679"/>
                    <a:gd name="connsiteY15" fmla="*/ 11591 h 94641"/>
                    <a:gd name="connsiteX16" fmla="*/ 22572 w 140679"/>
                    <a:gd name="connsiteY16" fmla="*/ 11736 h 94641"/>
                    <a:gd name="connsiteX17" fmla="*/ 22572 w 140679"/>
                    <a:gd name="connsiteY17" fmla="*/ 11736 h 94641"/>
                    <a:gd name="connsiteX18" fmla="*/ 22572 w 140679"/>
                    <a:gd name="connsiteY18" fmla="*/ 24724 h 94641"/>
                    <a:gd name="connsiteX19" fmla="*/ 22572 w 140679"/>
                    <a:gd name="connsiteY19" fmla="*/ 24724 h 94641"/>
                    <a:gd name="connsiteX20" fmla="*/ 23202 w 140679"/>
                    <a:gd name="connsiteY20" fmla="*/ 26154 h 94641"/>
                    <a:gd name="connsiteX21" fmla="*/ 23953 w 140679"/>
                    <a:gd name="connsiteY21" fmla="*/ 26954 h 94641"/>
                    <a:gd name="connsiteX22" fmla="*/ 20439 w 140679"/>
                    <a:gd name="connsiteY22" fmla="*/ 28020 h 94641"/>
                    <a:gd name="connsiteX23" fmla="*/ 5900 w 140679"/>
                    <a:gd name="connsiteY23" fmla="*/ 27438 h 94641"/>
                    <a:gd name="connsiteX24" fmla="*/ 2217 w 140679"/>
                    <a:gd name="connsiteY24" fmla="*/ 30031 h 94641"/>
                    <a:gd name="connsiteX25" fmla="*/ 36 w 140679"/>
                    <a:gd name="connsiteY25" fmla="*/ 37058 h 94641"/>
                    <a:gd name="connsiteX26" fmla="*/ 36 w 140679"/>
                    <a:gd name="connsiteY26" fmla="*/ 37931 h 94641"/>
                    <a:gd name="connsiteX27" fmla="*/ 36 w 140679"/>
                    <a:gd name="connsiteY27" fmla="*/ 37931 h 94641"/>
                    <a:gd name="connsiteX28" fmla="*/ 36 w 140679"/>
                    <a:gd name="connsiteY28" fmla="*/ 51064 h 94641"/>
                    <a:gd name="connsiteX29" fmla="*/ 36 w 140679"/>
                    <a:gd name="connsiteY29" fmla="*/ 51064 h 94641"/>
                    <a:gd name="connsiteX30" fmla="*/ 2096 w 140679"/>
                    <a:gd name="connsiteY30" fmla="*/ 53342 h 94641"/>
                    <a:gd name="connsiteX31" fmla="*/ 13340 w 140679"/>
                    <a:gd name="connsiteY31" fmla="*/ 55256 h 94641"/>
                    <a:gd name="connsiteX32" fmla="*/ 8954 w 140679"/>
                    <a:gd name="connsiteY32" fmla="*/ 57461 h 94641"/>
                    <a:gd name="connsiteX33" fmla="*/ 7815 w 140679"/>
                    <a:gd name="connsiteY33" fmla="*/ 59061 h 94641"/>
                    <a:gd name="connsiteX34" fmla="*/ 7815 w 140679"/>
                    <a:gd name="connsiteY34" fmla="*/ 59061 h 94641"/>
                    <a:gd name="connsiteX35" fmla="*/ 7815 w 140679"/>
                    <a:gd name="connsiteY35" fmla="*/ 72194 h 94641"/>
                    <a:gd name="connsiteX36" fmla="*/ 7815 w 140679"/>
                    <a:gd name="connsiteY36" fmla="*/ 72194 h 94641"/>
                    <a:gd name="connsiteX37" fmla="*/ 8590 w 140679"/>
                    <a:gd name="connsiteY37" fmla="*/ 73648 h 94641"/>
                    <a:gd name="connsiteX38" fmla="*/ 16708 w 140679"/>
                    <a:gd name="connsiteY38" fmla="*/ 80409 h 94641"/>
                    <a:gd name="connsiteX39" fmla="*/ 21554 w 140679"/>
                    <a:gd name="connsiteY39" fmla="*/ 81378 h 94641"/>
                    <a:gd name="connsiteX40" fmla="*/ 33936 w 140679"/>
                    <a:gd name="connsiteY40" fmla="*/ 77501 h 94641"/>
                    <a:gd name="connsiteX41" fmla="*/ 39195 w 140679"/>
                    <a:gd name="connsiteY41" fmla="*/ 77840 h 94641"/>
                    <a:gd name="connsiteX42" fmla="*/ 45810 w 140679"/>
                    <a:gd name="connsiteY42" fmla="*/ 80263 h 94641"/>
                    <a:gd name="connsiteX43" fmla="*/ 47458 w 140679"/>
                    <a:gd name="connsiteY43" fmla="*/ 81402 h 94641"/>
                    <a:gd name="connsiteX44" fmla="*/ 47458 w 140679"/>
                    <a:gd name="connsiteY44" fmla="*/ 90271 h 94641"/>
                    <a:gd name="connsiteX45" fmla="*/ 47458 w 140679"/>
                    <a:gd name="connsiteY45" fmla="*/ 90271 h 94641"/>
                    <a:gd name="connsiteX46" fmla="*/ 49881 w 140679"/>
                    <a:gd name="connsiteY46" fmla="*/ 92985 h 94641"/>
                    <a:gd name="connsiteX47" fmla="*/ 65777 w 140679"/>
                    <a:gd name="connsiteY47" fmla="*/ 94632 h 94641"/>
                    <a:gd name="connsiteX48" fmla="*/ 69872 w 140679"/>
                    <a:gd name="connsiteY48" fmla="*/ 92427 h 94641"/>
                    <a:gd name="connsiteX49" fmla="*/ 73046 w 140679"/>
                    <a:gd name="connsiteY49" fmla="*/ 86248 h 94641"/>
                    <a:gd name="connsiteX50" fmla="*/ 77165 w 140679"/>
                    <a:gd name="connsiteY50" fmla="*/ 83559 h 94641"/>
                    <a:gd name="connsiteX51" fmla="*/ 85380 w 140679"/>
                    <a:gd name="connsiteY51" fmla="*/ 82541 h 94641"/>
                    <a:gd name="connsiteX52" fmla="*/ 90517 w 140679"/>
                    <a:gd name="connsiteY52" fmla="*/ 83583 h 94641"/>
                    <a:gd name="connsiteX53" fmla="*/ 99071 w 140679"/>
                    <a:gd name="connsiteY53" fmla="*/ 89253 h 94641"/>
                    <a:gd name="connsiteX54" fmla="*/ 104063 w 140679"/>
                    <a:gd name="connsiteY54" fmla="*/ 89762 h 94641"/>
                    <a:gd name="connsiteX55" fmla="*/ 116760 w 140679"/>
                    <a:gd name="connsiteY55" fmla="*/ 84673 h 94641"/>
                    <a:gd name="connsiteX56" fmla="*/ 118093 w 140679"/>
                    <a:gd name="connsiteY56" fmla="*/ 82977 h 94641"/>
                    <a:gd name="connsiteX57" fmla="*/ 118093 w 140679"/>
                    <a:gd name="connsiteY57" fmla="*/ 82977 h 94641"/>
                    <a:gd name="connsiteX58" fmla="*/ 118093 w 140679"/>
                    <a:gd name="connsiteY58" fmla="*/ 69868 h 94641"/>
                    <a:gd name="connsiteX59" fmla="*/ 118093 w 140679"/>
                    <a:gd name="connsiteY59" fmla="*/ 69868 h 94641"/>
                    <a:gd name="connsiteX60" fmla="*/ 117463 w 140679"/>
                    <a:gd name="connsiteY60" fmla="*/ 68462 h 94641"/>
                    <a:gd name="connsiteX61" fmla="*/ 116711 w 140679"/>
                    <a:gd name="connsiteY61" fmla="*/ 67663 h 94641"/>
                    <a:gd name="connsiteX62" fmla="*/ 120225 w 140679"/>
                    <a:gd name="connsiteY62" fmla="*/ 66597 h 94641"/>
                    <a:gd name="connsiteX63" fmla="*/ 134764 w 140679"/>
                    <a:gd name="connsiteY63" fmla="*/ 67178 h 94641"/>
                    <a:gd name="connsiteX64" fmla="*/ 138447 w 140679"/>
                    <a:gd name="connsiteY64" fmla="*/ 64585 h 94641"/>
                    <a:gd name="connsiteX65" fmla="*/ 140652 w 140679"/>
                    <a:gd name="connsiteY65" fmla="*/ 57558 h 94641"/>
                    <a:gd name="connsiteX66" fmla="*/ 140652 w 140679"/>
                    <a:gd name="connsiteY66" fmla="*/ 56759 h 94641"/>
                    <a:gd name="connsiteX67" fmla="*/ 140652 w 140679"/>
                    <a:gd name="connsiteY67" fmla="*/ 56759 h 94641"/>
                    <a:gd name="connsiteX68" fmla="*/ 140652 w 140679"/>
                    <a:gd name="connsiteY68" fmla="*/ 43698 h 94641"/>
                    <a:gd name="connsiteX69" fmla="*/ 140652 w 140679"/>
                    <a:gd name="connsiteY69" fmla="*/ 43698 h 94641"/>
                    <a:gd name="connsiteX70" fmla="*/ 138641 w 140679"/>
                    <a:gd name="connsiteY70" fmla="*/ 41275 h 94641"/>
                    <a:gd name="connsiteX71" fmla="*/ 127373 w 140679"/>
                    <a:gd name="connsiteY71" fmla="*/ 39360 h 94641"/>
                    <a:gd name="connsiteX72" fmla="*/ 131759 w 140679"/>
                    <a:gd name="connsiteY72" fmla="*/ 37155 h 94641"/>
                    <a:gd name="connsiteX73" fmla="*/ 132898 w 140679"/>
                    <a:gd name="connsiteY73" fmla="*/ 35532 h 94641"/>
                    <a:gd name="connsiteX74" fmla="*/ 132898 w 140679"/>
                    <a:gd name="connsiteY74" fmla="*/ 35532 h 94641"/>
                    <a:gd name="connsiteX75" fmla="*/ 132898 w 140679"/>
                    <a:gd name="connsiteY75" fmla="*/ 22544 h 94641"/>
                    <a:gd name="connsiteX76" fmla="*/ 132898 w 140679"/>
                    <a:gd name="connsiteY76" fmla="*/ 22544 h 94641"/>
                    <a:gd name="connsiteX77" fmla="*/ 132123 w 140679"/>
                    <a:gd name="connsiteY77" fmla="*/ 21041 h 94641"/>
                    <a:gd name="connsiteX78" fmla="*/ 124005 w 140679"/>
                    <a:gd name="connsiteY78" fmla="*/ 14281 h 94641"/>
                    <a:gd name="connsiteX79" fmla="*/ 119159 w 140679"/>
                    <a:gd name="connsiteY79" fmla="*/ 13311 h 94641"/>
                    <a:gd name="connsiteX80" fmla="*/ 106776 w 140679"/>
                    <a:gd name="connsiteY80" fmla="*/ 17188 h 94641"/>
                    <a:gd name="connsiteX81" fmla="*/ 101518 w 140679"/>
                    <a:gd name="connsiteY81" fmla="*/ 16849 h 94641"/>
                    <a:gd name="connsiteX82" fmla="*/ 94758 w 140679"/>
                    <a:gd name="connsiteY82" fmla="*/ 14378 h 94641"/>
                    <a:gd name="connsiteX83" fmla="*/ 42005 w 140679"/>
                    <a:gd name="connsiteY83" fmla="*/ 47308 h 94641"/>
                    <a:gd name="connsiteX84" fmla="*/ 52861 w 140679"/>
                    <a:gd name="connsiteY84" fmla="*/ 39433 h 94641"/>
                    <a:gd name="connsiteX85" fmla="*/ 95121 w 140679"/>
                    <a:gd name="connsiteY85" fmla="*/ 43867 h 94641"/>
                    <a:gd name="connsiteX86" fmla="*/ 98368 w 140679"/>
                    <a:gd name="connsiteY86" fmla="*/ 47284 h 94641"/>
                    <a:gd name="connsiteX87" fmla="*/ 87488 w 140679"/>
                    <a:gd name="connsiteY87" fmla="*/ 55159 h 94641"/>
                    <a:gd name="connsiteX88" fmla="*/ 45228 w 140679"/>
                    <a:gd name="connsiteY88" fmla="*/ 50749 h 94641"/>
                    <a:gd name="connsiteX89" fmla="*/ 42005 w 140679"/>
                    <a:gd name="connsiteY89" fmla="*/ 47308 h 9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40679" h="94641">
                      <a:moveTo>
                        <a:pt x="94758" y="14378"/>
                      </a:moveTo>
                      <a:cubicBezTo>
                        <a:pt x="93204" y="13903"/>
                        <a:pt x="92194" y="12407"/>
                        <a:pt x="92334" y="10791"/>
                      </a:cubicBezTo>
                      <a:lnTo>
                        <a:pt x="93061" y="4758"/>
                      </a:lnTo>
                      <a:cubicBezTo>
                        <a:pt x="93258" y="3246"/>
                        <a:pt x="92191" y="1859"/>
                        <a:pt x="90679" y="1661"/>
                      </a:cubicBezTo>
                      <a:cubicBezTo>
                        <a:pt x="90665" y="1658"/>
                        <a:pt x="90653" y="1658"/>
                        <a:pt x="90638" y="1656"/>
                      </a:cubicBezTo>
                      <a:lnTo>
                        <a:pt x="74742" y="8"/>
                      </a:lnTo>
                      <a:cubicBezTo>
                        <a:pt x="73068" y="-94"/>
                        <a:pt x="71483" y="759"/>
                        <a:pt x="70647" y="2213"/>
                      </a:cubicBezTo>
                      <a:lnTo>
                        <a:pt x="67473" y="8392"/>
                      </a:lnTo>
                      <a:cubicBezTo>
                        <a:pt x="66601" y="9883"/>
                        <a:pt x="65072" y="10871"/>
                        <a:pt x="63353" y="11058"/>
                      </a:cubicBezTo>
                      <a:cubicBezTo>
                        <a:pt x="60591" y="11276"/>
                        <a:pt x="57853" y="11615"/>
                        <a:pt x="55139" y="12100"/>
                      </a:cubicBezTo>
                      <a:cubicBezTo>
                        <a:pt x="53358" y="12332"/>
                        <a:pt x="51550" y="11966"/>
                        <a:pt x="50002" y="11058"/>
                      </a:cubicBezTo>
                      <a:lnTo>
                        <a:pt x="41448" y="5388"/>
                      </a:lnTo>
                      <a:cubicBezTo>
                        <a:pt x="39980" y="4535"/>
                        <a:pt x="38216" y="4350"/>
                        <a:pt x="36602" y="4879"/>
                      </a:cubicBezTo>
                      <a:lnTo>
                        <a:pt x="23880" y="9967"/>
                      </a:lnTo>
                      <a:cubicBezTo>
                        <a:pt x="23151" y="10185"/>
                        <a:pt x="22630" y="10830"/>
                        <a:pt x="22572" y="11591"/>
                      </a:cubicBezTo>
                      <a:lnTo>
                        <a:pt x="22572" y="11591"/>
                      </a:lnTo>
                      <a:lnTo>
                        <a:pt x="22572" y="11736"/>
                      </a:lnTo>
                      <a:lnTo>
                        <a:pt x="22572" y="11736"/>
                      </a:lnTo>
                      <a:lnTo>
                        <a:pt x="22572" y="24724"/>
                      </a:lnTo>
                      <a:lnTo>
                        <a:pt x="22572" y="24724"/>
                      </a:lnTo>
                      <a:cubicBezTo>
                        <a:pt x="22596" y="25262"/>
                        <a:pt x="22821" y="25774"/>
                        <a:pt x="23202" y="26154"/>
                      </a:cubicBezTo>
                      <a:lnTo>
                        <a:pt x="23953" y="26954"/>
                      </a:lnTo>
                      <a:cubicBezTo>
                        <a:pt x="22904" y="27627"/>
                        <a:pt x="21687" y="27996"/>
                        <a:pt x="20439" y="28020"/>
                      </a:cubicBezTo>
                      <a:lnTo>
                        <a:pt x="5900" y="27438"/>
                      </a:lnTo>
                      <a:cubicBezTo>
                        <a:pt x="4250" y="27443"/>
                        <a:pt x="2777" y="28478"/>
                        <a:pt x="2217" y="30031"/>
                      </a:cubicBezTo>
                      <a:lnTo>
                        <a:pt x="36" y="37058"/>
                      </a:lnTo>
                      <a:cubicBezTo>
                        <a:pt x="-12" y="37347"/>
                        <a:pt x="-12" y="37642"/>
                        <a:pt x="36" y="37931"/>
                      </a:cubicBezTo>
                      <a:lnTo>
                        <a:pt x="36" y="37931"/>
                      </a:lnTo>
                      <a:lnTo>
                        <a:pt x="36" y="51064"/>
                      </a:lnTo>
                      <a:lnTo>
                        <a:pt x="36" y="51064"/>
                      </a:lnTo>
                      <a:cubicBezTo>
                        <a:pt x="92" y="52218"/>
                        <a:pt x="955" y="53170"/>
                        <a:pt x="2096" y="53342"/>
                      </a:cubicBezTo>
                      <a:lnTo>
                        <a:pt x="13340" y="55256"/>
                      </a:lnTo>
                      <a:lnTo>
                        <a:pt x="8954" y="57461"/>
                      </a:lnTo>
                      <a:cubicBezTo>
                        <a:pt x="8297" y="57730"/>
                        <a:pt x="7856" y="58353"/>
                        <a:pt x="7815" y="59061"/>
                      </a:cubicBezTo>
                      <a:lnTo>
                        <a:pt x="7815" y="59061"/>
                      </a:lnTo>
                      <a:lnTo>
                        <a:pt x="7815" y="72194"/>
                      </a:lnTo>
                      <a:lnTo>
                        <a:pt x="7815" y="72194"/>
                      </a:lnTo>
                      <a:cubicBezTo>
                        <a:pt x="7846" y="72768"/>
                        <a:pt x="8130" y="73301"/>
                        <a:pt x="8590" y="73648"/>
                      </a:cubicBezTo>
                      <a:lnTo>
                        <a:pt x="16708" y="80409"/>
                      </a:lnTo>
                      <a:cubicBezTo>
                        <a:pt x="18101" y="81434"/>
                        <a:pt x="19875" y="81787"/>
                        <a:pt x="21554" y="81378"/>
                      </a:cubicBezTo>
                      <a:lnTo>
                        <a:pt x="33936" y="77501"/>
                      </a:lnTo>
                      <a:cubicBezTo>
                        <a:pt x="35681" y="77067"/>
                        <a:pt x="37520" y="77183"/>
                        <a:pt x="39195" y="77840"/>
                      </a:cubicBezTo>
                      <a:cubicBezTo>
                        <a:pt x="41356" y="78763"/>
                        <a:pt x="43564" y="79573"/>
                        <a:pt x="45810" y="80263"/>
                      </a:cubicBezTo>
                      <a:cubicBezTo>
                        <a:pt x="46462" y="80469"/>
                        <a:pt x="47036" y="80864"/>
                        <a:pt x="47458" y="81402"/>
                      </a:cubicBezTo>
                      <a:lnTo>
                        <a:pt x="47458" y="90271"/>
                      </a:lnTo>
                      <a:lnTo>
                        <a:pt x="47458" y="90271"/>
                      </a:lnTo>
                      <a:cubicBezTo>
                        <a:pt x="47472" y="91654"/>
                        <a:pt x="48507" y="92815"/>
                        <a:pt x="49881" y="92985"/>
                      </a:cubicBezTo>
                      <a:lnTo>
                        <a:pt x="65777" y="94632"/>
                      </a:lnTo>
                      <a:cubicBezTo>
                        <a:pt x="67451" y="94737"/>
                        <a:pt x="69036" y="93881"/>
                        <a:pt x="69872" y="92427"/>
                      </a:cubicBezTo>
                      <a:lnTo>
                        <a:pt x="73046" y="86248"/>
                      </a:lnTo>
                      <a:cubicBezTo>
                        <a:pt x="73931" y="84763"/>
                        <a:pt x="75450" y="83772"/>
                        <a:pt x="77165" y="83559"/>
                      </a:cubicBezTo>
                      <a:cubicBezTo>
                        <a:pt x="79921" y="83367"/>
                        <a:pt x="82661" y="83028"/>
                        <a:pt x="85380" y="82541"/>
                      </a:cubicBezTo>
                      <a:cubicBezTo>
                        <a:pt x="87161" y="82306"/>
                        <a:pt x="88969" y="82672"/>
                        <a:pt x="90517" y="83583"/>
                      </a:cubicBezTo>
                      <a:lnTo>
                        <a:pt x="99071" y="89253"/>
                      </a:lnTo>
                      <a:cubicBezTo>
                        <a:pt x="100580" y="90142"/>
                        <a:pt x="102405" y="90329"/>
                        <a:pt x="104063" y="89762"/>
                      </a:cubicBezTo>
                      <a:lnTo>
                        <a:pt x="116760" y="84673"/>
                      </a:lnTo>
                      <a:cubicBezTo>
                        <a:pt x="117518" y="84448"/>
                        <a:pt x="118054" y="83767"/>
                        <a:pt x="118093" y="82977"/>
                      </a:cubicBezTo>
                      <a:lnTo>
                        <a:pt x="118093" y="82977"/>
                      </a:lnTo>
                      <a:lnTo>
                        <a:pt x="118093" y="69868"/>
                      </a:lnTo>
                      <a:lnTo>
                        <a:pt x="118093" y="69868"/>
                      </a:lnTo>
                      <a:cubicBezTo>
                        <a:pt x="118068" y="69337"/>
                        <a:pt x="117843" y="68836"/>
                        <a:pt x="117463" y="68462"/>
                      </a:cubicBezTo>
                      <a:lnTo>
                        <a:pt x="116711" y="67663"/>
                      </a:lnTo>
                      <a:cubicBezTo>
                        <a:pt x="117763" y="66991"/>
                        <a:pt x="118977" y="66623"/>
                        <a:pt x="120225" y="66597"/>
                      </a:cubicBezTo>
                      <a:lnTo>
                        <a:pt x="134764" y="67178"/>
                      </a:lnTo>
                      <a:cubicBezTo>
                        <a:pt x="136414" y="67173"/>
                        <a:pt x="137887" y="66139"/>
                        <a:pt x="138447" y="64585"/>
                      </a:cubicBezTo>
                      <a:lnTo>
                        <a:pt x="140652" y="57558"/>
                      </a:lnTo>
                      <a:cubicBezTo>
                        <a:pt x="140689" y="57294"/>
                        <a:pt x="140689" y="57025"/>
                        <a:pt x="140652" y="56759"/>
                      </a:cubicBezTo>
                      <a:lnTo>
                        <a:pt x="140652" y="56759"/>
                      </a:lnTo>
                      <a:lnTo>
                        <a:pt x="140652" y="43698"/>
                      </a:lnTo>
                      <a:lnTo>
                        <a:pt x="140652" y="43698"/>
                      </a:lnTo>
                      <a:cubicBezTo>
                        <a:pt x="140669" y="42506"/>
                        <a:pt x="139816" y="41478"/>
                        <a:pt x="138641" y="41275"/>
                      </a:cubicBezTo>
                      <a:lnTo>
                        <a:pt x="127373" y="39360"/>
                      </a:lnTo>
                      <a:lnTo>
                        <a:pt x="131759" y="37155"/>
                      </a:lnTo>
                      <a:cubicBezTo>
                        <a:pt x="132430" y="36893"/>
                        <a:pt x="132879" y="36254"/>
                        <a:pt x="132898" y="35532"/>
                      </a:cubicBezTo>
                      <a:lnTo>
                        <a:pt x="132898" y="35532"/>
                      </a:lnTo>
                      <a:lnTo>
                        <a:pt x="132898" y="22544"/>
                      </a:lnTo>
                      <a:lnTo>
                        <a:pt x="132898" y="22544"/>
                      </a:lnTo>
                      <a:cubicBezTo>
                        <a:pt x="132886" y="21950"/>
                        <a:pt x="132600" y="21395"/>
                        <a:pt x="132123" y="21041"/>
                      </a:cubicBezTo>
                      <a:lnTo>
                        <a:pt x="124005" y="14281"/>
                      </a:lnTo>
                      <a:cubicBezTo>
                        <a:pt x="122612" y="13256"/>
                        <a:pt x="120838" y="12902"/>
                        <a:pt x="119159" y="13311"/>
                      </a:cubicBezTo>
                      <a:lnTo>
                        <a:pt x="106776" y="17188"/>
                      </a:lnTo>
                      <a:cubicBezTo>
                        <a:pt x="105032" y="17622"/>
                        <a:pt x="103193" y="17506"/>
                        <a:pt x="101518" y="16849"/>
                      </a:cubicBezTo>
                      <a:cubicBezTo>
                        <a:pt x="99311" y="15904"/>
                        <a:pt x="97055" y="15078"/>
                        <a:pt x="94758" y="14378"/>
                      </a:cubicBezTo>
                      <a:close/>
                      <a:moveTo>
                        <a:pt x="42005" y="47308"/>
                      </a:moveTo>
                      <a:cubicBezTo>
                        <a:pt x="44792" y="43695"/>
                        <a:pt x="48563" y="40962"/>
                        <a:pt x="52861" y="39433"/>
                      </a:cubicBezTo>
                      <a:cubicBezTo>
                        <a:pt x="66649" y="33932"/>
                        <a:pt x="85574" y="35895"/>
                        <a:pt x="95121" y="43867"/>
                      </a:cubicBezTo>
                      <a:cubicBezTo>
                        <a:pt x="96352" y="44856"/>
                        <a:pt x="97445" y="46005"/>
                        <a:pt x="98368" y="47284"/>
                      </a:cubicBezTo>
                      <a:cubicBezTo>
                        <a:pt x="95581" y="50907"/>
                        <a:pt x="91801" y="53642"/>
                        <a:pt x="87488" y="55159"/>
                      </a:cubicBezTo>
                      <a:cubicBezTo>
                        <a:pt x="73700" y="60684"/>
                        <a:pt x="54775" y="58721"/>
                        <a:pt x="45228" y="50749"/>
                      </a:cubicBezTo>
                      <a:cubicBezTo>
                        <a:pt x="44005" y="49751"/>
                        <a:pt x="42921" y="48595"/>
                        <a:pt x="42005" y="47308"/>
                      </a:cubicBezTo>
                      <a:close/>
                    </a:path>
                  </a:pathLst>
                </a:custGeom>
                <a:solidFill>
                  <a:srgbClr val="FFFFFF">
                    <a:alpha val="20000"/>
                  </a:srgbClr>
                </a:solidFill>
                <a:ln w="2419" cap="flat">
                  <a:noFill/>
                  <a:prstDash val="solid"/>
                  <a:miter/>
                </a:ln>
              </p:spPr>
              <p:txBody>
                <a:bodyPr rtlCol="0" anchor="ctr"/>
                <a:lstStyle/>
                <a:p>
                  <a:endParaRPr lang="en-US"/>
                </a:p>
              </p:txBody>
            </p:sp>
            <p:sp>
              <p:nvSpPr>
                <p:cNvPr id="1280" name="Freeform: Shape 1279">
                  <a:extLst>
                    <a:ext uri="{FF2B5EF4-FFF2-40B4-BE49-F238E27FC236}">
                      <a16:creationId xmlns="" xmlns:a16="http://schemas.microsoft.com/office/drawing/2014/main" id="{D80C6696-0967-4875-9AE0-DB84399BA9D8}"/>
                    </a:ext>
                  </a:extLst>
                </p:cNvPr>
                <p:cNvSpPr/>
                <p:nvPr/>
              </p:nvSpPr>
              <p:spPr>
                <a:xfrm>
                  <a:off x="4717281" y="4781018"/>
                  <a:ext cx="29728" cy="43519"/>
                </a:xfrm>
                <a:custGeom>
                  <a:avLst/>
                  <a:gdLst>
                    <a:gd name="connsiteX0" fmla="*/ 19240 w 29728"/>
                    <a:gd name="connsiteY0" fmla="*/ 34166 h 43519"/>
                    <a:gd name="connsiteX1" fmla="*/ 15872 w 29728"/>
                    <a:gd name="connsiteY1" fmla="*/ 30919 h 43519"/>
                    <a:gd name="connsiteX2" fmla="*/ 2035 w 29728"/>
                    <a:gd name="connsiteY2" fmla="*/ 28496 h 43519"/>
                    <a:gd name="connsiteX3" fmla="*/ 0 w 29728"/>
                    <a:gd name="connsiteY3" fmla="*/ 26340 h 43519"/>
                    <a:gd name="connsiteX4" fmla="*/ 0 w 29728"/>
                    <a:gd name="connsiteY4" fmla="*/ 39304 h 43519"/>
                    <a:gd name="connsiteX5" fmla="*/ 2035 w 29728"/>
                    <a:gd name="connsiteY5" fmla="*/ 41581 h 43519"/>
                    <a:gd name="connsiteX6" fmla="*/ 13303 w 29728"/>
                    <a:gd name="connsiteY6" fmla="*/ 43520 h 43519"/>
                    <a:gd name="connsiteX7" fmla="*/ 19119 w 29728"/>
                    <a:gd name="connsiteY7" fmla="*/ 40588 h 43519"/>
                    <a:gd name="connsiteX8" fmla="*/ 20321 w 29728"/>
                    <a:gd name="connsiteY8" fmla="*/ 36907 h 43519"/>
                    <a:gd name="connsiteX9" fmla="*/ 20282 w 29728"/>
                    <a:gd name="connsiteY9" fmla="*/ 36832 h 43519"/>
                    <a:gd name="connsiteX10" fmla="*/ 19240 w 29728"/>
                    <a:gd name="connsiteY10" fmla="*/ 34166 h 43519"/>
                    <a:gd name="connsiteX11" fmla="*/ 22632 w 29728"/>
                    <a:gd name="connsiteY11" fmla="*/ 13061 h 43519"/>
                    <a:gd name="connsiteX12" fmla="*/ 22632 w 29728"/>
                    <a:gd name="connsiteY12" fmla="*/ 13061 h 43519"/>
                    <a:gd name="connsiteX13" fmla="*/ 23238 w 29728"/>
                    <a:gd name="connsiteY13" fmla="*/ 14490 h 43519"/>
                    <a:gd name="connsiteX14" fmla="*/ 23989 w 29728"/>
                    <a:gd name="connsiteY14" fmla="*/ 15290 h 43519"/>
                    <a:gd name="connsiteX15" fmla="*/ 25177 w 29728"/>
                    <a:gd name="connsiteY15" fmla="*/ 14369 h 43519"/>
                    <a:gd name="connsiteX16" fmla="*/ 28666 w 29728"/>
                    <a:gd name="connsiteY16" fmla="*/ 11268 h 43519"/>
                    <a:gd name="connsiteX17" fmla="*/ 29311 w 29728"/>
                    <a:gd name="connsiteY17" fmla="*/ 7902 h 43519"/>
                    <a:gd name="connsiteX18" fmla="*/ 29029 w 29728"/>
                    <a:gd name="connsiteY18" fmla="*/ 7560 h 43519"/>
                    <a:gd name="connsiteX19" fmla="*/ 23238 w 29728"/>
                    <a:gd name="connsiteY19" fmla="*/ 1405 h 43519"/>
                    <a:gd name="connsiteX20" fmla="*/ 22632 w 29728"/>
                    <a:gd name="connsiteY20" fmla="*/ 0 h 4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28" h="43519">
                      <a:moveTo>
                        <a:pt x="19240" y="34166"/>
                      </a:moveTo>
                      <a:cubicBezTo>
                        <a:pt x="18748" y="32577"/>
                        <a:pt x="17478" y="31353"/>
                        <a:pt x="15872" y="30919"/>
                      </a:cubicBezTo>
                      <a:lnTo>
                        <a:pt x="2035" y="28496"/>
                      </a:lnTo>
                      <a:cubicBezTo>
                        <a:pt x="945" y="28324"/>
                        <a:pt x="109" y="27437"/>
                        <a:pt x="0" y="26340"/>
                      </a:cubicBezTo>
                      <a:lnTo>
                        <a:pt x="0" y="39304"/>
                      </a:lnTo>
                      <a:cubicBezTo>
                        <a:pt x="53" y="40450"/>
                        <a:pt x="904" y="41400"/>
                        <a:pt x="2035" y="41581"/>
                      </a:cubicBezTo>
                      <a:lnTo>
                        <a:pt x="13303" y="43520"/>
                      </a:lnTo>
                      <a:lnTo>
                        <a:pt x="19119" y="40588"/>
                      </a:lnTo>
                      <a:cubicBezTo>
                        <a:pt x="20468" y="39905"/>
                        <a:pt x="21006" y="38257"/>
                        <a:pt x="20321" y="36907"/>
                      </a:cubicBezTo>
                      <a:cubicBezTo>
                        <a:pt x="20308" y="36883"/>
                        <a:pt x="20296" y="36856"/>
                        <a:pt x="20282" y="36832"/>
                      </a:cubicBezTo>
                      <a:cubicBezTo>
                        <a:pt x="19860" y="35974"/>
                        <a:pt x="19511" y="35082"/>
                        <a:pt x="19240" y="34166"/>
                      </a:cubicBezTo>
                      <a:close/>
                      <a:moveTo>
                        <a:pt x="22632" y="13061"/>
                      </a:moveTo>
                      <a:lnTo>
                        <a:pt x="22632" y="13061"/>
                      </a:lnTo>
                      <a:cubicBezTo>
                        <a:pt x="22640" y="13599"/>
                        <a:pt x="22858" y="14110"/>
                        <a:pt x="23238" y="14490"/>
                      </a:cubicBezTo>
                      <a:lnTo>
                        <a:pt x="23989" y="15290"/>
                      </a:lnTo>
                      <a:cubicBezTo>
                        <a:pt x="24428" y="15043"/>
                        <a:pt x="24828" y="14733"/>
                        <a:pt x="25177" y="14369"/>
                      </a:cubicBezTo>
                      <a:cubicBezTo>
                        <a:pt x="26267" y="13257"/>
                        <a:pt x="27433" y="12220"/>
                        <a:pt x="28666" y="11268"/>
                      </a:cubicBezTo>
                      <a:cubicBezTo>
                        <a:pt x="29773" y="10516"/>
                        <a:pt x="30062" y="9009"/>
                        <a:pt x="29311" y="7902"/>
                      </a:cubicBezTo>
                      <a:cubicBezTo>
                        <a:pt x="29228" y="7781"/>
                        <a:pt x="29134" y="7664"/>
                        <a:pt x="29029" y="7560"/>
                      </a:cubicBezTo>
                      <a:lnTo>
                        <a:pt x="23238" y="1405"/>
                      </a:lnTo>
                      <a:cubicBezTo>
                        <a:pt x="22846" y="1044"/>
                        <a:pt x="22625" y="533"/>
                        <a:pt x="22632" y="0"/>
                      </a:cubicBezTo>
                      <a:close/>
                    </a:path>
                  </a:pathLst>
                </a:custGeom>
                <a:solidFill>
                  <a:srgbClr val="000000">
                    <a:alpha val="10000"/>
                  </a:srgbClr>
                </a:solidFill>
                <a:ln w="2419" cap="flat">
                  <a:noFill/>
                  <a:prstDash val="solid"/>
                  <a:miter/>
                </a:ln>
              </p:spPr>
              <p:txBody>
                <a:bodyPr rtlCol="0" anchor="ctr"/>
                <a:lstStyle/>
                <a:p>
                  <a:endParaRPr lang="en-US"/>
                </a:p>
              </p:txBody>
            </p:sp>
            <p:sp>
              <p:nvSpPr>
                <p:cNvPr id="1281" name="Freeform: Shape 1280">
                  <a:extLst>
                    <a:ext uri="{FF2B5EF4-FFF2-40B4-BE49-F238E27FC236}">
                      <a16:creationId xmlns="" xmlns:a16="http://schemas.microsoft.com/office/drawing/2014/main" id="{D2B89FA8-47DA-4A9D-9561-963279B00E97}"/>
                    </a:ext>
                  </a:extLst>
                </p:cNvPr>
                <p:cNvSpPr/>
                <p:nvPr/>
              </p:nvSpPr>
              <p:spPr>
                <a:xfrm>
                  <a:off x="4757298" y="4792591"/>
                  <a:ext cx="60736" cy="24072"/>
                </a:xfrm>
                <a:custGeom>
                  <a:avLst/>
                  <a:gdLst>
                    <a:gd name="connsiteX0" fmla="*/ 13050 w 60736"/>
                    <a:gd name="connsiteY0" fmla="*/ 3136 h 24072"/>
                    <a:gd name="connsiteX1" fmla="*/ 2219 w 60736"/>
                    <a:gd name="connsiteY1" fmla="*/ 24072 h 24072"/>
                    <a:gd name="connsiteX2" fmla="*/ 13050 w 60736"/>
                    <a:gd name="connsiteY2" fmla="*/ 16221 h 24072"/>
                    <a:gd name="connsiteX3" fmla="*/ 55334 w 60736"/>
                    <a:gd name="connsiteY3" fmla="*/ 20631 h 24072"/>
                    <a:gd name="connsiteX4" fmla="*/ 58533 w 60736"/>
                    <a:gd name="connsiteY4" fmla="*/ 24048 h 24072"/>
                    <a:gd name="connsiteX5" fmla="*/ 55334 w 60736"/>
                    <a:gd name="connsiteY5" fmla="*/ 7546 h 24072"/>
                    <a:gd name="connsiteX6" fmla="*/ 13050 w 60736"/>
                    <a:gd name="connsiteY6" fmla="*/ 3136 h 2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736" h="24072">
                      <a:moveTo>
                        <a:pt x="13050" y="3136"/>
                      </a:moveTo>
                      <a:cubicBezTo>
                        <a:pt x="1177" y="7982"/>
                        <a:pt x="-3015" y="16657"/>
                        <a:pt x="2219" y="24072"/>
                      </a:cubicBezTo>
                      <a:cubicBezTo>
                        <a:pt x="4993" y="20462"/>
                        <a:pt x="8756" y="17736"/>
                        <a:pt x="13050" y="16221"/>
                      </a:cubicBezTo>
                      <a:cubicBezTo>
                        <a:pt x="26838" y="10696"/>
                        <a:pt x="45763" y="12659"/>
                        <a:pt x="55334" y="20631"/>
                      </a:cubicBezTo>
                      <a:cubicBezTo>
                        <a:pt x="56543" y="21627"/>
                        <a:pt x="57619" y="22776"/>
                        <a:pt x="58533" y="24048"/>
                      </a:cubicBezTo>
                      <a:cubicBezTo>
                        <a:pt x="62216" y="18765"/>
                        <a:pt x="61368" y="12562"/>
                        <a:pt x="55334" y="7546"/>
                      </a:cubicBezTo>
                      <a:cubicBezTo>
                        <a:pt x="45763" y="-426"/>
                        <a:pt x="26838" y="-2389"/>
                        <a:pt x="13050" y="3136"/>
                      </a:cubicBezTo>
                      <a:close/>
                    </a:path>
                  </a:pathLst>
                </a:custGeom>
                <a:solidFill>
                  <a:srgbClr val="000000">
                    <a:alpha val="10000"/>
                  </a:srgbClr>
                </a:solidFill>
                <a:ln w="2419" cap="flat">
                  <a:noFill/>
                  <a:prstDash val="solid"/>
                  <a:miter/>
                </a:ln>
              </p:spPr>
              <p:txBody>
                <a:bodyPr rtlCol="0" anchor="ctr"/>
                <a:lstStyle/>
                <a:p>
                  <a:endParaRPr lang="en-US"/>
                </a:p>
              </p:txBody>
            </p:sp>
            <p:sp>
              <p:nvSpPr>
                <p:cNvPr id="1282" name="Freeform: Shape 1281">
                  <a:extLst>
                    <a:ext uri="{FF2B5EF4-FFF2-40B4-BE49-F238E27FC236}">
                      <a16:creationId xmlns="" xmlns:a16="http://schemas.microsoft.com/office/drawing/2014/main" id="{3944F9C1-719E-49B5-B2D7-0C23D0EC2798}"/>
                    </a:ext>
                  </a:extLst>
                </p:cNvPr>
                <p:cNvSpPr/>
                <p:nvPr/>
              </p:nvSpPr>
              <p:spPr>
                <a:xfrm>
                  <a:off x="4735745" y="4791874"/>
                  <a:ext cx="122252" cy="71846"/>
                </a:xfrm>
                <a:custGeom>
                  <a:avLst/>
                  <a:gdLst>
                    <a:gd name="connsiteX0" fmla="*/ 55951 w 122252"/>
                    <a:gd name="connsiteY0" fmla="*/ 49093 h 71846"/>
                    <a:gd name="connsiteX1" fmla="*/ 54642 w 122252"/>
                    <a:gd name="connsiteY1" fmla="*/ 50620 h 71846"/>
                    <a:gd name="connsiteX2" fmla="*/ 51444 w 122252"/>
                    <a:gd name="connsiteY2" fmla="*/ 56799 h 71846"/>
                    <a:gd name="connsiteX3" fmla="*/ 49020 w 122252"/>
                    <a:gd name="connsiteY3" fmla="*/ 58762 h 71846"/>
                    <a:gd name="connsiteX4" fmla="*/ 49020 w 122252"/>
                    <a:gd name="connsiteY4" fmla="*/ 71847 h 71846"/>
                    <a:gd name="connsiteX5" fmla="*/ 51444 w 122252"/>
                    <a:gd name="connsiteY5" fmla="*/ 69884 h 71846"/>
                    <a:gd name="connsiteX6" fmla="*/ 54618 w 122252"/>
                    <a:gd name="connsiteY6" fmla="*/ 63705 h 71846"/>
                    <a:gd name="connsiteX7" fmla="*/ 55975 w 122252"/>
                    <a:gd name="connsiteY7" fmla="*/ 62203 h 71846"/>
                    <a:gd name="connsiteX8" fmla="*/ 99568 w 122252"/>
                    <a:gd name="connsiteY8" fmla="*/ 47349 h 71846"/>
                    <a:gd name="connsiteX9" fmla="*/ 99568 w 122252"/>
                    <a:gd name="connsiteY9" fmla="*/ 47349 h 71846"/>
                    <a:gd name="connsiteX10" fmla="*/ 98259 w 122252"/>
                    <a:gd name="connsiteY10" fmla="*/ 49045 h 71846"/>
                    <a:gd name="connsiteX11" fmla="*/ 85562 w 122252"/>
                    <a:gd name="connsiteY11" fmla="*/ 54133 h 71846"/>
                    <a:gd name="connsiteX12" fmla="*/ 82218 w 122252"/>
                    <a:gd name="connsiteY12" fmla="*/ 54279 h 71846"/>
                    <a:gd name="connsiteX13" fmla="*/ 82218 w 122252"/>
                    <a:gd name="connsiteY13" fmla="*/ 67364 h 71846"/>
                    <a:gd name="connsiteX14" fmla="*/ 85562 w 122252"/>
                    <a:gd name="connsiteY14" fmla="*/ 67218 h 71846"/>
                    <a:gd name="connsiteX15" fmla="*/ 98283 w 122252"/>
                    <a:gd name="connsiteY15" fmla="*/ 62130 h 71846"/>
                    <a:gd name="connsiteX16" fmla="*/ 99592 w 122252"/>
                    <a:gd name="connsiteY16" fmla="*/ 60434 h 71846"/>
                    <a:gd name="connsiteX17" fmla="*/ 15193 w 122252"/>
                    <a:gd name="connsiteY17" fmla="*/ 41872 h 71846"/>
                    <a:gd name="connsiteX18" fmla="*/ 3077 w 122252"/>
                    <a:gd name="connsiteY18" fmla="*/ 45725 h 71846"/>
                    <a:gd name="connsiteX19" fmla="*/ 0 w 122252"/>
                    <a:gd name="connsiteY19" fmla="*/ 45725 h 71846"/>
                    <a:gd name="connsiteX20" fmla="*/ 0 w 122252"/>
                    <a:gd name="connsiteY20" fmla="*/ 58786 h 71846"/>
                    <a:gd name="connsiteX21" fmla="*/ 3077 w 122252"/>
                    <a:gd name="connsiteY21" fmla="*/ 58786 h 71846"/>
                    <a:gd name="connsiteX22" fmla="*/ 15193 w 122252"/>
                    <a:gd name="connsiteY22" fmla="*/ 54957 h 71846"/>
                    <a:gd name="connsiteX23" fmla="*/ 122224 w 122252"/>
                    <a:gd name="connsiteY23" fmla="*/ 21178 h 71846"/>
                    <a:gd name="connsiteX24" fmla="*/ 122079 w 122252"/>
                    <a:gd name="connsiteY24" fmla="*/ 21954 h 71846"/>
                    <a:gd name="connsiteX25" fmla="*/ 119898 w 122252"/>
                    <a:gd name="connsiteY25" fmla="*/ 28981 h 71846"/>
                    <a:gd name="connsiteX26" fmla="*/ 116239 w 122252"/>
                    <a:gd name="connsiteY26" fmla="*/ 31574 h 71846"/>
                    <a:gd name="connsiteX27" fmla="*/ 101700 w 122252"/>
                    <a:gd name="connsiteY27" fmla="*/ 30992 h 71846"/>
                    <a:gd name="connsiteX28" fmla="*/ 99446 w 122252"/>
                    <a:gd name="connsiteY28" fmla="*/ 31453 h 71846"/>
                    <a:gd name="connsiteX29" fmla="*/ 99446 w 122252"/>
                    <a:gd name="connsiteY29" fmla="*/ 44538 h 71846"/>
                    <a:gd name="connsiteX30" fmla="*/ 101724 w 122252"/>
                    <a:gd name="connsiteY30" fmla="*/ 44077 h 71846"/>
                    <a:gd name="connsiteX31" fmla="*/ 116263 w 122252"/>
                    <a:gd name="connsiteY31" fmla="*/ 44659 h 71846"/>
                    <a:gd name="connsiteX32" fmla="*/ 119946 w 122252"/>
                    <a:gd name="connsiteY32" fmla="*/ 42066 h 71846"/>
                    <a:gd name="connsiteX33" fmla="*/ 122127 w 122252"/>
                    <a:gd name="connsiteY33" fmla="*/ 35039 h 71846"/>
                    <a:gd name="connsiteX34" fmla="*/ 122248 w 122252"/>
                    <a:gd name="connsiteY34" fmla="*/ 34239 h 71846"/>
                    <a:gd name="connsiteX35" fmla="*/ 114470 w 122252"/>
                    <a:gd name="connsiteY35" fmla="*/ 0 h 71846"/>
                    <a:gd name="connsiteX36" fmla="*/ 114349 w 122252"/>
                    <a:gd name="connsiteY36" fmla="*/ 436 h 71846"/>
                    <a:gd name="connsiteX37" fmla="*/ 113913 w 122252"/>
                    <a:gd name="connsiteY37" fmla="*/ 1115 h 71846"/>
                    <a:gd name="connsiteX38" fmla="*/ 113283 w 122252"/>
                    <a:gd name="connsiteY38" fmla="*/ 1575 h 71846"/>
                    <a:gd name="connsiteX39" fmla="*/ 103081 w 122252"/>
                    <a:gd name="connsiteY39" fmla="*/ 6688 h 71846"/>
                    <a:gd name="connsiteX40" fmla="*/ 102451 w 122252"/>
                    <a:gd name="connsiteY40" fmla="*/ 7124 h 71846"/>
                    <a:gd name="connsiteX41" fmla="*/ 101773 w 122252"/>
                    <a:gd name="connsiteY41" fmla="*/ 8190 h 71846"/>
                    <a:gd name="connsiteX42" fmla="*/ 101627 w 122252"/>
                    <a:gd name="connsiteY42" fmla="*/ 9208 h 71846"/>
                    <a:gd name="connsiteX43" fmla="*/ 101627 w 122252"/>
                    <a:gd name="connsiteY43" fmla="*/ 9741 h 71846"/>
                    <a:gd name="connsiteX44" fmla="*/ 101870 w 122252"/>
                    <a:gd name="connsiteY44" fmla="*/ 10444 h 71846"/>
                    <a:gd name="connsiteX45" fmla="*/ 102912 w 122252"/>
                    <a:gd name="connsiteY45" fmla="*/ 13158 h 71846"/>
                    <a:gd name="connsiteX46" fmla="*/ 106280 w 122252"/>
                    <a:gd name="connsiteY46" fmla="*/ 16429 h 71846"/>
                    <a:gd name="connsiteX47" fmla="*/ 108848 w 122252"/>
                    <a:gd name="connsiteY47" fmla="*/ 16841 h 71846"/>
                    <a:gd name="connsiteX48" fmla="*/ 113234 w 122252"/>
                    <a:gd name="connsiteY48" fmla="*/ 14660 h 71846"/>
                    <a:gd name="connsiteX49" fmla="*/ 114373 w 122252"/>
                    <a:gd name="connsiteY49" fmla="*/ 13037 h 71846"/>
                    <a:gd name="connsiteX50" fmla="*/ 114373 w 122252"/>
                    <a:gd name="connsiteY50" fmla="*/ 13037 h 7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2252" h="71846">
                      <a:moveTo>
                        <a:pt x="55951" y="49093"/>
                      </a:moveTo>
                      <a:cubicBezTo>
                        <a:pt x="55405" y="49498"/>
                        <a:pt x="54960" y="50019"/>
                        <a:pt x="54642" y="50620"/>
                      </a:cubicBezTo>
                      <a:lnTo>
                        <a:pt x="51444" y="56799"/>
                      </a:lnTo>
                      <a:cubicBezTo>
                        <a:pt x="50906" y="57729"/>
                        <a:pt x="50043" y="58427"/>
                        <a:pt x="49020" y="58762"/>
                      </a:cubicBezTo>
                      <a:lnTo>
                        <a:pt x="49020" y="71847"/>
                      </a:lnTo>
                      <a:cubicBezTo>
                        <a:pt x="50043" y="71512"/>
                        <a:pt x="50906" y="70814"/>
                        <a:pt x="51444" y="69884"/>
                      </a:cubicBezTo>
                      <a:lnTo>
                        <a:pt x="54618" y="63705"/>
                      </a:lnTo>
                      <a:cubicBezTo>
                        <a:pt x="54955" y="63111"/>
                        <a:pt x="55418" y="62597"/>
                        <a:pt x="55975" y="62203"/>
                      </a:cubicBezTo>
                      <a:close/>
                      <a:moveTo>
                        <a:pt x="99568" y="47349"/>
                      </a:moveTo>
                      <a:lnTo>
                        <a:pt x="99568" y="47349"/>
                      </a:lnTo>
                      <a:cubicBezTo>
                        <a:pt x="99546" y="48138"/>
                        <a:pt x="99017" y="48824"/>
                        <a:pt x="98259" y="49045"/>
                      </a:cubicBezTo>
                      <a:lnTo>
                        <a:pt x="85562" y="54133"/>
                      </a:lnTo>
                      <a:cubicBezTo>
                        <a:pt x="84486" y="54511"/>
                        <a:pt x="83323" y="54562"/>
                        <a:pt x="82218" y="54279"/>
                      </a:cubicBezTo>
                      <a:lnTo>
                        <a:pt x="82218" y="67364"/>
                      </a:lnTo>
                      <a:cubicBezTo>
                        <a:pt x="83323" y="67635"/>
                        <a:pt x="84483" y="67584"/>
                        <a:pt x="85562" y="67218"/>
                      </a:cubicBezTo>
                      <a:lnTo>
                        <a:pt x="98283" y="62130"/>
                      </a:lnTo>
                      <a:cubicBezTo>
                        <a:pt x="99037" y="61902"/>
                        <a:pt x="99563" y="61221"/>
                        <a:pt x="99592" y="60434"/>
                      </a:cubicBezTo>
                      <a:close/>
                      <a:moveTo>
                        <a:pt x="15193" y="41872"/>
                      </a:moveTo>
                      <a:lnTo>
                        <a:pt x="3077" y="45725"/>
                      </a:lnTo>
                      <a:cubicBezTo>
                        <a:pt x="2072" y="46013"/>
                        <a:pt x="1006" y="46013"/>
                        <a:pt x="0" y="45725"/>
                      </a:cubicBezTo>
                      <a:lnTo>
                        <a:pt x="0" y="58786"/>
                      </a:lnTo>
                      <a:cubicBezTo>
                        <a:pt x="1006" y="59074"/>
                        <a:pt x="2072" y="59074"/>
                        <a:pt x="3077" y="58786"/>
                      </a:cubicBezTo>
                      <a:lnTo>
                        <a:pt x="15193" y="54957"/>
                      </a:lnTo>
                      <a:close/>
                      <a:moveTo>
                        <a:pt x="122224" y="21178"/>
                      </a:moveTo>
                      <a:cubicBezTo>
                        <a:pt x="122212" y="21443"/>
                        <a:pt x="122161" y="21704"/>
                        <a:pt x="122079" y="21954"/>
                      </a:cubicBezTo>
                      <a:lnTo>
                        <a:pt x="119898" y="28981"/>
                      </a:lnTo>
                      <a:cubicBezTo>
                        <a:pt x="119357" y="30539"/>
                        <a:pt x="117887" y="31581"/>
                        <a:pt x="116239" y="31574"/>
                      </a:cubicBezTo>
                      <a:lnTo>
                        <a:pt x="101700" y="30992"/>
                      </a:lnTo>
                      <a:cubicBezTo>
                        <a:pt x="100925" y="30985"/>
                        <a:pt x="100156" y="31142"/>
                        <a:pt x="99446" y="31453"/>
                      </a:cubicBezTo>
                      <a:lnTo>
                        <a:pt x="99446" y="44538"/>
                      </a:lnTo>
                      <a:cubicBezTo>
                        <a:pt x="100166" y="44230"/>
                        <a:pt x="100941" y="44072"/>
                        <a:pt x="101724" y="44077"/>
                      </a:cubicBezTo>
                      <a:lnTo>
                        <a:pt x="116263" y="44659"/>
                      </a:lnTo>
                      <a:cubicBezTo>
                        <a:pt x="117913" y="44654"/>
                        <a:pt x="119387" y="43619"/>
                        <a:pt x="119946" y="42066"/>
                      </a:cubicBezTo>
                      <a:lnTo>
                        <a:pt x="122127" y="35039"/>
                      </a:lnTo>
                      <a:cubicBezTo>
                        <a:pt x="122226" y="34784"/>
                        <a:pt x="122268" y="34511"/>
                        <a:pt x="122248" y="34239"/>
                      </a:cubicBezTo>
                      <a:close/>
                      <a:moveTo>
                        <a:pt x="114470" y="0"/>
                      </a:moveTo>
                      <a:cubicBezTo>
                        <a:pt x="114453" y="150"/>
                        <a:pt x="114412" y="298"/>
                        <a:pt x="114349" y="436"/>
                      </a:cubicBezTo>
                      <a:cubicBezTo>
                        <a:pt x="114283" y="705"/>
                        <a:pt x="114131" y="943"/>
                        <a:pt x="113913" y="1115"/>
                      </a:cubicBezTo>
                      <a:cubicBezTo>
                        <a:pt x="113721" y="1294"/>
                        <a:pt x="113510" y="1447"/>
                        <a:pt x="113283" y="1575"/>
                      </a:cubicBezTo>
                      <a:lnTo>
                        <a:pt x="103081" y="6688"/>
                      </a:lnTo>
                      <a:cubicBezTo>
                        <a:pt x="102849" y="6799"/>
                        <a:pt x="102638" y="6947"/>
                        <a:pt x="102451" y="7124"/>
                      </a:cubicBezTo>
                      <a:cubicBezTo>
                        <a:pt x="102134" y="7412"/>
                        <a:pt x="101901" y="7781"/>
                        <a:pt x="101773" y="8190"/>
                      </a:cubicBezTo>
                      <a:cubicBezTo>
                        <a:pt x="101651" y="8515"/>
                        <a:pt x="101603" y="8862"/>
                        <a:pt x="101627" y="9208"/>
                      </a:cubicBezTo>
                      <a:cubicBezTo>
                        <a:pt x="101615" y="9385"/>
                        <a:pt x="101615" y="9564"/>
                        <a:pt x="101627" y="9741"/>
                      </a:cubicBezTo>
                      <a:cubicBezTo>
                        <a:pt x="101627" y="9983"/>
                        <a:pt x="101773" y="10202"/>
                        <a:pt x="101870" y="10444"/>
                      </a:cubicBezTo>
                      <a:cubicBezTo>
                        <a:pt x="102284" y="11321"/>
                        <a:pt x="102633" y="12227"/>
                        <a:pt x="102912" y="13158"/>
                      </a:cubicBezTo>
                      <a:cubicBezTo>
                        <a:pt x="103396" y="14755"/>
                        <a:pt x="104668" y="15990"/>
                        <a:pt x="106280" y="16429"/>
                      </a:cubicBezTo>
                      <a:lnTo>
                        <a:pt x="108848" y="16841"/>
                      </a:lnTo>
                      <a:lnTo>
                        <a:pt x="113234" y="14660"/>
                      </a:lnTo>
                      <a:cubicBezTo>
                        <a:pt x="113901" y="14391"/>
                        <a:pt x="114349" y="13756"/>
                        <a:pt x="114373" y="13037"/>
                      </a:cubicBezTo>
                      <a:lnTo>
                        <a:pt x="114373" y="13037"/>
                      </a:lnTo>
                      <a:close/>
                    </a:path>
                  </a:pathLst>
                </a:custGeom>
                <a:solidFill>
                  <a:srgbClr val="BA68C8"/>
                </a:solidFill>
                <a:ln w="2419" cap="flat">
                  <a:noFill/>
                  <a:prstDash val="solid"/>
                  <a:miter/>
                </a:ln>
              </p:spPr>
              <p:txBody>
                <a:bodyPr rtlCol="0" anchor="ctr"/>
                <a:lstStyle/>
                <a:p>
                  <a:endParaRPr lang="en-US"/>
                </a:p>
              </p:txBody>
            </p:sp>
            <p:sp>
              <p:nvSpPr>
                <p:cNvPr id="1283" name="Freeform: Shape 1282">
                  <a:extLst>
                    <a:ext uri="{FF2B5EF4-FFF2-40B4-BE49-F238E27FC236}">
                      <a16:creationId xmlns="" xmlns:a16="http://schemas.microsoft.com/office/drawing/2014/main" id="{BA1FA481-309B-46E6-ADCC-3665D7CAF34E}"/>
                    </a:ext>
                  </a:extLst>
                </p:cNvPr>
                <p:cNvSpPr/>
                <p:nvPr/>
              </p:nvSpPr>
              <p:spPr>
                <a:xfrm>
                  <a:off x="4735745" y="4791874"/>
                  <a:ext cx="122252" cy="71846"/>
                </a:xfrm>
                <a:custGeom>
                  <a:avLst/>
                  <a:gdLst>
                    <a:gd name="connsiteX0" fmla="*/ 55951 w 122252"/>
                    <a:gd name="connsiteY0" fmla="*/ 49093 h 71846"/>
                    <a:gd name="connsiteX1" fmla="*/ 54642 w 122252"/>
                    <a:gd name="connsiteY1" fmla="*/ 50620 h 71846"/>
                    <a:gd name="connsiteX2" fmla="*/ 51444 w 122252"/>
                    <a:gd name="connsiteY2" fmla="*/ 56799 h 71846"/>
                    <a:gd name="connsiteX3" fmla="*/ 49020 w 122252"/>
                    <a:gd name="connsiteY3" fmla="*/ 58762 h 71846"/>
                    <a:gd name="connsiteX4" fmla="*/ 49020 w 122252"/>
                    <a:gd name="connsiteY4" fmla="*/ 71847 h 71846"/>
                    <a:gd name="connsiteX5" fmla="*/ 51444 w 122252"/>
                    <a:gd name="connsiteY5" fmla="*/ 69884 h 71846"/>
                    <a:gd name="connsiteX6" fmla="*/ 54618 w 122252"/>
                    <a:gd name="connsiteY6" fmla="*/ 63705 h 71846"/>
                    <a:gd name="connsiteX7" fmla="*/ 55975 w 122252"/>
                    <a:gd name="connsiteY7" fmla="*/ 62203 h 71846"/>
                    <a:gd name="connsiteX8" fmla="*/ 99568 w 122252"/>
                    <a:gd name="connsiteY8" fmla="*/ 47349 h 71846"/>
                    <a:gd name="connsiteX9" fmla="*/ 99568 w 122252"/>
                    <a:gd name="connsiteY9" fmla="*/ 47349 h 71846"/>
                    <a:gd name="connsiteX10" fmla="*/ 98259 w 122252"/>
                    <a:gd name="connsiteY10" fmla="*/ 49045 h 71846"/>
                    <a:gd name="connsiteX11" fmla="*/ 85562 w 122252"/>
                    <a:gd name="connsiteY11" fmla="*/ 54133 h 71846"/>
                    <a:gd name="connsiteX12" fmla="*/ 82218 w 122252"/>
                    <a:gd name="connsiteY12" fmla="*/ 54279 h 71846"/>
                    <a:gd name="connsiteX13" fmla="*/ 82218 w 122252"/>
                    <a:gd name="connsiteY13" fmla="*/ 67364 h 71846"/>
                    <a:gd name="connsiteX14" fmla="*/ 85562 w 122252"/>
                    <a:gd name="connsiteY14" fmla="*/ 67218 h 71846"/>
                    <a:gd name="connsiteX15" fmla="*/ 98283 w 122252"/>
                    <a:gd name="connsiteY15" fmla="*/ 62130 h 71846"/>
                    <a:gd name="connsiteX16" fmla="*/ 99592 w 122252"/>
                    <a:gd name="connsiteY16" fmla="*/ 60434 h 71846"/>
                    <a:gd name="connsiteX17" fmla="*/ 15193 w 122252"/>
                    <a:gd name="connsiteY17" fmla="*/ 41872 h 71846"/>
                    <a:gd name="connsiteX18" fmla="*/ 3077 w 122252"/>
                    <a:gd name="connsiteY18" fmla="*/ 45725 h 71846"/>
                    <a:gd name="connsiteX19" fmla="*/ 0 w 122252"/>
                    <a:gd name="connsiteY19" fmla="*/ 45725 h 71846"/>
                    <a:gd name="connsiteX20" fmla="*/ 0 w 122252"/>
                    <a:gd name="connsiteY20" fmla="*/ 58786 h 71846"/>
                    <a:gd name="connsiteX21" fmla="*/ 3077 w 122252"/>
                    <a:gd name="connsiteY21" fmla="*/ 58786 h 71846"/>
                    <a:gd name="connsiteX22" fmla="*/ 15193 w 122252"/>
                    <a:gd name="connsiteY22" fmla="*/ 54957 h 71846"/>
                    <a:gd name="connsiteX23" fmla="*/ 122224 w 122252"/>
                    <a:gd name="connsiteY23" fmla="*/ 21178 h 71846"/>
                    <a:gd name="connsiteX24" fmla="*/ 122079 w 122252"/>
                    <a:gd name="connsiteY24" fmla="*/ 21954 h 71846"/>
                    <a:gd name="connsiteX25" fmla="*/ 119898 w 122252"/>
                    <a:gd name="connsiteY25" fmla="*/ 28981 h 71846"/>
                    <a:gd name="connsiteX26" fmla="*/ 116239 w 122252"/>
                    <a:gd name="connsiteY26" fmla="*/ 31574 h 71846"/>
                    <a:gd name="connsiteX27" fmla="*/ 101700 w 122252"/>
                    <a:gd name="connsiteY27" fmla="*/ 30992 h 71846"/>
                    <a:gd name="connsiteX28" fmla="*/ 99446 w 122252"/>
                    <a:gd name="connsiteY28" fmla="*/ 31453 h 71846"/>
                    <a:gd name="connsiteX29" fmla="*/ 99446 w 122252"/>
                    <a:gd name="connsiteY29" fmla="*/ 44538 h 71846"/>
                    <a:gd name="connsiteX30" fmla="*/ 101724 w 122252"/>
                    <a:gd name="connsiteY30" fmla="*/ 44077 h 71846"/>
                    <a:gd name="connsiteX31" fmla="*/ 116263 w 122252"/>
                    <a:gd name="connsiteY31" fmla="*/ 44659 h 71846"/>
                    <a:gd name="connsiteX32" fmla="*/ 119946 w 122252"/>
                    <a:gd name="connsiteY32" fmla="*/ 42066 h 71846"/>
                    <a:gd name="connsiteX33" fmla="*/ 122127 w 122252"/>
                    <a:gd name="connsiteY33" fmla="*/ 35039 h 71846"/>
                    <a:gd name="connsiteX34" fmla="*/ 122248 w 122252"/>
                    <a:gd name="connsiteY34" fmla="*/ 34239 h 71846"/>
                    <a:gd name="connsiteX35" fmla="*/ 114470 w 122252"/>
                    <a:gd name="connsiteY35" fmla="*/ 0 h 71846"/>
                    <a:gd name="connsiteX36" fmla="*/ 114349 w 122252"/>
                    <a:gd name="connsiteY36" fmla="*/ 436 h 71846"/>
                    <a:gd name="connsiteX37" fmla="*/ 113913 w 122252"/>
                    <a:gd name="connsiteY37" fmla="*/ 1115 h 71846"/>
                    <a:gd name="connsiteX38" fmla="*/ 113283 w 122252"/>
                    <a:gd name="connsiteY38" fmla="*/ 1575 h 71846"/>
                    <a:gd name="connsiteX39" fmla="*/ 103081 w 122252"/>
                    <a:gd name="connsiteY39" fmla="*/ 6688 h 71846"/>
                    <a:gd name="connsiteX40" fmla="*/ 102451 w 122252"/>
                    <a:gd name="connsiteY40" fmla="*/ 7124 h 71846"/>
                    <a:gd name="connsiteX41" fmla="*/ 101773 w 122252"/>
                    <a:gd name="connsiteY41" fmla="*/ 8190 h 71846"/>
                    <a:gd name="connsiteX42" fmla="*/ 101627 w 122252"/>
                    <a:gd name="connsiteY42" fmla="*/ 9208 h 71846"/>
                    <a:gd name="connsiteX43" fmla="*/ 101627 w 122252"/>
                    <a:gd name="connsiteY43" fmla="*/ 9741 h 71846"/>
                    <a:gd name="connsiteX44" fmla="*/ 101870 w 122252"/>
                    <a:gd name="connsiteY44" fmla="*/ 10444 h 71846"/>
                    <a:gd name="connsiteX45" fmla="*/ 102912 w 122252"/>
                    <a:gd name="connsiteY45" fmla="*/ 13158 h 71846"/>
                    <a:gd name="connsiteX46" fmla="*/ 106280 w 122252"/>
                    <a:gd name="connsiteY46" fmla="*/ 16429 h 71846"/>
                    <a:gd name="connsiteX47" fmla="*/ 108848 w 122252"/>
                    <a:gd name="connsiteY47" fmla="*/ 16841 h 71846"/>
                    <a:gd name="connsiteX48" fmla="*/ 113234 w 122252"/>
                    <a:gd name="connsiteY48" fmla="*/ 14660 h 71846"/>
                    <a:gd name="connsiteX49" fmla="*/ 114373 w 122252"/>
                    <a:gd name="connsiteY49" fmla="*/ 13037 h 71846"/>
                    <a:gd name="connsiteX50" fmla="*/ 114373 w 122252"/>
                    <a:gd name="connsiteY50" fmla="*/ 13037 h 7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2252" h="71846">
                      <a:moveTo>
                        <a:pt x="55951" y="49093"/>
                      </a:moveTo>
                      <a:cubicBezTo>
                        <a:pt x="55405" y="49498"/>
                        <a:pt x="54960" y="50019"/>
                        <a:pt x="54642" y="50620"/>
                      </a:cubicBezTo>
                      <a:lnTo>
                        <a:pt x="51444" y="56799"/>
                      </a:lnTo>
                      <a:cubicBezTo>
                        <a:pt x="50906" y="57729"/>
                        <a:pt x="50043" y="58427"/>
                        <a:pt x="49020" y="58762"/>
                      </a:cubicBezTo>
                      <a:lnTo>
                        <a:pt x="49020" y="71847"/>
                      </a:lnTo>
                      <a:cubicBezTo>
                        <a:pt x="50043" y="71512"/>
                        <a:pt x="50906" y="70814"/>
                        <a:pt x="51444" y="69884"/>
                      </a:cubicBezTo>
                      <a:lnTo>
                        <a:pt x="54618" y="63705"/>
                      </a:lnTo>
                      <a:cubicBezTo>
                        <a:pt x="54955" y="63111"/>
                        <a:pt x="55418" y="62597"/>
                        <a:pt x="55975" y="62203"/>
                      </a:cubicBezTo>
                      <a:close/>
                      <a:moveTo>
                        <a:pt x="99568" y="47349"/>
                      </a:moveTo>
                      <a:lnTo>
                        <a:pt x="99568" y="47349"/>
                      </a:lnTo>
                      <a:cubicBezTo>
                        <a:pt x="99546" y="48138"/>
                        <a:pt x="99017" y="48824"/>
                        <a:pt x="98259" y="49045"/>
                      </a:cubicBezTo>
                      <a:lnTo>
                        <a:pt x="85562" y="54133"/>
                      </a:lnTo>
                      <a:cubicBezTo>
                        <a:pt x="84486" y="54511"/>
                        <a:pt x="83323" y="54562"/>
                        <a:pt x="82218" y="54279"/>
                      </a:cubicBezTo>
                      <a:lnTo>
                        <a:pt x="82218" y="67364"/>
                      </a:lnTo>
                      <a:cubicBezTo>
                        <a:pt x="83323" y="67635"/>
                        <a:pt x="84483" y="67584"/>
                        <a:pt x="85562" y="67218"/>
                      </a:cubicBezTo>
                      <a:lnTo>
                        <a:pt x="98283" y="62130"/>
                      </a:lnTo>
                      <a:cubicBezTo>
                        <a:pt x="99037" y="61902"/>
                        <a:pt x="99563" y="61221"/>
                        <a:pt x="99592" y="60434"/>
                      </a:cubicBezTo>
                      <a:close/>
                      <a:moveTo>
                        <a:pt x="15193" y="41872"/>
                      </a:moveTo>
                      <a:lnTo>
                        <a:pt x="3077" y="45725"/>
                      </a:lnTo>
                      <a:cubicBezTo>
                        <a:pt x="2072" y="46013"/>
                        <a:pt x="1006" y="46013"/>
                        <a:pt x="0" y="45725"/>
                      </a:cubicBezTo>
                      <a:lnTo>
                        <a:pt x="0" y="58786"/>
                      </a:lnTo>
                      <a:cubicBezTo>
                        <a:pt x="1006" y="59074"/>
                        <a:pt x="2072" y="59074"/>
                        <a:pt x="3077" y="58786"/>
                      </a:cubicBezTo>
                      <a:lnTo>
                        <a:pt x="15193" y="54957"/>
                      </a:lnTo>
                      <a:close/>
                      <a:moveTo>
                        <a:pt x="122224" y="21178"/>
                      </a:moveTo>
                      <a:cubicBezTo>
                        <a:pt x="122212" y="21443"/>
                        <a:pt x="122161" y="21704"/>
                        <a:pt x="122079" y="21954"/>
                      </a:cubicBezTo>
                      <a:lnTo>
                        <a:pt x="119898" y="28981"/>
                      </a:lnTo>
                      <a:cubicBezTo>
                        <a:pt x="119357" y="30539"/>
                        <a:pt x="117887" y="31581"/>
                        <a:pt x="116239" y="31574"/>
                      </a:cubicBezTo>
                      <a:lnTo>
                        <a:pt x="101700" y="30992"/>
                      </a:lnTo>
                      <a:cubicBezTo>
                        <a:pt x="100925" y="30985"/>
                        <a:pt x="100156" y="31142"/>
                        <a:pt x="99446" y="31453"/>
                      </a:cubicBezTo>
                      <a:lnTo>
                        <a:pt x="99446" y="44538"/>
                      </a:lnTo>
                      <a:cubicBezTo>
                        <a:pt x="100166" y="44230"/>
                        <a:pt x="100941" y="44072"/>
                        <a:pt x="101724" y="44077"/>
                      </a:cubicBezTo>
                      <a:lnTo>
                        <a:pt x="116263" y="44659"/>
                      </a:lnTo>
                      <a:cubicBezTo>
                        <a:pt x="117913" y="44654"/>
                        <a:pt x="119387" y="43619"/>
                        <a:pt x="119946" y="42066"/>
                      </a:cubicBezTo>
                      <a:lnTo>
                        <a:pt x="122127" y="35039"/>
                      </a:lnTo>
                      <a:cubicBezTo>
                        <a:pt x="122226" y="34784"/>
                        <a:pt x="122268" y="34511"/>
                        <a:pt x="122248" y="34239"/>
                      </a:cubicBezTo>
                      <a:close/>
                      <a:moveTo>
                        <a:pt x="114470" y="0"/>
                      </a:moveTo>
                      <a:cubicBezTo>
                        <a:pt x="114453" y="150"/>
                        <a:pt x="114412" y="298"/>
                        <a:pt x="114349" y="436"/>
                      </a:cubicBezTo>
                      <a:cubicBezTo>
                        <a:pt x="114283" y="705"/>
                        <a:pt x="114131" y="943"/>
                        <a:pt x="113913" y="1115"/>
                      </a:cubicBezTo>
                      <a:cubicBezTo>
                        <a:pt x="113721" y="1294"/>
                        <a:pt x="113510" y="1447"/>
                        <a:pt x="113283" y="1575"/>
                      </a:cubicBezTo>
                      <a:lnTo>
                        <a:pt x="103081" y="6688"/>
                      </a:lnTo>
                      <a:cubicBezTo>
                        <a:pt x="102849" y="6799"/>
                        <a:pt x="102638" y="6947"/>
                        <a:pt x="102451" y="7124"/>
                      </a:cubicBezTo>
                      <a:cubicBezTo>
                        <a:pt x="102134" y="7412"/>
                        <a:pt x="101901" y="7781"/>
                        <a:pt x="101773" y="8190"/>
                      </a:cubicBezTo>
                      <a:cubicBezTo>
                        <a:pt x="101651" y="8515"/>
                        <a:pt x="101603" y="8862"/>
                        <a:pt x="101627" y="9208"/>
                      </a:cubicBezTo>
                      <a:cubicBezTo>
                        <a:pt x="101615" y="9385"/>
                        <a:pt x="101615" y="9564"/>
                        <a:pt x="101627" y="9741"/>
                      </a:cubicBezTo>
                      <a:cubicBezTo>
                        <a:pt x="101627" y="9983"/>
                        <a:pt x="101773" y="10202"/>
                        <a:pt x="101870" y="10444"/>
                      </a:cubicBezTo>
                      <a:cubicBezTo>
                        <a:pt x="102284" y="11321"/>
                        <a:pt x="102633" y="12227"/>
                        <a:pt x="102912" y="13158"/>
                      </a:cubicBezTo>
                      <a:cubicBezTo>
                        <a:pt x="103396" y="14755"/>
                        <a:pt x="104668" y="15990"/>
                        <a:pt x="106280" y="16429"/>
                      </a:cubicBezTo>
                      <a:lnTo>
                        <a:pt x="108848" y="16841"/>
                      </a:lnTo>
                      <a:lnTo>
                        <a:pt x="113234" y="14660"/>
                      </a:lnTo>
                      <a:cubicBezTo>
                        <a:pt x="113901" y="14391"/>
                        <a:pt x="114349" y="13756"/>
                        <a:pt x="114373" y="13037"/>
                      </a:cubicBezTo>
                      <a:lnTo>
                        <a:pt x="114373" y="13037"/>
                      </a:lnTo>
                      <a:close/>
                    </a:path>
                  </a:pathLst>
                </a:custGeom>
                <a:solidFill>
                  <a:srgbClr val="FFFFFF">
                    <a:alpha val="70000"/>
                  </a:srgbClr>
                </a:solidFill>
                <a:ln w="2419" cap="flat">
                  <a:noFill/>
                  <a:prstDash val="solid"/>
                  <a:miter/>
                </a:ln>
              </p:spPr>
              <p:txBody>
                <a:bodyPr rtlCol="0" anchor="ctr"/>
                <a:lstStyle/>
                <a:p>
                  <a:endParaRPr lang="en-US"/>
                </a:p>
              </p:txBody>
            </p:sp>
            <p:sp>
              <p:nvSpPr>
                <p:cNvPr id="1284" name="Freeform: Shape 1283">
                  <a:extLst>
                    <a:ext uri="{FF2B5EF4-FFF2-40B4-BE49-F238E27FC236}">
                      <a16:creationId xmlns="" xmlns:a16="http://schemas.microsoft.com/office/drawing/2014/main" id="{94B5EC8A-9A05-4C83-AAA8-A678CD78B9E2}"/>
                    </a:ext>
                  </a:extLst>
                </p:cNvPr>
                <p:cNvSpPr/>
                <p:nvPr/>
              </p:nvSpPr>
              <p:spPr>
                <a:xfrm>
                  <a:off x="4717370" y="4769378"/>
                  <a:ext cx="140776" cy="81579"/>
                </a:xfrm>
                <a:custGeom>
                  <a:avLst/>
                  <a:gdLst>
                    <a:gd name="connsiteX0" fmla="*/ 119130 w 140776"/>
                    <a:gd name="connsiteY0" fmla="*/ 13263 h 81579"/>
                    <a:gd name="connsiteX1" fmla="*/ 106748 w 140776"/>
                    <a:gd name="connsiteY1" fmla="*/ 17140 h 81579"/>
                    <a:gd name="connsiteX2" fmla="*/ 101489 w 140776"/>
                    <a:gd name="connsiteY2" fmla="*/ 16801 h 81579"/>
                    <a:gd name="connsiteX3" fmla="*/ 94874 w 140776"/>
                    <a:gd name="connsiteY3" fmla="*/ 14378 h 81579"/>
                    <a:gd name="connsiteX4" fmla="*/ 92451 w 140776"/>
                    <a:gd name="connsiteY4" fmla="*/ 10792 h 81579"/>
                    <a:gd name="connsiteX5" fmla="*/ 93178 w 140776"/>
                    <a:gd name="connsiteY5" fmla="*/ 4758 h 81579"/>
                    <a:gd name="connsiteX6" fmla="*/ 90796 w 140776"/>
                    <a:gd name="connsiteY6" fmla="*/ 1661 h 81579"/>
                    <a:gd name="connsiteX7" fmla="*/ 90755 w 140776"/>
                    <a:gd name="connsiteY7" fmla="*/ 1656 h 81579"/>
                    <a:gd name="connsiteX8" fmla="*/ 74859 w 140776"/>
                    <a:gd name="connsiteY8" fmla="*/ 9 h 81579"/>
                    <a:gd name="connsiteX9" fmla="*/ 70764 w 140776"/>
                    <a:gd name="connsiteY9" fmla="*/ 2214 h 81579"/>
                    <a:gd name="connsiteX10" fmla="*/ 67589 w 140776"/>
                    <a:gd name="connsiteY10" fmla="*/ 8393 h 81579"/>
                    <a:gd name="connsiteX11" fmla="*/ 63470 w 140776"/>
                    <a:gd name="connsiteY11" fmla="*/ 11058 h 81579"/>
                    <a:gd name="connsiteX12" fmla="*/ 55255 w 140776"/>
                    <a:gd name="connsiteY12" fmla="*/ 12100 h 81579"/>
                    <a:gd name="connsiteX13" fmla="*/ 50118 w 140776"/>
                    <a:gd name="connsiteY13" fmla="*/ 11058 h 81579"/>
                    <a:gd name="connsiteX14" fmla="*/ 41565 w 140776"/>
                    <a:gd name="connsiteY14" fmla="*/ 5388 h 81579"/>
                    <a:gd name="connsiteX15" fmla="*/ 36718 w 140776"/>
                    <a:gd name="connsiteY15" fmla="*/ 4879 h 81579"/>
                    <a:gd name="connsiteX16" fmla="*/ 23997 w 140776"/>
                    <a:gd name="connsiteY16" fmla="*/ 9968 h 81579"/>
                    <a:gd name="connsiteX17" fmla="*/ 22720 w 140776"/>
                    <a:gd name="connsiteY17" fmla="*/ 12158 h 81579"/>
                    <a:gd name="connsiteX18" fmla="*/ 23294 w 140776"/>
                    <a:gd name="connsiteY18" fmla="*/ 13069 h 81579"/>
                    <a:gd name="connsiteX19" fmla="*/ 29085 w 140776"/>
                    <a:gd name="connsiteY19" fmla="*/ 19200 h 81579"/>
                    <a:gd name="connsiteX20" fmla="*/ 29093 w 140776"/>
                    <a:gd name="connsiteY20" fmla="*/ 22626 h 81579"/>
                    <a:gd name="connsiteX21" fmla="*/ 28722 w 140776"/>
                    <a:gd name="connsiteY21" fmla="*/ 22932 h 81579"/>
                    <a:gd name="connsiteX22" fmla="*/ 25233 w 140776"/>
                    <a:gd name="connsiteY22" fmla="*/ 26033 h 81579"/>
                    <a:gd name="connsiteX23" fmla="*/ 20532 w 140776"/>
                    <a:gd name="connsiteY23" fmla="*/ 28020 h 81579"/>
                    <a:gd name="connsiteX24" fmla="*/ 5993 w 140776"/>
                    <a:gd name="connsiteY24" fmla="*/ 27439 h 81579"/>
                    <a:gd name="connsiteX25" fmla="*/ 2309 w 140776"/>
                    <a:gd name="connsiteY25" fmla="*/ 30032 h 81579"/>
                    <a:gd name="connsiteX26" fmla="*/ 129 w 140776"/>
                    <a:gd name="connsiteY26" fmla="*/ 37059 h 81579"/>
                    <a:gd name="connsiteX27" fmla="*/ 1646 w 140776"/>
                    <a:gd name="connsiteY27" fmla="*/ 40131 h 81579"/>
                    <a:gd name="connsiteX28" fmla="*/ 2067 w 140776"/>
                    <a:gd name="connsiteY28" fmla="*/ 40233 h 81579"/>
                    <a:gd name="connsiteX29" fmla="*/ 15879 w 140776"/>
                    <a:gd name="connsiteY29" fmla="*/ 42656 h 81579"/>
                    <a:gd name="connsiteX30" fmla="*/ 19247 w 140776"/>
                    <a:gd name="connsiteY30" fmla="*/ 45903 h 81579"/>
                    <a:gd name="connsiteX31" fmla="*/ 20289 w 140776"/>
                    <a:gd name="connsiteY31" fmla="*/ 48641 h 81579"/>
                    <a:gd name="connsiteX32" fmla="*/ 19158 w 140776"/>
                    <a:gd name="connsiteY32" fmla="*/ 52380 h 81579"/>
                    <a:gd name="connsiteX33" fmla="*/ 19126 w 140776"/>
                    <a:gd name="connsiteY33" fmla="*/ 52397 h 81579"/>
                    <a:gd name="connsiteX34" fmla="*/ 8925 w 140776"/>
                    <a:gd name="connsiteY34" fmla="*/ 57510 h 81579"/>
                    <a:gd name="connsiteX35" fmla="*/ 7880 w 140776"/>
                    <a:gd name="connsiteY35" fmla="*/ 59708 h 81579"/>
                    <a:gd name="connsiteX36" fmla="*/ 8585 w 140776"/>
                    <a:gd name="connsiteY36" fmla="*/ 60587 h 81579"/>
                    <a:gd name="connsiteX37" fmla="*/ 16679 w 140776"/>
                    <a:gd name="connsiteY37" fmla="*/ 67348 h 81579"/>
                    <a:gd name="connsiteX38" fmla="*/ 21525 w 140776"/>
                    <a:gd name="connsiteY38" fmla="*/ 68317 h 81579"/>
                    <a:gd name="connsiteX39" fmla="*/ 33907 w 140776"/>
                    <a:gd name="connsiteY39" fmla="*/ 64440 h 81579"/>
                    <a:gd name="connsiteX40" fmla="*/ 39166 w 140776"/>
                    <a:gd name="connsiteY40" fmla="*/ 64780 h 81579"/>
                    <a:gd name="connsiteX41" fmla="*/ 45781 w 140776"/>
                    <a:gd name="connsiteY41" fmla="*/ 67203 h 81579"/>
                    <a:gd name="connsiteX42" fmla="*/ 48204 w 140776"/>
                    <a:gd name="connsiteY42" fmla="*/ 70789 h 81579"/>
                    <a:gd name="connsiteX43" fmla="*/ 47453 w 140776"/>
                    <a:gd name="connsiteY43" fmla="*/ 76823 h 81579"/>
                    <a:gd name="connsiteX44" fmla="*/ 49876 w 140776"/>
                    <a:gd name="connsiteY44" fmla="*/ 79924 h 81579"/>
                    <a:gd name="connsiteX45" fmla="*/ 65772 w 140776"/>
                    <a:gd name="connsiteY45" fmla="*/ 81572 h 81579"/>
                    <a:gd name="connsiteX46" fmla="*/ 69891 w 140776"/>
                    <a:gd name="connsiteY46" fmla="*/ 79367 h 81579"/>
                    <a:gd name="connsiteX47" fmla="*/ 73041 w 140776"/>
                    <a:gd name="connsiteY47" fmla="*/ 73188 h 81579"/>
                    <a:gd name="connsiteX48" fmla="*/ 77161 w 140776"/>
                    <a:gd name="connsiteY48" fmla="*/ 70498 h 81579"/>
                    <a:gd name="connsiteX49" fmla="*/ 85400 w 140776"/>
                    <a:gd name="connsiteY49" fmla="*/ 69481 h 81579"/>
                    <a:gd name="connsiteX50" fmla="*/ 90512 w 140776"/>
                    <a:gd name="connsiteY50" fmla="*/ 70522 h 81579"/>
                    <a:gd name="connsiteX51" fmla="*/ 99066 w 140776"/>
                    <a:gd name="connsiteY51" fmla="*/ 76193 h 81579"/>
                    <a:gd name="connsiteX52" fmla="*/ 104058 w 140776"/>
                    <a:gd name="connsiteY52" fmla="*/ 76701 h 81579"/>
                    <a:gd name="connsiteX53" fmla="*/ 116755 w 140776"/>
                    <a:gd name="connsiteY53" fmla="*/ 71613 h 81579"/>
                    <a:gd name="connsiteX54" fmla="*/ 118032 w 140776"/>
                    <a:gd name="connsiteY54" fmla="*/ 69422 h 81579"/>
                    <a:gd name="connsiteX55" fmla="*/ 117458 w 140776"/>
                    <a:gd name="connsiteY55" fmla="*/ 68511 h 81579"/>
                    <a:gd name="connsiteX56" fmla="*/ 111691 w 140776"/>
                    <a:gd name="connsiteY56" fmla="*/ 62356 h 81579"/>
                    <a:gd name="connsiteX57" fmla="*/ 111693 w 140776"/>
                    <a:gd name="connsiteY57" fmla="*/ 58930 h 81579"/>
                    <a:gd name="connsiteX58" fmla="*/ 112030 w 140776"/>
                    <a:gd name="connsiteY58" fmla="*/ 58649 h 81579"/>
                    <a:gd name="connsiteX59" fmla="*/ 115519 w 140776"/>
                    <a:gd name="connsiteY59" fmla="*/ 55547 h 81579"/>
                    <a:gd name="connsiteX60" fmla="*/ 120220 w 140776"/>
                    <a:gd name="connsiteY60" fmla="*/ 53536 h 81579"/>
                    <a:gd name="connsiteX61" fmla="*/ 134759 w 140776"/>
                    <a:gd name="connsiteY61" fmla="*/ 54142 h 81579"/>
                    <a:gd name="connsiteX62" fmla="*/ 138442 w 140776"/>
                    <a:gd name="connsiteY62" fmla="*/ 51549 h 81579"/>
                    <a:gd name="connsiteX63" fmla="*/ 140648 w 140776"/>
                    <a:gd name="connsiteY63" fmla="*/ 44522 h 81579"/>
                    <a:gd name="connsiteX64" fmla="*/ 139131 w 140776"/>
                    <a:gd name="connsiteY64" fmla="*/ 41449 h 81579"/>
                    <a:gd name="connsiteX65" fmla="*/ 138709 w 140776"/>
                    <a:gd name="connsiteY65" fmla="*/ 41348 h 81579"/>
                    <a:gd name="connsiteX66" fmla="*/ 124873 w 140776"/>
                    <a:gd name="connsiteY66" fmla="*/ 38924 h 81579"/>
                    <a:gd name="connsiteX67" fmla="*/ 121505 w 140776"/>
                    <a:gd name="connsiteY67" fmla="*/ 35702 h 81579"/>
                    <a:gd name="connsiteX68" fmla="*/ 120463 w 140776"/>
                    <a:gd name="connsiteY68" fmla="*/ 32939 h 81579"/>
                    <a:gd name="connsiteX69" fmla="*/ 121623 w 140776"/>
                    <a:gd name="connsiteY69" fmla="*/ 29210 h 81579"/>
                    <a:gd name="connsiteX70" fmla="*/ 121626 w 140776"/>
                    <a:gd name="connsiteY70" fmla="*/ 29208 h 81579"/>
                    <a:gd name="connsiteX71" fmla="*/ 131827 w 140776"/>
                    <a:gd name="connsiteY71" fmla="*/ 24095 h 81579"/>
                    <a:gd name="connsiteX72" fmla="*/ 132893 w 140776"/>
                    <a:gd name="connsiteY72" fmla="*/ 21907 h 81579"/>
                    <a:gd name="connsiteX73" fmla="*/ 132191 w 140776"/>
                    <a:gd name="connsiteY73" fmla="*/ 21017 h 81579"/>
                    <a:gd name="connsiteX74" fmla="*/ 124073 w 140776"/>
                    <a:gd name="connsiteY74" fmla="*/ 14257 h 81579"/>
                    <a:gd name="connsiteX75" fmla="*/ 119130 w 140776"/>
                    <a:gd name="connsiteY75" fmla="*/ 13263 h 81579"/>
                    <a:gd name="connsiteX76" fmla="*/ 95238 w 140776"/>
                    <a:gd name="connsiteY76" fmla="*/ 30758 h 81579"/>
                    <a:gd name="connsiteX77" fmla="*/ 87605 w 140776"/>
                    <a:gd name="connsiteY77" fmla="*/ 55135 h 81579"/>
                    <a:gd name="connsiteX78" fmla="*/ 45345 w 140776"/>
                    <a:gd name="connsiteY78" fmla="*/ 50725 h 81579"/>
                    <a:gd name="connsiteX79" fmla="*/ 52978 w 140776"/>
                    <a:gd name="connsiteY79" fmla="*/ 26324 h 81579"/>
                    <a:gd name="connsiteX80" fmla="*/ 95238 w 140776"/>
                    <a:gd name="connsiteY80" fmla="*/ 30758 h 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40776" h="81579">
                      <a:moveTo>
                        <a:pt x="119130" y="13263"/>
                      </a:moveTo>
                      <a:lnTo>
                        <a:pt x="106748" y="17140"/>
                      </a:lnTo>
                      <a:cubicBezTo>
                        <a:pt x="105003" y="17574"/>
                        <a:pt x="103164" y="17458"/>
                        <a:pt x="101489" y="16801"/>
                      </a:cubicBezTo>
                      <a:cubicBezTo>
                        <a:pt x="99328" y="15878"/>
                        <a:pt x="97120" y="15068"/>
                        <a:pt x="94874" y="14378"/>
                      </a:cubicBezTo>
                      <a:cubicBezTo>
                        <a:pt x="93321" y="13903"/>
                        <a:pt x="92310" y="12408"/>
                        <a:pt x="92451" y="10792"/>
                      </a:cubicBezTo>
                      <a:lnTo>
                        <a:pt x="93178" y="4758"/>
                      </a:lnTo>
                      <a:cubicBezTo>
                        <a:pt x="93374" y="3246"/>
                        <a:pt x="92308" y="1860"/>
                        <a:pt x="90796" y="1661"/>
                      </a:cubicBezTo>
                      <a:cubicBezTo>
                        <a:pt x="90781" y="1659"/>
                        <a:pt x="90769" y="1659"/>
                        <a:pt x="90755" y="1656"/>
                      </a:cubicBezTo>
                      <a:lnTo>
                        <a:pt x="74859" y="9"/>
                      </a:lnTo>
                      <a:cubicBezTo>
                        <a:pt x="73184" y="-96"/>
                        <a:pt x="71600" y="760"/>
                        <a:pt x="70764" y="2214"/>
                      </a:cubicBezTo>
                      <a:lnTo>
                        <a:pt x="67589" y="8393"/>
                      </a:lnTo>
                      <a:cubicBezTo>
                        <a:pt x="66717" y="9883"/>
                        <a:pt x="65188" y="10872"/>
                        <a:pt x="63470" y="11058"/>
                      </a:cubicBezTo>
                      <a:cubicBezTo>
                        <a:pt x="60708" y="11276"/>
                        <a:pt x="57969" y="11615"/>
                        <a:pt x="55255" y="12100"/>
                      </a:cubicBezTo>
                      <a:cubicBezTo>
                        <a:pt x="53474" y="12333"/>
                        <a:pt x="51667" y="11967"/>
                        <a:pt x="50118" y="11058"/>
                      </a:cubicBezTo>
                      <a:lnTo>
                        <a:pt x="41565" y="5388"/>
                      </a:lnTo>
                      <a:cubicBezTo>
                        <a:pt x="40096" y="4535"/>
                        <a:pt x="38332" y="4351"/>
                        <a:pt x="36718" y="4879"/>
                      </a:cubicBezTo>
                      <a:lnTo>
                        <a:pt x="23997" y="9968"/>
                      </a:lnTo>
                      <a:cubicBezTo>
                        <a:pt x="23040" y="10220"/>
                        <a:pt x="22468" y="11201"/>
                        <a:pt x="22720" y="12158"/>
                      </a:cubicBezTo>
                      <a:cubicBezTo>
                        <a:pt x="22814" y="12514"/>
                        <a:pt x="23013" y="12832"/>
                        <a:pt x="23294" y="13069"/>
                      </a:cubicBezTo>
                      <a:lnTo>
                        <a:pt x="29085" y="19200"/>
                      </a:lnTo>
                      <a:cubicBezTo>
                        <a:pt x="30033" y="20145"/>
                        <a:pt x="30038" y="21679"/>
                        <a:pt x="29093" y="22626"/>
                      </a:cubicBezTo>
                      <a:cubicBezTo>
                        <a:pt x="28979" y="22740"/>
                        <a:pt x="28855" y="22842"/>
                        <a:pt x="28722" y="22932"/>
                      </a:cubicBezTo>
                      <a:cubicBezTo>
                        <a:pt x="27488" y="23884"/>
                        <a:pt x="26323" y="24921"/>
                        <a:pt x="25233" y="26033"/>
                      </a:cubicBezTo>
                      <a:cubicBezTo>
                        <a:pt x="23973" y="27264"/>
                        <a:pt x="22293" y="27972"/>
                        <a:pt x="20532" y="28020"/>
                      </a:cubicBezTo>
                      <a:lnTo>
                        <a:pt x="5993" y="27439"/>
                      </a:lnTo>
                      <a:cubicBezTo>
                        <a:pt x="4343" y="27444"/>
                        <a:pt x="2869" y="28478"/>
                        <a:pt x="2309" y="30032"/>
                      </a:cubicBezTo>
                      <a:lnTo>
                        <a:pt x="129" y="37059"/>
                      </a:lnTo>
                      <a:cubicBezTo>
                        <a:pt x="-300" y="38326"/>
                        <a:pt x="378" y="39702"/>
                        <a:pt x="1646" y="40131"/>
                      </a:cubicBezTo>
                      <a:cubicBezTo>
                        <a:pt x="1784" y="40177"/>
                        <a:pt x="1924" y="40211"/>
                        <a:pt x="2067" y="40233"/>
                      </a:cubicBezTo>
                      <a:lnTo>
                        <a:pt x="15879" y="42656"/>
                      </a:lnTo>
                      <a:cubicBezTo>
                        <a:pt x="17486" y="43090"/>
                        <a:pt x="18755" y="44314"/>
                        <a:pt x="19247" y="45903"/>
                      </a:cubicBezTo>
                      <a:cubicBezTo>
                        <a:pt x="19526" y="46841"/>
                        <a:pt x="19875" y="47754"/>
                        <a:pt x="20289" y="48641"/>
                      </a:cubicBezTo>
                      <a:cubicBezTo>
                        <a:pt x="21009" y="49986"/>
                        <a:pt x="20503" y="51661"/>
                        <a:pt x="19158" y="52380"/>
                      </a:cubicBezTo>
                      <a:cubicBezTo>
                        <a:pt x="19148" y="52385"/>
                        <a:pt x="19136" y="52392"/>
                        <a:pt x="19126" y="52397"/>
                      </a:cubicBezTo>
                      <a:lnTo>
                        <a:pt x="8925" y="57510"/>
                      </a:lnTo>
                      <a:cubicBezTo>
                        <a:pt x="8031" y="57828"/>
                        <a:pt x="7563" y="58811"/>
                        <a:pt x="7880" y="59708"/>
                      </a:cubicBezTo>
                      <a:cubicBezTo>
                        <a:pt x="8009" y="60071"/>
                        <a:pt x="8258" y="60382"/>
                        <a:pt x="8585" y="60587"/>
                      </a:cubicBezTo>
                      <a:lnTo>
                        <a:pt x="16679" y="67348"/>
                      </a:lnTo>
                      <a:cubicBezTo>
                        <a:pt x="18072" y="68373"/>
                        <a:pt x="19846" y="68727"/>
                        <a:pt x="21525" y="68317"/>
                      </a:cubicBezTo>
                      <a:lnTo>
                        <a:pt x="33907" y="64440"/>
                      </a:lnTo>
                      <a:cubicBezTo>
                        <a:pt x="35652" y="63994"/>
                        <a:pt x="37494" y="64113"/>
                        <a:pt x="39166" y="64780"/>
                      </a:cubicBezTo>
                      <a:cubicBezTo>
                        <a:pt x="41327" y="65700"/>
                        <a:pt x="43537" y="66507"/>
                        <a:pt x="45781" y="67203"/>
                      </a:cubicBezTo>
                      <a:cubicBezTo>
                        <a:pt x="47322" y="67692"/>
                        <a:pt x="48325" y="69178"/>
                        <a:pt x="48204" y="70789"/>
                      </a:cubicBezTo>
                      <a:lnTo>
                        <a:pt x="47453" y="76823"/>
                      </a:lnTo>
                      <a:cubicBezTo>
                        <a:pt x="47269" y="78347"/>
                        <a:pt x="48352" y="79735"/>
                        <a:pt x="49876" y="79924"/>
                      </a:cubicBezTo>
                      <a:lnTo>
                        <a:pt x="65772" y="81572"/>
                      </a:lnTo>
                      <a:cubicBezTo>
                        <a:pt x="67449" y="81667"/>
                        <a:pt x="69041" y="80816"/>
                        <a:pt x="69891" y="79367"/>
                      </a:cubicBezTo>
                      <a:lnTo>
                        <a:pt x="73041" y="73188"/>
                      </a:lnTo>
                      <a:cubicBezTo>
                        <a:pt x="73931" y="71710"/>
                        <a:pt x="75448" y="70719"/>
                        <a:pt x="77161" y="70498"/>
                      </a:cubicBezTo>
                      <a:cubicBezTo>
                        <a:pt x="79923" y="70304"/>
                        <a:pt x="82673" y="69965"/>
                        <a:pt x="85400" y="69481"/>
                      </a:cubicBezTo>
                      <a:cubicBezTo>
                        <a:pt x="87173" y="69248"/>
                        <a:pt x="88971" y="69616"/>
                        <a:pt x="90512" y="70522"/>
                      </a:cubicBezTo>
                      <a:lnTo>
                        <a:pt x="99066" y="76193"/>
                      </a:lnTo>
                      <a:cubicBezTo>
                        <a:pt x="100576" y="77082"/>
                        <a:pt x="102400" y="77269"/>
                        <a:pt x="104058" y="76701"/>
                      </a:cubicBezTo>
                      <a:lnTo>
                        <a:pt x="116755" y="71613"/>
                      </a:lnTo>
                      <a:cubicBezTo>
                        <a:pt x="117712" y="71361"/>
                        <a:pt x="118284" y="70380"/>
                        <a:pt x="118032" y="69422"/>
                      </a:cubicBezTo>
                      <a:cubicBezTo>
                        <a:pt x="117938" y="69066"/>
                        <a:pt x="117739" y="68749"/>
                        <a:pt x="117458" y="68511"/>
                      </a:cubicBezTo>
                      <a:lnTo>
                        <a:pt x="111691" y="62356"/>
                      </a:lnTo>
                      <a:cubicBezTo>
                        <a:pt x="110746" y="61409"/>
                        <a:pt x="110746" y="59875"/>
                        <a:pt x="111693" y="58930"/>
                      </a:cubicBezTo>
                      <a:cubicBezTo>
                        <a:pt x="111797" y="58826"/>
                        <a:pt x="111909" y="58731"/>
                        <a:pt x="112030" y="58649"/>
                      </a:cubicBezTo>
                      <a:cubicBezTo>
                        <a:pt x="113263" y="57697"/>
                        <a:pt x="114429" y="56660"/>
                        <a:pt x="115519" y="55547"/>
                      </a:cubicBezTo>
                      <a:cubicBezTo>
                        <a:pt x="116792" y="54331"/>
                        <a:pt x="118461" y="53616"/>
                        <a:pt x="120220" y="53536"/>
                      </a:cubicBezTo>
                      <a:lnTo>
                        <a:pt x="134759" y="54142"/>
                      </a:lnTo>
                      <a:cubicBezTo>
                        <a:pt x="136409" y="54137"/>
                        <a:pt x="137883" y="53102"/>
                        <a:pt x="138442" y="51549"/>
                      </a:cubicBezTo>
                      <a:lnTo>
                        <a:pt x="140648" y="44522"/>
                      </a:lnTo>
                      <a:cubicBezTo>
                        <a:pt x="141076" y="43255"/>
                        <a:pt x="140398" y="41878"/>
                        <a:pt x="139131" y="41449"/>
                      </a:cubicBezTo>
                      <a:cubicBezTo>
                        <a:pt x="138993" y="41403"/>
                        <a:pt x="138852" y="41369"/>
                        <a:pt x="138709" y="41348"/>
                      </a:cubicBezTo>
                      <a:lnTo>
                        <a:pt x="124873" y="38924"/>
                      </a:lnTo>
                      <a:cubicBezTo>
                        <a:pt x="123254" y="38532"/>
                        <a:pt x="121970" y="37301"/>
                        <a:pt x="121505" y="35702"/>
                      </a:cubicBezTo>
                      <a:cubicBezTo>
                        <a:pt x="121233" y="34754"/>
                        <a:pt x="120884" y="33831"/>
                        <a:pt x="120463" y="32939"/>
                      </a:cubicBezTo>
                      <a:cubicBezTo>
                        <a:pt x="119753" y="31590"/>
                        <a:pt x="120274" y="29918"/>
                        <a:pt x="121623" y="29210"/>
                      </a:cubicBezTo>
                      <a:cubicBezTo>
                        <a:pt x="121623" y="29208"/>
                        <a:pt x="121626" y="29208"/>
                        <a:pt x="121626" y="29208"/>
                      </a:cubicBezTo>
                      <a:lnTo>
                        <a:pt x="131827" y="24095"/>
                      </a:lnTo>
                      <a:cubicBezTo>
                        <a:pt x="132726" y="23785"/>
                        <a:pt x="133204" y="22806"/>
                        <a:pt x="132893" y="21907"/>
                      </a:cubicBezTo>
                      <a:cubicBezTo>
                        <a:pt x="132765" y="21541"/>
                        <a:pt x="132518" y="21226"/>
                        <a:pt x="132191" y="21017"/>
                      </a:cubicBezTo>
                      <a:lnTo>
                        <a:pt x="124073" y="14257"/>
                      </a:lnTo>
                      <a:cubicBezTo>
                        <a:pt x="122660" y="13195"/>
                        <a:pt x="120843" y="12830"/>
                        <a:pt x="119130" y="13263"/>
                      </a:cubicBezTo>
                      <a:close/>
                      <a:moveTo>
                        <a:pt x="95238" y="30758"/>
                      </a:moveTo>
                      <a:cubicBezTo>
                        <a:pt x="104930" y="38706"/>
                        <a:pt x="101392" y="49635"/>
                        <a:pt x="87605" y="55135"/>
                      </a:cubicBezTo>
                      <a:cubicBezTo>
                        <a:pt x="73817" y="60636"/>
                        <a:pt x="54892" y="58697"/>
                        <a:pt x="45345" y="50725"/>
                      </a:cubicBezTo>
                      <a:cubicBezTo>
                        <a:pt x="35797" y="42753"/>
                        <a:pt x="39214" y="31849"/>
                        <a:pt x="52978" y="26324"/>
                      </a:cubicBezTo>
                      <a:cubicBezTo>
                        <a:pt x="66741" y="20799"/>
                        <a:pt x="85690" y="22786"/>
                        <a:pt x="95238" y="30758"/>
                      </a:cubicBezTo>
                      <a:close/>
                    </a:path>
                  </a:pathLst>
                </a:custGeom>
                <a:solidFill>
                  <a:srgbClr val="BA68C8"/>
                </a:solidFill>
                <a:ln w="2419" cap="flat">
                  <a:noFill/>
                  <a:prstDash val="solid"/>
                  <a:miter/>
                </a:ln>
              </p:spPr>
              <p:txBody>
                <a:bodyPr rtlCol="0" anchor="ctr"/>
                <a:lstStyle/>
                <a:p>
                  <a:endParaRPr lang="en-US"/>
                </a:p>
              </p:txBody>
            </p:sp>
            <p:sp>
              <p:nvSpPr>
                <p:cNvPr id="1285" name="Freeform: Shape 1284">
                  <a:extLst>
                    <a:ext uri="{FF2B5EF4-FFF2-40B4-BE49-F238E27FC236}">
                      <a16:creationId xmlns="" xmlns:a16="http://schemas.microsoft.com/office/drawing/2014/main" id="{113EC35A-7C01-429E-A4FD-44D18C2024C5}"/>
                    </a:ext>
                  </a:extLst>
                </p:cNvPr>
                <p:cNvSpPr/>
                <p:nvPr/>
              </p:nvSpPr>
              <p:spPr>
                <a:xfrm>
                  <a:off x="4717370" y="4769378"/>
                  <a:ext cx="140776" cy="81579"/>
                </a:xfrm>
                <a:custGeom>
                  <a:avLst/>
                  <a:gdLst>
                    <a:gd name="connsiteX0" fmla="*/ 119130 w 140776"/>
                    <a:gd name="connsiteY0" fmla="*/ 13263 h 81579"/>
                    <a:gd name="connsiteX1" fmla="*/ 106748 w 140776"/>
                    <a:gd name="connsiteY1" fmla="*/ 17140 h 81579"/>
                    <a:gd name="connsiteX2" fmla="*/ 101489 w 140776"/>
                    <a:gd name="connsiteY2" fmla="*/ 16801 h 81579"/>
                    <a:gd name="connsiteX3" fmla="*/ 94874 w 140776"/>
                    <a:gd name="connsiteY3" fmla="*/ 14378 h 81579"/>
                    <a:gd name="connsiteX4" fmla="*/ 92451 w 140776"/>
                    <a:gd name="connsiteY4" fmla="*/ 10792 h 81579"/>
                    <a:gd name="connsiteX5" fmla="*/ 93178 w 140776"/>
                    <a:gd name="connsiteY5" fmla="*/ 4758 h 81579"/>
                    <a:gd name="connsiteX6" fmla="*/ 90796 w 140776"/>
                    <a:gd name="connsiteY6" fmla="*/ 1661 h 81579"/>
                    <a:gd name="connsiteX7" fmla="*/ 90755 w 140776"/>
                    <a:gd name="connsiteY7" fmla="*/ 1656 h 81579"/>
                    <a:gd name="connsiteX8" fmla="*/ 74859 w 140776"/>
                    <a:gd name="connsiteY8" fmla="*/ 9 h 81579"/>
                    <a:gd name="connsiteX9" fmla="*/ 70764 w 140776"/>
                    <a:gd name="connsiteY9" fmla="*/ 2214 h 81579"/>
                    <a:gd name="connsiteX10" fmla="*/ 67589 w 140776"/>
                    <a:gd name="connsiteY10" fmla="*/ 8393 h 81579"/>
                    <a:gd name="connsiteX11" fmla="*/ 63470 w 140776"/>
                    <a:gd name="connsiteY11" fmla="*/ 11058 h 81579"/>
                    <a:gd name="connsiteX12" fmla="*/ 55255 w 140776"/>
                    <a:gd name="connsiteY12" fmla="*/ 12100 h 81579"/>
                    <a:gd name="connsiteX13" fmla="*/ 50118 w 140776"/>
                    <a:gd name="connsiteY13" fmla="*/ 11058 h 81579"/>
                    <a:gd name="connsiteX14" fmla="*/ 41565 w 140776"/>
                    <a:gd name="connsiteY14" fmla="*/ 5388 h 81579"/>
                    <a:gd name="connsiteX15" fmla="*/ 36718 w 140776"/>
                    <a:gd name="connsiteY15" fmla="*/ 4879 h 81579"/>
                    <a:gd name="connsiteX16" fmla="*/ 23997 w 140776"/>
                    <a:gd name="connsiteY16" fmla="*/ 9968 h 81579"/>
                    <a:gd name="connsiteX17" fmla="*/ 22720 w 140776"/>
                    <a:gd name="connsiteY17" fmla="*/ 12158 h 81579"/>
                    <a:gd name="connsiteX18" fmla="*/ 23294 w 140776"/>
                    <a:gd name="connsiteY18" fmla="*/ 13069 h 81579"/>
                    <a:gd name="connsiteX19" fmla="*/ 29085 w 140776"/>
                    <a:gd name="connsiteY19" fmla="*/ 19200 h 81579"/>
                    <a:gd name="connsiteX20" fmla="*/ 29093 w 140776"/>
                    <a:gd name="connsiteY20" fmla="*/ 22626 h 81579"/>
                    <a:gd name="connsiteX21" fmla="*/ 28722 w 140776"/>
                    <a:gd name="connsiteY21" fmla="*/ 22932 h 81579"/>
                    <a:gd name="connsiteX22" fmla="*/ 25233 w 140776"/>
                    <a:gd name="connsiteY22" fmla="*/ 26033 h 81579"/>
                    <a:gd name="connsiteX23" fmla="*/ 20532 w 140776"/>
                    <a:gd name="connsiteY23" fmla="*/ 28020 h 81579"/>
                    <a:gd name="connsiteX24" fmla="*/ 5993 w 140776"/>
                    <a:gd name="connsiteY24" fmla="*/ 27439 h 81579"/>
                    <a:gd name="connsiteX25" fmla="*/ 2309 w 140776"/>
                    <a:gd name="connsiteY25" fmla="*/ 30032 h 81579"/>
                    <a:gd name="connsiteX26" fmla="*/ 129 w 140776"/>
                    <a:gd name="connsiteY26" fmla="*/ 37059 h 81579"/>
                    <a:gd name="connsiteX27" fmla="*/ 1646 w 140776"/>
                    <a:gd name="connsiteY27" fmla="*/ 40131 h 81579"/>
                    <a:gd name="connsiteX28" fmla="*/ 2067 w 140776"/>
                    <a:gd name="connsiteY28" fmla="*/ 40233 h 81579"/>
                    <a:gd name="connsiteX29" fmla="*/ 15879 w 140776"/>
                    <a:gd name="connsiteY29" fmla="*/ 42656 h 81579"/>
                    <a:gd name="connsiteX30" fmla="*/ 19247 w 140776"/>
                    <a:gd name="connsiteY30" fmla="*/ 45903 h 81579"/>
                    <a:gd name="connsiteX31" fmla="*/ 20289 w 140776"/>
                    <a:gd name="connsiteY31" fmla="*/ 48641 h 81579"/>
                    <a:gd name="connsiteX32" fmla="*/ 19158 w 140776"/>
                    <a:gd name="connsiteY32" fmla="*/ 52380 h 81579"/>
                    <a:gd name="connsiteX33" fmla="*/ 19126 w 140776"/>
                    <a:gd name="connsiteY33" fmla="*/ 52397 h 81579"/>
                    <a:gd name="connsiteX34" fmla="*/ 8925 w 140776"/>
                    <a:gd name="connsiteY34" fmla="*/ 57510 h 81579"/>
                    <a:gd name="connsiteX35" fmla="*/ 7880 w 140776"/>
                    <a:gd name="connsiteY35" fmla="*/ 59708 h 81579"/>
                    <a:gd name="connsiteX36" fmla="*/ 8585 w 140776"/>
                    <a:gd name="connsiteY36" fmla="*/ 60587 h 81579"/>
                    <a:gd name="connsiteX37" fmla="*/ 16679 w 140776"/>
                    <a:gd name="connsiteY37" fmla="*/ 67348 h 81579"/>
                    <a:gd name="connsiteX38" fmla="*/ 21525 w 140776"/>
                    <a:gd name="connsiteY38" fmla="*/ 68317 h 81579"/>
                    <a:gd name="connsiteX39" fmla="*/ 33907 w 140776"/>
                    <a:gd name="connsiteY39" fmla="*/ 64440 h 81579"/>
                    <a:gd name="connsiteX40" fmla="*/ 39166 w 140776"/>
                    <a:gd name="connsiteY40" fmla="*/ 64780 h 81579"/>
                    <a:gd name="connsiteX41" fmla="*/ 45781 w 140776"/>
                    <a:gd name="connsiteY41" fmla="*/ 67203 h 81579"/>
                    <a:gd name="connsiteX42" fmla="*/ 48204 w 140776"/>
                    <a:gd name="connsiteY42" fmla="*/ 70789 h 81579"/>
                    <a:gd name="connsiteX43" fmla="*/ 47453 w 140776"/>
                    <a:gd name="connsiteY43" fmla="*/ 76823 h 81579"/>
                    <a:gd name="connsiteX44" fmla="*/ 49876 w 140776"/>
                    <a:gd name="connsiteY44" fmla="*/ 79924 h 81579"/>
                    <a:gd name="connsiteX45" fmla="*/ 65772 w 140776"/>
                    <a:gd name="connsiteY45" fmla="*/ 81572 h 81579"/>
                    <a:gd name="connsiteX46" fmla="*/ 69891 w 140776"/>
                    <a:gd name="connsiteY46" fmla="*/ 79367 h 81579"/>
                    <a:gd name="connsiteX47" fmla="*/ 73041 w 140776"/>
                    <a:gd name="connsiteY47" fmla="*/ 73188 h 81579"/>
                    <a:gd name="connsiteX48" fmla="*/ 77161 w 140776"/>
                    <a:gd name="connsiteY48" fmla="*/ 70498 h 81579"/>
                    <a:gd name="connsiteX49" fmla="*/ 85400 w 140776"/>
                    <a:gd name="connsiteY49" fmla="*/ 69481 h 81579"/>
                    <a:gd name="connsiteX50" fmla="*/ 90512 w 140776"/>
                    <a:gd name="connsiteY50" fmla="*/ 70522 h 81579"/>
                    <a:gd name="connsiteX51" fmla="*/ 99066 w 140776"/>
                    <a:gd name="connsiteY51" fmla="*/ 76193 h 81579"/>
                    <a:gd name="connsiteX52" fmla="*/ 104058 w 140776"/>
                    <a:gd name="connsiteY52" fmla="*/ 76701 h 81579"/>
                    <a:gd name="connsiteX53" fmla="*/ 116755 w 140776"/>
                    <a:gd name="connsiteY53" fmla="*/ 71613 h 81579"/>
                    <a:gd name="connsiteX54" fmla="*/ 118032 w 140776"/>
                    <a:gd name="connsiteY54" fmla="*/ 69422 h 81579"/>
                    <a:gd name="connsiteX55" fmla="*/ 117458 w 140776"/>
                    <a:gd name="connsiteY55" fmla="*/ 68511 h 81579"/>
                    <a:gd name="connsiteX56" fmla="*/ 111691 w 140776"/>
                    <a:gd name="connsiteY56" fmla="*/ 62356 h 81579"/>
                    <a:gd name="connsiteX57" fmla="*/ 111693 w 140776"/>
                    <a:gd name="connsiteY57" fmla="*/ 58930 h 81579"/>
                    <a:gd name="connsiteX58" fmla="*/ 112030 w 140776"/>
                    <a:gd name="connsiteY58" fmla="*/ 58649 h 81579"/>
                    <a:gd name="connsiteX59" fmla="*/ 115519 w 140776"/>
                    <a:gd name="connsiteY59" fmla="*/ 55547 h 81579"/>
                    <a:gd name="connsiteX60" fmla="*/ 120220 w 140776"/>
                    <a:gd name="connsiteY60" fmla="*/ 53536 h 81579"/>
                    <a:gd name="connsiteX61" fmla="*/ 134759 w 140776"/>
                    <a:gd name="connsiteY61" fmla="*/ 54142 h 81579"/>
                    <a:gd name="connsiteX62" fmla="*/ 138442 w 140776"/>
                    <a:gd name="connsiteY62" fmla="*/ 51549 h 81579"/>
                    <a:gd name="connsiteX63" fmla="*/ 140648 w 140776"/>
                    <a:gd name="connsiteY63" fmla="*/ 44522 h 81579"/>
                    <a:gd name="connsiteX64" fmla="*/ 139131 w 140776"/>
                    <a:gd name="connsiteY64" fmla="*/ 41449 h 81579"/>
                    <a:gd name="connsiteX65" fmla="*/ 138709 w 140776"/>
                    <a:gd name="connsiteY65" fmla="*/ 41348 h 81579"/>
                    <a:gd name="connsiteX66" fmla="*/ 124873 w 140776"/>
                    <a:gd name="connsiteY66" fmla="*/ 38924 h 81579"/>
                    <a:gd name="connsiteX67" fmla="*/ 121505 w 140776"/>
                    <a:gd name="connsiteY67" fmla="*/ 35702 h 81579"/>
                    <a:gd name="connsiteX68" fmla="*/ 120463 w 140776"/>
                    <a:gd name="connsiteY68" fmla="*/ 32939 h 81579"/>
                    <a:gd name="connsiteX69" fmla="*/ 121623 w 140776"/>
                    <a:gd name="connsiteY69" fmla="*/ 29210 h 81579"/>
                    <a:gd name="connsiteX70" fmla="*/ 121626 w 140776"/>
                    <a:gd name="connsiteY70" fmla="*/ 29208 h 81579"/>
                    <a:gd name="connsiteX71" fmla="*/ 131827 w 140776"/>
                    <a:gd name="connsiteY71" fmla="*/ 24095 h 81579"/>
                    <a:gd name="connsiteX72" fmla="*/ 132893 w 140776"/>
                    <a:gd name="connsiteY72" fmla="*/ 21907 h 81579"/>
                    <a:gd name="connsiteX73" fmla="*/ 132191 w 140776"/>
                    <a:gd name="connsiteY73" fmla="*/ 21017 h 81579"/>
                    <a:gd name="connsiteX74" fmla="*/ 124073 w 140776"/>
                    <a:gd name="connsiteY74" fmla="*/ 14257 h 81579"/>
                    <a:gd name="connsiteX75" fmla="*/ 119130 w 140776"/>
                    <a:gd name="connsiteY75" fmla="*/ 13263 h 81579"/>
                    <a:gd name="connsiteX76" fmla="*/ 95238 w 140776"/>
                    <a:gd name="connsiteY76" fmla="*/ 30758 h 81579"/>
                    <a:gd name="connsiteX77" fmla="*/ 87605 w 140776"/>
                    <a:gd name="connsiteY77" fmla="*/ 55135 h 81579"/>
                    <a:gd name="connsiteX78" fmla="*/ 45345 w 140776"/>
                    <a:gd name="connsiteY78" fmla="*/ 50725 h 81579"/>
                    <a:gd name="connsiteX79" fmla="*/ 52978 w 140776"/>
                    <a:gd name="connsiteY79" fmla="*/ 26324 h 81579"/>
                    <a:gd name="connsiteX80" fmla="*/ 95238 w 140776"/>
                    <a:gd name="connsiteY80" fmla="*/ 30758 h 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40776" h="81579">
                      <a:moveTo>
                        <a:pt x="119130" y="13263"/>
                      </a:moveTo>
                      <a:lnTo>
                        <a:pt x="106748" y="17140"/>
                      </a:lnTo>
                      <a:cubicBezTo>
                        <a:pt x="105003" y="17574"/>
                        <a:pt x="103164" y="17458"/>
                        <a:pt x="101489" y="16801"/>
                      </a:cubicBezTo>
                      <a:cubicBezTo>
                        <a:pt x="99328" y="15878"/>
                        <a:pt x="97120" y="15068"/>
                        <a:pt x="94874" y="14378"/>
                      </a:cubicBezTo>
                      <a:cubicBezTo>
                        <a:pt x="93321" y="13903"/>
                        <a:pt x="92310" y="12408"/>
                        <a:pt x="92451" y="10792"/>
                      </a:cubicBezTo>
                      <a:lnTo>
                        <a:pt x="93178" y="4758"/>
                      </a:lnTo>
                      <a:cubicBezTo>
                        <a:pt x="93374" y="3246"/>
                        <a:pt x="92308" y="1860"/>
                        <a:pt x="90796" y="1661"/>
                      </a:cubicBezTo>
                      <a:cubicBezTo>
                        <a:pt x="90781" y="1659"/>
                        <a:pt x="90769" y="1659"/>
                        <a:pt x="90755" y="1656"/>
                      </a:cubicBezTo>
                      <a:lnTo>
                        <a:pt x="74859" y="9"/>
                      </a:lnTo>
                      <a:cubicBezTo>
                        <a:pt x="73184" y="-96"/>
                        <a:pt x="71600" y="760"/>
                        <a:pt x="70764" y="2214"/>
                      </a:cubicBezTo>
                      <a:lnTo>
                        <a:pt x="67589" y="8393"/>
                      </a:lnTo>
                      <a:cubicBezTo>
                        <a:pt x="66717" y="9883"/>
                        <a:pt x="65188" y="10872"/>
                        <a:pt x="63470" y="11058"/>
                      </a:cubicBezTo>
                      <a:cubicBezTo>
                        <a:pt x="60708" y="11276"/>
                        <a:pt x="57969" y="11615"/>
                        <a:pt x="55255" y="12100"/>
                      </a:cubicBezTo>
                      <a:cubicBezTo>
                        <a:pt x="53474" y="12333"/>
                        <a:pt x="51667" y="11967"/>
                        <a:pt x="50118" y="11058"/>
                      </a:cubicBezTo>
                      <a:lnTo>
                        <a:pt x="41565" y="5388"/>
                      </a:lnTo>
                      <a:cubicBezTo>
                        <a:pt x="40096" y="4535"/>
                        <a:pt x="38332" y="4351"/>
                        <a:pt x="36718" y="4879"/>
                      </a:cubicBezTo>
                      <a:lnTo>
                        <a:pt x="23997" y="9968"/>
                      </a:lnTo>
                      <a:cubicBezTo>
                        <a:pt x="23040" y="10220"/>
                        <a:pt x="22468" y="11201"/>
                        <a:pt x="22720" y="12158"/>
                      </a:cubicBezTo>
                      <a:cubicBezTo>
                        <a:pt x="22814" y="12514"/>
                        <a:pt x="23013" y="12832"/>
                        <a:pt x="23294" y="13069"/>
                      </a:cubicBezTo>
                      <a:lnTo>
                        <a:pt x="29085" y="19200"/>
                      </a:lnTo>
                      <a:cubicBezTo>
                        <a:pt x="30033" y="20145"/>
                        <a:pt x="30038" y="21679"/>
                        <a:pt x="29093" y="22626"/>
                      </a:cubicBezTo>
                      <a:cubicBezTo>
                        <a:pt x="28979" y="22740"/>
                        <a:pt x="28855" y="22842"/>
                        <a:pt x="28722" y="22932"/>
                      </a:cubicBezTo>
                      <a:cubicBezTo>
                        <a:pt x="27488" y="23884"/>
                        <a:pt x="26323" y="24921"/>
                        <a:pt x="25233" y="26033"/>
                      </a:cubicBezTo>
                      <a:cubicBezTo>
                        <a:pt x="23973" y="27264"/>
                        <a:pt x="22293" y="27972"/>
                        <a:pt x="20532" y="28020"/>
                      </a:cubicBezTo>
                      <a:lnTo>
                        <a:pt x="5993" y="27439"/>
                      </a:lnTo>
                      <a:cubicBezTo>
                        <a:pt x="4343" y="27444"/>
                        <a:pt x="2869" y="28478"/>
                        <a:pt x="2309" y="30032"/>
                      </a:cubicBezTo>
                      <a:lnTo>
                        <a:pt x="129" y="37059"/>
                      </a:lnTo>
                      <a:cubicBezTo>
                        <a:pt x="-300" y="38326"/>
                        <a:pt x="378" y="39702"/>
                        <a:pt x="1646" y="40131"/>
                      </a:cubicBezTo>
                      <a:cubicBezTo>
                        <a:pt x="1784" y="40177"/>
                        <a:pt x="1924" y="40211"/>
                        <a:pt x="2067" y="40233"/>
                      </a:cubicBezTo>
                      <a:lnTo>
                        <a:pt x="15879" y="42656"/>
                      </a:lnTo>
                      <a:cubicBezTo>
                        <a:pt x="17486" y="43090"/>
                        <a:pt x="18755" y="44314"/>
                        <a:pt x="19247" y="45903"/>
                      </a:cubicBezTo>
                      <a:cubicBezTo>
                        <a:pt x="19526" y="46841"/>
                        <a:pt x="19875" y="47754"/>
                        <a:pt x="20289" y="48641"/>
                      </a:cubicBezTo>
                      <a:cubicBezTo>
                        <a:pt x="21009" y="49986"/>
                        <a:pt x="20503" y="51661"/>
                        <a:pt x="19158" y="52380"/>
                      </a:cubicBezTo>
                      <a:cubicBezTo>
                        <a:pt x="19148" y="52385"/>
                        <a:pt x="19136" y="52392"/>
                        <a:pt x="19126" y="52397"/>
                      </a:cubicBezTo>
                      <a:lnTo>
                        <a:pt x="8925" y="57510"/>
                      </a:lnTo>
                      <a:cubicBezTo>
                        <a:pt x="8031" y="57828"/>
                        <a:pt x="7563" y="58811"/>
                        <a:pt x="7880" y="59708"/>
                      </a:cubicBezTo>
                      <a:cubicBezTo>
                        <a:pt x="8009" y="60071"/>
                        <a:pt x="8258" y="60382"/>
                        <a:pt x="8585" y="60587"/>
                      </a:cubicBezTo>
                      <a:lnTo>
                        <a:pt x="16679" y="67348"/>
                      </a:lnTo>
                      <a:cubicBezTo>
                        <a:pt x="18072" y="68373"/>
                        <a:pt x="19846" y="68727"/>
                        <a:pt x="21525" y="68317"/>
                      </a:cubicBezTo>
                      <a:lnTo>
                        <a:pt x="33907" y="64440"/>
                      </a:lnTo>
                      <a:cubicBezTo>
                        <a:pt x="35652" y="63994"/>
                        <a:pt x="37494" y="64113"/>
                        <a:pt x="39166" y="64780"/>
                      </a:cubicBezTo>
                      <a:cubicBezTo>
                        <a:pt x="41327" y="65700"/>
                        <a:pt x="43537" y="66507"/>
                        <a:pt x="45781" y="67203"/>
                      </a:cubicBezTo>
                      <a:cubicBezTo>
                        <a:pt x="47322" y="67692"/>
                        <a:pt x="48325" y="69178"/>
                        <a:pt x="48204" y="70789"/>
                      </a:cubicBezTo>
                      <a:lnTo>
                        <a:pt x="47453" y="76823"/>
                      </a:lnTo>
                      <a:cubicBezTo>
                        <a:pt x="47269" y="78347"/>
                        <a:pt x="48352" y="79735"/>
                        <a:pt x="49876" y="79924"/>
                      </a:cubicBezTo>
                      <a:lnTo>
                        <a:pt x="65772" y="81572"/>
                      </a:lnTo>
                      <a:cubicBezTo>
                        <a:pt x="67449" y="81667"/>
                        <a:pt x="69041" y="80816"/>
                        <a:pt x="69891" y="79367"/>
                      </a:cubicBezTo>
                      <a:lnTo>
                        <a:pt x="73041" y="73188"/>
                      </a:lnTo>
                      <a:cubicBezTo>
                        <a:pt x="73931" y="71710"/>
                        <a:pt x="75448" y="70719"/>
                        <a:pt x="77161" y="70498"/>
                      </a:cubicBezTo>
                      <a:cubicBezTo>
                        <a:pt x="79923" y="70304"/>
                        <a:pt x="82673" y="69965"/>
                        <a:pt x="85400" y="69481"/>
                      </a:cubicBezTo>
                      <a:cubicBezTo>
                        <a:pt x="87173" y="69248"/>
                        <a:pt x="88971" y="69616"/>
                        <a:pt x="90512" y="70522"/>
                      </a:cubicBezTo>
                      <a:lnTo>
                        <a:pt x="99066" y="76193"/>
                      </a:lnTo>
                      <a:cubicBezTo>
                        <a:pt x="100576" y="77082"/>
                        <a:pt x="102400" y="77269"/>
                        <a:pt x="104058" y="76701"/>
                      </a:cubicBezTo>
                      <a:lnTo>
                        <a:pt x="116755" y="71613"/>
                      </a:lnTo>
                      <a:cubicBezTo>
                        <a:pt x="117712" y="71361"/>
                        <a:pt x="118284" y="70380"/>
                        <a:pt x="118032" y="69422"/>
                      </a:cubicBezTo>
                      <a:cubicBezTo>
                        <a:pt x="117938" y="69066"/>
                        <a:pt x="117739" y="68749"/>
                        <a:pt x="117458" y="68511"/>
                      </a:cubicBezTo>
                      <a:lnTo>
                        <a:pt x="111691" y="62356"/>
                      </a:lnTo>
                      <a:cubicBezTo>
                        <a:pt x="110746" y="61409"/>
                        <a:pt x="110746" y="59875"/>
                        <a:pt x="111693" y="58930"/>
                      </a:cubicBezTo>
                      <a:cubicBezTo>
                        <a:pt x="111797" y="58826"/>
                        <a:pt x="111909" y="58731"/>
                        <a:pt x="112030" y="58649"/>
                      </a:cubicBezTo>
                      <a:cubicBezTo>
                        <a:pt x="113263" y="57697"/>
                        <a:pt x="114429" y="56660"/>
                        <a:pt x="115519" y="55547"/>
                      </a:cubicBezTo>
                      <a:cubicBezTo>
                        <a:pt x="116792" y="54331"/>
                        <a:pt x="118461" y="53616"/>
                        <a:pt x="120220" y="53536"/>
                      </a:cubicBezTo>
                      <a:lnTo>
                        <a:pt x="134759" y="54142"/>
                      </a:lnTo>
                      <a:cubicBezTo>
                        <a:pt x="136409" y="54137"/>
                        <a:pt x="137883" y="53102"/>
                        <a:pt x="138442" y="51549"/>
                      </a:cubicBezTo>
                      <a:lnTo>
                        <a:pt x="140648" y="44522"/>
                      </a:lnTo>
                      <a:cubicBezTo>
                        <a:pt x="141076" y="43255"/>
                        <a:pt x="140398" y="41878"/>
                        <a:pt x="139131" y="41449"/>
                      </a:cubicBezTo>
                      <a:cubicBezTo>
                        <a:pt x="138993" y="41403"/>
                        <a:pt x="138852" y="41369"/>
                        <a:pt x="138709" y="41348"/>
                      </a:cubicBezTo>
                      <a:lnTo>
                        <a:pt x="124873" y="38924"/>
                      </a:lnTo>
                      <a:cubicBezTo>
                        <a:pt x="123254" y="38532"/>
                        <a:pt x="121970" y="37301"/>
                        <a:pt x="121505" y="35702"/>
                      </a:cubicBezTo>
                      <a:cubicBezTo>
                        <a:pt x="121233" y="34754"/>
                        <a:pt x="120884" y="33831"/>
                        <a:pt x="120463" y="32939"/>
                      </a:cubicBezTo>
                      <a:cubicBezTo>
                        <a:pt x="119753" y="31590"/>
                        <a:pt x="120274" y="29918"/>
                        <a:pt x="121623" y="29210"/>
                      </a:cubicBezTo>
                      <a:cubicBezTo>
                        <a:pt x="121623" y="29208"/>
                        <a:pt x="121626" y="29208"/>
                        <a:pt x="121626" y="29208"/>
                      </a:cubicBezTo>
                      <a:lnTo>
                        <a:pt x="131827" y="24095"/>
                      </a:lnTo>
                      <a:cubicBezTo>
                        <a:pt x="132726" y="23785"/>
                        <a:pt x="133204" y="22806"/>
                        <a:pt x="132893" y="21907"/>
                      </a:cubicBezTo>
                      <a:cubicBezTo>
                        <a:pt x="132765" y="21541"/>
                        <a:pt x="132518" y="21226"/>
                        <a:pt x="132191" y="21017"/>
                      </a:cubicBezTo>
                      <a:lnTo>
                        <a:pt x="124073" y="14257"/>
                      </a:lnTo>
                      <a:cubicBezTo>
                        <a:pt x="122660" y="13195"/>
                        <a:pt x="120843" y="12830"/>
                        <a:pt x="119130" y="13263"/>
                      </a:cubicBezTo>
                      <a:close/>
                      <a:moveTo>
                        <a:pt x="95238" y="30758"/>
                      </a:moveTo>
                      <a:cubicBezTo>
                        <a:pt x="104930" y="38706"/>
                        <a:pt x="101392" y="49635"/>
                        <a:pt x="87605" y="55135"/>
                      </a:cubicBezTo>
                      <a:cubicBezTo>
                        <a:pt x="73817" y="60636"/>
                        <a:pt x="54892" y="58697"/>
                        <a:pt x="45345" y="50725"/>
                      </a:cubicBezTo>
                      <a:cubicBezTo>
                        <a:pt x="35797" y="42753"/>
                        <a:pt x="39214" y="31849"/>
                        <a:pt x="52978" y="26324"/>
                      </a:cubicBezTo>
                      <a:cubicBezTo>
                        <a:pt x="66741" y="20799"/>
                        <a:pt x="85690" y="22786"/>
                        <a:pt x="95238" y="30758"/>
                      </a:cubicBezTo>
                      <a:close/>
                    </a:path>
                  </a:pathLst>
                </a:custGeom>
                <a:solidFill>
                  <a:srgbClr val="FFFFFF">
                    <a:alpha val="55000"/>
                  </a:srgbClr>
                </a:solidFill>
                <a:ln w="2419" cap="flat">
                  <a:noFill/>
                  <a:prstDash val="solid"/>
                  <a:miter/>
                </a:ln>
              </p:spPr>
              <p:txBody>
                <a:bodyPr rtlCol="0" anchor="ctr"/>
                <a:lstStyle/>
                <a:p>
                  <a:endParaRPr lang="en-US"/>
                </a:p>
              </p:txBody>
            </p:sp>
            <p:sp>
              <p:nvSpPr>
                <p:cNvPr id="1286" name="Freeform: Shape 1285">
                  <a:extLst>
                    <a:ext uri="{FF2B5EF4-FFF2-40B4-BE49-F238E27FC236}">
                      <a16:creationId xmlns="" xmlns:a16="http://schemas.microsoft.com/office/drawing/2014/main" id="{A046DF88-3DEA-4337-98D3-693702F1F9A5}"/>
                    </a:ext>
                  </a:extLst>
                </p:cNvPr>
                <p:cNvSpPr/>
                <p:nvPr/>
              </p:nvSpPr>
              <p:spPr>
                <a:xfrm>
                  <a:off x="4716361" y="4768233"/>
                  <a:ext cx="142679" cy="83783"/>
                </a:xfrm>
                <a:custGeom>
                  <a:avLst/>
                  <a:gdLst>
                    <a:gd name="connsiteX0" fmla="*/ 66612 w 142679"/>
                    <a:gd name="connsiteY0" fmla="*/ 83759 h 83783"/>
                    <a:gd name="connsiteX1" fmla="*/ 50740 w 142679"/>
                    <a:gd name="connsiteY1" fmla="*/ 82087 h 83783"/>
                    <a:gd name="connsiteX2" fmla="*/ 48099 w 142679"/>
                    <a:gd name="connsiteY2" fmla="*/ 80658 h 83783"/>
                    <a:gd name="connsiteX3" fmla="*/ 47275 w 142679"/>
                    <a:gd name="connsiteY3" fmla="*/ 77750 h 83783"/>
                    <a:gd name="connsiteX4" fmla="*/ 48002 w 142679"/>
                    <a:gd name="connsiteY4" fmla="*/ 71716 h 83783"/>
                    <a:gd name="connsiteX5" fmla="*/ 46403 w 142679"/>
                    <a:gd name="connsiteY5" fmla="*/ 69293 h 83783"/>
                    <a:gd name="connsiteX6" fmla="*/ 39666 w 142679"/>
                    <a:gd name="connsiteY6" fmla="*/ 66870 h 83783"/>
                    <a:gd name="connsiteX7" fmla="*/ 35183 w 142679"/>
                    <a:gd name="connsiteY7" fmla="*/ 66579 h 83783"/>
                    <a:gd name="connsiteX8" fmla="*/ 22801 w 142679"/>
                    <a:gd name="connsiteY8" fmla="*/ 70456 h 83783"/>
                    <a:gd name="connsiteX9" fmla="*/ 16889 w 142679"/>
                    <a:gd name="connsiteY9" fmla="*/ 69269 h 83783"/>
                    <a:gd name="connsiteX10" fmla="*/ 8844 w 142679"/>
                    <a:gd name="connsiteY10" fmla="*/ 62436 h 83783"/>
                    <a:gd name="connsiteX11" fmla="*/ 7656 w 142679"/>
                    <a:gd name="connsiteY11" fmla="*/ 59794 h 83783"/>
                    <a:gd name="connsiteX12" fmla="*/ 9425 w 142679"/>
                    <a:gd name="connsiteY12" fmla="*/ 57492 h 83783"/>
                    <a:gd name="connsiteX13" fmla="*/ 19627 w 142679"/>
                    <a:gd name="connsiteY13" fmla="*/ 52379 h 83783"/>
                    <a:gd name="connsiteX14" fmla="*/ 20281 w 142679"/>
                    <a:gd name="connsiteY14" fmla="*/ 50102 h 83783"/>
                    <a:gd name="connsiteX15" fmla="*/ 19166 w 142679"/>
                    <a:gd name="connsiteY15" fmla="*/ 47194 h 83783"/>
                    <a:gd name="connsiteX16" fmla="*/ 16743 w 142679"/>
                    <a:gd name="connsiteY16" fmla="*/ 44771 h 83783"/>
                    <a:gd name="connsiteX17" fmla="*/ 2931 w 142679"/>
                    <a:gd name="connsiteY17" fmla="*/ 42348 h 83783"/>
                    <a:gd name="connsiteX18" fmla="*/ 508 w 142679"/>
                    <a:gd name="connsiteY18" fmla="*/ 40700 h 83783"/>
                    <a:gd name="connsiteX19" fmla="*/ 193 w 142679"/>
                    <a:gd name="connsiteY19" fmla="*/ 37744 h 83783"/>
                    <a:gd name="connsiteX20" fmla="*/ 2398 w 142679"/>
                    <a:gd name="connsiteY20" fmla="*/ 30716 h 83783"/>
                    <a:gd name="connsiteX21" fmla="*/ 7244 w 142679"/>
                    <a:gd name="connsiteY21" fmla="*/ 27348 h 83783"/>
                    <a:gd name="connsiteX22" fmla="*/ 21783 w 142679"/>
                    <a:gd name="connsiteY22" fmla="*/ 27954 h 83783"/>
                    <a:gd name="connsiteX23" fmla="*/ 25636 w 142679"/>
                    <a:gd name="connsiteY23" fmla="*/ 26282 h 83783"/>
                    <a:gd name="connsiteX24" fmla="*/ 29247 w 142679"/>
                    <a:gd name="connsiteY24" fmla="*/ 23083 h 83783"/>
                    <a:gd name="connsiteX25" fmla="*/ 29852 w 142679"/>
                    <a:gd name="connsiteY25" fmla="*/ 22017 h 83783"/>
                    <a:gd name="connsiteX26" fmla="*/ 29465 w 142679"/>
                    <a:gd name="connsiteY26" fmla="*/ 21000 h 83783"/>
                    <a:gd name="connsiteX27" fmla="*/ 23383 w 142679"/>
                    <a:gd name="connsiteY27" fmla="*/ 14966 h 83783"/>
                    <a:gd name="connsiteX28" fmla="*/ 22510 w 142679"/>
                    <a:gd name="connsiteY28" fmla="*/ 12179 h 83783"/>
                    <a:gd name="connsiteX29" fmla="*/ 24473 w 142679"/>
                    <a:gd name="connsiteY29" fmla="*/ 10047 h 83783"/>
                    <a:gd name="connsiteX30" fmla="*/ 37170 w 142679"/>
                    <a:gd name="connsiteY30" fmla="*/ 4958 h 83783"/>
                    <a:gd name="connsiteX31" fmla="*/ 43204 w 142679"/>
                    <a:gd name="connsiteY31" fmla="*/ 5588 h 83783"/>
                    <a:gd name="connsiteX32" fmla="*/ 51734 w 142679"/>
                    <a:gd name="connsiteY32" fmla="*/ 11258 h 83783"/>
                    <a:gd name="connsiteX33" fmla="*/ 56071 w 142679"/>
                    <a:gd name="connsiteY33" fmla="*/ 12107 h 83783"/>
                    <a:gd name="connsiteX34" fmla="*/ 64407 w 142679"/>
                    <a:gd name="connsiteY34" fmla="*/ 11089 h 83783"/>
                    <a:gd name="connsiteX35" fmla="*/ 67605 w 142679"/>
                    <a:gd name="connsiteY35" fmla="*/ 9005 h 83783"/>
                    <a:gd name="connsiteX36" fmla="*/ 70780 w 142679"/>
                    <a:gd name="connsiteY36" fmla="*/ 2826 h 83783"/>
                    <a:gd name="connsiteX37" fmla="*/ 75989 w 142679"/>
                    <a:gd name="connsiteY37" fmla="*/ 15 h 83783"/>
                    <a:gd name="connsiteX38" fmla="*/ 91885 w 142679"/>
                    <a:gd name="connsiteY38" fmla="*/ 1687 h 83783"/>
                    <a:gd name="connsiteX39" fmla="*/ 95346 w 142679"/>
                    <a:gd name="connsiteY39" fmla="*/ 5850 h 83783"/>
                    <a:gd name="connsiteX40" fmla="*/ 95326 w 142679"/>
                    <a:gd name="connsiteY40" fmla="*/ 6024 h 83783"/>
                    <a:gd name="connsiteX41" fmla="*/ 94599 w 142679"/>
                    <a:gd name="connsiteY41" fmla="*/ 12058 h 83783"/>
                    <a:gd name="connsiteX42" fmla="*/ 96198 w 142679"/>
                    <a:gd name="connsiteY42" fmla="*/ 14481 h 83783"/>
                    <a:gd name="connsiteX43" fmla="*/ 102959 w 142679"/>
                    <a:gd name="connsiteY43" fmla="*/ 16904 h 83783"/>
                    <a:gd name="connsiteX44" fmla="*/ 107442 w 142679"/>
                    <a:gd name="connsiteY44" fmla="*/ 17195 h 83783"/>
                    <a:gd name="connsiteX45" fmla="*/ 119800 w 142679"/>
                    <a:gd name="connsiteY45" fmla="*/ 13318 h 83783"/>
                    <a:gd name="connsiteX46" fmla="*/ 125713 w 142679"/>
                    <a:gd name="connsiteY46" fmla="*/ 14505 h 83783"/>
                    <a:gd name="connsiteX47" fmla="*/ 133830 w 142679"/>
                    <a:gd name="connsiteY47" fmla="*/ 21242 h 83783"/>
                    <a:gd name="connsiteX48" fmla="*/ 135018 w 142679"/>
                    <a:gd name="connsiteY48" fmla="*/ 23883 h 83783"/>
                    <a:gd name="connsiteX49" fmla="*/ 133273 w 142679"/>
                    <a:gd name="connsiteY49" fmla="*/ 26185 h 83783"/>
                    <a:gd name="connsiteX50" fmla="*/ 123071 w 142679"/>
                    <a:gd name="connsiteY50" fmla="*/ 31298 h 83783"/>
                    <a:gd name="connsiteX51" fmla="*/ 122412 w 142679"/>
                    <a:gd name="connsiteY51" fmla="*/ 33568 h 83783"/>
                    <a:gd name="connsiteX52" fmla="*/ 122417 w 142679"/>
                    <a:gd name="connsiteY52" fmla="*/ 33576 h 83783"/>
                    <a:gd name="connsiteX53" fmla="*/ 123507 w 142679"/>
                    <a:gd name="connsiteY53" fmla="*/ 36484 h 83783"/>
                    <a:gd name="connsiteX54" fmla="*/ 125931 w 142679"/>
                    <a:gd name="connsiteY54" fmla="*/ 38907 h 83783"/>
                    <a:gd name="connsiteX55" fmla="*/ 139743 w 142679"/>
                    <a:gd name="connsiteY55" fmla="*/ 41330 h 83783"/>
                    <a:gd name="connsiteX56" fmla="*/ 142166 w 142679"/>
                    <a:gd name="connsiteY56" fmla="*/ 42978 h 83783"/>
                    <a:gd name="connsiteX57" fmla="*/ 142505 w 142679"/>
                    <a:gd name="connsiteY57" fmla="*/ 45934 h 83783"/>
                    <a:gd name="connsiteX58" fmla="*/ 140300 w 142679"/>
                    <a:gd name="connsiteY58" fmla="*/ 52961 h 83783"/>
                    <a:gd name="connsiteX59" fmla="*/ 135454 w 142679"/>
                    <a:gd name="connsiteY59" fmla="*/ 56305 h 83783"/>
                    <a:gd name="connsiteX60" fmla="*/ 120915 w 142679"/>
                    <a:gd name="connsiteY60" fmla="*/ 55723 h 83783"/>
                    <a:gd name="connsiteX61" fmla="*/ 117062 w 142679"/>
                    <a:gd name="connsiteY61" fmla="*/ 57395 h 83783"/>
                    <a:gd name="connsiteX62" fmla="*/ 113476 w 142679"/>
                    <a:gd name="connsiteY62" fmla="*/ 60594 h 83783"/>
                    <a:gd name="connsiteX63" fmla="*/ 112846 w 142679"/>
                    <a:gd name="connsiteY63" fmla="*/ 61660 h 83783"/>
                    <a:gd name="connsiteX64" fmla="*/ 113233 w 142679"/>
                    <a:gd name="connsiteY64" fmla="*/ 62678 h 83783"/>
                    <a:gd name="connsiteX65" fmla="*/ 119000 w 142679"/>
                    <a:gd name="connsiteY65" fmla="*/ 68808 h 83783"/>
                    <a:gd name="connsiteX66" fmla="*/ 119873 w 142679"/>
                    <a:gd name="connsiteY66" fmla="*/ 71571 h 83783"/>
                    <a:gd name="connsiteX67" fmla="*/ 117934 w 142679"/>
                    <a:gd name="connsiteY67" fmla="*/ 73727 h 83783"/>
                    <a:gd name="connsiteX68" fmla="*/ 105213 w 142679"/>
                    <a:gd name="connsiteY68" fmla="*/ 78816 h 83783"/>
                    <a:gd name="connsiteX69" fmla="*/ 99203 w 142679"/>
                    <a:gd name="connsiteY69" fmla="*/ 78186 h 83783"/>
                    <a:gd name="connsiteX70" fmla="*/ 90649 w 142679"/>
                    <a:gd name="connsiteY70" fmla="*/ 72516 h 83783"/>
                    <a:gd name="connsiteX71" fmla="*/ 86336 w 142679"/>
                    <a:gd name="connsiteY71" fmla="*/ 71643 h 83783"/>
                    <a:gd name="connsiteX72" fmla="*/ 77976 w 142679"/>
                    <a:gd name="connsiteY72" fmla="*/ 72686 h 83783"/>
                    <a:gd name="connsiteX73" fmla="*/ 74778 w 142679"/>
                    <a:gd name="connsiteY73" fmla="*/ 74769 h 83783"/>
                    <a:gd name="connsiteX74" fmla="*/ 71846 w 142679"/>
                    <a:gd name="connsiteY74" fmla="*/ 80924 h 83783"/>
                    <a:gd name="connsiteX75" fmla="*/ 66999 w 142679"/>
                    <a:gd name="connsiteY75" fmla="*/ 83784 h 83783"/>
                    <a:gd name="connsiteX76" fmla="*/ 92103 w 142679"/>
                    <a:gd name="connsiteY76" fmla="*/ 70674 h 83783"/>
                    <a:gd name="connsiteX77" fmla="*/ 100657 w 142679"/>
                    <a:gd name="connsiteY77" fmla="*/ 76344 h 83783"/>
                    <a:gd name="connsiteX78" fmla="*/ 104607 w 142679"/>
                    <a:gd name="connsiteY78" fmla="*/ 76756 h 83783"/>
                    <a:gd name="connsiteX79" fmla="*/ 117304 w 142679"/>
                    <a:gd name="connsiteY79" fmla="*/ 71668 h 83783"/>
                    <a:gd name="connsiteX80" fmla="*/ 117934 w 142679"/>
                    <a:gd name="connsiteY80" fmla="*/ 71086 h 83783"/>
                    <a:gd name="connsiteX81" fmla="*/ 117595 w 142679"/>
                    <a:gd name="connsiteY81" fmla="*/ 70335 h 83783"/>
                    <a:gd name="connsiteX82" fmla="*/ 111828 w 142679"/>
                    <a:gd name="connsiteY82" fmla="*/ 64204 h 83783"/>
                    <a:gd name="connsiteX83" fmla="*/ 110859 w 142679"/>
                    <a:gd name="connsiteY83" fmla="*/ 61490 h 83783"/>
                    <a:gd name="connsiteX84" fmla="*/ 112312 w 142679"/>
                    <a:gd name="connsiteY84" fmla="*/ 58849 h 83783"/>
                    <a:gd name="connsiteX85" fmla="*/ 115681 w 142679"/>
                    <a:gd name="connsiteY85" fmla="*/ 55845 h 83783"/>
                    <a:gd name="connsiteX86" fmla="*/ 121230 w 142679"/>
                    <a:gd name="connsiteY86" fmla="*/ 53421 h 83783"/>
                    <a:gd name="connsiteX87" fmla="*/ 135769 w 142679"/>
                    <a:gd name="connsiteY87" fmla="*/ 54003 h 83783"/>
                    <a:gd name="connsiteX88" fmla="*/ 138337 w 142679"/>
                    <a:gd name="connsiteY88" fmla="*/ 52186 h 83783"/>
                    <a:gd name="connsiteX89" fmla="*/ 140542 w 142679"/>
                    <a:gd name="connsiteY89" fmla="*/ 45158 h 83783"/>
                    <a:gd name="connsiteX90" fmla="*/ 140542 w 142679"/>
                    <a:gd name="connsiteY90" fmla="*/ 44044 h 83783"/>
                    <a:gd name="connsiteX91" fmla="*/ 139573 w 142679"/>
                    <a:gd name="connsiteY91" fmla="*/ 43414 h 83783"/>
                    <a:gd name="connsiteX92" fmla="*/ 125761 w 142679"/>
                    <a:gd name="connsiteY92" fmla="*/ 40991 h 83783"/>
                    <a:gd name="connsiteX93" fmla="*/ 121496 w 142679"/>
                    <a:gd name="connsiteY93" fmla="*/ 36968 h 83783"/>
                    <a:gd name="connsiteX94" fmla="*/ 120503 w 142679"/>
                    <a:gd name="connsiteY94" fmla="*/ 34375 h 83783"/>
                    <a:gd name="connsiteX95" fmla="*/ 122199 w 142679"/>
                    <a:gd name="connsiteY95" fmla="*/ 29166 h 83783"/>
                    <a:gd name="connsiteX96" fmla="*/ 132400 w 142679"/>
                    <a:gd name="connsiteY96" fmla="*/ 24053 h 83783"/>
                    <a:gd name="connsiteX97" fmla="*/ 132934 w 142679"/>
                    <a:gd name="connsiteY97" fmla="*/ 23495 h 83783"/>
                    <a:gd name="connsiteX98" fmla="*/ 132522 w 142679"/>
                    <a:gd name="connsiteY98" fmla="*/ 22817 h 83783"/>
                    <a:gd name="connsiteX99" fmla="*/ 124404 w 142679"/>
                    <a:gd name="connsiteY99" fmla="*/ 16056 h 83783"/>
                    <a:gd name="connsiteX100" fmla="*/ 120600 w 142679"/>
                    <a:gd name="connsiteY100" fmla="*/ 15305 h 83783"/>
                    <a:gd name="connsiteX101" fmla="*/ 108217 w 142679"/>
                    <a:gd name="connsiteY101" fmla="*/ 19182 h 83783"/>
                    <a:gd name="connsiteX102" fmla="*/ 102184 w 142679"/>
                    <a:gd name="connsiteY102" fmla="*/ 18794 h 83783"/>
                    <a:gd name="connsiteX103" fmla="*/ 95665 w 142679"/>
                    <a:gd name="connsiteY103" fmla="*/ 16371 h 83783"/>
                    <a:gd name="connsiteX104" fmla="*/ 92515 w 142679"/>
                    <a:gd name="connsiteY104" fmla="*/ 11525 h 83783"/>
                    <a:gd name="connsiteX105" fmla="*/ 93242 w 142679"/>
                    <a:gd name="connsiteY105" fmla="*/ 5467 h 83783"/>
                    <a:gd name="connsiteX106" fmla="*/ 92903 w 142679"/>
                    <a:gd name="connsiteY106" fmla="*/ 4231 h 83783"/>
                    <a:gd name="connsiteX107" fmla="*/ 91764 w 142679"/>
                    <a:gd name="connsiteY107" fmla="*/ 3626 h 83783"/>
                    <a:gd name="connsiteX108" fmla="*/ 75868 w 142679"/>
                    <a:gd name="connsiteY108" fmla="*/ 1954 h 83783"/>
                    <a:gd name="connsiteX109" fmla="*/ 72888 w 142679"/>
                    <a:gd name="connsiteY109" fmla="*/ 3577 h 83783"/>
                    <a:gd name="connsiteX110" fmla="*/ 69713 w 142679"/>
                    <a:gd name="connsiteY110" fmla="*/ 9756 h 83783"/>
                    <a:gd name="connsiteX111" fmla="*/ 64697 w 142679"/>
                    <a:gd name="connsiteY111" fmla="*/ 13027 h 83783"/>
                    <a:gd name="connsiteX112" fmla="*/ 56580 w 142679"/>
                    <a:gd name="connsiteY112" fmla="*/ 14045 h 83783"/>
                    <a:gd name="connsiteX113" fmla="*/ 50643 w 142679"/>
                    <a:gd name="connsiteY113" fmla="*/ 12833 h 83783"/>
                    <a:gd name="connsiteX114" fmla="*/ 42089 w 142679"/>
                    <a:gd name="connsiteY114" fmla="*/ 7163 h 83783"/>
                    <a:gd name="connsiteX115" fmla="*/ 38140 w 142679"/>
                    <a:gd name="connsiteY115" fmla="*/ 6751 h 83783"/>
                    <a:gd name="connsiteX116" fmla="*/ 25418 w 142679"/>
                    <a:gd name="connsiteY116" fmla="*/ 11840 h 83783"/>
                    <a:gd name="connsiteX117" fmla="*/ 24788 w 142679"/>
                    <a:gd name="connsiteY117" fmla="*/ 12397 h 83783"/>
                    <a:gd name="connsiteX118" fmla="*/ 25127 w 142679"/>
                    <a:gd name="connsiteY118" fmla="*/ 13173 h 83783"/>
                    <a:gd name="connsiteX119" fmla="*/ 30894 w 142679"/>
                    <a:gd name="connsiteY119" fmla="*/ 19303 h 83783"/>
                    <a:gd name="connsiteX120" fmla="*/ 31888 w 142679"/>
                    <a:gd name="connsiteY120" fmla="*/ 22017 h 83783"/>
                    <a:gd name="connsiteX121" fmla="*/ 30410 w 142679"/>
                    <a:gd name="connsiteY121" fmla="*/ 24658 h 83783"/>
                    <a:gd name="connsiteX122" fmla="*/ 27042 w 142679"/>
                    <a:gd name="connsiteY122" fmla="*/ 27663 h 83783"/>
                    <a:gd name="connsiteX123" fmla="*/ 21517 w 142679"/>
                    <a:gd name="connsiteY123" fmla="*/ 30086 h 83783"/>
                    <a:gd name="connsiteX124" fmla="*/ 6978 w 142679"/>
                    <a:gd name="connsiteY124" fmla="*/ 29505 h 83783"/>
                    <a:gd name="connsiteX125" fmla="*/ 4409 w 142679"/>
                    <a:gd name="connsiteY125" fmla="*/ 31322 h 83783"/>
                    <a:gd name="connsiteX126" fmla="*/ 2204 w 142679"/>
                    <a:gd name="connsiteY126" fmla="*/ 38325 h 83783"/>
                    <a:gd name="connsiteX127" fmla="*/ 2204 w 142679"/>
                    <a:gd name="connsiteY127" fmla="*/ 39464 h 83783"/>
                    <a:gd name="connsiteX128" fmla="*/ 3149 w 142679"/>
                    <a:gd name="connsiteY128" fmla="*/ 40094 h 83783"/>
                    <a:gd name="connsiteX129" fmla="*/ 16985 w 142679"/>
                    <a:gd name="connsiteY129" fmla="*/ 42517 h 83783"/>
                    <a:gd name="connsiteX130" fmla="*/ 21226 w 142679"/>
                    <a:gd name="connsiteY130" fmla="*/ 46540 h 83783"/>
                    <a:gd name="connsiteX131" fmla="*/ 22219 w 142679"/>
                    <a:gd name="connsiteY131" fmla="*/ 49132 h 83783"/>
                    <a:gd name="connsiteX132" fmla="*/ 20577 w 142679"/>
                    <a:gd name="connsiteY132" fmla="*/ 54328 h 83783"/>
                    <a:gd name="connsiteX133" fmla="*/ 20548 w 142679"/>
                    <a:gd name="connsiteY133" fmla="*/ 54342 h 83783"/>
                    <a:gd name="connsiteX134" fmla="*/ 10346 w 142679"/>
                    <a:gd name="connsiteY134" fmla="*/ 59455 h 83783"/>
                    <a:gd name="connsiteX135" fmla="*/ 9789 w 142679"/>
                    <a:gd name="connsiteY135" fmla="*/ 60012 h 83783"/>
                    <a:gd name="connsiteX136" fmla="*/ 10201 w 142679"/>
                    <a:gd name="connsiteY136" fmla="*/ 60691 h 83783"/>
                    <a:gd name="connsiteX137" fmla="*/ 18318 w 142679"/>
                    <a:gd name="connsiteY137" fmla="*/ 67451 h 83783"/>
                    <a:gd name="connsiteX138" fmla="*/ 22147 w 142679"/>
                    <a:gd name="connsiteY138" fmla="*/ 68203 h 83783"/>
                    <a:gd name="connsiteX139" fmla="*/ 34505 w 142679"/>
                    <a:gd name="connsiteY139" fmla="*/ 64326 h 83783"/>
                    <a:gd name="connsiteX140" fmla="*/ 40539 w 142679"/>
                    <a:gd name="connsiteY140" fmla="*/ 64713 h 83783"/>
                    <a:gd name="connsiteX141" fmla="*/ 47057 w 142679"/>
                    <a:gd name="connsiteY141" fmla="*/ 67136 h 83783"/>
                    <a:gd name="connsiteX142" fmla="*/ 50207 w 142679"/>
                    <a:gd name="connsiteY142" fmla="*/ 71983 h 83783"/>
                    <a:gd name="connsiteX143" fmla="*/ 49480 w 142679"/>
                    <a:gd name="connsiteY143" fmla="*/ 78016 h 83783"/>
                    <a:gd name="connsiteX144" fmla="*/ 50837 w 142679"/>
                    <a:gd name="connsiteY144" fmla="*/ 79868 h 83783"/>
                    <a:gd name="connsiteX145" fmla="*/ 50958 w 142679"/>
                    <a:gd name="connsiteY145" fmla="*/ 79882 h 83783"/>
                    <a:gd name="connsiteX146" fmla="*/ 66854 w 142679"/>
                    <a:gd name="connsiteY146" fmla="*/ 81554 h 83783"/>
                    <a:gd name="connsiteX147" fmla="*/ 69859 w 142679"/>
                    <a:gd name="connsiteY147" fmla="*/ 79931 h 83783"/>
                    <a:gd name="connsiteX148" fmla="*/ 73009 w 142679"/>
                    <a:gd name="connsiteY148" fmla="*/ 73752 h 83783"/>
                    <a:gd name="connsiteX149" fmla="*/ 78025 w 142679"/>
                    <a:gd name="connsiteY149" fmla="*/ 70480 h 83783"/>
                    <a:gd name="connsiteX150" fmla="*/ 86167 w 142679"/>
                    <a:gd name="connsiteY150" fmla="*/ 69463 h 83783"/>
                    <a:gd name="connsiteX151" fmla="*/ 87354 w 142679"/>
                    <a:gd name="connsiteY151" fmla="*/ 69463 h 83783"/>
                    <a:gd name="connsiteX152" fmla="*/ 92103 w 142679"/>
                    <a:gd name="connsiteY152" fmla="*/ 70674 h 83783"/>
                    <a:gd name="connsiteX153" fmla="*/ 45627 w 142679"/>
                    <a:gd name="connsiteY153" fmla="*/ 52743 h 83783"/>
                    <a:gd name="connsiteX154" fmla="*/ 39957 w 142679"/>
                    <a:gd name="connsiteY154" fmla="*/ 40142 h 83783"/>
                    <a:gd name="connsiteX155" fmla="*/ 53575 w 142679"/>
                    <a:gd name="connsiteY155" fmla="*/ 26452 h 83783"/>
                    <a:gd name="connsiteX156" fmla="*/ 53575 w 142679"/>
                    <a:gd name="connsiteY156" fmla="*/ 26452 h 83783"/>
                    <a:gd name="connsiteX157" fmla="*/ 96974 w 142679"/>
                    <a:gd name="connsiteY157" fmla="*/ 31031 h 83783"/>
                    <a:gd name="connsiteX158" fmla="*/ 102644 w 142679"/>
                    <a:gd name="connsiteY158" fmla="*/ 43632 h 83783"/>
                    <a:gd name="connsiteX159" fmla="*/ 89026 w 142679"/>
                    <a:gd name="connsiteY159" fmla="*/ 57323 h 83783"/>
                    <a:gd name="connsiteX160" fmla="*/ 71385 w 142679"/>
                    <a:gd name="connsiteY160" fmla="*/ 60521 h 83783"/>
                    <a:gd name="connsiteX161" fmla="*/ 45627 w 142679"/>
                    <a:gd name="connsiteY161" fmla="*/ 52743 h 83783"/>
                    <a:gd name="connsiteX162" fmla="*/ 54399 w 142679"/>
                    <a:gd name="connsiteY162" fmla="*/ 28511 h 83783"/>
                    <a:gd name="connsiteX163" fmla="*/ 54399 w 142679"/>
                    <a:gd name="connsiteY163" fmla="*/ 28511 h 83783"/>
                    <a:gd name="connsiteX164" fmla="*/ 42162 w 142679"/>
                    <a:gd name="connsiteY164" fmla="*/ 40482 h 83783"/>
                    <a:gd name="connsiteX165" fmla="*/ 47008 w 142679"/>
                    <a:gd name="connsiteY165" fmla="*/ 51022 h 83783"/>
                    <a:gd name="connsiteX166" fmla="*/ 88202 w 142679"/>
                    <a:gd name="connsiteY166" fmla="*/ 55263 h 83783"/>
                    <a:gd name="connsiteX167" fmla="*/ 100463 w 142679"/>
                    <a:gd name="connsiteY167" fmla="*/ 43293 h 83783"/>
                    <a:gd name="connsiteX168" fmla="*/ 95617 w 142679"/>
                    <a:gd name="connsiteY168" fmla="*/ 32752 h 83783"/>
                    <a:gd name="connsiteX169" fmla="*/ 71385 w 142679"/>
                    <a:gd name="connsiteY169" fmla="*/ 25482 h 83783"/>
                    <a:gd name="connsiteX170" fmla="*/ 54399 w 142679"/>
                    <a:gd name="connsiteY170" fmla="*/ 28511 h 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42679" h="83783">
                      <a:moveTo>
                        <a:pt x="66612" y="83759"/>
                      </a:moveTo>
                      <a:lnTo>
                        <a:pt x="50740" y="82087"/>
                      </a:lnTo>
                      <a:cubicBezTo>
                        <a:pt x="49698" y="81998"/>
                        <a:pt x="48741" y="81482"/>
                        <a:pt x="48099" y="80658"/>
                      </a:cubicBezTo>
                      <a:cubicBezTo>
                        <a:pt x="47445" y="79839"/>
                        <a:pt x="47147" y="78789"/>
                        <a:pt x="47275" y="77750"/>
                      </a:cubicBezTo>
                      <a:lnTo>
                        <a:pt x="48002" y="71716"/>
                      </a:lnTo>
                      <a:cubicBezTo>
                        <a:pt x="48065" y="70643"/>
                        <a:pt x="47413" y="69657"/>
                        <a:pt x="46403" y="69293"/>
                      </a:cubicBezTo>
                      <a:cubicBezTo>
                        <a:pt x="44118" y="68600"/>
                        <a:pt x="41869" y="67791"/>
                        <a:pt x="39666" y="66870"/>
                      </a:cubicBezTo>
                      <a:cubicBezTo>
                        <a:pt x="38237" y="66320"/>
                        <a:pt x="36674" y="66218"/>
                        <a:pt x="35183" y="66579"/>
                      </a:cubicBezTo>
                      <a:lnTo>
                        <a:pt x="22801" y="70456"/>
                      </a:lnTo>
                      <a:cubicBezTo>
                        <a:pt x="20751" y="70977"/>
                        <a:pt x="18577" y="70539"/>
                        <a:pt x="16889" y="69269"/>
                      </a:cubicBezTo>
                      <a:lnTo>
                        <a:pt x="8844" y="62436"/>
                      </a:lnTo>
                      <a:cubicBezTo>
                        <a:pt x="8037" y="61805"/>
                        <a:pt x="7591" y="60817"/>
                        <a:pt x="7656" y="59794"/>
                      </a:cubicBezTo>
                      <a:cubicBezTo>
                        <a:pt x="7821" y="58779"/>
                        <a:pt x="8485" y="57911"/>
                        <a:pt x="9425" y="57492"/>
                      </a:cubicBezTo>
                      <a:lnTo>
                        <a:pt x="19627" y="52379"/>
                      </a:lnTo>
                      <a:cubicBezTo>
                        <a:pt x="20426" y="51924"/>
                        <a:pt x="20717" y="50913"/>
                        <a:pt x="20281" y="50102"/>
                      </a:cubicBezTo>
                      <a:cubicBezTo>
                        <a:pt x="19835" y="49161"/>
                        <a:pt x="19464" y="48190"/>
                        <a:pt x="19166" y="47194"/>
                      </a:cubicBezTo>
                      <a:cubicBezTo>
                        <a:pt x="18825" y="46026"/>
                        <a:pt x="17911" y="45112"/>
                        <a:pt x="16743" y="44771"/>
                      </a:cubicBezTo>
                      <a:lnTo>
                        <a:pt x="2931" y="42348"/>
                      </a:lnTo>
                      <a:cubicBezTo>
                        <a:pt x="1930" y="42156"/>
                        <a:pt x="1053" y="41560"/>
                        <a:pt x="508" y="40700"/>
                      </a:cubicBezTo>
                      <a:cubicBezTo>
                        <a:pt x="-32" y="39810"/>
                        <a:pt x="-149" y="38727"/>
                        <a:pt x="193" y="37744"/>
                      </a:cubicBezTo>
                      <a:lnTo>
                        <a:pt x="2398" y="30716"/>
                      </a:lnTo>
                      <a:cubicBezTo>
                        <a:pt x="3106" y="28657"/>
                        <a:pt x="5066" y="27292"/>
                        <a:pt x="7244" y="27348"/>
                      </a:cubicBezTo>
                      <a:lnTo>
                        <a:pt x="21783" y="27954"/>
                      </a:lnTo>
                      <a:cubicBezTo>
                        <a:pt x="23225" y="27874"/>
                        <a:pt x="24592" y="27280"/>
                        <a:pt x="25636" y="26282"/>
                      </a:cubicBezTo>
                      <a:cubicBezTo>
                        <a:pt x="26768" y="25136"/>
                        <a:pt x="27972" y="24067"/>
                        <a:pt x="29247" y="23083"/>
                      </a:cubicBezTo>
                      <a:cubicBezTo>
                        <a:pt x="29588" y="22829"/>
                        <a:pt x="29809" y="22441"/>
                        <a:pt x="29852" y="22017"/>
                      </a:cubicBezTo>
                      <a:cubicBezTo>
                        <a:pt x="29882" y="21637"/>
                        <a:pt x="29739" y="21264"/>
                        <a:pt x="29465" y="21000"/>
                      </a:cubicBezTo>
                      <a:lnTo>
                        <a:pt x="23383" y="14966"/>
                      </a:lnTo>
                      <a:cubicBezTo>
                        <a:pt x="22641" y="14244"/>
                        <a:pt x="22314" y="13194"/>
                        <a:pt x="22510" y="12179"/>
                      </a:cubicBezTo>
                      <a:cubicBezTo>
                        <a:pt x="22760" y="11181"/>
                        <a:pt x="23499" y="10379"/>
                        <a:pt x="24473" y="10047"/>
                      </a:cubicBezTo>
                      <a:lnTo>
                        <a:pt x="37170" y="4958"/>
                      </a:lnTo>
                      <a:cubicBezTo>
                        <a:pt x="39177" y="4280"/>
                        <a:pt x="41382" y="4510"/>
                        <a:pt x="43204" y="5588"/>
                      </a:cubicBezTo>
                      <a:lnTo>
                        <a:pt x="51734" y="11258"/>
                      </a:lnTo>
                      <a:cubicBezTo>
                        <a:pt x="53044" y="12014"/>
                        <a:pt x="54571" y="12313"/>
                        <a:pt x="56071" y="12107"/>
                      </a:cubicBezTo>
                      <a:cubicBezTo>
                        <a:pt x="58761" y="11646"/>
                        <a:pt x="61572" y="11307"/>
                        <a:pt x="64407" y="11089"/>
                      </a:cubicBezTo>
                      <a:cubicBezTo>
                        <a:pt x="65732" y="10909"/>
                        <a:pt x="66905" y="10144"/>
                        <a:pt x="67605" y="9005"/>
                      </a:cubicBezTo>
                      <a:lnTo>
                        <a:pt x="70780" y="2826"/>
                      </a:lnTo>
                      <a:cubicBezTo>
                        <a:pt x="71822" y="955"/>
                        <a:pt x="73855" y="-143"/>
                        <a:pt x="75989" y="15"/>
                      </a:cubicBezTo>
                      <a:lnTo>
                        <a:pt x="91885" y="1687"/>
                      </a:lnTo>
                      <a:cubicBezTo>
                        <a:pt x="93991" y="1881"/>
                        <a:pt x="95539" y="3744"/>
                        <a:pt x="95346" y="5850"/>
                      </a:cubicBezTo>
                      <a:cubicBezTo>
                        <a:pt x="95341" y="5908"/>
                        <a:pt x="95333" y="5966"/>
                        <a:pt x="95326" y="6024"/>
                      </a:cubicBezTo>
                      <a:lnTo>
                        <a:pt x="94599" y="12058"/>
                      </a:lnTo>
                      <a:cubicBezTo>
                        <a:pt x="94536" y="13132"/>
                        <a:pt x="95188" y="14118"/>
                        <a:pt x="96198" y="14481"/>
                      </a:cubicBezTo>
                      <a:cubicBezTo>
                        <a:pt x="98493" y="15172"/>
                        <a:pt x="100749" y="15979"/>
                        <a:pt x="102959" y="16904"/>
                      </a:cubicBezTo>
                      <a:cubicBezTo>
                        <a:pt x="104389" y="17457"/>
                        <a:pt x="105954" y="17559"/>
                        <a:pt x="107442" y="17195"/>
                      </a:cubicBezTo>
                      <a:lnTo>
                        <a:pt x="119800" y="13318"/>
                      </a:lnTo>
                      <a:cubicBezTo>
                        <a:pt x="121850" y="12797"/>
                        <a:pt x="124024" y="13236"/>
                        <a:pt x="125713" y="14505"/>
                      </a:cubicBezTo>
                      <a:lnTo>
                        <a:pt x="133830" y="21242"/>
                      </a:lnTo>
                      <a:cubicBezTo>
                        <a:pt x="134656" y="21857"/>
                        <a:pt x="135105" y="22856"/>
                        <a:pt x="135018" y="23883"/>
                      </a:cubicBezTo>
                      <a:cubicBezTo>
                        <a:pt x="134862" y="24896"/>
                        <a:pt x="134206" y="25763"/>
                        <a:pt x="133273" y="26185"/>
                      </a:cubicBezTo>
                      <a:lnTo>
                        <a:pt x="123071" y="31298"/>
                      </a:lnTo>
                      <a:cubicBezTo>
                        <a:pt x="122262" y="31744"/>
                        <a:pt x="121969" y="32759"/>
                        <a:pt x="122412" y="33568"/>
                      </a:cubicBezTo>
                      <a:cubicBezTo>
                        <a:pt x="122415" y="33571"/>
                        <a:pt x="122415" y="33573"/>
                        <a:pt x="122417" y="33576"/>
                      </a:cubicBezTo>
                      <a:cubicBezTo>
                        <a:pt x="122844" y="34521"/>
                        <a:pt x="123207" y="35492"/>
                        <a:pt x="123507" y="36484"/>
                      </a:cubicBezTo>
                      <a:cubicBezTo>
                        <a:pt x="123856" y="37647"/>
                        <a:pt x="124768" y="38558"/>
                        <a:pt x="125931" y="38907"/>
                      </a:cubicBezTo>
                      <a:lnTo>
                        <a:pt x="139743" y="41330"/>
                      </a:lnTo>
                      <a:cubicBezTo>
                        <a:pt x="140753" y="41497"/>
                        <a:pt x="141640" y="42100"/>
                        <a:pt x="142166" y="42978"/>
                      </a:cubicBezTo>
                      <a:cubicBezTo>
                        <a:pt x="142701" y="43867"/>
                        <a:pt x="142825" y="44945"/>
                        <a:pt x="142505" y="45934"/>
                      </a:cubicBezTo>
                      <a:lnTo>
                        <a:pt x="140300" y="52961"/>
                      </a:lnTo>
                      <a:cubicBezTo>
                        <a:pt x="139624" y="55042"/>
                        <a:pt x="137639" y="56412"/>
                        <a:pt x="135454" y="56305"/>
                      </a:cubicBezTo>
                      <a:lnTo>
                        <a:pt x="120915" y="55723"/>
                      </a:lnTo>
                      <a:cubicBezTo>
                        <a:pt x="119473" y="55811"/>
                        <a:pt x="118111" y="56404"/>
                        <a:pt x="117062" y="57395"/>
                      </a:cubicBezTo>
                      <a:cubicBezTo>
                        <a:pt x="115935" y="58537"/>
                        <a:pt x="114738" y="59603"/>
                        <a:pt x="113476" y="60594"/>
                      </a:cubicBezTo>
                      <a:cubicBezTo>
                        <a:pt x="113119" y="60841"/>
                        <a:pt x="112889" y="61229"/>
                        <a:pt x="112846" y="61660"/>
                      </a:cubicBezTo>
                      <a:cubicBezTo>
                        <a:pt x="112817" y="62041"/>
                        <a:pt x="112959" y="62414"/>
                        <a:pt x="113233" y="62678"/>
                      </a:cubicBezTo>
                      <a:lnTo>
                        <a:pt x="119000" y="68808"/>
                      </a:lnTo>
                      <a:cubicBezTo>
                        <a:pt x="119742" y="69521"/>
                        <a:pt x="120069" y="70563"/>
                        <a:pt x="119873" y="71571"/>
                      </a:cubicBezTo>
                      <a:cubicBezTo>
                        <a:pt x="119618" y="72564"/>
                        <a:pt x="118894" y="73369"/>
                        <a:pt x="117934" y="73727"/>
                      </a:cubicBezTo>
                      <a:lnTo>
                        <a:pt x="105213" y="78816"/>
                      </a:lnTo>
                      <a:cubicBezTo>
                        <a:pt x="103214" y="79487"/>
                        <a:pt x="101021" y="79257"/>
                        <a:pt x="99203" y="78186"/>
                      </a:cubicBezTo>
                      <a:lnTo>
                        <a:pt x="90649" y="72516"/>
                      </a:lnTo>
                      <a:cubicBezTo>
                        <a:pt x="89343" y="71767"/>
                        <a:pt x="87831" y="71462"/>
                        <a:pt x="86336" y="71643"/>
                      </a:cubicBezTo>
                      <a:cubicBezTo>
                        <a:pt x="83622" y="72128"/>
                        <a:pt x="80811" y="72467"/>
                        <a:pt x="77976" y="72686"/>
                      </a:cubicBezTo>
                      <a:cubicBezTo>
                        <a:pt x="76653" y="72872"/>
                        <a:pt x="75483" y="73635"/>
                        <a:pt x="74778" y="74769"/>
                      </a:cubicBezTo>
                      <a:lnTo>
                        <a:pt x="71846" y="80924"/>
                      </a:lnTo>
                      <a:cubicBezTo>
                        <a:pt x="70864" y="82683"/>
                        <a:pt x="69013" y="83776"/>
                        <a:pt x="66999" y="83784"/>
                      </a:cubicBezTo>
                      <a:close/>
                      <a:moveTo>
                        <a:pt x="92103" y="70674"/>
                      </a:moveTo>
                      <a:lnTo>
                        <a:pt x="100657" y="76344"/>
                      </a:lnTo>
                      <a:cubicBezTo>
                        <a:pt x="101859" y="77023"/>
                        <a:pt x="103291" y="77171"/>
                        <a:pt x="104607" y="76756"/>
                      </a:cubicBezTo>
                      <a:lnTo>
                        <a:pt x="117304" y="71668"/>
                      </a:lnTo>
                      <a:cubicBezTo>
                        <a:pt x="117595" y="71585"/>
                        <a:pt x="117830" y="71370"/>
                        <a:pt x="117934" y="71086"/>
                      </a:cubicBezTo>
                      <a:cubicBezTo>
                        <a:pt x="117949" y="70795"/>
                        <a:pt x="117823" y="70517"/>
                        <a:pt x="117595" y="70335"/>
                      </a:cubicBezTo>
                      <a:lnTo>
                        <a:pt x="111828" y="64204"/>
                      </a:lnTo>
                      <a:cubicBezTo>
                        <a:pt x="111125" y="63482"/>
                        <a:pt x="110771" y="62494"/>
                        <a:pt x="110859" y="61490"/>
                      </a:cubicBezTo>
                      <a:cubicBezTo>
                        <a:pt x="110941" y="60441"/>
                        <a:pt x="111472" y="59479"/>
                        <a:pt x="112312" y="58849"/>
                      </a:cubicBezTo>
                      <a:cubicBezTo>
                        <a:pt x="113500" y="57924"/>
                        <a:pt x="114627" y="56920"/>
                        <a:pt x="115681" y="55845"/>
                      </a:cubicBezTo>
                      <a:cubicBezTo>
                        <a:pt x="117147" y="54349"/>
                        <a:pt x="119136" y="53482"/>
                        <a:pt x="121230" y="53421"/>
                      </a:cubicBezTo>
                      <a:lnTo>
                        <a:pt x="135769" y="54003"/>
                      </a:lnTo>
                      <a:cubicBezTo>
                        <a:pt x="136910" y="53959"/>
                        <a:pt x="137916" y="53247"/>
                        <a:pt x="138337" y="52186"/>
                      </a:cubicBezTo>
                      <a:lnTo>
                        <a:pt x="140542" y="45158"/>
                      </a:lnTo>
                      <a:cubicBezTo>
                        <a:pt x="140702" y="44805"/>
                        <a:pt x="140702" y="44398"/>
                        <a:pt x="140542" y="44044"/>
                      </a:cubicBezTo>
                      <a:cubicBezTo>
                        <a:pt x="140324" y="43704"/>
                        <a:pt x="139970" y="43474"/>
                        <a:pt x="139573" y="43414"/>
                      </a:cubicBezTo>
                      <a:lnTo>
                        <a:pt x="125761" y="40991"/>
                      </a:lnTo>
                      <a:cubicBezTo>
                        <a:pt x="123713" y="40525"/>
                        <a:pt x="122080" y="38984"/>
                        <a:pt x="121496" y="36968"/>
                      </a:cubicBezTo>
                      <a:cubicBezTo>
                        <a:pt x="121244" y="36076"/>
                        <a:pt x="120912" y="35209"/>
                        <a:pt x="120503" y="34375"/>
                      </a:cubicBezTo>
                      <a:cubicBezTo>
                        <a:pt x="119533" y="32468"/>
                        <a:pt x="120294" y="30137"/>
                        <a:pt x="122199" y="29166"/>
                      </a:cubicBezTo>
                      <a:lnTo>
                        <a:pt x="132400" y="24053"/>
                      </a:lnTo>
                      <a:cubicBezTo>
                        <a:pt x="132650" y="23951"/>
                        <a:pt x="132844" y="23747"/>
                        <a:pt x="132934" y="23495"/>
                      </a:cubicBezTo>
                      <a:cubicBezTo>
                        <a:pt x="132917" y="23214"/>
                        <a:pt x="132764" y="22960"/>
                        <a:pt x="132522" y="22817"/>
                      </a:cubicBezTo>
                      <a:lnTo>
                        <a:pt x="124404" y="16056"/>
                      </a:lnTo>
                      <a:cubicBezTo>
                        <a:pt x="123306" y="15262"/>
                        <a:pt x="121915" y="14988"/>
                        <a:pt x="120600" y="15305"/>
                      </a:cubicBezTo>
                      <a:lnTo>
                        <a:pt x="108217" y="19182"/>
                      </a:lnTo>
                      <a:cubicBezTo>
                        <a:pt x="106216" y="19701"/>
                        <a:pt x="104103" y="19563"/>
                        <a:pt x="102184" y="18794"/>
                      </a:cubicBezTo>
                      <a:cubicBezTo>
                        <a:pt x="100056" y="17869"/>
                        <a:pt x="97880" y="17059"/>
                        <a:pt x="95665" y="16371"/>
                      </a:cubicBezTo>
                      <a:cubicBezTo>
                        <a:pt x="93601" y="15707"/>
                        <a:pt x="92285" y="13682"/>
                        <a:pt x="92515" y="11525"/>
                      </a:cubicBezTo>
                      <a:lnTo>
                        <a:pt x="93242" y="5467"/>
                      </a:lnTo>
                      <a:cubicBezTo>
                        <a:pt x="93312" y="5026"/>
                        <a:pt x="93189" y="4575"/>
                        <a:pt x="92903" y="4231"/>
                      </a:cubicBezTo>
                      <a:cubicBezTo>
                        <a:pt x="92617" y="3890"/>
                        <a:pt x="92208" y="3671"/>
                        <a:pt x="91764" y="3626"/>
                      </a:cubicBezTo>
                      <a:lnTo>
                        <a:pt x="75868" y="1954"/>
                      </a:lnTo>
                      <a:cubicBezTo>
                        <a:pt x="74652" y="1907"/>
                        <a:pt x="73508" y="2530"/>
                        <a:pt x="72888" y="3577"/>
                      </a:cubicBezTo>
                      <a:lnTo>
                        <a:pt x="69713" y="9756"/>
                      </a:lnTo>
                      <a:cubicBezTo>
                        <a:pt x="68657" y="11581"/>
                        <a:pt x="66793" y="12795"/>
                        <a:pt x="64697" y="13027"/>
                      </a:cubicBezTo>
                      <a:cubicBezTo>
                        <a:pt x="61935" y="13245"/>
                        <a:pt x="59197" y="13585"/>
                        <a:pt x="56580" y="14045"/>
                      </a:cubicBezTo>
                      <a:cubicBezTo>
                        <a:pt x="54520" y="14329"/>
                        <a:pt x="52427" y="13902"/>
                        <a:pt x="50643" y="12833"/>
                      </a:cubicBezTo>
                      <a:lnTo>
                        <a:pt x="42089" y="7163"/>
                      </a:lnTo>
                      <a:cubicBezTo>
                        <a:pt x="40885" y="6487"/>
                        <a:pt x="39458" y="6339"/>
                        <a:pt x="38140" y="6751"/>
                      </a:cubicBezTo>
                      <a:lnTo>
                        <a:pt x="25418" y="11840"/>
                      </a:lnTo>
                      <a:cubicBezTo>
                        <a:pt x="25079" y="11985"/>
                        <a:pt x="24837" y="12179"/>
                        <a:pt x="24788" y="12397"/>
                      </a:cubicBezTo>
                      <a:cubicBezTo>
                        <a:pt x="24769" y="12695"/>
                        <a:pt x="24895" y="12984"/>
                        <a:pt x="25127" y="13173"/>
                      </a:cubicBezTo>
                      <a:lnTo>
                        <a:pt x="30894" y="19303"/>
                      </a:lnTo>
                      <a:cubicBezTo>
                        <a:pt x="31592" y="20028"/>
                        <a:pt x="31951" y="21014"/>
                        <a:pt x="31888" y="22017"/>
                      </a:cubicBezTo>
                      <a:cubicBezTo>
                        <a:pt x="31793" y="23069"/>
                        <a:pt x="31255" y="24028"/>
                        <a:pt x="30410" y="24658"/>
                      </a:cubicBezTo>
                      <a:cubicBezTo>
                        <a:pt x="29222" y="25584"/>
                        <a:pt x="28098" y="26590"/>
                        <a:pt x="27042" y="27663"/>
                      </a:cubicBezTo>
                      <a:cubicBezTo>
                        <a:pt x="25580" y="29153"/>
                        <a:pt x="23601" y="30021"/>
                        <a:pt x="21517" y="30086"/>
                      </a:cubicBezTo>
                      <a:lnTo>
                        <a:pt x="6978" y="29505"/>
                      </a:lnTo>
                      <a:cubicBezTo>
                        <a:pt x="5834" y="29536"/>
                        <a:pt x="4819" y="30254"/>
                        <a:pt x="4409" y="31322"/>
                      </a:cubicBezTo>
                      <a:lnTo>
                        <a:pt x="2204" y="38325"/>
                      </a:lnTo>
                      <a:cubicBezTo>
                        <a:pt x="2044" y="38689"/>
                        <a:pt x="2044" y="39100"/>
                        <a:pt x="2204" y="39464"/>
                      </a:cubicBezTo>
                      <a:cubicBezTo>
                        <a:pt x="2408" y="39806"/>
                        <a:pt x="2754" y="40038"/>
                        <a:pt x="3149" y="40094"/>
                      </a:cubicBezTo>
                      <a:lnTo>
                        <a:pt x="16985" y="42517"/>
                      </a:lnTo>
                      <a:cubicBezTo>
                        <a:pt x="19023" y="42990"/>
                        <a:pt x="20647" y="44528"/>
                        <a:pt x="21226" y="46540"/>
                      </a:cubicBezTo>
                      <a:cubicBezTo>
                        <a:pt x="21490" y="47429"/>
                        <a:pt x="21822" y="48296"/>
                        <a:pt x="22219" y="49132"/>
                      </a:cubicBezTo>
                      <a:cubicBezTo>
                        <a:pt x="23201" y="51020"/>
                        <a:pt x="22464" y="53346"/>
                        <a:pt x="20577" y="54328"/>
                      </a:cubicBezTo>
                      <a:cubicBezTo>
                        <a:pt x="20567" y="54332"/>
                        <a:pt x="20557" y="54337"/>
                        <a:pt x="20548" y="54342"/>
                      </a:cubicBezTo>
                      <a:lnTo>
                        <a:pt x="10346" y="59455"/>
                      </a:lnTo>
                      <a:cubicBezTo>
                        <a:pt x="10031" y="59625"/>
                        <a:pt x="9813" y="59819"/>
                        <a:pt x="9789" y="60012"/>
                      </a:cubicBezTo>
                      <a:cubicBezTo>
                        <a:pt x="9815" y="60289"/>
                        <a:pt x="9968" y="60538"/>
                        <a:pt x="10201" y="60691"/>
                      </a:cubicBezTo>
                      <a:lnTo>
                        <a:pt x="18318" y="67451"/>
                      </a:lnTo>
                      <a:cubicBezTo>
                        <a:pt x="19423" y="68251"/>
                        <a:pt x="20821" y="68525"/>
                        <a:pt x="22147" y="68203"/>
                      </a:cubicBezTo>
                      <a:lnTo>
                        <a:pt x="34505" y="64326"/>
                      </a:lnTo>
                      <a:cubicBezTo>
                        <a:pt x="36506" y="63807"/>
                        <a:pt x="38619" y="63945"/>
                        <a:pt x="40539" y="64713"/>
                      </a:cubicBezTo>
                      <a:cubicBezTo>
                        <a:pt x="42669" y="65632"/>
                        <a:pt x="44844" y="66439"/>
                        <a:pt x="47057" y="67136"/>
                      </a:cubicBezTo>
                      <a:cubicBezTo>
                        <a:pt x="49121" y="67800"/>
                        <a:pt x="50437" y="69826"/>
                        <a:pt x="50207" y="71983"/>
                      </a:cubicBezTo>
                      <a:lnTo>
                        <a:pt x="49480" y="78016"/>
                      </a:lnTo>
                      <a:cubicBezTo>
                        <a:pt x="49344" y="78903"/>
                        <a:pt x="49950" y="79732"/>
                        <a:pt x="50837" y="79868"/>
                      </a:cubicBezTo>
                      <a:cubicBezTo>
                        <a:pt x="50878" y="79875"/>
                        <a:pt x="50917" y="79880"/>
                        <a:pt x="50958" y="79882"/>
                      </a:cubicBezTo>
                      <a:lnTo>
                        <a:pt x="66854" y="81554"/>
                      </a:lnTo>
                      <a:cubicBezTo>
                        <a:pt x="68078" y="81610"/>
                        <a:pt x="69234" y="80985"/>
                        <a:pt x="69859" y="79931"/>
                      </a:cubicBezTo>
                      <a:lnTo>
                        <a:pt x="73009" y="73752"/>
                      </a:lnTo>
                      <a:cubicBezTo>
                        <a:pt x="74065" y="71927"/>
                        <a:pt x="75929" y="70713"/>
                        <a:pt x="78025" y="70480"/>
                      </a:cubicBezTo>
                      <a:cubicBezTo>
                        <a:pt x="80787" y="70262"/>
                        <a:pt x="83525" y="69923"/>
                        <a:pt x="86167" y="69463"/>
                      </a:cubicBezTo>
                      <a:cubicBezTo>
                        <a:pt x="86562" y="69424"/>
                        <a:pt x="86959" y="69424"/>
                        <a:pt x="87354" y="69463"/>
                      </a:cubicBezTo>
                      <a:cubicBezTo>
                        <a:pt x="89019" y="69421"/>
                        <a:pt x="90662" y="69841"/>
                        <a:pt x="92103" y="70674"/>
                      </a:cubicBezTo>
                      <a:close/>
                      <a:moveTo>
                        <a:pt x="45627" y="52743"/>
                      </a:moveTo>
                      <a:cubicBezTo>
                        <a:pt x="41605" y="49871"/>
                        <a:pt x="39438" y="45057"/>
                        <a:pt x="39957" y="40142"/>
                      </a:cubicBezTo>
                      <a:cubicBezTo>
                        <a:pt x="40854" y="34545"/>
                        <a:pt x="45797" y="29553"/>
                        <a:pt x="53575" y="26452"/>
                      </a:cubicBezTo>
                      <a:lnTo>
                        <a:pt x="53575" y="26452"/>
                      </a:lnTo>
                      <a:cubicBezTo>
                        <a:pt x="67678" y="20806"/>
                        <a:pt x="87136" y="22865"/>
                        <a:pt x="96974" y="31031"/>
                      </a:cubicBezTo>
                      <a:cubicBezTo>
                        <a:pt x="101001" y="33900"/>
                        <a:pt x="103167" y="38715"/>
                        <a:pt x="102644" y="43632"/>
                      </a:cubicBezTo>
                      <a:cubicBezTo>
                        <a:pt x="101772" y="49229"/>
                        <a:pt x="96804" y="54221"/>
                        <a:pt x="89026" y="57323"/>
                      </a:cubicBezTo>
                      <a:cubicBezTo>
                        <a:pt x="83399" y="59487"/>
                        <a:pt x="77414" y="60572"/>
                        <a:pt x="71385" y="60521"/>
                      </a:cubicBezTo>
                      <a:cubicBezTo>
                        <a:pt x="61475" y="60521"/>
                        <a:pt x="51709" y="57783"/>
                        <a:pt x="45627" y="52743"/>
                      </a:cubicBezTo>
                      <a:close/>
                      <a:moveTo>
                        <a:pt x="54399" y="28511"/>
                      </a:moveTo>
                      <a:lnTo>
                        <a:pt x="54399" y="28511"/>
                      </a:lnTo>
                      <a:cubicBezTo>
                        <a:pt x="47372" y="31322"/>
                        <a:pt x="42913" y="35781"/>
                        <a:pt x="42162" y="40482"/>
                      </a:cubicBezTo>
                      <a:cubicBezTo>
                        <a:pt x="41721" y="44618"/>
                        <a:pt x="43582" y="48665"/>
                        <a:pt x="47008" y="51022"/>
                      </a:cubicBezTo>
                      <a:cubicBezTo>
                        <a:pt x="56265" y="58728"/>
                        <a:pt x="74729" y="60715"/>
                        <a:pt x="88202" y="55263"/>
                      </a:cubicBezTo>
                      <a:cubicBezTo>
                        <a:pt x="95229" y="52452"/>
                        <a:pt x="99688" y="47994"/>
                        <a:pt x="100463" y="43293"/>
                      </a:cubicBezTo>
                      <a:cubicBezTo>
                        <a:pt x="100887" y="39159"/>
                        <a:pt x="99031" y="35122"/>
                        <a:pt x="95617" y="32752"/>
                      </a:cubicBezTo>
                      <a:cubicBezTo>
                        <a:pt x="89923" y="27906"/>
                        <a:pt x="80715" y="25482"/>
                        <a:pt x="71385" y="25482"/>
                      </a:cubicBezTo>
                      <a:cubicBezTo>
                        <a:pt x="65584" y="25417"/>
                        <a:pt x="59820" y="26444"/>
                        <a:pt x="54399" y="28511"/>
                      </a:cubicBezTo>
                      <a:close/>
                    </a:path>
                  </a:pathLst>
                </a:custGeom>
                <a:solidFill>
                  <a:srgbClr val="FFFFFF">
                    <a:alpha val="55000"/>
                  </a:srgbClr>
                </a:solidFill>
                <a:ln w="2419" cap="flat">
                  <a:noFill/>
                  <a:prstDash val="solid"/>
                  <a:miter/>
                </a:ln>
              </p:spPr>
              <p:txBody>
                <a:bodyPr rtlCol="0" anchor="ctr"/>
                <a:lstStyle/>
                <a:p>
                  <a:endParaRPr lang="en-US"/>
                </a:p>
              </p:txBody>
            </p:sp>
          </p:grpSp>
          <p:grpSp>
            <p:nvGrpSpPr>
              <p:cNvPr id="1287" name="Graphic 41">
                <a:extLst>
                  <a:ext uri="{FF2B5EF4-FFF2-40B4-BE49-F238E27FC236}">
                    <a16:creationId xmlns="" xmlns:a16="http://schemas.microsoft.com/office/drawing/2014/main" id="{B4008F03-7240-4A2F-9CEA-4194B928E37A}"/>
                  </a:ext>
                </a:extLst>
              </p:cNvPr>
              <p:cNvGrpSpPr/>
              <p:nvPr/>
            </p:nvGrpSpPr>
            <p:grpSpPr>
              <a:xfrm>
                <a:off x="4510561" y="4688526"/>
                <a:ext cx="204466" cy="133564"/>
                <a:chOff x="4510561" y="4688526"/>
                <a:chExt cx="204466" cy="133564"/>
              </a:xfrm>
            </p:grpSpPr>
            <p:sp>
              <p:nvSpPr>
                <p:cNvPr id="1288" name="Freeform: Shape 1287">
                  <a:extLst>
                    <a:ext uri="{FF2B5EF4-FFF2-40B4-BE49-F238E27FC236}">
                      <a16:creationId xmlns="" xmlns:a16="http://schemas.microsoft.com/office/drawing/2014/main" id="{17DCC646-84EF-426E-8CF3-A4324DEB7776}"/>
                    </a:ext>
                  </a:extLst>
                </p:cNvPr>
                <p:cNvSpPr/>
                <p:nvPr/>
              </p:nvSpPr>
              <p:spPr>
                <a:xfrm>
                  <a:off x="4511312" y="4689253"/>
                  <a:ext cx="203060" cy="132837"/>
                </a:xfrm>
                <a:custGeom>
                  <a:avLst/>
                  <a:gdLst>
                    <a:gd name="connsiteX0" fmla="*/ 182221 w 203060"/>
                    <a:gd name="connsiteY0" fmla="*/ 22438 h 132837"/>
                    <a:gd name="connsiteX1" fmla="*/ 163902 w 203060"/>
                    <a:gd name="connsiteY1" fmla="*/ 11873 h 132837"/>
                    <a:gd name="connsiteX2" fmla="*/ 159856 w 203060"/>
                    <a:gd name="connsiteY2" fmla="*/ 11680 h 132837"/>
                    <a:gd name="connsiteX3" fmla="*/ 141197 w 203060"/>
                    <a:gd name="connsiteY3" fmla="*/ 20258 h 132837"/>
                    <a:gd name="connsiteX4" fmla="*/ 136957 w 203060"/>
                    <a:gd name="connsiteY4" fmla="*/ 20524 h 132837"/>
                    <a:gd name="connsiteX5" fmla="*/ 122539 w 203060"/>
                    <a:gd name="connsiteY5" fmla="*/ 17107 h 132837"/>
                    <a:gd name="connsiteX6" fmla="*/ 119849 w 203060"/>
                    <a:gd name="connsiteY6" fmla="*/ 14490 h 132837"/>
                    <a:gd name="connsiteX7" fmla="*/ 117426 w 203060"/>
                    <a:gd name="connsiteY7" fmla="*/ 2254 h 132837"/>
                    <a:gd name="connsiteX8" fmla="*/ 114712 w 203060"/>
                    <a:gd name="connsiteY8" fmla="*/ 0 h 132837"/>
                    <a:gd name="connsiteX9" fmla="*/ 87888 w 203060"/>
                    <a:gd name="connsiteY9" fmla="*/ 0 h 132837"/>
                    <a:gd name="connsiteX10" fmla="*/ 85174 w 203060"/>
                    <a:gd name="connsiteY10" fmla="*/ 2254 h 132837"/>
                    <a:gd name="connsiteX11" fmla="*/ 82751 w 203060"/>
                    <a:gd name="connsiteY11" fmla="*/ 14490 h 132837"/>
                    <a:gd name="connsiteX12" fmla="*/ 80061 w 203060"/>
                    <a:gd name="connsiteY12" fmla="*/ 17107 h 132837"/>
                    <a:gd name="connsiteX13" fmla="*/ 65643 w 203060"/>
                    <a:gd name="connsiteY13" fmla="*/ 20524 h 132837"/>
                    <a:gd name="connsiteX14" fmla="*/ 61403 w 203060"/>
                    <a:gd name="connsiteY14" fmla="*/ 20258 h 132837"/>
                    <a:gd name="connsiteX15" fmla="*/ 42841 w 203060"/>
                    <a:gd name="connsiteY15" fmla="*/ 11655 h 132837"/>
                    <a:gd name="connsiteX16" fmla="*/ 38771 w 203060"/>
                    <a:gd name="connsiteY16" fmla="*/ 11849 h 132837"/>
                    <a:gd name="connsiteX17" fmla="*/ 20451 w 203060"/>
                    <a:gd name="connsiteY17" fmla="*/ 22414 h 132837"/>
                    <a:gd name="connsiteX18" fmla="*/ 19603 w 203060"/>
                    <a:gd name="connsiteY18" fmla="*/ 23674 h 132837"/>
                    <a:gd name="connsiteX19" fmla="*/ 19603 w 203060"/>
                    <a:gd name="connsiteY19" fmla="*/ 23674 h 132837"/>
                    <a:gd name="connsiteX20" fmla="*/ 19603 w 203060"/>
                    <a:gd name="connsiteY20" fmla="*/ 39546 h 132837"/>
                    <a:gd name="connsiteX21" fmla="*/ 19603 w 203060"/>
                    <a:gd name="connsiteY21" fmla="*/ 39546 h 132837"/>
                    <a:gd name="connsiteX22" fmla="*/ 20330 w 203060"/>
                    <a:gd name="connsiteY22" fmla="*/ 40782 h 132837"/>
                    <a:gd name="connsiteX23" fmla="*/ 28763 w 203060"/>
                    <a:gd name="connsiteY23" fmla="*/ 46840 h 132837"/>
                    <a:gd name="connsiteX24" fmla="*/ 26679 w 203060"/>
                    <a:gd name="connsiteY24" fmla="*/ 47712 h 132837"/>
                    <a:gd name="connsiteX25" fmla="*/ 2278 w 203060"/>
                    <a:gd name="connsiteY25" fmla="*/ 49263 h 132837"/>
                    <a:gd name="connsiteX26" fmla="*/ 0 w 203060"/>
                    <a:gd name="connsiteY26" fmla="*/ 51686 h 132837"/>
                    <a:gd name="connsiteX27" fmla="*/ 0 w 203060"/>
                    <a:gd name="connsiteY27" fmla="*/ 62057 h 132837"/>
                    <a:gd name="connsiteX28" fmla="*/ 0 w 203060"/>
                    <a:gd name="connsiteY28" fmla="*/ 62057 h 132837"/>
                    <a:gd name="connsiteX29" fmla="*/ 0 w 203060"/>
                    <a:gd name="connsiteY29" fmla="*/ 81152 h 132837"/>
                    <a:gd name="connsiteX30" fmla="*/ 2278 w 203060"/>
                    <a:gd name="connsiteY30" fmla="*/ 83575 h 132837"/>
                    <a:gd name="connsiteX31" fmla="*/ 26703 w 203060"/>
                    <a:gd name="connsiteY31" fmla="*/ 85125 h 132837"/>
                    <a:gd name="connsiteX32" fmla="*/ 28811 w 203060"/>
                    <a:gd name="connsiteY32" fmla="*/ 86022 h 132837"/>
                    <a:gd name="connsiteX33" fmla="*/ 20427 w 203060"/>
                    <a:gd name="connsiteY33" fmla="*/ 92056 h 132837"/>
                    <a:gd name="connsiteX34" fmla="*/ 19700 w 203060"/>
                    <a:gd name="connsiteY34" fmla="*/ 93267 h 132837"/>
                    <a:gd name="connsiteX35" fmla="*/ 19700 w 203060"/>
                    <a:gd name="connsiteY35" fmla="*/ 93267 h 132837"/>
                    <a:gd name="connsiteX36" fmla="*/ 19700 w 203060"/>
                    <a:gd name="connsiteY36" fmla="*/ 109163 h 132837"/>
                    <a:gd name="connsiteX37" fmla="*/ 19700 w 203060"/>
                    <a:gd name="connsiteY37" fmla="*/ 109163 h 132837"/>
                    <a:gd name="connsiteX38" fmla="*/ 20573 w 203060"/>
                    <a:gd name="connsiteY38" fmla="*/ 110423 h 132837"/>
                    <a:gd name="connsiteX39" fmla="*/ 38867 w 203060"/>
                    <a:gd name="connsiteY39" fmla="*/ 120988 h 132837"/>
                    <a:gd name="connsiteX40" fmla="*/ 42938 w 203060"/>
                    <a:gd name="connsiteY40" fmla="*/ 121182 h 132837"/>
                    <a:gd name="connsiteX41" fmla="*/ 61500 w 203060"/>
                    <a:gd name="connsiteY41" fmla="*/ 112580 h 132837"/>
                    <a:gd name="connsiteX42" fmla="*/ 65740 w 203060"/>
                    <a:gd name="connsiteY42" fmla="*/ 112313 h 132837"/>
                    <a:gd name="connsiteX43" fmla="*/ 80279 w 203060"/>
                    <a:gd name="connsiteY43" fmla="*/ 115754 h 132837"/>
                    <a:gd name="connsiteX44" fmla="*/ 82969 w 203060"/>
                    <a:gd name="connsiteY44" fmla="*/ 118347 h 132837"/>
                    <a:gd name="connsiteX45" fmla="*/ 85392 w 203060"/>
                    <a:gd name="connsiteY45" fmla="*/ 130584 h 132837"/>
                    <a:gd name="connsiteX46" fmla="*/ 88106 w 203060"/>
                    <a:gd name="connsiteY46" fmla="*/ 132837 h 132837"/>
                    <a:gd name="connsiteX47" fmla="*/ 115027 w 203060"/>
                    <a:gd name="connsiteY47" fmla="*/ 132837 h 132837"/>
                    <a:gd name="connsiteX48" fmla="*/ 117741 w 203060"/>
                    <a:gd name="connsiteY48" fmla="*/ 130584 h 132837"/>
                    <a:gd name="connsiteX49" fmla="*/ 120164 w 203060"/>
                    <a:gd name="connsiteY49" fmla="*/ 118347 h 132837"/>
                    <a:gd name="connsiteX50" fmla="*/ 122854 w 203060"/>
                    <a:gd name="connsiteY50" fmla="*/ 115754 h 132837"/>
                    <a:gd name="connsiteX51" fmla="*/ 137393 w 203060"/>
                    <a:gd name="connsiteY51" fmla="*/ 112313 h 132837"/>
                    <a:gd name="connsiteX52" fmla="*/ 141634 w 203060"/>
                    <a:gd name="connsiteY52" fmla="*/ 112580 h 132837"/>
                    <a:gd name="connsiteX53" fmla="*/ 160195 w 203060"/>
                    <a:gd name="connsiteY53" fmla="*/ 121182 h 132837"/>
                    <a:gd name="connsiteX54" fmla="*/ 164266 w 203060"/>
                    <a:gd name="connsiteY54" fmla="*/ 120988 h 132837"/>
                    <a:gd name="connsiteX55" fmla="*/ 182585 w 203060"/>
                    <a:gd name="connsiteY55" fmla="*/ 110423 h 132837"/>
                    <a:gd name="connsiteX56" fmla="*/ 183433 w 203060"/>
                    <a:gd name="connsiteY56" fmla="*/ 109187 h 132837"/>
                    <a:gd name="connsiteX57" fmla="*/ 183433 w 203060"/>
                    <a:gd name="connsiteY57" fmla="*/ 109187 h 132837"/>
                    <a:gd name="connsiteX58" fmla="*/ 183433 w 203060"/>
                    <a:gd name="connsiteY58" fmla="*/ 93243 h 132837"/>
                    <a:gd name="connsiteX59" fmla="*/ 183433 w 203060"/>
                    <a:gd name="connsiteY59" fmla="*/ 93243 h 132837"/>
                    <a:gd name="connsiteX60" fmla="*/ 182706 w 203060"/>
                    <a:gd name="connsiteY60" fmla="*/ 92031 h 132837"/>
                    <a:gd name="connsiteX61" fmla="*/ 174298 w 203060"/>
                    <a:gd name="connsiteY61" fmla="*/ 85974 h 132837"/>
                    <a:gd name="connsiteX62" fmla="*/ 176357 w 203060"/>
                    <a:gd name="connsiteY62" fmla="*/ 85101 h 132837"/>
                    <a:gd name="connsiteX63" fmla="*/ 200783 w 203060"/>
                    <a:gd name="connsiteY63" fmla="*/ 83550 h 132837"/>
                    <a:gd name="connsiteX64" fmla="*/ 203061 w 203060"/>
                    <a:gd name="connsiteY64" fmla="*/ 81127 h 132837"/>
                    <a:gd name="connsiteX65" fmla="*/ 203061 w 203060"/>
                    <a:gd name="connsiteY65" fmla="*/ 51759 h 132837"/>
                    <a:gd name="connsiteX66" fmla="*/ 200783 w 203060"/>
                    <a:gd name="connsiteY66" fmla="*/ 49335 h 132837"/>
                    <a:gd name="connsiteX67" fmla="*/ 176357 w 203060"/>
                    <a:gd name="connsiteY67" fmla="*/ 47785 h 132837"/>
                    <a:gd name="connsiteX68" fmla="*/ 174249 w 203060"/>
                    <a:gd name="connsiteY68" fmla="*/ 46888 h 132837"/>
                    <a:gd name="connsiteX69" fmla="*/ 182633 w 203060"/>
                    <a:gd name="connsiteY69" fmla="*/ 40854 h 132837"/>
                    <a:gd name="connsiteX70" fmla="*/ 183360 w 203060"/>
                    <a:gd name="connsiteY70" fmla="*/ 39643 h 132837"/>
                    <a:gd name="connsiteX71" fmla="*/ 183360 w 203060"/>
                    <a:gd name="connsiteY71" fmla="*/ 39643 h 132837"/>
                    <a:gd name="connsiteX72" fmla="*/ 183360 w 203060"/>
                    <a:gd name="connsiteY72" fmla="*/ 23747 h 132837"/>
                    <a:gd name="connsiteX73" fmla="*/ 183360 w 203060"/>
                    <a:gd name="connsiteY73" fmla="*/ 23747 h 132837"/>
                    <a:gd name="connsiteX74" fmla="*/ 182221 w 203060"/>
                    <a:gd name="connsiteY74" fmla="*/ 22438 h 132837"/>
                    <a:gd name="connsiteX75" fmla="*/ 58640 w 203060"/>
                    <a:gd name="connsiteY75" fmla="*/ 63632 h 132837"/>
                    <a:gd name="connsiteX76" fmla="*/ 70562 w 203060"/>
                    <a:gd name="connsiteY76" fmla="*/ 51104 h 132837"/>
                    <a:gd name="connsiteX77" fmla="*/ 132450 w 203060"/>
                    <a:gd name="connsiteY77" fmla="*/ 51104 h 132837"/>
                    <a:gd name="connsiteX78" fmla="*/ 144566 w 203060"/>
                    <a:gd name="connsiteY78" fmla="*/ 62784 h 132837"/>
                    <a:gd name="connsiteX79" fmla="*/ 132450 w 203060"/>
                    <a:gd name="connsiteY79" fmla="*/ 76426 h 132837"/>
                    <a:gd name="connsiteX80" fmla="*/ 70562 w 203060"/>
                    <a:gd name="connsiteY80" fmla="*/ 76426 h 132837"/>
                    <a:gd name="connsiteX81" fmla="*/ 58568 w 203060"/>
                    <a:gd name="connsiteY81" fmla="*/ 63584 h 13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03060" h="132837">
                      <a:moveTo>
                        <a:pt x="182221" y="22438"/>
                      </a:moveTo>
                      <a:lnTo>
                        <a:pt x="163902" y="11873"/>
                      </a:lnTo>
                      <a:cubicBezTo>
                        <a:pt x="162640" y="11243"/>
                        <a:pt x="161172" y="11173"/>
                        <a:pt x="159856" y="11680"/>
                      </a:cubicBezTo>
                      <a:lnTo>
                        <a:pt x="141197" y="20258"/>
                      </a:lnTo>
                      <a:cubicBezTo>
                        <a:pt x="139848" y="20791"/>
                        <a:pt x="138362" y="20885"/>
                        <a:pt x="136957" y="20524"/>
                      </a:cubicBezTo>
                      <a:cubicBezTo>
                        <a:pt x="132237" y="19053"/>
                        <a:pt x="127419" y="17912"/>
                        <a:pt x="122539" y="17107"/>
                      </a:cubicBezTo>
                      <a:cubicBezTo>
                        <a:pt x="121216" y="16822"/>
                        <a:pt x="120172" y="15806"/>
                        <a:pt x="119849" y="14490"/>
                      </a:cubicBezTo>
                      <a:lnTo>
                        <a:pt x="117426" y="2254"/>
                      </a:lnTo>
                      <a:cubicBezTo>
                        <a:pt x="117140" y="972"/>
                        <a:pt x="116026" y="46"/>
                        <a:pt x="114712" y="0"/>
                      </a:cubicBezTo>
                      <a:lnTo>
                        <a:pt x="87888" y="0"/>
                      </a:lnTo>
                      <a:cubicBezTo>
                        <a:pt x="86572" y="36"/>
                        <a:pt x="85453" y="967"/>
                        <a:pt x="85174" y="2254"/>
                      </a:cubicBezTo>
                      <a:lnTo>
                        <a:pt x="82751" y="14490"/>
                      </a:lnTo>
                      <a:cubicBezTo>
                        <a:pt x="82424" y="15804"/>
                        <a:pt x="81382" y="16817"/>
                        <a:pt x="80061" y="17107"/>
                      </a:cubicBezTo>
                      <a:cubicBezTo>
                        <a:pt x="75181" y="17912"/>
                        <a:pt x="70364" y="19053"/>
                        <a:pt x="65643" y="20524"/>
                      </a:cubicBezTo>
                      <a:cubicBezTo>
                        <a:pt x="64238" y="20885"/>
                        <a:pt x="62753" y="20791"/>
                        <a:pt x="61403" y="20258"/>
                      </a:cubicBezTo>
                      <a:lnTo>
                        <a:pt x="42841" y="11655"/>
                      </a:lnTo>
                      <a:cubicBezTo>
                        <a:pt x="41518" y="11146"/>
                        <a:pt x="40040" y="11217"/>
                        <a:pt x="38771" y="11849"/>
                      </a:cubicBezTo>
                      <a:lnTo>
                        <a:pt x="20451" y="22414"/>
                      </a:lnTo>
                      <a:cubicBezTo>
                        <a:pt x="19964" y="22654"/>
                        <a:pt x="19642" y="23134"/>
                        <a:pt x="19603" y="23674"/>
                      </a:cubicBezTo>
                      <a:lnTo>
                        <a:pt x="19603" y="23674"/>
                      </a:lnTo>
                      <a:lnTo>
                        <a:pt x="19603" y="39546"/>
                      </a:lnTo>
                      <a:lnTo>
                        <a:pt x="19603" y="39546"/>
                      </a:lnTo>
                      <a:cubicBezTo>
                        <a:pt x="19632" y="40050"/>
                        <a:pt x="19904" y="40510"/>
                        <a:pt x="20330" y="40782"/>
                      </a:cubicBezTo>
                      <a:lnTo>
                        <a:pt x="28763" y="46840"/>
                      </a:lnTo>
                      <a:cubicBezTo>
                        <a:pt x="28167" y="47324"/>
                        <a:pt x="27442" y="47627"/>
                        <a:pt x="26679" y="47712"/>
                      </a:cubicBezTo>
                      <a:lnTo>
                        <a:pt x="2278" y="49263"/>
                      </a:lnTo>
                      <a:cubicBezTo>
                        <a:pt x="996" y="49340"/>
                        <a:pt x="-2" y="50402"/>
                        <a:pt x="0" y="51686"/>
                      </a:cubicBezTo>
                      <a:lnTo>
                        <a:pt x="0" y="62057"/>
                      </a:lnTo>
                      <a:lnTo>
                        <a:pt x="0" y="62057"/>
                      </a:lnTo>
                      <a:lnTo>
                        <a:pt x="0" y="81152"/>
                      </a:lnTo>
                      <a:cubicBezTo>
                        <a:pt x="-2" y="82436"/>
                        <a:pt x="996" y="83497"/>
                        <a:pt x="2278" y="83575"/>
                      </a:cubicBezTo>
                      <a:lnTo>
                        <a:pt x="26703" y="85125"/>
                      </a:lnTo>
                      <a:cubicBezTo>
                        <a:pt x="27474" y="85225"/>
                        <a:pt x="28203" y="85535"/>
                        <a:pt x="28811" y="86022"/>
                      </a:cubicBezTo>
                      <a:lnTo>
                        <a:pt x="20427" y="92056"/>
                      </a:lnTo>
                      <a:cubicBezTo>
                        <a:pt x="20008" y="92322"/>
                        <a:pt x="19737" y="92771"/>
                        <a:pt x="19700" y="93267"/>
                      </a:cubicBezTo>
                      <a:lnTo>
                        <a:pt x="19700" y="93267"/>
                      </a:lnTo>
                      <a:lnTo>
                        <a:pt x="19700" y="109163"/>
                      </a:lnTo>
                      <a:lnTo>
                        <a:pt x="19700" y="109163"/>
                      </a:lnTo>
                      <a:cubicBezTo>
                        <a:pt x="19754" y="109706"/>
                        <a:pt x="20083" y="110183"/>
                        <a:pt x="20573" y="110423"/>
                      </a:cubicBezTo>
                      <a:lnTo>
                        <a:pt x="38867" y="120988"/>
                      </a:lnTo>
                      <a:cubicBezTo>
                        <a:pt x="40137" y="121621"/>
                        <a:pt x="41615" y="121691"/>
                        <a:pt x="42938" y="121182"/>
                      </a:cubicBezTo>
                      <a:lnTo>
                        <a:pt x="61500" y="112580"/>
                      </a:lnTo>
                      <a:cubicBezTo>
                        <a:pt x="62849" y="112047"/>
                        <a:pt x="64335" y="111952"/>
                        <a:pt x="65740" y="112313"/>
                      </a:cubicBezTo>
                      <a:cubicBezTo>
                        <a:pt x="70504" y="113787"/>
                        <a:pt x="75360" y="114935"/>
                        <a:pt x="80279" y="115754"/>
                      </a:cubicBezTo>
                      <a:cubicBezTo>
                        <a:pt x="81605" y="116021"/>
                        <a:pt x="82654" y="117031"/>
                        <a:pt x="82969" y="118347"/>
                      </a:cubicBezTo>
                      <a:lnTo>
                        <a:pt x="85392" y="130584"/>
                      </a:lnTo>
                      <a:cubicBezTo>
                        <a:pt x="85678" y="131866"/>
                        <a:pt x="86793" y="132791"/>
                        <a:pt x="88106" y="132837"/>
                      </a:cubicBezTo>
                      <a:lnTo>
                        <a:pt x="115027" y="132837"/>
                      </a:lnTo>
                      <a:cubicBezTo>
                        <a:pt x="116343" y="132801"/>
                        <a:pt x="117463" y="131871"/>
                        <a:pt x="117741" y="130584"/>
                      </a:cubicBezTo>
                      <a:lnTo>
                        <a:pt x="120164" y="118347"/>
                      </a:lnTo>
                      <a:cubicBezTo>
                        <a:pt x="120479" y="117031"/>
                        <a:pt x="121529" y="116021"/>
                        <a:pt x="122854" y="115754"/>
                      </a:cubicBezTo>
                      <a:cubicBezTo>
                        <a:pt x="127773" y="114935"/>
                        <a:pt x="132629" y="113787"/>
                        <a:pt x="137393" y="112313"/>
                      </a:cubicBezTo>
                      <a:cubicBezTo>
                        <a:pt x="138798" y="111952"/>
                        <a:pt x="140284" y="112047"/>
                        <a:pt x="141634" y="112580"/>
                      </a:cubicBezTo>
                      <a:lnTo>
                        <a:pt x="160195" y="121182"/>
                      </a:lnTo>
                      <a:cubicBezTo>
                        <a:pt x="161518" y="121691"/>
                        <a:pt x="162996" y="121621"/>
                        <a:pt x="164266" y="120988"/>
                      </a:cubicBezTo>
                      <a:lnTo>
                        <a:pt x="182585" y="110423"/>
                      </a:lnTo>
                      <a:cubicBezTo>
                        <a:pt x="183053" y="110174"/>
                        <a:pt x="183368" y="109713"/>
                        <a:pt x="183433" y="109187"/>
                      </a:cubicBezTo>
                      <a:lnTo>
                        <a:pt x="183433" y="109187"/>
                      </a:lnTo>
                      <a:lnTo>
                        <a:pt x="183433" y="93243"/>
                      </a:lnTo>
                      <a:lnTo>
                        <a:pt x="183433" y="93243"/>
                      </a:lnTo>
                      <a:cubicBezTo>
                        <a:pt x="183406" y="92744"/>
                        <a:pt x="183135" y="92288"/>
                        <a:pt x="182706" y="92031"/>
                      </a:cubicBezTo>
                      <a:lnTo>
                        <a:pt x="174298" y="85974"/>
                      </a:lnTo>
                      <a:cubicBezTo>
                        <a:pt x="174889" y="85496"/>
                        <a:pt x="175601" y="85193"/>
                        <a:pt x="176357" y="85101"/>
                      </a:cubicBezTo>
                      <a:lnTo>
                        <a:pt x="200783" y="83550"/>
                      </a:lnTo>
                      <a:cubicBezTo>
                        <a:pt x="202065" y="83473"/>
                        <a:pt x="203063" y="82412"/>
                        <a:pt x="203061" y="81127"/>
                      </a:cubicBezTo>
                      <a:lnTo>
                        <a:pt x="203061" y="51759"/>
                      </a:lnTo>
                      <a:cubicBezTo>
                        <a:pt x="203063" y="50474"/>
                        <a:pt x="202065" y="49413"/>
                        <a:pt x="200783" y="49335"/>
                      </a:cubicBezTo>
                      <a:lnTo>
                        <a:pt x="176357" y="47785"/>
                      </a:lnTo>
                      <a:cubicBezTo>
                        <a:pt x="175584" y="47690"/>
                        <a:pt x="174853" y="47380"/>
                        <a:pt x="174249" y="46888"/>
                      </a:cubicBezTo>
                      <a:lnTo>
                        <a:pt x="182633" y="40854"/>
                      </a:lnTo>
                      <a:cubicBezTo>
                        <a:pt x="183053" y="40588"/>
                        <a:pt x="183324" y="40140"/>
                        <a:pt x="183360" y="39643"/>
                      </a:cubicBezTo>
                      <a:lnTo>
                        <a:pt x="183360" y="39643"/>
                      </a:lnTo>
                      <a:lnTo>
                        <a:pt x="183360" y="23747"/>
                      </a:lnTo>
                      <a:lnTo>
                        <a:pt x="183360" y="23747"/>
                      </a:lnTo>
                      <a:cubicBezTo>
                        <a:pt x="183276" y="23122"/>
                        <a:pt x="182830" y="22608"/>
                        <a:pt x="182221" y="22438"/>
                      </a:cubicBezTo>
                      <a:close/>
                      <a:moveTo>
                        <a:pt x="58640" y="63632"/>
                      </a:moveTo>
                      <a:cubicBezTo>
                        <a:pt x="59949" y="59246"/>
                        <a:pt x="63874" y="54957"/>
                        <a:pt x="70562" y="51104"/>
                      </a:cubicBezTo>
                      <a:cubicBezTo>
                        <a:pt x="87646" y="41218"/>
                        <a:pt x="115367" y="41218"/>
                        <a:pt x="132450" y="51104"/>
                      </a:cubicBezTo>
                      <a:cubicBezTo>
                        <a:pt x="138726" y="54715"/>
                        <a:pt x="142821" y="58689"/>
                        <a:pt x="144566" y="62784"/>
                      </a:cubicBezTo>
                      <a:cubicBezTo>
                        <a:pt x="143112" y="67776"/>
                        <a:pt x="139041" y="72477"/>
                        <a:pt x="132450" y="76426"/>
                      </a:cubicBezTo>
                      <a:cubicBezTo>
                        <a:pt x="115367" y="86289"/>
                        <a:pt x="87670" y="86289"/>
                        <a:pt x="70562" y="76426"/>
                      </a:cubicBezTo>
                      <a:cubicBezTo>
                        <a:pt x="65159" y="73715"/>
                        <a:pt x="60904" y="69159"/>
                        <a:pt x="58568" y="63584"/>
                      </a:cubicBezTo>
                      <a:close/>
                    </a:path>
                  </a:pathLst>
                </a:custGeom>
                <a:solidFill>
                  <a:srgbClr val="BA68C8"/>
                </a:solidFill>
                <a:ln w="2419" cap="flat">
                  <a:noFill/>
                  <a:prstDash val="solid"/>
                  <a:miter/>
                </a:ln>
              </p:spPr>
              <p:txBody>
                <a:bodyPr rtlCol="0" anchor="ctr"/>
                <a:lstStyle/>
                <a:p>
                  <a:endParaRPr lang="en-US"/>
                </a:p>
              </p:txBody>
            </p:sp>
            <p:sp>
              <p:nvSpPr>
                <p:cNvPr id="1289" name="Freeform: Shape 1288">
                  <a:extLst>
                    <a:ext uri="{FF2B5EF4-FFF2-40B4-BE49-F238E27FC236}">
                      <a16:creationId xmlns="" xmlns:a16="http://schemas.microsoft.com/office/drawing/2014/main" id="{4A29A873-30C9-4635-8794-3E75665AE77A}"/>
                    </a:ext>
                  </a:extLst>
                </p:cNvPr>
                <p:cNvSpPr/>
                <p:nvPr/>
              </p:nvSpPr>
              <p:spPr>
                <a:xfrm>
                  <a:off x="4511312" y="4689253"/>
                  <a:ext cx="203060" cy="132837"/>
                </a:xfrm>
                <a:custGeom>
                  <a:avLst/>
                  <a:gdLst>
                    <a:gd name="connsiteX0" fmla="*/ 182221 w 203060"/>
                    <a:gd name="connsiteY0" fmla="*/ 22438 h 132837"/>
                    <a:gd name="connsiteX1" fmla="*/ 163902 w 203060"/>
                    <a:gd name="connsiteY1" fmla="*/ 11873 h 132837"/>
                    <a:gd name="connsiteX2" fmla="*/ 159856 w 203060"/>
                    <a:gd name="connsiteY2" fmla="*/ 11680 h 132837"/>
                    <a:gd name="connsiteX3" fmla="*/ 141197 w 203060"/>
                    <a:gd name="connsiteY3" fmla="*/ 20258 h 132837"/>
                    <a:gd name="connsiteX4" fmla="*/ 136957 w 203060"/>
                    <a:gd name="connsiteY4" fmla="*/ 20524 h 132837"/>
                    <a:gd name="connsiteX5" fmla="*/ 122539 w 203060"/>
                    <a:gd name="connsiteY5" fmla="*/ 17107 h 132837"/>
                    <a:gd name="connsiteX6" fmla="*/ 119849 w 203060"/>
                    <a:gd name="connsiteY6" fmla="*/ 14490 h 132837"/>
                    <a:gd name="connsiteX7" fmla="*/ 117426 w 203060"/>
                    <a:gd name="connsiteY7" fmla="*/ 2254 h 132837"/>
                    <a:gd name="connsiteX8" fmla="*/ 114712 w 203060"/>
                    <a:gd name="connsiteY8" fmla="*/ 0 h 132837"/>
                    <a:gd name="connsiteX9" fmla="*/ 87888 w 203060"/>
                    <a:gd name="connsiteY9" fmla="*/ 0 h 132837"/>
                    <a:gd name="connsiteX10" fmla="*/ 85174 w 203060"/>
                    <a:gd name="connsiteY10" fmla="*/ 2254 h 132837"/>
                    <a:gd name="connsiteX11" fmla="*/ 82751 w 203060"/>
                    <a:gd name="connsiteY11" fmla="*/ 14490 h 132837"/>
                    <a:gd name="connsiteX12" fmla="*/ 80061 w 203060"/>
                    <a:gd name="connsiteY12" fmla="*/ 17107 h 132837"/>
                    <a:gd name="connsiteX13" fmla="*/ 65643 w 203060"/>
                    <a:gd name="connsiteY13" fmla="*/ 20524 h 132837"/>
                    <a:gd name="connsiteX14" fmla="*/ 61403 w 203060"/>
                    <a:gd name="connsiteY14" fmla="*/ 20258 h 132837"/>
                    <a:gd name="connsiteX15" fmla="*/ 42841 w 203060"/>
                    <a:gd name="connsiteY15" fmla="*/ 11655 h 132837"/>
                    <a:gd name="connsiteX16" fmla="*/ 38771 w 203060"/>
                    <a:gd name="connsiteY16" fmla="*/ 11849 h 132837"/>
                    <a:gd name="connsiteX17" fmla="*/ 20451 w 203060"/>
                    <a:gd name="connsiteY17" fmla="*/ 22414 h 132837"/>
                    <a:gd name="connsiteX18" fmla="*/ 19603 w 203060"/>
                    <a:gd name="connsiteY18" fmla="*/ 23674 h 132837"/>
                    <a:gd name="connsiteX19" fmla="*/ 19603 w 203060"/>
                    <a:gd name="connsiteY19" fmla="*/ 23674 h 132837"/>
                    <a:gd name="connsiteX20" fmla="*/ 19603 w 203060"/>
                    <a:gd name="connsiteY20" fmla="*/ 39546 h 132837"/>
                    <a:gd name="connsiteX21" fmla="*/ 19603 w 203060"/>
                    <a:gd name="connsiteY21" fmla="*/ 39546 h 132837"/>
                    <a:gd name="connsiteX22" fmla="*/ 20330 w 203060"/>
                    <a:gd name="connsiteY22" fmla="*/ 40782 h 132837"/>
                    <a:gd name="connsiteX23" fmla="*/ 28763 w 203060"/>
                    <a:gd name="connsiteY23" fmla="*/ 46840 h 132837"/>
                    <a:gd name="connsiteX24" fmla="*/ 26679 w 203060"/>
                    <a:gd name="connsiteY24" fmla="*/ 47712 h 132837"/>
                    <a:gd name="connsiteX25" fmla="*/ 2278 w 203060"/>
                    <a:gd name="connsiteY25" fmla="*/ 49263 h 132837"/>
                    <a:gd name="connsiteX26" fmla="*/ 0 w 203060"/>
                    <a:gd name="connsiteY26" fmla="*/ 51686 h 132837"/>
                    <a:gd name="connsiteX27" fmla="*/ 0 w 203060"/>
                    <a:gd name="connsiteY27" fmla="*/ 62057 h 132837"/>
                    <a:gd name="connsiteX28" fmla="*/ 0 w 203060"/>
                    <a:gd name="connsiteY28" fmla="*/ 62057 h 132837"/>
                    <a:gd name="connsiteX29" fmla="*/ 0 w 203060"/>
                    <a:gd name="connsiteY29" fmla="*/ 81152 h 132837"/>
                    <a:gd name="connsiteX30" fmla="*/ 2278 w 203060"/>
                    <a:gd name="connsiteY30" fmla="*/ 83575 h 132837"/>
                    <a:gd name="connsiteX31" fmla="*/ 26703 w 203060"/>
                    <a:gd name="connsiteY31" fmla="*/ 85125 h 132837"/>
                    <a:gd name="connsiteX32" fmla="*/ 28811 w 203060"/>
                    <a:gd name="connsiteY32" fmla="*/ 86022 h 132837"/>
                    <a:gd name="connsiteX33" fmla="*/ 20427 w 203060"/>
                    <a:gd name="connsiteY33" fmla="*/ 92056 h 132837"/>
                    <a:gd name="connsiteX34" fmla="*/ 19700 w 203060"/>
                    <a:gd name="connsiteY34" fmla="*/ 93267 h 132837"/>
                    <a:gd name="connsiteX35" fmla="*/ 19700 w 203060"/>
                    <a:gd name="connsiteY35" fmla="*/ 93267 h 132837"/>
                    <a:gd name="connsiteX36" fmla="*/ 19700 w 203060"/>
                    <a:gd name="connsiteY36" fmla="*/ 109163 h 132837"/>
                    <a:gd name="connsiteX37" fmla="*/ 19700 w 203060"/>
                    <a:gd name="connsiteY37" fmla="*/ 109163 h 132837"/>
                    <a:gd name="connsiteX38" fmla="*/ 20573 w 203060"/>
                    <a:gd name="connsiteY38" fmla="*/ 110423 h 132837"/>
                    <a:gd name="connsiteX39" fmla="*/ 38867 w 203060"/>
                    <a:gd name="connsiteY39" fmla="*/ 120988 h 132837"/>
                    <a:gd name="connsiteX40" fmla="*/ 42938 w 203060"/>
                    <a:gd name="connsiteY40" fmla="*/ 121182 h 132837"/>
                    <a:gd name="connsiteX41" fmla="*/ 61500 w 203060"/>
                    <a:gd name="connsiteY41" fmla="*/ 112580 h 132837"/>
                    <a:gd name="connsiteX42" fmla="*/ 65740 w 203060"/>
                    <a:gd name="connsiteY42" fmla="*/ 112313 h 132837"/>
                    <a:gd name="connsiteX43" fmla="*/ 80279 w 203060"/>
                    <a:gd name="connsiteY43" fmla="*/ 115754 h 132837"/>
                    <a:gd name="connsiteX44" fmla="*/ 82969 w 203060"/>
                    <a:gd name="connsiteY44" fmla="*/ 118347 h 132837"/>
                    <a:gd name="connsiteX45" fmla="*/ 85392 w 203060"/>
                    <a:gd name="connsiteY45" fmla="*/ 130584 h 132837"/>
                    <a:gd name="connsiteX46" fmla="*/ 88106 w 203060"/>
                    <a:gd name="connsiteY46" fmla="*/ 132837 h 132837"/>
                    <a:gd name="connsiteX47" fmla="*/ 115027 w 203060"/>
                    <a:gd name="connsiteY47" fmla="*/ 132837 h 132837"/>
                    <a:gd name="connsiteX48" fmla="*/ 117741 w 203060"/>
                    <a:gd name="connsiteY48" fmla="*/ 130584 h 132837"/>
                    <a:gd name="connsiteX49" fmla="*/ 120164 w 203060"/>
                    <a:gd name="connsiteY49" fmla="*/ 118347 h 132837"/>
                    <a:gd name="connsiteX50" fmla="*/ 122854 w 203060"/>
                    <a:gd name="connsiteY50" fmla="*/ 115754 h 132837"/>
                    <a:gd name="connsiteX51" fmla="*/ 137393 w 203060"/>
                    <a:gd name="connsiteY51" fmla="*/ 112313 h 132837"/>
                    <a:gd name="connsiteX52" fmla="*/ 141634 w 203060"/>
                    <a:gd name="connsiteY52" fmla="*/ 112580 h 132837"/>
                    <a:gd name="connsiteX53" fmla="*/ 160195 w 203060"/>
                    <a:gd name="connsiteY53" fmla="*/ 121182 h 132837"/>
                    <a:gd name="connsiteX54" fmla="*/ 164266 w 203060"/>
                    <a:gd name="connsiteY54" fmla="*/ 120988 h 132837"/>
                    <a:gd name="connsiteX55" fmla="*/ 182585 w 203060"/>
                    <a:gd name="connsiteY55" fmla="*/ 110423 h 132837"/>
                    <a:gd name="connsiteX56" fmla="*/ 183433 w 203060"/>
                    <a:gd name="connsiteY56" fmla="*/ 109187 h 132837"/>
                    <a:gd name="connsiteX57" fmla="*/ 183433 w 203060"/>
                    <a:gd name="connsiteY57" fmla="*/ 109187 h 132837"/>
                    <a:gd name="connsiteX58" fmla="*/ 183433 w 203060"/>
                    <a:gd name="connsiteY58" fmla="*/ 93243 h 132837"/>
                    <a:gd name="connsiteX59" fmla="*/ 183433 w 203060"/>
                    <a:gd name="connsiteY59" fmla="*/ 93243 h 132837"/>
                    <a:gd name="connsiteX60" fmla="*/ 182706 w 203060"/>
                    <a:gd name="connsiteY60" fmla="*/ 92031 h 132837"/>
                    <a:gd name="connsiteX61" fmla="*/ 174298 w 203060"/>
                    <a:gd name="connsiteY61" fmla="*/ 85974 h 132837"/>
                    <a:gd name="connsiteX62" fmla="*/ 176357 w 203060"/>
                    <a:gd name="connsiteY62" fmla="*/ 85101 h 132837"/>
                    <a:gd name="connsiteX63" fmla="*/ 200783 w 203060"/>
                    <a:gd name="connsiteY63" fmla="*/ 83550 h 132837"/>
                    <a:gd name="connsiteX64" fmla="*/ 203061 w 203060"/>
                    <a:gd name="connsiteY64" fmla="*/ 81127 h 132837"/>
                    <a:gd name="connsiteX65" fmla="*/ 203061 w 203060"/>
                    <a:gd name="connsiteY65" fmla="*/ 51759 h 132837"/>
                    <a:gd name="connsiteX66" fmla="*/ 200783 w 203060"/>
                    <a:gd name="connsiteY66" fmla="*/ 49335 h 132837"/>
                    <a:gd name="connsiteX67" fmla="*/ 176357 w 203060"/>
                    <a:gd name="connsiteY67" fmla="*/ 47785 h 132837"/>
                    <a:gd name="connsiteX68" fmla="*/ 174249 w 203060"/>
                    <a:gd name="connsiteY68" fmla="*/ 46888 h 132837"/>
                    <a:gd name="connsiteX69" fmla="*/ 182633 w 203060"/>
                    <a:gd name="connsiteY69" fmla="*/ 40854 h 132837"/>
                    <a:gd name="connsiteX70" fmla="*/ 183360 w 203060"/>
                    <a:gd name="connsiteY70" fmla="*/ 39643 h 132837"/>
                    <a:gd name="connsiteX71" fmla="*/ 183360 w 203060"/>
                    <a:gd name="connsiteY71" fmla="*/ 39643 h 132837"/>
                    <a:gd name="connsiteX72" fmla="*/ 183360 w 203060"/>
                    <a:gd name="connsiteY72" fmla="*/ 23747 h 132837"/>
                    <a:gd name="connsiteX73" fmla="*/ 183360 w 203060"/>
                    <a:gd name="connsiteY73" fmla="*/ 23747 h 132837"/>
                    <a:gd name="connsiteX74" fmla="*/ 182221 w 203060"/>
                    <a:gd name="connsiteY74" fmla="*/ 22438 h 132837"/>
                    <a:gd name="connsiteX75" fmla="*/ 58640 w 203060"/>
                    <a:gd name="connsiteY75" fmla="*/ 63632 h 132837"/>
                    <a:gd name="connsiteX76" fmla="*/ 70562 w 203060"/>
                    <a:gd name="connsiteY76" fmla="*/ 51104 h 132837"/>
                    <a:gd name="connsiteX77" fmla="*/ 132450 w 203060"/>
                    <a:gd name="connsiteY77" fmla="*/ 51104 h 132837"/>
                    <a:gd name="connsiteX78" fmla="*/ 144566 w 203060"/>
                    <a:gd name="connsiteY78" fmla="*/ 62784 h 132837"/>
                    <a:gd name="connsiteX79" fmla="*/ 132450 w 203060"/>
                    <a:gd name="connsiteY79" fmla="*/ 76426 h 132837"/>
                    <a:gd name="connsiteX80" fmla="*/ 70562 w 203060"/>
                    <a:gd name="connsiteY80" fmla="*/ 76426 h 132837"/>
                    <a:gd name="connsiteX81" fmla="*/ 58568 w 203060"/>
                    <a:gd name="connsiteY81" fmla="*/ 63584 h 13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03060" h="132837">
                      <a:moveTo>
                        <a:pt x="182221" y="22438"/>
                      </a:moveTo>
                      <a:lnTo>
                        <a:pt x="163902" y="11873"/>
                      </a:lnTo>
                      <a:cubicBezTo>
                        <a:pt x="162640" y="11243"/>
                        <a:pt x="161172" y="11173"/>
                        <a:pt x="159856" y="11680"/>
                      </a:cubicBezTo>
                      <a:lnTo>
                        <a:pt x="141197" y="20258"/>
                      </a:lnTo>
                      <a:cubicBezTo>
                        <a:pt x="139848" y="20791"/>
                        <a:pt x="138362" y="20885"/>
                        <a:pt x="136957" y="20524"/>
                      </a:cubicBezTo>
                      <a:cubicBezTo>
                        <a:pt x="132237" y="19053"/>
                        <a:pt x="127419" y="17912"/>
                        <a:pt x="122539" y="17107"/>
                      </a:cubicBezTo>
                      <a:cubicBezTo>
                        <a:pt x="121216" y="16822"/>
                        <a:pt x="120172" y="15806"/>
                        <a:pt x="119849" y="14490"/>
                      </a:cubicBezTo>
                      <a:lnTo>
                        <a:pt x="117426" y="2254"/>
                      </a:lnTo>
                      <a:cubicBezTo>
                        <a:pt x="117140" y="972"/>
                        <a:pt x="116026" y="46"/>
                        <a:pt x="114712" y="0"/>
                      </a:cubicBezTo>
                      <a:lnTo>
                        <a:pt x="87888" y="0"/>
                      </a:lnTo>
                      <a:cubicBezTo>
                        <a:pt x="86572" y="36"/>
                        <a:pt x="85453" y="967"/>
                        <a:pt x="85174" y="2254"/>
                      </a:cubicBezTo>
                      <a:lnTo>
                        <a:pt x="82751" y="14490"/>
                      </a:lnTo>
                      <a:cubicBezTo>
                        <a:pt x="82424" y="15804"/>
                        <a:pt x="81382" y="16817"/>
                        <a:pt x="80061" y="17107"/>
                      </a:cubicBezTo>
                      <a:cubicBezTo>
                        <a:pt x="75181" y="17912"/>
                        <a:pt x="70364" y="19053"/>
                        <a:pt x="65643" y="20524"/>
                      </a:cubicBezTo>
                      <a:cubicBezTo>
                        <a:pt x="64238" y="20885"/>
                        <a:pt x="62753" y="20791"/>
                        <a:pt x="61403" y="20258"/>
                      </a:cubicBezTo>
                      <a:lnTo>
                        <a:pt x="42841" y="11655"/>
                      </a:lnTo>
                      <a:cubicBezTo>
                        <a:pt x="41518" y="11146"/>
                        <a:pt x="40040" y="11217"/>
                        <a:pt x="38771" y="11849"/>
                      </a:cubicBezTo>
                      <a:lnTo>
                        <a:pt x="20451" y="22414"/>
                      </a:lnTo>
                      <a:cubicBezTo>
                        <a:pt x="19964" y="22654"/>
                        <a:pt x="19642" y="23134"/>
                        <a:pt x="19603" y="23674"/>
                      </a:cubicBezTo>
                      <a:lnTo>
                        <a:pt x="19603" y="23674"/>
                      </a:lnTo>
                      <a:lnTo>
                        <a:pt x="19603" y="39546"/>
                      </a:lnTo>
                      <a:lnTo>
                        <a:pt x="19603" y="39546"/>
                      </a:lnTo>
                      <a:cubicBezTo>
                        <a:pt x="19632" y="40050"/>
                        <a:pt x="19904" y="40510"/>
                        <a:pt x="20330" y="40782"/>
                      </a:cubicBezTo>
                      <a:lnTo>
                        <a:pt x="28763" y="46840"/>
                      </a:lnTo>
                      <a:cubicBezTo>
                        <a:pt x="28167" y="47324"/>
                        <a:pt x="27442" y="47627"/>
                        <a:pt x="26679" y="47712"/>
                      </a:cubicBezTo>
                      <a:lnTo>
                        <a:pt x="2278" y="49263"/>
                      </a:lnTo>
                      <a:cubicBezTo>
                        <a:pt x="996" y="49340"/>
                        <a:pt x="-2" y="50402"/>
                        <a:pt x="0" y="51686"/>
                      </a:cubicBezTo>
                      <a:lnTo>
                        <a:pt x="0" y="62057"/>
                      </a:lnTo>
                      <a:lnTo>
                        <a:pt x="0" y="62057"/>
                      </a:lnTo>
                      <a:lnTo>
                        <a:pt x="0" y="81152"/>
                      </a:lnTo>
                      <a:cubicBezTo>
                        <a:pt x="-2" y="82436"/>
                        <a:pt x="996" y="83497"/>
                        <a:pt x="2278" y="83575"/>
                      </a:cubicBezTo>
                      <a:lnTo>
                        <a:pt x="26703" y="85125"/>
                      </a:lnTo>
                      <a:cubicBezTo>
                        <a:pt x="27474" y="85225"/>
                        <a:pt x="28203" y="85535"/>
                        <a:pt x="28811" y="86022"/>
                      </a:cubicBezTo>
                      <a:lnTo>
                        <a:pt x="20427" y="92056"/>
                      </a:lnTo>
                      <a:cubicBezTo>
                        <a:pt x="20008" y="92322"/>
                        <a:pt x="19737" y="92771"/>
                        <a:pt x="19700" y="93267"/>
                      </a:cubicBezTo>
                      <a:lnTo>
                        <a:pt x="19700" y="93267"/>
                      </a:lnTo>
                      <a:lnTo>
                        <a:pt x="19700" y="109163"/>
                      </a:lnTo>
                      <a:lnTo>
                        <a:pt x="19700" y="109163"/>
                      </a:lnTo>
                      <a:cubicBezTo>
                        <a:pt x="19754" y="109706"/>
                        <a:pt x="20083" y="110183"/>
                        <a:pt x="20573" y="110423"/>
                      </a:cubicBezTo>
                      <a:lnTo>
                        <a:pt x="38867" y="120988"/>
                      </a:lnTo>
                      <a:cubicBezTo>
                        <a:pt x="40137" y="121621"/>
                        <a:pt x="41615" y="121691"/>
                        <a:pt x="42938" y="121182"/>
                      </a:cubicBezTo>
                      <a:lnTo>
                        <a:pt x="61500" y="112580"/>
                      </a:lnTo>
                      <a:cubicBezTo>
                        <a:pt x="62849" y="112047"/>
                        <a:pt x="64335" y="111952"/>
                        <a:pt x="65740" y="112313"/>
                      </a:cubicBezTo>
                      <a:cubicBezTo>
                        <a:pt x="70504" y="113787"/>
                        <a:pt x="75360" y="114935"/>
                        <a:pt x="80279" y="115754"/>
                      </a:cubicBezTo>
                      <a:cubicBezTo>
                        <a:pt x="81605" y="116021"/>
                        <a:pt x="82654" y="117031"/>
                        <a:pt x="82969" y="118347"/>
                      </a:cubicBezTo>
                      <a:lnTo>
                        <a:pt x="85392" y="130584"/>
                      </a:lnTo>
                      <a:cubicBezTo>
                        <a:pt x="85678" y="131866"/>
                        <a:pt x="86793" y="132791"/>
                        <a:pt x="88106" y="132837"/>
                      </a:cubicBezTo>
                      <a:lnTo>
                        <a:pt x="115027" y="132837"/>
                      </a:lnTo>
                      <a:cubicBezTo>
                        <a:pt x="116343" y="132801"/>
                        <a:pt x="117463" y="131871"/>
                        <a:pt x="117741" y="130584"/>
                      </a:cubicBezTo>
                      <a:lnTo>
                        <a:pt x="120164" y="118347"/>
                      </a:lnTo>
                      <a:cubicBezTo>
                        <a:pt x="120479" y="117031"/>
                        <a:pt x="121529" y="116021"/>
                        <a:pt x="122854" y="115754"/>
                      </a:cubicBezTo>
                      <a:cubicBezTo>
                        <a:pt x="127773" y="114935"/>
                        <a:pt x="132629" y="113787"/>
                        <a:pt x="137393" y="112313"/>
                      </a:cubicBezTo>
                      <a:cubicBezTo>
                        <a:pt x="138798" y="111952"/>
                        <a:pt x="140284" y="112047"/>
                        <a:pt x="141634" y="112580"/>
                      </a:cubicBezTo>
                      <a:lnTo>
                        <a:pt x="160195" y="121182"/>
                      </a:lnTo>
                      <a:cubicBezTo>
                        <a:pt x="161518" y="121691"/>
                        <a:pt x="162996" y="121621"/>
                        <a:pt x="164266" y="120988"/>
                      </a:cubicBezTo>
                      <a:lnTo>
                        <a:pt x="182585" y="110423"/>
                      </a:lnTo>
                      <a:cubicBezTo>
                        <a:pt x="183053" y="110174"/>
                        <a:pt x="183368" y="109713"/>
                        <a:pt x="183433" y="109187"/>
                      </a:cubicBezTo>
                      <a:lnTo>
                        <a:pt x="183433" y="109187"/>
                      </a:lnTo>
                      <a:lnTo>
                        <a:pt x="183433" y="93243"/>
                      </a:lnTo>
                      <a:lnTo>
                        <a:pt x="183433" y="93243"/>
                      </a:lnTo>
                      <a:cubicBezTo>
                        <a:pt x="183406" y="92744"/>
                        <a:pt x="183135" y="92288"/>
                        <a:pt x="182706" y="92031"/>
                      </a:cubicBezTo>
                      <a:lnTo>
                        <a:pt x="174298" y="85974"/>
                      </a:lnTo>
                      <a:cubicBezTo>
                        <a:pt x="174889" y="85496"/>
                        <a:pt x="175601" y="85193"/>
                        <a:pt x="176357" y="85101"/>
                      </a:cubicBezTo>
                      <a:lnTo>
                        <a:pt x="200783" y="83550"/>
                      </a:lnTo>
                      <a:cubicBezTo>
                        <a:pt x="202065" y="83473"/>
                        <a:pt x="203063" y="82412"/>
                        <a:pt x="203061" y="81127"/>
                      </a:cubicBezTo>
                      <a:lnTo>
                        <a:pt x="203061" y="51759"/>
                      </a:lnTo>
                      <a:cubicBezTo>
                        <a:pt x="203063" y="50474"/>
                        <a:pt x="202065" y="49413"/>
                        <a:pt x="200783" y="49335"/>
                      </a:cubicBezTo>
                      <a:lnTo>
                        <a:pt x="176357" y="47785"/>
                      </a:lnTo>
                      <a:cubicBezTo>
                        <a:pt x="175584" y="47690"/>
                        <a:pt x="174853" y="47380"/>
                        <a:pt x="174249" y="46888"/>
                      </a:cubicBezTo>
                      <a:lnTo>
                        <a:pt x="182633" y="40854"/>
                      </a:lnTo>
                      <a:cubicBezTo>
                        <a:pt x="183053" y="40588"/>
                        <a:pt x="183324" y="40140"/>
                        <a:pt x="183360" y="39643"/>
                      </a:cubicBezTo>
                      <a:lnTo>
                        <a:pt x="183360" y="39643"/>
                      </a:lnTo>
                      <a:lnTo>
                        <a:pt x="183360" y="23747"/>
                      </a:lnTo>
                      <a:lnTo>
                        <a:pt x="183360" y="23747"/>
                      </a:lnTo>
                      <a:cubicBezTo>
                        <a:pt x="183276" y="23122"/>
                        <a:pt x="182830" y="22608"/>
                        <a:pt x="182221" y="22438"/>
                      </a:cubicBezTo>
                      <a:close/>
                      <a:moveTo>
                        <a:pt x="58640" y="63632"/>
                      </a:moveTo>
                      <a:cubicBezTo>
                        <a:pt x="59949" y="59246"/>
                        <a:pt x="63874" y="54957"/>
                        <a:pt x="70562" y="51104"/>
                      </a:cubicBezTo>
                      <a:cubicBezTo>
                        <a:pt x="87646" y="41218"/>
                        <a:pt x="115367" y="41218"/>
                        <a:pt x="132450" y="51104"/>
                      </a:cubicBezTo>
                      <a:cubicBezTo>
                        <a:pt x="138726" y="54715"/>
                        <a:pt x="142821" y="58689"/>
                        <a:pt x="144566" y="62784"/>
                      </a:cubicBezTo>
                      <a:cubicBezTo>
                        <a:pt x="143112" y="67776"/>
                        <a:pt x="139041" y="72477"/>
                        <a:pt x="132450" y="76426"/>
                      </a:cubicBezTo>
                      <a:cubicBezTo>
                        <a:pt x="115367" y="86289"/>
                        <a:pt x="87670" y="86289"/>
                        <a:pt x="70562" y="76426"/>
                      </a:cubicBezTo>
                      <a:cubicBezTo>
                        <a:pt x="65159" y="73715"/>
                        <a:pt x="60904" y="69159"/>
                        <a:pt x="58568" y="63584"/>
                      </a:cubicBezTo>
                      <a:close/>
                    </a:path>
                  </a:pathLst>
                </a:custGeom>
                <a:solidFill>
                  <a:srgbClr val="FFFFFF">
                    <a:alpha val="20000"/>
                  </a:srgbClr>
                </a:solidFill>
                <a:ln w="2419" cap="flat">
                  <a:noFill/>
                  <a:prstDash val="solid"/>
                  <a:miter/>
                </a:ln>
              </p:spPr>
              <p:txBody>
                <a:bodyPr rtlCol="0" anchor="ctr"/>
                <a:lstStyle/>
                <a:p>
                  <a:endParaRPr lang="en-US"/>
                </a:p>
              </p:txBody>
            </p:sp>
            <p:sp>
              <p:nvSpPr>
                <p:cNvPr id="1290" name="Freeform: Shape 1289">
                  <a:extLst>
                    <a:ext uri="{FF2B5EF4-FFF2-40B4-BE49-F238E27FC236}">
                      <a16:creationId xmlns="" xmlns:a16="http://schemas.microsoft.com/office/drawing/2014/main" id="{E9F39252-FBD0-49A5-B89C-4630F95B2846}"/>
                    </a:ext>
                  </a:extLst>
                </p:cNvPr>
                <p:cNvSpPr/>
                <p:nvPr/>
              </p:nvSpPr>
              <p:spPr>
                <a:xfrm>
                  <a:off x="4511458" y="4713097"/>
                  <a:ext cx="35800" cy="62202"/>
                </a:xfrm>
                <a:custGeom>
                  <a:avLst/>
                  <a:gdLst>
                    <a:gd name="connsiteX0" fmla="*/ 29974 w 35800"/>
                    <a:gd name="connsiteY0" fmla="*/ 47639 h 62202"/>
                    <a:gd name="connsiteX1" fmla="*/ 26679 w 35800"/>
                    <a:gd name="connsiteY1" fmla="*/ 45458 h 62202"/>
                    <a:gd name="connsiteX2" fmla="*/ 2278 w 35800"/>
                    <a:gd name="connsiteY2" fmla="*/ 43908 h 62202"/>
                    <a:gd name="connsiteX3" fmla="*/ 0 w 35800"/>
                    <a:gd name="connsiteY3" fmla="*/ 41484 h 62202"/>
                    <a:gd name="connsiteX4" fmla="*/ 0 w 35800"/>
                    <a:gd name="connsiteY4" fmla="*/ 38262 h 62202"/>
                    <a:gd name="connsiteX5" fmla="*/ 0 w 35800"/>
                    <a:gd name="connsiteY5" fmla="*/ 57356 h 62202"/>
                    <a:gd name="connsiteX6" fmla="*/ 2278 w 35800"/>
                    <a:gd name="connsiteY6" fmla="*/ 59779 h 62202"/>
                    <a:gd name="connsiteX7" fmla="*/ 26703 w 35800"/>
                    <a:gd name="connsiteY7" fmla="*/ 61306 h 62202"/>
                    <a:gd name="connsiteX8" fmla="*/ 28836 w 35800"/>
                    <a:gd name="connsiteY8" fmla="*/ 62202 h 62202"/>
                    <a:gd name="connsiteX9" fmla="*/ 34942 w 35800"/>
                    <a:gd name="connsiteY9" fmla="*/ 57792 h 62202"/>
                    <a:gd name="connsiteX10" fmla="*/ 35482 w 35800"/>
                    <a:gd name="connsiteY10" fmla="*/ 55139 h 62202"/>
                    <a:gd name="connsiteX11" fmla="*/ 35209 w 35800"/>
                    <a:gd name="connsiteY11" fmla="*/ 54812 h 62202"/>
                    <a:gd name="connsiteX12" fmla="*/ 29974 w 35800"/>
                    <a:gd name="connsiteY12" fmla="*/ 47639 h 62202"/>
                    <a:gd name="connsiteX13" fmla="*/ 19603 w 35800"/>
                    <a:gd name="connsiteY13" fmla="*/ 15799 h 62202"/>
                    <a:gd name="connsiteX14" fmla="*/ 19603 w 35800"/>
                    <a:gd name="connsiteY14" fmla="*/ 15799 h 62202"/>
                    <a:gd name="connsiteX15" fmla="*/ 20306 w 35800"/>
                    <a:gd name="connsiteY15" fmla="*/ 17011 h 62202"/>
                    <a:gd name="connsiteX16" fmla="*/ 28739 w 35800"/>
                    <a:gd name="connsiteY16" fmla="*/ 23093 h 62202"/>
                    <a:gd name="connsiteX17" fmla="*/ 29950 w 35800"/>
                    <a:gd name="connsiteY17" fmla="*/ 21760 h 62202"/>
                    <a:gd name="connsiteX18" fmla="*/ 35136 w 35800"/>
                    <a:gd name="connsiteY18" fmla="*/ 14490 h 62202"/>
                    <a:gd name="connsiteX19" fmla="*/ 35196 w 35800"/>
                    <a:gd name="connsiteY19" fmla="*/ 11784 h 62202"/>
                    <a:gd name="connsiteX20" fmla="*/ 34869 w 35800"/>
                    <a:gd name="connsiteY20" fmla="*/ 11510 h 62202"/>
                    <a:gd name="connsiteX21" fmla="*/ 20330 w 35800"/>
                    <a:gd name="connsiteY21" fmla="*/ 1066 h 62202"/>
                    <a:gd name="connsiteX22" fmla="*/ 19603 w 35800"/>
                    <a:gd name="connsiteY22" fmla="*/ 0 h 6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800" h="62202">
                      <a:moveTo>
                        <a:pt x="29974" y="47639"/>
                      </a:moveTo>
                      <a:cubicBezTo>
                        <a:pt x="29277" y="46440"/>
                        <a:pt x="28058" y="45633"/>
                        <a:pt x="26679" y="45458"/>
                      </a:cubicBezTo>
                      <a:lnTo>
                        <a:pt x="2278" y="43908"/>
                      </a:lnTo>
                      <a:cubicBezTo>
                        <a:pt x="996" y="43830"/>
                        <a:pt x="-2" y="42769"/>
                        <a:pt x="0" y="41484"/>
                      </a:cubicBezTo>
                      <a:lnTo>
                        <a:pt x="0" y="38262"/>
                      </a:lnTo>
                      <a:lnTo>
                        <a:pt x="0" y="57356"/>
                      </a:lnTo>
                      <a:cubicBezTo>
                        <a:pt x="-2" y="58640"/>
                        <a:pt x="996" y="59702"/>
                        <a:pt x="2278" y="59779"/>
                      </a:cubicBezTo>
                      <a:lnTo>
                        <a:pt x="26703" y="61306"/>
                      </a:lnTo>
                      <a:cubicBezTo>
                        <a:pt x="27488" y="61386"/>
                        <a:pt x="28230" y="61698"/>
                        <a:pt x="28836" y="62202"/>
                      </a:cubicBezTo>
                      <a:lnTo>
                        <a:pt x="34942" y="57792"/>
                      </a:lnTo>
                      <a:cubicBezTo>
                        <a:pt x="35824" y="57208"/>
                        <a:pt x="36066" y="56021"/>
                        <a:pt x="35482" y="55139"/>
                      </a:cubicBezTo>
                      <a:cubicBezTo>
                        <a:pt x="35405" y="55020"/>
                        <a:pt x="35313" y="54911"/>
                        <a:pt x="35209" y="54812"/>
                      </a:cubicBezTo>
                      <a:cubicBezTo>
                        <a:pt x="33188" y="52633"/>
                        <a:pt x="31431" y="50227"/>
                        <a:pt x="29974" y="47639"/>
                      </a:cubicBezTo>
                      <a:close/>
                      <a:moveTo>
                        <a:pt x="19603" y="15799"/>
                      </a:moveTo>
                      <a:lnTo>
                        <a:pt x="19603" y="15799"/>
                      </a:lnTo>
                      <a:cubicBezTo>
                        <a:pt x="19620" y="16296"/>
                        <a:pt x="19882" y="16751"/>
                        <a:pt x="20306" y="17011"/>
                      </a:cubicBezTo>
                      <a:lnTo>
                        <a:pt x="28739" y="23093"/>
                      </a:lnTo>
                      <a:cubicBezTo>
                        <a:pt x="29228" y="22736"/>
                        <a:pt x="29640" y="22281"/>
                        <a:pt x="29950" y="21760"/>
                      </a:cubicBezTo>
                      <a:cubicBezTo>
                        <a:pt x="31377" y="19136"/>
                        <a:pt x="33120" y="16696"/>
                        <a:pt x="35136" y="14490"/>
                      </a:cubicBezTo>
                      <a:cubicBezTo>
                        <a:pt x="35899" y="13761"/>
                        <a:pt x="35928" y="12547"/>
                        <a:pt x="35196" y="11784"/>
                      </a:cubicBezTo>
                      <a:cubicBezTo>
                        <a:pt x="35099" y="11680"/>
                        <a:pt x="34988" y="11590"/>
                        <a:pt x="34869" y="11510"/>
                      </a:cubicBezTo>
                      <a:lnTo>
                        <a:pt x="20330" y="1066"/>
                      </a:lnTo>
                      <a:cubicBezTo>
                        <a:pt x="19967" y="809"/>
                        <a:pt x="19710" y="431"/>
                        <a:pt x="19603" y="0"/>
                      </a:cubicBezTo>
                      <a:close/>
                    </a:path>
                  </a:pathLst>
                </a:custGeom>
                <a:solidFill>
                  <a:srgbClr val="000000">
                    <a:alpha val="20000"/>
                  </a:srgbClr>
                </a:solidFill>
                <a:ln w="2419" cap="flat">
                  <a:noFill/>
                  <a:prstDash val="solid"/>
                  <a:miter/>
                </a:ln>
              </p:spPr>
              <p:txBody>
                <a:bodyPr rtlCol="0" anchor="ctr"/>
                <a:lstStyle/>
                <a:p>
                  <a:endParaRPr lang="en-US"/>
                </a:p>
              </p:txBody>
            </p:sp>
            <p:sp>
              <p:nvSpPr>
                <p:cNvPr id="1291" name="Freeform: Shape 1290">
                  <a:extLst>
                    <a:ext uri="{FF2B5EF4-FFF2-40B4-BE49-F238E27FC236}">
                      <a16:creationId xmlns="" xmlns:a16="http://schemas.microsoft.com/office/drawing/2014/main" id="{DBAF5F69-5EFD-4408-919D-836D2D183688}"/>
                    </a:ext>
                  </a:extLst>
                </p:cNvPr>
                <p:cNvSpPr/>
                <p:nvPr/>
              </p:nvSpPr>
              <p:spPr>
                <a:xfrm>
                  <a:off x="4568983" y="4722508"/>
                  <a:ext cx="87477" cy="30377"/>
                </a:xfrm>
                <a:custGeom>
                  <a:avLst/>
                  <a:gdLst>
                    <a:gd name="connsiteX0" fmla="*/ 74707 w 87477"/>
                    <a:gd name="connsiteY0" fmla="*/ 7406 h 30377"/>
                    <a:gd name="connsiteX1" fmla="*/ 12819 w 87477"/>
                    <a:gd name="connsiteY1" fmla="*/ 7406 h 30377"/>
                    <a:gd name="connsiteX2" fmla="*/ 897 w 87477"/>
                    <a:gd name="connsiteY2" fmla="*/ 30377 h 30377"/>
                    <a:gd name="connsiteX3" fmla="*/ 12819 w 87477"/>
                    <a:gd name="connsiteY3" fmla="*/ 17801 h 30377"/>
                    <a:gd name="connsiteX4" fmla="*/ 74707 w 87477"/>
                    <a:gd name="connsiteY4" fmla="*/ 17801 h 30377"/>
                    <a:gd name="connsiteX5" fmla="*/ 86823 w 87477"/>
                    <a:gd name="connsiteY5" fmla="*/ 29456 h 30377"/>
                    <a:gd name="connsiteX6" fmla="*/ 74707 w 87477"/>
                    <a:gd name="connsiteY6" fmla="*/ 7406 h 30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77" h="30377">
                      <a:moveTo>
                        <a:pt x="74707" y="7406"/>
                      </a:moveTo>
                      <a:cubicBezTo>
                        <a:pt x="57623" y="-2456"/>
                        <a:pt x="29927" y="-2481"/>
                        <a:pt x="12819" y="7406"/>
                      </a:cubicBezTo>
                      <a:cubicBezTo>
                        <a:pt x="2012" y="13658"/>
                        <a:pt x="-1962" y="22332"/>
                        <a:pt x="897" y="30377"/>
                      </a:cubicBezTo>
                      <a:cubicBezTo>
                        <a:pt x="2182" y="25991"/>
                        <a:pt x="6131" y="21678"/>
                        <a:pt x="12819" y="17801"/>
                      </a:cubicBezTo>
                      <a:cubicBezTo>
                        <a:pt x="29927" y="7939"/>
                        <a:pt x="57623" y="7963"/>
                        <a:pt x="74707" y="17801"/>
                      </a:cubicBezTo>
                      <a:cubicBezTo>
                        <a:pt x="80958" y="21412"/>
                        <a:pt x="85078" y="25386"/>
                        <a:pt x="86823" y="29456"/>
                      </a:cubicBezTo>
                      <a:cubicBezTo>
                        <a:pt x="89197" y="21678"/>
                        <a:pt x="85102" y="13415"/>
                        <a:pt x="74707" y="7406"/>
                      </a:cubicBezTo>
                      <a:close/>
                    </a:path>
                  </a:pathLst>
                </a:custGeom>
                <a:solidFill>
                  <a:srgbClr val="000000">
                    <a:alpha val="20000"/>
                  </a:srgbClr>
                </a:solidFill>
                <a:ln w="2419" cap="flat">
                  <a:noFill/>
                  <a:prstDash val="solid"/>
                  <a:miter/>
                </a:ln>
              </p:spPr>
              <p:txBody>
                <a:bodyPr rtlCol="0" anchor="ctr"/>
                <a:lstStyle/>
                <a:p>
                  <a:endParaRPr lang="en-US"/>
                </a:p>
              </p:txBody>
            </p:sp>
            <p:sp>
              <p:nvSpPr>
                <p:cNvPr id="1292" name="Freeform: Shape 1291">
                  <a:extLst>
                    <a:ext uri="{FF2B5EF4-FFF2-40B4-BE49-F238E27FC236}">
                      <a16:creationId xmlns="" xmlns:a16="http://schemas.microsoft.com/office/drawing/2014/main" id="{9FF6ACDD-9237-4171-93AA-B3DEE303ED71}"/>
                    </a:ext>
                  </a:extLst>
                </p:cNvPr>
                <p:cNvSpPr/>
                <p:nvPr/>
              </p:nvSpPr>
              <p:spPr>
                <a:xfrm>
                  <a:off x="4552676" y="4712952"/>
                  <a:ext cx="161358" cy="109066"/>
                </a:xfrm>
                <a:custGeom>
                  <a:avLst/>
                  <a:gdLst>
                    <a:gd name="connsiteX0" fmla="*/ 161358 w 161358"/>
                    <a:gd name="connsiteY0" fmla="*/ 41945 h 109066"/>
                    <a:gd name="connsiteX1" fmla="*/ 159105 w 161358"/>
                    <a:gd name="connsiteY1" fmla="*/ 44053 h 109066"/>
                    <a:gd name="connsiteX2" fmla="*/ 134703 w 161358"/>
                    <a:gd name="connsiteY2" fmla="*/ 45604 h 109066"/>
                    <a:gd name="connsiteX3" fmla="*/ 133468 w 161358"/>
                    <a:gd name="connsiteY3" fmla="*/ 45919 h 109066"/>
                    <a:gd name="connsiteX4" fmla="*/ 133468 w 161358"/>
                    <a:gd name="connsiteY4" fmla="*/ 61839 h 109066"/>
                    <a:gd name="connsiteX5" fmla="*/ 134655 w 161358"/>
                    <a:gd name="connsiteY5" fmla="*/ 61476 h 109066"/>
                    <a:gd name="connsiteX6" fmla="*/ 159080 w 161358"/>
                    <a:gd name="connsiteY6" fmla="*/ 59925 h 109066"/>
                    <a:gd name="connsiteX7" fmla="*/ 161358 w 161358"/>
                    <a:gd name="connsiteY7" fmla="*/ 57501 h 109066"/>
                    <a:gd name="connsiteX8" fmla="*/ 141730 w 161358"/>
                    <a:gd name="connsiteY8" fmla="*/ 0 h 109066"/>
                    <a:gd name="connsiteX9" fmla="*/ 141730 w 161358"/>
                    <a:gd name="connsiteY9" fmla="*/ 0 h 109066"/>
                    <a:gd name="connsiteX10" fmla="*/ 141730 w 161358"/>
                    <a:gd name="connsiteY10" fmla="*/ 485 h 109066"/>
                    <a:gd name="connsiteX11" fmla="*/ 141440 w 161358"/>
                    <a:gd name="connsiteY11" fmla="*/ 969 h 109066"/>
                    <a:gd name="connsiteX12" fmla="*/ 141125 w 161358"/>
                    <a:gd name="connsiteY12" fmla="*/ 1260 h 109066"/>
                    <a:gd name="connsiteX13" fmla="*/ 126586 w 161358"/>
                    <a:gd name="connsiteY13" fmla="*/ 11704 h 109066"/>
                    <a:gd name="connsiteX14" fmla="*/ 126247 w 161358"/>
                    <a:gd name="connsiteY14" fmla="*/ 12019 h 109066"/>
                    <a:gd name="connsiteX15" fmla="*/ 125786 w 161358"/>
                    <a:gd name="connsiteY15" fmla="*/ 12915 h 109066"/>
                    <a:gd name="connsiteX16" fmla="*/ 125786 w 161358"/>
                    <a:gd name="connsiteY16" fmla="*/ 13521 h 109066"/>
                    <a:gd name="connsiteX17" fmla="*/ 125786 w 161358"/>
                    <a:gd name="connsiteY17" fmla="*/ 13836 h 109066"/>
                    <a:gd name="connsiteX18" fmla="*/ 126271 w 161358"/>
                    <a:gd name="connsiteY18" fmla="*/ 14684 h 109066"/>
                    <a:gd name="connsiteX19" fmla="*/ 126537 w 161358"/>
                    <a:gd name="connsiteY19" fmla="*/ 14999 h 109066"/>
                    <a:gd name="connsiteX20" fmla="*/ 131384 w 161358"/>
                    <a:gd name="connsiteY20" fmla="*/ 21857 h 109066"/>
                    <a:gd name="connsiteX21" fmla="*/ 132547 w 161358"/>
                    <a:gd name="connsiteY21" fmla="*/ 23165 h 109066"/>
                    <a:gd name="connsiteX22" fmla="*/ 140955 w 161358"/>
                    <a:gd name="connsiteY22" fmla="*/ 17156 h 109066"/>
                    <a:gd name="connsiteX23" fmla="*/ 141682 w 161358"/>
                    <a:gd name="connsiteY23" fmla="*/ 15920 h 109066"/>
                    <a:gd name="connsiteX24" fmla="*/ 141682 w 161358"/>
                    <a:gd name="connsiteY24" fmla="*/ 15920 h 109066"/>
                    <a:gd name="connsiteX25" fmla="*/ 141730 w 161358"/>
                    <a:gd name="connsiteY25" fmla="*/ 69763 h 109066"/>
                    <a:gd name="connsiteX26" fmla="*/ 140858 w 161358"/>
                    <a:gd name="connsiteY26" fmla="*/ 70902 h 109066"/>
                    <a:gd name="connsiteX27" fmla="*/ 122539 w 161358"/>
                    <a:gd name="connsiteY27" fmla="*/ 81370 h 109066"/>
                    <a:gd name="connsiteX28" fmla="*/ 119704 w 161358"/>
                    <a:gd name="connsiteY28" fmla="*/ 81854 h 109066"/>
                    <a:gd name="connsiteX29" fmla="*/ 119704 w 161358"/>
                    <a:gd name="connsiteY29" fmla="*/ 97726 h 109066"/>
                    <a:gd name="connsiteX30" fmla="*/ 122539 w 161358"/>
                    <a:gd name="connsiteY30" fmla="*/ 97241 h 109066"/>
                    <a:gd name="connsiteX31" fmla="*/ 140834 w 161358"/>
                    <a:gd name="connsiteY31" fmla="*/ 86676 h 109066"/>
                    <a:gd name="connsiteX32" fmla="*/ 141706 w 161358"/>
                    <a:gd name="connsiteY32" fmla="*/ 85465 h 109066"/>
                    <a:gd name="connsiteX33" fmla="*/ 22051 w 161358"/>
                    <a:gd name="connsiteY33" fmla="*/ 72598 h 109066"/>
                    <a:gd name="connsiteX34" fmla="*/ 20233 w 161358"/>
                    <a:gd name="connsiteY34" fmla="*/ 73034 h 109066"/>
                    <a:gd name="connsiteX35" fmla="*/ 1672 w 161358"/>
                    <a:gd name="connsiteY35" fmla="*/ 81636 h 109066"/>
                    <a:gd name="connsiteX36" fmla="*/ 0 w 161358"/>
                    <a:gd name="connsiteY36" fmla="*/ 82000 h 109066"/>
                    <a:gd name="connsiteX37" fmla="*/ 0 w 161358"/>
                    <a:gd name="connsiteY37" fmla="*/ 97847 h 109066"/>
                    <a:gd name="connsiteX38" fmla="*/ 1648 w 161358"/>
                    <a:gd name="connsiteY38" fmla="*/ 97508 h 109066"/>
                    <a:gd name="connsiteX39" fmla="*/ 20209 w 161358"/>
                    <a:gd name="connsiteY39" fmla="*/ 88906 h 109066"/>
                    <a:gd name="connsiteX40" fmla="*/ 22026 w 161358"/>
                    <a:gd name="connsiteY40" fmla="*/ 88494 h 109066"/>
                    <a:gd name="connsiteX41" fmla="*/ 75796 w 161358"/>
                    <a:gd name="connsiteY41" fmla="*/ 91983 h 109066"/>
                    <a:gd name="connsiteX42" fmla="*/ 73543 w 161358"/>
                    <a:gd name="connsiteY42" fmla="*/ 93195 h 109066"/>
                    <a:gd name="connsiteX43" fmla="*/ 46525 w 161358"/>
                    <a:gd name="connsiteY43" fmla="*/ 93195 h 109066"/>
                    <a:gd name="connsiteX44" fmla="*/ 44877 w 161358"/>
                    <a:gd name="connsiteY44" fmla="*/ 92589 h 109066"/>
                    <a:gd name="connsiteX45" fmla="*/ 44877 w 161358"/>
                    <a:gd name="connsiteY45" fmla="*/ 108485 h 109066"/>
                    <a:gd name="connsiteX46" fmla="*/ 46500 w 161358"/>
                    <a:gd name="connsiteY46" fmla="*/ 109066 h 109066"/>
                    <a:gd name="connsiteX47" fmla="*/ 73422 w 161358"/>
                    <a:gd name="connsiteY47" fmla="*/ 109066 h 109066"/>
                    <a:gd name="connsiteX48" fmla="*/ 75845 w 161358"/>
                    <a:gd name="connsiteY48" fmla="*/ 107709 h 10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358" h="109066">
                      <a:moveTo>
                        <a:pt x="161358" y="41945"/>
                      </a:moveTo>
                      <a:cubicBezTo>
                        <a:pt x="161210" y="43096"/>
                        <a:pt x="160263" y="43980"/>
                        <a:pt x="159105" y="44053"/>
                      </a:cubicBezTo>
                      <a:lnTo>
                        <a:pt x="134703" y="45604"/>
                      </a:lnTo>
                      <a:cubicBezTo>
                        <a:pt x="134274" y="45626"/>
                        <a:pt x="133855" y="45732"/>
                        <a:pt x="133468" y="45919"/>
                      </a:cubicBezTo>
                      <a:lnTo>
                        <a:pt x="133468" y="61839"/>
                      </a:lnTo>
                      <a:cubicBezTo>
                        <a:pt x="133836" y="61640"/>
                        <a:pt x="134238" y="61519"/>
                        <a:pt x="134655" y="61476"/>
                      </a:cubicBezTo>
                      <a:lnTo>
                        <a:pt x="159080" y="59925"/>
                      </a:lnTo>
                      <a:cubicBezTo>
                        <a:pt x="160362" y="59847"/>
                        <a:pt x="161361" y="58786"/>
                        <a:pt x="161358" y="57501"/>
                      </a:cubicBezTo>
                      <a:close/>
                      <a:moveTo>
                        <a:pt x="141730" y="0"/>
                      </a:moveTo>
                      <a:lnTo>
                        <a:pt x="141730" y="0"/>
                      </a:lnTo>
                      <a:cubicBezTo>
                        <a:pt x="141777" y="157"/>
                        <a:pt x="141777" y="327"/>
                        <a:pt x="141730" y="485"/>
                      </a:cubicBezTo>
                      <a:cubicBezTo>
                        <a:pt x="141684" y="671"/>
                        <a:pt x="141583" y="841"/>
                        <a:pt x="141440" y="969"/>
                      </a:cubicBezTo>
                      <a:lnTo>
                        <a:pt x="141125" y="1260"/>
                      </a:lnTo>
                      <a:lnTo>
                        <a:pt x="126586" y="11704"/>
                      </a:lnTo>
                      <a:cubicBezTo>
                        <a:pt x="126455" y="11789"/>
                        <a:pt x="126341" y="11895"/>
                        <a:pt x="126247" y="12019"/>
                      </a:cubicBezTo>
                      <a:cubicBezTo>
                        <a:pt x="126019" y="12273"/>
                        <a:pt x="125859" y="12581"/>
                        <a:pt x="125786" y="12915"/>
                      </a:cubicBezTo>
                      <a:cubicBezTo>
                        <a:pt x="125762" y="13117"/>
                        <a:pt x="125762" y="13320"/>
                        <a:pt x="125786" y="13521"/>
                      </a:cubicBezTo>
                      <a:lnTo>
                        <a:pt x="125786" y="13836"/>
                      </a:lnTo>
                      <a:cubicBezTo>
                        <a:pt x="125895" y="14146"/>
                        <a:pt x="126060" y="14432"/>
                        <a:pt x="126271" y="14684"/>
                      </a:cubicBezTo>
                      <a:cubicBezTo>
                        <a:pt x="126380" y="14772"/>
                        <a:pt x="126469" y="14878"/>
                        <a:pt x="126537" y="14999"/>
                      </a:cubicBezTo>
                      <a:cubicBezTo>
                        <a:pt x="128415" y="17088"/>
                        <a:pt x="130041" y="19390"/>
                        <a:pt x="131384" y="21857"/>
                      </a:cubicBezTo>
                      <a:cubicBezTo>
                        <a:pt x="131696" y="22354"/>
                        <a:pt x="132089" y="22797"/>
                        <a:pt x="132547" y="23165"/>
                      </a:cubicBezTo>
                      <a:lnTo>
                        <a:pt x="140955" y="17156"/>
                      </a:lnTo>
                      <a:cubicBezTo>
                        <a:pt x="141374" y="16877"/>
                        <a:pt x="141641" y="16422"/>
                        <a:pt x="141682" y="15920"/>
                      </a:cubicBezTo>
                      <a:lnTo>
                        <a:pt x="141682" y="15920"/>
                      </a:lnTo>
                      <a:close/>
                      <a:moveTo>
                        <a:pt x="141730" y="69763"/>
                      </a:moveTo>
                      <a:cubicBezTo>
                        <a:pt x="141621" y="70252"/>
                        <a:pt x="141304" y="70669"/>
                        <a:pt x="140858" y="70902"/>
                      </a:cubicBezTo>
                      <a:lnTo>
                        <a:pt x="122539" y="81370"/>
                      </a:lnTo>
                      <a:cubicBezTo>
                        <a:pt x="121664" y="81815"/>
                        <a:pt x="120676" y="81983"/>
                        <a:pt x="119704" y="81854"/>
                      </a:cubicBezTo>
                      <a:lnTo>
                        <a:pt x="119704" y="97726"/>
                      </a:lnTo>
                      <a:cubicBezTo>
                        <a:pt x="120676" y="97854"/>
                        <a:pt x="121664" y="97687"/>
                        <a:pt x="122539" y="97241"/>
                      </a:cubicBezTo>
                      <a:lnTo>
                        <a:pt x="140834" y="86676"/>
                      </a:lnTo>
                      <a:cubicBezTo>
                        <a:pt x="141306" y="86441"/>
                        <a:pt x="141634" y="85988"/>
                        <a:pt x="141706" y="85465"/>
                      </a:cubicBezTo>
                      <a:close/>
                      <a:moveTo>
                        <a:pt x="22051" y="72598"/>
                      </a:moveTo>
                      <a:cubicBezTo>
                        <a:pt x="21428" y="72654"/>
                        <a:pt x="20815" y="72801"/>
                        <a:pt x="20233" y="73034"/>
                      </a:cubicBezTo>
                      <a:lnTo>
                        <a:pt x="1672" y="81636"/>
                      </a:lnTo>
                      <a:cubicBezTo>
                        <a:pt x="1151" y="81883"/>
                        <a:pt x="577" y="82009"/>
                        <a:pt x="0" y="82000"/>
                      </a:cubicBezTo>
                      <a:lnTo>
                        <a:pt x="0" y="97847"/>
                      </a:lnTo>
                      <a:cubicBezTo>
                        <a:pt x="567" y="97850"/>
                        <a:pt x="1127" y="97733"/>
                        <a:pt x="1648" y="97508"/>
                      </a:cubicBezTo>
                      <a:lnTo>
                        <a:pt x="20209" y="88906"/>
                      </a:lnTo>
                      <a:cubicBezTo>
                        <a:pt x="20788" y="88673"/>
                        <a:pt x="21404" y="88532"/>
                        <a:pt x="22026" y="88494"/>
                      </a:cubicBezTo>
                      <a:close/>
                      <a:moveTo>
                        <a:pt x="75796" y="91983"/>
                      </a:moveTo>
                      <a:cubicBezTo>
                        <a:pt x="75292" y="92734"/>
                        <a:pt x="74449" y="93187"/>
                        <a:pt x="73543" y="93195"/>
                      </a:cubicBezTo>
                      <a:lnTo>
                        <a:pt x="46525" y="93195"/>
                      </a:lnTo>
                      <a:cubicBezTo>
                        <a:pt x="45926" y="93163"/>
                        <a:pt x="45352" y="92952"/>
                        <a:pt x="44877" y="92589"/>
                      </a:cubicBezTo>
                      <a:lnTo>
                        <a:pt x="44877" y="108485"/>
                      </a:lnTo>
                      <a:cubicBezTo>
                        <a:pt x="45337" y="108855"/>
                        <a:pt x="45909" y="109061"/>
                        <a:pt x="46500" y="109066"/>
                      </a:cubicBezTo>
                      <a:lnTo>
                        <a:pt x="73422" y="109066"/>
                      </a:lnTo>
                      <a:cubicBezTo>
                        <a:pt x="74413" y="109074"/>
                        <a:pt x="75334" y="108557"/>
                        <a:pt x="75845" y="107709"/>
                      </a:cubicBezTo>
                      <a:close/>
                    </a:path>
                  </a:pathLst>
                </a:custGeom>
                <a:solidFill>
                  <a:srgbClr val="BA68C8"/>
                </a:solidFill>
                <a:ln w="2419" cap="flat">
                  <a:noFill/>
                  <a:prstDash val="solid"/>
                  <a:miter/>
                </a:ln>
              </p:spPr>
              <p:txBody>
                <a:bodyPr rtlCol="0" anchor="ctr"/>
                <a:lstStyle/>
                <a:p>
                  <a:endParaRPr lang="en-US"/>
                </a:p>
              </p:txBody>
            </p:sp>
            <p:sp>
              <p:nvSpPr>
                <p:cNvPr id="1293" name="Freeform: Shape 1292">
                  <a:extLst>
                    <a:ext uri="{FF2B5EF4-FFF2-40B4-BE49-F238E27FC236}">
                      <a16:creationId xmlns="" xmlns:a16="http://schemas.microsoft.com/office/drawing/2014/main" id="{C4711CAE-7F79-4AA6-927A-4FF6EDD5E132}"/>
                    </a:ext>
                  </a:extLst>
                </p:cNvPr>
                <p:cNvSpPr/>
                <p:nvPr/>
              </p:nvSpPr>
              <p:spPr>
                <a:xfrm>
                  <a:off x="4552676" y="4712952"/>
                  <a:ext cx="161358" cy="109066"/>
                </a:xfrm>
                <a:custGeom>
                  <a:avLst/>
                  <a:gdLst>
                    <a:gd name="connsiteX0" fmla="*/ 161358 w 161358"/>
                    <a:gd name="connsiteY0" fmla="*/ 41945 h 109066"/>
                    <a:gd name="connsiteX1" fmla="*/ 159105 w 161358"/>
                    <a:gd name="connsiteY1" fmla="*/ 44053 h 109066"/>
                    <a:gd name="connsiteX2" fmla="*/ 134703 w 161358"/>
                    <a:gd name="connsiteY2" fmla="*/ 45604 h 109066"/>
                    <a:gd name="connsiteX3" fmla="*/ 133468 w 161358"/>
                    <a:gd name="connsiteY3" fmla="*/ 45919 h 109066"/>
                    <a:gd name="connsiteX4" fmla="*/ 133468 w 161358"/>
                    <a:gd name="connsiteY4" fmla="*/ 61839 h 109066"/>
                    <a:gd name="connsiteX5" fmla="*/ 134655 w 161358"/>
                    <a:gd name="connsiteY5" fmla="*/ 61476 h 109066"/>
                    <a:gd name="connsiteX6" fmla="*/ 159080 w 161358"/>
                    <a:gd name="connsiteY6" fmla="*/ 59925 h 109066"/>
                    <a:gd name="connsiteX7" fmla="*/ 161358 w 161358"/>
                    <a:gd name="connsiteY7" fmla="*/ 57501 h 109066"/>
                    <a:gd name="connsiteX8" fmla="*/ 141730 w 161358"/>
                    <a:gd name="connsiteY8" fmla="*/ 0 h 109066"/>
                    <a:gd name="connsiteX9" fmla="*/ 141730 w 161358"/>
                    <a:gd name="connsiteY9" fmla="*/ 0 h 109066"/>
                    <a:gd name="connsiteX10" fmla="*/ 141730 w 161358"/>
                    <a:gd name="connsiteY10" fmla="*/ 485 h 109066"/>
                    <a:gd name="connsiteX11" fmla="*/ 141440 w 161358"/>
                    <a:gd name="connsiteY11" fmla="*/ 969 h 109066"/>
                    <a:gd name="connsiteX12" fmla="*/ 141125 w 161358"/>
                    <a:gd name="connsiteY12" fmla="*/ 1260 h 109066"/>
                    <a:gd name="connsiteX13" fmla="*/ 126586 w 161358"/>
                    <a:gd name="connsiteY13" fmla="*/ 11704 h 109066"/>
                    <a:gd name="connsiteX14" fmla="*/ 126247 w 161358"/>
                    <a:gd name="connsiteY14" fmla="*/ 12019 h 109066"/>
                    <a:gd name="connsiteX15" fmla="*/ 125786 w 161358"/>
                    <a:gd name="connsiteY15" fmla="*/ 12915 h 109066"/>
                    <a:gd name="connsiteX16" fmla="*/ 125786 w 161358"/>
                    <a:gd name="connsiteY16" fmla="*/ 13521 h 109066"/>
                    <a:gd name="connsiteX17" fmla="*/ 125786 w 161358"/>
                    <a:gd name="connsiteY17" fmla="*/ 13836 h 109066"/>
                    <a:gd name="connsiteX18" fmla="*/ 126271 w 161358"/>
                    <a:gd name="connsiteY18" fmla="*/ 14684 h 109066"/>
                    <a:gd name="connsiteX19" fmla="*/ 126537 w 161358"/>
                    <a:gd name="connsiteY19" fmla="*/ 14999 h 109066"/>
                    <a:gd name="connsiteX20" fmla="*/ 131384 w 161358"/>
                    <a:gd name="connsiteY20" fmla="*/ 21857 h 109066"/>
                    <a:gd name="connsiteX21" fmla="*/ 132547 w 161358"/>
                    <a:gd name="connsiteY21" fmla="*/ 23165 h 109066"/>
                    <a:gd name="connsiteX22" fmla="*/ 140955 w 161358"/>
                    <a:gd name="connsiteY22" fmla="*/ 17156 h 109066"/>
                    <a:gd name="connsiteX23" fmla="*/ 141682 w 161358"/>
                    <a:gd name="connsiteY23" fmla="*/ 15920 h 109066"/>
                    <a:gd name="connsiteX24" fmla="*/ 141682 w 161358"/>
                    <a:gd name="connsiteY24" fmla="*/ 15920 h 109066"/>
                    <a:gd name="connsiteX25" fmla="*/ 141730 w 161358"/>
                    <a:gd name="connsiteY25" fmla="*/ 69763 h 109066"/>
                    <a:gd name="connsiteX26" fmla="*/ 140858 w 161358"/>
                    <a:gd name="connsiteY26" fmla="*/ 70902 h 109066"/>
                    <a:gd name="connsiteX27" fmla="*/ 122539 w 161358"/>
                    <a:gd name="connsiteY27" fmla="*/ 81370 h 109066"/>
                    <a:gd name="connsiteX28" fmla="*/ 119704 w 161358"/>
                    <a:gd name="connsiteY28" fmla="*/ 81854 h 109066"/>
                    <a:gd name="connsiteX29" fmla="*/ 119704 w 161358"/>
                    <a:gd name="connsiteY29" fmla="*/ 97726 h 109066"/>
                    <a:gd name="connsiteX30" fmla="*/ 122539 w 161358"/>
                    <a:gd name="connsiteY30" fmla="*/ 97241 h 109066"/>
                    <a:gd name="connsiteX31" fmla="*/ 140834 w 161358"/>
                    <a:gd name="connsiteY31" fmla="*/ 86676 h 109066"/>
                    <a:gd name="connsiteX32" fmla="*/ 141706 w 161358"/>
                    <a:gd name="connsiteY32" fmla="*/ 85465 h 109066"/>
                    <a:gd name="connsiteX33" fmla="*/ 22051 w 161358"/>
                    <a:gd name="connsiteY33" fmla="*/ 72598 h 109066"/>
                    <a:gd name="connsiteX34" fmla="*/ 20233 w 161358"/>
                    <a:gd name="connsiteY34" fmla="*/ 73034 h 109066"/>
                    <a:gd name="connsiteX35" fmla="*/ 1672 w 161358"/>
                    <a:gd name="connsiteY35" fmla="*/ 81636 h 109066"/>
                    <a:gd name="connsiteX36" fmla="*/ 0 w 161358"/>
                    <a:gd name="connsiteY36" fmla="*/ 82000 h 109066"/>
                    <a:gd name="connsiteX37" fmla="*/ 0 w 161358"/>
                    <a:gd name="connsiteY37" fmla="*/ 97847 h 109066"/>
                    <a:gd name="connsiteX38" fmla="*/ 1648 w 161358"/>
                    <a:gd name="connsiteY38" fmla="*/ 97508 h 109066"/>
                    <a:gd name="connsiteX39" fmla="*/ 20209 w 161358"/>
                    <a:gd name="connsiteY39" fmla="*/ 88906 h 109066"/>
                    <a:gd name="connsiteX40" fmla="*/ 22026 w 161358"/>
                    <a:gd name="connsiteY40" fmla="*/ 88494 h 109066"/>
                    <a:gd name="connsiteX41" fmla="*/ 75796 w 161358"/>
                    <a:gd name="connsiteY41" fmla="*/ 91983 h 109066"/>
                    <a:gd name="connsiteX42" fmla="*/ 73543 w 161358"/>
                    <a:gd name="connsiteY42" fmla="*/ 93195 h 109066"/>
                    <a:gd name="connsiteX43" fmla="*/ 46525 w 161358"/>
                    <a:gd name="connsiteY43" fmla="*/ 93195 h 109066"/>
                    <a:gd name="connsiteX44" fmla="*/ 44877 w 161358"/>
                    <a:gd name="connsiteY44" fmla="*/ 92589 h 109066"/>
                    <a:gd name="connsiteX45" fmla="*/ 44877 w 161358"/>
                    <a:gd name="connsiteY45" fmla="*/ 108485 h 109066"/>
                    <a:gd name="connsiteX46" fmla="*/ 46500 w 161358"/>
                    <a:gd name="connsiteY46" fmla="*/ 109066 h 109066"/>
                    <a:gd name="connsiteX47" fmla="*/ 73422 w 161358"/>
                    <a:gd name="connsiteY47" fmla="*/ 109066 h 109066"/>
                    <a:gd name="connsiteX48" fmla="*/ 75845 w 161358"/>
                    <a:gd name="connsiteY48" fmla="*/ 107709 h 10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358" h="109066">
                      <a:moveTo>
                        <a:pt x="161358" y="41945"/>
                      </a:moveTo>
                      <a:cubicBezTo>
                        <a:pt x="161210" y="43096"/>
                        <a:pt x="160263" y="43980"/>
                        <a:pt x="159105" y="44053"/>
                      </a:cubicBezTo>
                      <a:lnTo>
                        <a:pt x="134703" y="45604"/>
                      </a:lnTo>
                      <a:cubicBezTo>
                        <a:pt x="134274" y="45626"/>
                        <a:pt x="133855" y="45732"/>
                        <a:pt x="133468" y="45919"/>
                      </a:cubicBezTo>
                      <a:lnTo>
                        <a:pt x="133468" y="61839"/>
                      </a:lnTo>
                      <a:cubicBezTo>
                        <a:pt x="133836" y="61640"/>
                        <a:pt x="134238" y="61519"/>
                        <a:pt x="134655" y="61476"/>
                      </a:cubicBezTo>
                      <a:lnTo>
                        <a:pt x="159080" y="59925"/>
                      </a:lnTo>
                      <a:cubicBezTo>
                        <a:pt x="160362" y="59847"/>
                        <a:pt x="161361" y="58786"/>
                        <a:pt x="161358" y="57501"/>
                      </a:cubicBezTo>
                      <a:close/>
                      <a:moveTo>
                        <a:pt x="141730" y="0"/>
                      </a:moveTo>
                      <a:lnTo>
                        <a:pt x="141730" y="0"/>
                      </a:lnTo>
                      <a:cubicBezTo>
                        <a:pt x="141777" y="157"/>
                        <a:pt x="141777" y="327"/>
                        <a:pt x="141730" y="485"/>
                      </a:cubicBezTo>
                      <a:cubicBezTo>
                        <a:pt x="141684" y="671"/>
                        <a:pt x="141583" y="841"/>
                        <a:pt x="141440" y="969"/>
                      </a:cubicBezTo>
                      <a:lnTo>
                        <a:pt x="141125" y="1260"/>
                      </a:lnTo>
                      <a:lnTo>
                        <a:pt x="126586" y="11704"/>
                      </a:lnTo>
                      <a:cubicBezTo>
                        <a:pt x="126455" y="11789"/>
                        <a:pt x="126341" y="11895"/>
                        <a:pt x="126247" y="12019"/>
                      </a:cubicBezTo>
                      <a:cubicBezTo>
                        <a:pt x="126019" y="12273"/>
                        <a:pt x="125859" y="12581"/>
                        <a:pt x="125786" y="12915"/>
                      </a:cubicBezTo>
                      <a:cubicBezTo>
                        <a:pt x="125762" y="13117"/>
                        <a:pt x="125762" y="13320"/>
                        <a:pt x="125786" y="13521"/>
                      </a:cubicBezTo>
                      <a:lnTo>
                        <a:pt x="125786" y="13836"/>
                      </a:lnTo>
                      <a:cubicBezTo>
                        <a:pt x="125895" y="14146"/>
                        <a:pt x="126060" y="14432"/>
                        <a:pt x="126271" y="14684"/>
                      </a:cubicBezTo>
                      <a:cubicBezTo>
                        <a:pt x="126380" y="14772"/>
                        <a:pt x="126469" y="14878"/>
                        <a:pt x="126537" y="14999"/>
                      </a:cubicBezTo>
                      <a:cubicBezTo>
                        <a:pt x="128415" y="17088"/>
                        <a:pt x="130041" y="19390"/>
                        <a:pt x="131384" y="21857"/>
                      </a:cubicBezTo>
                      <a:cubicBezTo>
                        <a:pt x="131696" y="22354"/>
                        <a:pt x="132089" y="22797"/>
                        <a:pt x="132547" y="23165"/>
                      </a:cubicBezTo>
                      <a:lnTo>
                        <a:pt x="140955" y="17156"/>
                      </a:lnTo>
                      <a:cubicBezTo>
                        <a:pt x="141374" y="16877"/>
                        <a:pt x="141641" y="16422"/>
                        <a:pt x="141682" y="15920"/>
                      </a:cubicBezTo>
                      <a:lnTo>
                        <a:pt x="141682" y="15920"/>
                      </a:lnTo>
                      <a:close/>
                      <a:moveTo>
                        <a:pt x="141730" y="69763"/>
                      </a:moveTo>
                      <a:cubicBezTo>
                        <a:pt x="141621" y="70252"/>
                        <a:pt x="141304" y="70669"/>
                        <a:pt x="140858" y="70902"/>
                      </a:cubicBezTo>
                      <a:lnTo>
                        <a:pt x="122539" y="81370"/>
                      </a:lnTo>
                      <a:cubicBezTo>
                        <a:pt x="121664" y="81815"/>
                        <a:pt x="120676" y="81983"/>
                        <a:pt x="119704" y="81854"/>
                      </a:cubicBezTo>
                      <a:lnTo>
                        <a:pt x="119704" y="97726"/>
                      </a:lnTo>
                      <a:cubicBezTo>
                        <a:pt x="120676" y="97854"/>
                        <a:pt x="121664" y="97687"/>
                        <a:pt x="122539" y="97241"/>
                      </a:cubicBezTo>
                      <a:lnTo>
                        <a:pt x="140834" y="86676"/>
                      </a:lnTo>
                      <a:cubicBezTo>
                        <a:pt x="141306" y="86441"/>
                        <a:pt x="141634" y="85988"/>
                        <a:pt x="141706" y="85465"/>
                      </a:cubicBezTo>
                      <a:close/>
                      <a:moveTo>
                        <a:pt x="22051" y="72598"/>
                      </a:moveTo>
                      <a:cubicBezTo>
                        <a:pt x="21428" y="72654"/>
                        <a:pt x="20815" y="72801"/>
                        <a:pt x="20233" y="73034"/>
                      </a:cubicBezTo>
                      <a:lnTo>
                        <a:pt x="1672" y="81636"/>
                      </a:lnTo>
                      <a:cubicBezTo>
                        <a:pt x="1151" y="81883"/>
                        <a:pt x="577" y="82009"/>
                        <a:pt x="0" y="82000"/>
                      </a:cubicBezTo>
                      <a:lnTo>
                        <a:pt x="0" y="97847"/>
                      </a:lnTo>
                      <a:cubicBezTo>
                        <a:pt x="567" y="97850"/>
                        <a:pt x="1127" y="97733"/>
                        <a:pt x="1648" y="97508"/>
                      </a:cubicBezTo>
                      <a:lnTo>
                        <a:pt x="20209" y="88906"/>
                      </a:lnTo>
                      <a:cubicBezTo>
                        <a:pt x="20788" y="88673"/>
                        <a:pt x="21404" y="88532"/>
                        <a:pt x="22026" y="88494"/>
                      </a:cubicBezTo>
                      <a:close/>
                      <a:moveTo>
                        <a:pt x="75796" y="91983"/>
                      </a:moveTo>
                      <a:cubicBezTo>
                        <a:pt x="75292" y="92734"/>
                        <a:pt x="74449" y="93187"/>
                        <a:pt x="73543" y="93195"/>
                      </a:cubicBezTo>
                      <a:lnTo>
                        <a:pt x="46525" y="93195"/>
                      </a:lnTo>
                      <a:cubicBezTo>
                        <a:pt x="45926" y="93163"/>
                        <a:pt x="45352" y="92952"/>
                        <a:pt x="44877" y="92589"/>
                      </a:cubicBezTo>
                      <a:lnTo>
                        <a:pt x="44877" y="108485"/>
                      </a:lnTo>
                      <a:cubicBezTo>
                        <a:pt x="45337" y="108855"/>
                        <a:pt x="45909" y="109061"/>
                        <a:pt x="46500" y="109066"/>
                      </a:cubicBezTo>
                      <a:lnTo>
                        <a:pt x="73422" y="109066"/>
                      </a:lnTo>
                      <a:cubicBezTo>
                        <a:pt x="74413" y="109074"/>
                        <a:pt x="75334" y="108557"/>
                        <a:pt x="75845" y="107709"/>
                      </a:cubicBezTo>
                      <a:close/>
                    </a:path>
                  </a:pathLst>
                </a:custGeom>
                <a:solidFill>
                  <a:srgbClr val="FFFFFF">
                    <a:alpha val="70000"/>
                  </a:srgbClr>
                </a:solidFill>
                <a:ln w="2419" cap="flat">
                  <a:noFill/>
                  <a:prstDash val="solid"/>
                  <a:miter/>
                </a:ln>
              </p:spPr>
              <p:txBody>
                <a:bodyPr rtlCol="0" anchor="ctr"/>
                <a:lstStyle/>
                <a:p>
                  <a:endParaRPr lang="en-US"/>
                </a:p>
              </p:txBody>
            </p:sp>
            <p:sp>
              <p:nvSpPr>
                <p:cNvPr id="1294" name="Freeform: Shape 1293">
                  <a:extLst>
                    <a:ext uri="{FF2B5EF4-FFF2-40B4-BE49-F238E27FC236}">
                      <a16:creationId xmlns="" xmlns:a16="http://schemas.microsoft.com/office/drawing/2014/main" id="{7A3883AC-2253-4BA6-B230-D8EF62CE7A83}"/>
                    </a:ext>
                  </a:extLst>
                </p:cNvPr>
                <p:cNvSpPr/>
                <p:nvPr/>
              </p:nvSpPr>
              <p:spPr>
                <a:xfrm>
                  <a:off x="4511288" y="4689253"/>
                  <a:ext cx="202915" cy="117111"/>
                </a:xfrm>
                <a:custGeom>
                  <a:avLst/>
                  <a:gdLst>
                    <a:gd name="connsiteX0" fmla="*/ 159880 w 202915"/>
                    <a:gd name="connsiteY0" fmla="*/ 11680 h 117111"/>
                    <a:gd name="connsiteX1" fmla="*/ 141222 w 202915"/>
                    <a:gd name="connsiteY1" fmla="*/ 20258 h 117111"/>
                    <a:gd name="connsiteX2" fmla="*/ 136981 w 202915"/>
                    <a:gd name="connsiteY2" fmla="*/ 20524 h 117111"/>
                    <a:gd name="connsiteX3" fmla="*/ 122563 w 202915"/>
                    <a:gd name="connsiteY3" fmla="*/ 17107 h 117111"/>
                    <a:gd name="connsiteX4" fmla="*/ 119874 w 202915"/>
                    <a:gd name="connsiteY4" fmla="*/ 14490 h 117111"/>
                    <a:gd name="connsiteX5" fmla="*/ 117450 w 202915"/>
                    <a:gd name="connsiteY5" fmla="*/ 2254 h 117111"/>
                    <a:gd name="connsiteX6" fmla="*/ 114737 w 202915"/>
                    <a:gd name="connsiteY6" fmla="*/ 0 h 117111"/>
                    <a:gd name="connsiteX7" fmla="*/ 87912 w 202915"/>
                    <a:gd name="connsiteY7" fmla="*/ 0 h 117111"/>
                    <a:gd name="connsiteX8" fmla="*/ 85198 w 202915"/>
                    <a:gd name="connsiteY8" fmla="*/ 2254 h 117111"/>
                    <a:gd name="connsiteX9" fmla="*/ 82775 w 202915"/>
                    <a:gd name="connsiteY9" fmla="*/ 14490 h 117111"/>
                    <a:gd name="connsiteX10" fmla="*/ 80085 w 202915"/>
                    <a:gd name="connsiteY10" fmla="*/ 17107 h 117111"/>
                    <a:gd name="connsiteX11" fmla="*/ 65668 w 202915"/>
                    <a:gd name="connsiteY11" fmla="*/ 20524 h 117111"/>
                    <a:gd name="connsiteX12" fmla="*/ 61427 w 202915"/>
                    <a:gd name="connsiteY12" fmla="*/ 20258 h 117111"/>
                    <a:gd name="connsiteX13" fmla="*/ 42866 w 202915"/>
                    <a:gd name="connsiteY13" fmla="*/ 11655 h 117111"/>
                    <a:gd name="connsiteX14" fmla="*/ 38795 w 202915"/>
                    <a:gd name="connsiteY14" fmla="*/ 11849 h 117111"/>
                    <a:gd name="connsiteX15" fmla="*/ 20476 w 202915"/>
                    <a:gd name="connsiteY15" fmla="*/ 22414 h 117111"/>
                    <a:gd name="connsiteX16" fmla="*/ 19831 w 202915"/>
                    <a:gd name="connsiteY16" fmla="*/ 24258 h 117111"/>
                    <a:gd name="connsiteX17" fmla="*/ 20355 w 202915"/>
                    <a:gd name="connsiteY17" fmla="*/ 24837 h 117111"/>
                    <a:gd name="connsiteX18" fmla="*/ 34893 w 202915"/>
                    <a:gd name="connsiteY18" fmla="*/ 35281 h 117111"/>
                    <a:gd name="connsiteX19" fmla="*/ 35434 w 202915"/>
                    <a:gd name="connsiteY19" fmla="*/ 37935 h 117111"/>
                    <a:gd name="connsiteX20" fmla="*/ 35160 w 202915"/>
                    <a:gd name="connsiteY20" fmla="*/ 38262 h 117111"/>
                    <a:gd name="connsiteX21" fmla="*/ 29999 w 202915"/>
                    <a:gd name="connsiteY21" fmla="*/ 45531 h 117111"/>
                    <a:gd name="connsiteX22" fmla="*/ 26679 w 202915"/>
                    <a:gd name="connsiteY22" fmla="*/ 47736 h 117111"/>
                    <a:gd name="connsiteX23" fmla="*/ 2278 w 202915"/>
                    <a:gd name="connsiteY23" fmla="*/ 49287 h 117111"/>
                    <a:gd name="connsiteX24" fmla="*/ 0 w 202915"/>
                    <a:gd name="connsiteY24" fmla="*/ 51710 h 117111"/>
                    <a:gd name="connsiteX25" fmla="*/ 0 w 202915"/>
                    <a:gd name="connsiteY25" fmla="*/ 65328 h 117111"/>
                    <a:gd name="connsiteX26" fmla="*/ 2278 w 202915"/>
                    <a:gd name="connsiteY26" fmla="*/ 67751 h 117111"/>
                    <a:gd name="connsiteX27" fmla="*/ 26679 w 202915"/>
                    <a:gd name="connsiteY27" fmla="*/ 69302 h 117111"/>
                    <a:gd name="connsiteX28" fmla="*/ 29974 w 202915"/>
                    <a:gd name="connsiteY28" fmla="*/ 71483 h 117111"/>
                    <a:gd name="connsiteX29" fmla="*/ 35160 w 202915"/>
                    <a:gd name="connsiteY29" fmla="*/ 78753 h 117111"/>
                    <a:gd name="connsiteX30" fmla="*/ 35221 w 202915"/>
                    <a:gd name="connsiteY30" fmla="*/ 81459 h 117111"/>
                    <a:gd name="connsiteX31" fmla="*/ 34893 w 202915"/>
                    <a:gd name="connsiteY31" fmla="*/ 81733 h 117111"/>
                    <a:gd name="connsiteX32" fmla="*/ 20355 w 202915"/>
                    <a:gd name="connsiteY32" fmla="*/ 92177 h 117111"/>
                    <a:gd name="connsiteX33" fmla="*/ 19841 w 202915"/>
                    <a:gd name="connsiteY33" fmla="*/ 94026 h 117111"/>
                    <a:gd name="connsiteX34" fmla="*/ 20476 w 202915"/>
                    <a:gd name="connsiteY34" fmla="*/ 94600 h 117111"/>
                    <a:gd name="connsiteX35" fmla="*/ 38795 w 202915"/>
                    <a:gd name="connsiteY35" fmla="*/ 105189 h 117111"/>
                    <a:gd name="connsiteX36" fmla="*/ 42866 w 202915"/>
                    <a:gd name="connsiteY36" fmla="*/ 105359 h 117111"/>
                    <a:gd name="connsiteX37" fmla="*/ 61427 w 202915"/>
                    <a:gd name="connsiteY37" fmla="*/ 96757 h 117111"/>
                    <a:gd name="connsiteX38" fmla="*/ 65668 w 202915"/>
                    <a:gd name="connsiteY38" fmla="*/ 96514 h 117111"/>
                    <a:gd name="connsiteX39" fmla="*/ 80085 w 202915"/>
                    <a:gd name="connsiteY39" fmla="*/ 99931 h 117111"/>
                    <a:gd name="connsiteX40" fmla="*/ 83066 w 202915"/>
                    <a:gd name="connsiteY40" fmla="*/ 102645 h 117111"/>
                    <a:gd name="connsiteX41" fmla="*/ 85489 w 202915"/>
                    <a:gd name="connsiteY41" fmla="*/ 114882 h 117111"/>
                    <a:gd name="connsiteX42" fmla="*/ 88203 w 202915"/>
                    <a:gd name="connsiteY42" fmla="*/ 117111 h 117111"/>
                    <a:gd name="connsiteX43" fmla="*/ 115124 w 202915"/>
                    <a:gd name="connsiteY43" fmla="*/ 117111 h 117111"/>
                    <a:gd name="connsiteX44" fmla="*/ 117838 w 202915"/>
                    <a:gd name="connsiteY44" fmla="*/ 114858 h 117111"/>
                    <a:gd name="connsiteX45" fmla="*/ 120261 w 202915"/>
                    <a:gd name="connsiteY45" fmla="*/ 102621 h 117111"/>
                    <a:gd name="connsiteX46" fmla="*/ 122951 w 202915"/>
                    <a:gd name="connsiteY46" fmla="*/ 100004 h 117111"/>
                    <a:gd name="connsiteX47" fmla="*/ 137369 w 202915"/>
                    <a:gd name="connsiteY47" fmla="*/ 96587 h 117111"/>
                    <a:gd name="connsiteX48" fmla="*/ 141609 w 202915"/>
                    <a:gd name="connsiteY48" fmla="*/ 96829 h 117111"/>
                    <a:gd name="connsiteX49" fmla="*/ 160171 w 202915"/>
                    <a:gd name="connsiteY49" fmla="*/ 105432 h 117111"/>
                    <a:gd name="connsiteX50" fmla="*/ 164217 w 202915"/>
                    <a:gd name="connsiteY50" fmla="*/ 105262 h 117111"/>
                    <a:gd name="connsiteX51" fmla="*/ 182537 w 202915"/>
                    <a:gd name="connsiteY51" fmla="*/ 94673 h 117111"/>
                    <a:gd name="connsiteX52" fmla="*/ 183137 w 202915"/>
                    <a:gd name="connsiteY52" fmla="*/ 92851 h 117111"/>
                    <a:gd name="connsiteX53" fmla="*/ 182537 w 202915"/>
                    <a:gd name="connsiteY53" fmla="*/ 92250 h 117111"/>
                    <a:gd name="connsiteX54" fmla="*/ 167998 w 202915"/>
                    <a:gd name="connsiteY54" fmla="*/ 81806 h 117111"/>
                    <a:gd name="connsiteX55" fmla="*/ 167491 w 202915"/>
                    <a:gd name="connsiteY55" fmla="*/ 79111 h 117111"/>
                    <a:gd name="connsiteX56" fmla="*/ 167731 w 202915"/>
                    <a:gd name="connsiteY56" fmla="*/ 78825 h 117111"/>
                    <a:gd name="connsiteX57" fmla="*/ 172917 w 202915"/>
                    <a:gd name="connsiteY57" fmla="*/ 71556 h 117111"/>
                    <a:gd name="connsiteX58" fmla="*/ 176212 w 202915"/>
                    <a:gd name="connsiteY58" fmla="*/ 69375 h 117111"/>
                    <a:gd name="connsiteX59" fmla="*/ 200638 w 202915"/>
                    <a:gd name="connsiteY59" fmla="*/ 67824 h 117111"/>
                    <a:gd name="connsiteX60" fmla="*/ 202915 w 202915"/>
                    <a:gd name="connsiteY60" fmla="*/ 65401 h 117111"/>
                    <a:gd name="connsiteX61" fmla="*/ 202915 w 202915"/>
                    <a:gd name="connsiteY61" fmla="*/ 51759 h 117111"/>
                    <a:gd name="connsiteX62" fmla="*/ 200638 w 202915"/>
                    <a:gd name="connsiteY62" fmla="*/ 49335 h 117111"/>
                    <a:gd name="connsiteX63" fmla="*/ 176212 w 202915"/>
                    <a:gd name="connsiteY63" fmla="*/ 47785 h 117111"/>
                    <a:gd name="connsiteX64" fmla="*/ 172917 w 202915"/>
                    <a:gd name="connsiteY64" fmla="*/ 45580 h 117111"/>
                    <a:gd name="connsiteX65" fmla="*/ 167731 w 202915"/>
                    <a:gd name="connsiteY65" fmla="*/ 38310 h 117111"/>
                    <a:gd name="connsiteX66" fmla="*/ 167712 w 202915"/>
                    <a:gd name="connsiteY66" fmla="*/ 35570 h 117111"/>
                    <a:gd name="connsiteX67" fmla="*/ 167998 w 202915"/>
                    <a:gd name="connsiteY67" fmla="*/ 35330 h 117111"/>
                    <a:gd name="connsiteX68" fmla="*/ 182537 w 202915"/>
                    <a:gd name="connsiteY68" fmla="*/ 24886 h 117111"/>
                    <a:gd name="connsiteX69" fmla="*/ 182978 w 202915"/>
                    <a:gd name="connsiteY69" fmla="*/ 22984 h 117111"/>
                    <a:gd name="connsiteX70" fmla="*/ 182391 w 202915"/>
                    <a:gd name="connsiteY70" fmla="*/ 22463 h 117111"/>
                    <a:gd name="connsiteX71" fmla="*/ 164072 w 202915"/>
                    <a:gd name="connsiteY71" fmla="*/ 11898 h 117111"/>
                    <a:gd name="connsiteX72" fmla="*/ 159880 w 202915"/>
                    <a:gd name="connsiteY72" fmla="*/ 11680 h 117111"/>
                    <a:gd name="connsiteX73" fmla="*/ 132401 w 202915"/>
                    <a:gd name="connsiteY73" fmla="*/ 40757 h 117111"/>
                    <a:gd name="connsiteX74" fmla="*/ 132401 w 202915"/>
                    <a:gd name="connsiteY74" fmla="*/ 76475 h 117111"/>
                    <a:gd name="connsiteX75" fmla="*/ 70514 w 202915"/>
                    <a:gd name="connsiteY75" fmla="*/ 76475 h 117111"/>
                    <a:gd name="connsiteX76" fmla="*/ 70514 w 202915"/>
                    <a:gd name="connsiteY76" fmla="*/ 40757 h 117111"/>
                    <a:gd name="connsiteX77" fmla="*/ 132401 w 202915"/>
                    <a:gd name="connsiteY77" fmla="*/ 40661 h 11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02915" h="117111">
                      <a:moveTo>
                        <a:pt x="159880" y="11680"/>
                      </a:moveTo>
                      <a:lnTo>
                        <a:pt x="141222" y="20258"/>
                      </a:lnTo>
                      <a:cubicBezTo>
                        <a:pt x="139872" y="20791"/>
                        <a:pt x="138387" y="20885"/>
                        <a:pt x="136981" y="20524"/>
                      </a:cubicBezTo>
                      <a:cubicBezTo>
                        <a:pt x="132261" y="19053"/>
                        <a:pt x="127444" y="17912"/>
                        <a:pt x="122563" y="17107"/>
                      </a:cubicBezTo>
                      <a:cubicBezTo>
                        <a:pt x="121240" y="16822"/>
                        <a:pt x="120196" y="15806"/>
                        <a:pt x="119874" y="14490"/>
                      </a:cubicBezTo>
                      <a:lnTo>
                        <a:pt x="117450" y="2254"/>
                      </a:lnTo>
                      <a:cubicBezTo>
                        <a:pt x="117165" y="972"/>
                        <a:pt x="116050" y="46"/>
                        <a:pt x="114737" y="0"/>
                      </a:cubicBezTo>
                      <a:lnTo>
                        <a:pt x="87912" y="0"/>
                      </a:lnTo>
                      <a:cubicBezTo>
                        <a:pt x="86596" y="36"/>
                        <a:pt x="85477" y="967"/>
                        <a:pt x="85198" y="2254"/>
                      </a:cubicBezTo>
                      <a:lnTo>
                        <a:pt x="82775" y="14490"/>
                      </a:lnTo>
                      <a:cubicBezTo>
                        <a:pt x="82448" y="15804"/>
                        <a:pt x="81406" y="16817"/>
                        <a:pt x="80085" y="17107"/>
                      </a:cubicBezTo>
                      <a:cubicBezTo>
                        <a:pt x="75205" y="17912"/>
                        <a:pt x="70388" y="19053"/>
                        <a:pt x="65668" y="20524"/>
                      </a:cubicBezTo>
                      <a:cubicBezTo>
                        <a:pt x="64262" y="20885"/>
                        <a:pt x="62777" y="20791"/>
                        <a:pt x="61427" y="20258"/>
                      </a:cubicBezTo>
                      <a:lnTo>
                        <a:pt x="42866" y="11655"/>
                      </a:lnTo>
                      <a:cubicBezTo>
                        <a:pt x="41543" y="11146"/>
                        <a:pt x="40064" y="11217"/>
                        <a:pt x="38795" y="11849"/>
                      </a:cubicBezTo>
                      <a:lnTo>
                        <a:pt x="20476" y="22414"/>
                      </a:lnTo>
                      <a:cubicBezTo>
                        <a:pt x="19788" y="22746"/>
                        <a:pt x="19499" y="23570"/>
                        <a:pt x="19831" y="24258"/>
                      </a:cubicBezTo>
                      <a:cubicBezTo>
                        <a:pt x="19945" y="24498"/>
                        <a:pt x="20127" y="24699"/>
                        <a:pt x="20355" y="24837"/>
                      </a:cubicBezTo>
                      <a:lnTo>
                        <a:pt x="34893" y="35281"/>
                      </a:lnTo>
                      <a:cubicBezTo>
                        <a:pt x="35775" y="35865"/>
                        <a:pt x="36018" y="37052"/>
                        <a:pt x="35434" y="37935"/>
                      </a:cubicBezTo>
                      <a:cubicBezTo>
                        <a:pt x="35356" y="38053"/>
                        <a:pt x="35264" y="38162"/>
                        <a:pt x="35160" y="38262"/>
                      </a:cubicBezTo>
                      <a:cubicBezTo>
                        <a:pt x="33149" y="40464"/>
                        <a:pt x="31416" y="42907"/>
                        <a:pt x="29999" y="45531"/>
                      </a:cubicBezTo>
                      <a:cubicBezTo>
                        <a:pt x="29291" y="46740"/>
                        <a:pt x="28067" y="47554"/>
                        <a:pt x="26679" y="47736"/>
                      </a:cubicBezTo>
                      <a:lnTo>
                        <a:pt x="2278" y="49287"/>
                      </a:lnTo>
                      <a:cubicBezTo>
                        <a:pt x="996" y="49365"/>
                        <a:pt x="-2" y="50426"/>
                        <a:pt x="0" y="51710"/>
                      </a:cubicBezTo>
                      <a:lnTo>
                        <a:pt x="0" y="65328"/>
                      </a:lnTo>
                      <a:cubicBezTo>
                        <a:pt x="-2" y="66613"/>
                        <a:pt x="996" y="67674"/>
                        <a:pt x="2278" y="67751"/>
                      </a:cubicBezTo>
                      <a:lnTo>
                        <a:pt x="26679" y="69302"/>
                      </a:lnTo>
                      <a:cubicBezTo>
                        <a:pt x="28055" y="69479"/>
                        <a:pt x="29272" y="70286"/>
                        <a:pt x="29974" y="71483"/>
                      </a:cubicBezTo>
                      <a:cubicBezTo>
                        <a:pt x="31411" y="74103"/>
                        <a:pt x="33151" y="76543"/>
                        <a:pt x="35160" y="78753"/>
                      </a:cubicBezTo>
                      <a:cubicBezTo>
                        <a:pt x="35923" y="79482"/>
                        <a:pt x="35952" y="80696"/>
                        <a:pt x="35221" y="81459"/>
                      </a:cubicBezTo>
                      <a:cubicBezTo>
                        <a:pt x="35124" y="81563"/>
                        <a:pt x="35012" y="81653"/>
                        <a:pt x="34893" y="81733"/>
                      </a:cubicBezTo>
                      <a:lnTo>
                        <a:pt x="20355" y="92177"/>
                      </a:lnTo>
                      <a:cubicBezTo>
                        <a:pt x="19703" y="92545"/>
                        <a:pt x="19472" y="93374"/>
                        <a:pt x="19841" y="94026"/>
                      </a:cubicBezTo>
                      <a:cubicBezTo>
                        <a:pt x="19986" y="94280"/>
                        <a:pt x="20207" y="94481"/>
                        <a:pt x="20476" y="94600"/>
                      </a:cubicBezTo>
                      <a:lnTo>
                        <a:pt x="38795" y="105189"/>
                      </a:lnTo>
                      <a:cubicBezTo>
                        <a:pt x="40064" y="105824"/>
                        <a:pt x="41547" y="105887"/>
                        <a:pt x="42866" y="105359"/>
                      </a:cubicBezTo>
                      <a:lnTo>
                        <a:pt x="61427" y="96757"/>
                      </a:lnTo>
                      <a:cubicBezTo>
                        <a:pt x="62777" y="96216"/>
                        <a:pt x="64265" y="96132"/>
                        <a:pt x="65668" y="96514"/>
                      </a:cubicBezTo>
                      <a:cubicBezTo>
                        <a:pt x="70393" y="97973"/>
                        <a:pt x="75208" y="99114"/>
                        <a:pt x="80085" y="99931"/>
                      </a:cubicBezTo>
                      <a:cubicBezTo>
                        <a:pt x="81544" y="100132"/>
                        <a:pt x="82729" y="101210"/>
                        <a:pt x="83066" y="102645"/>
                      </a:cubicBezTo>
                      <a:lnTo>
                        <a:pt x="85489" y="114882"/>
                      </a:lnTo>
                      <a:cubicBezTo>
                        <a:pt x="85770" y="116164"/>
                        <a:pt x="86892" y="117085"/>
                        <a:pt x="88203" y="117111"/>
                      </a:cubicBezTo>
                      <a:lnTo>
                        <a:pt x="115124" y="117111"/>
                      </a:lnTo>
                      <a:cubicBezTo>
                        <a:pt x="116438" y="117065"/>
                        <a:pt x="117552" y="116140"/>
                        <a:pt x="117838" y="114858"/>
                      </a:cubicBezTo>
                      <a:lnTo>
                        <a:pt x="120261" y="102621"/>
                      </a:lnTo>
                      <a:cubicBezTo>
                        <a:pt x="120584" y="101305"/>
                        <a:pt x="121628" y="100290"/>
                        <a:pt x="122951" y="100004"/>
                      </a:cubicBezTo>
                      <a:cubicBezTo>
                        <a:pt x="127829" y="99187"/>
                        <a:pt x="132644" y="98046"/>
                        <a:pt x="137369" y="96587"/>
                      </a:cubicBezTo>
                      <a:cubicBezTo>
                        <a:pt x="138772" y="96204"/>
                        <a:pt x="140260" y="96289"/>
                        <a:pt x="141609" y="96829"/>
                      </a:cubicBezTo>
                      <a:lnTo>
                        <a:pt x="160171" y="105432"/>
                      </a:lnTo>
                      <a:cubicBezTo>
                        <a:pt x="161479" y="105970"/>
                        <a:pt x="162957" y="105907"/>
                        <a:pt x="164217" y="105262"/>
                      </a:cubicBezTo>
                      <a:lnTo>
                        <a:pt x="182537" y="94673"/>
                      </a:lnTo>
                      <a:cubicBezTo>
                        <a:pt x="183205" y="94336"/>
                        <a:pt x="183474" y="93519"/>
                        <a:pt x="183137" y="92851"/>
                      </a:cubicBezTo>
                      <a:cubicBezTo>
                        <a:pt x="183007" y="92591"/>
                        <a:pt x="182796" y="92380"/>
                        <a:pt x="182537" y="92250"/>
                      </a:cubicBezTo>
                      <a:lnTo>
                        <a:pt x="167998" y="81806"/>
                      </a:lnTo>
                      <a:cubicBezTo>
                        <a:pt x="167113" y="81202"/>
                        <a:pt x="166888" y="79996"/>
                        <a:pt x="167491" y="79111"/>
                      </a:cubicBezTo>
                      <a:cubicBezTo>
                        <a:pt x="167561" y="79009"/>
                        <a:pt x="167641" y="78913"/>
                        <a:pt x="167731" y="78825"/>
                      </a:cubicBezTo>
                      <a:cubicBezTo>
                        <a:pt x="169757" y="76627"/>
                        <a:pt x="171497" y="74185"/>
                        <a:pt x="172917" y="71556"/>
                      </a:cubicBezTo>
                      <a:cubicBezTo>
                        <a:pt x="173624" y="70364"/>
                        <a:pt x="174838" y="69559"/>
                        <a:pt x="176212" y="69375"/>
                      </a:cubicBezTo>
                      <a:lnTo>
                        <a:pt x="200638" y="67824"/>
                      </a:lnTo>
                      <a:cubicBezTo>
                        <a:pt x="201919" y="67747"/>
                        <a:pt x="202918" y="66685"/>
                        <a:pt x="202915" y="65401"/>
                      </a:cubicBezTo>
                      <a:lnTo>
                        <a:pt x="202915" y="51759"/>
                      </a:lnTo>
                      <a:cubicBezTo>
                        <a:pt x="202918" y="50474"/>
                        <a:pt x="201919" y="49413"/>
                        <a:pt x="200638" y="49335"/>
                      </a:cubicBezTo>
                      <a:lnTo>
                        <a:pt x="176212" y="47785"/>
                      </a:lnTo>
                      <a:cubicBezTo>
                        <a:pt x="174831" y="47603"/>
                        <a:pt x="173612" y="46786"/>
                        <a:pt x="172917" y="45580"/>
                      </a:cubicBezTo>
                      <a:cubicBezTo>
                        <a:pt x="171499" y="42948"/>
                        <a:pt x="169757" y="40508"/>
                        <a:pt x="167731" y="38310"/>
                      </a:cubicBezTo>
                      <a:cubicBezTo>
                        <a:pt x="166968" y="37559"/>
                        <a:pt x="166960" y="36330"/>
                        <a:pt x="167712" y="35570"/>
                      </a:cubicBezTo>
                      <a:cubicBezTo>
                        <a:pt x="167799" y="35480"/>
                        <a:pt x="167896" y="35400"/>
                        <a:pt x="167998" y="35330"/>
                      </a:cubicBezTo>
                      <a:lnTo>
                        <a:pt x="182537" y="24886"/>
                      </a:lnTo>
                      <a:cubicBezTo>
                        <a:pt x="183183" y="24481"/>
                        <a:pt x="183382" y="23631"/>
                        <a:pt x="182978" y="22984"/>
                      </a:cubicBezTo>
                      <a:cubicBezTo>
                        <a:pt x="182837" y="22756"/>
                        <a:pt x="182633" y="22577"/>
                        <a:pt x="182391" y="22463"/>
                      </a:cubicBezTo>
                      <a:lnTo>
                        <a:pt x="164072" y="11898"/>
                      </a:lnTo>
                      <a:cubicBezTo>
                        <a:pt x="162773" y="11217"/>
                        <a:pt x="161242" y="11137"/>
                        <a:pt x="159880" y="11680"/>
                      </a:cubicBezTo>
                      <a:close/>
                      <a:moveTo>
                        <a:pt x="132401" y="40757"/>
                      </a:moveTo>
                      <a:cubicBezTo>
                        <a:pt x="149509" y="50620"/>
                        <a:pt x="149509" y="66613"/>
                        <a:pt x="132401" y="76475"/>
                      </a:cubicBezTo>
                      <a:cubicBezTo>
                        <a:pt x="115294" y="86337"/>
                        <a:pt x="87621" y="86337"/>
                        <a:pt x="70514" y="76475"/>
                      </a:cubicBezTo>
                      <a:cubicBezTo>
                        <a:pt x="53406" y="66613"/>
                        <a:pt x="53552" y="50620"/>
                        <a:pt x="70514" y="40757"/>
                      </a:cubicBezTo>
                      <a:cubicBezTo>
                        <a:pt x="87476" y="30895"/>
                        <a:pt x="115318" y="30774"/>
                        <a:pt x="132401" y="40661"/>
                      </a:cubicBezTo>
                      <a:close/>
                    </a:path>
                  </a:pathLst>
                </a:custGeom>
                <a:solidFill>
                  <a:srgbClr val="BA68C8"/>
                </a:solidFill>
                <a:ln w="2419" cap="flat">
                  <a:noFill/>
                  <a:prstDash val="solid"/>
                  <a:miter/>
                </a:ln>
              </p:spPr>
              <p:txBody>
                <a:bodyPr rtlCol="0" anchor="ctr"/>
                <a:lstStyle/>
                <a:p>
                  <a:endParaRPr lang="en-US"/>
                </a:p>
              </p:txBody>
            </p:sp>
            <p:sp>
              <p:nvSpPr>
                <p:cNvPr id="1295" name="Freeform: Shape 1294">
                  <a:extLst>
                    <a:ext uri="{FF2B5EF4-FFF2-40B4-BE49-F238E27FC236}">
                      <a16:creationId xmlns="" xmlns:a16="http://schemas.microsoft.com/office/drawing/2014/main" id="{2C6E2B50-FDF3-42AD-8471-D18BFB55CE65}"/>
                    </a:ext>
                  </a:extLst>
                </p:cNvPr>
                <p:cNvSpPr/>
                <p:nvPr/>
              </p:nvSpPr>
              <p:spPr>
                <a:xfrm>
                  <a:off x="4511288" y="4689253"/>
                  <a:ext cx="202915" cy="117111"/>
                </a:xfrm>
                <a:custGeom>
                  <a:avLst/>
                  <a:gdLst>
                    <a:gd name="connsiteX0" fmla="*/ 159880 w 202915"/>
                    <a:gd name="connsiteY0" fmla="*/ 11680 h 117111"/>
                    <a:gd name="connsiteX1" fmla="*/ 141222 w 202915"/>
                    <a:gd name="connsiteY1" fmla="*/ 20258 h 117111"/>
                    <a:gd name="connsiteX2" fmla="*/ 136981 w 202915"/>
                    <a:gd name="connsiteY2" fmla="*/ 20524 h 117111"/>
                    <a:gd name="connsiteX3" fmla="*/ 122563 w 202915"/>
                    <a:gd name="connsiteY3" fmla="*/ 17107 h 117111"/>
                    <a:gd name="connsiteX4" fmla="*/ 119874 w 202915"/>
                    <a:gd name="connsiteY4" fmla="*/ 14490 h 117111"/>
                    <a:gd name="connsiteX5" fmla="*/ 117450 w 202915"/>
                    <a:gd name="connsiteY5" fmla="*/ 2254 h 117111"/>
                    <a:gd name="connsiteX6" fmla="*/ 114737 w 202915"/>
                    <a:gd name="connsiteY6" fmla="*/ 0 h 117111"/>
                    <a:gd name="connsiteX7" fmla="*/ 87912 w 202915"/>
                    <a:gd name="connsiteY7" fmla="*/ 0 h 117111"/>
                    <a:gd name="connsiteX8" fmla="*/ 85198 w 202915"/>
                    <a:gd name="connsiteY8" fmla="*/ 2254 h 117111"/>
                    <a:gd name="connsiteX9" fmla="*/ 82775 w 202915"/>
                    <a:gd name="connsiteY9" fmla="*/ 14490 h 117111"/>
                    <a:gd name="connsiteX10" fmla="*/ 80085 w 202915"/>
                    <a:gd name="connsiteY10" fmla="*/ 17107 h 117111"/>
                    <a:gd name="connsiteX11" fmla="*/ 65668 w 202915"/>
                    <a:gd name="connsiteY11" fmla="*/ 20524 h 117111"/>
                    <a:gd name="connsiteX12" fmla="*/ 61427 w 202915"/>
                    <a:gd name="connsiteY12" fmla="*/ 20258 h 117111"/>
                    <a:gd name="connsiteX13" fmla="*/ 42866 w 202915"/>
                    <a:gd name="connsiteY13" fmla="*/ 11655 h 117111"/>
                    <a:gd name="connsiteX14" fmla="*/ 38795 w 202915"/>
                    <a:gd name="connsiteY14" fmla="*/ 11849 h 117111"/>
                    <a:gd name="connsiteX15" fmla="*/ 20476 w 202915"/>
                    <a:gd name="connsiteY15" fmla="*/ 22414 h 117111"/>
                    <a:gd name="connsiteX16" fmla="*/ 19831 w 202915"/>
                    <a:gd name="connsiteY16" fmla="*/ 24258 h 117111"/>
                    <a:gd name="connsiteX17" fmla="*/ 20355 w 202915"/>
                    <a:gd name="connsiteY17" fmla="*/ 24837 h 117111"/>
                    <a:gd name="connsiteX18" fmla="*/ 34893 w 202915"/>
                    <a:gd name="connsiteY18" fmla="*/ 35281 h 117111"/>
                    <a:gd name="connsiteX19" fmla="*/ 35434 w 202915"/>
                    <a:gd name="connsiteY19" fmla="*/ 37935 h 117111"/>
                    <a:gd name="connsiteX20" fmla="*/ 35160 w 202915"/>
                    <a:gd name="connsiteY20" fmla="*/ 38262 h 117111"/>
                    <a:gd name="connsiteX21" fmla="*/ 29999 w 202915"/>
                    <a:gd name="connsiteY21" fmla="*/ 45531 h 117111"/>
                    <a:gd name="connsiteX22" fmla="*/ 26679 w 202915"/>
                    <a:gd name="connsiteY22" fmla="*/ 47736 h 117111"/>
                    <a:gd name="connsiteX23" fmla="*/ 2278 w 202915"/>
                    <a:gd name="connsiteY23" fmla="*/ 49287 h 117111"/>
                    <a:gd name="connsiteX24" fmla="*/ 0 w 202915"/>
                    <a:gd name="connsiteY24" fmla="*/ 51710 h 117111"/>
                    <a:gd name="connsiteX25" fmla="*/ 0 w 202915"/>
                    <a:gd name="connsiteY25" fmla="*/ 65328 h 117111"/>
                    <a:gd name="connsiteX26" fmla="*/ 2278 w 202915"/>
                    <a:gd name="connsiteY26" fmla="*/ 67751 h 117111"/>
                    <a:gd name="connsiteX27" fmla="*/ 26679 w 202915"/>
                    <a:gd name="connsiteY27" fmla="*/ 69302 h 117111"/>
                    <a:gd name="connsiteX28" fmla="*/ 29974 w 202915"/>
                    <a:gd name="connsiteY28" fmla="*/ 71483 h 117111"/>
                    <a:gd name="connsiteX29" fmla="*/ 35160 w 202915"/>
                    <a:gd name="connsiteY29" fmla="*/ 78753 h 117111"/>
                    <a:gd name="connsiteX30" fmla="*/ 35221 w 202915"/>
                    <a:gd name="connsiteY30" fmla="*/ 81459 h 117111"/>
                    <a:gd name="connsiteX31" fmla="*/ 34893 w 202915"/>
                    <a:gd name="connsiteY31" fmla="*/ 81733 h 117111"/>
                    <a:gd name="connsiteX32" fmla="*/ 20355 w 202915"/>
                    <a:gd name="connsiteY32" fmla="*/ 92177 h 117111"/>
                    <a:gd name="connsiteX33" fmla="*/ 19841 w 202915"/>
                    <a:gd name="connsiteY33" fmla="*/ 94026 h 117111"/>
                    <a:gd name="connsiteX34" fmla="*/ 20476 w 202915"/>
                    <a:gd name="connsiteY34" fmla="*/ 94600 h 117111"/>
                    <a:gd name="connsiteX35" fmla="*/ 38795 w 202915"/>
                    <a:gd name="connsiteY35" fmla="*/ 105189 h 117111"/>
                    <a:gd name="connsiteX36" fmla="*/ 42866 w 202915"/>
                    <a:gd name="connsiteY36" fmla="*/ 105359 h 117111"/>
                    <a:gd name="connsiteX37" fmla="*/ 61427 w 202915"/>
                    <a:gd name="connsiteY37" fmla="*/ 96757 h 117111"/>
                    <a:gd name="connsiteX38" fmla="*/ 65668 w 202915"/>
                    <a:gd name="connsiteY38" fmla="*/ 96514 h 117111"/>
                    <a:gd name="connsiteX39" fmla="*/ 80085 w 202915"/>
                    <a:gd name="connsiteY39" fmla="*/ 99931 h 117111"/>
                    <a:gd name="connsiteX40" fmla="*/ 83066 w 202915"/>
                    <a:gd name="connsiteY40" fmla="*/ 102645 h 117111"/>
                    <a:gd name="connsiteX41" fmla="*/ 85489 w 202915"/>
                    <a:gd name="connsiteY41" fmla="*/ 114882 h 117111"/>
                    <a:gd name="connsiteX42" fmla="*/ 88203 w 202915"/>
                    <a:gd name="connsiteY42" fmla="*/ 117111 h 117111"/>
                    <a:gd name="connsiteX43" fmla="*/ 115124 w 202915"/>
                    <a:gd name="connsiteY43" fmla="*/ 117111 h 117111"/>
                    <a:gd name="connsiteX44" fmla="*/ 117838 w 202915"/>
                    <a:gd name="connsiteY44" fmla="*/ 114858 h 117111"/>
                    <a:gd name="connsiteX45" fmla="*/ 120261 w 202915"/>
                    <a:gd name="connsiteY45" fmla="*/ 102621 h 117111"/>
                    <a:gd name="connsiteX46" fmla="*/ 122951 w 202915"/>
                    <a:gd name="connsiteY46" fmla="*/ 100004 h 117111"/>
                    <a:gd name="connsiteX47" fmla="*/ 137369 w 202915"/>
                    <a:gd name="connsiteY47" fmla="*/ 96587 h 117111"/>
                    <a:gd name="connsiteX48" fmla="*/ 141609 w 202915"/>
                    <a:gd name="connsiteY48" fmla="*/ 96829 h 117111"/>
                    <a:gd name="connsiteX49" fmla="*/ 160171 w 202915"/>
                    <a:gd name="connsiteY49" fmla="*/ 105432 h 117111"/>
                    <a:gd name="connsiteX50" fmla="*/ 164217 w 202915"/>
                    <a:gd name="connsiteY50" fmla="*/ 105262 h 117111"/>
                    <a:gd name="connsiteX51" fmla="*/ 182537 w 202915"/>
                    <a:gd name="connsiteY51" fmla="*/ 94673 h 117111"/>
                    <a:gd name="connsiteX52" fmla="*/ 183137 w 202915"/>
                    <a:gd name="connsiteY52" fmla="*/ 92851 h 117111"/>
                    <a:gd name="connsiteX53" fmla="*/ 182537 w 202915"/>
                    <a:gd name="connsiteY53" fmla="*/ 92250 h 117111"/>
                    <a:gd name="connsiteX54" fmla="*/ 167998 w 202915"/>
                    <a:gd name="connsiteY54" fmla="*/ 81806 h 117111"/>
                    <a:gd name="connsiteX55" fmla="*/ 167491 w 202915"/>
                    <a:gd name="connsiteY55" fmla="*/ 79111 h 117111"/>
                    <a:gd name="connsiteX56" fmla="*/ 167731 w 202915"/>
                    <a:gd name="connsiteY56" fmla="*/ 78825 h 117111"/>
                    <a:gd name="connsiteX57" fmla="*/ 172917 w 202915"/>
                    <a:gd name="connsiteY57" fmla="*/ 71556 h 117111"/>
                    <a:gd name="connsiteX58" fmla="*/ 176212 w 202915"/>
                    <a:gd name="connsiteY58" fmla="*/ 69375 h 117111"/>
                    <a:gd name="connsiteX59" fmla="*/ 200638 w 202915"/>
                    <a:gd name="connsiteY59" fmla="*/ 67824 h 117111"/>
                    <a:gd name="connsiteX60" fmla="*/ 202915 w 202915"/>
                    <a:gd name="connsiteY60" fmla="*/ 65401 h 117111"/>
                    <a:gd name="connsiteX61" fmla="*/ 202915 w 202915"/>
                    <a:gd name="connsiteY61" fmla="*/ 51759 h 117111"/>
                    <a:gd name="connsiteX62" fmla="*/ 200638 w 202915"/>
                    <a:gd name="connsiteY62" fmla="*/ 49335 h 117111"/>
                    <a:gd name="connsiteX63" fmla="*/ 176212 w 202915"/>
                    <a:gd name="connsiteY63" fmla="*/ 47785 h 117111"/>
                    <a:gd name="connsiteX64" fmla="*/ 172917 w 202915"/>
                    <a:gd name="connsiteY64" fmla="*/ 45580 h 117111"/>
                    <a:gd name="connsiteX65" fmla="*/ 167731 w 202915"/>
                    <a:gd name="connsiteY65" fmla="*/ 38310 h 117111"/>
                    <a:gd name="connsiteX66" fmla="*/ 167712 w 202915"/>
                    <a:gd name="connsiteY66" fmla="*/ 35570 h 117111"/>
                    <a:gd name="connsiteX67" fmla="*/ 167998 w 202915"/>
                    <a:gd name="connsiteY67" fmla="*/ 35330 h 117111"/>
                    <a:gd name="connsiteX68" fmla="*/ 182537 w 202915"/>
                    <a:gd name="connsiteY68" fmla="*/ 24886 h 117111"/>
                    <a:gd name="connsiteX69" fmla="*/ 182978 w 202915"/>
                    <a:gd name="connsiteY69" fmla="*/ 22984 h 117111"/>
                    <a:gd name="connsiteX70" fmla="*/ 182391 w 202915"/>
                    <a:gd name="connsiteY70" fmla="*/ 22463 h 117111"/>
                    <a:gd name="connsiteX71" fmla="*/ 164072 w 202915"/>
                    <a:gd name="connsiteY71" fmla="*/ 11898 h 117111"/>
                    <a:gd name="connsiteX72" fmla="*/ 159880 w 202915"/>
                    <a:gd name="connsiteY72" fmla="*/ 11680 h 117111"/>
                    <a:gd name="connsiteX73" fmla="*/ 132401 w 202915"/>
                    <a:gd name="connsiteY73" fmla="*/ 40757 h 117111"/>
                    <a:gd name="connsiteX74" fmla="*/ 132401 w 202915"/>
                    <a:gd name="connsiteY74" fmla="*/ 76475 h 117111"/>
                    <a:gd name="connsiteX75" fmla="*/ 70514 w 202915"/>
                    <a:gd name="connsiteY75" fmla="*/ 76475 h 117111"/>
                    <a:gd name="connsiteX76" fmla="*/ 70514 w 202915"/>
                    <a:gd name="connsiteY76" fmla="*/ 40757 h 117111"/>
                    <a:gd name="connsiteX77" fmla="*/ 132401 w 202915"/>
                    <a:gd name="connsiteY77" fmla="*/ 40661 h 11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02915" h="117111">
                      <a:moveTo>
                        <a:pt x="159880" y="11680"/>
                      </a:moveTo>
                      <a:lnTo>
                        <a:pt x="141222" y="20258"/>
                      </a:lnTo>
                      <a:cubicBezTo>
                        <a:pt x="139872" y="20791"/>
                        <a:pt x="138387" y="20885"/>
                        <a:pt x="136981" y="20524"/>
                      </a:cubicBezTo>
                      <a:cubicBezTo>
                        <a:pt x="132261" y="19053"/>
                        <a:pt x="127444" y="17912"/>
                        <a:pt x="122563" y="17107"/>
                      </a:cubicBezTo>
                      <a:cubicBezTo>
                        <a:pt x="121240" y="16822"/>
                        <a:pt x="120196" y="15806"/>
                        <a:pt x="119874" y="14490"/>
                      </a:cubicBezTo>
                      <a:lnTo>
                        <a:pt x="117450" y="2254"/>
                      </a:lnTo>
                      <a:cubicBezTo>
                        <a:pt x="117165" y="972"/>
                        <a:pt x="116050" y="46"/>
                        <a:pt x="114737" y="0"/>
                      </a:cubicBezTo>
                      <a:lnTo>
                        <a:pt x="87912" y="0"/>
                      </a:lnTo>
                      <a:cubicBezTo>
                        <a:pt x="86596" y="36"/>
                        <a:pt x="85477" y="967"/>
                        <a:pt x="85198" y="2254"/>
                      </a:cubicBezTo>
                      <a:lnTo>
                        <a:pt x="82775" y="14490"/>
                      </a:lnTo>
                      <a:cubicBezTo>
                        <a:pt x="82448" y="15804"/>
                        <a:pt x="81406" y="16817"/>
                        <a:pt x="80085" y="17107"/>
                      </a:cubicBezTo>
                      <a:cubicBezTo>
                        <a:pt x="75205" y="17912"/>
                        <a:pt x="70388" y="19053"/>
                        <a:pt x="65668" y="20524"/>
                      </a:cubicBezTo>
                      <a:cubicBezTo>
                        <a:pt x="64262" y="20885"/>
                        <a:pt x="62777" y="20791"/>
                        <a:pt x="61427" y="20258"/>
                      </a:cubicBezTo>
                      <a:lnTo>
                        <a:pt x="42866" y="11655"/>
                      </a:lnTo>
                      <a:cubicBezTo>
                        <a:pt x="41543" y="11146"/>
                        <a:pt x="40064" y="11217"/>
                        <a:pt x="38795" y="11849"/>
                      </a:cubicBezTo>
                      <a:lnTo>
                        <a:pt x="20476" y="22414"/>
                      </a:lnTo>
                      <a:cubicBezTo>
                        <a:pt x="19788" y="22746"/>
                        <a:pt x="19499" y="23570"/>
                        <a:pt x="19831" y="24258"/>
                      </a:cubicBezTo>
                      <a:cubicBezTo>
                        <a:pt x="19945" y="24498"/>
                        <a:pt x="20127" y="24699"/>
                        <a:pt x="20355" y="24837"/>
                      </a:cubicBezTo>
                      <a:lnTo>
                        <a:pt x="34893" y="35281"/>
                      </a:lnTo>
                      <a:cubicBezTo>
                        <a:pt x="35775" y="35865"/>
                        <a:pt x="36018" y="37052"/>
                        <a:pt x="35434" y="37935"/>
                      </a:cubicBezTo>
                      <a:cubicBezTo>
                        <a:pt x="35356" y="38053"/>
                        <a:pt x="35264" y="38162"/>
                        <a:pt x="35160" y="38262"/>
                      </a:cubicBezTo>
                      <a:cubicBezTo>
                        <a:pt x="33149" y="40464"/>
                        <a:pt x="31416" y="42907"/>
                        <a:pt x="29999" y="45531"/>
                      </a:cubicBezTo>
                      <a:cubicBezTo>
                        <a:pt x="29291" y="46740"/>
                        <a:pt x="28067" y="47554"/>
                        <a:pt x="26679" y="47736"/>
                      </a:cubicBezTo>
                      <a:lnTo>
                        <a:pt x="2278" y="49287"/>
                      </a:lnTo>
                      <a:cubicBezTo>
                        <a:pt x="996" y="49365"/>
                        <a:pt x="-2" y="50426"/>
                        <a:pt x="0" y="51710"/>
                      </a:cubicBezTo>
                      <a:lnTo>
                        <a:pt x="0" y="65328"/>
                      </a:lnTo>
                      <a:cubicBezTo>
                        <a:pt x="-2" y="66613"/>
                        <a:pt x="996" y="67674"/>
                        <a:pt x="2278" y="67751"/>
                      </a:cubicBezTo>
                      <a:lnTo>
                        <a:pt x="26679" y="69302"/>
                      </a:lnTo>
                      <a:cubicBezTo>
                        <a:pt x="28055" y="69479"/>
                        <a:pt x="29272" y="70286"/>
                        <a:pt x="29974" y="71483"/>
                      </a:cubicBezTo>
                      <a:cubicBezTo>
                        <a:pt x="31411" y="74103"/>
                        <a:pt x="33151" y="76543"/>
                        <a:pt x="35160" y="78753"/>
                      </a:cubicBezTo>
                      <a:cubicBezTo>
                        <a:pt x="35923" y="79482"/>
                        <a:pt x="35952" y="80696"/>
                        <a:pt x="35221" y="81459"/>
                      </a:cubicBezTo>
                      <a:cubicBezTo>
                        <a:pt x="35124" y="81563"/>
                        <a:pt x="35012" y="81653"/>
                        <a:pt x="34893" y="81733"/>
                      </a:cubicBezTo>
                      <a:lnTo>
                        <a:pt x="20355" y="92177"/>
                      </a:lnTo>
                      <a:cubicBezTo>
                        <a:pt x="19703" y="92545"/>
                        <a:pt x="19472" y="93374"/>
                        <a:pt x="19841" y="94026"/>
                      </a:cubicBezTo>
                      <a:cubicBezTo>
                        <a:pt x="19986" y="94280"/>
                        <a:pt x="20207" y="94481"/>
                        <a:pt x="20476" y="94600"/>
                      </a:cubicBezTo>
                      <a:lnTo>
                        <a:pt x="38795" y="105189"/>
                      </a:lnTo>
                      <a:cubicBezTo>
                        <a:pt x="40064" y="105824"/>
                        <a:pt x="41547" y="105887"/>
                        <a:pt x="42866" y="105359"/>
                      </a:cubicBezTo>
                      <a:lnTo>
                        <a:pt x="61427" y="96757"/>
                      </a:lnTo>
                      <a:cubicBezTo>
                        <a:pt x="62777" y="96216"/>
                        <a:pt x="64265" y="96132"/>
                        <a:pt x="65668" y="96514"/>
                      </a:cubicBezTo>
                      <a:cubicBezTo>
                        <a:pt x="70393" y="97973"/>
                        <a:pt x="75208" y="99114"/>
                        <a:pt x="80085" y="99931"/>
                      </a:cubicBezTo>
                      <a:cubicBezTo>
                        <a:pt x="81544" y="100132"/>
                        <a:pt x="82729" y="101210"/>
                        <a:pt x="83066" y="102645"/>
                      </a:cubicBezTo>
                      <a:lnTo>
                        <a:pt x="85489" y="114882"/>
                      </a:lnTo>
                      <a:cubicBezTo>
                        <a:pt x="85770" y="116164"/>
                        <a:pt x="86892" y="117085"/>
                        <a:pt x="88203" y="117111"/>
                      </a:cubicBezTo>
                      <a:lnTo>
                        <a:pt x="115124" y="117111"/>
                      </a:lnTo>
                      <a:cubicBezTo>
                        <a:pt x="116438" y="117065"/>
                        <a:pt x="117552" y="116140"/>
                        <a:pt x="117838" y="114858"/>
                      </a:cubicBezTo>
                      <a:lnTo>
                        <a:pt x="120261" y="102621"/>
                      </a:lnTo>
                      <a:cubicBezTo>
                        <a:pt x="120584" y="101305"/>
                        <a:pt x="121628" y="100290"/>
                        <a:pt x="122951" y="100004"/>
                      </a:cubicBezTo>
                      <a:cubicBezTo>
                        <a:pt x="127829" y="99187"/>
                        <a:pt x="132644" y="98046"/>
                        <a:pt x="137369" y="96587"/>
                      </a:cubicBezTo>
                      <a:cubicBezTo>
                        <a:pt x="138772" y="96204"/>
                        <a:pt x="140260" y="96289"/>
                        <a:pt x="141609" y="96829"/>
                      </a:cubicBezTo>
                      <a:lnTo>
                        <a:pt x="160171" y="105432"/>
                      </a:lnTo>
                      <a:cubicBezTo>
                        <a:pt x="161479" y="105970"/>
                        <a:pt x="162957" y="105907"/>
                        <a:pt x="164217" y="105262"/>
                      </a:cubicBezTo>
                      <a:lnTo>
                        <a:pt x="182537" y="94673"/>
                      </a:lnTo>
                      <a:cubicBezTo>
                        <a:pt x="183205" y="94336"/>
                        <a:pt x="183474" y="93519"/>
                        <a:pt x="183137" y="92851"/>
                      </a:cubicBezTo>
                      <a:cubicBezTo>
                        <a:pt x="183007" y="92591"/>
                        <a:pt x="182796" y="92380"/>
                        <a:pt x="182537" y="92250"/>
                      </a:cubicBezTo>
                      <a:lnTo>
                        <a:pt x="167998" y="81806"/>
                      </a:lnTo>
                      <a:cubicBezTo>
                        <a:pt x="167113" y="81202"/>
                        <a:pt x="166888" y="79996"/>
                        <a:pt x="167491" y="79111"/>
                      </a:cubicBezTo>
                      <a:cubicBezTo>
                        <a:pt x="167561" y="79009"/>
                        <a:pt x="167641" y="78913"/>
                        <a:pt x="167731" y="78825"/>
                      </a:cubicBezTo>
                      <a:cubicBezTo>
                        <a:pt x="169757" y="76627"/>
                        <a:pt x="171497" y="74185"/>
                        <a:pt x="172917" y="71556"/>
                      </a:cubicBezTo>
                      <a:cubicBezTo>
                        <a:pt x="173624" y="70364"/>
                        <a:pt x="174838" y="69559"/>
                        <a:pt x="176212" y="69375"/>
                      </a:cubicBezTo>
                      <a:lnTo>
                        <a:pt x="200638" y="67824"/>
                      </a:lnTo>
                      <a:cubicBezTo>
                        <a:pt x="201919" y="67747"/>
                        <a:pt x="202918" y="66685"/>
                        <a:pt x="202915" y="65401"/>
                      </a:cubicBezTo>
                      <a:lnTo>
                        <a:pt x="202915" y="51759"/>
                      </a:lnTo>
                      <a:cubicBezTo>
                        <a:pt x="202918" y="50474"/>
                        <a:pt x="201919" y="49413"/>
                        <a:pt x="200638" y="49335"/>
                      </a:cubicBezTo>
                      <a:lnTo>
                        <a:pt x="176212" y="47785"/>
                      </a:lnTo>
                      <a:cubicBezTo>
                        <a:pt x="174831" y="47603"/>
                        <a:pt x="173612" y="46786"/>
                        <a:pt x="172917" y="45580"/>
                      </a:cubicBezTo>
                      <a:cubicBezTo>
                        <a:pt x="171499" y="42948"/>
                        <a:pt x="169757" y="40508"/>
                        <a:pt x="167731" y="38310"/>
                      </a:cubicBezTo>
                      <a:cubicBezTo>
                        <a:pt x="166968" y="37559"/>
                        <a:pt x="166960" y="36330"/>
                        <a:pt x="167712" y="35570"/>
                      </a:cubicBezTo>
                      <a:cubicBezTo>
                        <a:pt x="167799" y="35480"/>
                        <a:pt x="167896" y="35400"/>
                        <a:pt x="167998" y="35330"/>
                      </a:cubicBezTo>
                      <a:lnTo>
                        <a:pt x="182537" y="24886"/>
                      </a:lnTo>
                      <a:cubicBezTo>
                        <a:pt x="183183" y="24481"/>
                        <a:pt x="183382" y="23631"/>
                        <a:pt x="182978" y="22984"/>
                      </a:cubicBezTo>
                      <a:cubicBezTo>
                        <a:pt x="182837" y="22756"/>
                        <a:pt x="182633" y="22577"/>
                        <a:pt x="182391" y="22463"/>
                      </a:cubicBezTo>
                      <a:lnTo>
                        <a:pt x="164072" y="11898"/>
                      </a:lnTo>
                      <a:cubicBezTo>
                        <a:pt x="162773" y="11217"/>
                        <a:pt x="161242" y="11137"/>
                        <a:pt x="159880" y="11680"/>
                      </a:cubicBezTo>
                      <a:close/>
                      <a:moveTo>
                        <a:pt x="132401" y="40757"/>
                      </a:moveTo>
                      <a:cubicBezTo>
                        <a:pt x="149509" y="50620"/>
                        <a:pt x="149509" y="66613"/>
                        <a:pt x="132401" y="76475"/>
                      </a:cubicBezTo>
                      <a:cubicBezTo>
                        <a:pt x="115294" y="86337"/>
                        <a:pt x="87621" y="86337"/>
                        <a:pt x="70514" y="76475"/>
                      </a:cubicBezTo>
                      <a:cubicBezTo>
                        <a:pt x="53406" y="66613"/>
                        <a:pt x="53552" y="50620"/>
                        <a:pt x="70514" y="40757"/>
                      </a:cubicBezTo>
                      <a:cubicBezTo>
                        <a:pt x="87476" y="30895"/>
                        <a:pt x="115318" y="30774"/>
                        <a:pt x="132401" y="40661"/>
                      </a:cubicBezTo>
                      <a:close/>
                    </a:path>
                  </a:pathLst>
                </a:custGeom>
                <a:solidFill>
                  <a:srgbClr val="FFFFFF">
                    <a:alpha val="55000"/>
                  </a:srgbClr>
                </a:solidFill>
                <a:ln w="2419" cap="flat">
                  <a:noFill/>
                  <a:prstDash val="solid"/>
                  <a:miter/>
                </a:ln>
              </p:spPr>
              <p:txBody>
                <a:bodyPr rtlCol="0" anchor="ctr"/>
                <a:lstStyle/>
                <a:p>
                  <a:endParaRPr lang="en-US"/>
                </a:p>
              </p:txBody>
            </p:sp>
            <p:sp>
              <p:nvSpPr>
                <p:cNvPr id="1296" name="Freeform: Shape 1295">
                  <a:extLst>
                    <a:ext uri="{FF2B5EF4-FFF2-40B4-BE49-F238E27FC236}">
                      <a16:creationId xmlns="" xmlns:a16="http://schemas.microsoft.com/office/drawing/2014/main" id="{BF1FE895-492C-4B28-8120-1C907ED5504C}"/>
                    </a:ext>
                  </a:extLst>
                </p:cNvPr>
                <p:cNvSpPr/>
                <p:nvPr/>
              </p:nvSpPr>
              <p:spPr>
                <a:xfrm>
                  <a:off x="4510561" y="4688526"/>
                  <a:ext cx="204466" cy="118589"/>
                </a:xfrm>
                <a:custGeom>
                  <a:avLst/>
                  <a:gdLst>
                    <a:gd name="connsiteX0" fmla="*/ 85126 w 204466"/>
                    <a:gd name="connsiteY0" fmla="*/ 115657 h 118589"/>
                    <a:gd name="connsiteX1" fmla="*/ 82702 w 204466"/>
                    <a:gd name="connsiteY1" fmla="*/ 103420 h 118589"/>
                    <a:gd name="connsiteX2" fmla="*/ 80764 w 204466"/>
                    <a:gd name="connsiteY2" fmla="*/ 101530 h 118589"/>
                    <a:gd name="connsiteX3" fmla="*/ 66225 w 204466"/>
                    <a:gd name="connsiteY3" fmla="*/ 98065 h 118589"/>
                    <a:gd name="connsiteX4" fmla="*/ 62614 w 204466"/>
                    <a:gd name="connsiteY4" fmla="*/ 98283 h 118589"/>
                    <a:gd name="connsiteX5" fmla="*/ 44053 w 204466"/>
                    <a:gd name="connsiteY5" fmla="*/ 106886 h 118589"/>
                    <a:gd name="connsiteX6" fmla="*/ 39207 w 204466"/>
                    <a:gd name="connsiteY6" fmla="*/ 106667 h 118589"/>
                    <a:gd name="connsiteX7" fmla="*/ 20960 w 204466"/>
                    <a:gd name="connsiteY7" fmla="*/ 96102 h 118589"/>
                    <a:gd name="connsiteX8" fmla="*/ 19652 w 204466"/>
                    <a:gd name="connsiteY8" fmla="*/ 94188 h 118589"/>
                    <a:gd name="connsiteX9" fmla="*/ 20766 w 204466"/>
                    <a:gd name="connsiteY9" fmla="*/ 92128 h 118589"/>
                    <a:gd name="connsiteX10" fmla="*/ 35305 w 204466"/>
                    <a:gd name="connsiteY10" fmla="*/ 81685 h 118589"/>
                    <a:gd name="connsiteX11" fmla="*/ 35766 w 204466"/>
                    <a:gd name="connsiteY11" fmla="*/ 80933 h 118589"/>
                    <a:gd name="connsiteX12" fmla="*/ 35427 w 204466"/>
                    <a:gd name="connsiteY12" fmla="*/ 80037 h 118589"/>
                    <a:gd name="connsiteX13" fmla="*/ 30120 w 204466"/>
                    <a:gd name="connsiteY13" fmla="*/ 72767 h 118589"/>
                    <a:gd name="connsiteX14" fmla="*/ 27551 w 204466"/>
                    <a:gd name="connsiteY14" fmla="*/ 71047 h 118589"/>
                    <a:gd name="connsiteX15" fmla="*/ 3126 w 204466"/>
                    <a:gd name="connsiteY15" fmla="*/ 69448 h 118589"/>
                    <a:gd name="connsiteX16" fmla="*/ 0 w 204466"/>
                    <a:gd name="connsiteY16" fmla="*/ 66128 h 118589"/>
                    <a:gd name="connsiteX17" fmla="*/ 0 w 204466"/>
                    <a:gd name="connsiteY17" fmla="*/ 52486 h 118589"/>
                    <a:gd name="connsiteX18" fmla="*/ 3126 w 204466"/>
                    <a:gd name="connsiteY18" fmla="*/ 49166 h 118589"/>
                    <a:gd name="connsiteX19" fmla="*/ 27527 w 204466"/>
                    <a:gd name="connsiteY19" fmla="*/ 47615 h 118589"/>
                    <a:gd name="connsiteX20" fmla="*/ 30096 w 204466"/>
                    <a:gd name="connsiteY20" fmla="*/ 45895 h 118589"/>
                    <a:gd name="connsiteX21" fmla="*/ 35402 w 204466"/>
                    <a:gd name="connsiteY21" fmla="*/ 38625 h 118589"/>
                    <a:gd name="connsiteX22" fmla="*/ 35742 w 204466"/>
                    <a:gd name="connsiteY22" fmla="*/ 37729 h 118589"/>
                    <a:gd name="connsiteX23" fmla="*/ 35281 w 204466"/>
                    <a:gd name="connsiteY23" fmla="*/ 36977 h 118589"/>
                    <a:gd name="connsiteX24" fmla="*/ 20742 w 204466"/>
                    <a:gd name="connsiteY24" fmla="*/ 26534 h 118589"/>
                    <a:gd name="connsiteX25" fmla="*/ 19628 w 204466"/>
                    <a:gd name="connsiteY25" fmla="*/ 24474 h 118589"/>
                    <a:gd name="connsiteX26" fmla="*/ 20936 w 204466"/>
                    <a:gd name="connsiteY26" fmla="*/ 22535 h 118589"/>
                    <a:gd name="connsiteX27" fmla="*/ 39255 w 204466"/>
                    <a:gd name="connsiteY27" fmla="*/ 11970 h 118589"/>
                    <a:gd name="connsiteX28" fmla="*/ 44101 w 204466"/>
                    <a:gd name="connsiteY28" fmla="*/ 11752 h 118589"/>
                    <a:gd name="connsiteX29" fmla="*/ 62687 w 204466"/>
                    <a:gd name="connsiteY29" fmla="*/ 20355 h 118589"/>
                    <a:gd name="connsiteX30" fmla="*/ 66273 w 204466"/>
                    <a:gd name="connsiteY30" fmla="*/ 20573 h 118589"/>
                    <a:gd name="connsiteX31" fmla="*/ 80812 w 204466"/>
                    <a:gd name="connsiteY31" fmla="*/ 17107 h 118589"/>
                    <a:gd name="connsiteX32" fmla="*/ 82751 w 204466"/>
                    <a:gd name="connsiteY32" fmla="*/ 15217 h 118589"/>
                    <a:gd name="connsiteX33" fmla="*/ 85174 w 204466"/>
                    <a:gd name="connsiteY33" fmla="*/ 2981 h 118589"/>
                    <a:gd name="connsiteX34" fmla="*/ 88785 w 204466"/>
                    <a:gd name="connsiteY34" fmla="*/ 0 h 118589"/>
                    <a:gd name="connsiteX35" fmla="*/ 115706 w 204466"/>
                    <a:gd name="connsiteY35" fmla="*/ 0 h 118589"/>
                    <a:gd name="connsiteX36" fmla="*/ 119292 w 204466"/>
                    <a:gd name="connsiteY36" fmla="*/ 2981 h 118589"/>
                    <a:gd name="connsiteX37" fmla="*/ 121715 w 204466"/>
                    <a:gd name="connsiteY37" fmla="*/ 15217 h 118589"/>
                    <a:gd name="connsiteX38" fmla="*/ 123678 w 204466"/>
                    <a:gd name="connsiteY38" fmla="*/ 17107 h 118589"/>
                    <a:gd name="connsiteX39" fmla="*/ 138217 w 204466"/>
                    <a:gd name="connsiteY39" fmla="*/ 20573 h 118589"/>
                    <a:gd name="connsiteX40" fmla="*/ 141803 w 204466"/>
                    <a:gd name="connsiteY40" fmla="*/ 20355 h 118589"/>
                    <a:gd name="connsiteX41" fmla="*/ 160365 w 204466"/>
                    <a:gd name="connsiteY41" fmla="*/ 11752 h 118589"/>
                    <a:gd name="connsiteX42" fmla="*/ 165211 w 204466"/>
                    <a:gd name="connsiteY42" fmla="*/ 11970 h 118589"/>
                    <a:gd name="connsiteX43" fmla="*/ 183530 w 204466"/>
                    <a:gd name="connsiteY43" fmla="*/ 22535 h 118589"/>
                    <a:gd name="connsiteX44" fmla="*/ 184642 w 204466"/>
                    <a:gd name="connsiteY44" fmla="*/ 25523 h 118589"/>
                    <a:gd name="connsiteX45" fmla="*/ 183724 w 204466"/>
                    <a:gd name="connsiteY45" fmla="*/ 26534 h 118589"/>
                    <a:gd name="connsiteX46" fmla="*/ 169185 w 204466"/>
                    <a:gd name="connsiteY46" fmla="*/ 36977 h 118589"/>
                    <a:gd name="connsiteX47" fmla="*/ 168725 w 204466"/>
                    <a:gd name="connsiteY47" fmla="*/ 37729 h 118589"/>
                    <a:gd name="connsiteX48" fmla="*/ 169064 w 204466"/>
                    <a:gd name="connsiteY48" fmla="*/ 38625 h 118589"/>
                    <a:gd name="connsiteX49" fmla="*/ 174370 w 204466"/>
                    <a:gd name="connsiteY49" fmla="*/ 45895 h 118589"/>
                    <a:gd name="connsiteX50" fmla="*/ 176939 w 204466"/>
                    <a:gd name="connsiteY50" fmla="*/ 47615 h 118589"/>
                    <a:gd name="connsiteX51" fmla="*/ 201340 w 204466"/>
                    <a:gd name="connsiteY51" fmla="*/ 49142 h 118589"/>
                    <a:gd name="connsiteX52" fmla="*/ 204466 w 204466"/>
                    <a:gd name="connsiteY52" fmla="*/ 52486 h 118589"/>
                    <a:gd name="connsiteX53" fmla="*/ 204466 w 204466"/>
                    <a:gd name="connsiteY53" fmla="*/ 66104 h 118589"/>
                    <a:gd name="connsiteX54" fmla="*/ 201340 w 204466"/>
                    <a:gd name="connsiteY54" fmla="*/ 69423 h 118589"/>
                    <a:gd name="connsiteX55" fmla="*/ 176939 w 204466"/>
                    <a:gd name="connsiteY55" fmla="*/ 70974 h 118589"/>
                    <a:gd name="connsiteX56" fmla="*/ 174370 w 204466"/>
                    <a:gd name="connsiteY56" fmla="*/ 72695 h 118589"/>
                    <a:gd name="connsiteX57" fmla="*/ 169064 w 204466"/>
                    <a:gd name="connsiteY57" fmla="*/ 79964 h 118589"/>
                    <a:gd name="connsiteX58" fmla="*/ 168725 w 204466"/>
                    <a:gd name="connsiteY58" fmla="*/ 80861 h 118589"/>
                    <a:gd name="connsiteX59" fmla="*/ 169185 w 204466"/>
                    <a:gd name="connsiteY59" fmla="*/ 81612 h 118589"/>
                    <a:gd name="connsiteX60" fmla="*/ 183724 w 204466"/>
                    <a:gd name="connsiteY60" fmla="*/ 92056 h 118589"/>
                    <a:gd name="connsiteX61" fmla="*/ 184838 w 204466"/>
                    <a:gd name="connsiteY61" fmla="*/ 94115 h 118589"/>
                    <a:gd name="connsiteX62" fmla="*/ 183530 w 204466"/>
                    <a:gd name="connsiteY62" fmla="*/ 96030 h 118589"/>
                    <a:gd name="connsiteX63" fmla="*/ 165211 w 204466"/>
                    <a:gd name="connsiteY63" fmla="*/ 106619 h 118589"/>
                    <a:gd name="connsiteX64" fmla="*/ 160365 w 204466"/>
                    <a:gd name="connsiteY64" fmla="*/ 106837 h 118589"/>
                    <a:gd name="connsiteX65" fmla="*/ 141803 w 204466"/>
                    <a:gd name="connsiteY65" fmla="*/ 98235 h 118589"/>
                    <a:gd name="connsiteX66" fmla="*/ 138193 w 204466"/>
                    <a:gd name="connsiteY66" fmla="*/ 98017 h 118589"/>
                    <a:gd name="connsiteX67" fmla="*/ 123654 w 204466"/>
                    <a:gd name="connsiteY67" fmla="*/ 101482 h 118589"/>
                    <a:gd name="connsiteX68" fmla="*/ 121691 w 204466"/>
                    <a:gd name="connsiteY68" fmla="*/ 103372 h 118589"/>
                    <a:gd name="connsiteX69" fmla="*/ 119268 w 204466"/>
                    <a:gd name="connsiteY69" fmla="*/ 115609 h 118589"/>
                    <a:gd name="connsiteX70" fmla="*/ 115682 w 204466"/>
                    <a:gd name="connsiteY70" fmla="*/ 118589 h 118589"/>
                    <a:gd name="connsiteX71" fmla="*/ 88639 w 204466"/>
                    <a:gd name="connsiteY71" fmla="*/ 118589 h 118589"/>
                    <a:gd name="connsiteX72" fmla="*/ 85126 w 204466"/>
                    <a:gd name="connsiteY72" fmla="*/ 115657 h 118589"/>
                    <a:gd name="connsiteX73" fmla="*/ 142409 w 204466"/>
                    <a:gd name="connsiteY73" fmla="*/ 96660 h 118589"/>
                    <a:gd name="connsiteX74" fmla="*/ 160995 w 204466"/>
                    <a:gd name="connsiteY74" fmla="*/ 105262 h 118589"/>
                    <a:gd name="connsiteX75" fmla="*/ 164217 w 204466"/>
                    <a:gd name="connsiteY75" fmla="*/ 105117 h 118589"/>
                    <a:gd name="connsiteX76" fmla="*/ 182537 w 204466"/>
                    <a:gd name="connsiteY76" fmla="*/ 94527 h 118589"/>
                    <a:gd name="connsiteX77" fmla="*/ 182948 w 204466"/>
                    <a:gd name="connsiteY77" fmla="*/ 94067 h 118589"/>
                    <a:gd name="connsiteX78" fmla="*/ 182585 w 204466"/>
                    <a:gd name="connsiteY78" fmla="*/ 93558 h 118589"/>
                    <a:gd name="connsiteX79" fmla="*/ 168046 w 204466"/>
                    <a:gd name="connsiteY79" fmla="*/ 83114 h 118589"/>
                    <a:gd name="connsiteX80" fmla="*/ 166834 w 204466"/>
                    <a:gd name="connsiteY80" fmla="*/ 81103 h 118589"/>
                    <a:gd name="connsiteX81" fmla="*/ 167634 w 204466"/>
                    <a:gd name="connsiteY81" fmla="*/ 78801 h 118589"/>
                    <a:gd name="connsiteX82" fmla="*/ 172723 w 204466"/>
                    <a:gd name="connsiteY82" fmla="*/ 71871 h 118589"/>
                    <a:gd name="connsiteX83" fmla="*/ 176745 w 204466"/>
                    <a:gd name="connsiteY83" fmla="*/ 69205 h 118589"/>
                    <a:gd name="connsiteX84" fmla="*/ 201146 w 204466"/>
                    <a:gd name="connsiteY84" fmla="*/ 67655 h 118589"/>
                    <a:gd name="connsiteX85" fmla="*/ 202600 w 204466"/>
                    <a:gd name="connsiteY85" fmla="*/ 66128 h 118589"/>
                    <a:gd name="connsiteX86" fmla="*/ 202600 w 204466"/>
                    <a:gd name="connsiteY86" fmla="*/ 52486 h 118589"/>
                    <a:gd name="connsiteX87" fmla="*/ 201146 w 204466"/>
                    <a:gd name="connsiteY87" fmla="*/ 50959 h 118589"/>
                    <a:gd name="connsiteX88" fmla="*/ 176745 w 204466"/>
                    <a:gd name="connsiteY88" fmla="*/ 49408 h 118589"/>
                    <a:gd name="connsiteX89" fmla="*/ 172723 w 204466"/>
                    <a:gd name="connsiteY89" fmla="*/ 46743 h 118589"/>
                    <a:gd name="connsiteX90" fmla="*/ 167658 w 204466"/>
                    <a:gd name="connsiteY90" fmla="*/ 39740 h 118589"/>
                    <a:gd name="connsiteX91" fmla="*/ 166859 w 204466"/>
                    <a:gd name="connsiteY91" fmla="*/ 37317 h 118589"/>
                    <a:gd name="connsiteX92" fmla="*/ 168070 w 204466"/>
                    <a:gd name="connsiteY92" fmla="*/ 35305 h 118589"/>
                    <a:gd name="connsiteX93" fmla="*/ 182609 w 204466"/>
                    <a:gd name="connsiteY93" fmla="*/ 24862 h 118589"/>
                    <a:gd name="connsiteX94" fmla="*/ 182973 w 204466"/>
                    <a:gd name="connsiteY94" fmla="*/ 24353 h 118589"/>
                    <a:gd name="connsiteX95" fmla="*/ 182561 w 204466"/>
                    <a:gd name="connsiteY95" fmla="*/ 23892 h 118589"/>
                    <a:gd name="connsiteX96" fmla="*/ 164242 w 204466"/>
                    <a:gd name="connsiteY96" fmla="*/ 13303 h 118589"/>
                    <a:gd name="connsiteX97" fmla="*/ 161019 w 204466"/>
                    <a:gd name="connsiteY97" fmla="*/ 13158 h 118589"/>
                    <a:gd name="connsiteX98" fmla="*/ 142433 w 204466"/>
                    <a:gd name="connsiteY98" fmla="*/ 21760 h 118589"/>
                    <a:gd name="connsiteX99" fmla="*/ 137587 w 204466"/>
                    <a:gd name="connsiteY99" fmla="*/ 22051 h 118589"/>
                    <a:gd name="connsiteX100" fmla="*/ 123266 w 204466"/>
                    <a:gd name="connsiteY100" fmla="*/ 18658 h 118589"/>
                    <a:gd name="connsiteX101" fmla="*/ 119849 w 204466"/>
                    <a:gd name="connsiteY101" fmla="*/ 15339 h 118589"/>
                    <a:gd name="connsiteX102" fmla="*/ 117426 w 204466"/>
                    <a:gd name="connsiteY102" fmla="*/ 3102 h 118589"/>
                    <a:gd name="connsiteX103" fmla="*/ 115585 w 204466"/>
                    <a:gd name="connsiteY103" fmla="*/ 1575 h 118589"/>
                    <a:gd name="connsiteX104" fmla="*/ 88639 w 204466"/>
                    <a:gd name="connsiteY104" fmla="*/ 1575 h 118589"/>
                    <a:gd name="connsiteX105" fmla="*/ 86798 w 204466"/>
                    <a:gd name="connsiteY105" fmla="*/ 3102 h 118589"/>
                    <a:gd name="connsiteX106" fmla="*/ 84374 w 204466"/>
                    <a:gd name="connsiteY106" fmla="*/ 15339 h 118589"/>
                    <a:gd name="connsiteX107" fmla="*/ 80958 w 204466"/>
                    <a:gd name="connsiteY107" fmla="*/ 18658 h 118589"/>
                    <a:gd name="connsiteX108" fmla="*/ 66661 w 204466"/>
                    <a:gd name="connsiteY108" fmla="*/ 22051 h 118589"/>
                    <a:gd name="connsiteX109" fmla="*/ 61815 w 204466"/>
                    <a:gd name="connsiteY109" fmla="*/ 21760 h 118589"/>
                    <a:gd name="connsiteX110" fmla="*/ 43253 w 204466"/>
                    <a:gd name="connsiteY110" fmla="*/ 13158 h 118589"/>
                    <a:gd name="connsiteX111" fmla="*/ 40031 w 204466"/>
                    <a:gd name="connsiteY111" fmla="*/ 13303 h 118589"/>
                    <a:gd name="connsiteX112" fmla="*/ 21712 w 204466"/>
                    <a:gd name="connsiteY112" fmla="*/ 23892 h 118589"/>
                    <a:gd name="connsiteX113" fmla="*/ 21300 w 204466"/>
                    <a:gd name="connsiteY113" fmla="*/ 24353 h 118589"/>
                    <a:gd name="connsiteX114" fmla="*/ 21663 w 204466"/>
                    <a:gd name="connsiteY114" fmla="*/ 24862 h 118589"/>
                    <a:gd name="connsiteX115" fmla="*/ 36202 w 204466"/>
                    <a:gd name="connsiteY115" fmla="*/ 35305 h 118589"/>
                    <a:gd name="connsiteX116" fmla="*/ 37414 w 204466"/>
                    <a:gd name="connsiteY116" fmla="*/ 37317 h 118589"/>
                    <a:gd name="connsiteX117" fmla="*/ 36614 w 204466"/>
                    <a:gd name="connsiteY117" fmla="*/ 39740 h 118589"/>
                    <a:gd name="connsiteX118" fmla="*/ 31550 w 204466"/>
                    <a:gd name="connsiteY118" fmla="*/ 46743 h 118589"/>
                    <a:gd name="connsiteX119" fmla="*/ 27527 w 204466"/>
                    <a:gd name="connsiteY119" fmla="*/ 49408 h 118589"/>
                    <a:gd name="connsiteX120" fmla="*/ 3102 w 204466"/>
                    <a:gd name="connsiteY120" fmla="*/ 50959 h 118589"/>
                    <a:gd name="connsiteX121" fmla="*/ 1672 w 204466"/>
                    <a:gd name="connsiteY121" fmla="*/ 52486 h 118589"/>
                    <a:gd name="connsiteX122" fmla="*/ 1672 w 204466"/>
                    <a:gd name="connsiteY122" fmla="*/ 66104 h 118589"/>
                    <a:gd name="connsiteX123" fmla="*/ 3102 w 204466"/>
                    <a:gd name="connsiteY123" fmla="*/ 67630 h 118589"/>
                    <a:gd name="connsiteX124" fmla="*/ 27527 w 204466"/>
                    <a:gd name="connsiteY124" fmla="*/ 69181 h 118589"/>
                    <a:gd name="connsiteX125" fmla="*/ 31550 w 204466"/>
                    <a:gd name="connsiteY125" fmla="*/ 71847 h 118589"/>
                    <a:gd name="connsiteX126" fmla="*/ 36614 w 204466"/>
                    <a:gd name="connsiteY126" fmla="*/ 78850 h 118589"/>
                    <a:gd name="connsiteX127" fmla="*/ 37414 w 204466"/>
                    <a:gd name="connsiteY127" fmla="*/ 81152 h 118589"/>
                    <a:gd name="connsiteX128" fmla="*/ 36202 w 204466"/>
                    <a:gd name="connsiteY128" fmla="*/ 83163 h 118589"/>
                    <a:gd name="connsiteX129" fmla="*/ 21663 w 204466"/>
                    <a:gd name="connsiteY129" fmla="*/ 93607 h 118589"/>
                    <a:gd name="connsiteX130" fmla="*/ 21300 w 204466"/>
                    <a:gd name="connsiteY130" fmla="*/ 94115 h 118589"/>
                    <a:gd name="connsiteX131" fmla="*/ 21712 w 204466"/>
                    <a:gd name="connsiteY131" fmla="*/ 94576 h 118589"/>
                    <a:gd name="connsiteX132" fmla="*/ 40031 w 204466"/>
                    <a:gd name="connsiteY132" fmla="*/ 105165 h 118589"/>
                    <a:gd name="connsiteX133" fmla="*/ 43253 w 204466"/>
                    <a:gd name="connsiteY133" fmla="*/ 105310 h 118589"/>
                    <a:gd name="connsiteX134" fmla="*/ 61815 w 204466"/>
                    <a:gd name="connsiteY134" fmla="*/ 96708 h 118589"/>
                    <a:gd name="connsiteX135" fmla="*/ 66661 w 204466"/>
                    <a:gd name="connsiteY135" fmla="*/ 96393 h 118589"/>
                    <a:gd name="connsiteX136" fmla="*/ 80958 w 204466"/>
                    <a:gd name="connsiteY136" fmla="*/ 99810 h 118589"/>
                    <a:gd name="connsiteX137" fmla="*/ 84374 w 204466"/>
                    <a:gd name="connsiteY137" fmla="*/ 103130 h 118589"/>
                    <a:gd name="connsiteX138" fmla="*/ 86798 w 204466"/>
                    <a:gd name="connsiteY138" fmla="*/ 115367 h 118589"/>
                    <a:gd name="connsiteX139" fmla="*/ 88639 w 204466"/>
                    <a:gd name="connsiteY139" fmla="*/ 116869 h 118589"/>
                    <a:gd name="connsiteX140" fmla="*/ 115560 w 204466"/>
                    <a:gd name="connsiteY140" fmla="*/ 116869 h 118589"/>
                    <a:gd name="connsiteX141" fmla="*/ 117402 w 204466"/>
                    <a:gd name="connsiteY141" fmla="*/ 115367 h 118589"/>
                    <a:gd name="connsiteX142" fmla="*/ 119825 w 204466"/>
                    <a:gd name="connsiteY142" fmla="*/ 103130 h 118589"/>
                    <a:gd name="connsiteX143" fmla="*/ 123242 w 204466"/>
                    <a:gd name="connsiteY143" fmla="*/ 99810 h 118589"/>
                    <a:gd name="connsiteX144" fmla="*/ 137538 w 204466"/>
                    <a:gd name="connsiteY144" fmla="*/ 96393 h 118589"/>
                    <a:gd name="connsiteX145" fmla="*/ 139525 w 204466"/>
                    <a:gd name="connsiteY145" fmla="*/ 96102 h 118589"/>
                    <a:gd name="connsiteX146" fmla="*/ 142409 w 204466"/>
                    <a:gd name="connsiteY146" fmla="*/ 96660 h 118589"/>
                    <a:gd name="connsiteX147" fmla="*/ 70805 w 204466"/>
                    <a:gd name="connsiteY147" fmla="*/ 77880 h 118589"/>
                    <a:gd name="connsiteX148" fmla="*/ 57526 w 204466"/>
                    <a:gd name="connsiteY148" fmla="*/ 59246 h 118589"/>
                    <a:gd name="connsiteX149" fmla="*/ 70805 w 204466"/>
                    <a:gd name="connsiteY149" fmla="*/ 40588 h 118589"/>
                    <a:gd name="connsiteX150" fmla="*/ 70805 w 204466"/>
                    <a:gd name="connsiteY150" fmla="*/ 40588 h 118589"/>
                    <a:gd name="connsiteX151" fmla="*/ 133589 w 204466"/>
                    <a:gd name="connsiteY151" fmla="*/ 40588 h 118589"/>
                    <a:gd name="connsiteX152" fmla="*/ 146843 w 204466"/>
                    <a:gd name="connsiteY152" fmla="*/ 59246 h 118589"/>
                    <a:gd name="connsiteX153" fmla="*/ 133589 w 204466"/>
                    <a:gd name="connsiteY153" fmla="*/ 77880 h 118589"/>
                    <a:gd name="connsiteX154" fmla="*/ 70805 w 204466"/>
                    <a:gd name="connsiteY154" fmla="*/ 77880 h 118589"/>
                    <a:gd name="connsiteX155" fmla="*/ 71701 w 204466"/>
                    <a:gd name="connsiteY155" fmla="*/ 42163 h 118589"/>
                    <a:gd name="connsiteX156" fmla="*/ 71701 w 204466"/>
                    <a:gd name="connsiteY156" fmla="*/ 42163 h 118589"/>
                    <a:gd name="connsiteX157" fmla="*/ 59319 w 204466"/>
                    <a:gd name="connsiteY157" fmla="*/ 59246 h 118589"/>
                    <a:gd name="connsiteX158" fmla="*/ 71701 w 204466"/>
                    <a:gd name="connsiteY158" fmla="*/ 76208 h 118589"/>
                    <a:gd name="connsiteX159" fmla="*/ 132692 w 204466"/>
                    <a:gd name="connsiteY159" fmla="*/ 76208 h 118589"/>
                    <a:gd name="connsiteX160" fmla="*/ 145050 w 204466"/>
                    <a:gd name="connsiteY160" fmla="*/ 59246 h 118589"/>
                    <a:gd name="connsiteX161" fmla="*/ 132692 w 204466"/>
                    <a:gd name="connsiteY161" fmla="*/ 42163 h 118589"/>
                    <a:gd name="connsiteX162" fmla="*/ 71701 w 204466"/>
                    <a:gd name="connsiteY162" fmla="*/ 42163 h 11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204466" h="118589">
                      <a:moveTo>
                        <a:pt x="85126" y="115657"/>
                      </a:moveTo>
                      <a:lnTo>
                        <a:pt x="82702" y="103420"/>
                      </a:lnTo>
                      <a:cubicBezTo>
                        <a:pt x="82467" y="102473"/>
                        <a:pt x="81716" y="101741"/>
                        <a:pt x="80764" y="101530"/>
                      </a:cubicBezTo>
                      <a:cubicBezTo>
                        <a:pt x="75847" y="100694"/>
                        <a:pt x="70991" y="99538"/>
                        <a:pt x="66225" y="98065"/>
                      </a:cubicBezTo>
                      <a:cubicBezTo>
                        <a:pt x="65028" y="97760"/>
                        <a:pt x="63765" y="97835"/>
                        <a:pt x="62614" y="98283"/>
                      </a:cubicBezTo>
                      <a:lnTo>
                        <a:pt x="44053" y="106886"/>
                      </a:lnTo>
                      <a:cubicBezTo>
                        <a:pt x="42483" y="107523"/>
                        <a:pt x="40714" y="107443"/>
                        <a:pt x="39207" y="106667"/>
                      </a:cubicBezTo>
                      <a:lnTo>
                        <a:pt x="20960" y="96102"/>
                      </a:lnTo>
                      <a:cubicBezTo>
                        <a:pt x="20229" y="95727"/>
                        <a:pt x="19734" y="95007"/>
                        <a:pt x="19652" y="94188"/>
                      </a:cubicBezTo>
                      <a:cubicBezTo>
                        <a:pt x="19645" y="93355"/>
                        <a:pt x="20066" y="92579"/>
                        <a:pt x="20766" y="92128"/>
                      </a:cubicBezTo>
                      <a:lnTo>
                        <a:pt x="35305" y="81685"/>
                      </a:lnTo>
                      <a:cubicBezTo>
                        <a:pt x="35562" y="81515"/>
                        <a:pt x="35732" y="81239"/>
                        <a:pt x="35766" y="80933"/>
                      </a:cubicBezTo>
                      <a:cubicBezTo>
                        <a:pt x="35783" y="80599"/>
                        <a:pt x="35662" y="80274"/>
                        <a:pt x="35427" y="80037"/>
                      </a:cubicBezTo>
                      <a:cubicBezTo>
                        <a:pt x="33372" y="77837"/>
                        <a:pt x="31591" y="75394"/>
                        <a:pt x="30120" y="72767"/>
                      </a:cubicBezTo>
                      <a:cubicBezTo>
                        <a:pt x="29565" y="71837"/>
                        <a:pt x="28622" y="71207"/>
                        <a:pt x="27551" y="71047"/>
                      </a:cubicBezTo>
                      <a:lnTo>
                        <a:pt x="3126" y="69448"/>
                      </a:lnTo>
                      <a:cubicBezTo>
                        <a:pt x="1379" y="69322"/>
                        <a:pt x="22" y="67880"/>
                        <a:pt x="0" y="66128"/>
                      </a:cubicBezTo>
                      <a:lnTo>
                        <a:pt x="0" y="52486"/>
                      </a:lnTo>
                      <a:cubicBezTo>
                        <a:pt x="22" y="50734"/>
                        <a:pt x="1379" y="49292"/>
                        <a:pt x="3126" y="49166"/>
                      </a:cubicBezTo>
                      <a:lnTo>
                        <a:pt x="27527" y="47615"/>
                      </a:lnTo>
                      <a:cubicBezTo>
                        <a:pt x="28593" y="47445"/>
                        <a:pt x="29533" y="46818"/>
                        <a:pt x="30096" y="45895"/>
                      </a:cubicBezTo>
                      <a:cubicBezTo>
                        <a:pt x="31571" y="43270"/>
                        <a:pt x="33352" y="40830"/>
                        <a:pt x="35402" y="38625"/>
                      </a:cubicBezTo>
                      <a:cubicBezTo>
                        <a:pt x="35630" y="38383"/>
                        <a:pt x="35751" y="38061"/>
                        <a:pt x="35742" y="37729"/>
                      </a:cubicBezTo>
                      <a:cubicBezTo>
                        <a:pt x="35708" y="37423"/>
                        <a:pt x="35538" y="37147"/>
                        <a:pt x="35281" y="36977"/>
                      </a:cubicBezTo>
                      <a:lnTo>
                        <a:pt x="20742" y="26534"/>
                      </a:lnTo>
                      <a:cubicBezTo>
                        <a:pt x="20042" y="26083"/>
                        <a:pt x="19620" y="25307"/>
                        <a:pt x="19628" y="24474"/>
                      </a:cubicBezTo>
                      <a:cubicBezTo>
                        <a:pt x="19703" y="23645"/>
                        <a:pt x="20197" y="22913"/>
                        <a:pt x="20936" y="22535"/>
                      </a:cubicBezTo>
                      <a:lnTo>
                        <a:pt x="39255" y="11970"/>
                      </a:lnTo>
                      <a:cubicBezTo>
                        <a:pt x="40760" y="11193"/>
                        <a:pt x="42531" y="11113"/>
                        <a:pt x="44101" y="11752"/>
                      </a:cubicBezTo>
                      <a:lnTo>
                        <a:pt x="62687" y="20355"/>
                      </a:lnTo>
                      <a:cubicBezTo>
                        <a:pt x="63833" y="20791"/>
                        <a:pt x="65084" y="20868"/>
                        <a:pt x="66273" y="20573"/>
                      </a:cubicBezTo>
                      <a:cubicBezTo>
                        <a:pt x="71032" y="19078"/>
                        <a:pt x="75891" y="17919"/>
                        <a:pt x="80812" y="17107"/>
                      </a:cubicBezTo>
                      <a:cubicBezTo>
                        <a:pt x="81760" y="16887"/>
                        <a:pt x="82506" y="16158"/>
                        <a:pt x="82751" y="15217"/>
                      </a:cubicBezTo>
                      <a:lnTo>
                        <a:pt x="85174" y="2981"/>
                      </a:lnTo>
                      <a:cubicBezTo>
                        <a:pt x="85542" y="1272"/>
                        <a:pt x="87037" y="39"/>
                        <a:pt x="88785" y="0"/>
                      </a:cubicBezTo>
                      <a:lnTo>
                        <a:pt x="115706" y="0"/>
                      </a:lnTo>
                      <a:cubicBezTo>
                        <a:pt x="117448" y="41"/>
                        <a:pt x="118933" y="1275"/>
                        <a:pt x="119292" y="2981"/>
                      </a:cubicBezTo>
                      <a:lnTo>
                        <a:pt x="121715" y="15217"/>
                      </a:lnTo>
                      <a:cubicBezTo>
                        <a:pt x="121975" y="16160"/>
                        <a:pt x="122726" y="16885"/>
                        <a:pt x="123678" y="17107"/>
                      </a:cubicBezTo>
                      <a:cubicBezTo>
                        <a:pt x="128599" y="17919"/>
                        <a:pt x="133458" y="19078"/>
                        <a:pt x="138217" y="20573"/>
                      </a:cubicBezTo>
                      <a:cubicBezTo>
                        <a:pt x="139407" y="20878"/>
                        <a:pt x="140659" y="20803"/>
                        <a:pt x="141803" y="20355"/>
                      </a:cubicBezTo>
                      <a:lnTo>
                        <a:pt x="160365" y="11752"/>
                      </a:lnTo>
                      <a:cubicBezTo>
                        <a:pt x="161935" y="11122"/>
                        <a:pt x="163704" y="11202"/>
                        <a:pt x="165211" y="11970"/>
                      </a:cubicBezTo>
                      <a:lnTo>
                        <a:pt x="183530" y="22535"/>
                      </a:lnTo>
                      <a:cubicBezTo>
                        <a:pt x="184662" y="23054"/>
                        <a:pt x="185158" y="24392"/>
                        <a:pt x="184642" y="25523"/>
                      </a:cubicBezTo>
                      <a:cubicBezTo>
                        <a:pt x="184448" y="25947"/>
                        <a:pt x="184126" y="26299"/>
                        <a:pt x="183724" y="26534"/>
                      </a:cubicBezTo>
                      <a:lnTo>
                        <a:pt x="169185" y="36977"/>
                      </a:lnTo>
                      <a:cubicBezTo>
                        <a:pt x="168928" y="37147"/>
                        <a:pt x="168758" y="37423"/>
                        <a:pt x="168725" y="37729"/>
                      </a:cubicBezTo>
                      <a:cubicBezTo>
                        <a:pt x="168715" y="38061"/>
                        <a:pt x="168836" y="38383"/>
                        <a:pt x="169064" y="38625"/>
                      </a:cubicBezTo>
                      <a:cubicBezTo>
                        <a:pt x="171119" y="40825"/>
                        <a:pt x="172900" y="43268"/>
                        <a:pt x="174370" y="45895"/>
                      </a:cubicBezTo>
                      <a:cubicBezTo>
                        <a:pt x="174928" y="46823"/>
                        <a:pt x="175870" y="47453"/>
                        <a:pt x="176939" y="47615"/>
                      </a:cubicBezTo>
                      <a:lnTo>
                        <a:pt x="201340" y="49142"/>
                      </a:lnTo>
                      <a:cubicBezTo>
                        <a:pt x="203085" y="49289"/>
                        <a:pt x="204435" y="50734"/>
                        <a:pt x="204466" y="52486"/>
                      </a:cubicBezTo>
                      <a:lnTo>
                        <a:pt x="204466" y="66104"/>
                      </a:lnTo>
                      <a:cubicBezTo>
                        <a:pt x="204444" y="67856"/>
                        <a:pt x="203087" y="69297"/>
                        <a:pt x="201340" y="69423"/>
                      </a:cubicBezTo>
                      <a:lnTo>
                        <a:pt x="176939" y="70974"/>
                      </a:lnTo>
                      <a:cubicBezTo>
                        <a:pt x="175866" y="71127"/>
                        <a:pt x="174921" y="71759"/>
                        <a:pt x="174370" y="72695"/>
                      </a:cubicBezTo>
                      <a:cubicBezTo>
                        <a:pt x="172895" y="75319"/>
                        <a:pt x="171114" y="77759"/>
                        <a:pt x="169064" y="79964"/>
                      </a:cubicBezTo>
                      <a:cubicBezTo>
                        <a:pt x="168821" y="80197"/>
                        <a:pt x="168698" y="80526"/>
                        <a:pt x="168725" y="80861"/>
                      </a:cubicBezTo>
                      <a:cubicBezTo>
                        <a:pt x="168758" y="81166"/>
                        <a:pt x="168928" y="81442"/>
                        <a:pt x="169185" y="81612"/>
                      </a:cubicBezTo>
                      <a:lnTo>
                        <a:pt x="183724" y="92056"/>
                      </a:lnTo>
                      <a:cubicBezTo>
                        <a:pt x="184424" y="92506"/>
                        <a:pt x="184846" y="93282"/>
                        <a:pt x="184838" y="94115"/>
                      </a:cubicBezTo>
                      <a:cubicBezTo>
                        <a:pt x="184756" y="94935"/>
                        <a:pt x="184264" y="95654"/>
                        <a:pt x="183530" y="96030"/>
                      </a:cubicBezTo>
                      <a:lnTo>
                        <a:pt x="165211" y="106619"/>
                      </a:lnTo>
                      <a:cubicBezTo>
                        <a:pt x="163704" y="107387"/>
                        <a:pt x="161935" y="107467"/>
                        <a:pt x="160365" y="106837"/>
                      </a:cubicBezTo>
                      <a:lnTo>
                        <a:pt x="141803" y="98235"/>
                      </a:lnTo>
                      <a:cubicBezTo>
                        <a:pt x="140650" y="97799"/>
                        <a:pt x="139390" y="97724"/>
                        <a:pt x="138193" y="98017"/>
                      </a:cubicBezTo>
                      <a:cubicBezTo>
                        <a:pt x="133431" y="99500"/>
                        <a:pt x="128573" y="100656"/>
                        <a:pt x="123654" y="101482"/>
                      </a:cubicBezTo>
                      <a:cubicBezTo>
                        <a:pt x="122699" y="101700"/>
                        <a:pt x="121945" y="102427"/>
                        <a:pt x="121691" y="103372"/>
                      </a:cubicBezTo>
                      <a:lnTo>
                        <a:pt x="119268" y="115609"/>
                      </a:lnTo>
                      <a:cubicBezTo>
                        <a:pt x="118909" y="117315"/>
                        <a:pt x="117424" y="118548"/>
                        <a:pt x="115682" y="118589"/>
                      </a:cubicBezTo>
                      <a:lnTo>
                        <a:pt x="88639" y="118589"/>
                      </a:lnTo>
                      <a:cubicBezTo>
                        <a:pt x="86938" y="118522"/>
                        <a:pt x="85496" y="117317"/>
                        <a:pt x="85126" y="115657"/>
                      </a:cubicBezTo>
                      <a:close/>
                      <a:moveTo>
                        <a:pt x="142409" y="96660"/>
                      </a:moveTo>
                      <a:lnTo>
                        <a:pt x="160995" y="105262"/>
                      </a:lnTo>
                      <a:cubicBezTo>
                        <a:pt x="162044" y="105650"/>
                        <a:pt x="163207" y="105599"/>
                        <a:pt x="164217" y="105117"/>
                      </a:cubicBezTo>
                      <a:lnTo>
                        <a:pt x="182537" y="94527"/>
                      </a:lnTo>
                      <a:cubicBezTo>
                        <a:pt x="182730" y="94435"/>
                        <a:pt x="182878" y="94271"/>
                        <a:pt x="182948" y="94067"/>
                      </a:cubicBezTo>
                      <a:cubicBezTo>
                        <a:pt x="182902" y="93856"/>
                        <a:pt x="182769" y="93672"/>
                        <a:pt x="182585" y="93558"/>
                      </a:cubicBezTo>
                      <a:lnTo>
                        <a:pt x="168046" y="83114"/>
                      </a:lnTo>
                      <a:cubicBezTo>
                        <a:pt x="167365" y="82656"/>
                        <a:pt x="166922" y="81920"/>
                        <a:pt x="166834" y="81103"/>
                      </a:cubicBezTo>
                      <a:cubicBezTo>
                        <a:pt x="166747" y="80255"/>
                        <a:pt x="167040" y="79412"/>
                        <a:pt x="167634" y="78801"/>
                      </a:cubicBezTo>
                      <a:cubicBezTo>
                        <a:pt x="169599" y="76700"/>
                        <a:pt x="171308" y="74374"/>
                        <a:pt x="172723" y="71871"/>
                      </a:cubicBezTo>
                      <a:cubicBezTo>
                        <a:pt x="173561" y="70393"/>
                        <a:pt x="175056" y="69402"/>
                        <a:pt x="176745" y="69205"/>
                      </a:cubicBezTo>
                      <a:lnTo>
                        <a:pt x="201146" y="67655"/>
                      </a:lnTo>
                      <a:cubicBezTo>
                        <a:pt x="201956" y="67604"/>
                        <a:pt x="202588" y="66940"/>
                        <a:pt x="202600" y="66128"/>
                      </a:cubicBezTo>
                      <a:lnTo>
                        <a:pt x="202600" y="52486"/>
                      </a:lnTo>
                      <a:cubicBezTo>
                        <a:pt x="202588" y="51674"/>
                        <a:pt x="201956" y="51010"/>
                        <a:pt x="201146" y="50959"/>
                      </a:cubicBezTo>
                      <a:lnTo>
                        <a:pt x="176745" y="49408"/>
                      </a:lnTo>
                      <a:cubicBezTo>
                        <a:pt x="175056" y="49212"/>
                        <a:pt x="173561" y="48221"/>
                        <a:pt x="172723" y="46743"/>
                      </a:cubicBezTo>
                      <a:cubicBezTo>
                        <a:pt x="171317" y="44215"/>
                        <a:pt x="169616" y="41865"/>
                        <a:pt x="167658" y="39740"/>
                      </a:cubicBezTo>
                      <a:cubicBezTo>
                        <a:pt x="167043" y="39093"/>
                        <a:pt x="166750" y="38203"/>
                        <a:pt x="166859" y="37317"/>
                      </a:cubicBezTo>
                      <a:cubicBezTo>
                        <a:pt x="166941" y="36498"/>
                        <a:pt x="167384" y="35761"/>
                        <a:pt x="168070" y="35305"/>
                      </a:cubicBezTo>
                      <a:lnTo>
                        <a:pt x="182609" y="24862"/>
                      </a:lnTo>
                      <a:cubicBezTo>
                        <a:pt x="182793" y="24748"/>
                        <a:pt x="182927" y="24564"/>
                        <a:pt x="182973" y="24353"/>
                      </a:cubicBezTo>
                      <a:cubicBezTo>
                        <a:pt x="182910" y="24147"/>
                        <a:pt x="182759" y="23977"/>
                        <a:pt x="182561" y="23892"/>
                      </a:cubicBezTo>
                      <a:lnTo>
                        <a:pt x="164242" y="13303"/>
                      </a:lnTo>
                      <a:cubicBezTo>
                        <a:pt x="163234" y="12809"/>
                        <a:pt x="162066" y="12758"/>
                        <a:pt x="161019" y="13158"/>
                      </a:cubicBezTo>
                      <a:lnTo>
                        <a:pt x="142433" y="21760"/>
                      </a:lnTo>
                      <a:cubicBezTo>
                        <a:pt x="140895" y="22395"/>
                        <a:pt x="139189" y="22497"/>
                        <a:pt x="137587" y="22051"/>
                      </a:cubicBezTo>
                      <a:cubicBezTo>
                        <a:pt x="132896" y="20599"/>
                        <a:pt x="128110" y="19468"/>
                        <a:pt x="123266" y="18658"/>
                      </a:cubicBezTo>
                      <a:cubicBezTo>
                        <a:pt x="121582" y="18305"/>
                        <a:pt x="120252" y="17013"/>
                        <a:pt x="119849" y="15339"/>
                      </a:cubicBezTo>
                      <a:lnTo>
                        <a:pt x="117426" y="3102"/>
                      </a:lnTo>
                      <a:cubicBezTo>
                        <a:pt x="117223" y="2239"/>
                        <a:pt x="116472" y="1616"/>
                        <a:pt x="115585" y="1575"/>
                      </a:cubicBezTo>
                      <a:lnTo>
                        <a:pt x="88639" y="1575"/>
                      </a:lnTo>
                      <a:cubicBezTo>
                        <a:pt x="87752" y="1616"/>
                        <a:pt x="87001" y="2239"/>
                        <a:pt x="86798" y="3102"/>
                      </a:cubicBezTo>
                      <a:lnTo>
                        <a:pt x="84374" y="15339"/>
                      </a:lnTo>
                      <a:cubicBezTo>
                        <a:pt x="83982" y="17018"/>
                        <a:pt x="82647" y="18314"/>
                        <a:pt x="80958" y="18658"/>
                      </a:cubicBezTo>
                      <a:cubicBezTo>
                        <a:pt x="76124" y="19475"/>
                        <a:pt x="71347" y="20609"/>
                        <a:pt x="66661" y="22051"/>
                      </a:cubicBezTo>
                      <a:cubicBezTo>
                        <a:pt x="65057" y="22492"/>
                        <a:pt x="63353" y="22390"/>
                        <a:pt x="61815" y="21760"/>
                      </a:cubicBezTo>
                      <a:lnTo>
                        <a:pt x="43253" y="13158"/>
                      </a:lnTo>
                      <a:cubicBezTo>
                        <a:pt x="42207" y="12758"/>
                        <a:pt x="41039" y="12809"/>
                        <a:pt x="40031" y="13303"/>
                      </a:cubicBezTo>
                      <a:lnTo>
                        <a:pt x="21712" y="23892"/>
                      </a:lnTo>
                      <a:cubicBezTo>
                        <a:pt x="21469" y="23892"/>
                        <a:pt x="21300" y="24207"/>
                        <a:pt x="21300" y="24353"/>
                      </a:cubicBezTo>
                      <a:cubicBezTo>
                        <a:pt x="21338" y="24568"/>
                        <a:pt x="21472" y="24755"/>
                        <a:pt x="21663" y="24862"/>
                      </a:cubicBezTo>
                      <a:lnTo>
                        <a:pt x="36202" y="35305"/>
                      </a:lnTo>
                      <a:cubicBezTo>
                        <a:pt x="36878" y="35768"/>
                        <a:pt x="37319" y="36502"/>
                        <a:pt x="37414" y="37317"/>
                      </a:cubicBezTo>
                      <a:cubicBezTo>
                        <a:pt x="37523" y="38203"/>
                        <a:pt x="37229" y="39093"/>
                        <a:pt x="36614" y="39740"/>
                      </a:cubicBezTo>
                      <a:cubicBezTo>
                        <a:pt x="34644" y="41858"/>
                        <a:pt x="32945" y="44211"/>
                        <a:pt x="31550" y="46743"/>
                      </a:cubicBezTo>
                      <a:cubicBezTo>
                        <a:pt x="30704" y="48216"/>
                        <a:pt x="29214" y="49205"/>
                        <a:pt x="27527" y="49408"/>
                      </a:cubicBezTo>
                      <a:lnTo>
                        <a:pt x="3102" y="50959"/>
                      </a:lnTo>
                      <a:cubicBezTo>
                        <a:pt x="2307" y="51032"/>
                        <a:pt x="1694" y="51688"/>
                        <a:pt x="1672" y="52486"/>
                      </a:cubicBezTo>
                      <a:lnTo>
                        <a:pt x="1672" y="66104"/>
                      </a:lnTo>
                      <a:cubicBezTo>
                        <a:pt x="1682" y="66906"/>
                        <a:pt x="2302" y="67567"/>
                        <a:pt x="3102" y="67630"/>
                      </a:cubicBezTo>
                      <a:lnTo>
                        <a:pt x="27527" y="69181"/>
                      </a:lnTo>
                      <a:cubicBezTo>
                        <a:pt x="29214" y="69385"/>
                        <a:pt x="30704" y="70373"/>
                        <a:pt x="31550" y="71847"/>
                      </a:cubicBezTo>
                      <a:cubicBezTo>
                        <a:pt x="32948" y="74379"/>
                        <a:pt x="34646" y="76729"/>
                        <a:pt x="36614" y="78850"/>
                      </a:cubicBezTo>
                      <a:cubicBezTo>
                        <a:pt x="37188" y="79472"/>
                        <a:pt x="37479" y="80306"/>
                        <a:pt x="37414" y="81152"/>
                      </a:cubicBezTo>
                      <a:cubicBezTo>
                        <a:pt x="37319" y="81966"/>
                        <a:pt x="36878" y="82700"/>
                        <a:pt x="36202" y="83163"/>
                      </a:cubicBezTo>
                      <a:lnTo>
                        <a:pt x="21663" y="93607"/>
                      </a:lnTo>
                      <a:cubicBezTo>
                        <a:pt x="21472" y="93713"/>
                        <a:pt x="21338" y="93900"/>
                        <a:pt x="21300" y="94115"/>
                      </a:cubicBezTo>
                      <a:cubicBezTo>
                        <a:pt x="21300" y="94261"/>
                        <a:pt x="21469" y="94430"/>
                        <a:pt x="21712" y="94576"/>
                      </a:cubicBezTo>
                      <a:lnTo>
                        <a:pt x="40031" y="105165"/>
                      </a:lnTo>
                      <a:cubicBezTo>
                        <a:pt x="41039" y="105662"/>
                        <a:pt x="42207" y="105713"/>
                        <a:pt x="43253" y="105310"/>
                      </a:cubicBezTo>
                      <a:lnTo>
                        <a:pt x="61815" y="96708"/>
                      </a:lnTo>
                      <a:cubicBezTo>
                        <a:pt x="63353" y="96083"/>
                        <a:pt x="65055" y="95972"/>
                        <a:pt x="66661" y="96393"/>
                      </a:cubicBezTo>
                      <a:cubicBezTo>
                        <a:pt x="71343" y="97857"/>
                        <a:pt x="76119" y="99001"/>
                        <a:pt x="80958" y="99810"/>
                      </a:cubicBezTo>
                      <a:cubicBezTo>
                        <a:pt x="82654" y="100142"/>
                        <a:pt x="83994" y="101443"/>
                        <a:pt x="84374" y="103130"/>
                      </a:cubicBezTo>
                      <a:lnTo>
                        <a:pt x="86798" y="115367"/>
                      </a:lnTo>
                      <a:cubicBezTo>
                        <a:pt x="87003" y="116224"/>
                        <a:pt x="87757" y="116840"/>
                        <a:pt x="88639" y="116869"/>
                      </a:cubicBezTo>
                      <a:lnTo>
                        <a:pt x="115560" y="116869"/>
                      </a:lnTo>
                      <a:cubicBezTo>
                        <a:pt x="116442" y="116840"/>
                        <a:pt x="117196" y="116224"/>
                        <a:pt x="117402" y="115367"/>
                      </a:cubicBezTo>
                      <a:lnTo>
                        <a:pt x="119825" y="103130"/>
                      </a:lnTo>
                      <a:cubicBezTo>
                        <a:pt x="120223" y="101453"/>
                        <a:pt x="121555" y="100159"/>
                        <a:pt x="123242" y="99810"/>
                      </a:cubicBezTo>
                      <a:cubicBezTo>
                        <a:pt x="128081" y="99001"/>
                        <a:pt x="132857" y="97857"/>
                        <a:pt x="137538" y="96393"/>
                      </a:cubicBezTo>
                      <a:cubicBezTo>
                        <a:pt x="138183" y="96204"/>
                        <a:pt x="138852" y="96107"/>
                        <a:pt x="139525" y="96102"/>
                      </a:cubicBezTo>
                      <a:cubicBezTo>
                        <a:pt x="140517" y="96081"/>
                        <a:pt x="141498" y="96270"/>
                        <a:pt x="142409" y="96660"/>
                      </a:cubicBezTo>
                      <a:close/>
                      <a:moveTo>
                        <a:pt x="70805" y="77880"/>
                      </a:moveTo>
                      <a:cubicBezTo>
                        <a:pt x="62251" y="73034"/>
                        <a:pt x="57526" y="66322"/>
                        <a:pt x="57526" y="59246"/>
                      </a:cubicBezTo>
                      <a:cubicBezTo>
                        <a:pt x="57526" y="52171"/>
                        <a:pt x="62372" y="45531"/>
                        <a:pt x="70805" y="40588"/>
                      </a:cubicBezTo>
                      <a:lnTo>
                        <a:pt x="70805" y="40588"/>
                      </a:lnTo>
                      <a:cubicBezTo>
                        <a:pt x="88106" y="30604"/>
                        <a:pt x="116287" y="30604"/>
                        <a:pt x="133589" y="40588"/>
                      </a:cubicBezTo>
                      <a:cubicBezTo>
                        <a:pt x="142142" y="45434"/>
                        <a:pt x="146843" y="52171"/>
                        <a:pt x="146843" y="59246"/>
                      </a:cubicBezTo>
                      <a:cubicBezTo>
                        <a:pt x="146843" y="66322"/>
                        <a:pt x="142142" y="72937"/>
                        <a:pt x="133589" y="77880"/>
                      </a:cubicBezTo>
                      <a:cubicBezTo>
                        <a:pt x="113859" y="87895"/>
                        <a:pt x="90534" y="87895"/>
                        <a:pt x="70805" y="77880"/>
                      </a:cubicBezTo>
                      <a:close/>
                      <a:moveTo>
                        <a:pt x="71701" y="42163"/>
                      </a:moveTo>
                      <a:lnTo>
                        <a:pt x="71701" y="42163"/>
                      </a:lnTo>
                      <a:cubicBezTo>
                        <a:pt x="63729" y="46767"/>
                        <a:pt x="59319" y="52825"/>
                        <a:pt x="59319" y="59246"/>
                      </a:cubicBezTo>
                      <a:cubicBezTo>
                        <a:pt x="59319" y="65668"/>
                        <a:pt x="63729" y="71725"/>
                        <a:pt x="71701" y="76208"/>
                      </a:cubicBezTo>
                      <a:cubicBezTo>
                        <a:pt x="88518" y="85901"/>
                        <a:pt x="115875" y="85901"/>
                        <a:pt x="132692" y="76208"/>
                      </a:cubicBezTo>
                      <a:cubicBezTo>
                        <a:pt x="140664" y="71604"/>
                        <a:pt x="145050" y="65546"/>
                        <a:pt x="145050" y="59246"/>
                      </a:cubicBezTo>
                      <a:cubicBezTo>
                        <a:pt x="145050" y="52946"/>
                        <a:pt x="140664" y="46767"/>
                        <a:pt x="132692" y="42163"/>
                      </a:cubicBezTo>
                      <a:cubicBezTo>
                        <a:pt x="113525" y="32436"/>
                        <a:pt x="90868" y="32436"/>
                        <a:pt x="71701" y="42163"/>
                      </a:cubicBezTo>
                      <a:close/>
                    </a:path>
                  </a:pathLst>
                </a:custGeom>
                <a:solidFill>
                  <a:srgbClr val="FFFFFF">
                    <a:alpha val="55000"/>
                  </a:srgbClr>
                </a:solidFill>
                <a:ln w="2419" cap="flat">
                  <a:noFill/>
                  <a:prstDash val="solid"/>
                  <a:miter/>
                </a:ln>
              </p:spPr>
              <p:txBody>
                <a:bodyPr rtlCol="0" anchor="ctr"/>
                <a:lstStyle/>
                <a:p>
                  <a:endParaRPr lang="en-US"/>
                </a:p>
              </p:txBody>
            </p:sp>
          </p:grpSp>
        </p:grpSp>
        <p:grpSp>
          <p:nvGrpSpPr>
            <p:cNvPr id="1297" name="Graphic 41">
              <a:extLst>
                <a:ext uri="{FF2B5EF4-FFF2-40B4-BE49-F238E27FC236}">
                  <a16:creationId xmlns="" xmlns:a16="http://schemas.microsoft.com/office/drawing/2014/main" id="{F728BEE4-924D-4915-A99B-0B49C5FDC82F}"/>
                </a:ext>
              </a:extLst>
            </p:cNvPr>
            <p:cNvGrpSpPr/>
            <p:nvPr/>
          </p:nvGrpSpPr>
          <p:grpSpPr>
            <a:xfrm>
              <a:off x="4174352" y="2840612"/>
              <a:ext cx="276813" cy="531928"/>
              <a:chOff x="4877737" y="3987129"/>
              <a:chExt cx="276813" cy="531928"/>
            </a:xfrm>
          </p:grpSpPr>
          <p:grpSp>
            <p:nvGrpSpPr>
              <p:cNvPr id="1298" name="Graphic 41">
                <a:extLst>
                  <a:ext uri="{FF2B5EF4-FFF2-40B4-BE49-F238E27FC236}">
                    <a16:creationId xmlns="" xmlns:a16="http://schemas.microsoft.com/office/drawing/2014/main" id="{A721A670-D7A4-4871-891F-220AD5042409}"/>
                  </a:ext>
                </a:extLst>
              </p:cNvPr>
              <p:cNvGrpSpPr/>
              <p:nvPr/>
            </p:nvGrpSpPr>
            <p:grpSpPr>
              <a:xfrm>
                <a:off x="4913120" y="4075929"/>
                <a:ext cx="241430" cy="405293"/>
                <a:chOff x="4913120" y="4075929"/>
                <a:chExt cx="241430" cy="405293"/>
              </a:xfrm>
            </p:grpSpPr>
            <p:sp>
              <p:nvSpPr>
                <p:cNvPr id="1299" name="Freeform: Shape 1298">
                  <a:extLst>
                    <a:ext uri="{FF2B5EF4-FFF2-40B4-BE49-F238E27FC236}">
                      <a16:creationId xmlns="" xmlns:a16="http://schemas.microsoft.com/office/drawing/2014/main" id="{55C949B9-BE8C-429D-AFA7-668CDC9270B6}"/>
                    </a:ext>
                  </a:extLst>
                </p:cNvPr>
                <p:cNvSpPr/>
                <p:nvPr/>
              </p:nvSpPr>
              <p:spPr>
                <a:xfrm>
                  <a:off x="4913120" y="4293624"/>
                  <a:ext cx="30168" cy="141135"/>
                </a:xfrm>
                <a:custGeom>
                  <a:avLst/>
                  <a:gdLst>
                    <a:gd name="connsiteX0" fmla="*/ 0 w 30168"/>
                    <a:gd name="connsiteY0" fmla="*/ 139235 h 141135"/>
                    <a:gd name="connsiteX1" fmla="*/ 16599 w 30168"/>
                    <a:gd name="connsiteY1" fmla="*/ 678 h 141135"/>
                    <a:gd name="connsiteX2" fmla="*/ 30168 w 30168"/>
                    <a:gd name="connsiteY2" fmla="*/ 0 h 141135"/>
                    <a:gd name="connsiteX3" fmla="*/ 6833 w 30168"/>
                    <a:gd name="connsiteY3" fmla="*/ 139210 h 141135"/>
                    <a:gd name="connsiteX4" fmla="*/ 6833 w 30168"/>
                    <a:gd name="connsiteY4" fmla="*/ 139210 h 141135"/>
                    <a:gd name="connsiteX5" fmla="*/ 5937 w 30168"/>
                    <a:gd name="connsiteY5" fmla="*/ 140422 h 141135"/>
                    <a:gd name="connsiteX6" fmla="*/ 1090 w 30168"/>
                    <a:gd name="connsiteY6" fmla="*/ 140664 h 141135"/>
                    <a:gd name="connsiteX7" fmla="*/ 24 w 30168"/>
                    <a:gd name="connsiteY7" fmla="*/ 139235 h 14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168" h="141135">
                      <a:moveTo>
                        <a:pt x="0" y="139235"/>
                      </a:moveTo>
                      <a:lnTo>
                        <a:pt x="16599" y="678"/>
                      </a:lnTo>
                      <a:lnTo>
                        <a:pt x="30168" y="0"/>
                      </a:lnTo>
                      <a:lnTo>
                        <a:pt x="6833" y="139210"/>
                      </a:lnTo>
                      <a:lnTo>
                        <a:pt x="6833" y="139210"/>
                      </a:lnTo>
                      <a:cubicBezTo>
                        <a:pt x="6734" y="139729"/>
                        <a:pt x="6404" y="140175"/>
                        <a:pt x="5937" y="140422"/>
                      </a:cubicBezTo>
                      <a:cubicBezTo>
                        <a:pt x="4454" y="141280"/>
                        <a:pt x="2651" y="141369"/>
                        <a:pt x="1090" y="140664"/>
                      </a:cubicBezTo>
                      <a:cubicBezTo>
                        <a:pt x="482" y="140444"/>
                        <a:pt x="63" y="139882"/>
                        <a:pt x="24" y="139235"/>
                      </a:cubicBezTo>
                      <a:close/>
                    </a:path>
                  </a:pathLst>
                </a:custGeom>
                <a:solidFill>
                  <a:srgbClr val="263238"/>
                </a:solidFill>
                <a:ln w="2419" cap="flat">
                  <a:noFill/>
                  <a:prstDash val="solid"/>
                  <a:miter/>
                </a:ln>
              </p:spPr>
              <p:txBody>
                <a:bodyPr rtlCol="0" anchor="ctr"/>
                <a:lstStyle/>
                <a:p>
                  <a:endParaRPr lang="en-US"/>
                </a:p>
              </p:txBody>
            </p:sp>
            <p:sp>
              <p:nvSpPr>
                <p:cNvPr id="1300" name="Freeform: Shape 1299">
                  <a:extLst>
                    <a:ext uri="{FF2B5EF4-FFF2-40B4-BE49-F238E27FC236}">
                      <a16:creationId xmlns="" xmlns:a16="http://schemas.microsoft.com/office/drawing/2014/main" id="{42050F7D-55BD-4135-9C38-B7CB7E8C869F}"/>
                    </a:ext>
                  </a:extLst>
                </p:cNvPr>
                <p:cNvSpPr/>
                <p:nvPr/>
              </p:nvSpPr>
              <p:spPr>
                <a:xfrm>
                  <a:off x="4927683" y="4293624"/>
                  <a:ext cx="15605" cy="26267"/>
                </a:xfrm>
                <a:custGeom>
                  <a:avLst/>
                  <a:gdLst>
                    <a:gd name="connsiteX0" fmla="*/ 2035 w 15605"/>
                    <a:gd name="connsiteY0" fmla="*/ 678 h 26267"/>
                    <a:gd name="connsiteX1" fmla="*/ 15605 w 15605"/>
                    <a:gd name="connsiteY1" fmla="*/ 0 h 26267"/>
                    <a:gd name="connsiteX2" fmla="*/ 11607 w 15605"/>
                    <a:gd name="connsiteY2" fmla="*/ 26267 h 26267"/>
                    <a:gd name="connsiteX3" fmla="*/ 3586 w 15605"/>
                    <a:gd name="connsiteY3" fmla="*/ 22584 h 26267"/>
                    <a:gd name="connsiteX4" fmla="*/ 0 w 15605"/>
                    <a:gd name="connsiteY4" fmla="*/ 19506 h 26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05" h="26267">
                      <a:moveTo>
                        <a:pt x="2035" y="678"/>
                      </a:moveTo>
                      <a:lnTo>
                        <a:pt x="15605" y="0"/>
                      </a:lnTo>
                      <a:lnTo>
                        <a:pt x="11607" y="26267"/>
                      </a:lnTo>
                      <a:cubicBezTo>
                        <a:pt x="8837" y="25261"/>
                        <a:pt x="6155" y="24030"/>
                        <a:pt x="3586" y="22584"/>
                      </a:cubicBezTo>
                      <a:cubicBezTo>
                        <a:pt x="2118" y="21927"/>
                        <a:pt x="872" y="20859"/>
                        <a:pt x="0" y="19506"/>
                      </a:cubicBezTo>
                      <a:close/>
                    </a:path>
                  </a:pathLst>
                </a:custGeom>
                <a:solidFill>
                  <a:srgbClr val="263238"/>
                </a:solidFill>
                <a:ln w="2419" cap="flat">
                  <a:noFill/>
                  <a:prstDash val="solid"/>
                  <a:miter/>
                </a:ln>
              </p:spPr>
              <p:txBody>
                <a:bodyPr rtlCol="0" anchor="ctr"/>
                <a:lstStyle/>
                <a:p>
                  <a:endParaRPr lang="en-US"/>
                </a:p>
              </p:txBody>
            </p:sp>
            <p:sp>
              <p:nvSpPr>
                <p:cNvPr id="1301" name="Freeform: Shape 1300">
                  <a:extLst>
                    <a:ext uri="{FF2B5EF4-FFF2-40B4-BE49-F238E27FC236}">
                      <a16:creationId xmlns="" xmlns:a16="http://schemas.microsoft.com/office/drawing/2014/main" id="{47FDECFE-A0D3-4B30-B996-F69A9EEEBAB6}"/>
                    </a:ext>
                  </a:extLst>
                </p:cNvPr>
                <p:cNvSpPr/>
                <p:nvPr/>
              </p:nvSpPr>
              <p:spPr>
                <a:xfrm>
                  <a:off x="5110002" y="4273997"/>
                  <a:ext cx="33366" cy="132912"/>
                </a:xfrm>
                <a:custGeom>
                  <a:avLst/>
                  <a:gdLst>
                    <a:gd name="connsiteX0" fmla="*/ 0 w 33366"/>
                    <a:gd name="connsiteY0" fmla="*/ 0 h 132912"/>
                    <a:gd name="connsiteX1" fmla="*/ 13594 w 33366"/>
                    <a:gd name="connsiteY1" fmla="*/ 0 h 132912"/>
                    <a:gd name="connsiteX2" fmla="*/ 33367 w 33366"/>
                    <a:gd name="connsiteY2" fmla="*/ 130850 h 132912"/>
                    <a:gd name="connsiteX3" fmla="*/ 33367 w 33366"/>
                    <a:gd name="connsiteY3" fmla="*/ 130850 h 132912"/>
                    <a:gd name="connsiteX4" fmla="*/ 32373 w 33366"/>
                    <a:gd name="connsiteY4" fmla="*/ 132329 h 132912"/>
                    <a:gd name="connsiteX5" fmla="*/ 27527 w 33366"/>
                    <a:gd name="connsiteY5" fmla="*/ 132329 h 132912"/>
                    <a:gd name="connsiteX6" fmla="*/ 26582 w 33366"/>
                    <a:gd name="connsiteY6" fmla="*/ 131166 h 132912"/>
                    <a:gd name="connsiteX7" fmla="*/ 26582 w 33366"/>
                    <a:gd name="connsiteY7" fmla="*/ 131166 h 1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66" h="132912">
                      <a:moveTo>
                        <a:pt x="0" y="0"/>
                      </a:moveTo>
                      <a:lnTo>
                        <a:pt x="13594" y="0"/>
                      </a:lnTo>
                      <a:lnTo>
                        <a:pt x="33367" y="130850"/>
                      </a:lnTo>
                      <a:lnTo>
                        <a:pt x="33367" y="130850"/>
                      </a:lnTo>
                      <a:cubicBezTo>
                        <a:pt x="33367" y="131500"/>
                        <a:pt x="32974" y="132084"/>
                        <a:pt x="32373" y="132329"/>
                      </a:cubicBezTo>
                      <a:cubicBezTo>
                        <a:pt x="30852" y="133106"/>
                        <a:pt x="29049" y="133106"/>
                        <a:pt x="27527" y="132329"/>
                      </a:cubicBezTo>
                      <a:cubicBezTo>
                        <a:pt x="27052" y="132106"/>
                        <a:pt x="26703" y="131677"/>
                        <a:pt x="26582" y="131166"/>
                      </a:cubicBezTo>
                      <a:lnTo>
                        <a:pt x="26582" y="131166"/>
                      </a:lnTo>
                      <a:close/>
                    </a:path>
                  </a:pathLst>
                </a:custGeom>
                <a:solidFill>
                  <a:srgbClr val="37474F"/>
                </a:solidFill>
                <a:ln w="2419" cap="flat">
                  <a:noFill/>
                  <a:prstDash val="solid"/>
                  <a:miter/>
                </a:ln>
              </p:spPr>
              <p:txBody>
                <a:bodyPr rtlCol="0" anchor="ctr"/>
                <a:lstStyle/>
                <a:p>
                  <a:endParaRPr lang="en-US"/>
                </a:p>
              </p:txBody>
            </p:sp>
            <p:sp>
              <p:nvSpPr>
                <p:cNvPr id="1302" name="Freeform: Shape 1301">
                  <a:extLst>
                    <a:ext uri="{FF2B5EF4-FFF2-40B4-BE49-F238E27FC236}">
                      <a16:creationId xmlns="" xmlns:a16="http://schemas.microsoft.com/office/drawing/2014/main" id="{863A9437-0F45-4B9A-995D-3DEECCD3CA01}"/>
                    </a:ext>
                  </a:extLst>
                </p:cNvPr>
                <p:cNvSpPr/>
                <p:nvPr/>
              </p:nvSpPr>
              <p:spPr>
                <a:xfrm>
                  <a:off x="5110002" y="4273997"/>
                  <a:ext cx="19118" cy="42889"/>
                </a:xfrm>
                <a:custGeom>
                  <a:avLst/>
                  <a:gdLst>
                    <a:gd name="connsiteX0" fmla="*/ 13594 w 19118"/>
                    <a:gd name="connsiteY0" fmla="*/ 0 h 42889"/>
                    <a:gd name="connsiteX1" fmla="*/ 19119 w 19118"/>
                    <a:gd name="connsiteY1" fmla="*/ 36517 h 42889"/>
                    <a:gd name="connsiteX2" fmla="*/ 8675 w 19118"/>
                    <a:gd name="connsiteY2" fmla="*/ 42890 h 42889"/>
                    <a:gd name="connsiteX3" fmla="*/ 0 w 19118"/>
                    <a:gd name="connsiteY3" fmla="*/ 0 h 42889"/>
                  </a:gdLst>
                  <a:ahLst/>
                  <a:cxnLst>
                    <a:cxn ang="0">
                      <a:pos x="connsiteX0" y="connsiteY0"/>
                    </a:cxn>
                    <a:cxn ang="0">
                      <a:pos x="connsiteX1" y="connsiteY1"/>
                    </a:cxn>
                    <a:cxn ang="0">
                      <a:pos x="connsiteX2" y="connsiteY2"/>
                    </a:cxn>
                    <a:cxn ang="0">
                      <a:pos x="connsiteX3" y="connsiteY3"/>
                    </a:cxn>
                  </a:cxnLst>
                  <a:rect l="l" t="t" r="r" b="b"/>
                  <a:pathLst>
                    <a:path w="19118" h="42889">
                      <a:moveTo>
                        <a:pt x="13594" y="0"/>
                      </a:moveTo>
                      <a:lnTo>
                        <a:pt x="19119" y="36517"/>
                      </a:lnTo>
                      <a:cubicBezTo>
                        <a:pt x="15894" y="39035"/>
                        <a:pt x="12390" y="41172"/>
                        <a:pt x="8675" y="42890"/>
                      </a:cubicBezTo>
                      <a:lnTo>
                        <a:pt x="0" y="0"/>
                      </a:lnTo>
                      <a:close/>
                    </a:path>
                  </a:pathLst>
                </a:custGeom>
                <a:solidFill>
                  <a:srgbClr val="263238"/>
                </a:solidFill>
                <a:ln w="2419" cap="flat">
                  <a:noFill/>
                  <a:prstDash val="solid"/>
                  <a:miter/>
                </a:ln>
              </p:spPr>
              <p:txBody>
                <a:bodyPr rtlCol="0" anchor="ctr"/>
                <a:lstStyle/>
                <a:p>
                  <a:endParaRPr lang="en-US"/>
                </a:p>
              </p:txBody>
            </p:sp>
            <p:sp>
              <p:nvSpPr>
                <p:cNvPr id="1303" name="Freeform: Shape 1302">
                  <a:extLst>
                    <a:ext uri="{FF2B5EF4-FFF2-40B4-BE49-F238E27FC236}">
                      <a16:creationId xmlns="" xmlns:a16="http://schemas.microsoft.com/office/drawing/2014/main" id="{C7A7CC28-8945-40A9-921F-A321E9ECA584}"/>
                    </a:ext>
                  </a:extLst>
                </p:cNvPr>
                <p:cNvSpPr/>
                <p:nvPr/>
              </p:nvSpPr>
              <p:spPr>
                <a:xfrm>
                  <a:off x="5003868" y="4337750"/>
                  <a:ext cx="26339" cy="143471"/>
                </a:xfrm>
                <a:custGeom>
                  <a:avLst/>
                  <a:gdLst>
                    <a:gd name="connsiteX0" fmla="*/ 0 w 26339"/>
                    <a:gd name="connsiteY0" fmla="*/ 141561 h 143471"/>
                    <a:gd name="connsiteX1" fmla="*/ 12770 w 26339"/>
                    <a:gd name="connsiteY1" fmla="*/ 703 h 143471"/>
                    <a:gd name="connsiteX2" fmla="*/ 26340 w 26339"/>
                    <a:gd name="connsiteY2" fmla="*/ 0 h 143471"/>
                    <a:gd name="connsiteX3" fmla="*/ 6858 w 26339"/>
                    <a:gd name="connsiteY3" fmla="*/ 141561 h 143471"/>
                    <a:gd name="connsiteX4" fmla="*/ 6858 w 26339"/>
                    <a:gd name="connsiteY4" fmla="*/ 141561 h 143471"/>
                    <a:gd name="connsiteX5" fmla="*/ 5961 w 26339"/>
                    <a:gd name="connsiteY5" fmla="*/ 142772 h 143471"/>
                    <a:gd name="connsiteX6" fmla="*/ 1115 w 26339"/>
                    <a:gd name="connsiteY6" fmla="*/ 143015 h 143471"/>
                    <a:gd name="connsiteX7" fmla="*/ 73 w 26339"/>
                    <a:gd name="connsiteY7" fmla="*/ 141561 h 143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39" h="143471">
                      <a:moveTo>
                        <a:pt x="0" y="141561"/>
                      </a:moveTo>
                      <a:lnTo>
                        <a:pt x="12770" y="703"/>
                      </a:lnTo>
                      <a:lnTo>
                        <a:pt x="26340" y="0"/>
                      </a:lnTo>
                      <a:lnTo>
                        <a:pt x="6858" y="141561"/>
                      </a:lnTo>
                      <a:lnTo>
                        <a:pt x="6858" y="141561"/>
                      </a:lnTo>
                      <a:cubicBezTo>
                        <a:pt x="6751" y="142077"/>
                        <a:pt x="6424" y="142520"/>
                        <a:pt x="5961" y="142772"/>
                      </a:cubicBezTo>
                      <a:cubicBezTo>
                        <a:pt x="4473" y="143611"/>
                        <a:pt x="2678" y="143701"/>
                        <a:pt x="1115" y="143015"/>
                      </a:cubicBezTo>
                      <a:cubicBezTo>
                        <a:pt x="506" y="142782"/>
                        <a:pt x="97" y="142210"/>
                        <a:pt x="73" y="141561"/>
                      </a:cubicBezTo>
                      <a:close/>
                    </a:path>
                  </a:pathLst>
                </a:custGeom>
                <a:solidFill>
                  <a:srgbClr val="37474F"/>
                </a:solidFill>
                <a:ln w="2419" cap="flat">
                  <a:noFill/>
                  <a:prstDash val="solid"/>
                  <a:miter/>
                </a:ln>
              </p:spPr>
              <p:txBody>
                <a:bodyPr rtlCol="0" anchor="ctr"/>
                <a:lstStyle/>
                <a:p>
                  <a:endParaRPr lang="en-US"/>
                </a:p>
              </p:txBody>
            </p:sp>
            <p:sp>
              <p:nvSpPr>
                <p:cNvPr id="1304" name="Freeform: Shape 1303">
                  <a:extLst>
                    <a:ext uri="{FF2B5EF4-FFF2-40B4-BE49-F238E27FC236}">
                      <a16:creationId xmlns="" xmlns:a16="http://schemas.microsoft.com/office/drawing/2014/main" id="{BE3960F8-0F48-4415-8700-1F50FF353E69}"/>
                    </a:ext>
                  </a:extLst>
                </p:cNvPr>
                <p:cNvSpPr/>
                <p:nvPr/>
              </p:nvSpPr>
              <p:spPr>
                <a:xfrm>
                  <a:off x="5014990" y="4337726"/>
                  <a:ext cx="15241" cy="22242"/>
                </a:xfrm>
                <a:custGeom>
                  <a:avLst/>
                  <a:gdLst>
                    <a:gd name="connsiteX0" fmla="*/ 0 w 15241"/>
                    <a:gd name="connsiteY0" fmla="*/ 20985 h 22242"/>
                    <a:gd name="connsiteX1" fmla="*/ 1672 w 15241"/>
                    <a:gd name="connsiteY1" fmla="*/ 703 h 22242"/>
                    <a:gd name="connsiteX2" fmla="*/ 15242 w 15241"/>
                    <a:gd name="connsiteY2" fmla="*/ 0 h 22242"/>
                    <a:gd name="connsiteX3" fmla="*/ 12479 w 15241"/>
                    <a:gd name="connsiteY3" fmla="*/ 21808 h 22242"/>
                    <a:gd name="connsiteX4" fmla="*/ 0 w 15241"/>
                    <a:gd name="connsiteY4" fmla="*/ 20985 h 22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1" h="22242">
                      <a:moveTo>
                        <a:pt x="0" y="20985"/>
                      </a:moveTo>
                      <a:lnTo>
                        <a:pt x="1672" y="703"/>
                      </a:lnTo>
                      <a:lnTo>
                        <a:pt x="15242" y="0"/>
                      </a:lnTo>
                      <a:lnTo>
                        <a:pt x="12479" y="21808"/>
                      </a:lnTo>
                      <a:cubicBezTo>
                        <a:pt x="8316" y="22594"/>
                        <a:pt x="4022" y="22310"/>
                        <a:pt x="0" y="20985"/>
                      </a:cubicBezTo>
                      <a:close/>
                    </a:path>
                  </a:pathLst>
                </a:custGeom>
                <a:solidFill>
                  <a:srgbClr val="263238"/>
                </a:solidFill>
                <a:ln w="2419" cap="flat">
                  <a:noFill/>
                  <a:prstDash val="solid"/>
                  <a:miter/>
                </a:ln>
              </p:spPr>
              <p:txBody>
                <a:bodyPr rtlCol="0" anchor="ctr"/>
                <a:lstStyle/>
                <a:p>
                  <a:endParaRPr lang="en-US"/>
                </a:p>
              </p:txBody>
            </p:sp>
            <p:sp>
              <p:nvSpPr>
                <p:cNvPr id="1305" name="Freeform: Shape 1304">
                  <a:extLst>
                    <a:ext uri="{FF2B5EF4-FFF2-40B4-BE49-F238E27FC236}">
                      <a16:creationId xmlns="" xmlns:a16="http://schemas.microsoft.com/office/drawing/2014/main" id="{98904374-EA9D-47A6-9E63-25BC75C7B013}"/>
                    </a:ext>
                  </a:extLst>
                </p:cNvPr>
                <p:cNvSpPr/>
                <p:nvPr/>
              </p:nvSpPr>
              <p:spPr>
                <a:xfrm>
                  <a:off x="5035877" y="4230889"/>
                  <a:ext cx="33342" cy="132912"/>
                </a:xfrm>
                <a:custGeom>
                  <a:avLst/>
                  <a:gdLst>
                    <a:gd name="connsiteX0" fmla="*/ 0 w 33342"/>
                    <a:gd name="connsiteY0" fmla="*/ 0 h 132912"/>
                    <a:gd name="connsiteX1" fmla="*/ 13570 w 33342"/>
                    <a:gd name="connsiteY1" fmla="*/ 0 h 132912"/>
                    <a:gd name="connsiteX2" fmla="*/ 33343 w 33342"/>
                    <a:gd name="connsiteY2" fmla="*/ 130851 h 132912"/>
                    <a:gd name="connsiteX3" fmla="*/ 33343 w 33342"/>
                    <a:gd name="connsiteY3" fmla="*/ 130851 h 132912"/>
                    <a:gd name="connsiteX4" fmla="*/ 32373 w 33342"/>
                    <a:gd name="connsiteY4" fmla="*/ 132329 h 132912"/>
                    <a:gd name="connsiteX5" fmla="*/ 27527 w 33342"/>
                    <a:gd name="connsiteY5" fmla="*/ 132329 h 132912"/>
                    <a:gd name="connsiteX6" fmla="*/ 26558 w 33342"/>
                    <a:gd name="connsiteY6" fmla="*/ 131166 h 132912"/>
                    <a:gd name="connsiteX7" fmla="*/ 26558 w 33342"/>
                    <a:gd name="connsiteY7" fmla="*/ 131166 h 1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42" h="132912">
                      <a:moveTo>
                        <a:pt x="0" y="0"/>
                      </a:moveTo>
                      <a:lnTo>
                        <a:pt x="13570" y="0"/>
                      </a:lnTo>
                      <a:lnTo>
                        <a:pt x="33343" y="130851"/>
                      </a:lnTo>
                      <a:lnTo>
                        <a:pt x="33343" y="130851"/>
                      </a:lnTo>
                      <a:cubicBezTo>
                        <a:pt x="33345" y="131493"/>
                        <a:pt x="32965" y="132077"/>
                        <a:pt x="32373" y="132329"/>
                      </a:cubicBezTo>
                      <a:cubicBezTo>
                        <a:pt x="30852" y="133107"/>
                        <a:pt x="29049" y="133107"/>
                        <a:pt x="27527" y="132329"/>
                      </a:cubicBezTo>
                      <a:cubicBezTo>
                        <a:pt x="27040" y="132115"/>
                        <a:pt x="26681" y="131684"/>
                        <a:pt x="26558" y="131166"/>
                      </a:cubicBezTo>
                      <a:lnTo>
                        <a:pt x="26558" y="131166"/>
                      </a:lnTo>
                      <a:close/>
                    </a:path>
                  </a:pathLst>
                </a:custGeom>
                <a:solidFill>
                  <a:srgbClr val="263238"/>
                </a:solidFill>
                <a:ln w="2419" cap="flat">
                  <a:noFill/>
                  <a:prstDash val="solid"/>
                  <a:miter/>
                </a:ln>
              </p:spPr>
              <p:txBody>
                <a:bodyPr rtlCol="0" anchor="ctr"/>
                <a:lstStyle/>
                <a:p>
                  <a:endParaRPr lang="en-US"/>
                </a:p>
              </p:txBody>
            </p:sp>
            <p:grpSp>
              <p:nvGrpSpPr>
                <p:cNvPr id="1306" name="Graphic 41">
                  <a:extLst>
                    <a:ext uri="{FF2B5EF4-FFF2-40B4-BE49-F238E27FC236}">
                      <a16:creationId xmlns="" xmlns:a16="http://schemas.microsoft.com/office/drawing/2014/main" id="{06363711-EB86-47CF-837C-E0E7970D31DF}"/>
                    </a:ext>
                  </a:extLst>
                </p:cNvPr>
                <p:cNvGrpSpPr/>
                <p:nvPr/>
              </p:nvGrpSpPr>
              <p:grpSpPr>
                <a:xfrm>
                  <a:off x="4923854" y="4075929"/>
                  <a:ext cx="230696" cy="275045"/>
                  <a:chOff x="4923854" y="4075929"/>
                  <a:chExt cx="230696" cy="275045"/>
                </a:xfrm>
              </p:grpSpPr>
              <p:sp>
                <p:nvSpPr>
                  <p:cNvPr id="1307" name="Freeform: Shape 1306">
                    <a:extLst>
                      <a:ext uri="{FF2B5EF4-FFF2-40B4-BE49-F238E27FC236}">
                        <a16:creationId xmlns="" xmlns:a16="http://schemas.microsoft.com/office/drawing/2014/main" id="{9453A574-BA99-4A0D-950C-01DAFC5D80C6}"/>
                      </a:ext>
                    </a:extLst>
                  </p:cNvPr>
                  <p:cNvSpPr/>
                  <p:nvPr/>
                </p:nvSpPr>
                <p:spPr>
                  <a:xfrm>
                    <a:off x="4923854" y="4095071"/>
                    <a:ext cx="230672" cy="255903"/>
                  </a:xfrm>
                  <a:custGeom>
                    <a:avLst/>
                    <a:gdLst>
                      <a:gd name="connsiteX0" fmla="*/ 224991 w 230672"/>
                      <a:gd name="connsiteY0" fmla="*/ 20500 h 255903"/>
                      <a:gd name="connsiteX1" fmla="*/ 230419 w 230672"/>
                      <a:gd name="connsiteY1" fmla="*/ 44344 h 255903"/>
                      <a:gd name="connsiteX2" fmla="*/ 222326 w 230672"/>
                      <a:gd name="connsiteY2" fmla="*/ 156681 h 255903"/>
                      <a:gd name="connsiteX3" fmla="*/ 222326 w 230672"/>
                      <a:gd name="connsiteY3" fmla="*/ 156681 h 255903"/>
                      <a:gd name="connsiteX4" fmla="*/ 200759 w 230672"/>
                      <a:gd name="connsiteY4" fmla="*/ 208416 h 255903"/>
                      <a:gd name="connsiteX5" fmla="*/ 121207 w 230672"/>
                      <a:gd name="connsiteY5" fmla="*/ 252251 h 255903"/>
                      <a:gd name="connsiteX6" fmla="*/ 52341 w 230672"/>
                      <a:gd name="connsiteY6" fmla="*/ 237712 h 255903"/>
                      <a:gd name="connsiteX7" fmla="*/ 6519 w 230672"/>
                      <a:gd name="connsiteY7" fmla="*/ 210572 h 255903"/>
                      <a:gd name="connsiteX8" fmla="*/ 1 w 230672"/>
                      <a:gd name="connsiteY8" fmla="*/ 200880 h 255903"/>
                      <a:gd name="connsiteX9" fmla="*/ 1 w 230672"/>
                      <a:gd name="connsiteY9" fmla="*/ 192738 h 255903"/>
                      <a:gd name="connsiteX10" fmla="*/ 11705 w 230672"/>
                      <a:gd name="connsiteY10" fmla="*/ 178732 h 255903"/>
                      <a:gd name="connsiteX11" fmla="*/ 99883 w 230672"/>
                      <a:gd name="connsiteY11" fmla="*/ 126949 h 255903"/>
                      <a:gd name="connsiteX12" fmla="*/ 100053 w 230672"/>
                      <a:gd name="connsiteY12" fmla="*/ 126780 h 255903"/>
                      <a:gd name="connsiteX13" fmla="*/ 136013 w 230672"/>
                      <a:gd name="connsiteY13" fmla="*/ 8966 h 255903"/>
                      <a:gd name="connsiteX14" fmla="*/ 136715 w 230672"/>
                      <a:gd name="connsiteY14" fmla="*/ 6809 h 255903"/>
                      <a:gd name="connsiteX15" fmla="*/ 137297 w 230672"/>
                      <a:gd name="connsiteY15" fmla="*/ 5210 h 255903"/>
                      <a:gd name="connsiteX16" fmla="*/ 139453 w 230672"/>
                      <a:gd name="connsiteY16" fmla="*/ 0 h 25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672" h="255903">
                        <a:moveTo>
                          <a:pt x="224991" y="20500"/>
                        </a:moveTo>
                        <a:cubicBezTo>
                          <a:pt x="228061" y="28106"/>
                          <a:pt x="229893" y="36156"/>
                          <a:pt x="230419" y="44344"/>
                        </a:cubicBezTo>
                        <a:cubicBezTo>
                          <a:pt x="231970" y="62639"/>
                          <a:pt x="226057" y="130196"/>
                          <a:pt x="222326" y="156681"/>
                        </a:cubicBezTo>
                        <a:lnTo>
                          <a:pt x="222326" y="156681"/>
                        </a:lnTo>
                        <a:cubicBezTo>
                          <a:pt x="216946" y="200928"/>
                          <a:pt x="210355" y="201001"/>
                          <a:pt x="200759" y="208416"/>
                        </a:cubicBezTo>
                        <a:cubicBezTo>
                          <a:pt x="184209" y="221113"/>
                          <a:pt x="136885" y="246120"/>
                          <a:pt x="121207" y="252251"/>
                        </a:cubicBezTo>
                        <a:cubicBezTo>
                          <a:pt x="92832" y="263422"/>
                          <a:pt x="69618" y="246193"/>
                          <a:pt x="52341" y="237712"/>
                        </a:cubicBezTo>
                        <a:cubicBezTo>
                          <a:pt x="36481" y="229694"/>
                          <a:pt x="21172" y="220629"/>
                          <a:pt x="6519" y="210572"/>
                        </a:cubicBezTo>
                        <a:cubicBezTo>
                          <a:pt x="2206" y="207422"/>
                          <a:pt x="-48" y="204224"/>
                          <a:pt x="1" y="200880"/>
                        </a:cubicBezTo>
                        <a:cubicBezTo>
                          <a:pt x="1" y="199571"/>
                          <a:pt x="1" y="194119"/>
                          <a:pt x="1" y="192738"/>
                        </a:cubicBezTo>
                        <a:cubicBezTo>
                          <a:pt x="1" y="188449"/>
                          <a:pt x="3781" y="183869"/>
                          <a:pt x="11705" y="178732"/>
                        </a:cubicBezTo>
                        <a:cubicBezTo>
                          <a:pt x="26365" y="169209"/>
                          <a:pt x="79359" y="138314"/>
                          <a:pt x="99883" y="126949"/>
                        </a:cubicBezTo>
                        <a:cubicBezTo>
                          <a:pt x="99900" y="126864"/>
                          <a:pt x="99968" y="126797"/>
                          <a:pt x="100053" y="126780"/>
                        </a:cubicBezTo>
                        <a:cubicBezTo>
                          <a:pt x="115828" y="117208"/>
                          <a:pt x="125084" y="43641"/>
                          <a:pt x="136013" y="8966"/>
                        </a:cubicBezTo>
                        <a:cubicBezTo>
                          <a:pt x="136255" y="8215"/>
                          <a:pt x="136473" y="7512"/>
                          <a:pt x="136715" y="6809"/>
                        </a:cubicBezTo>
                        <a:lnTo>
                          <a:pt x="137297" y="5210"/>
                        </a:lnTo>
                        <a:cubicBezTo>
                          <a:pt x="137975" y="3320"/>
                          <a:pt x="138702" y="1599"/>
                          <a:pt x="139453" y="0"/>
                        </a:cubicBezTo>
                      </a:path>
                    </a:pathLst>
                  </a:custGeom>
                  <a:solidFill>
                    <a:srgbClr val="BA68C8"/>
                  </a:solidFill>
                  <a:ln w="2419" cap="flat">
                    <a:noFill/>
                    <a:prstDash val="solid"/>
                    <a:miter/>
                  </a:ln>
                </p:spPr>
                <p:txBody>
                  <a:bodyPr rtlCol="0" anchor="ctr"/>
                  <a:lstStyle/>
                  <a:p>
                    <a:endParaRPr lang="en-US"/>
                  </a:p>
                </p:txBody>
              </p:sp>
              <p:sp>
                <p:nvSpPr>
                  <p:cNvPr id="1308" name="Freeform: Shape 1307">
                    <a:extLst>
                      <a:ext uri="{FF2B5EF4-FFF2-40B4-BE49-F238E27FC236}">
                        <a16:creationId xmlns="" xmlns:a16="http://schemas.microsoft.com/office/drawing/2014/main" id="{8A8D38A7-64A0-46BC-82A9-0904C2B9C73F}"/>
                      </a:ext>
                    </a:extLst>
                  </p:cNvPr>
                  <p:cNvSpPr/>
                  <p:nvPr/>
                </p:nvSpPr>
                <p:spPr>
                  <a:xfrm>
                    <a:off x="4923854" y="4076209"/>
                    <a:ext cx="230696" cy="274764"/>
                  </a:xfrm>
                  <a:custGeom>
                    <a:avLst/>
                    <a:gdLst>
                      <a:gd name="connsiteX0" fmla="*/ 49 w 230696"/>
                      <a:gd name="connsiteY0" fmla="*/ 211672 h 274764"/>
                      <a:gd name="connsiteX1" fmla="*/ 11753 w 230696"/>
                      <a:gd name="connsiteY1" fmla="*/ 197666 h 274764"/>
                      <a:gd name="connsiteX2" fmla="*/ 99932 w 230696"/>
                      <a:gd name="connsiteY2" fmla="*/ 145883 h 274764"/>
                      <a:gd name="connsiteX3" fmla="*/ 100101 w 230696"/>
                      <a:gd name="connsiteY3" fmla="*/ 145713 h 274764"/>
                      <a:gd name="connsiteX4" fmla="*/ 136061 w 230696"/>
                      <a:gd name="connsiteY4" fmla="*/ 27900 h 274764"/>
                      <a:gd name="connsiteX5" fmla="*/ 138363 w 230696"/>
                      <a:gd name="connsiteY5" fmla="*/ 21527 h 274764"/>
                      <a:gd name="connsiteX6" fmla="*/ 138557 w 230696"/>
                      <a:gd name="connsiteY6" fmla="*/ 21066 h 274764"/>
                      <a:gd name="connsiteX7" fmla="*/ 139187 w 230696"/>
                      <a:gd name="connsiteY7" fmla="*/ 19637 h 274764"/>
                      <a:gd name="connsiteX8" fmla="*/ 139502 w 230696"/>
                      <a:gd name="connsiteY8" fmla="*/ 18934 h 274764"/>
                      <a:gd name="connsiteX9" fmla="*/ 139502 w 230696"/>
                      <a:gd name="connsiteY9" fmla="*/ 18934 h 274764"/>
                      <a:gd name="connsiteX10" fmla="*/ 146771 w 230696"/>
                      <a:gd name="connsiteY10" fmla="*/ 8393 h 274764"/>
                      <a:gd name="connsiteX11" fmla="*/ 150358 w 230696"/>
                      <a:gd name="connsiteY11" fmla="*/ 5970 h 274764"/>
                      <a:gd name="connsiteX12" fmla="*/ 156803 w 230696"/>
                      <a:gd name="connsiteY12" fmla="*/ 2359 h 274764"/>
                      <a:gd name="connsiteX13" fmla="*/ 199136 w 230696"/>
                      <a:gd name="connsiteY13" fmla="*/ 13239 h 274764"/>
                      <a:gd name="connsiteX14" fmla="*/ 225015 w 230696"/>
                      <a:gd name="connsiteY14" fmla="*/ 39579 h 274764"/>
                      <a:gd name="connsiteX15" fmla="*/ 225015 w 230696"/>
                      <a:gd name="connsiteY15" fmla="*/ 39579 h 274764"/>
                      <a:gd name="connsiteX16" fmla="*/ 230443 w 230696"/>
                      <a:gd name="connsiteY16" fmla="*/ 63423 h 274764"/>
                      <a:gd name="connsiteX17" fmla="*/ 222350 w 230696"/>
                      <a:gd name="connsiteY17" fmla="*/ 175761 h 274764"/>
                      <a:gd name="connsiteX18" fmla="*/ 222350 w 230696"/>
                      <a:gd name="connsiteY18" fmla="*/ 175761 h 274764"/>
                      <a:gd name="connsiteX19" fmla="*/ 200784 w 230696"/>
                      <a:gd name="connsiteY19" fmla="*/ 227495 h 274764"/>
                      <a:gd name="connsiteX20" fmla="*/ 121207 w 230696"/>
                      <a:gd name="connsiteY20" fmla="*/ 271112 h 274764"/>
                      <a:gd name="connsiteX21" fmla="*/ 52341 w 230696"/>
                      <a:gd name="connsiteY21" fmla="*/ 256573 h 274764"/>
                      <a:gd name="connsiteX22" fmla="*/ 6519 w 230696"/>
                      <a:gd name="connsiteY22" fmla="*/ 229434 h 274764"/>
                      <a:gd name="connsiteX23" fmla="*/ 1 w 230696"/>
                      <a:gd name="connsiteY23" fmla="*/ 219741 h 274764"/>
                      <a:gd name="connsiteX24" fmla="*/ 49 w 230696"/>
                      <a:gd name="connsiteY24" fmla="*/ 211672 h 27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696" h="274764">
                        <a:moveTo>
                          <a:pt x="49" y="211672"/>
                        </a:moveTo>
                        <a:cubicBezTo>
                          <a:pt x="49" y="207383"/>
                          <a:pt x="3829" y="202803"/>
                          <a:pt x="11753" y="197666"/>
                        </a:cubicBezTo>
                        <a:cubicBezTo>
                          <a:pt x="26413" y="188143"/>
                          <a:pt x="79408" y="157248"/>
                          <a:pt x="99932" y="145883"/>
                        </a:cubicBezTo>
                        <a:cubicBezTo>
                          <a:pt x="99949" y="145798"/>
                          <a:pt x="100017" y="145730"/>
                          <a:pt x="100101" y="145713"/>
                        </a:cubicBezTo>
                        <a:cubicBezTo>
                          <a:pt x="115876" y="136142"/>
                          <a:pt x="125133" y="62575"/>
                          <a:pt x="136061" y="27900"/>
                        </a:cubicBezTo>
                        <a:cubicBezTo>
                          <a:pt x="136711" y="25733"/>
                          <a:pt x="137479" y="23606"/>
                          <a:pt x="138363" y="21527"/>
                        </a:cubicBezTo>
                        <a:cubicBezTo>
                          <a:pt x="138414" y="21367"/>
                          <a:pt x="138477" y="21214"/>
                          <a:pt x="138557" y="21066"/>
                        </a:cubicBezTo>
                        <a:lnTo>
                          <a:pt x="139187" y="19637"/>
                        </a:lnTo>
                        <a:cubicBezTo>
                          <a:pt x="139187" y="19418"/>
                          <a:pt x="139381" y="19176"/>
                          <a:pt x="139502" y="18934"/>
                        </a:cubicBezTo>
                        <a:lnTo>
                          <a:pt x="139502" y="18934"/>
                        </a:lnTo>
                        <a:cubicBezTo>
                          <a:pt x="141230" y="14989"/>
                          <a:pt x="143696" y="11410"/>
                          <a:pt x="146771" y="8393"/>
                        </a:cubicBezTo>
                        <a:cubicBezTo>
                          <a:pt x="147859" y="7438"/>
                          <a:pt x="149064" y="6624"/>
                          <a:pt x="150358" y="5970"/>
                        </a:cubicBezTo>
                        <a:lnTo>
                          <a:pt x="156803" y="2359"/>
                        </a:lnTo>
                        <a:cubicBezTo>
                          <a:pt x="167538" y="-4062"/>
                          <a:pt x="181592" y="3644"/>
                          <a:pt x="199136" y="13239"/>
                        </a:cubicBezTo>
                        <a:cubicBezTo>
                          <a:pt x="210040" y="19225"/>
                          <a:pt x="219345" y="26324"/>
                          <a:pt x="225015" y="39579"/>
                        </a:cubicBezTo>
                        <a:lnTo>
                          <a:pt x="225015" y="39579"/>
                        </a:lnTo>
                        <a:cubicBezTo>
                          <a:pt x="228085" y="47185"/>
                          <a:pt x="229917" y="55235"/>
                          <a:pt x="230443" y="63423"/>
                        </a:cubicBezTo>
                        <a:cubicBezTo>
                          <a:pt x="231994" y="81718"/>
                          <a:pt x="226081" y="149276"/>
                          <a:pt x="222350" y="175761"/>
                        </a:cubicBezTo>
                        <a:lnTo>
                          <a:pt x="222350" y="175761"/>
                        </a:lnTo>
                        <a:cubicBezTo>
                          <a:pt x="216970" y="220008"/>
                          <a:pt x="210379" y="220080"/>
                          <a:pt x="200784" y="227495"/>
                        </a:cubicBezTo>
                        <a:cubicBezTo>
                          <a:pt x="184209" y="239974"/>
                          <a:pt x="136885" y="264981"/>
                          <a:pt x="121207" y="271112"/>
                        </a:cubicBezTo>
                        <a:cubicBezTo>
                          <a:pt x="92832" y="282283"/>
                          <a:pt x="69618" y="265054"/>
                          <a:pt x="52341" y="256573"/>
                        </a:cubicBezTo>
                        <a:cubicBezTo>
                          <a:pt x="36481" y="248555"/>
                          <a:pt x="21172" y="239490"/>
                          <a:pt x="6519" y="229434"/>
                        </a:cubicBezTo>
                        <a:cubicBezTo>
                          <a:pt x="2206" y="226283"/>
                          <a:pt x="-48" y="223085"/>
                          <a:pt x="1" y="219741"/>
                        </a:cubicBezTo>
                        <a:cubicBezTo>
                          <a:pt x="49" y="218384"/>
                          <a:pt x="49" y="212932"/>
                          <a:pt x="49" y="211672"/>
                        </a:cubicBezTo>
                        <a:close/>
                      </a:path>
                    </a:pathLst>
                  </a:custGeom>
                  <a:solidFill>
                    <a:srgbClr val="BA68C8"/>
                  </a:solidFill>
                  <a:ln w="2419" cap="flat">
                    <a:noFill/>
                    <a:prstDash val="solid"/>
                    <a:miter/>
                  </a:ln>
                </p:spPr>
                <p:txBody>
                  <a:bodyPr rtlCol="0" anchor="ctr"/>
                  <a:lstStyle/>
                  <a:p>
                    <a:endParaRPr lang="en-US"/>
                  </a:p>
                </p:txBody>
              </p:sp>
              <p:sp>
                <p:nvSpPr>
                  <p:cNvPr id="1309" name="Freeform: Shape 1308">
                    <a:extLst>
                      <a:ext uri="{FF2B5EF4-FFF2-40B4-BE49-F238E27FC236}">
                        <a16:creationId xmlns="" xmlns:a16="http://schemas.microsoft.com/office/drawing/2014/main" id="{0D90853A-9A8E-474F-B93A-C7AA9819637E}"/>
                      </a:ext>
                    </a:extLst>
                  </p:cNvPr>
                  <p:cNvSpPr/>
                  <p:nvPr/>
                </p:nvSpPr>
                <p:spPr>
                  <a:xfrm>
                    <a:off x="4923854" y="4076209"/>
                    <a:ext cx="230696" cy="274764"/>
                  </a:xfrm>
                  <a:custGeom>
                    <a:avLst/>
                    <a:gdLst>
                      <a:gd name="connsiteX0" fmla="*/ 49 w 230696"/>
                      <a:gd name="connsiteY0" fmla="*/ 211672 h 274764"/>
                      <a:gd name="connsiteX1" fmla="*/ 11753 w 230696"/>
                      <a:gd name="connsiteY1" fmla="*/ 197666 h 274764"/>
                      <a:gd name="connsiteX2" fmla="*/ 99932 w 230696"/>
                      <a:gd name="connsiteY2" fmla="*/ 145883 h 274764"/>
                      <a:gd name="connsiteX3" fmla="*/ 100101 w 230696"/>
                      <a:gd name="connsiteY3" fmla="*/ 145713 h 274764"/>
                      <a:gd name="connsiteX4" fmla="*/ 136061 w 230696"/>
                      <a:gd name="connsiteY4" fmla="*/ 27900 h 274764"/>
                      <a:gd name="connsiteX5" fmla="*/ 138363 w 230696"/>
                      <a:gd name="connsiteY5" fmla="*/ 21527 h 274764"/>
                      <a:gd name="connsiteX6" fmla="*/ 138557 w 230696"/>
                      <a:gd name="connsiteY6" fmla="*/ 21066 h 274764"/>
                      <a:gd name="connsiteX7" fmla="*/ 139187 w 230696"/>
                      <a:gd name="connsiteY7" fmla="*/ 19637 h 274764"/>
                      <a:gd name="connsiteX8" fmla="*/ 139502 w 230696"/>
                      <a:gd name="connsiteY8" fmla="*/ 18934 h 274764"/>
                      <a:gd name="connsiteX9" fmla="*/ 139502 w 230696"/>
                      <a:gd name="connsiteY9" fmla="*/ 18934 h 274764"/>
                      <a:gd name="connsiteX10" fmla="*/ 146771 w 230696"/>
                      <a:gd name="connsiteY10" fmla="*/ 8393 h 274764"/>
                      <a:gd name="connsiteX11" fmla="*/ 150358 w 230696"/>
                      <a:gd name="connsiteY11" fmla="*/ 5970 h 274764"/>
                      <a:gd name="connsiteX12" fmla="*/ 156803 w 230696"/>
                      <a:gd name="connsiteY12" fmla="*/ 2359 h 274764"/>
                      <a:gd name="connsiteX13" fmla="*/ 199136 w 230696"/>
                      <a:gd name="connsiteY13" fmla="*/ 13239 h 274764"/>
                      <a:gd name="connsiteX14" fmla="*/ 225015 w 230696"/>
                      <a:gd name="connsiteY14" fmla="*/ 39579 h 274764"/>
                      <a:gd name="connsiteX15" fmla="*/ 225015 w 230696"/>
                      <a:gd name="connsiteY15" fmla="*/ 39579 h 274764"/>
                      <a:gd name="connsiteX16" fmla="*/ 230443 w 230696"/>
                      <a:gd name="connsiteY16" fmla="*/ 63423 h 274764"/>
                      <a:gd name="connsiteX17" fmla="*/ 222350 w 230696"/>
                      <a:gd name="connsiteY17" fmla="*/ 175761 h 274764"/>
                      <a:gd name="connsiteX18" fmla="*/ 222350 w 230696"/>
                      <a:gd name="connsiteY18" fmla="*/ 175761 h 274764"/>
                      <a:gd name="connsiteX19" fmla="*/ 200784 w 230696"/>
                      <a:gd name="connsiteY19" fmla="*/ 227495 h 274764"/>
                      <a:gd name="connsiteX20" fmla="*/ 121207 w 230696"/>
                      <a:gd name="connsiteY20" fmla="*/ 271112 h 274764"/>
                      <a:gd name="connsiteX21" fmla="*/ 52341 w 230696"/>
                      <a:gd name="connsiteY21" fmla="*/ 256573 h 274764"/>
                      <a:gd name="connsiteX22" fmla="*/ 6519 w 230696"/>
                      <a:gd name="connsiteY22" fmla="*/ 229434 h 274764"/>
                      <a:gd name="connsiteX23" fmla="*/ 1 w 230696"/>
                      <a:gd name="connsiteY23" fmla="*/ 219741 h 274764"/>
                      <a:gd name="connsiteX24" fmla="*/ 49 w 230696"/>
                      <a:gd name="connsiteY24" fmla="*/ 211672 h 27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0696" h="274764">
                        <a:moveTo>
                          <a:pt x="49" y="211672"/>
                        </a:moveTo>
                        <a:cubicBezTo>
                          <a:pt x="49" y="207383"/>
                          <a:pt x="3829" y="202803"/>
                          <a:pt x="11753" y="197666"/>
                        </a:cubicBezTo>
                        <a:cubicBezTo>
                          <a:pt x="26413" y="188143"/>
                          <a:pt x="79408" y="157248"/>
                          <a:pt x="99932" y="145883"/>
                        </a:cubicBezTo>
                        <a:cubicBezTo>
                          <a:pt x="99949" y="145798"/>
                          <a:pt x="100017" y="145730"/>
                          <a:pt x="100101" y="145713"/>
                        </a:cubicBezTo>
                        <a:cubicBezTo>
                          <a:pt x="115876" y="136142"/>
                          <a:pt x="125133" y="62575"/>
                          <a:pt x="136061" y="27900"/>
                        </a:cubicBezTo>
                        <a:cubicBezTo>
                          <a:pt x="136711" y="25733"/>
                          <a:pt x="137479" y="23606"/>
                          <a:pt x="138363" y="21527"/>
                        </a:cubicBezTo>
                        <a:cubicBezTo>
                          <a:pt x="138414" y="21367"/>
                          <a:pt x="138477" y="21214"/>
                          <a:pt x="138557" y="21066"/>
                        </a:cubicBezTo>
                        <a:lnTo>
                          <a:pt x="139187" y="19637"/>
                        </a:lnTo>
                        <a:cubicBezTo>
                          <a:pt x="139187" y="19418"/>
                          <a:pt x="139381" y="19176"/>
                          <a:pt x="139502" y="18934"/>
                        </a:cubicBezTo>
                        <a:lnTo>
                          <a:pt x="139502" y="18934"/>
                        </a:lnTo>
                        <a:cubicBezTo>
                          <a:pt x="141230" y="14989"/>
                          <a:pt x="143696" y="11410"/>
                          <a:pt x="146771" y="8393"/>
                        </a:cubicBezTo>
                        <a:cubicBezTo>
                          <a:pt x="147859" y="7438"/>
                          <a:pt x="149064" y="6624"/>
                          <a:pt x="150358" y="5970"/>
                        </a:cubicBezTo>
                        <a:lnTo>
                          <a:pt x="156803" y="2359"/>
                        </a:lnTo>
                        <a:cubicBezTo>
                          <a:pt x="167538" y="-4062"/>
                          <a:pt x="181592" y="3644"/>
                          <a:pt x="199136" y="13239"/>
                        </a:cubicBezTo>
                        <a:cubicBezTo>
                          <a:pt x="210040" y="19225"/>
                          <a:pt x="219345" y="26324"/>
                          <a:pt x="225015" y="39579"/>
                        </a:cubicBezTo>
                        <a:lnTo>
                          <a:pt x="225015" y="39579"/>
                        </a:lnTo>
                        <a:cubicBezTo>
                          <a:pt x="228085" y="47185"/>
                          <a:pt x="229917" y="55235"/>
                          <a:pt x="230443" y="63423"/>
                        </a:cubicBezTo>
                        <a:cubicBezTo>
                          <a:pt x="231994" y="81718"/>
                          <a:pt x="226081" y="149276"/>
                          <a:pt x="222350" y="175761"/>
                        </a:cubicBezTo>
                        <a:lnTo>
                          <a:pt x="222350" y="175761"/>
                        </a:lnTo>
                        <a:cubicBezTo>
                          <a:pt x="216970" y="220008"/>
                          <a:pt x="210379" y="220080"/>
                          <a:pt x="200784" y="227495"/>
                        </a:cubicBezTo>
                        <a:cubicBezTo>
                          <a:pt x="184209" y="239974"/>
                          <a:pt x="136885" y="264981"/>
                          <a:pt x="121207" y="271112"/>
                        </a:cubicBezTo>
                        <a:cubicBezTo>
                          <a:pt x="92832" y="282283"/>
                          <a:pt x="69618" y="265054"/>
                          <a:pt x="52341" y="256573"/>
                        </a:cubicBezTo>
                        <a:cubicBezTo>
                          <a:pt x="36481" y="248555"/>
                          <a:pt x="21172" y="239490"/>
                          <a:pt x="6519" y="229434"/>
                        </a:cubicBezTo>
                        <a:cubicBezTo>
                          <a:pt x="2206" y="226283"/>
                          <a:pt x="-48" y="223085"/>
                          <a:pt x="1" y="219741"/>
                        </a:cubicBezTo>
                        <a:cubicBezTo>
                          <a:pt x="49" y="218384"/>
                          <a:pt x="49" y="212932"/>
                          <a:pt x="49" y="211672"/>
                        </a:cubicBezTo>
                        <a:close/>
                      </a:path>
                    </a:pathLst>
                  </a:custGeom>
                  <a:solidFill>
                    <a:srgbClr val="FFFFFF">
                      <a:alpha val="25000"/>
                    </a:srgbClr>
                  </a:solidFill>
                  <a:ln w="2419" cap="flat">
                    <a:noFill/>
                    <a:prstDash val="solid"/>
                    <a:miter/>
                  </a:ln>
                </p:spPr>
                <p:txBody>
                  <a:bodyPr rtlCol="0" anchor="ctr"/>
                  <a:lstStyle/>
                  <a:p>
                    <a:endParaRPr lang="en-US"/>
                  </a:p>
                </p:txBody>
              </p:sp>
              <p:sp>
                <p:nvSpPr>
                  <p:cNvPr id="1310" name="Freeform: Shape 1309">
                    <a:extLst>
                      <a:ext uri="{FF2B5EF4-FFF2-40B4-BE49-F238E27FC236}">
                        <a16:creationId xmlns="" xmlns:a16="http://schemas.microsoft.com/office/drawing/2014/main" id="{EAA00114-EB3B-4751-996B-36DFA5C4B91A}"/>
                      </a:ext>
                    </a:extLst>
                  </p:cNvPr>
                  <p:cNvSpPr/>
                  <p:nvPr/>
                </p:nvSpPr>
                <p:spPr>
                  <a:xfrm>
                    <a:off x="4923856" y="4215744"/>
                    <a:ext cx="207775" cy="126994"/>
                  </a:xfrm>
                  <a:custGeom>
                    <a:avLst/>
                    <a:gdLst>
                      <a:gd name="connsiteX0" fmla="*/ 52363 w 207775"/>
                      <a:gd name="connsiteY0" fmla="*/ 108751 h 126994"/>
                      <a:gd name="connsiteX1" fmla="*/ 6541 w 207775"/>
                      <a:gd name="connsiteY1" fmla="*/ 81612 h 126994"/>
                      <a:gd name="connsiteX2" fmla="*/ 11703 w 207775"/>
                      <a:gd name="connsiteY2" fmla="*/ 58010 h 126994"/>
                      <a:gd name="connsiteX3" fmla="*/ 111052 w 207775"/>
                      <a:gd name="connsiteY3" fmla="*/ 0 h 126994"/>
                      <a:gd name="connsiteX4" fmla="*/ 207639 w 207775"/>
                      <a:gd name="connsiteY4" fmla="*/ 70562 h 126994"/>
                      <a:gd name="connsiteX5" fmla="*/ 121133 w 207775"/>
                      <a:gd name="connsiteY5" fmla="*/ 123339 h 126994"/>
                      <a:gd name="connsiteX6" fmla="*/ 52363 w 207775"/>
                      <a:gd name="connsiteY6" fmla="*/ 108751 h 12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75" h="126994">
                        <a:moveTo>
                          <a:pt x="52363" y="108751"/>
                        </a:moveTo>
                        <a:cubicBezTo>
                          <a:pt x="36504" y="100733"/>
                          <a:pt x="21194" y="91668"/>
                          <a:pt x="6541" y="81612"/>
                        </a:cubicBezTo>
                        <a:cubicBezTo>
                          <a:pt x="-3297" y="74464"/>
                          <a:pt x="-2400" y="67073"/>
                          <a:pt x="11703" y="58010"/>
                        </a:cubicBezTo>
                        <a:cubicBezTo>
                          <a:pt x="31282" y="45313"/>
                          <a:pt x="111052" y="0"/>
                          <a:pt x="111052" y="0"/>
                        </a:cubicBezTo>
                        <a:cubicBezTo>
                          <a:pt x="111052" y="0"/>
                          <a:pt x="211977" y="59561"/>
                          <a:pt x="207639" y="70562"/>
                        </a:cubicBezTo>
                        <a:cubicBezTo>
                          <a:pt x="203302" y="81564"/>
                          <a:pt x="140833" y="115609"/>
                          <a:pt x="121133" y="123339"/>
                        </a:cubicBezTo>
                        <a:cubicBezTo>
                          <a:pt x="92854" y="134510"/>
                          <a:pt x="69641" y="117305"/>
                          <a:pt x="52363" y="108751"/>
                        </a:cubicBezTo>
                        <a:close/>
                      </a:path>
                    </a:pathLst>
                  </a:custGeom>
                  <a:solidFill>
                    <a:srgbClr val="BA68C8"/>
                  </a:solidFill>
                  <a:ln w="2419" cap="flat">
                    <a:noFill/>
                    <a:prstDash val="solid"/>
                    <a:miter/>
                  </a:ln>
                </p:spPr>
                <p:txBody>
                  <a:bodyPr rtlCol="0" anchor="ctr"/>
                  <a:lstStyle/>
                  <a:p>
                    <a:endParaRPr lang="en-US"/>
                  </a:p>
                </p:txBody>
              </p:sp>
              <p:sp>
                <p:nvSpPr>
                  <p:cNvPr id="1311" name="Freeform: Shape 1310">
                    <a:extLst>
                      <a:ext uri="{FF2B5EF4-FFF2-40B4-BE49-F238E27FC236}">
                        <a16:creationId xmlns="" xmlns:a16="http://schemas.microsoft.com/office/drawing/2014/main" id="{E703CA75-B2ED-4F26-9D5F-FF5FFBC0E042}"/>
                      </a:ext>
                    </a:extLst>
                  </p:cNvPr>
                  <p:cNvSpPr/>
                  <p:nvPr/>
                </p:nvSpPr>
                <p:spPr>
                  <a:xfrm>
                    <a:off x="5074139" y="4075929"/>
                    <a:ext cx="74705" cy="43761"/>
                  </a:xfrm>
                  <a:custGeom>
                    <a:avLst/>
                    <a:gdLst>
                      <a:gd name="connsiteX0" fmla="*/ 0 w 74705"/>
                      <a:gd name="connsiteY0" fmla="*/ 5984 h 43761"/>
                      <a:gd name="connsiteX1" fmla="*/ 41509 w 74705"/>
                      <a:gd name="connsiteY1" fmla="*/ 17349 h 43761"/>
                      <a:gd name="connsiteX2" fmla="*/ 67436 w 74705"/>
                      <a:gd name="connsiteY2" fmla="*/ 43761 h 43761"/>
                      <a:gd name="connsiteX3" fmla="*/ 74706 w 74705"/>
                      <a:gd name="connsiteY3" fmla="*/ 39593 h 43761"/>
                      <a:gd name="connsiteX4" fmla="*/ 48827 w 74705"/>
                      <a:gd name="connsiteY4" fmla="*/ 13254 h 43761"/>
                      <a:gd name="connsiteX5" fmla="*/ 6494 w 74705"/>
                      <a:gd name="connsiteY5" fmla="*/ 2374 h 4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705" h="43761">
                        <a:moveTo>
                          <a:pt x="0" y="5984"/>
                        </a:moveTo>
                        <a:cubicBezTo>
                          <a:pt x="10638" y="411"/>
                          <a:pt x="24450" y="7995"/>
                          <a:pt x="41509" y="17349"/>
                        </a:cubicBezTo>
                        <a:cubicBezTo>
                          <a:pt x="52461" y="23358"/>
                          <a:pt x="61791" y="30458"/>
                          <a:pt x="67436" y="43761"/>
                        </a:cubicBezTo>
                        <a:lnTo>
                          <a:pt x="74706" y="39593"/>
                        </a:lnTo>
                        <a:cubicBezTo>
                          <a:pt x="69036" y="26339"/>
                          <a:pt x="59731" y="19239"/>
                          <a:pt x="48827" y="13254"/>
                        </a:cubicBezTo>
                        <a:cubicBezTo>
                          <a:pt x="31283" y="3561"/>
                          <a:pt x="17326" y="-4048"/>
                          <a:pt x="6494" y="2374"/>
                        </a:cubicBezTo>
                        <a:close/>
                      </a:path>
                    </a:pathLst>
                  </a:custGeom>
                  <a:solidFill>
                    <a:srgbClr val="BA68C8"/>
                  </a:solidFill>
                  <a:ln w="2419" cap="flat">
                    <a:noFill/>
                    <a:prstDash val="solid"/>
                    <a:miter/>
                  </a:ln>
                </p:spPr>
                <p:txBody>
                  <a:bodyPr rtlCol="0" anchor="ctr"/>
                  <a:lstStyle/>
                  <a:p>
                    <a:endParaRPr lang="en-US"/>
                  </a:p>
                </p:txBody>
              </p:sp>
              <p:sp>
                <p:nvSpPr>
                  <p:cNvPr id="1312" name="Freeform: Shape 1311">
                    <a:extLst>
                      <a:ext uri="{FF2B5EF4-FFF2-40B4-BE49-F238E27FC236}">
                        <a16:creationId xmlns="" xmlns:a16="http://schemas.microsoft.com/office/drawing/2014/main" id="{579E85A2-20CB-4DAB-BA04-8D42B8BA3B16}"/>
                      </a:ext>
                    </a:extLst>
                  </p:cNvPr>
                  <p:cNvSpPr/>
                  <p:nvPr/>
                </p:nvSpPr>
                <p:spPr>
                  <a:xfrm>
                    <a:off x="5074139" y="4075929"/>
                    <a:ext cx="74705" cy="43761"/>
                  </a:xfrm>
                  <a:custGeom>
                    <a:avLst/>
                    <a:gdLst>
                      <a:gd name="connsiteX0" fmla="*/ 0 w 74705"/>
                      <a:gd name="connsiteY0" fmla="*/ 5984 h 43761"/>
                      <a:gd name="connsiteX1" fmla="*/ 41509 w 74705"/>
                      <a:gd name="connsiteY1" fmla="*/ 17349 h 43761"/>
                      <a:gd name="connsiteX2" fmla="*/ 67436 w 74705"/>
                      <a:gd name="connsiteY2" fmla="*/ 43761 h 43761"/>
                      <a:gd name="connsiteX3" fmla="*/ 74706 w 74705"/>
                      <a:gd name="connsiteY3" fmla="*/ 39593 h 43761"/>
                      <a:gd name="connsiteX4" fmla="*/ 48827 w 74705"/>
                      <a:gd name="connsiteY4" fmla="*/ 13254 h 43761"/>
                      <a:gd name="connsiteX5" fmla="*/ 6494 w 74705"/>
                      <a:gd name="connsiteY5" fmla="*/ 2374 h 4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705" h="43761">
                        <a:moveTo>
                          <a:pt x="0" y="5984"/>
                        </a:moveTo>
                        <a:cubicBezTo>
                          <a:pt x="10638" y="411"/>
                          <a:pt x="24450" y="7995"/>
                          <a:pt x="41509" y="17349"/>
                        </a:cubicBezTo>
                        <a:cubicBezTo>
                          <a:pt x="52461" y="23358"/>
                          <a:pt x="61791" y="30458"/>
                          <a:pt x="67436" y="43761"/>
                        </a:cubicBezTo>
                        <a:lnTo>
                          <a:pt x="74706" y="39593"/>
                        </a:lnTo>
                        <a:cubicBezTo>
                          <a:pt x="69036" y="26339"/>
                          <a:pt x="59731" y="19239"/>
                          <a:pt x="48827" y="13254"/>
                        </a:cubicBezTo>
                        <a:cubicBezTo>
                          <a:pt x="31283" y="3561"/>
                          <a:pt x="17326" y="-4048"/>
                          <a:pt x="6494" y="2374"/>
                        </a:cubicBezTo>
                        <a:close/>
                      </a:path>
                    </a:pathLst>
                  </a:custGeom>
                  <a:solidFill>
                    <a:srgbClr val="FFFFFF">
                      <a:alpha val="50000"/>
                    </a:srgbClr>
                  </a:solidFill>
                  <a:ln w="2419" cap="flat">
                    <a:noFill/>
                    <a:prstDash val="solid"/>
                    <a:miter/>
                  </a:ln>
                </p:spPr>
                <p:txBody>
                  <a:bodyPr rtlCol="0" anchor="ctr"/>
                  <a:lstStyle/>
                  <a:p>
                    <a:endParaRPr lang="en-US"/>
                  </a:p>
                </p:txBody>
              </p:sp>
              <p:sp>
                <p:nvSpPr>
                  <p:cNvPr id="1313" name="Freeform: Shape 1312">
                    <a:extLst>
                      <a:ext uri="{FF2B5EF4-FFF2-40B4-BE49-F238E27FC236}">
                        <a16:creationId xmlns="" xmlns:a16="http://schemas.microsoft.com/office/drawing/2014/main" id="{DF38768B-D193-4B29-B968-304174212A5B}"/>
                      </a:ext>
                    </a:extLst>
                  </p:cNvPr>
                  <p:cNvSpPr/>
                  <p:nvPr/>
                </p:nvSpPr>
                <p:spPr>
                  <a:xfrm>
                    <a:off x="5023907" y="4080071"/>
                    <a:ext cx="123514" cy="209675"/>
                  </a:xfrm>
                  <a:custGeom>
                    <a:avLst/>
                    <a:gdLst>
                      <a:gd name="connsiteX0" fmla="*/ 0 w 123514"/>
                      <a:gd name="connsiteY0" fmla="*/ 141731 h 209675"/>
                      <a:gd name="connsiteX1" fmla="*/ 47009 w 123514"/>
                      <a:gd name="connsiteY1" fmla="*/ 163151 h 209675"/>
                      <a:gd name="connsiteX2" fmla="*/ 86119 w 123514"/>
                      <a:gd name="connsiteY2" fmla="*/ 186898 h 209675"/>
                      <a:gd name="connsiteX3" fmla="*/ 105311 w 123514"/>
                      <a:gd name="connsiteY3" fmla="*/ 209676 h 209675"/>
                      <a:gd name="connsiteX4" fmla="*/ 123121 w 123514"/>
                      <a:gd name="connsiteY4" fmla="*/ 63438 h 209675"/>
                      <a:gd name="connsiteX5" fmla="*/ 117208 w 123514"/>
                      <a:gd name="connsiteY5" fmla="*/ 38456 h 209675"/>
                      <a:gd name="connsiteX6" fmla="*/ 116360 w 123514"/>
                      <a:gd name="connsiteY6" fmla="*/ 36687 h 209675"/>
                      <a:gd name="connsiteX7" fmla="*/ 115730 w 123514"/>
                      <a:gd name="connsiteY7" fmla="*/ 35523 h 209675"/>
                      <a:gd name="connsiteX8" fmla="*/ 115439 w 123514"/>
                      <a:gd name="connsiteY8" fmla="*/ 34966 h 209675"/>
                      <a:gd name="connsiteX9" fmla="*/ 112822 w 123514"/>
                      <a:gd name="connsiteY9" fmla="*/ 30774 h 209675"/>
                      <a:gd name="connsiteX10" fmla="*/ 112120 w 123514"/>
                      <a:gd name="connsiteY10" fmla="*/ 29805 h 209675"/>
                      <a:gd name="connsiteX11" fmla="*/ 111417 w 123514"/>
                      <a:gd name="connsiteY11" fmla="*/ 28860 h 209675"/>
                      <a:gd name="connsiteX12" fmla="*/ 110666 w 123514"/>
                      <a:gd name="connsiteY12" fmla="*/ 27939 h 209675"/>
                      <a:gd name="connsiteX13" fmla="*/ 110036 w 123514"/>
                      <a:gd name="connsiteY13" fmla="*/ 27212 h 209675"/>
                      <a:gd name="connsiteX14" fmla="*/ 106304 w 123514"/>
                      <a:gd name="connsiteY14" fmla="*/ 23335 h 209675"/>
                      <a:gd name="connsiteX15" fmla="*/ 105311 w 123514"/>
                      <a:gd name="connsiteY15" fmla="*/ 22414 h 209675"/>
                      <a:gd name="connsiteX16" fmla="*/ 98744 w 123514"/>
                      <a:gd name="connsiteY16" fmla="*/ 17423 h 209675"/>
                      <a:gd name="connsiteX17" fmla="*/ 97677 w 123514"/>
                      <a:gd name="connsiteY17" fmla="*/ 16744 h 209675"/>
                      <a:gd name="connsiteX18" fmla="*/ 96248 w 123514"/>
                      <a:gd name="connsiteY18" fmla="*/ 15823 h 209675"/>
                      <a:gd name="connsiteX19" fmla="*/ 95036 w 123514"/>
                      <a:gd name="connsiteY19" fmla="*/ 15121 h 209675"/>
                      <a:gd name="connsiteX20" fmla="*/ 91789 w 123514"/>
                      <a:gd name="connsiteY20" fmla="*/ 13255 h 209675"/>
                      <a:gd name="connsiteX21" fmla="*/ 58325 w 123514"/>
                      <a:gd name="connsiteY21" fmla="*/ 0 h 209675"/>
                      <a:gd name="connsiteX22" fmla="*/ 46694 w 123514"/>
                      <a:gd name="connsiteY22" fmla="*/ 4410 h 209675"/>
                      <a:gd name="connsiteX23" fmla="*/ 35960 w 123514"/>
                      <a:gd name="connsiteY23" fmla="*/ 23917 h 209675"/>
                      <a:gd name="connsiteX24" fmla="*/ 0 w 123514"/>
                      <a:gd name="connsiteY24" fmla="*/ 141731 h 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514" h="209675">
                        <a:moveTo>
                          <a:pt x="0" y="141731"/>
                        </a:moveTo>
                        <a:cubicBezTo>
                          <a:pt x="0" y="141731"/>
                          <a:pt x="10274" y="145123"/>
                          <a:pt x="47009" y="163151"/>
                        </a:cubicBezTo>
                        <a:cubicBezTo>
                          <a:pt x="62081" y="170542"/>
                          <a:pt x="71992" y="178005"/>
                          <a:pt x="86119" y="186898"/>
                        </a:cubicBezTo>
                        <a:cubicBezTo>
                          <a:pt x="106886" y="199959"/>
                          <a:pt x="105311" y="209676"/>
                          <a:pt x="105311" y="209676"/>
                        </a:cubicBezTo>
                        <a:cubicBezTo>
                          <a:pt x="115633" y="201122"/>
                          <a:pt x="125641" y="93364"/>
                          <a:pt x="123121" y="63438"/>
                        </a:cubicBezTo>
                        <a:cubicBezTo>
                          <a:pt x="122597" y="54834"/>
                          <a:pt x="120598" y="46382"/>
                          <a:pt x="117208" y="38456"/>
                        </a:cubicBezTo>
                        <a:cubicBezTo>
                          <a:pt x="116917" y="37874"/>
                          <a:pt x="116651" y="37292"/>
                          <a:pt x="116360" y="36687"/>
                        </a:cubicBezTo>
                        <a:cubicBezTo>
                          <a:pt x="116069" y="36081"/>
                          <a:pt x="115948" y="35887"/>
                          <a:pt x="115730" y="35523"/>
                        </a:cubicBezTo>
                        <a:cubicBezTo>
                          <a:pt x="115648" y="35330"/>
                          <a:pt x="115551" y="35143"/>
                          <a:pt x="115439" y="34966"/>
                        </a:cubicBezTo>
                        <a:cubicBezTo>
                          <a:pt x="114615" y="33488"/>
                          <a:pt x="113743" y="32107"/>
                          <a:pt x="112822" y="30774"/>
                        </a:cubicBezTo>
                        <a:lnTo>
                          <a:pt x="112120" y="29805"/>
                        </a:lnTo>
                        <a:lnTo>
                          <a:pt x="111417" y="28860"/>
                        </a:lnTo>
                        <a:lnTo>
                          <a:pt x="110666" y="27939"/>
                        </a:lnTo>
                        <a:lnTo>
                          <a:pt x="110036" y="27212"/>
                        </a:lnTo>
                        <a:cubicBezTo>
                          <a:pt x="108873" y="25843"/>
                          <a:pt x="107627" y="24549"/>
                          <a:pt x="106304" y="23335"/>
                        </a:cubicBezTo>
                        <a:cubicBezTo>
                          <a:pt x="105991" y="23010"/>
                          <a:pt x="105659" y="22703"/>
                          <a:pt x="105311" y="22414"/>
                        </a:cubicBezTo>
                        <a:cubicBezTo>
                          <a:pt x="103231" y="20609"/>
                          <a:pt x="101038" y="18942"/>
                          <a:pt x="98744" y="17423"/>
                        </a:cubicBezTo>
                        <a:lnTo>
                          <a:pt x="97677" y="16744"/>
                        </a:lnTo>
                        <a:lnTo>
                          <a:pt x="96248" y="15823"/>
                        </a:lnTo>
                        <a:lnTo>
                          <a:pt x="95036" y="15121"/>
                        </a:lnTo>
                        <a:lnTo>
                          <a:pt x="91789" y="13255"/>
                        </a:lnTo>
                        <a:cubicBezTo>
                          <a:pt x="78753" y="6131"/>
                          <a:pt x="67558" y="0"/>
                          <a:pt x="58325" y="0"/>
                        </a:cubicBezTo>
                        <a:cubicBezTo>
                          <a:pt x="54039" y="-7"/>
                          <a:pt x="49900" y="1563"/>
                          <a:pt x="46694" y="4410"/>
                        </a:cubicBezTo>
                        <a:cubicBezTo>
                          <a:pt x="39861" y="10444"/>
                          <a:pt x="36202" y="23165"/>
                          <a:pt x="35960" y="23917"/>
                        </a:cubicBezTo>
                        <a:cubicBezTo>
                          <a:pt x="25031" y="58592"/>
                          <a:pt x="15775" y="132159"/>
                          <a:pt x="0" y="141731"/>
                        </a:cubicBezTo>
                        <a:close/>
                      </a:path>
                    </a:pathLst>
                  </a:custGeom>
                  <a:solidFill>
                    <a:srgbClr val="BA68C8"/>
                  </a:solidFill>
                  <a:ln w="2419" cap="flat">
                    <a:noFill/>
                    <a:prstDash val="solid"/>
                    <a:miter/>
                  </a:ln>
                </p:spPr>
                <p:txBody>
                  <a:bodyPr rtlCol="0" anchor="ctr"/>
                  <a:lstStyle/>
                  <a:p>
                    <a:endParaRPr lang="en-US"/>
                  </a:p>
                </p:txBody>
              </p:sp>
              <p:sp>
                <p:nvSpPr>
                  <p:cNvPr id="1314" name="Freeform: Shape 1313">
                    <a:extLst>
                      <a:ext uri="{FF2B5EF4-FFF2-40B4-BE49-F238E27FC236}">
                        <a16:creationId xmlns="" xmlns:a16="http://schemas.microsoft.com/office/drawing/2014/main" id="{4878E9C4-1968-4B78-9744-15C94414498F}"/>
                      </a:ext>
                    </a:extLst>
                  </p:cNvPr>
                  <p:cNvSpPr/>
                  <p:nvPr/>
                </p:nvSpPr>
                <p:spPr>
                  <a:xfrm>
                    <a:off x="5023907" y="4080071"/>
                    <a:ext cx="123514" cy="209675"/>
                  </a:xfrm>
                  <a:custGeom>
                    <a:avLst/>
                    <a:gdLst>
                      <a:gd name="connsiteX0" fmla="*/ 0 w 123514"/>
                      <a:gd name="connsiteY0" fmla="*/ 141731 h 209675"/>
                      <a:gd name="connsiteX1" fmla="*/ 47009 w 123514"/>
                      <a:gd name="connsiteY1" fmla="*/ 163151 h 209675"/>
                      <a:gd name="connsiteX2" fmla="*/ 86119 w 123514"/>
                      <a:gd name="connsiteY2" fmla="*/ 186898 h 209675"/>
                      <a:gd name="connsiteX3" fmla="*/ 105311 w 123514"/>
                      <a:gd name="connsiteY3" fmla="*/ 209676 h 209675"/>
                      <a:gd name="connsiteX4" fmla="*/ 123121 w 123514"/>
                      <a:gd name="connsiteY4" fmla="*/ 63438 h 209675"/>
                      <a:gd name="connsiteX5" fmla="*/ 117208 w 123514"/>
                      <a:gd name="connsiteY5" fmla="*/ 38456 h 209675"/>
                      <a:gd name="connsiteX6" fmla="*/ 116360 w 123514"/>
                      <a:gd name="connsiteY6" fmla="*/ 36687 h 209675"/>
                      <a:gd name="connsiteX7" fmla="*/ 115730 w 123514"/>
                      <a:gd name="connsiteY7" fmla="*/ 35523 h 209675"/>
                      <a:gd name="connsiteX8" fmla="*/ 115439 w 123514"/>
                      <a:gd name="connsiteY8" fmla="*/ 34966 h 209675"/>
                      <a:gd name="connsiteX9" fmla="*/ 112822 w 123514"/>
                      <a:gd name="connsiteY9" fmla="*/ 30774 h 209675"/>
                      <a:gd name="connsiteX10" fmla="*/ 112120 w 123514"/>
                      <a:gd name="connsiteY10" fmla="*/ 29805 h 209675"/>
                      <a:gd name="connsiteX11" fmla="*/ 111417 w 123514"/>
                      <a:gd name="connsiteY11" fmla="*/ 28860 h 209675"/>
                      <a:gd name="connsiteX12" fmla="*/ 110666 w 123514"/>
                      <a:gd name="connsiteY12" fmla="*/ 27939 h 209675"/>
                      <a:gd name="connsiteX13" fmla="*/ 110036 w 123514"/>
                      <a:gd name="connsiteY13" fmla="*/ 27212 h 209675"/>
                      <a:gd name="connsiteX14" fmla="*/ 106304 w 123514"/>
                      <a:gd name="connsiteY14" fmla="*/ 23335 h 209675"/>
                      <a:gd name="connsiteX15" fmla="*/ 105311 w 123514"/>
                      <a:gd name="connsiteY15" fmla="*/ 22414 h 209675"/>
                      <a:gd name="connsiteX16" fmla="*/ 98744 w 123514"/>
                      <a:gd name="connsiteY16" fmla="*/ 17423 h 209675"/>
                      <a:gd name="connsiteX17" fmla="*/ 97677 w 123514"/>
                      <a:gd name="connsiteY17" fmla="*/ 16744 h 209675"/>
                      <a:gd name="connsiteX18" fmla="*/ 96248 w 123514"/>
                      <a:gd name="connsiteY18" fmla="*/ 15823 h 209675"/>
                      <a:gd name="connsiteX19" fmla="*/ 95036 w 123514"/>
                      <a:gd name="connsiteY19" fmla="*/ 15121 h 209675"/>
                      <a:gd name="connsiteX20" fmla="*/ 91789 w 123514"/>
                      <a:gd name="connsiteY20" fmla="*/ 13255 h 209675"/>
                      <a:gd name="connsiteX21" fmla="*/ 58325 w 123514"/>
                      <a:gd name="connsiteY21" fmla="*/ 0 h 209675"/>
                      <a:gd name="connsiteX22" fmla="*/ 46694 w 123514"/>
                      <a:gd name="connsiteY22" fmla="*/ 4410 h 209675"/>
                      <a:gd name="connsiteX23" fmla="*/ 35960 w 123514"/>
                      <a:gd name="connsiteY23" fmla="*/ 23917 h 209675"/>
                      <a:gd name="connsiteX24" fmla="*/ 0 w 123514"/>
                      <a:gd name="connsiteY24" fmla="*/ 141731 h 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514" h="209675">
                        <a:moveTo>
                          <a:pt x="0" y="141731"/>
                        </a:moveTo>
                        <a:cubicBezTo>
                          <a:pt x="0" y="141731"/>
                          <a:pt x="10274" y="145123"/>
                          <a:pt x="47009" y="163151"/>
                        </a:cubicBezTo>
                        <a:cubicBezTo>
                          <a:pt x="62081" y="170542"/>
                          <a:pt x="71992" y="178005"/>
                          <a:pt x="86119" y="186898"/>
                        </a:cubicBezTo>
                        <a:cubicBezTo>
                          <a:pt x="106886" y="199959"/>
                          <a:pt x="105311" y="209676"/>
                          <a:pt x="105311" y="209676"/>
                        </a:cubicBezTo>
                        <a:cubicBezTo>
                          <a:pt x="115633" y="201122"/>
                          <a:pt x="125641" y="93364"/>
                          <a:pt x="123121" y="63438"/>
                        </a:cubicBezTo>
                        <a:cubicBezTo>
                          <a:pt x="122597" y="54834"/>
                          <a:pt x="120598" y="46382"/>
                          <a:pt x="117208" y="38456"/>
                        </a:cubicBezTo>
                        <a:cubicBezTo>
                          <a:pt x="116917" y="37874"/>
                          <a:pt x="116651" y="37292"/>
                          <a:pt x="116360" y="36687"/>
                        </a:cubicBezTo>
                        <a:cubicBezTo>
                          <a:pt x="116069" y="36081"/>
                          <a:pt x="115948" y="35887"/>
                          <a:pt x="115730" y="35523"/>
                        </a:cubicBezTo>
                        <a:cubicBezTo>
                          <a:pt x="115648" y="35330"/>
                          <a:pt x="115551" y="35143"/>
                          <a:pt x="115439" y="34966"/>
                        </a:cubicBezTo>
                        <a:cubicBezTo>
                          <a:pt x="114615" y="33488"/>
                          <a:pt x="113743" y="32107"/>
                          <a:pt x="112822" y="30774"/>
                        </a:cubicBezTo>
                        <a:lnTo>
                          <a:pt x="112120" y="29805"/>
                        </a:lnTo>
                        <a:lnTo>
                          <a:pt x="111417" y="28860"/>
                        </a:lnTo>
                        <a:lnTo>
                          <a:pt x="110666" y="27939"/>
                        </a:lnTo>
                        <a:lnTo>
                          <a:pt x="110036" y="27212"/>
                        </a:lnTo>
                        <a:cubicBezTo>
                          <a:pt x="108873" y="25843"/>
                          <a:pt x="107627" y="24549"/>
                          <a:pt x="106304" y="23335"/>
                        </a:cubicBezTo>
                        <a:cubicBezTo>
                          <a:pt x="105991" y="23010"/>
                          <a:pt x="105659" y="22703"/>
                          <a:pt x="105311" y="22414"/>
                        </a:cubicBezTo>
                        <a:cubicBezTo>
                          <a:pt x="103231" y="20609"/>
                          <a:pt x="101038" y="18942"/>
                          <a:pt x="98744" y="17423"/>
                        </a:cubicBezTo>
                        <a:lnTo>
                          <a:pt x="97677" y="16744"/>
                        </a:lnTo>
                        <a:lnTo>
                          <a:pt x="96248" y="15823"/>
                        </a:lnTo>
                        <a:lnTo>
                          <a:pt x="95036" y="15121"/>
                        </a:lnTo>
                        <a:lnTo>
                          <a:pt x="91789" y="13255"/>
                        </a:lnTo>
                        <a:cubicBezTo>
                          <a:pt x="78753" y="6131"/>
                          <a:pt x="67558" y="0"/>
                          <a:pt x="58325" y="0"/>
                        </a:cubicBezTo>
                        <a:cubicBezTo>
                          <a:pt x="54039" y="-7"/>
                          <a:pt x="49900" y="1563"/>
                          <a:pt x="46694" y="4410"/>
                        </a:cubicBezTo>
                        <a:cubicBezTo>
                          <a:pt x="39861" y="10444"/>
                          <a:pt x="36202" y="23165"/>
                          <a:pt x="35960" y="23917"/>
                        </a:cubicBezTo>
                        <a:cubicBezTo>
                          <a:pt x="25031" y="58592"/>
                          <a:pt x="15775" y="132159"/>
                          <a:pt x="0" y="141731"/>
                        </a:cubicBezTo>
                        <a:close/>
                      </a:path>
                    </a:pathLst>
                  </a:custGeom>
                  <a:solidFill>
                    <a:srgbClr val="000000">
                      <a:alpha val="15000"/>
                    </a:srgbClr>
                  </a:solidFill>
                  <a:ln w="2419" cap="flat">
                    <a:noFill/>
                    <a:prstDash val="solid"/>
                    <a:miter/>
                  </a:ln>
                </p:spPr>
                <p:txBody>
                  <a:bodyPr rtlCol="0" anchor="ctr"/>
                  <a:lstStyle/>
                  <a:p>
                    <a:endParaRPr lang="en-US"/>
                  </a:p>
                </p:txBody>
              </p:sp>
            </p:grpSp>
          </p:grpSp>
          <p:grpSp>
            <p:nvGrpSpPr>
              <p:cNvPr id="1315" name="Graphic 41">
                <a:extLst>
                  <a:ext uri="{FF2B5EF4-FFF2-40B4-BE49-F238E27FC236}">
                    <a16:creationId xmlns="" xmlns:a16="http://schemas.microsoft.com/office/drawing/2014/main" id="{F9A7876D-7F92-4582-A098-1A365DB24FB3}"/>
                  </a:ext>
                </a:extLst>
              </p:cNvPr>
              <p:cNvGrpSpPr/>
              <p:nvPr/>
            </p:nvGrpSpPr>
            <p:grpSpPr>
              <a:xfrm>
                <a:off x="4877737" y="3987129"/>
                <a:ext cx="272776" cy="531928"/>
                <a:chOff x="4877737" y="3987129"/>
                <a:chExt cx="272776" cy="531928"/>
              </a:xfrm>
            </p:grpSpPr>
            <p:grpSp>
              <p:nvGrpSpPr>
                <p:cNvPr id="1316" name="Graphic 41">
                  <a:extLst>
                    <a:ext uri="{FF2B5EF4-FFF2-40B4-BE49-F238E27FC236}">
                      <a16:creationId xmlns="" xmlns:a16="http://schemas.microsoft.com/office/drawing/2014/main" id="{F710FFF2-A2A0-41BF-B607-5292D9392952}"/>
                    </a:ext>
                  </a:extLst>
                </p:cNvPr>
                <p:cNvGrpSpPr/>
                <p:nvPr/>
              </p:nvGrpSpPr>
              <p:grpSpPr>
                <a:xfrm>
                  <a:off x="4889803" y="4213805"/>
                  <a:ext cx="226146" cy="305252"/>
                  <a:chOff x="4889803" y="4213805"/>
                  <a:chExt cx="226146" cy="305252"/>
                </a:xfrm>
              </p:grpSpPr>
              <p:sp>
                <p:nvSpPr>
                  <p:cNvPr id="1317" name="Freeform: Shape 1316">
                    <a:extLst>
                      <a:ext uri="{FF2B5EF4-FFF2-40B4-BE49-F238E27FC236}">
                        <a16:creationId xmlns="" xmlns:a16="http://schemas.microsoft.com/office/drawing/2014/main" id="{C714AED0-B684-4028-A90E-A1229DA9BB84}"/>
                      </a:ext>
                    </a:extLst>
                  </p:cNvPr>
                  <p:cNvSpPr/>
                  <p:nvPr/>
                </p:nvSpPr>
                <p:spPr>
                  <a:xfrm>
                    <a:off x="5002961" y="4395566"/>
                    <a:ext cx="12416" cy="14999"/>
                  </a:xfrm>
                  <a:custGeom>
                    <a:avLst/>
                    <a:gdLst>
                      <a:gd name="connsiteX0" fmla="*/ 12417 w 12416"/>
                      <a:gd name="connsiteY0" fmla="*/ 14999 h 14999"/>
                      <a:gd name="connsiteX1" fmla="*/ 7813 w 12416"/>
                      <a:gd name="connsiteY1" fmla="*/ 14781 h 14999"/>
                      <a:gd name="connsiteX2" fmla="*/ 5123 w 12416"/>
                      <a:gd name="connsiteY2" fmla="*/ 9547 h 14999"/>
                      <a:gd name="connsiteX3" fmla="*/ 495 w 12416"/>
                      <a:gd name="connsiteY3" fmla="*/ 6761 h 14999"/>
                      <a:gd name="connsiteX4" fmla="*/ 3354 w 12416"/>
                      <a:gd name="connsiteY4" fmla="*/ 0 h 14999"/>
                      <a:gd name="connsiteX5" fmla="*/ 12417 w 12416"/>
                      <a:gd name="connsiteY5" fmla="*/ 14999 h 1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6" h="14999">
                        <a:moveTo>
                          <a:pt x="12417" y="14999"/>
                        </a:moveTo>
                        <a:lnTo>
                          <a:pt x="7813" y="14781"/>
                        </a:lnTo>
                        <a:lnTo>
                          <a:pt x="5123" y="9547"/>
                        </a:lnTo>
                        <a:cubicBezTo>
                          <a:pt x="3839" y="7124"/>
                          <a:pt x="1246" y="5743"/>
                          <a:pt x="495" y="6761"/>
                        </a:cubicBezTo>
                        <a:cubicBezTo>
                          <a:pt x="495" y="6761"/>
                          <a:pt x="-1759" y="24"/>
                          <a:pt x="3354" y="0"/>
                        </a:cubicBezTo>
                        <a:cubicBezTo>
                          <a:pt x="8467" y="-24"/>
                          <a:pt x="12417" y="14999"/>
                          <a:pt x="12417" y="14999"/>
                        </a:cubicBezTo>
                        <a:close/>
                      </a:path>
                    </a:pathLst>
                  </a:custGeom>
                  <a:solidFill>
                    <a:srgbClr val="BA68C8"/>
                  </a:solidFill>
                  <a:ln w="2419" cap="flat">
                    <a:noFill/>
                    <a:prstDash val="solid"/>
                    <a:miter/>
                  </a:ln>
                </p:spPr>
                <p:txBody>
                  <a:bodyPr rtlCol="0" anchor="ctr"/>
                  <a:lstStyle/>
                  <a:p>
                    <a:endParaRPr lang="en-US"/>
                  </a:p>
                </p:txBody>
              </p:sp>
              <p:sp>
                <p:nvSpPr>
                  <p:cNvPr id="1318" name="Freeform: Shape 1317">
                    <a:extLst>
                      <a:ext uri="{FF2B5EF4-FFF2-40B4-BE49-F238E27FC236}">
                        <a16:creationId xmlns="" xmlns:a16="http://schemas.microsoft.com/office/drawing/2014/main" id="{839237D3-3C95-461B-8643-4204580FDF26}"/>
                      </a:ext>
                    </a:extLst>
                  </p:cNvPr>
                  <p:cNvSpPr/>
                  <p:nvPr/>
                </p:nvSpPr>
                <p:spPr>
                  <a:xfrm>
                    <a:off x="5003417" y="4377829"/>
                    <a:ext cx="14698" cy="32736"/>
                  </a:xfrm>
                  <a:custGeom>
                    <a:avLst/>
                    <a:gdLst>
                      <a:gd name="connsiteX0" fmla="*/ 7987 w 14698"/>
                      <a:gd name="connsiteY0" fmla="*/ 0 h 32736"/>
                      <a:gd name="connsiteX1" fmla="*/ 10022 w 14698"/>
                      <a:gd name="connsiteY1" fmla="*/ 17762 h 32736"/>
                      <a:gd name="connsiteX2" fmla="*/ 14699 w 14698"/>
                      <a:gd name="connsiteY2" fmla="*/ 28472 h 32736"/>
                      <a:gd name="connsiteX3" fmla="*/ 11961 w 14698"/>
                      <a:gd name="connsiteY3" fmla="*/ 32737 h 32736"/>
                      <a:gd name="connsiteX4" fmla="*/ 7599 w 14698"/>
                      <a:gd name="connsiteY4" fmla="*/ 24256 h 32736"/>
                      <a:gd name="connsiteX5" fmla="*/ 814 w 14698"/>
                      <a:gd name="connsiteY5" fmla="*/ 22535 h 32736"/>
                      <a:gd name="connsiteX6" fmla="*/ 814 w 14698"/>
                      <a:gd name="connsiteY6" fmla="*/ 10735 h 32736"/>
                      <a:gd name="connsiteX7" fmla="*/ 7987 w 14698"/>
                      <a:gd name="connsiteY7" fmla="*/ 0 h 3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98" h="32736">
                        <a:moveTo>
                          <a:pt x="7987" y="0"/>
                        </a:moveTo>
                        <a:cubicBezTo>
                          <a:pt x="9635" y="4483"/>
                          <a:pt x="8108" y="12116"/>
                          <a:pt x="10022" y="17762"/>
                        </a:cubicBezTo>
                        <a:cubicBezTo>
                          <a:pt x="11326" y="21438"/>
                          <a:pt x="12889" y="25017"/>
                          <a:pt x="14699" y="28472"/>
                        </a:cubicBezTo>
                        <a:lnTo>
                          <a:pt x="11961" y="32737"/>
                        </a:lnTo>
                        <a:lnTo>
                          <a:pt x="7599" y="24256"/>
                        </a:lnTo>
                        <a:cubicBezTo>
                          <a:pt x="5612" y="20379"/>
                          <a:pt x="1735" y="20112"/>
                          <a:pt x="814" y="22535"/>
                        </a:cubicBezTo>
                        <a:cubicBezTo>
                          <a:pt x="-271" y="18678"/>
                          <a:pt x="-271" y="14592"/>
                          <a:pt x="814" y="10735"/>
                        </a:cubicBezTo>
                        <a:cubicBezTo>
                          <a:pt x="2535" y="5016"/>
                          <a:pt x="5297" y="1430"/>
                          <a:pt x="7987" y="0"/>
                        </a:cubicBezTo>
                        <a:close/>
                      </a:path>
                    </a:pathLst>
                  </a:custGeom>
                  <a:solidFill>
                    <a:srgbClr val="263238"/>
                  </a:solidFill>
                  <a:ln w="2419" cap="flat">
                    <a:noFill/>
                    <a:prstDash val="solid"/>
                    <a:miter/>
                  </a:ln>
                </p:spPr>
                <p:txBody>
                  <a:bodyPr rtlCol="0" anchor="ctr"/>
                  <a:lstStyle/>
                  <a:p>
                    <a:endParaRPr lang="en-US"/>
                  </a:p>
                </p:txBody>
              </p:sp>
              <p:sp>
                <p:nvSpPr>
                  <p:cNvPr id="1319" name="Freeform: Shape 1318">
                    <a:extLst>
                      <a:ext uri="{FF2B5EF4-FFF2-40B4-BE49-F238E27FC236}">
                        <a16:creationId xmlns="" xmlns:a16="http://schemas.microsoft.com/office/drawing/2014/main" id="{F456CC9E-A026-4E10-B866-68C3732D9B25}"/>
                      </a:ext>
                    </a:extLst>
                  </p:cNvPr>
                  <p:cNvSpPr/>
                  <p:nvPr/>
                </p:nvSpPr>
                <p:spPr>
                  <a:xfrm>
                    <a:off x="4965718" y="4367826"/>
                    <a:ext cx="45843" cy="93430"/>
                  </a:xfrm>
                  <a:custGeom>
                    <a:avLst/>
                    <a:gdLst>
                      <a:gd name="connsiteX0" fmla="*/ 28772 w 45843"/>
                      <a:gd name="connsiteY0" fmla="*/ 19 h 93430"/>
                      <a:gd name="connsiteX1" fmla="*/ 45589 w 45843"/>
                      <a:gd name="connsiteY1" fmla="*/ 9712 h 93430"/>
                      <a:gd name="connsiteX2" fmla="*/ 41179 w 45843"/>
                      <a:gd name="connsiteY2" fmla="*/ 26674 h 93430"/>
                      <a:gd name="connsiteX3" fmla="*/ 35194 w 45843"/>
                      <a:gd name="connsiteY3" fmla="*/ 50906 h 93430"/>
                      <a:gd name="connsiteX4" fmla="*/ 30783 w 45843"/>
                      <a:gd name="connsiteY4" fmla="*/ 79984 h 93430"/>
                      <a:gd name="connsiteX5" fmla="*/ 58 w 45843"/>
                      <a:gd name="connsiteY5" fmla="*/ 86623 h 93430"/>
                      <a:gd name="connsiteX6" fmla="*/ 5898 w 45843"/>
                      <a:gd name="connsiteY6" fmla="*/ 58878 h 93430"/>
                      <a:gd name="connsiteX7" fmla="*/ 15057 w 45843"/>
                      <a:gd name="connsiteY7" fmla="*/ 19138 h 9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3" h="93430">
                        <a:moveTo>
                          <a:pt x="28772" y="19"/>
                        </a:moveTo>
                        <a:cubicBezTo>
                          <a:pt x="37908" y="-441"/>
                          <a:pt x="45032" y="7410"/>
                          <a:pt x="45589" y="9712"/>
                        </a:cubicBezTo>
                        <a:cubicBezTo>
                          <a:pt x="46340" y="12911"/>
                          <a:pt x="45589" y="19211"/>
                          <a:pt x="41179" y="26674"/>
                        </a:cubicBezTo>
                        <a:cubicBezTo>
                          <a:pt x="37423" y="33168"/>
                          <a:pt x="35606" y="43636"/>
                          <a:pt x="35194" y="50906"/>
                        </a:cubicBezTo>
                        <a:cubicBezTo>
                          <a:pt x="34539" y="62246"/>
                          <a:pt x="37229" y="72714"/>
                          <a:pt x="30783" y="79984"/>
                        </a:cubicBezTo>
                        <a:cubicBezTo>
                          <a:pt x="20776" y="91276"/>
                          <a:pt x="-1275" y="100096"/>
                          <a:pt x="58" y="86623"/>
                        </a:cubicBezTo>
                        <a:cubicBezTo>
                          <a:pt x="1286" y="77238"/>
                          <a:pt x="3239" y="67962"/>
                          <a:pt x="5898" y="58878"/>
                        </a:cubicBezTo>
                        <a:cubicBezTo>
                          <a:pt x="10865" y="38984"/>
                          <a:pt x="15057" y="19138"/>
                          <a:pt x="15057" y="19138"/>
                        </a:cubicBezTo>
                        <a:close/>
                      </a:path>
                    </a:pathLst>
                  </a:custGeom>
                  <a:solidFill>
                    <a:srgbClr val="263238"/>
                  </a:solidFill>
                  <a:ln w="2419" cap="flat">
                    <a:noFill/>
                    <a:prstDash val="solid"/>
                    <a:miter/>
                  </a:ln>
                </p:spPr>
                <p:txBody>
                  <a:bodyPr rtlCol="0" anchor="ctr"/>
                  <a:lstStyle/>
                  <a:p>
                    <a:endParaRPr lang="en-US"/>
                  </a:p>
                </p:txBody>
              </p:sp>
              <p:sp>
                <p:nvSpPr>
                  <p:cNvPr id="1320" name="Freeform: Shape 1319">
                    <a:extLst>
                      <a:ext uri="{FF2B5EF4-FFF2-40B4-BE49-F238E27FC236}">
                        <a16:creationId xmlns="" xmlns:a16="http://schemas.microsoft.com/office/drawing/2014/main" id="{C85BCF41-3F97-4D51-9E30-5985DECF0D94}"/>
                      </a:ext>
                    </a:extLst>
                  </p:cNvPr>
                  <p:cNvSpPr/>
                  <p:nvPr/>
                </p:nvSpPr>
                <p:spPr>
                  <a:xfrm>
                    <a:off x="4965630" y="4367724"/>
                    <a:ext cx="43083" cy="84180"/>
                  </a:xfrm>
                  <a:custGeom>
                    <a:avLst/>
                    <a:gdLst>
                      <a:gd name="connsiteX0" fmla="*/ 43084 w 43083"/>
                      <a:gd name="connsiteY0" fmla="*/ 5937 h 84180"/>
                      <a:gd name="connsiteX1" fmla="*/ 27430 w 43083"/>
                      <a:gd name="connsiteY1" fmla="*/ 42284 h 84180"/>
                      <a:gd name="connsiteX2" fmla="*/ 0 w 43083"/>
                      <a:gd name="connsiteY2" fmla="*/ 84180 h 84180"/>
                      <a:gd name="connsiteX3" fmla="*/ 4992 w 43083"/>
                      <a:gd name="connsiteY3" fmla="*/ 63196 h 84180"/>
                      <a:gd name="connsiteX4" fmla="*/ 5137 w 43083"/>
                      <a:gd name="connsiteY4" fmla="*/ 62687 h 84180"/>
                      <a:gd name="connsiteX5" fmla="*/ 5476 w 43083"/>
                      <a:gd name="connsiteY5" fmla="*/ 61354 h 84180"/>
                      <a:gd name="connsiteX6" fmla="*/ 5646 w 43083"/>
                      <a:gd name="connsiteY6" fmla="*/ 60749 h 84180"/>
                      <a:gd name="connsiteX7" fmla="*/ 6082 w 43083"/>
                      <a:gd name="connsiteY7" fmla="*/ 59077 h 84180"/>
                      <a:gd name="connsiteX8" fmla="*/ 6082 w 43083"/>
                      <a:gd name="connsiteY8" fmla="*/ 58955 h 84180"/>
                      <a:gd name="connsiteX9" fmla="*/ 10420 w 43083"/>
                      <a:gd name="connsiteY9" fmla="*/ 40927 h 84180"/>
                      <a:gd name="connsiteX10" fmla="*/ 13134 w 43083"/>
                      <a:gd name="connsiteY10" fmla="*/ 28957 h 84180"/>
                      <a:gd name="connsiteX11" fmla="*/ 14127 w 43083"/>
                      <a:gd name="connsiteY11" fmla="*/ 24425 h 84180"/>
                      <a:gd name="connsiteX12" fmla="*/ 14515 w 43083"/>
                      <a:gd name="connsiteY12" fmla="*/ 22632 h 84180"/>
                      <a:gd name="connsiteX13" fmla="*/ 15242 w 43083"/>
                      <a:gd name="connsiteY13" fmla="*/ 19216 h 84180"/>
                      <a:gd name="connsiteX14" fmla="*/ 28957 w 43083"/>
                      <a:gd name="connsiteY14" fmla="*/ 0 h 84180"/>
                      <a:gd name="connsiteX15" fmla="*/ 30726 w 43083"/>
                      <a:gd name="connsiteY15" fmla="*/ 0 h 84180"/>
                      <a:gd name="connsiteX16" fmla="*/ 43084 w 43083"/>
                      <a:gd name="connsiteY16" fmla="*/ 5937 h 8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083" h="84180">
                        <a:moveTo>
                          <a:pt x="43084" y="5937"/>
                        </a:moveTo>
                        <a:cubicBezTo>
                          <a:pt x="42963" y="12649"/>
                          <a:pt x="37656" y="28206"/>
                          <a:pt x="27430" y="42284"/>
                        </a:cubicBezTo>
                        <a:cubicBezTo>
                          <a:pt x="17204" y="56363"/>
                          <a:pt x="3320" y="74003"/>
                          <a:pt x="0" y="84180"/>
                        </a:cubicBezTo>
                        <a:cubicBezTo>
                          <a:pt x="145" y="79334"/>
                          <a:pt x="2859" y="70829"/>
                          <a:pt x="4992" y="63196"/>
                        </a:cubicBezTo>
                        <a:lnTo>
                          <a:pt x="5137" y="62687"/>
                        </a:lnTo>
                        <a:cubicBezTo>
                          <a:pt x="5137" y="62227"/>
                          <a:pt x="5355" y="61791"/>
                          <a:pt x="5476" y="61354"/>
                        </a:cubicBezTo>
                        <a:cubicBezTo>
                          <a:pt x="5544" y="61156"/>
                          <a:pt x="5600" y="60955"/>
                          <a:pt x="5646" y="60749"/>
                        </a:cubicBezTo>
                        <a:lnTo>
                          <a:pt x="6082" y="59077"/>
                        </a:lnTo>
                        <a:lnTo>
                          <a:pt x="6082" y="58955"/>
                        </a:lnTo>
                        <a:cubicBezTo>
                          <a:pt x="7633" y="52752"/>
                          <a:pt x="9111" y="46525"/>
                          <a:pt x="10420" y="40927"/>
                        </a:cubicBezTo>
                        <a:cubicBezTo>
                          <a:pt x="11437" y="36444"/>
                          <a:pt x="12358" y="32349"/>
                          <a:pt x="13134" y="28957"/>
                        </a:cubicBezTo>
                        <a:cubicBezTo>
                          <a:pt x="13497" y="27261"/>
                          <a:pt x="13836" y="25734"/>
                          <a:pt x="14127" y="24425"/>
                        </a:cubicBezTo>
                        <a:cubicBezTo>
                          <a:pt x="14272" y="23771"/>
                          <a:pt x="14394" y="23165"/>
                          <a:pt x="14515" y="22632"/>
                        </a:cubicBezTo>
                        <a:lnTo>
                          <a:pt x="15242" y="19216"/>
                        </a:lnTo>
                        <a:lnTo>
                          <a:pt x="28957" y="0"/>
                        </a:lnTo>
                        <a:cubicBezTo>
                          <a:pt x="29587" y="0"/>
                          <a:pt x="30144" y="0"/>
                          <a:pt x="30726" y="0"/>
                        </a:cubicBezTo>
                        <a:cubicBezTo>
                          <a:pt x="35419" y="446"/>
                          <a:pt x="39803" y="2552"/>
                          <a:pt x="43084" y="5937"/>
                        </a:cubicBezTo>
                        <a:close/>
                      </a:path>
                    </a:pathLst>
                  </a:custGeom>
                  <a:solidFill>
                    <a:srgbClr val="000000">
                      <a:alpha val="15000"/>
                    </a:srgbClr>
                  </a:solidFill>
                  <a:ln w="2419" cap="flat">
                    <a:noFill/>
                    <a:prstDash val="solid"/>
                    <a:miter/>
                  </a:ln>
                </p:spPr>
                <p:txBody>
                  <a:bodyPr rtlCol="0" anchor="ctr"/>
                  <a:lstStyle/>
                  <a:p>
                    <a:endParaRPr lang="en-US"/>
                  </a:p>
                </p:txBody>
              </p:sp>
              <p:sp>
                <p:nvSpPr>
                  <p:cNvPr id="1321" name="Freeform: Shape 1320">
                    <a:extLst>
                      <a:ext uri="{FF2B5EF4-FFF2-40B4-BE49-F238E27FC236}">
                        <a16:creationId xmlns="" xmlns:a16="http://schemas.microsoft.com/office/drawing/2014/main" id="{12775543-D87B-4537-97C6-B6B45FD1C544}"/>
                      </a:ext>
                    </a:extLst>
                  </p:cNvPr>
                  <p:cNvSpPr/>
                  <p:nvPr/>
                </p:nvSpPr>
                <p:spPr>
                  <a:xfrm>
                    <a:off x="4970341" y="4384056"/>
                    <a:ext cx="25675" cy="55806"/>
                  </a:xfrm>
                  <a:custGeom>
                    <a:avLst/>
                    <a:gdLst>
                      <a:gd name="connsiteX0" fmla="*/ 25676 w 25675"/>
                      <a:gd name="connsiteY0" fmla="*/ 0 h 55806"/>
                      <a:gd name="connsiteX1" fmla="*/ 20975 w 25675"/>
                      <a:gd name="connsiteY1" fmla="*/ 29441 h 55806"/>
                      <a:gd name="connsiteX2" fmla="*/ 13269 w 25675"/>
                      <a:gd name="connsiteY2" fmla="*/ 51734 h 55806"/>
                      <a:gd name="connsiteX3" fmla="*/ 281 w 25675"/>
                      <a:gd name="connsiteY3" fmla="*/ 47809 h 55806"/>
                      <a:gd name="connsiteX4" fmla="*/ 10434 w 25675"/>
                      <a:gd name="connsiteY4" fmla="*/ 2884 h 5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75" h="55806">
                        <a:moveTo>
                          <a:pt x="25676" y="0"/>
                        </a:moveTo>
                        <a:cubicBezTo>
                          <a:pt x="23366" y="9681"/>
                          <a:pt x="21794" y="19523"/>
                          <a:pt x="20975" y="29441"/>
                        </a:cubicBezTo>
                        <a:cubicBezTo>
                          <a:pt x="20272" y="40273"/>
                          <a:pt x="17388" y="47203"/>
                          <a:pt x="13269" y="51734"/>
                        </a:cubicBezTo>
                        <a:cubicBezTo>
                          <a:pt x="8713" y="56726"/>
                          <a:pt x="-1852" y="58859"/>
                          <a:pt x="281" y="47809"/>
                        </a:cubicBezTo>
                        <a:cubicBezTo>
                          <a:pt x="1759" y="40127"/>
                          <a:pt x="10434" y="2884"/>
                          <a:pt x="10434" y="2884"/>
                        </a:cubicBezTo>
                        <a:close/>
                      </a:path>
                    </a:pathLst>
                  </a:custGeom>
                  <a:solidFill>
                    <a:srgbClr val="FFBDA7"/>
                  </a:solidFill>
                  <a:ln w="2419" cap="flat">
                    <a:noFill/>
                    <a:prstDash val="solid"/>
                    <a:miter/>
                  </a:ln>
                </p:spPr>
                <p:txBody>
                  <a:bodyPr rtlCol="0" anchor="ctr"/>
                  <a:lstStyle/>
                  <a:p>
                    <a:endParaRPr lang="en-US"/>
                  </a:p>
                </p:txBody>
              </p:sp>
              <p:sp>
                <p:nvSpPr>
                  <p:cNvPr id="1322" name="Freeform: Shape 1321">
                    <a:extLst>
                      <a:ext uri="{FF2B5EF4-FFF2-40B4-BE49-F238E27FC236}">
                        <a16:creationId xmlns="" xmlns:a16="http://schemas.microsoft.com/office/drawing/2014/main" id="{4401E608-F1BE-40C7-A324-54F0B681810F}"/>
                      </a:ext>
                    </a:extLst>
                  </p:cNvPr>
                  <p:cNvSpPr/>
                  <p:nvPr/>
                </p:nvSpPr>
                <p:spPr>
                  <a:xfrm>
                    <a:off x="4970441" y="4384081"/>
                    <a:ext cx="25696" cy="54932"/>
                  </a:xfrm>
                  <a:custGeom>
                    <a:avLst/>
                    <a:gdLst>
                      <a:gd name="connsiteX0" fmla="*/ 1926 w 25696"/>
                      <a:gd name="connsiteY0" fmla="*/ 54933 h 54932"/>
                      <a:gd name="connsiteX1" fmla="*/ 302 w 25696"/>
                      <a:gd name="connsiteY1" fmla="*/ 47785 h 54932"/>
                      <a:gd name="connsiteX2" fmla="*/ 2241 w 25696"/>
                      <a:gd name="connsiteY2" fmla="*/ 38819 h 54932"/>
                      <a:gd name="connsiteX3" fmla="*/ 5633 w 25696"/>
                      <a:gd name="connsiteY3" fmla="*/ 24571 h 54932"/>
                      <a:gd name="connsiteX4" fmla="*/ 8347 w 25696"/>
                      <a:gd name="connsiteY4" fmla="*/ 12600 h 54932"/>
                      <a:gd name="connsiteX5" fmla="*/ 9341 w 25696"/>
                      <a:gd name="connsiteY5" fmla="*/ 8069 h 54932"/>
                      <a:gd name="connsiteX6" fmla="*/ 9728 w 25696"/>
                      <a:gd name="connsiteY6" fmla="*/ 6276 h 54932"/>
                      <a:gd name="connsiteX7" fmla="*/ 10455 w 25696"/>
                      <a:gd name="connsiteY7" fmla="*/ 2884 h 54932"/>
                      <a:gd name="connsiteX8" fmla="*/ 10455 w 25696"/>
                      <a:gd name="connsiteY8" fmla="*/ 2884 h 54932"/>
                      <a:gd name="connsiteX9" fmla="*/ 25697 w 25696"/>
                      <a:gd name="connsiteY9" fmla="*/ 0 h 54932"/>
                      <a:gd name="connsiteX10" fmla="*/ 21093 w 25696"/>
                      <a:gd name="connsiteY10" fmla="*/ 28036 h 54932"/>
                      <a:gd name="connsiteX11" fmla="*/ 1926 w 25696"/>
                      <a:gd name="connsiteY11" fmla="*/ 54933 h 5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96" h="54932">
                        <a:moveTo>
                          <a:pt x="1926" y="54933"/>
                        </a:moveTo>
                        <a:cubicBezTo>
                          <a:pt x="375" y="53843"/>
                          <a:pt x="-498" y="51637"/>
                          <a:pt x="302" y="47785"/>
                        </a:cubicBezTo>
                        <a:cubicBezTo>
                          <a:pt x="641" y="46040"/>
                          <a:pt x="1344" y="42793"/>
                          <a:pt x="2241" y="38819"/>
                        </a:cubicBezTo>
                        <a:cubicBezTo>
                          <a:pt x="3452" y="33973"/>
                          <a:pt x="4664" y="29126"/>
                          <a:pt x="5633" y="24571"/>
                        </a:cubicBezTo>
                        <a:cubicBezTo>
                          <a:pt x="6602" y="20015"/>
                          <a:pt x="7572" y="15993"/>
                          <a:pt x="8347" y="12600"/>
                        </a:cubicBezTo>
                        <a:cubicBezTo>
                          <a:pt x="8710" y="10904"/>
                          <a:pt x="9050" y="9378"/>
                          <a:pt x="9341" y="8069"/>
                        </a:cubicBezTo>
                        <a:cubicBezTo>
                          <a:pt x="9486" y="7415"/>
                          <a:pt x="9607" y="6809"/>
                          <a:pt x="9728" y="6276"/>
                        </a:cubicBezTo>
                        <a:cubicBezTo>
                          <a:pt x="10189" y="4144"/>
                          <a:pt x="10455" y="2932"/>
                          <a:pt x="10455" y="2884"/>
                        </a:cubicBezTo>
                        <a:lnTo>
                          <a:pt x="10455" y="2884"/>
                        </a:lnTo>
                        <a:lnTo>
                          <a:pt x="25697" y="0"/>
                        </a:lnTo>
                        <a:cubicBezTo>
                          <a:pt x="23516" y="9227"/>
                          <a:pt x="21977" y="18595"/>
                          <a:pt x="21093" y="28036"/>
                        </a:cubicBezTo>
                        <a:cubicBezTo>
                          <a:pt x="14696" y="36590"/>
                          <a:pt x="7232" y="46403"/>
                          <a:pt x="1926" y="54933"/>
                        </a:cubicBezTo>
                        <a:close/>
                      </a:path>
                    </a:pathLst>
                  </a:custGeom>
                  <a:solidFill>
                    <a:srgbClr val="F0997A"/>
                  </a:solidFill>
                  <a:ln w="2419" cap="flat">
                    <a:noFill/>
                    <a:prstDash val="solid"/>
                    <a:miter/>
                  </a:ln>
                </p:spPr>
                <p:txBody>
                  <a:bodyPr rtlCol="0" anchor="ctr"/>
                  <a:lstStyle/>
                  <a:p>
                    <a:endParaRPr lang="en-US"/>
                  </a:p>
                </p:txBody>
              </p:sp>
              <p:sp>
                <p:nvSpPr>
                  <p:cNvPr id="1323" name="Freeform: Shape 1322">
                    <a:extLst>
                      <a:ext uri="{FF2B5EF4-FFF2-40B4-BE49-F238E27FC236}">
                        <a16:creationId xmlns="" xmlns:a16="http://schemas.microsoft.com/office/drawing/2014/main" id="{FF2DA5DC-60CF-4E97-9EF4-295B266C541B}"/>
                      </a:ext>
                    </a:extLst>
                  </p:cNvPr>
                  <p:cNvSpPr/>
                  <p:nvPr/>
                </p:nvSpPr>
                <p:spPr>
                  <a:xfrm>
                    <a:off x="4932621" y="4239273"/>
                    <a:ext cx="114839" cy="101580"/>
                  </a:xfrm>
                  <a:custGeom>
                    <a:avLst/>
                    <a:gdLst>
                      <a:gd name="connsiteX0" fmla="*/ 30 w 114839"/>
                      <a:gd name="connsiteY0" fmla="*/ 20088 h 101580"/>
                      <a:gd name="connsiteX1" fmla="*/ 93031 w 114839"/>
                      <a:gd name="connsiteY1" fmla="*/ 101579 h 101580"/>
                      <a:gd name="connsiteX2" fmla="*/ 114839 w 114839"/>
                      <a:gd name="connsiteY2" fmla="*/ 50256 h 101580"/>
                      <a:gd name="connsiteX3" fmla="*/ 53485 w 114839"/>
                      <a:gd name="connsiteY3" fmla="*/ 0 h 101580"/>
                    </a:gdLst>
                    <a:ahLst/>
                    <a:cxnLst>
                      <a:cxn ang="0">
                        <a:pos x="connsiteX0" y="connsiteY0"/>
                      </a:cxn>
                      <a:cxn ang="0">
                        <a:pos x="connsiteX1" y="connsiteY1"/>
                      </a:cxn>
                      <a:cxn ang="0">
                        <a:pos x="connsiteX2" y="connsiteY2"/>
                      </a:cxn>
                      <a:cxn ang="0">
                        <a:pos x="connsiteX3" y="connsiteY3"/>
                      </a:cxn>
                    </a:cxnLst>
                    <a:rect l="l" t="t" r="r" b="b"/>
                    <a:pathLst>
                      <a:path w="114839" h="101580">
                        <a:moveTo>
                          <a:pt x="30" y="20088"/>
                        </a:moveTo>
                        <a:cubicBezTo>
                          <a:pt x="-1691" y="42018"/>
                          <a:pt x="71537" y="101894"/>
                          <a:pt x="93031" y="101579"/>
                        </a:cubicBezTo>
                        <a:cubicBezTo>
                          <a:pt x="108200" y="89148"/>
                          <a:pt x="114839" y="50256"/>
                          <a:pt x="114839" y="50256"/>
                        </a:cubicBezTo>
                        <a:lnTo>
                          <a:pt x="53485" y="0"/>
                        </a:lnTo>
                        <a:close/>
                      </a:path>
                    </a:pathLst>
                  </a:custGeom>
                  <a:solidFill>
                    <a:srgbClr val="BA68C8"/>
                  </a:solidFill>
                  <a:ln w="2419" cap="flat">
                    <a:noFill/>
                    <a:prstDash val="solid"/>
                    <a:miter/>
                  </a:ln>
                </p:spPr>
                <p:txBody>
                  <a:bodyPr rtlCol="0" anchor="ctr"/>
                  <a:lstStyle/>
                  <a:p>
                    <a:endParaRPr lang="en-US"/>
                  </a:p>
                </p:txBody>
              </p:sp>
              <p:sp>
                <p:nvSpPr>
                  <p:cNvPr id="1324" name="Freeform: Shape 1323">
                    <a:extLst>
                      <a:ext uri="{FF2B5EF4-FFF2-40B4-BE49-F238E27FC236}">
                        <a16:creationId xmlns="" xmlns:a16="http://schemas.microsoft.com/office/drawing/2014/main" id="{BDF38406-9ADC-4580-B35E-4E8B3C334A17}"/>
                      </a:ext>
                    </a:extLst>
                  </p:cNvPr>
                  <p:cNvSpPr/>
                  <p:nvPr/>
                </p:nvSpPr>
                <p:spPr>
                  <a:xfrm>
                    <a:off x="4922064" y="4213805"/>
                    <a:ext cx="134361" cy="174927"/>
                  </a:xfrm>
                  <a:custGeom>
                    <a:avLst/>
                    <a:gdLst>
                      <a:gd name="connsiteX0" fmla="*/ 4262 w 134361"/>
                      <a:gd name="connsiteY0" fmla="*/ 51928 h 174927"/>
                      <a:gd name="connsiteX1" fmla="*/ 47128 w 134361"/>
                      <a:gd name="connsiteY1" fmla="*/ 25807 h 174927"/>
                      <a:gd name="connsiteX2" fmla="*/ 110130 w 134361"/>
                      <a:gd name="connsiteY2" fmla="*/ 0 h 174927"/>
                      <a:gd name="connsiteX3" fmla="*/ 134361 w 134361"/>
                      <a:gd name="connsiteY3" fmla="*/ 40661 h 174927"/>
                      <a:gd name="connsiteX4" fmla="*/ 100437 w 134361"/>
                      <a:gd name="connsiteY4" fmla="*/ 64189 h 174927"/>
                      <a:gd name="connsiteX5" fmla="*/ 51271 w 134361"/>
                      <a:gd name="connsiteY5" fmla="*/ 85223 h 174927"/>
                      <a:gd name="connsiteX6" fmla="*/ 60164 w 134361"/>
                      <a:gd name="connsiteY6" fmla="*/ 105044 h 174927"/>
                      <a:gd name="connsiteX7" fmla="*/ 68960 w 134361"/>
                      <a:gd name="connsiteY7" fmla="*/ 151399 h 174927"/>
                      <a:gd name="connsiteX8" fmla="*/ 41361 w 134361"/>
                      <a:gd name="connsiteY8" fmla="*/ 174928 h 174927"/>
                      <a:gd name="connsiteX9" fmla="*/ 5595 w 134361"/>
                      <a:gd name="connsiteY9" fmla="*/ 90917 h 174927"/>
                      <a:gd name="connsiteX10" fmla="*/ 4262 w 134361"/>
                      <a:gd name="connsiteY10" fmla="*/ 51928 h 17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361" h="174927">
                        <a:moveTo>
                          <a:pt x="4262" y="51928"/>
                        </a:moveTo>
                        <a:cubicBezTo>
                          <a:pt x="11847" y="44005"/>
                          <a:pt x="16717" y="41169"/>
                          <a:pt x="47128" y="25807"/>
                        </a:cubicBezTo>
                        <a:cubicBezTo>
                          <a:pt x="67569" y="15898"/>
                          <a:pt x="88612" y="7279"/>
                          <a:pt x="110130" y="0"/>
                        </a:cubicBezTo>
                        <a:lnTo>
                          <a:pt x="134361" y="40661"/>
                        </a:lnTo>
                        <a:lnTo>
                          <a:pt x="100437" y="64189"/>
                        </a:lnTo>
                        <a:lnTo>
                          <a:pt x="51271" y="85223"/>
                        </a:lnTo>
                        <a:cubicBezTo>
                          <a:pt x="55408" y="91239"/>
                          <a:pt x="58422" y="97954"/>
                          <a:pt x="60164" y="105044"/>
                        </a:cubicBezTo>
                        <a:cubicBezTo>
                          <a:pt x="61158" y="108897"/>
                          <a:pt x="68960" y="151399"/>
                          <a:pt x="68960" y="151399"/>
                        </a:cubicBezTo>
                        <a:lnTo>
                          <a:pt x="41361" y="174928"/>
                        </a:lnTo>
                        <a:cubicBezTo>
                          <a:pt x="41361" y="174928"/>
                          <a:pt x="16208" y="118226"/>
                          <a:pt x="5595" y="90917"/>
                        </a:cubicBezTo>
                        <a:cubicBezTo>
                          <a:pt x="-4389" y="65183"/>
                          <a:pt x="1475" y="54885"/>
                          <a:pt x="4262" y="51928"/>
                        </a:cubicBezTo>
                        <a:close/>
                      </a:path>
                    </a:pathLst>
                  </a:custGeom>
                  <a:solidFill>
                    <a:srgbClr val="FFBDA7"/>
                  </a:solidFill>
                  <a:ln w="2419" cap="flat">
                    <a:noFill/>
                    <a:prstDash val="solid"/>
                    <a:miter/>
                  </a:ln>
                </p:spPr>
                <p:txBody>
                  <a:bodyPr rtlCol="0" anchor="ctr"/>
                  <a:lstStyle/>
                  <a:p>
                    <a:endParaRPr lang="en-US"/>
                  </a:p>
                </p:txBody>
              </p:sp>
              <p:sp>
                <p:nvSpPr>
                  <p:cNvPr id="1325" name="Freeform: Shape 1324">
                    <a:extLst>
                      <a:ext uri="{FF2B5EF4-FFF2-40B4-BE49-F238E27FC236}">
                        <a16:creationId xmlns="" xmlns:a16="http://schemas.microsoft.com/office/drawing/2014/main" id="{ED21131F-D97B-452E-AB1B-8DEB95ADB7F8}"/>
                      </a:ext>
                    </a:extLst>
                  </p:cNvPr>
                  <p:cNvSpPr/>
                  <p:nvPr/>
                </p:nvSpPr>
                <p:spPr>
                  <a:xfrm>
                    <a:off x="4956083" y="4303608"/>
                    <a:ext cx="25249" cy="74197"/>
                  </a:xfrm>
                  <a:custGeom>
                    <a:avLst/>
                    <a:gdLst>
                      <a:gd name="connsiteX0" fmla="*/ 0 w 25249"/>
                      <a:gd name="connsiteY0" fmla="*/ 68018 h 74197"/>
                      <a:gd name="connsiteX1" fmla="*/ 4992 w 25249"/>
                      <a:gd name="connsiteY1" fmla="*/ 43011 h 74197"/>
                      <a:gd name="connsiteX2" fmla="*/ 8578 w 25249"/>
                      <a:gd name="connsiteY2" fmla="*/ 26243 h 74197"/>
                      <a:gd name="connsiteX3" fmla="*/ 8578 w 25249"/>
                      <a:gd name="connsiteY3" fmla="*/ 26243 h 74197"/>
                      <a:gd name="connsiteX4" fmla="*/ 8578 w 25249"/>
                      <a:gd name="connsiteY4" fmla="*/ 26243 h 74197"/>
                      <a:gd name="connsiteX5" fmla="*/ 10541 w 25249"/>
                      <a:gd name="connsiteY5" fmla="*/ 18101 h 74197"/>
                      <a:gd name="connsiteX6" fmla="*/ 20039 w 25249"/>
                      <a:gd name="connsiteY6" fmla="*/ 0 h 74197"/>
                      <a:gd name="connsiteX7" fmla="*/ 20039 w 25249"/>
                      <a:gd name="connsiteY7" fmla="*/ 0 h 74197"/>
                      <a:gd name="connsiteX8" fmla="*/ 20670 w 25249"/>
                      <a:gd name="connsiteY8" fmla="*/ 1187 h 74197"/>
                      <a:gd name="connsiteX9" fmla="*/ 20670 w 25249"/>
                      <a:gd name="connsiteY9" fmla="*/ 1333 h 74197"/>
                      <a:gd name="connsiteX10" fmla="*/ 21300 w 25249"/>
                      <a:gd name="connsiteY10" fmla="*/ 2520 h 74197"/>
                      <a:gd name="connsiteX11" fmla="*/ 21300 w 25249"/>
                      <a:gd name="connsiteY11" fmla="*/ 2762 h 74197"/>
                      <a:gd name="connsiteX12" fmla="*/ 21905 w 25249"/>
                      <a:gd name="connsiteY12" fmla="*/ 4022 h 74197"/>
                      <a:gd name="connsiteX13" fmla="*/ 22026 w 25249"/>
                      <a:gd name="connsiteY13" fmla="*/ 4289 h 74197"/>
                      <a:gd name="connsiteX14" fmla="*/ 22632 w 25249"/>
                      <a:gd name="connsiteY14" fmla="*/ 5646 h 74197"/>
                      <a:gd name="connsiteX15" fmla="*/ 22753 w 25249"/>
                      <a:gd name="connsiteY15" fmla="*/ 5912 h 74197"/>
                      <a:gd name="connsiteX16" fmla="*/ 23359 w 25249"/>
                      <a:gd name="connsiteY16" fmla="*/ 7391 h 74197"/>
                      <a:gd name="connsiteX17" fmla="*/ 23359 w 25249"/>
                      <a:gd name="connsiteY17" fmla="*/ 7633 h 74197"/>
                      <a:gd name="connsiteX18" fmla="*/ 23989 w 25249"/>
                      <a:gd name="connsiteY18" fmla="*/ 9256 h 74197"/>
                      <a:gd name="connsiteX19" fmla="*/ 23989 w 25249"/>
                      <a:gd name="connsiteY19" fmla="*/ 9426 h 74197"/>
                      <a:gd name="connsiteX20" fmla="*/ 24619 w 25249"/>
                      <a:gd name="connsiteY20" fmla="*/ 11268 h 74197"/>
                      <a:gd name="connsiteX21" fmla="*/ 24619 w 25249"/>
                      <a:gd name="connsiteY21" fmla="*/ 11268 h 74197"/>
                      <a:gd name="connsiteX22" fmla="*/ 25249 w 25249"/>
                      <a:gd name="connsiteY22" fmla="*/ 13327 h 74197"/>
                      <a:gd name="connsiteX23" fmla="*/ 16914 w 25249"/>
                      <a:gd name="connsiteY23" fmla="*/ 35427 h 74197"/>
                      <a:gd name="connsiteX24" fmla="*/ 16914 w 25249"/>
                      <a:gd name="connsiteY24" fmla="*/ 35427 h 74197"/>
                      <a:gd name="connsiteX25" fmla="*/ 2375 w 25249"/>
                      <a:gd name="connsiteY25" fmla="*/ 74197 h 74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249" h="74197">
                        <a:moveTo>
                          <a:pt x="0" y="68018"/>
                        </a:moveTo>
                        <a:cubicBezTo>
                          <a:pt x="1502" y="60191"/>
                          <a:pt x="4992" y="43011"/>
                          <a:pt x="4992" y="43011"/>
                        </a:cubicBezTo>
                        <a:cubicBezTo>
                          <a:pt x="5113" y="42429"/>
                          <a:pt x="8287" y="27551"/>
                          <a:pt x="8578" y="26243"/>
                        </a:cubicBezTo>
                        <a:lnTo>
                          <a:pt x="8578" y="26243"/>
                        </a:lnTo>
                        <a:lnTo>
                          <a:pt x="8578" y="26243"/>
                        </a:lnTo>
                        <a:cubicBezTo>
                          <a:pt x="9329" y="22899"/>
                          <a:pt x="10008" y="20064"/>
                          <a:pt x="10541" y="18101"/>
                        </a:cubicBezTo>
                        <a:cubicBezTo>
                          <a:pt x="12450" y="11486"/>
                          <a:pt x="15680" y="5329"/>
                          <a:pt x="20039" y="0"/>
                        </a:cubicBezTo>
                        <a:lnTo>
                          <a:pt x="20039" y="0"/>
                        </a:lnTo>
                        <a:lnTo>
                          <a:pt x="20670" y="1187"/>
                        </a:lnTo>
                        <a:lnTo>
                          <a:pt x="20670" y="1333"/>
                        </a:lnTo>
                        <a:cubicBezTo>
                          <a:pt x="20888" y="1696"/>
                          <a:pt x="21082" y="2108"/>
                          <a:pt x="21300" y="2520"/>
                        </a:cubicBezTo>
                        <a:lnTo>
                          <a:pt x="21300" y="2762"/>
                        </a:lnTo>
                        <a:cubicBezTo>
                          <a:pt x="21493" y="3174"/>
                          <a:pt x="21711" y="3586"/>
                          <a:pt x="21905" y="4022"/>
                        </a:cubicBezTo>
                        <a:cubicBezTo>
                          <a:pt x="21951" y="4110"/>
                          <a:pt x="21990" y="4197"/>
                          <a:pt x="22026" y="4289"/>
                        </a:cubicBezTo>
                        <a:cubicBezTo>
                          <a:pt x="22220" y="4725"/>
                          <a:pt x="22438" y="5161"/>
                          <a:pt x="22632" y="5646"/>
                        </a:cubicBezTo>
                        <a:cubicBezTo>
                          <a:pt x="22678" y="5733"/>
                          <a:pt x="22717" y="5823"/>
                          <a:pt x="22753" y="5912"/>
                        </a:cubicBezTo>
                        <a:cubicBezTo>
                          <a:pt x="22947" y="6397"/>
                          <a:pt x="23165" y="6882"/>
                          <a:pt x="23359" y="7391"/>
                        </a:cubicBezTo>
                        <a:lnTo>
                          <a:pt x="23359" y="7633"/>
                        </a:lnTo>
                        <a:cubicBezTo>
                          <a:pt x="23577" y="8166"/>
                          <a:pt x="23771" y="8699"/>
                          <a:pt x="23989" y="9256"/>
                        </a:cubicBezTo>
                        <a:cubicBezTo>
                          <a:pt x="23975" y="9312"/>
                          <a:pt x="23975" y="9370"/>
                          <a:pt x="23989" y="9426"/>
                        </a:cubicBezTo>
                        <a:cubicBezTo>
                          <a:pt x="24207" y="10032"/>
                          <a:pt x="24425" y="10638"/>
                          <a:pt x="24619" y="11268"/>
                        </a:cubicBezTo>
                        <a:lnTo>
                          <a:pt x="24619" y="11268"/>
                        </a:lnTo>
                        <a:cubicBezTo>
                          <a:pt x="24837" y="11946"/>
                          <a:pt x="25031" y="12625"/>
                          <a:pt x="25249" y="13327"/>
                        </a:cubicBezTo>
                        <a:lnTo>
                          <a:pt x="16914" y="35427"/>
                        </a:lnTo>
                        <a:lnTo>
                          <a:pt x="16914" y="35427"/>
                        </a:lnTo>
                        <a:lnTo>
                          <a:pt x="2375" y="74197"/>
                        </a:lnTo>
                        <a:close/>
                      </a:path>
                    </a:pathLst>
                  </a:custGeom>
                  <a:solidFill>
                    <a:srgbClr val="F0997A"/>
                  </a:solidFill>
                  <a:ln w="2419" cap="flat">
                    <a:noFill/>
                    <a:prstDash val="solid"/>
                    <a:miter/>
                  </a:ln>
                </p:spPr>
                <p:txBody>
                  <a:bodyPr rtlCol="0" anchor="ctr"/>
                  <a:lstStyle/>
                  <a:p>
                    <a:endParaRPr lang="en-US"/>
                  </a:p>
                </p:txBody>
              </p:sp>
              <p:sp>
                <p:nvSpPr>
                  <p:cNvPr id="1326" name="Freeform: Shape 1325">
                    <a:extLst>
                      <a:ext uri="{FF2B5EF4-FFF2-40B4-BE49-F238E27FC236}">
                        <a16:creationId xmlns="" xmlns:a16="http://schemas.microsoft.com/office/drawing/2014/main" id="{07619308-BFA5-4B33-B078-30B69176A36A}"/>
                      </a:ext>
                    </a:extLst>
                  </p:cNvPr>
                  <p:cNvSpPr/>
                  <p:nvPr/>
                </p:nvSpPr>
                <p:spPr>
                  <a:xfrm>
                    <a:off x="4984700" y="4257955"/>
                    <a:ext cx="49989" cy="36226"/>
                  </a:xfrm>
                  <a:custGeom>
                    <a:avLst/>
                    <a:gdLst>
                      <a:gd name="connsiteX0" fmla="*/ 0 w 49989"/>
                      <a:gd name="connsiteY0" fmla="*/ 36226 h 36226"/>
                      <a:gd name="connsiteX1" fmla="*/ 8820 w 49989"/>
                      <a:gd name="connsiteY1" fmla="*/ 28399 h 36226"/>
                      <a:gd name="connsiteX2" fmla="*/ 44198 w 49989"/>
                      <a:gd name="connsiteY2" fmla="*/ 0 h 36226"/>
                      <a:gd name="connsiteX3" fmla="*/ 49990 w 49989"/>
                      <a:gd name="connsiteY3" fmla="*/ 1454 h 36226"/>
                      <a:gd name="connsiteX4" fmla="*/ 28181 w 49989"/>
                      <a:gd name="connsiteY4" fmla="*/ 24207 h 36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89" h="36226">
                        <a:moveTo>
                          <a:pt x="0" y="36226"/>
                        </a:moveTo>
                        <a:cubicBezTo>
                          <a:pt x="2884" y="33464"/>
                          <a:pt x="5864" y="30871"/>
                          <a:pt x="8820" y="28399"/>
                        </a:cubicBezTo>
                        <a:cubicBezTo>
                          <a:pt x="19967" y="19070"/>
                          <a:pt x="44198" y="0"/>
                          <a:pt x="44198" y="0"/>
                        </a:cubicBezTo>
                        <a:lnTo>
                          <a:pt x="49990" y="1454"/>
                        </a:lnTo>
                        <a:lnTo>
                          <a:pt x="28181" y="24207"/>
                        </a:lnTo>
                        <a:close/>
                      </a:path>
                    </a:pathLst>
                  </a:custGeom>
                  <a:solidFill>
                    <a:srgbClr val="FFA8A7"/>
                  </a:solidFill>
                  <a:ln w="2419" cap="flat">
                    <a:noFill/>
                    <a:prstDash val="solid"/>
                    <a:miter/>
                  </a:ln>
                </p:spPr>
                <p:txBody>
                  <a:bodyPr rtlCol="0" anchor="ctr"/>
                  <a:lstStyle/>
                  <a:p>
                    <a:endParaRPr lang="en-US"/>
                  </a:p>
                </p:txBody>
              </p:sp>
              <p:sp>
                <p:nvSpPr>
                  <p:cNvPr id="1327" name="Freeform: Shape 1326">
                    <a:extLst>
                      <a:ext uri="{FF2B5EF4-FFF2-40B4-BE49-F238E27FC236}">
                        <a16:creationId xmlns="" xmlns:a16="http://schemas.microsoft.com/office/drawing/2014/main" id="{89E6028B-AD6D-4FAD-BDB8-FAED2D0240B1}"/>
                      </a:ext>
                    </a:extLst>
                  </p:cNvPr>
                  <p:cNvSpPr/>
                  <p:nvPr/>
                </p:nvSpPr>
                <p:spPr>
                  <a:xfrm>
                    <a:off x="4951576" y="4487010"/>
                    <a:ext cx="7836" cy="18107"/>
                  </a:xfrm>
                  <a:custGeom>
                    <a:avLst/>
                    <a:gdLst>
                      <a:gd name="connsiteX0" fmla="*/ 5040 w 7836"/>
                      <a:gd name="connsiteY0" fmla="*/ 18107 h 18107"/>
                      <a:gd name="connsiteX1" fmla="*/ 1405 w 7836"/>
                      <a:gd name="connsiteY1" fmla="*/ 15296 h 18107"/>
                      <a:gd name="connsiteX2" fmla="*/ 2205 w 7836"/>
                      <a:gd name="connsiteY2" fmla="*/ 9456 h 18107"/>
                      <a:gd name="connsiteX3" fmla="*/ 0 w 7836"/>
                      <a:gd name="connsiteY3" fmla="*/ 4610 h 18107"/>
                      <a:gd name="connsiteX4" fmla="*/ 6227 w 7836"/>
                      <a:gd name="connsiteY4" fmla="*/ 733 h 18107"/>
                      <a:gd name="connsiteX5" fmla="*/ 5040 w 7836"/>
                      <a:gd name="connsiteY5" fmla="*/ 18107 h 1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36" h="18107">
                        <a:moveTo>
                          <a:pt x="5040" y="18107"/>
                        </a:moveTo>
                        <a:lnTo>
                          <a:pt x="1405" y="15296"/>
                        </a:lnTo>
                        <a:cubicBezTo>
                          <a:pt x="1405" y="15296"/>
                          <a:pt x="1842" y="12243"/>
                          <a:pt x="2205" y="9456"/>
                        </a:cubicBezTo>
                        <a:cubicBezTo>
                          <a:pt x="2569" y="6670"/>
                          <a:pt x="1212" y="4101"/>
                          <a:pt x="0" y="4610"/>
                        </a:cubicBezTo>
                        <a:cubicBezTo>
                          <a:pt x="0" y="4610"/>
                          <a:pt x="2011" y="-2199"/>
                          <a:pt x="6227" y="733"/>
                        </a:cubicBezTo>
                        <a:cubicBezTo>
                          <a:pt x="10444" y="3665"/>
                          <a:pt x="5040" y="18107"/>
                          <a:pt x="5040" y="18107"/>
                        </a:cubicBezTo>
                        <a:close/>
                      </a:path>
                    </a:pathLst>
                  </a:custGeom>
                  <a:solidFill>
                    <a:srgbClr val="BA68C8"/>
                  </a:solidFill>
                  <a:ln w="2419" cap="flat">
                    <a:noFill/>
                    <a:prstDash val="solid"/>
                    <a:miter/>
                  </a:ln>
                </p:spPr>
                <p:txBody>
                  <a:bodyPr rtlCol="0" anchor="ctr"/>
                  <a:lstStyle/>
                  <a:p>
                    <a:endParaRPr lang="en-US"/>
                  </a:p>
                </p:txBody>
              </p:sp>
              <p:sp>
                <p:nvSpPr>
                  <p:cNvPr id="1328" name="Freeform: Shape 1327">
                    <a:extLst>
                      <a:ext uri="{FF2B5EF4-FFF2-40B4-BE49-F238E27FC236}">
                        <a16:creationId xmlns="" xmlns:a16="http://schemas.microsoft.com/office/drawing/2014/main" id="{B264ED61-E3B1-48FB-A9FD-17187BF48F70}"/>
                      </a:ext>
                    </a:extLst>
                  </p:cNvPr>
                  <p:cNvSpPr/>
                  <p:nvPr/>
                </p:nvSpPr>
                <p:spPr>
                  <a:xfrm>
                    <a:off x="4953781" y="4475958"/>
                    <a:ext cx="18343" cy="29159"/>
                  </a:xfrm>
                  <a:custGeom>
                    <a:avLst/>
                    <a:gdLst>
                      <a:gd name="connsiteX0" fmla="*/ 18343 w 18343"/>
                      <a:gd name="connsiteY0" fmla="*/ 57 h 29159"/>
                      <a:gd name="connsiteX1" fmla="*/ 9838 w 18343"/>
                      <a:gd name="connsiteY1" fmla="*/ 15759 h 29159"/>
                      <a:gd name="connsiteX2" fmla="*/ 7536 w 18343"/>
                      <a:gd name="connsiteY2" fmla="*/ 27245 h 29159"/>
                      <a:gd name="connsiteX3" fmla="*/ 2835 w 18343"/>
                      <a:gd name="connsiteY3" fmla="*/ 29159 h 29159"/>
                      <a:gd name="connsiteX4" fmla="*/ 4119 w 18343"/>
                      <a:gd name="connsiteY4" fmla="*/ 19709 h 29159"/>
                      <a:gd name="connsiteX5" fmla="*/ 0 w 18343"/>
                      <a:gd name="connsiteY5" fmla="*/ 14862 h 29159"/>
                      <a:gd name="connsiteX6" fmla="*/ 6228 w 18343"/>
                      <a:gd name="connsiteY6" fmla="*/ 4637 h 29159"/>
                      <a:gd name="connsiteX7" fmla="*/ 18343 w 18343"/>
                      <a:gd name="connsiteY7" fmla="*/ 57 h 2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3" h="29159">
                        <a:moveTo>
                          <a:pt x="18343" y="57"/>
                        </a:moveTo>
                        <a:cubicBezTo>
                          <a:pt x="17132" y="4661"/>
                          <a:pt x="11462" y="10113"/>
                          <a:pt x="9838" y="15759"/>
                        </a:cubicBezTo>
                        <a:cubicBezTo>
                          <a:pt x="8799" y="19527"/>
                          <a:pt x="8030" y="23365"/>
                          <a:pt x="7536" y="27245"/>
                        </a:cubicBezTo>
                        <a:lnTo>
                          <a:pt x="2835" y="29159"/>
                        </a:lnTo>
                        <a:lnTo>
                          <a:pt x="4119" y="19709"/>
                        </a:lnTo>
                        <a:cubicBezTo>
                          <a:pt x="4725" y="15396"/>
                          <a:pt x="2157" y="13457"/>
                          <a:pt x="0" y="14862"/>
                        </a:cubicBezTo>
                        <a:cubicBezTo>
                          <a:pt x="945" y="10881"/>
                          <a:pt x="3126" y="7302"/>
                          <a:pt x="6228" y="4637"/>
                        </a:cubicBezTo>
                        <a:cubicBezTo>
                          <a:pt x="11001" y="1050"/>
                          <a:pt x="15339" y="-307"/>
                          <a:pt x="18343" y="57"/>
                        </a:cubicBezTo>
                        <a:close/>
                      </a:path>
                    </a:pathLst>
                  </a:custGeom>
                  <a:solidFill>
                    <a:srgbClr val="263238"/>
                  </a:solidFill>
                  <a:ln w="2419" cap="flat">
                    <a:noFill/>
                    <a:prstDash val="solid"/>
                    <a:miter/>
                  </a:ln>
                </p:spPr>
                <p:txBody>
                  <a:bodyPr rtlCol="0" anchor="ctr"/>
                  <a:lstStyle/>
                  <a:p>
                    <a:endParaRPr lang="en-US"/>
                  </a:p>
                </p:txBody>
              </p:sp>
              <p:sp>
                <p:nvSpPr>
                  <p:cNvPr id="1329" name="Freeform: Shape 1328">
                    <a:extLst>
                      <a:ext uri="{FF2B5EF4-FFF2-40B4-BE49-F238E27FC236}">
                        <a16:creationId xmlns="" xmlns:a16="http://schemas.microsoft.com/office/drawing/2014/main" id="{1EB9639A-5971-4B49-81DA-D6AF3501A355}"/>
                      </a:ext>
                    </a:extLst>
                  </p:cNvPr>
                  <p:cNvSpPr/>
                  <p:nvPr/>
                </p:nvSpPr>
                <p:spPr>
                  <a:xfrm>
                    <a:off x="4889803" y="4452123"/>
                    <a:ext cx="84006" cy="66935"/>
                  </a:xfrm>
                  <a:custGeom>
                    <a:avLst/>
                    <a:gdLst>
                      <a:gd name="connsiteX0" fmla="*/ 79995 w 84006"/>
                      <a:gd name="connsiteY0" fmla="*/ 0 h 66935"/>
                      <a:gd name="connsiteX1" fmla="*/ 83073 w 84006"/>
                      <a:gd name="connsiteY1" fmla="*/ 8626 h 66935"/>
                      <a:gd name="connsiteX2" fmla="*/ 82782 w 84006"/>
                      <a:gd name="connsiteY2" fmla="*/ 22947 h 66935"/>
                      <a:gd name="connsiteX3" fmla="*/ 65820 w 84006"/>
                      <a:gd name="connsiteY3" fmla="*/ 37074 h 66935"/>
                      <a:gd name="connsiteX4" fmla="*/ 41055 w 84006"/>
                      <a:gd name="connsiteY4" fmla="*/ 63559 h 66935"/>
                      <a:gd name="connsiteX5" fmla="*/ 5847 w 84006"/>
                      <a:gd name="connsiteY5" fmla="*/ 61936 h 66935"/>
                      <a:gd name="connsiteX6" fmla="*/ 12050 w 84006"/>
                      <a:gd name="connsiteY6" fmla="*/ 44683 h 66935"/>
                      <a:gd name="connsiteX7" fmla="*/ 29012 w 84006"/>
                      <a:gd name="connsiteY7" fmla="*/ 29635 h 6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006" h="66935">
                        <a:moveTo>
                          <a:pt x="79995" y="0"/>
                        </a:moveTo>
                        <a:cubicBezTo>
                          <a:pt x="82200" y="0"/>
                          <a:pt x="82079" y="3780"/>
                          <a:pt x="83073" y="8626"/>
                        </a:cubicBezTo>
                        <a:cubicBezTo>
                          <a:pt x="84410" y="13323"/>
                          <a:pt x="84308" y="18309"/>
                          <a:pt x="82782" y="22947"/>
                        </a:cubicBezTo>
                        <a:cubicBezTo>
                          <a:pt x="80553" y="28836"/>
                          <a:pt x="72532" y="30750"/>
                          <a:pt x="65820" y="37074"/>
                        </a:cubicBezTo>
                        <a:cubicBezTo>
                          <a:pt x="52444" y="49457"/>
                          <a:pt x="51063" y="59464"/>
                          <a:pt x="41055" y="63559"/>
                        </a:cubicBezTo>
                        <a:cubicBezTo>
                          <a:pt x="24820" y="70199"/>
                          <a:pt x="10620" y="65619"/>
                          <a:pt x="5847" y="61936"/>
                        </a:cubicBezTo>
                        <a:cubicBezTo>
                          <a:pt x="-6027" y="52704"/>
                          <a:pt x="2309" y="50983"/>
                          <a:pt x="12050" y="44683"/>
                        </a:cubicBezTo>
                        <a:cubicBezTo>
                          <a:pt x="18379" y="40486"/>
                          <a:pt x="24090" y="35419"/>
                          <a:pt x="29012" y="29635"/>
                        </a:cubicBezTo>
                        <a:close/>
                      </a:path>
                    </a:pathLst>
                  </a:custGeom>
                  <a:solidFill>
                    <a:srgbClr val="263238"/>
                  </a:solidFill>
                  <a:ln w="2419" cap="flat">
                    <a:noFill/>
                    <a:prstDash val="solid"/>
                    <a:miter/>
                  </a:ln>
                </p:spPr>
                <p:txBody>
                  <a:bodyPr rtlCol="0" anchor="ctr"/>
                  <a:lstStyle/>
                  <a:p>
                    <a:endParaRPr lang="en-US"/>
                  </a:p>
                </p:txBody>
              </p:sp>
              <p:sp>
                <p:nvSpPr>
                  <p:cNvPr id="1330" name="Freeform: Shape 1329">
                    <a:extLst>
                      <a:ext uri="{FF2B5EF4-FFF2-40B4-BE49-F238E27FC236}">
                        <a16:creationId xmlns="" xmlns:a16="http://schemas.microsoft.com/office/drawing/2014/main" id="{A8EE81FC-E9F5-410C-B581-611C3808F661}"/>
                      </a:ext>
                    </a:extLst>
                  </p:cNvPr>
                  <p:cNvSpPr/>
                  <p:nvPr/>
                </p:nvSpPr>
                <p:spPr>
                  <a:xfrm>
                    <a:off x="4906729" y="4213805"/>
                    <a:ext cx="209219" cy="287271"/>
                  </a:xfrm>
                  <a:custGeom>
                    <a:avLst/>
                    <a:gdLst>
                      <a:gd name="connsiteX0" fmla="*/ 2175 w 209219"/>
                      <a:gd name="connsiteY0" fmla="*/ 277621 h 287271"/>
                      <a:gd name="connsiteX1" fmla="*/ 10414 w 209219"/>
                      <a:gd name="connsiteY1" fmla="*/ 269407 h 287271"/>
                      <a:gd name="connsiteX2" fmla="*/ 31641 w 209219"/>
                      <a:gd name="connsiteY2" fmla="*/ 237421 h 287271"/>
                      <a:gd name="connsiteX3" fmla="*/ 43926 w 209219"/>
                      <a:gd name="connsiteY3" fmla="*/ 200226 h 287271"/>
                      <a:gd name="connsiteX4" fmla="*/ 67237 w 209219"/>
                      <a:gd name="connsiteY4" fmla="*/ 101506 h 287271"/>
                      <a:gd name="connsiteX5" fmla="*/ 131063 w 209219"/>
                      <a:gd name="connsiteY5" fmla="*/ 41606 h 287271"/>
                      <a:gd name="connsiteX6" fmla="*/ 125514 w 209219"/>
                      <a:gd name="connsiteY6" fmla="*/ 0 h 287271"/>
                      <a:gd name="connsiteX7" fmla="*/ 203225 w 209219"/>
                      <a:gd name="connsiteY7" fmla="*/ 9135 h 287271"/>
                      <a:gd name="connsiteX8" fmla="*/ 206544 w 209219"/>
                      <a:gd name="connsiteY8" fmla="*/ 54085 h 287271"/>
                      <a:gd name="connsiteX9" fmla="*/ 158541 w 209219"/>
                      <a:gd name="connsiteY9" fmla="*/ 98308 h 287271"/>
                      <a:gd name="connsiteX10" fmla="*/ 111484 w 209219"/>
                      <a:gd name="connsiteY10" fmla="*/ 126150 h 287271"/>
                      <a:gd name="connsiteX11" fmla="*/ 102033 w 209219"/>
                      <a:gd name="connsiteY11" fmla="*/ 143306 h 287271"/>
                      <a:gd name="connsiteX12" fmla="*/ 76954 w 209219"/>
                      <a:gd name="connsiteY12" fmla="*/ 204224 h 287271"/>
                      <a:gd name="connsiteX13" fmla="*/ 64038 w 209219"/>
                      <a:gd name="connsiteY13" fmla="*/ 230733 h 287271"/>
                      <a:gd name="connsiteX14" fmla="*/ 62899 w 209219"/>
                      <a:gd name="connsiteY14" fmla="*/ 240910 h 287271"/>
                      <a:gd name="connsiteX15" fmla="*/ 59846 w 209219"/>
                      <a:gd name="connsiteY15" fmla="*/ 247841 h 287271"/>
                      <a:gd name="connsiteX16" fmla="*/ 53934 w 209219"/>
                      <a:gd name="connsiteY16" fmla="*/ 253802 h 287271"/>
                      <a:gd name="connsiteX17" fmla="*/ 30502 w 209219"/>
                      <a:gd name="connsiteY17" fmla="*/ 278857 h 287271"/>
                      <a:gd name="connsiteX18" fmla="*/ 721 w 209219"/>
                      <a:gd name="connsiteY18" fmla="*/ 283703 h 287271"/>
                      <a:gd name="connsiteX19" fmla="*/ 2175 w 209219"/>
                      <a:gd name="connsiteY19" fmla="*/ 277621 h 28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219" h="287271">
                        <a:moveTo>
                          <a:pt x="2175" y="277621"/>
                        </a:moveTo>
                        <a:cubicBezTo>
                          <a:pt x="3750" y="275974"/>
                          <a:pt x="8475" y="271418"/>
                          <a:pt x="10414" y="269407"/>
                        </a:cubicBezTo>
                        <a:cubicBezTo>
                          <a:pt x="19234" y="260102"/>
                          <a:pt x="26164" y="247719"/>
                          <a:pt x="31641" y="237421"/>
                        </a:cubicBezTo>
                        <a:cubicBezTo>
                          <a:pt x="34645" y="231799"/>
                          <a:pt x="39225" y="219877"/>
                          <a:pt x="43926" y="200226"/>
                        </a:cubicBezTo>
                        <a:cubicBezTo>
                          <a:pt x="48627" y="180574"/>
                          <a:pt x="61494" y="116118"/>
                          <a:pt x="67237" y="101506"/>
                        </a:cubicBezTo>
                        <a:cubicBezTo>
                          <a:pt x="72980" y="86894"/>
                          <a:pt x="131063" y="41606"/>
                          <a:pt x="131063" y="41606"/>
                        </a:cubicBezTo>
                        <a:cubicBezTo>
                          <a:pt x="129924" y="27651"/>
                          <a:pt x="128070" y="13766"/>
                          <a:pt x="125514" y="0"/>
                        </a:cubicBezTo>
                        <a:lnTo>
                          <a:pt x="203225" y="9135"/>
                        </a:lnTo>
                        <a:cubicBezTo>
                          <a:pt x="205793" y="26461"/>
                          <a:pt x="213135" y="36880"/>
                          <a:pt x="206544" y="54085"/>
                        </a:cubicBezTo>
                        <a:cubicBezTo>
                          <a:pt x="199953" y="71289"/>
                          <a:pt x="182579" y="84132"/>
                          <a:pt x="158541" y="98308"/>
                        </a:cubicBezTo>
                        <a:cubicBezTo>
                          <a:pt x="137969" y="110423"/>
                          <a:pt x="117227" y="123072"/>
                          <a:pt x="111484" y="126150"/>
                        </a:cubicBezTo>
                        <a:cubicBezTo>
                          <a:pt x="106444" y="128839"/>
                          <a:pt x="103221" y="132329"/>
                          <a:pt x="102033" y="143306"/>
                        </a:cubicBezTo>
                        <a:cubicBezTo>
                          <a:pt x="100846" y="154283"/>
                          <a:pt x="98302" y="169355"/>
                          <a:pt x="76954" y="204224"/>
                        </a:cubicBezTo>
                        <a:cubicBezTo>
                          <a:pt x="69442" y="217963"/>
                          <a:pt x="66680" y="223003"/>
                          <a:pt x="64038" y="230733"/>
                        </a:cubicBezTo>
                        <a:cubicBezTo>
                          <a:pt x="62989" y="234017"/>
                          <a:pt x="62601" y="237477"/>
                          <a:pt x="62899" y="240910"/>
                        </a:cubicBezTo>
                        <a:cubicBezTo>
                          <a:pt x="62723" y="243506"/>
                          <a:pt x="61644" y="245958"/>
                          <a:pt x="59846" y="247841"/>
                        </a:cubicBezTo>
                        <a:cubicBezTo>
                          <a:pt x="57980" y="249925"/>
                          <a:pt x="56018" y="251887"/>
                          <a:pt x="53934" y="253802"/>
                        </a:cubicBezTo>
                        <a:cubicBezTo>
                          <a:pt x="48409" y="258890"/>
                          <a:pt x="37796" y="270521"/>
                          <a:pt x="30502" y="278857"/>
                        </a:cubicBezTo>
                        <a:cubicBezTo>
                          <a:pt x="19985" y="290973"/>
                          <a:pt x="4283" y="287532"/>
                          <a:pt x="721" y="283703"/>
                        </a:cubicBezTo>
                        <a:cubicBezTo>
                          <a:pt x="-1024" y="281910"/>
                          <a:pt x="770" y="279148"/>
                          <a:pt x="2175" y="277621"/>
                        </a:cubicBezTo>
                        <a:close/>
                      </a:path>
                    </a:pathLst>
                  </a:custGeom>
                  <a:solidFill>
                    <a:srgbClr val="FFBDA7"/>
                  </a:solidFill>
                  <a:ln w="2419" cap="flat">
                    <a:noFill/>
                    <a:prstDash val="solid"/>
                    <a:miter/>
                  </a:ln>
                </p:spPr>
                <p:txBody>
                  <a:bodyPr rtlCol="0" anchor="ctr"/>
                  <a:lstStyle/>
                  <a:p>
                    <a:endParaRPr lang="en-US"/>
                  </a:p>
                </p:txBody>
              </p:sp>
            </p:grpSp>
            <p:grpSp>
              <p:nvGrpSpPr>
                <p:cNvPr id="1331" name="Graphic 41">
                  <a:extLst>
                    <a:ext uri="{FF2B5EF4-FFF2-40B4-BE49-F238E27FC236}">
                      <a16:creationId xmlns="" xmlns:a16="http://schemas.microsoft.com/office/drawing/2014/main" id="{BC88F42F-083D-4F32-B500-9738182590A8}"/>
                    </a:ext>
                  </a:extLst>
                </p:cNvPr>
                <p:cNvGrpSpPr/>
                <p:nvPr/>
              </p:nvGrpSpPr>
              <p:grpSpPr>
                <a:xfrm>
                  <a:off x="4877737" y="3987129"/>
                  <a:ext cx="272776" cy="353722"/>
                  <a:chOff x="4877737" y="3987129"/>
                  <a:chExt cx="272776" cy="353722"/>
                </a:xfrm>
              </p:grpSpPr>
              <p:sp>
                <p:nvSpPr>
                  <p:cNvPr id="1332" name="Freeform: Shape 1331">
                    <a:extLst>
                      <a:ext uri="{FF2B5EF4-FFF2-40B4-BE49-F238E27FC236}">
                        <a16:creationId xmlns="" xmlns:a16="http://schemas.microsoft.com/office/drawing/2014/main" id="{716FFA85-BD2B-437B-BEEF-B46E00A62AD2}"/>
                      </a:ext>
                    </a:extLst>
                  </p:cNvPr>
                  <p:cNvSpPr/>
                  <p:nvPr/>
                </p:nvSpPr>
                <p:spPr>
                  <a:xfrm>
                    <a:off x="5014117" y="3987129"/>
                    <a:ext cx="136396" cy="149882"/>
                  </a:xfrm>
                  <a:custGeom>
                    <a:avLst/>
                    <a:gdLst>
                      <a:gd name="connsiteX0" fmla="*/ 461 w 136396"/>
                      <a:gd name="connsiteY0" fmla="*/ 108692 h 149882"/>
                      <a:gd name="connsiteX1" fmla="*/ 9523 w 136396"/>
                      <a:gd name="connsiteY1" fmla="*/ 117149 h 149882"/>
                      <a:gd name="connsiteX2" fmla="*/ 11074 w 136396"/>
                      <a:gd name="connsiteY2" fmla="*/ 130598 h 149882"/>
                      <a:gd name="connsiteX3" fmla="*/ 25904 w 136396"/>
                      <a:gd name="connsiteY3" fmla="*/ 141865 h 149882"/>
                      <a:gd name="connsiteX4" fmla="*/ 40200 w 136396"/>
                      <a:gd name="connsiteY4" fmla="*/ 139588 h 149882"/>
                      <a:gd name="connsiteX5" fmla="*/ 44441 w 136396"/>
                      <a:gd name="connsiteY5" fmla="*/ 136268 h 149882"/>
                      <a:gd name="connsiteX6" fmla="*/ 52704 w 136396"/>
                      <a:gd name="connsiteY6" fmla="*/ 145379 h 149882"/>
                      <a:gd name="connsiteX7" fmla="*/ 73446 w 136396"/>
                      <a:gd name="connsiteY7" fmla="*/ 149353 h 149882"/>
                      <a:gd name="connsiteX8" fmla="*/ 91038 w 136396"/>
                      <a:gd name="connsiteY8" fmla="*/ 133409 h 149882"/>
                      <a:gd name="connsiteX9" fmla="*/ 95667 w 136396"/>
                      <a:gd name="connsiteY9" fmla="*/ 136438 h 149882"/>
                      <a:gd name="connsiteX10" fmla="*/ 106692 w 136396"/>
                      <a:gd name="connsiteY10" fmla="*/ 138546 h 149882"/>
                      <a:gd name="connsiteX11" fmla="*/ 121546 w 136396"/>
                      <a:gd name="connsiteY11" fmla="*/ 132730 h 149882"/>
                      <a:gd name="connsiteX12" fmla="*/ 126804 w 136396"/>
                      <a:gd name="connsiteY12" fmla="*/ 121147 h 149882"/>
                      <a:gd name="connsiteX13" fmla="*/ 126223 w 136396"/>
                      <a:gd name="connsiteY13" fmla="*/ 113636 h 149882"/>
                      <a:gd name="connsiteX14" fmla="*/ 124914 w 136396"/>
                      <a:gd name="connsiteY14" fmla="*/ 109952 h 149882"/>
                      <a:gd name="connsiteX15" fmla="*/ 136376 w 136396"/>
                      <a:gd name="connsiteY15" fmla="*/ 95801 h 149882"/>
                      <a:gd name="connsiteX16" fmla="*/ 132402 w 136396"/>
                      <a:gd name="connsiteY16" fmla="*/ 83419 h 149882"/>
                      <a:gd name="connsiteX17" fmla="*/ 121425 w 136396"/>
                      <a:gd name="connsiteY17" fmla="*/ 76489 h 149882"/>
                      <a:gd name="connsiteX18" fmla="*/ 105698 w 136396"/>
                      <a:gd name="connsiteY18" fmla="*/ 57103 h 149882"/>
                      <a:gd name="connsiteX19" fmla="*/ 84641 w 136396"/>
                      <a:gd name="connsiteY19" fmla="*/ 15231 h 149882"/>
                      <a:gd name="connsiteX20" fmla="*/ 19482 w 136396"/>
                      <a:gd name="connsiteY20" fmla="*/ 15231 h 149882"/>
                      <a:gd name="connsiteX21" fmla="*/ 18029 w 136396"/>
                      <a:gd name="connsiteY21" fmla="*/ 56425 h 149882"/>
                      <a:gd name="connsiteX22" fmla="*/ 34991 w 136396"/>
                      <a:gd name="connsiteY22" fmla="*/ 66336 h 149882"/>
                      <a:gd name="connsiteX23" fmla="*/ 13376 w 136396"/>
                      <a:gd name="connsiteY23" fmla="*/ 81480 h 149882"/>
                      <a:gd name="connsiteX24" fmla="*/ 364 w 136396"/>
                      <a:gd name="connsiteY24" fmla="*/ 100454 h 149882"/>
                      <a:gd name="connsiteX25" fmla="*/ 461 w 136396"/>
                      <a:gd name="connsiteY25" fmla="*/ 108692 h 14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6396" h="149882">
                        <a:moveTo>
                          <a:pt x="461" y="108692"/>
                        </a:moveTo>
                        <a:cubicBezTo>
                          <a:pt x="1527" y="113224"/>
                          <a:pt x="4265" y="117198"/>
                          <a:pt x="9523" y="117149"/>
                        </a:cubicBezTo>
                        <a:cubicBezTo>
                          <a:pt x="9838" y="121632"/>
                          <a:pt x="9378" y="126357"/>
                          <a:pt x="11074" y="130598"/>
                        </a:cubicBezTo>
                        <a:cubicBezTo>
                          <a:pt x="13933" y="136508"/>
                          <a:pt x="19444" y="140695"/>
                          <a:pt x="25904" y="141865"/>
                        </a:cubicBezTo>
                        <a:cubicBezTo>
                          <a:pt x="30791" y="142672"/>
                          <a:pt x="35807" y="141873"/>
                          <a:pt x="40200" y="139588"/>
                        </a:cubicBezTo>
                        <a:cubicBezTo>
                          <a:pt x="41727" y="138740"/>
                          <a:pt x="42939" y="136753"/>
                          <a:pt x="44441" y="136268"/>
                        </a:cubicBezTo>
                        <a:cubicBezTo>
                          <a:pt x="45507" y="140024"/>
                          <a:pt x="49554" y="143537"/>
                          <a:pt x="52704" y="145379"/>
                        </a:cubicBezTo>
                        <a:cubicBezTo>
                          <a:pt x="58844" y="149338"/>
                          <a:pt x="66278" y="150761"/>
                          <a:pt x="73446" y="149353"/>
                        </a:cubicBezTo>
                        <a:cubicBezTo>
                          <a:pt x="82194" y="147584"/>
                          <a:pt x="88979" y="142084"/>
                          <a:pt x="91038" y="133409"/>
                        </a:cubicBezTo>
                        <a:cubicBezTo>
                          <a:pt x="92662" y="134232"/>
                          <a:pt x="93970" y="135589"/>
                          <a:pt x="95667" y="136438"/>
                        </a:cubicBezTo>
                        <a:cubicBezTo>
                          <a:pt x="99122" y="138003"/>
                          <a:pt x="102902" y="138725"/>
                          <a:pt x="106692" y="138546"/>
                        </a:cubicBezTo>
                        <a:cubicBezTo>
                          <a:pt x="112222" y="138677"/>
                          <a:pt x="117574" y="136581"/>
                          <a:pt x="121546" y="132730"/>
                        </a:cubicBezTo>
                        <a:cubicBezTo>
                          <a:pt x="124652" y="129638"/>
                          <a:pt x="126521" y="125521"/>
                          <a:pt x="126804" y="121147"/>
                        </a:cubicBezTo>
                        <a:cubicBezTo>
                          <a:pt x="127025" y="118627"/>
                          <a:pt x="126828" y="116090"/>
                          <a:pt x="126223" y="113636"/>
                        </a:cubicBezTo>
                        <a:cubicBezTo>
                          <a:pt x="125835" y="112424"/>
                          <a:pt x="124890" y="111212"/>
                          <a:pt x="124914" y="109952"/>
                        </a:cubicBezTo>
                        <a:cubicBezTo>
                          <a:pt x="131803" y="108879"/>
                          <a:pt x="136758" y="102763"/>
                          <a:pt x="136376" y="95801"/>
                        </a:cubicBezTo>
                        <a:cubicBezTo>
                          <a:pt x="136279" y="91377"/>
                          <a:pt x="134900" y="87073"/>
                          <a:pt x="132402" y="83419"/>
                        </a:cubicBezTo>
                        <a:cubicBezTo>
                          <a:pt x="129518" y="79348"/>
                          <a:pt x="125738" y="78403"/>
                          <a:pt x="121425" y="76489"/>
                        </a:cubicBezTo>
                        <a:cubicBezTo>
                          <a:pt x="113380" y="72902"/>
                          <a:pt x="106086" y="68250"/>
                          <a:pt x="105698" y="57103"/>
                        </a:cubicBezTo>
                        <a:cubicBezTo>
                          <a:pt x="104971" y="35877"/>
                          <a:pt x="102330" y="17679"/>
                          <a:pt x="84641" y="15231"/>
                        </a:cubicBezTo>
                        <a:cubicBezTo>
                          <a:pt x="81273" y="-3984"/>
                          <a:pt x="41024" y="-6141"/>
                          <a:pt x="19482" y="15231"/>
                        </a:cubicBezTo>
                        <a:cubicBezTo>
                          <a:pt x="6761" y="27880"/>
                          <a:pt x="12213" y="52233"/>
                          <a:pt x="18029" y="56425"/>
                        </a:cubicBezTo>
                        <a:lnTo>
                          <a:pt x="34991" y="66336"/>
                        </a:lnTo>
                        <a:cubicBezTo>
                          <a:pt x="28545" y="72660"/>
                          <a:pt x="20718" y="76440"/>
                          <a:pt x="13376" y="81480"/>
                        </a:cubicBezTo>
                        <a:cubicBezTo>
                          <a:pt x="6754" y="85890"/>
                          <a:pt x="2091" y="92687"/>
                          <a:pt x="364" y="100454"/>
                        </a:cubicBezTo>
                        <a:cubicBezTo>
                          <a:pt x="-152" y="103180"/>
                          <a:pt x="-118" y="105981"/>
                          <a:pt x="461" y="108692"/>
                        </a:cubicBezTo>
                        <a:close/>
                      </a:path>
                    </a:pathLst>
                  </a:custGeom>
                  <a:solidFill>
                    <a:srgbClr val="263238"/>
                  </a:solidFill>
                  <a:ln w="2419" cap="flat">
                    <a:noFill/>
                    <a:prstDash val="solid"/>
                    <a:miter/>
                  </a:ln>
                </p:spPr>
                <p:txBody>
                  <a:bodyPr rtlCol="0" anchor="ctr"/>
                  <a:lstStyle/>
                  <a:p>
                    <a:endParaRPr lang="en-US"/>
                  </a:p>
                </p:txBody>
              </p:sp>
              <p:grpSp>
                <p:nvGrpSpPr>
                  <p:cNvPr id="1333" name="Graphic 41">
                    <a:extLst>
                      <a:ext uri="{FF2B5EF4-FFF2-40B4-BE49-F238E27FC236}">
                        <a16:creationId xmlns="" xmlns:a16="http://schemas.microsoft.com/office/drawing/2014/main" id="{621329C4-778C-44C2-9AED-D893D8CB6942}"/>
                      </a:ext>
                    </a:extLst>
                  </p:cNvPr>
                  <p:cNvGrpSpPr/>
                  <p:nvPr/>
                </p:nvGrpSpPr>
                <p:grpSpPr>
                  <a:xfrm>
                    <a:off x="4877737" y="4092454"/>
                    <a:ext cx="166161" cy="115803"/>
                    <a:chOff x="4877737" y="4092454"/>
                    <a:chExt cx="166161" cy="115803"/>
                  </a:xfrm>
                </p:grpSpPr>
                <p:sp>
                  <p:nvSpPr>
                    <p:cNvPr id="1334" name="Freeform: Shape 1333">
                      <a:extLst>
                        <a:ext uri="{FF2B5EF4-FFF2-40B4-BE49-F238E27FC236}">
                          <a16:creationId xmlns="" xmlns:a16="http://schemas.microsoft.com/office/drawing/2014/main" id="{7BAF340B-9540-4CA2-98A2-0E210EFB1E12}"/>
                        </a:ext>
                      </a:extLst>
                    </p:cNvPr>
                    <p:cNvSpPr/>
                    <p:nvPr/>
                  </p:nvSpPr>
                  <p:spPr>
                    <a:xfrm>
                      <a:off x="4877737" y="4095579"/>
                      <a:ext cx="156104" cy="112677"/>
                    </a:xfrm>
                    <a:custGeom>
                      <a:avLst/>
                      <a:gdLst>
                        <a:gd name="connsiteX0" fmla="*/ 103522 w 156104"/>
                        <a:gd name="connsiteY0" fmla="*/ 73858 h 112677"/>
                        <a:gd name="connsiteX1" fmla="*/ 63952 w 156104"/>
                        <a:gd name="connsiteY1" fmla="*/ 48390 h 112677"/>
                        <a:gd name="connsiteX2" fmla="*/ 59518 w 156104"/>
                        <a:gd name="connsiteY2" fmla="*/ 43932 h 112677"/>
                        <a:gd name="connsiteX3" fmla="*/ 33857 w 156104"/>
                        <a:gd name="connsiteY3" fmla="*/ 29272 h 112677"/>
                        <a:gd name="connsiteX4" fmla="*/ 29010 w 156104"/>
                        <a:gd name="connsiteY4" fmla="*/ 27672 h 112677"/>
                        <a:gd name="connsiteX5" fmla="*/ 26587 w 156104"/>
                        <a:gd name="connsiteY5" fmla="*/ 26873 h 112677"/>
                        <a:gd name="connsiteX6" fmla="*/ 24624 w 156104"/>
                        <a:gd name="connsiteY6" fmla="*/ 27018 h 112677"/>
                        <a:gd name="connsiteX7" fmla="*/ 24043 w 156104"/>
                        <a:gd name="connsiteY7" fmla="*/ 28957 h 112677"/>
                        <a:gd name="connsiteX8" fmla="*/ 27241 w 156104"/>
                        <a:gd name="connsiteY8" fmla="*/ 34845 h 112677"/>
                        <a:gd name="connsiteX9" fmla="*/ 33057 w 156104"/>
                        <a:gd name="connsiteY9" fmla="*/ 38528 h 112677"/>
                        <a:gd name="connsiteX10" fmla="*/ 31797 w 156104"/>
                        <a:gd name="connsiteY10" fmla="*/ 40443 h 112677"/>
                        <a:gd name="connsiteX11" fmla="*/ 15683 w 156104"/>
                        <a:gd name="connsiteY11" fmla="*/ 38019 h 112677"/>
                        <a:gd name="connsiteX12" fmla="*/ 7008 w 156104"/>
                        <a:gd name="connsiteY12" fmla="*/ 35305 h 112677"/>
                        <a:gd name="connsiteX13" fmla="*/ 1483 w 156104"/>
                        <a:gd name="connsiteY13" fmla="*/ 36008 h 112677"/>
                        <a:gd name="connsiteX14" fmla="*/ 344 w 156104"/>
                        <a:gd name="connsiteY14" fmla="*/ 38843 h 112677"/>
                        <a:gd name="connsiteX15" fmla="*/ 2768 w 156104"/>
                        <a:gd name="connsiteY15" fmla="*/ 40661 h 112677"/>
                        <a:gd name="connsiteX16" fmla="*/ 6645 w 156104"/>
                        <a:gd name="connsiteY16" fmla="*/ 44780 h 112677"/>
                        <a:gd name="connsiteX17" fmla="*/ 7735 w 156104"/>
                        <a:gd name="connsiteY17" fmla="*/ 48730 h 112677"/>
                        <a:gd name="connsiteX18" fmla="*/ 11249 w 156104"/>
                        <a:gd name="connsiteY18" fmla="*/ 52558 h 112677"/>
                        <a:gd name="connsiteX19" fmla="*/ 12945 w 156104"/>
                        <a:gd name="connsiteY19" fmla="*/ 56678 h 112677"/>
                        <a:gd name="connsiteX20" fmla="*/ 17113 w 156104"/>
                        <a:gd name="connsiteY20" fmla="*/ 59997 h 112677"/>
                        <a:gd name="connsiteX21" fmla="*/ 27096 w 156104"/>
                        <a:gd name="connsiteY21" fmla="*/ 64577 h 112677"/>
                        <a:gd name="connsiteX22" fmla="*/ 43501 w 156104"/>
                        <a:gd name="connsiteY22" fmla="*/ 67606 h 112677"/>
                        <a:gd name="connsiteX23" fmla="*/ 52467 w 156104"/>
                        <a:gd name="connsiteY23" fmla="*/ 69714 h 112677"/>
                        <a:gd name="connsiteX24" fmla="*/ 62765 w 156104"/>
                        <a:gd name="connsiteY24" fmla="*/ 78292 h 112677"/>
                        <a:gd name="connsiteX25" fmla="*/ 107933 w 156104"/>
                        <a:gd name="connsiteY25" fmla="*/ 112653 h 112677"/>
                        <a:gd name="connsiteX26" fmla="*/ 127027 w 156104"/>
                        <a:gd name="connsiteY26" fmla="*/ 96684 h 112677"/>
                        <a:gd name="connsiteX27" fmla="*/ 156105 w 156104"/>
                        <a:gd name="connsiteY27" fmla="*/ 43617 h 112677"/>
                        <a:gd name="connsiteX28" fmla="*/ 153682 w 156104"/>
                        <a:gd name="connsiteY28" fmla="*/ 0 h 112677"/>
                        <a:gd name="connsiteX29" fmla="*/ 133739 w 156104"/>
                        <a:gd name="connsiteY29" fmla="*/ 16453 h 112677"/>
                        <a:gd name="connsiteX30" fmla="*/ 103522 w 156104"/>
                        <a:gd name="connsiteY30" fmla="*/ 73858 h 11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104" h="112677">
                          <a:moveTo>
                            <a:pt x="103522" y="73858"/>
                          </a:moveTo>
                          <a:cubicBezTo>
                            <a:pt x="103522" y="73858"/>
                            <a:pt x="68581" y="51662"/>
                            <a:pt x="63952" y="48390"/>
                          </a:cubicBezTo>
                          <a:cubicBezTo>
                            <a:pt x="62360" y="47021"/>
                            <a:pt x="60877" y="45531"/>
                            <a:pt x="59518" y="43932"/>
                          </a:cubicBezTo>
                          <a:cubicBezTo>
                            <a:pt x="52806" y="36396"/>
                            <a:pt x="43234" y="32422"/>
                            <a:pt x="33857" y="29272"/>
                          </a:cubicBezTo>
                          <a:cubicBezTo>
                            <a:pt x="32257" y="28714"/>
                            <a:pt x="30634" y="28206"/>
                            <a:pt x="29010" y="27672"/>
                          </a:cubicBezTo>
                          <a:cubicBezTo>
                            <a:pt x="28184" y="27464"/>
                            <a:pt x="27375" y="27198"/>
                            <a:pt x="26587" y="26873"/>
                          </a:cubicBezTo>
                          <a:cubicBezTo>
                            <a:pt x="25884" y="26534"/>
                            <a:pt x="25279" y="26267"/>
                            <a:pt x="24624" y="27018"/>
                          </a:cubicBezTo>
                          <a:cubicBezTo>
                            <a:pt x="24198" y="27571"/>
                            <a:pt x="23992" y="28261"/>
                            <a:pt x="24043" y="28957"/>
                          </a:cubicBezTo>
                          <a:cubicBezTo>
                            <a:pt x="24239" y="31281"/>
                            <a:pt x="25397" y="33415"/>
                            <a:pt x="27241" y="34845"/>
                          </a:cubicBezTo>
                          <a:cubicBezTo>
                            <a:pt x="29076" y="36229"/>
                            <a:pt x="31022" y="37462"/>
                            <a:pt x="33057" y="38528"/>
                          </a:cubicBezTo>
                          <a:cubicBezTo>
                            <a:pt x="34559" y="39425"/>
                            <a:pt x="32718" y="40200"/>
                            <a:pt x="31797" y="40443"/>
                          </a:cubicBezTo>
                          <a:cubicBezTo>
                            <a:pt x="27217" y="41606"/>
                            <a:pt x="20093" y="39376"/>
                            <a:pt x="15683" y="38019"/>
                          </a:cubicBezTo>
                          <a:cubicBezTo>
                            <a:pt x="12862" y="36900"/>
                            <a:pt x="9964" y="35994"/>
                            <a:pt x="7008" y="35305"/>
                          </a:cubicBezTo>
                          <a:cubicBezTo>
                            <a:pt x="5137" y="34961"/>
                            <a:pt x="3209" y="35208"/>
                            <a:pt x="1483" y="36008"/>
                          </a:cubicBezTo>
                          <a:cubicBezTo>
                            <a:pt x="344" y="36590"/>
                            <a:pt x="-504" y="37510"/>
                            <a:pt x="344" y="38843"/>
                          </a:cubicBezTo>
                          <a:cubicBezTo>
                            <a:pt x="994" y="39636"/>
                            <a:pt x="1825" y="40258"/>
                            <a:pt x="2768" y="40661"/>
                          </a:cubicBezTo>
                          <a:cubicBezTo>
                            <a:pt x="4582" y="41424"/>
                            <a:pt x="5993" y="42921"/>
                            <a:pt x="6645" y="44780"/>
                          </a:cubicBezTo>
                          <a:cubicBezTo>
                            <a:pt x="6831" y="46139"/>
                            <a:pt x="7197" y="47467"/>
                            <a:pt x="7735" y="48730"/>
                          </a:cubicBezTo>
                          <a:cubicBezTo>
                            <a:pt x="8583" y="50256"/>
                            <a:pt x="10158" y="51153"/>
                            <a:pt x="11249" y="52558"/>
                          </a:cubicBezTo>
                          <a:cubicBezTo>
                            <a:pt x="11891" y="53898"/>
                            <a:pt x="12458" y="55275"/>
                            <a:pt x="12945" y="56678"/>
                          </a:cubicBezTo>
                          <a:cubicBezTo>
                            <a:pt x="14098" y="58052"/>
                            <a:pt x="15516" y="59181"/>
                            <a:pt x="17113" y="59997"/>
                          </a:cubicBezTo>
                          <a:cubicBezTo>
                            <a:pt x="20231" y="61946"/>
                            <a:pt x="23585" y="63484"/>
                            <a:pt x="27096" y="64577"/>
                          </a:cubicBezTo>
                          <a:cubicBezTo>
                            <a:pt x="32444" y="66157"/>
                            <a:pt x="37942" y="67172"/>
                            <a:pt x="43501" y="67606"/>
                          </a:cubicBezTo>
                          <a:cubicBezTo>
                            <a:pt x="46605" y="67662"/>
                            <a:pt x="49663" y="68382"/>
                            <a:pt x="52467" y="69714"/>
                          </a:cubicBezTo>
                          <a:cubicBezTo>
                            <a:pt x="56084" y="72346"/>
                            <a:pt x="59523" y="75210"/>
                            <a:pt x="62765" y="78292"/>
                          </a:cubicBezTo>
                          <a:cubicBezTo>
                            <a:pt x="94411" y="106159"/>
                            <a:pt x="100954" y="112216"/>
                            <a:pt x="107933" y="112653"/>
                          </a:cubicBezTo>
                          <a:cubicBezTo>
                            <a:pt x="112779" y="112992"/>
                            <a:pt x="118570" y="109987"/>
                            <a:pt x="127027" y="96684"/>
                          </a:cubicBezTo>
                          <a:cubicBezTo>
                            <a:pt x="136308" y="82145"/>
                            <a:pt x="156105" y="43617"/>
                            <a:pt x="156105" y="43617"/>
                          </a:cubicBezTo>
                          <a:lnTo>
                            <a:pt x="153682" y="0"/>
                          </a:lnTo>
                          <a:cubicBezTo>
                            <a:pt x="144668" y="2787"/>
                            <a:pt x="139143" y="7269"/>
                            <a:pt x="133739" y="16453"/>
                          </a:cubicBezTo>
                          <a:cubicBezTo>
                            <a:pt x="125573" y="30701"/>
                            <a:pt x="103522" y="73858"/>
                            <a:pt x="103522" y="73858"/>
                          </a:cubicBezTo>
                          <a:close/>
                        </a:path>
                      </a:pathLst>
                    </a:custGeom>
                    <a:solidFill>
                      <a:srgbClr val="FFBDA7"/>
                    </a:solidFill>
                    <a:ln w="2419" cap="flat">
                      <a:noFill/>
                      <a:prstDash val="solid"/>
                      <a:miter/>
                    </a:ln>
                  </p:spPr>
                  <p:txBody>
                    <a:bodyPr rtlCol="0" anchor="ctr"/>
                    <a:lstStyle/>
                    <a:p>
                      <a:endParaRPr lang="en-US"/>
                    </a:p>
                  </p:txBody>
                </p:sp>
                <p:sp>
                  <p:nvSpPr>
                    <p:cNvPr id="1335" name="Freeform: Shape 1334">
                      <a:extLst>
                        <a:ext uri="{FF2B5EF4-FFF2-40B4-BE49-F238E27FC236}">
                          <a16:creationId xmlns="" xmlns:a16="http://schemas.microsoft.com/office/drawing/2014/main" id="{F1F189A4-7F03-4379-9CE8-BEFCF8A981E5}"/>
                        </a:ext>
                      </a:extLst>
                    </p:cNvPr>
                    <p:cNvSpPr/>
                    <p:nvPr/>
                  </p:nvSpPr>
                  <p:spPr>
                    <a:xfrm>
                      <a:off x="4915665" y="4139172"/>
                      <a:ext cx="12963" cy="10783"/>
                    </a:xfrm>
                    <a:custGeom>
                      <a:avLst/>
                      <a:gdLst>
                        <a:gd name="connsiteX0" fmla="*/ 0 w 12963"/>
                        <a:gd name="connsiteY0" fmla="*/ 0 h 10783"/>
                        <a:gd name="connsiteX1" fmla="*/ 12964 w 12963"/>
                        <a:gd name="connsiteY1" fmla="*/ 10783 h 10783"/>
                        <a:gd name="connsiteX2" fmla="*/ 4483 w 12963"/>
                        <a:gd name="connsiteY2" fmla="*/ 7391 h 10783"/>
                        <a:gd name="connsiteX3" fmla="*/ 0 w 12963"/>
                        <a:gd name="connsiteY3" fmla="*/ 0 h 10783"/>
                      </a:gdLst>
                      <a:ahLst/>
                      <a:cxnLst>
                        <a:cxn ang="0">
                          <a:pos x="connsiteX0" y="connsiteY0"/>
                        </a:cxn>
                        <a:cxn ang="0">
                          <a:pos x="connsiteX1" y="connsiteY1"/>
                        </a:cxn>
                        <a:cxn ang="0">
                          <a:pos x="connsiteX2" y="connsiteY2"/>
                        </a:cxn>
                        <a:cxn ang="0">
                          <a:pos x="connsiteX3" y="connsiteY3"/>
                        </a:cxn>
                      </a:cxnLst>
                      <a:rect l="l" t="t" r="r" b="b"/>
                      <a:pathLst>
                        <a:path w="12963" h="10783">
                          <a:moveTo>
                            <a:pt x="0" y="0"/>
                          </a:moveTo>
                          <a:cubicBezTo>
                            <a:pt x="3218" y="4745"/>
                            <a:pt x="7713" y="8483"/>
                            <a:pt x="12964" y="10783"/>
                          </a:cubicBezTo>
                          <a:cubicBezTo>
                            <a:pt x="9889" y="10417"/>
                            <a:pt x="6964" y="9247"/>
                            <a:pt x="4483" y="7391"/>
                          </a:cubicBezTo>
                          <a:cubicBezTo>
                            <a:pt x="824" y="4289"/>
                            <a:pt x="170" y="2181"/>
                            <a:pt x="0" y="0"/>
                          </a:cubicBezTo>
                          <a:close/>
                        </a:path>
                      </a:pathLst>
                    </a:custGeom>
                    <a:solidFill>
                      <a:srgbClr val="F0997A"/>
                    </a:solidFill>
                    <a:ln w="2419" cap="flat">
                      <a:noFill/>
                      <a:prstDash val="solid"/>
                      <a:miter/>
                    </a:ln>
                  </p:spPr>
                  <p:txBody>
                    <a:bodyPr rtlCol="0" anchor="ctr"/>
                    <a:lstStyle/>
                    <a:p>
                      <a:endParaRPr lang="en-US"/>
                    </a:p>
                  </p:txBody>
                </p:sp>
                <p:sp>
                  <p:nvSpPr>
                    <p:cNvPr id="1336" name="Freeform: Shape 1335">
                      <a:extLst>
                        <a:ext uri="{FF2B5EF4-FFF2-40B4-BE49-F238E27FC236}">
                          <a16:creationId xmlns="" xmlns:a16="http://schemas.microsoft.com/office/drawing/2014/main" id="{B519327E-676F-40E4-A465-475A8A038C5A}"/>
                        </a:ext>
                      </a:extLst>
                    </p:cNvPr>
                    <p:cNvSpPr/>
                    <p:nvPr/>
                  </p:nvSpPr>
                  <p:spPr>
                    <a:xfrm>
                      <a:off x="4992600" y="4092454"/>
                      <a:ext cx="51298" cy="70883"/>
                    </a:xfrm>
                    <a:custGeom>
                      <a:avLst/>
                      <a:gdLst>
                        <a:gd name="connsiteX0" fmla="*/ 51298 w 51298"/>
                        <a:gd name="connsiteY0" fmla="*/ 0 h 70883"/>
                        <a:gd name="connsiteX1" fmla="*/ 39522 w 51298"/>
                        <a:gd name="connsiteY1" fmla="*/ 1430 h 70883"/>
                        <a:gd name="connsiteX2" fmla="*/ 18925 w 51298"/>
                        <a:gd name="connsiteY2" fmla="*/ 17156 h 70883"/>
                        <a:gd name="connsiteX3" fmla="*/ 0 w 51298"/>
                        <a:gd name="connsiteY3" fmla="*/ 52655 h 70883"/>
                        <a:gd name="connsiteX4" fmla="*/ 32688 w 51298"/>
                        <a:gd name="connsiteY4" fmla="*/ 70150 h 70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98" h="70883">
                          <a:moveTo>
                            <a:pt x="51298" y="0"/>
                          </a:moveTo>
                          <a:cubicBezTo>
                            <a:pt x="47494" y="436"/>
                            <a:pt x="43447" y="727"/>
                            <a:pt x="39522" y="1430"/>
                          </a:cubicBezTo>
                          <a:cubicBezTo>
                            <a:pt x="31404" y="2835"/>
                            <a:pt x="24716" y="5743"/>
                            <a:pt x="18925" y="17156"/>
                          </a:cubicBezTo>
                          <a:cubicBezTo>
                            <a:pt x="15096" y="24668"/>
                            <a:pt x="0" y="52655"/>
                            <a:pt x="0" y="52655"/>
                          </a:cubicBezTo>
                          <a:cubicBezTo>
                            <a:pt x="1236" y="62009"/>
                            <a:pt x="12310" y="73979"/>
                            <a:pt x="32688" y="70150"/>
                          </a:cubicBezTo>
                          <a:close/>
                        </a:path>
                      </a:pathLst>
                    </a:custGeom>
                    <a:solidFill>
                      <a:srgbClr val="37474F"/>
                    </a:solidFill>
                    <a:ln w="2419" cap="flat">
                      <a:noFill/>
                      <a:prstDash val="solid"/>
                      <a:miter/>
                    </a:ln>
                  </p:spPr>
                  <p:txBody>
                    <a:bodyPr rtlCol="0" anchor="ctr"/>
                    <a:lstStyle/>
                    <a:p>
                      <a:endParaRPr lang="en-US"/>
                    </a:p>
                  </p:txBody>
                </p:sp>
              </p:grpSp>
              <p:grpSp>
                <p:nvGrpSpPr>
                  <p:cNvPr id="1337" name="Graphic 41">
                    <a:extLst>
                      <a:ext uri="{FF2B5EF4-FFF2-40B4-BE49-F238E27FC236}">
                        <a16:creationId xmlns="" xmlns:a16="http://schemas.microsoft.com/office/drawing/2014/main" id="{B9E79766-3D3A-42CC-9F67-7BCEE52B4AB5}"/>
                      </a:ext>
                    </a:extLst>
                  </p:cNvPr>
                  <p:cNvGrpSpPr/>
                  <p:nvPr/>
                </p:nvGrpSpPr>
                <p:grpSpPr>
                  <a:xfrm>
                    <a:off x="4932675" y="4090878"/>
                    <a:ext cx="193013" cy="249972"/>
                    <a:chOff x="4932675" y="4090878"/>
                    <a:chExt cx="193013" cy="249972"/>
                  </a:xfrm>
                </p:grpSpPr>
                <p:sp>
                  <p:nvSpPr>
                    <p:cNvPr id="1338" name="Freeform: Shape 1337">
                      <a:extLst>
                        <a:ext uri="{FF2B5EF4-FFF2-40B4-BE49-F238E27FC236}">
                          <a16:creationId xmlns="" xmlns:a16="http://schemas.microsoft.com/office/drawing/2014/main" id="{F2849F68-C2B8-4047-9C48-1D8F8D6376F3}"/>
                        </a:ext>
                      </a:extLst>
                    </p:cNvPr>
                    <p:cNvSpPr/>
                    <p:nvPr/>
                  </p:nvSpPr>
                  <p:spPr>
                    <a:xfrm rot="-10561200">
                      <a:off x="5012176" y="4142038"/>
                      <a:ext cx="86240" cy="91474"/>
                    </a:xfrm>
                    <a:custGeom>
                      <a:avLst/>
                      <a:gdLst>
                        <a:gd name="connsiteX0" fmla="*/ 0 w 86240"/>
                        <a:gd name="connsiteY0" fmla="*/ 0 h 91474"/>
                        <a:gd name="connsiteX1" fmla="*/ 86240 w 86240"/>
                        <a:gd name="connsiteY1" fmla="*/ 0 h 91474"/>
                        <a:gd name="connsiteX2" fmla="*/ 86240 w 86240"/>
                        <a:gd name="connsiteY2" fmla="*/ 91474 h 91474"/>
                        <a:gd name="connsiteX3" fmla="*/ 0 w 86240"/>
                        <a:gd name="connsiteY3" fmla="*/ 91474 h 91474"/>
                      </a:gdLst>
                      <a:ahLst/>
                      <a:cxnLst>
                        <a:cxn ang="0">
                          <a:pos x="connsiteX0" y="connsiteY0"/>
                        </a:cxn>
                        <a:cxn ang="0">
                          <a:pos x="connsiteX1" y="connsiteY1"/>
                        </a:cxn>
                        <a:cxn ang="0">
                          <a:pos x="connsiteX2" y="connsiteY2"/>
                        </a:cxn>
                        <a:cxn ang="0">
                          <a:pos x="connsiteX3" y="connsiteY3"/>
                        </a:cxn>
                      </a:cxnLst>
                      <a:rect l="l" t="t" r="r" b="b"/>
                      <a:pathLst>
                        <a:path w="86240" h="91474">
                          <a:moveTo>
                            <a:pt x="0" y="0"/>
                          </a:moveTo>
                          <a:lnTo>
                            <a:pt x="86240" y="0"/>
                          </a:lnTo>
                          <a:lnTo>
                            <a:pt x="86240" y="91474"/>
                          </a:lnTo>
                          <a:lnTo>
                            <a:pt x="0" y="91474"/>
                          </a:lnTo>
                          <a:close/>
                        </a:path>
                      </a:pathLst>
                    </a:custGeom>
                    <a:solidFill>
                      <a:srgbClr val="37474F"/>
                    </a:solidFill>
                    <a:ln w="2419" cap="flat">
                      <a:noFill/>
                      <a:prstDash val="solid"/>
                      <a:miter/>
                    </a:ln>
                  </p:spPr>
                  <p:txBody>
                    <a:bodyPr rtlCol="0" anchor="ctr"/>
                    <a:lstStyle/>
                    <a:p>
                      <a:endParaRPr lang="en-US"/>
                    </a:p>
                  </p:txBody>
                </p:sp>
                <p:sp>
                  <p:nvSpPr>
                    <p:cNvPr id="1339" name="Freeform: Shape 1338">
                      <a:extLst>
                        <a:ext uri="{FF2B5EF4-FFF2-40B4-BE49-F238E27FC236}">
                          <a16:creationId xmlns="" xmlns:a16="http://schemas.microsoft.com/office/drawing/2014/main" id="{7C7F2F6B-EC44-4ED7-B2F5-2146B83C1627}"/>
                        </a:ext>
                      </a:extLst>
                    </p:cNvPr>
                    <p:cNvSpPr/>
                    <p:nvPr/>
                  </p:nvSpPr>
                  <p:spPr>
                    <a:xfrm>
                      <a:off x="4932675" y="4091969"/>
                      <a:ext cx="185747" cy="248882"/>
                    </a:xfrm>
                    <a:custGeom>
                      <a:avLst/>
                      <a:gdLst>
                        <a:gd name="connsiteX0" fmla="*/ 81297 w 185747"/>
                        <a:gd name="connsiteY0" fmla="*/ 126974 h 248882"/>
                        <a:gd name="connsiteX1" fmla="*/ 87985 w 185747"/>
                        <a:gd name="connsiteY1" fmla="*/ 106207 h 248882"/>
                        <a:gd name="connsiteX2" fmla="*/ 88712 w 185747"/>
                        <a:gd name="connsiteY2" fmla="*/ 71944 h 248882"/>
                        <a:gd name="connsiteX3" fmla="*/ 82387 w 185747"/>
                        <a:gd name="connsiteY3" fmla="*/ 33997 h 248882"/>
                        <a:gd name="connsiteX4" fmla="*/ 117402 w 185747"/>
                        <a:gd name="connsiteY4" fmla="*/ 1284 h 248882"/>
                        <a:gd name="connsiteX5" fmla="*/ 129639 w 185747"/>
                        <a:gd name="connsiteY5" fmla="*/ 0 h 248882"/>
                        <a:gd name="connsiteX6" fmla="*/ 160534 w 185747"/>
                        <a:gd name="connsiteY6" fmla="*/ 0 h 248882"/>
                        <a:gd name="connsiteX7" fmla="*/ 176018 w 185747"/>
                        <a:gd name="connsiteY7" fmla="*/ 9693 h 248882"/>
                        <a:gd name="connsiteX8" fmla="*/ 175727 w 185747"/>
                        <a:gd name="connsiteY8" fmla="*/ 46040 h 248882"/>
                        <a:gd name="connsiteX9" fmla="*/ 182682 w 185747"/>
                        <a:gd name="connsiteY9" fmla="*/ 66734 h 248882"/>
                        <a:gd name="connsiteX10" fmla="*/ 177157 w 185747"/>
                        <a:gd name="connsiteY10" fmla="*/ 82581 h 248882"/>
                        <a:gd name="connsiteX11" fmla="*/ 177157 w 185747"/>
                        <a:gd name="connsiteY11" fmla="*/ 82581 h 248882"/>
                        <a:gd name="connsiteX12" fmla="*/ 170469 w 185747"/>
                        <a:gd name="connsiteY12" fmla="*/ 102887 h 248882"/>
                        <a:gd name="connsiteX13" fmla="*/ 174467 w 185747"/>
                        <a:gd name="connsiteY13" fmla="*/ 115924 h 248882"/>
                        <a:gd name="connsiteX14" fmla="*/ 183215 w 185747"/>
                        <a:gd name="connsiteY14" fmla="*/ 139138 h 248882"/>
                        <a:gd name="connsiteX15" fmla="*/ 174346 w 185747"/>
                        <a:gd name="connsiteY15" fmla="*/ 191769 h 248882"/>
                        <a:gd name="connsiteX16" fmla="*/ 93001 w 185747"/>
                        <a:gd name="connsiteY16" fmla="*/ 248883 h 248882"/>
                        <a:gd name="connsiteX17" fmla="*/ 74464 w 185747"/>
                        <a:gd name="connsiteY17" fmla="*/ 210912 h 248882"/>
                        <a:gd name="connsiteX18" fmla="*/ 0 w 185747"/>
                        <a:gd name="connsiteY18" fmla="*/ 167295 h 248882"/>
                        <a:gd name="connsiteX19" fmla="*/ 37050 w 185747"/>
                        <a:gd name="connsiteY19" fmla="*/ 146165 h 248882"/>
                        <a:gd name="connsiteX20" fmla="*/ 81297 w 185747"/>
                        <a:gd name="connsiteY20" fmla="*/ 126974 h 24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747" h="248882">
                          <a:moveTo>
                            <a:pt x="81297" y="126974"/>
                          </a:moveTo>
                          <a:cubicBezTo>
                            <a:pt x="82630" y="120479"/>
                            <a:pt x="87185" y="113283"/>
                            <a:pt x="87985" y="106207"/>
                          </a:cubicBezTo>
                          <a:cubicBezTo>
                            <a:pt x="88937" y="94811"/>
                            <a:pt x="89180" y="83369"/>
                            <a:pt x="88712" y="71944"/>
                          </a:cubicBezTo>
                          <a:cubicBezTo>
                            <a:pt x="74633" y="54788"/>
                            <a:pt x="78559" y="41048"/>
                            <a:pt x="82387" y="33997"/>
                          </a:cubicBezTo>
                          <a:cubicBezTo>
                            <a:pt x="89487" y="20888"/>
                            <a:pt x="117402" y="1284"/>
                            <a:pt x="117402" y="1284"/>
                          </a:cubicBezTo>
                          <a:lnTo>
                            <a:pt x="129639" y="0"/>
                          </a:lnTo>
                          <a:cubicBezTo>
                            <a:pt x="139925" y="712"/>
                            <a:pt x="150248" y="712"/>
                            <a:pt x="160534" y="0"/>
                          </a:cubicBezTo>
                          <a:lnTo>
                            <a:pt x="176018" y="9693"/>
                          </a:lnTo>
                          <a:cubicBezTo>
                            <a:pt x="170905" y="25298"/>
                            <a:pt x="174879" y="36977"/>
                            <a:pt x="175727" y="46040"/>
                          </a:cubicBezTo>
                          <a:cubicBezTo>
                            <a:pt x="176576" y="55103"/>
                            <a:pt x="182682" y="66734"/>
                            <a:pt x="182682" y="66734"/>
                          </a:cubicBezTo>
                          <a:lnTo>
                            <a:pt x="177157" y="82581"/>
                          </a:lnTo>
                          <a:lnTo>
                            <a:pt x="177157" y="82581"/>
                          </a:lnTo>
                          <a:cubicBezTo>
                            <a:pt x="177157" y="82581"/>
                            <a:pt x="171996" y="97556"/>
                            <a:pt x="170469" y="102887"/>
                          </a:cubicBezTo>
                          <a:cubicBezTo>
                            <a:pt x="169451" y="106522"/>
                            <a:pt x="172892" y="112919"/>
                            <a:pt x="174467" y="115924"/>
                          </a:cubicBezTo>
                          <a:cubicBezTo>
                            <a:pt x="178495" y="123196"/>
                            <a:pt x="181441" y="131015"/>
                            <a:pt x="183215" y="139138"/>
                          </a:cubicBezTo>
                          <a:cubicBezTo>
                            <a:pt x="187407" y="155397"/>
                            <a:pt x="187601" y="175897"/>
                            <a:pt x="174346" y="191769"/>
                          </a:cubicBezTo>
                          <a:cubicBezTo>
                            <a:pt x="161092" y="207640"/>
                            <a:pt x="93001" y="248883"/>
                            <a:pt x="93001" y="248883"/>
                          </a:cubicBezTo>
                          <a:cubicBezTo>
                            <a:pt x="93001" y="248883"/>
                            <a:pt x="92371" y="230103"/>
                            <a:pt x="74464" y="210912"/>
                          </a:cubicBezTo>
                          <a:cubicBezTo>
                            <a:pt x="56557" y="191720"/>
                            <a:pt x="18198" y="164654"/>
                            <a:pt x="0" y="167295"/>
                          </a:cubicBezTo>
                          <a:cubicBezTo>
                            <a:pt x="11750" y="159248"/>
                            <a:pt x="24142" y="152179"/>
                            <a:pt x="37050" y="146165"/>
                          </a:cubicBezTo>
                          <a:cubicBezTo>
                            <a:pt x="58616" y="136157"/>
                            <a:pt x="81297" y="126974"/>
                            <a:pt x="81297" y="126974"/>
                          </a:cubicBezTo>
                          <a:close/>
                        </a:path>
                      </a:pathLst>
                    </a:custGeom>
                    <a:solidFill>
                      <a:srgbClr val="BA68C8"/>
                    </a:solidFill>
                    <a:ln w="2419" cap="flat">
                      <a:noFill/>
                      <a:prstDash val="solid"/>
                      <a:miter/>
                    </a:ln>
                  </p:spPr>
                  <p:txBody>
                    <a:bodyPr rtlCol="0" anchor="ctr"/>
                    <a:lstStyle/>
                    <a:p>
                      <a:endParaRPr lang="en-US"/>
                    </a:p>
                  </p:txBody>
                </p:sp>
                <p:sp>
                  <p:nvSpPr>
                    <p:cNvPr id="1340" name="Freeform: Shape 1339">
                      <a:extLst>
                        <a:ext uri="{FF2B5EF4-FFF2-40B4-BE49-F238E27FC236}">
                          <a16:creationId xmlns="" xmlns:a16="http://schemas.microsoft.com/office/drawing/2014/main" id="{E4D3CB31-761A-4A0F-A21F-C17772FFB725}"/>
                        </a:ext>
                      </a:extLst>
                    </p:cNvPr>
                    <p:cNvSpPr/>
                    <p:nvPr/>
                  </p:nvSpPr>
                  <p:spPr>
                    <a:xfrm>
                      <a:off x="4932675" y="4091969"/>
                      <a:ext cx="185747" cy="248882"/>
                    </a:xfrm>
                    <a:custGeom>
                      <a:avLst/>
                      <a:gdLst>
                        <a:gd name="connsiteX0" fmla="*/ 81297 w 185747"/>
                        <a:gd name="connsiteY0" fmla="*/ 126974 h 248882"/>
                        <a:gd name="connsiteX1" fmla="*/ 87985 w 185747"/>
                        <a:gd name="connsiteY1" fmla="*/ 106207 h 248882"/>
                        <a:gd name="connsiteX2" fmla="*/ 88712 w 185747"/>
                        <a:gd name="connsiteY2" fmla="*/ 71944 h 248882"/>
                        <a:gd name="connsiteX3" fmla="*/ 82387 w 185747"/>
                        <a:gd name="connsiteY3" fmla="*/ 33997 h 248882"/>
                        <a:gd name="connsiteX4" fmla="*/ 117402 w 185747"/>
                        <a:gd name="connsiteY4" fmla="*/ 1284 h 248882"/>
                        <a:gd name="connsiteX5" fmla="*/ 129639 w 185747"/>
                        <a:gd name="connsiteY5" fmla="*/ 0 h 248882"/>
                        <a:gd name="connsiteX6" fmla="*/ 160534 w 185747"/>
                        <a:gd name="connsiteY6" fmla="*/ 0 h 248882"/>
                        <a:gd name="connsiteX7" fmla="*/ 176018 w 185747"/>
                        <a:gd name="connsiteY7" fmla="*/ 9693 h 248882"/>
                        <a:gd name="connsiteX8" fmla="*/ 175727 w 185747"/>
                        <a:gd name="connsiteY8" fmla="*/ 46040 h 248882"/>
                        <a:gd name="connsiteX9" fmla="*/ 182682 w 185747"/>
                        <a:gd name="connsiteY9" fmla="*/ 66734 h 248882"/>
                        <a:gd name="connsiteX10" fmla="*/ 177157 w 185747"/>
                        <a:gd name="connsiteY10" fmla="*/ 82581 h 248882"/>
                        <a:gd name="connsiteX11" fmla="*/ 177157 w 185747"/>
                        <a:gd name="connsiteY11" fmla="*/ 82581 h 248882"/>
                        <a:gd name="connsiteX12" fmla="*/ 170469 w 185747"/>
                        <a:gd name="connsiteY12" fmla="*/ 102887 h 248882"/>
                        <a:gd name="connsiteX13" fmla="*/ 174467 w 185747"/>
                        <a:gd name="connsiteY13" fmla="*/ 115924 h 248882"/>
                        <a:gd name="connsiteX14" fmla="*/ 183215 w 185747"/>
                        <a:gd name="connsiteY14" fmla="*/ 139138 h 248882"/>
                        <a:gd name="connsiteX15" fmla="*/ 174346 w 185747"/>
                        <a:gd name="connsiteY15" fmla="*/ 191769 h 248882"/>
                        <a:gd name="connsiteX16" fmla="*/ 93001 w 185747"/>
                        <a:gd name="connsiteY16" fmla="*/ 248883 h 248882"/>
                        <a:gd name="connsiteX17" fmla="*/ 74464 w 185747"/>
                        <a:gd name="connsiteY17" fmla="*/ 210912 h 248882"/>
                        <a:gd name="connsiteX18" fmla="*/ 0 w 185747"/>
                        <a:gd name="connsiteY18" fmla="*/ 167295 h 248882"/>
                        <a:gd name="connsiteX19" fmla="*/ 37050 w 185747"/>
                        <a:gd name="connsiteY19" fmla="*/ 146165 h 248882"/>
                        <a:gd name="connsiteX20" fmla="*/ 81297 w 185747"/>
                        <a:gd name="connsiteY20" fmla="*/ 126974 h 24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747" h="248882">
                          <a:moveTo>
                            <a:pt x="81297" y="126974"/>
                          </a:moveTo>
                          <a:cubicBezTo>
                            <a:pt x="82630" y="120479"/>
                            <a:pt x="87185" y="113283"/>
                            <a:pt x="87985" y="106207"/>
                          </a:cubicBezTo>
                          <a:cubicBezTo>
                            <a:pt x="88937" y="94811"/>
                            <a:pt x="89180" y="83369"/>
                            <a:pt x="88712" y="71944"/>
                          </a:cubicBezTo>
                          <a:cubicBezTo>
                            <a:pt x="74633" y="54788"/>
                            <a:pt x="78559" y="41048"/>
                            <a:pt x="82387" y="33997"/>
                          </a:cubicBezTo>
                          <a:cubicBezTo>
                            <a:pt x="89487" y="20888"/>
                            <a:pt x="117402" y="1284"/>
                            <a:pt x="117402" y="1284"/>
                          </a:cubicBezTo>
                          <a:lnTo>
                            <a:pt x="129639" y="0"/>
                          </a:lnTo>
                          <a:cubicBezTo>
                            <a:pt x="139925" y="712"/>
                            <a:pt x="150248" y="712"/>
                            <a:pt x="160534" y="0"/>
                          </a:cubicBezTo>
                          <a:lnTo>
                            <a:pt x="176018" y="9693"/>
                          </a:lnTo>
                          <a:cubicBezTo>
                            <a:pt x="170905" y="25298"/>
                            <a:pt x="174879" y="36977"/>
                            <a:pt x="175727" y="46040"/>
                          </a:cubicBezTo>
                          <a:cubicBezTo>
                            <a:pt x="176576" y="55103"/>
                            <a:pt x="182682" y="66734"/>
                            <a:pt x="182682" y="66734"/>
                          </a:cubicBezTo>
                          <a:lnTo>
                            <a:pt x="177157" y="82581"/>
                          </a:lnTo>
                          <a:lnTo>
                            <a:pt x="177157" y="82581"/>
                          </a:lnTo>
                          <a:cubicBezTo>
                            <a:pt x="177157" y="82581"/>
                            <a:pt x="171996" y="97556"/>
                            <a:pt x="170469" y="102887"/>
                          </a:cubicBezTo>
                          <a:cubicBezTo>
                            <a:pt x="169451" y="106522"/>
                            <a:pt x="172892" y="112919"/>
                            <a:pt x="174467" y="115924"/>
                          </a:cubicBezTo>
                          <a:cubicBezTo>
                            <a:pt x="178495" y="123196"/>
                            <a:pt x="181441" y="131015"/>
                            <a:pt x="183215" y="139138"/>
                          </a:cubicBezTo>
                          <a:cubicBezTo>
                            <a:pt x="187407" y="155397"/>
                            <a:pt x="187601" y="175897"/>
                            <a:pt x="174346" y="191769"/>
                          </a:cubicBezTo>
                          <a:cubicBezTo>
                            <a:pt x="161092" y="207640"/>
                            <a:pt x="93001" y="248883"/>
                            <a:pt x="93001" y="248883"/>
                          </a:cubicBezTo>
                          <a:cubicBezTo>
                            <a:pt x="93001" y="248883"/>
                            <a:pt x="92371" y="230103"/>
                            <a:pt x="74464" y="210912"/>
                          </a:cubicBezTo>
                          <a:cubicBezTo>
                            <a:pt x="56557" y="191720"/>
                            <a:pt x="18198" y="164654"/>
                            <a:pt x="0" y="167295"/>
                          </a:cubicBezTo>
                          <a:cubicBezTo>
                            <a:pt x="11750" y="159248"/>
                            <a:pt x="24142" y="152179"/>
                            <a:pt x="37050" y="146165"/>
                          </a:cubicBezTo>
                          <a:cubicBezTo>
                            <a:pt x="58616" y="136157"/>
                            <a:pt x="81297" y="126974"/>
                            <a:pt x="81297" y="126974"/>
                          </a:cubicBezTo>
                          <a:close/>
                        </a:path>
                      </a:pathLst>
                    </a:custGeom>
                    <a:solidFill>
                      <a:srgbClr val="FFFFFF">
                        <a:alpha val="50000"/>
                      </a:srgbClr>
                    </a:solidFill>
                    <a:ln w="2419" cap="flat">
                      <a:noFill/>
                      <a:prstDash val="solid"/>
                      <a:miter/>
                    </a:ln>
                  </p:spPr>
                  <p:txBody>
                    <a:bodyPr rtlCol="0" anchor="ctr"/>
                    <a:lstStyle/>
                    <a:p>
                      <a:endParaRPr lang="en-US"/>
                    </a:p>
                  </p:txBody>
                </p:sp>
                <p:sp>
                  <p:nvSpPr>
                    <p:cNvPr id="1341" name="Freeform: Shape 1340">
                      <a:extLst>
                        <a:ext uri="{FF2B5EF4-FFF2-40B4-BE49-F238E27FC236}">
                          <a16:creationId xmlns="" xmlns:a16="http://schemas.microsoft.com/office/drawing/2014/main" id="{D8FC1C09-B7FB-49F1-8BCF-27215997507B}"/>
                        </a:ext>
                      </a:extLst>
                    </p:cNvPr>
                    <p:cNvSpPr/>
                    <p:nvPr/>
                  </p:nvSpPr>
                  <p:spPr>
                    <a:xfrm>
                      <a:off x="5043898" y="4157176"/>
                      <a:ext cx="47761" cy="20587"/>
                    </a:xfrm>
                    <a:custGeom>
                      <a:avLst/>
                      <a:gdLst>
                        <a:gd name="connsiteX0" fmla="*/ 0 w 47761"/>
                        <a:gd name="connsiteY0" fmla="*/ 7706 h 20587"/>
                        <a:gd name="connsiteX1" fmla="*/ 25952 w 47761"/>
                        <a:gd name="connsiteY1" fmla="*/ 15847 h 20587"/>
                        <a:gd name="connsiteX2" fmla="*/ 47760 w 47761"/>
                        <a:gd name="connsiteY2" fmla="*/ 0 h 20587"/>
                        <a:gd name="connsiteX3" fmla="*/ 26849 w 47761"/>
                        <a:gd name="connsiteY3" fmla="*/ 20233 h 20587"/>
                        <a:gd name="connsiteX4" fmla="*/ 0 w 47761"/>
                        <a:gd name="connsiteY4" fmla="*/ 7706 h 2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61" h="20587">
                          <a:moveTo>
                            <a:pt x="0" y="7706"/>
                          </a:moveTo>
                          <a:cubicBezTo>
                            <a:pt x="0" y="7706"/>
                            <a:pt x="7996" y="18295"/>
                            <a:pt x="25952" y="15847"/>
                          </a:cubicBezTo>
                          <a:cubicBezTo>
                            <a:pt x="43908" y="13400"/>
                            <a:pt x="47760" y="0"/>
                            <a:pt x="47760" y="0"/>
                          </a:cubicBezTo>
                          <a:cubicBezTo>
                            <a:pt x="47760" y="0"/>
                            <a:pt x="48318" y="17374"/>
                            <a:pt x="26849" y="20233"/>
                          </a:cubicBezTo>
                          <a:cubicBezTo>
                            <a:pt x="5379" y="23093"/>
                            <a:pt x="0" y="7706"/>
                            <a:pt x="0" y="7706"/>
                          </a:cubicBezTo>
                          <a:close/>
                        </a:path>
                      </a:pathLst>
                    </a:custGeom>
                    <a:solidFill>
                      <a:srgbClr val="BA68C8">
                        <a:alpha val="50000"/>
                      </a:srgbClr>
                    </a:solidFill>
                    <a:ln w="2419" cap="flat">
                      <a:noFill/>
                      <a:prstDash val="solid"/>
                      <a:miter/>
                    </a:ln>
                  </p:spPr>
                  <p:txBody>
                    <a:bodyPr rtlCol="0" anchor="ctr"/>
                    <a:lstStyle/>
                    <a:p>
                      <a:endParaRPr lang="en-US"/>
                    </a:p>
                  </p:txBody>
                </p:sp>
                <p:sp>
                  <p:nvSpPr>
                    <p:cNvPr id="1342" name="Freeform: Shape 1341">
                      <a:extLst>
                        <a:ext uri="{FF2B5EF4-FFF2-40B4-BE49-F238E27FC236}">
                          <a16:creationId xmlns="" xmlns:a16="http://schemas.microsoft.com/office/drawing/2014/main" id="{859CD0F9-AB46-40C6-B3FC-1BD7E9C89506}"/>
                        </a:ext>
                      </a:extLst>
                    </p:cNvPr>
                    <p:cNvSpPr/>
                    <p:nvPr/>
                  </p:nvSpPr>
                  <p:spPr>
                    <a:xfrm>
                      <a:off x="5058267" y="4092066"/>
                      <a:ext cx="67421" cy="160671"/>
                    </a:xfrm>
                    <a:custGeom>
                      <a:avLst/>
                      <a:gdLst>
                        <a:gd name="connsiteX0" fmla="*/ 34942 w 67421"/>
                        <a:gd name="connsiteY0" fmla="*/ 0 h 160671"/>
                        <a:gd name="connsiteX1" fmla="*/ 28836 w 67421"/>
                        <a:gd name="connsiteY1" fmla="*/ 16502 h 160671"/>
                        <a:gd name="connsiteX2" fmla="*/ 7803 w 67421"/>
                        <a:gd name="connsiteY2" fmla="*/ 85683 h 160671"/>
                        <a:gd name="connsiteX3" fmla="*/ 0 w 67421"/>
                        <a:gd name="connsiteY3" fmla="*/ 159686 h 160671"/>
                        <a:gd name="connsiteX4" fmla="*/ 61112 w 67421"/>
                        <a:gd name="connsiteY4" fmla="*/ 146722 h 160671"/>
                        <a:gd name="connsiteX5" fmla="*/ 48996 w 67421"/>
                        <a:gd name="connsiteY5" fmla="*/ 111271 h 160671"/>
                        <a:gd name="connsiteX6" fmla="*/ 48996 w 67421"/>
                        <a:gd name="connsiteY6" fmla="*/ 95933 h 160671"/>
                        <a:gd name="connsiteX7" fmla="*/ 58907 w 67421"/>
                        <a:gd name="connsiteY7" fmla="*/ 69545 h 160671"/>
                        <a:gd name="connsiteX8" fmla="*/ 67073 w 67421"/>
                        <a:gd name="connsiteY8" fmla="*/ 19094 h 160671"/>
                        <a:gd name="connsiteX9" fmla="*/ 34942 w 67421"/>
                        <a:gd name="connsiteY9" fmla="*/ 0 h 160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421" h="160671">
                          <a:moveTo>
                            <a:pt x="34942" y="0"/>
                          </a:moveTo>
                          <a:cubicBezTo>
                            <a:pt x="33733" y="5772"/>
                            <a:pt x="31676" y="11333"/>
                            <a:pt x="28836" y="16502"/>
                          </a:cubicBezTo>
                          <a:cubicBezTo>
                            <a:pt x="23989" y="25516"/>
                            <a:pt x="13497" y="37898"/>
                            <a:pt x="7803" y="85683"/>
                          </a:cubicBezTo>
                          <a:cubicBezTo>
                            <a:pt x="5379" y="106619"/>
                            <a:pt x="0" y="159686"/>
                            <a:pt x="0" y="159686"/>
                          </a:cubicBezTo>
                          <a:cubicBezTo>
                            <a:pt x="0" y="159686"/>
                            <a:pt x="42405" y="165986"/>
                            <a:pt x="61112" y="146722"/>
                          </a:cubicBezTo>
                          <a:cubicBezTo>
                            <a:pt x="59115" y="134304"/>
                            <a:pt x="55018" y="122316"/>
                            <a:pt x="48996" y="111271"/>
                          </a:cubicBezTo>
                          <a:cubicBezTo>
                            <a:pt x="46403" y="106764"/>
                            <a:pt x="44998" y="104462"/>
                            <a:pt x="48996" y="95933"/>
                          </a:cubicBezTo>
                          <a:cubicBezTo>
                            <a:pt x="52994" y="87403"/>
                            <a:pt x="58907" y="69545"/>
                            <a:pt x="58907" y="69545"/>
                          </a:cubicBezTo>
                          <a:cubicBezTo>
                            <a:pt x="58907" y="69545"/>
                            <a:pt x="69448" y="28181"/>
                            <a:pt x="67073" y="19094"/>
                          </a:cubicBezTo>
                          <a:cubicBezTo>
                            <a:pt x="56241" y="11413"/>
                            <a:pt x="34942" y="0"/>
                            <a:pt x="34942" y="0"/>
                          </a:cubicBezTo>
                          <a:close/>
                        </a:path>
                      </a:pathLst>
                    </a:custGeom>
                    <a:solidFill>
                      <a:srgbClr val="455A64"/>
                    </a:solidFill>
                    <a:ln w="2419" cap="flat">
                      <a:noFill/>
                      <a:prstDash val="solid"/>
                      <a:miter/>
                    </a:ln>
                  </p:spPr>
                  <p:txBody>
                    <a:bodyPr rtlCol="0" anchor="ctr"/>
                    <a:lstStyle/>
                    <a:p>
                      <a:endParaRPr lang="en-US"/>
                    </a:p>
                  </p:txBody>
                </p:sp>
                <p:sp>
                  <p:nvSpPr>
                    <p:cNvPr id="1343" name="Freeform: Shape 1342">
                      <a:extLst>
                        <a:ext uri="{FF2B5EF4-FFF2-40B4-BE49-F238E27FC236}">
                          <a16:creationId xmlns="" xmlns:a16="http://schemas.microsoft.com/office/drawing/2014/main" id="{A92100F5-451D-4FCE-AE72-DF2F2625ED81}"/>
                        </a:ext>
                      </a:extLst>
                    </p:cNvPr>
                    <p:cNvSpPr/>
                    <p:nvPr/>
                  </p:nvSpPr>
                  <p:spPr>
                    <a:xfrm>
                      <a:off x="5003771" y="4090878"/>
                      <a:ext cx="57743" cy="132255"/>
                    </a:xfrm>
                    <a:custGeom>
                      <a:avLst/>
                      <a:gdLst>
                        <a:gd name="connsiteX0" fmla="*/ 57744 w 57743"/>
                        <a:gd name="connsiteY0" fmla="*/ 1163 h 132255"/>
                        <a:gd name="connsiteX1" fmla="*/ 57744 w 57743"/>
                        <a:gd name="connsiteY1" fmla="*/ 0 h 132255"/>
                        <a:gd name="connsiteX2" fmla="*/ 40006 w 57743"/>
                        <a:gd name="connsiteY2" fmla="*/ 1575 h 132255"/>
                        <a:gd name="connsiteX3" fmla="*/ 21397 w 57743"/>
                        <a:gd name="connsiteY3" fmla="*/ 20282 h 132255"/>
                        <a:gd name="connsiteX4" fmla="*/ 7269 w 57743"/>
                        <a:gd name="connsiteY4" fmla="*/ 47058 h 132255"/>
                        <a:gd name="connsiteX5" fmla="*/ 0 w 57743"/>
                        <a:gd name="connsiteY5" fmla="*/ 132256 h 132255"/>
                        <a:gd name="connsiteX6" fmla="*/ 8941 w 57743"/>
                        <a:gd name="connsiteY6" fmla="*/ 128500 h 132255"/>
                        <a:gd name="connsiteX7" fmla="*/ 16720 w 57743"/>
                        <a:gd name="connsiteY7" fmla="*/ 48536 h 132255"/>
                        <a:gd name="connsiteX8" fmla="*/ 57744 w 57743"/>
                        <a:gd name="connsiteY8" fmla="*/ 1163 h 13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43" h="132255">
                          <a:moveTo>
                            <a:pt x="57744" y="1163"/>
                          </a:moveTo>
                          <a:lnTo>
                            <a:pt x="57744" y="0"/>
                          </a:lnTo>
                          <a:lnTo>
                            <a:pt x="40006" y="1575"/>
                          </a:lnTo>
                          <a:cubicBezTo>
                            <a:pt x="40006" y="1575"/>
                            <a:pt x="28230" y="13109"/>
                            <a:pt x="21397" y="20282"/>
                          </a:cubicBezTo>
                          <a:cubicBezTo>
                            <a:pt x="16889" y="25128"/>
                            <a:pt x="8578" y="32398"/>
                            <a:pt x="7269" y="47058"/>
                          </a:cubicBezTo>
                          <a:cubicBezTo>
                            <a:pt x="5525" y="66443"/>
                            <a:pt x="0" y="132256"/>
                            <a:pt x="0" y="132256"/>
                          </a:cubicBezTo>
                          <a:lnTo>
                            <a:pt x="8941" y="128500"/>
                          </a:lnTo>
                          <a:cubicBezTo>
                            <a:pt x="8941" y="128500"/>
                            <a:pt x="13788" y="67655"/>
                            <a:pt x="16720" y="48536"/>
                          </a:cubicBezTo>
                          <a:cubicBezTo>
                            <a:pt x="19482" y="31574"/>
                            <a:pt x="46331" y="11074"/>
                            <a:pt x="57744" y="1163"/>
                          </a:cubicBezTo>
                          <a:close/>
                        </a:path>
                      </a:pathLst>
                    </a:custGeom>
                    <a:solidFill>
                      <a:srgbClr val="455A64"/>
                    </a:solidFill>
                    <a:ln w="2419" cap="flat">
                      <a:noFill/>
                      <a:prstDash val="solid"/>
                      <a:miter/>
                    </a:ln>
                  </p:spPr>
                  <p:txBody>
                    <a:bodyPr rtlCol="0" anchor="ctr"/>
                    <a:lstStyle/>
                    <a:p>
                      <a:endParaRPr lang="en-US"/>
                    </a:p>
                  </p:txBody>
                </p:sp>
              </p:grpSp>
              <p:grpSp>
                <p:nvGrpSpPr>
                  <p:cNvPr id="1344" name="Graphic 41">
                    <a:extLst>
                      <a:ext uri="{FF2B5EF4-FFF2-40B4-BE49-F238E27FC236}">
                        <a16:creationId xmlns="" xmlns:a16="http://schemas.microsoft.com/office/drawing/2014/main" id="{CB953A28-8DA5-4030-B8EC-198AFCFA0384}"/>
                      </a:ext>
                    </a:extLst>
                  </p:cNvPr>
                  <p:cNvGrpSpPr/>
                  <p:nvPr/>
                </p:nvGrpSpPr>
                <p:grpSpPr>
                  <a:xfrm>
                    <a:off x="5033804" y="4013317"/>
                    <a:ext cx="77028" cy="100727"/>
                    <a:chOff x="5033804" y="4013317"/>
                    <a:chExt cx="77028" cy="100727"/>
                  </a:xfrm>
                </p:grpSpPr>
                <p:sp>
                  <p:nvSpPr>
                    <p:cNvPr id="1345" name="Freeform: Shape 1344">
                      <a:extLst>
                        <a:ext uri="{FF2B5EF4-FFF2-40B4-BE49-F238E27FC236}">
                          <a16:creationId xmlns="" xmlns:a16="http://schemas.microsoft.com/office/drawing/2014/main" id="{B203FB42-BB37-4D9E-915C-5098E545621D}"/>
                        </a:ext>
                      </a:extLst>
                    </p:cNvPr>
                    <p:cNvSpPr/>
                    <p:nvPr/>
                  </p:nvSpPr>
                  <p:spPr>
                    <a:xfrm>
                      <a:off x="5033804" y="4013317"/>
                      <a:ext cx="77028" cy="100727"/>
                    </a:xfrm>
                    <a:custGeom>
                      <a:avLst/>
                      <a:gdLst>
                        <a:gd name="connsiteX0" fmla="*/ 62580 w 77028"/>
                        <a:gd name="connsiteY0" fmla="*/ 52046 h 100727"/>
                        <a:gd name="connsiteX1" fmla="*/ 72685 w 77028"/>
                        <a:gd name="connsiteY1" fmla="*/ 47563 h 100727"/>
                        <a:gd name="connsiteX2" fmla="*/ 75277 w 77028"/>
                        <a:gd name="connsiteY2" fmla="*/ 31279 h 100727"/>
                        <a:gd name="connsiteX3" fmla="*/ 66098 w 77028"/>
                        <a:gd name="connsiteY3" fmla="*/ 28999 h 100727"/>
                        <a:gd name="connsiteX4" fmla="*/ 65585 w 77028"/>
                        <a:gd name="connsiteY4" fmla="*/ 29341 h 100727"/>
                        <a:gd name="connsiteX5" fmla="*/ 59212 w 77028"/>
                        <a:gd name="connsiteY5" fmla="*/ 36005 h 100727"/>
                        <a:gd name="connsiteX6" fmla="*/ 52936 w 77028"/>
                        <a:gd name="connsiteY6" fmla="*/ 27233 h 100727"/>
                        <a:gd name="connsiteX7" fmla="*/ 44188 w 77028"/>
                        <a:gd name="connsiteY7" fmla="*/ 3995 h 100727"/>
                        <a:gd name="connsiteX8" fmla="*/ 23131 w 77028"/>
                        <a:gd name="connsiteY8" fmla="*/ 4552 h 100727"/>
                        <a:gd name="connsiteX9" fmla="*/ 8883 w 77028"/>
                        <a:gd name="connsiteY9" fmla="*/ 1620 h 100727"/>
                        <a:gd name="connsiteX10" fmla="*/ 87 w 77028"/>
                        <a:gd name="connsiteY10" fmla="*/ 30359 h 100727"/>
                        <a:gd name="connsiteX11" fmla="*/ 8859 w 77028"/>
                        <a:gd name="connsiteY11" fmla="*/ 67239 h 100727"/>
                        <a:gd name="connsiteX12" fmla="*/ 24294 w 77028"/>
                        <a:gd name="connsiteY12" fmla="*/ 69856 h 100727"/>
                        <a:gd name="connsiteX13" fmla="*/ 24633 w 77028"/>
                        <a:gd name="connsiteY13" fmla="*/ 81972 h 100727"/>
                        <a:gd name="connsiteX14" fmla="*/ 17364 w 77028"/>
                        <a:gd name="connsiteY14" fmla="*/ 100727 h 100727"/>
                        <a:gd name="connsiteX15" fmla="*/ 38518 w 77028"/>
                        <a:gd name="connsiteY15" fmla="*/ 96850 h 100727"/>
                        <a:gd name="connsiteX16" fmla="*/ 59333 w 77028"/>
                        <a:gd name="connsiteY16" fmla="*/ 78749 h 100727"/>
                        <a:gd name="connsiteX17" fmla="*/ 58121 w 77028"/>
                        <a:gd name="connsiteY17" fmla="*/ 49090 h 100727"/>
                        <a:gd name="connsiteX18" fmla="*/ 62580 w 77028"/>
                        <a:gd name="connsiteY18" fmla="*/ 52046 h 10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028" h="100727">
                          <a:moveTo>
                            <a:pt x="62580" y="52046"/>
                          </a:moveTo>
                          <a:cubicBezTo>
                            <a:pt x="66496" y="52388"/>
                            <a:pt x="70310" y="50694"/>
                            <a:pt x="72685" y="47563"/>
                          </a:cubicBezTo>
                          <a:cubicBezTo>
                            <a:pt x="77822" y="41311"/>
                            <a:pt x="78015" y="35205"/>
                            <a:pt x="75277" y="31279"/>
                          </a:cubicBezTo>
                          <a:cubicBezTo>
                            <a:pt x="73373" y="28115"/>
                            <a:pt x="69263" y="27095"/>
                            <a:pt x="66098" y="28999"/>
                          </a:cubicBezTo>
                          <a:cubicBezTo>
                            <a:pt x="65921" y="29103"/>
                            <a:pt x="65749" y="29220"/>
                            <a:pt x="65585" y="29341"/>
                          </a:cubicBezTo>
                          <a:cubicBezTo>
                            <a:pt x="61853" y="31958"/>
                            <a:pt x="62168" y="35108"/>
                            <a:pt x="59212" y="36005"/>
                          </a:cubicBezTo>
                          <a:cubicBezTo>
                            <a:pt x="56982" y="36659"/>
                            <a:pt x="54850" y="38161"/>
                            <a:pt x="52936" y="27233"/>
                          </a:cubicBezTo>
                          <a:cubicBezTo>
                            <a:pt x="51167" y="17055"/>
                            <a:pt x="49446" y="8356"/>
                            <a:pt x="44188" y="3995"/>
                          </a:cubicBezTo>
                          <a:cubicBezTo>
                            <a:pt x="36361" y="-2548"/>
                            <a:pt x="25918" y="336"/>
                            <a:pt x="23131" y="4552"/>
                          </a:cubicBezTo>
                          <a:cubicBezTo>
                            <a:pt x="19940" y="-93"/>
                            <a:pt x="13649" y="-1387"/>
                            <a:pt x="8883" y="1620"/>
                          </a:cubicBezTo>
                          <a:cubicBezTo>
                            <a:pt x="4036" y="4576"/>
                            <a:pt x="862" y="10828"/>
                            <a:pt x="87" y="30359"/>
                          </a:cubicBezTo>
                          <a:cubicBezTo>
                            <a:pt x="-713" y="50277"/>
                            <a:pt x="4158" y="64137"/>
                            <a:pt x="8859" y="67239"/>
                          </a:cubicBezTo>
                          <a:cubicBezTo>
                            <a:pt x="12445" y="69662"/>
                            <a:pt x="16855" y="69905"/>
                            <a:pt x="24294" y="69856"/>
                          </a:cubicBezTo>
                          <a:lnTo>
                            <a:pt x="24633" y="81972"/>
                          </a:lnTo>
                          <a:cubicBezTo>
                            <a:pt x="24633" y="81972"/>
                            <a:pt x="13366" y="88732"/>
                            <a:pt x="17364" y="100727"/>
                          </a:cubicBezTo>
                          <a:cubicBezTo>
                            <a:pt x="24565" y="100458"/>
                            <a:pt x="31690" y="99152"/>
                            <a:pt x="38518" y="96850"/>
                          </a:cubicBezTo>
                          <a:cubicBezTo>
                            <a:pt x="47459" y="93603"/>
                            <a:pt x="54877" y="87153"/>
                            <a:pt x="59333" y="78749"/>
                          </a:cubicBezTo>
                          <a:lnTo>
                            <a:pt x="58121" y="49090"/>
                          </a:lnTo>
                          <a:cubicBezTo>
                            <a:pt x="58121" y="49090"/>
                            <a:pt x="58703" y="51634"/>
                            <a:pt x="62580" y="52046"/>
                          </a:cubicBezTo>
                          <a:close/>
                        </a:path>
                      </a:pathLst>
                    </a:custGeom>
                    <a:solidFill>
                      <a:srgbClr val="FFBDA7"/>
                    </a:solidFill>
                    <a:ln w="2419" cap="flat">
                      <a:noFill/>
                      <a:prstDash val="solid"/>
                      <a:miter/>
                    </a:ln>
                  </p:spPr>
                  <p:txBody>
                    <a:bodyPr rtlCol="0" anchor="ctr"/>
                    <a:lstStyle/>
                    <a:p>
                      <a:endParaRPr lang="en-US"/>
                    </a:p>
                  </p:txBody>
                </p:sp>
                <p:sp>
                  <p:nvSpPr>
                    <p:cNvPr id="1346" name="Freeform: Shape 1345">
                      <a:extLst>
                        <a:ext uri="{FF2B5EF4-FFF2-40B4-BE49-F238E27FC236}">
                          <a16:creationId xmlns="" xmlns:a16="http://schemas.microsoft.com/office/drawing/2014/main" id="{49E39225-C33F-4CDD-87E4-3F2742D4E632}"/>
                        </a:ext>
                      </a:extLst>
                    </p:cNvPr>
                    <p:cNvSpPr/>
                    <p:nvPr/>
                  </p:nvSpPr>
                  <p:spPr>
                    <a:xfrm>
                      <a:off x="5064915" y="4038871"/>
                      <a:ext cx="6793" cy="6786"/>
                    </a:xfrm>
                    <a:custGeom>
                      <a:avLst/>
                      <a:gdLst>
                        <a:gd name="connsiteX0" fmla="*/ 16 w 6793"/>
                        <a:gd name="connsiteY0" fmla="*/ 3157 h 6786"/>
                        <a:gd name="connsiteX1" fmla="*/ 2970 w 6793"/>
                        <a:gd name="connsiteY1" fmla="*/ 6760 h 6786"/>
                        <a:gd name="connsiteX2" fmla="*/ 3045 w 6793"/>
                        <a:gd name="connsiteY2" fmla="*/ 6767 h 6786"/>
                        <a:gd name="connsiteX3" fmla="*/ 6774 w 6793"/>
                        <a:gd name="connsiteY3" fmla="*/ 3748 h 6786"/>
                        <a:gd name="connsiteX4" fmla="*/ 3755 w 6793"/>
                        <a:gd name="connsiteY4" fmla="*/ 19 h 6786"/>
                        <a:gd name="connsiteX5" fmla="*/ 26 w 6793"/>
                        <a:gd name="connsiteY5" fmla="*/ 3038 h 6786"/>
                        <a:gd name="connsiteX6" fmla="*/ 16 w 6793"/>
                        <a:gd name="connsiteY6" fmla="*/ 3157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3" h="6786">
                          <a:moveTo>
                            <a:pt x="16" y="3157"/>
                          </a:moveTo>
                          <a:cubicBezTo>
                            <a:pt x="-163" y="4967"/>
                            <a:pt x="1160" y="6581"/>
                            <a:pt x="2970" y="6760"/>
                          </a:cubicBezTo>
                          <a:cubicBezTo>
                            <a:pt x="2997" y="6763"/>
                            <a:pt x="3021" y="6765"/>
                            <a:pt x="3045" y="6767"/>
                          </a:cubicBezTo>
                          <a:cubicBezTo>
                            <a:pt x="4909" y="6964"/>
                            <a:pt x="6578" y="5612"/>
                            <a:pt x="6774" y="3748"/>
                          </a:cubicBezTo>
                          <a:cubicBezTo>
                            <a:pt x="6971" y="1885"/>
                            <a:pt x="5619" y="215"/>
                            <a:pt x="3755" y="19"/>
                          </a:cubicBezTo>
                          <a:cubicBezTo>
                            <a:pt x="1892" y="-177"/>
                            <a:pt x="222" y="1175"/>
                            <a:pt x="26" y="3038"/>
                          </a:cubicBezTo>
                          <a:cubicBezTo>
                            <a:pt x="24" y="3077"/>
                            <a:pt x="19" y="3118"/>
                            <a:pt x="16" y="3157"/>
                          </a:cubicBezTo>
                          <a:close/>
                        </a:path>
                      </a:pathLst>
                    </a:custGeom>
                    <a:solidFill>
                      <a:srgbClr val="263238"/>
                    </a:solidFill>
                    <a:ln w="2419" cap="flat">
                      <a:noFill/>
                      <a:prstDash val="solid"/>
                      <a:miter/>
                    </a:ln>
                  </p:spPr>
                  <p:txBody>
                    <a:bodyPr rtlCol="0" anchor="ctr"/>
                    <a:lstStyle/>
                    <a:p>
                      <a:endParaRPr lang="en-US"/>
                    </a:p>
                  </p:txBody>
                </p:sp>
                <p:sp>
                  <p:nvSpPr>
                    <p:cNvPr id="1347" name="Freeform: Shape 1346">
                      <a:extLst>
                        <a:ext uri="{FF2B5EF4-FFF2-40B4-BE49-F238E27FC236}">
                          <a16:creationId xmlns="" xmlns:a16="http://schemas.microsoft.com/office/drawing/2014/main" id="{8CCA5BAE-DFA8-4306-8D60-9220CED41D7E}"/>
                        </a:ext>
                      </a:extLst>
                    </p:cNvPr>
                    <p:cNvSpPr/>
                    <p:nvPr/>
                  </p:nvSpPr>
                  <p:spPr>
                    <a:xfrm>
                      <a:off x="5040603" y="4038877"/>
                      <a:ext cx="6542" cy="6541"/>
                    </a:xfrm>
                    <a:custGeom>
                      <a:avLst/>
                      <a:gdLst>
                        <a:gd name="connsiteX0" fmla="*/ 0 w 6542"/>
                        <a:gd name="connsiteY0" fmla="*/ 3296 h 6541"/>
                        <a:gd name="connsiteX1" fmla="*/ 3298 w 6542"/>
                        <a:gd name="connsiteY1" fmla="*/ 6541 h 6541"/>
                        <a:gd name="connsiteX2" fmla="*/ 6542 w 6542"/>
                        <a:gd name="connsiteY2" fmla="*/ 3243 h 6541"/>
                        <a:gd name="connsiteX3" fmla="*/ 3392 w 6542"/>
                        <a:gd name="connsiteY3" fmla="*/ 1 h 6541"/>
                        <a:gd name="connsiteX4" fmla="*/ 0 w 6542"/>
                        <a:gd name="connsiteY4" fmla="*/ 3248 h 6541"/>
                        <a:gd name="connsiteX5" fmla="*/ 0 w 6542"/>
                        <a:gd name="connsiteY5" fmla="*/ 3296 h 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2" h="6541">
                          <a:moveTo>
                            <a:pt x="0" y="3296"/>
                          </a:moveTo>
                          <a:cubicBezTo>
                            <a:pt x="14" y="5104"/>
                            <a:pt x="1490" y="6556"/>
                            <a:pt x="3298" y="6541"/>
                          </a:cubicBezTo>
                          <a:cubicBezTo>
                            <a:pt x="5103" y="6526"/>
                            <a:pt x="6557" y="5051"/>
                            <a:pt x="6542" y="3243"/>
                          </a:cubicBezTo>
                          <a:cubicBezTo>
                            <a:pt x="6528" y="1494"/>
                            <a:pt x="5140" y="66"/>
                            <a:pt x="3392" y="1"/>
                          </a:cubicBezTo>
                          <a:cubicBezTo>
                            <a:pt x="1560" y="-40"/>
                            <a:pt x="41" y="1414"/>
                            <a:pt x="0" y="3248"/>
                          </a:cubicBezTo>
                          <a:cubicBezTo>
                            <a:pt x="0" y="3262"/>
                            <a:pt x="0" y="3279"/>
                            <a:pt x="0" y="3296"/>
                          </a:cubicBezTo>
                          <a:close/>
                        </a:path>
                      </a:pathLst>
                    </a:custGeom>
                    <a:solidFill>
                      <a:srgbClr val="263238"/>
                    </a:solidFill>
                    <a:ln w="2419" cap="flat">
                      <a:noFill/>
                      <a:prstDash val="solid"/>
                      <a:miter/>
                    </a:ln>
                  </p:spPr>
                  <p:txBody>
                    <a:bodyPr rtlCol="0" anchor="ctr"/>
                    <a:lstStyle/>
                    <a:p>
                      <a:endParaRPr lang="en-US"/>
                    </a:p>
                  </p:txBody>
                </p:sp>
                <p:sp>
                  <p:nvSpPr>
                    <p:cNvPr id="1348" name="Freeform: Shape 1347">
                      <a:extLst>
                        <a:ext uri="{FF2B5EF4-FFF2-40B4-BE49-F238E27FC236}">
                          <a16:creationId xmlns="" xmlns:a16="http://schemas.microsoft.com/office/drawing/2014/main" id="{C5C79978-4739-47A4-9658-F8E94CEC69E7}"/>
                        </a:ext>
                      </a:extLst>
                    </p:cNvPr>
                    <p:cNvSpPr/>
                    <p:nvPr/>
                  </p:nvSpPr>
                  <p:spPr>
                    <a:xfrm>
                      <a:off x="5037880" y="4029912"/>
                      <a:ext cx="7254" cy="5960"/>
                    </a:xfrm>
                    <a:custGeom>
                      <a:avLst/>
                      <a:gdLst>
                        <a:gd name="connsiteX0" fmla="*/ 469 w 7254"/>
                        <a:gd name="connsiteY0" fmla="*/ 5961 h 5960"/>
                        <a:gd name="connsiteX1" fmla="*/ 7254 w 7254"/>
                        <a:gd name="connsiteY1" fmla="*/ 2059 h 5960"/>
                        <a:gd name="connsiteX2" fmla="*/ 2207 w 7254"/>
                        <a:gd name="connsiteY2" fmla="*/ 407 h 5960"/>
                        <a:gd name="connsiteX3" fmla="*/ 2020 w 7254"/>
                        <a:gd name="connsiteY3" fmla="*/ 508 h 5960"/>
                        <a:gd name="connsiteX4" fmla="*/ 469 w 7254"/>
                        <a:gd name="connsiteY4" fmla="*/ 5961 h 5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4" h="5960">
                          <a:moveTo>
                            <a:pt x="469" y="5961"/>
                          </a:moveTo>
                          <a:lnTo>
                            <a:pt x="7254" y="2059"/>
                          </a:lnTo>
                          <a:cubicBezTo>
                            <a:pt x="6317" y="208"/>
                            <a:pt x="4056" y="-531"/>
                            <a:pt x="2207" y="407"/>
                          </a:cubicBezTo>
                          <a:cubicBezTo>
                            <a:pt x="2144" y="441"/>
                            <a:pt x="2081" y="472"/>
                            <a:pt x="2020" y="508"/>
                          </a:cubicBezTo>
                          <a:cubicBezTo>
                            <a:pt x="137" y="1625"/>
                            <a:pt x="-546" y="4020"/>
                            <a:pt x="469" y="5961"/>
                          </a:cubicBezTo>
                          <a:close/>
                        </a:path>
                      </a:pathLst>
                    </a:custGeom>
                    <a:solidFill>
                      <a:srgbClr val="263238"/>
                    </a:solidFill>
                    <a:ln w="2419" cap="flat">
                      <a:noFill/>
                      <a:prstDash val="solid"/>
                      <a:miter/>
                    </a:ln>
                  </p:spPr>
                  <p:txBody>
                    <a:bodyPr rtlCol="0" anchor="ctr"/>
                    <a:lstStyle/>
                    <a:p>
                      <a:endParaRPr lang="en-US"/>
                    </a:p>
                  </p:txBody>
                </p:sp>
                <p:sp>
                  <p:nvSpPr>
                    <p:cNvPr id="1349" name="Freeform: Shape 1348">
                      <a:extLst>
                        <a:ext uri="{FF2B5EF4-FFF2-40B4-BE49-F238E27FC236}">
                          <a16:creationId xmlns="" xmlns:a16="http://schemas.microsoft.com/office/drawing/2014/main" id="{01362E4E-F26B-483C-8587-5DE5D95871B9}"/>
                        </a:ext>
                      </a:extLst>
                    </p:cNvPr>
                    <p:cNvSpPr/>
                    <p:nvPr/>
                  </p:nvSpPr>
                  <p:spPr>
                    <a:xfrm>
                      <a:off x="5068711" y="4030956"/>
                      <a:ext cx="7882" cy="6177"/>
                    </a:xfrm>
                    <a:custGeom>
                      <a:avLst/>
                      <a:gdLst>
                        <a:gd name="connsiteX0" fmla="*/ 0 w 7882"/>
                        <a:gd name="connsiteY0" fmla="*/ 2082 h 6177"/>
                        <a:gd name="connsiteX1" fmla="*/ 7269 w 7882"/>
                        <a:gd name="connsiteY1" fmla="*/ 6177 h 6177"/>
                        <a:gd name="connsiteX2" fmla="*/ 5976 w 7882"/>
                        <a:gd name="connsiteY2" fmla="*/ 601 h 6177"/>
                        <a:gd name="connsiteX3" fmla="*/ 5816 w 7882"/>
                        <a:gd name="connsiteY3" fmla="*/ 507 h 6177"/>
                        <a:gd name="connsiteX4" fmla="*/ 0 w 7882"/>
                        <a:gd name="connsiteY4" fmla="*/ 2082 h 6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 h="6177">
                          <a:moveTo>
                            <a:pt x="0" y="2082"/>
                          </a:moveTo>
                          <a:lnTo>
                            <a:pt x="7269" y="6177"/>
                          </a:lnTo>
                          <a:cubicBezTo>
                            <a:pt x="8452" y="4280"/>
                            <a:pt x="7873" y="1784"/>
                            <a:pt x="5976" y="601"/>
                          </a:cubicBezTo>
                          <a:cubicBezTo>
                            <a:pt x="5925" y="570"/>
                            <a:pt x="5869" y="538"/>
                            <a:pt x="5816" y="507"/>
                          </a:cubicBezTo>
                          <a:cubicBezTo>
                            <a:pt x="3763" y="-569"/>
                            <a:pt x="1229" y="119"/>
                            <a:pt x="0" y="2082"/>
                          </a:cubicBezTo>
                          <a:close/>
                        </a:path>
                      </a:pathLst>
                    </a:custGeom>
                    <a:solidFill>
                      <a:srgbClr val="263238"/>
                    </a:solidFill>
                    <a:ln w="2419" cap="flat">
                      <a:noFill/>
                      <a:prstDash val="solid"/>
                      <a:miter/>
                    </a:ln>
                  </p:spPr>
                  <p:txBody>
                    <a:bodyPr rtlCol="0" anchor="ctr"/>
                    <a:lstStyle/>
                    <a:p>
                      <a:endParaRPr lang="en-US"/>
                    </a:p>
                  </p:txBody>
                </p:sp>
                <p:sp>
                  <p:nvSpPr>
                    <p:cNvPr id="1350" name="Freeform: Shape 1349">
                      <a:extLst>
                        <a:ext uri="{FF2B5EF4-FFF2-40B4-BE49-F238E27FC236}">
                          <a16:creationId xmlns="" xmlns:a16="http://schemas.microsoft.com/office/drawing/2014/main" id="{0DB933F4-40E0-4FC5-9AEB-4E21729CA999}"/>
                        </a:ext>
                      </a:extLst>
                    </p:cNvPr>
                    <p:cNvSpPr/>
                    <p:nvPr/>
                  </p:nvSpPr>
                  <p:spPr>
                    <a:xfrm>
                      <a:off x="5056886" y="4060104"/>
                      <a:ext cx="11147" cy="7496"/>
                    </a:xfrm>
                    <a:custGeom>
                      <a:avLst/>
                      <a:gdLst>
                        <a:gd name="connsiteX0" fmla="*/ 10759 w 11147"/>
                        <a:gd name="connsiteY0" fmla="*/ 0 h 7496"/>
                        <a:gd name="connsiteX1" fmla="*/ 0 w 11147"/>
                        <a:gd name="connsiteY1" fmla="*/ 3635 h 7496"/>
                        <a:gd name="connsiteX2" fmla="*/ 7226 w 11147"/>
                        <a:gd name="connsiteY2" fmla="*/ 7192 h 7496"/>
                        <a:gd name="connsiteX3" fmla="*/ 7706 w 11147"/>
                        <a:gd name="connsiteY3" fmla="*/ 7003 h 7496"/>
                        <a:gd name="connsiteX4" fmla="*/ 10793 w 11147"/>
                        <a:gd name="connsiteY4" fmla="*/ 87 h 7496"/>
                        <a:gd name="connsiteX5" fmla="*/ 10759 w 11147"/>
                        <a:gd name="connsiteY5" fmla="*/ 0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47" h="7496">
                          <a:moveTo>
                            <a:pt x="10759" y="0"/>
                          </a:moveTo>
                          <a:lnTo>
                            <a:pt x="0" y="3635"/>
                          </a:lnTo>
                          <a:cubicBezTo>
                            <a:pt x="1013" y="6613"/>
                            <a:pt x="4248" y="8205"/>
                            <a:pt x="7226" y="7192"/>
                          </a:cubicBezTo>
                          <a:cubicBezTo>
                            <a:pt x="7388" y="7136"/>
                            <a:pt x="7548" y="7073"/>
                            <a:pt x="7706" y="7003"/>
                          </a:cubicBezTo>
                          <a:cubicBezTo>
                            <a:pt x="10468" y="5946"/>
                            <a:pt x="11849" y="2850"/>
                            <a:pt x="10793" y="87"/>
                          </a:cubicBezTo>
                          <a:cubicBezTo>
                            <a:pt x="10783" y="58"/>
                            <a:pt x="10771" y="29"/>
                            <a:pt x="10759" y="0"/>
                          </a:cubicBezTo>
                          <a:close/>
                        </a:path>
                      </a:pathLst>
                    </a:custGeom>
                    <a:solidFill>
                      <a:srgbClr val="B16668"/>
                    </a:solidFill>
                    <a:ln w="2419" cap="flat">
                      <a:noFill/>
                      <a:prstDash val="solid"/>
                      <a:miter/>
                    </a:ln>
                  </p:spPr>
                  <p:txBody>
                    <a:bodyPr rtlCol="0" anchor="ctr"/>
                    <a:lstStyle/>
                    <a:p>
                      <a:endParaRPr lang="en-US"/>
                    </a:p>
                  </p:txBody>
                </p:sp>
                <p:sp>
                  <p:nvSpPr>
                    <p:cNvPr id="1351" name="Freeform: Shape 1350">
                      <a:extLst>
                        <a:ext uri="{FF2B5EF4-FFF2-40B4-BE49-F238E27FC236}">
                          <a16:creationId xmlns="" xmlns:a16="http://schemas.microsoft.com/office/drawing/2014/main" id="{77B8B1C7-7FDF-4C3F-A53F-F4DD939177CA}"/>
                        </a:ext>
                      </a:extLst>
                    </p:cNvPr>
                    <p:cNvSpPr/>
                    <p:nvPr/>
                  </p:nvSpPr>
                  <p:spPr>
                    <a:xfrm>
                      <a:off x="5061466" y="4062140"/>
                      <a:ext cx="6471" cy="5395"/>
                    </a:xfrm>
                    <a:custGeom>
                      <a:avLst/>
                      <a:gdLst>
                        <a:gd name="connsiteX0" fmla="*/ 0 w 6471"/>
                        <a:gd name="connsiteY0" fmla="*/ 5379 h 5395"/>
                        <a:gd name="connsiteX1" fmla="*/ 5913 w 6471"/>
                        <a:gd name="connsiteY1" fmla="*/ 0 h 5395"/>
                        <a:gd name="connsiteX2" fmla="*/ 6470 w 6471"/>
                        <a:gd name="connsiteY2" fmla="*/ 0 h 5395"/>
                        <a:gd name="connsiteX3" fmla="*/ 3126 w 6471"/>
                        <a:gd name="connsiteY3" fmla="*/ 4846 h 5395"/>
                        <a:gd name="connsiteX4" fmla="*/ 0 w 6471"/>
                        <a:gd name="connsiteY4" fmla="*/ 5379 h 5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 h="5395">
                          <a:moveTo>
                            <a:pt x="0" y="5379"/>
                          </a:moveTo>
                          <a:cubicBezTo>
                            <a:pt x="298" y="2336"/>
                            <a:pt x="2852" y="10"/>
                            <a:pt x="5913" y="0"/>
                          </a:cubicBezTo>
                          <a:lnTo>
                            <a:pt x="6470" y="0"/>
                          </a:lnTo>
                          <a:cubicBezTo>
                            <a:pt x="6521" y="2169"/>
                            <a:pt x="5171" y="4124"/>
                            <a:pt x="3126" y="4846"/>
                          </a:cubicBezTo>
                          <a:cubicBezTo>
                            <a:pt x="2142" y="5270"/>
                            <a:pt x="1069" y="5452"/>
                            <a:pt x="0" y="5379"/>
                          </a:cubicBezTo>
                          <a:close/>
                        </a:path>
                      </a:pathLst>
                    </a:custGeom>
                    <a:solidFill>
                      <a:srgbClr val="F28F8F"/>
                    </a:solidFill>
                    <a:ln w="2419" cap="flat">
                      <a:noFill/>
                      <a:prstDash val="solid"/>
                      <a:miter/>
                    </a:ln>
                  </p:spPr>
                  <p:txBody>
                    <a:bodyPr rtlCol="0" anchor="ctr"/>
                    <a:lstStyle/>
                    <a:p>
                      <a:endParaRPr lang="en-US"/>
                    </a:p>
                  </p:txBody>
                </p:sp>
                <p:sp>
                  <p:nvSpPr>
                    <p:cNvPr id="1352" name="Freeform: Shape 1351">
                      <a:extLst>
                        <a:ext uri="{FF2B5EF4-FFF2-40B4-BE49-F238E27FC236}">
                          <a16:creationId xmlns="" xmlns:a16="http://schemas.microsoft.com/office/drawing/2014/main" id="{4BA01705-0EF9-4E07-8F8A-21DDE7CA1A7E}"/>
                        </a:ext>
                      </a:extLst>
                    </p:cNvPr>
                    <p:cNvSpPr/>
                    <p:nvPr/>
                  </p:nvSpPr>
                  <p:spPr>
                    <a:xfrm>
                      <a:off x="5045352" y="4037157"/>
                      <a:ext cx="12018" cy="19603"/>
                    </a:xfrm>
                    <a:custGeom>
                      <a:avLst/>
                      <a:gdLst>
                        <a:gd name="connsiteX0" fmla="*/ 12019 w 12018"/>
                        <a:gd name="connsiteY0" fmla="*/ 0 h 19603"/>
                        <a:gd name="connsiteX1" fmla="*/ 10783 w 12018"/>
                        <a:gd name="connsiteY1" fmla="*/ 19603 h 19603"/>
                        <a:gd name="connsiteX2" fmla="*/ 0 w 12018"/>
                        <a:gd name="connsiteY2" fmla="*/ 16066 h 19603"/>
                        <a:gd name="connsiteX3" fmla="*/ 12019 w 12018"/>
                        <a:gd name="connsiteY3" fmla="*/ 0 h 19603"/>
                      </a:gdLst>
                      <a:ahLst/>
                      <a:cxnLst>
                        <a:cxn ang="0">
                          <a:pos x="connsiteX0" y="connsiteY0"/>
                        </a:cxn>
                        <a:cxn ang="0">
                          <a:pos x="connsiteX1" y="connsiteY1"/>
                        </a:cxn>
                        <a:cxn ang="0">
                          <a:pos x="connsiteX2" y="connsiteY2"/>
                        </a:cxn>
                        <a:cxn ang="0">
                          <a:pos x="connsiteX3" y="connsiteY3"/>
                        </a:cxn>
                      </a:cxnLst>
                      <a:rect l="l" t="t" r="r" b="b"/>
                      <a:pathLst>
                        <a:path w="12018" h="19603">
                          <a:moveTo>
                            <a:pt x="12019" y="0"/>
                          </a:moveTo>
                          <a:lnTo>
                            <a:pt x="10783" y="19603"/>
                          </a:lnTo>
                          <a:lnTo>
                            <a:pt x="0" y="16066"/>
                          </a:lnTo>
                          <a:lnTo>
                            <a:pt x="12019" y="0"/>
                          </a:lnTo>
                          <a:close/>
                        </a:path>
                      </a:pathLst>
                    </a:custGeom>
                    <a:solidFill>
                      <a:srgbClr val="F0997A"/>
                    </a:solidFill>
                    <a:ln w="2419" cap="flat">
                      <a:noFill/>
                      <a:prstDash val="solid"/>
                      <a:miter/>
                    </a:ln>
                  </p:spPr>
                  <p:txBody>
                    <a:bodyPr rtlCol="0" anchor="ctr"/>
                    <a:lstStyle/>
                    <a:p>
                      <a:endParaRPr lang="en-US"/>
                    </a:p>
                  </p:txBody>
                </p:sp>
                <p:sp>
                  <p:nvSpPr>
                    <p:cNvPr id="1353" name="Freeform: Shape 1352">
                      <a:extLst>
                        <a:ext uri="{FF2B5EF4-FFF2-40B4-BE49-F238E27FC236}">
                          <a16:creationId xmlns="" xmlns:a16="http://schemas.microsoft.com/office/drawing/2014/main" id="{02911171-EFFE-4445-B315-FD66FF570190}"/>
                        </a:ext>
                      </a:extLst>
                    </p:cNvPr>
                    <p:cNvSpPr/>
                    <p:nvPr/>
                  </p:nvSpPr>
                  <p:spPr>
                    <a:xfrm>
                      <a:off x="5058122" y="4067543"/>
                      <a:ext cx="29199" cy="20136"/>
                    </a:xfrm>
                    <a:custGeom>
                      <a:avLst/>
                      <a:gdLst>
                        <a:gd name="connsiteX0" fmla="*/ 0 w 29199"/>
                        <a:gd name="connsiteY0" fmla="*/ 15629 h 20136"/>
                        <a:gd name="connsiteX1" fmla="*/ 20984 w 29199"/>
                        <a:gd name="connsiteY1" fmla="*/ 10638 h 20136"/>
                        <a:gd name="connsiteX2" fmla="*/ 29199 w 29199"/>
                        <a:gd name="connsiteY2" fmla="*/ 0 h 20136"/>
                        <a:gd name="connsiteX3" fmla="*/ 22293 w 29199"/>
                        <a:gd name="connsiteY3" fmla="*/ 13279 h 20136"/>
                        <a:gd name="connsiteX4" fmla="*/ 121 w 29199"/>
                        <a:gd name="connsiteY4" fmla="*/ 20136 h 20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99" h="20136">
                          <a:moveTo>
                            <a:pt x="0" y="15629"/>
                          </a:moveTo>
                          <a:cubicBezTo>
                            <a:pt x="7211" y="15067"/>
                            <a:pt x="14292" y="13383"/>
                            <a:pt x="20984" y="10638"/>
                          </a:cubicBezTo>
                          <a:cubicBezTo>
                            <a:pt x="23408" y="9547"/>
                            <a:pt x="26606" y="5016"/>
                            <a:pt x="29199" y="0"/>
                          </a:cubicBezTo>
                          <a:cubicBezTo>
                            <a:pt x="29199" y="0"/>
                            <a:pt x="27527" y="9814"/>
                            <a:pt x="22293" y="13279"/>
                          </a:cubicBezTo>
                          <a:cubicBezTo>
                            <a:pt x="14369" y="18586"/>
                            <a:pt x="121" y="20136"/>
                            <a:pt x="121" y="20136"/>
                          </a:cubicBezTo>
                          <a:close/>
                        </a:path>
                      </a:pathLst>
                    </a:custGeom>
                    <a:solidFill>
                      <a:srgbClr val="F0997A"/>
                    </a:solidFill>
                    <a:ln w="2419" cap="flat">
                      <a:noFill/>
                      <a:prstDash val="solid"/>
                      <a:miter/>
                    </a:ln>
                  </p:spPr>
                  <p:txBody>
                    <a:bodyPr rtlCol="0" anchor="ctr"/>
                    <a:lstStyle/>
                    <a:p>
                      <a:endParaRPr lang="en-US"/>
                    </a:p>
                  </p:txBody>
                </p:sp>
              </p:grpSp>
              <p:sp>
                <p:nvSpPr>
                  <p:cNvPr id="1354" name="Freeform: Shape 1353">
                    <a:extLst>
                      <a:ext uri="{FF2B5EF4-FFF2-40B4-BE49-F238E27FC236}">
                        <a16:creationId xmlns="" xmlns:a16="http://schemas.microsoft.com/office/drawing/2014/main" id="{6DCC69C6-7AE1-4E6A-BF45-8060CC66C929}"/>
                      </a:ext>
                    </a:extLst>
                  </p:cNvPr>
                  <p:cNvSpPr/>
                  <p:nvPr/>
                </p:nvSpPr>
                <p:spPr>
                  <a:xfrm>
                    <a:off x="5080342" y="4109246"/>
                    <a:ext cx="55179" cy="122175"/>
                  </a:xfrm>
                  <a:custGeom>
                    <a:avLst/>
                    <a:gdLst>
                      <a:gd name="connsiteX0" fmla="*/ 13327 w 55179"/>
                      <a:gd name="connsiteY0" fmla="*/ 49360 h 122175"/>
                      <a:gd name="connsiteX1" fmla="*/ 33609 w 55179"/>
                      <a:gd name="connsiteY1" fmla="*/ 0 h 122175"/>
                      <a:gd name="connsiteX2" fmla="*/ 53818 w 55179"/>
                      <a:gd name="connsiteY2" fmla="*/ 20718 h 122175"/>
                      <a:gd name="connsiteX3" fmla="*/ 49408 w 55179"/>
                      <a:gd name="connsiteY3" fmla="*/ 68866 h 122175"/>
                      <a:gd name="connsiteX4" fmla="*/ 34433 w 55179"/>
                      <a:gd name="connsiteY4" fmla="*/ 122176 h 122175"/>
                      <a:gd name="connsiteX5" fmla="*/ 0 w 55179"/>
                      <a:gd name="connsiteY5" fmla="*/ 113743 h 12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179" h="122175">
                        <a:moveTo>
                          <a:pt x="13327" y="49360"/>
                        </a:moveTo>
                        <a:cubicBezTo>
                          <a:pt x="13327" y="49360"/>
                          <a:pt x="17107" y="9329"/>
                          <a:pt x="33609" y="0"/>
                        </a:cubicBezTo>
                        <a:cubicBezTo>
                          <a:pt x="42187" y="3489"/>
                          <a:pt x="51468" y="11825"/>
                          <a:pt x="53818" y="20718"/>
                        </a:cubicBezTo>
                        <a:cubicBezTo>
                          <a:pt x="56605" y="31235"/>
                          <a:pt x="55103" y="46016"/>
                          <a:pt x="49408" y="68866"/>
                        </a:cubicBezTo>
                        <a:cubicBezTo>
                          <a:pt x="44562" y="87985"/>
                          <a:pt x="39716" y="107637"/>
                          <a:pt x="34433" y="122176"/>
                        </a:cubicBezTo>
                        <a:lnTo>
                          <a:pt x="0" y="113743"/>
                        </a:lnTo>
                        <a:close/>
                      </a:path>
                    </a:pathLst>
                  </a:custGeom>
                  <a:solidFill>
                    <a:srgbClr val="FFBDA7"/>
                  </a:solidFill>
                  <a:ln w="2419" cap="flat">
                    <a:noFill/>
                    <a:prstDash val="solid"/>
                    <a:miter/>
                  </a:ln>
                </p:spPr>
                <p:txBody>
                  <a:bodyPr rtlCol="0" anchor="ctr"/>
                  <a:lstStyle/>
                  <a:p>
                    <a:endParaRPr lang="en-US"/>
                  </a:p>
                </p:txBody>
              </p:sp>
              <p:sp>
                <p:nvSpPr>
                  <p:cNvPr id="1355" name="Freeform: Shape 1354">
                    <a:extLst>
                      <a:ext uri="{FF2B5EF4-FFF2-40B4-BE49-F238E27FC236}">
                        <a16:creationId xmlns="" xmlns:a16="http://schemas.microsoft.com/office/drawing/2014/main" id="{AD4D4011-A29D-4981-B931-189D06E0AF11}"/>
                      </a:ext>
                    </a:extLst>
                  </p:cNvPr>
                  <p:cNvSpPr/>
                  <p:nvPr/>
                </p:nvSpPr>
                <p:spPr>
                  <a:xfrm>
                    <a:off x="5086425" y="4107477"/>
                    <a:ext cx="50530" cy="95082"/>
                  </a:xfrm>
                  <a:custGeom>
                    <a:avLst/>
                    <a:gdLst>
                      <a:gd name="connsiteX0" fmla="*/ 8699 w 50530"/>
                      <a:gd name="connsiteY0" fmla="*/ 37002 h 95082"/>
                      <a:gd name="connsiteX1" fmla="*/ 33391 w 50530"/>
                      <a:gd name="connsiteY1" fmla="*/ 0 h 95082"/>
                      <a:gd name="connsiteX2" fmla="*/ 50523 w 50530"/>
                      <a:gd name="connsiteY2" fmla="*/ 26000 h 95082"/>
                      <a:gd name="connsiteX3" fmla="*/ 46864 w 50530"/>
                      <a:gd name="connsiteY3" fmla="*/ 60991 h 95082"/>
                      <a:gd name="connsiteX4" fmla="*/ 37632 w 50530"/>
                      <a:gd name="connsiteY4" fmla="*/ 95060 h 95082"/>
                      <a:gd name="connsiteX5" fmla="*/ 0 w 50530"/>
                      <a:gd name="connsiteY5" fmla="*/ 86046 h 9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30" h="95082">
                        <a:moveTo>
                          <a:pt x="8699" y="37002"/>
                        </a:moveTo>
                        <a:cubicBezTo>
                          <a:pt x="8699" y="37002"/>
                          <a:pt x="14006" y="1769"/>
                          <a:pt x="33391" y="0"/>
                        </a:cubicBezTo>
                        <a:cubicBezTo>
                          <a:pt x="47155" y="7706"/>
                          <a:pt x="50353" y="17107"/>
                          <a:pt x="50523" y="26000"/>
                        </a:cubicBezTo>
                        <a:cubicBezTo>
                          <a:pt x="50642" y="37765"/>
                          <a:pt x="49413" y="49505"/>
                          <a:pt x="46864" y="60991"/>
                        </a:cubicBezTo>
                        <a:cubicBezTo>
                          <a:pt x="44029" y="73979"/>
                          <a:pt x="37632" y="95060"/>
                          <a:pt x="37632" y="95060"/>
                        </a:cubicBezTo>
                        <a:cubicBezTo>
                          <a:pt x="37632" y="95060"/>
                          <a:pt x="13618" y="95981"/>
                          <a:pt x="0" y="86046"/>
                        </a:cubicBezTo>
                        <a:close/>
                      </a:path>
                    </a:pathLst>
                  </a:custGeom>
                  <a:solidFill>
                    <a:srgbClr val="37474F"/>
                  </a:solidFill>
                  <a:ln w="2419" cap="flat">
                    <a:noFill/>
                    <a:prstDash val="solid"/>
                    <a:miter/>
                  </a:ln>
                </p:spPr>
                <p:txBody>
                  <a:bodyPr rtlCol="0" anchor="ctr"/>
                  <a:lstStyle/>
                  <a:p>
                    <a:endParaRPr lang="en-US"/>
                  </a:p>
                </p:txBody>
              </p:sp>
              <p:grpSp>
                <p:nvGrpSpPr>
                  <p:cNvPr id="1356" name="Graphic 41">
                    <a:extLst>
                      <a:ext uri="{FF2B5EF4-FFF2-40B4-BE49-F238E27FC236}">
                        <a16:creationId xmlns="" xmlns:a16="http://schemas.microsoft.com/office/drawing/2014/main" id="{B75864CD-2E2C-4D73-82C8-D3AE243D7B24}"/>
                      </a:ext>
                    </a:extLst>
                  </p:cNvPr>
                  <p:cNvGrpSpPr/>
                  <p:nvPr/>
                </p:nvGrpSpPr>
                <p:grpSpPr>
                  <a:xfrm>
                    <a:off x="4969687" y="4223062"/>
                    <a:ext cx="145112" cy="39362"/>
                    <a:chOff x="4969687" y="4223062"/>
                    <a:chExt cx="145112" cy="39362"/>
                  </a:xfrm>
                </p:grpSpPr>
                <p:sp>
                  <p:nvSpPr>
                    <p:cNvPr id="1357" name="Freeform: Shape 1356">
                      <a:extLst>
                        <a:ext uri="{FF2B5EF4-FFF2-40B4-BE49-F238E27FC236}">
                          <a16:creationId xmlns="" xmlns:a16="http://schemas.microsoft.com/office/drawing/2014/main" id="{015CC3BD-C3C9-4AF2-9BC9-FE9F91B258BA}"/>
                        </a:ext>
                      </a:extLst>
                    </p:cNvPr>
                    <p:cNvSpPr/>
                    <p:nvPr/>
                  </p:nvSpPr>
                  <p:spPr>
                    <a:xfrm>
                      <a:off x="4969687" y="4223062"/>
                      <a:ext cx="145112" cy="39362"/>
                    </a:xfrm>
                    <a:custGeom>
                      <a:avLst/>
                      <a:gdLst>
                        <a:gd name="connsiteX0" fmla="*/ 2147 w 145112"/>
                        <a:gd name="connsiteY0" fmla="*/ 27794 h 39362"/>
                        <a:gd name="connsiteX1" fmla="*/ 18309 w 145112"/>
                        <a:gd name="connsiteY1" fmla="*/ 18101 h 39362"/>
                        <a:gd name="connsiteX2" fmla="*/ 21920 w 145112"/>
                        <a:gd name="connsiteY2" fmla="*/ 17374 h 39362"/>
                        <a:gd name="connsiteX3" fmla="*/ 16928 w 145112"/>
                        <a:gd name="connsiteY3" fmla="*/ 15823 h 39362"/>
                        <a:gd name="connsiteX4" fmla="*/ 12905 w 145112"/>
                        <a:gd name="connsiteY4" fmla="*/ 12504 h 39362"/>
                        <a:gd name="connsiteX5" fmla="*/ 12905 w 145112"/>
                        <a:gd name="connsiteY5" fmla="*/ 10589 h 39362"/>
                        <a:gd name="connsiteX6" fmla="*/ 13657 w 145112"/>
                        <a:gd name="connsiteY6" fmla="*/ 10395 h 39362"/>
                        <a:gd name="connsiteX7" fmla="*/ 19642 w 145112"/>
                        <a:gd name="connsiteY7" fmla="*/ 10516 h 39362"/>
                        <a:gd name="connsiteX8" fmla="*/ 25506 w 145112"/>
                        <a:gd name="connsiteY8" fmla="*/ 10516 h 39362"/>
                        <a:gd name="connsiteX9" fmla="*/ 28874 w 145112"/>
                        <a:gd name="connsiteY9" fmla="*/ 10105 h 39362"/>
                        <a:gd name="connsiteX10" fmla="*/ 36798 w 145112"/>
                        <a:gd name="connsiteY10" fmla="*/ 11195 h 39362"/>
                        <a:gd name="connsiteX11" fmla="*/ 59527 w 145112"/>
                        <a:gd name="connsiteY11" fmla="*/ 12964 h 39362"/>
                        <a:gd name="connsiteX12" fmla="*/ 76489 w 145112"/>
                        <a:gd name="connsiteY12" fmla="*/ 9450 h 39362"/>
                        <a:gd name="connsiteX13" fmla="*/ 96480 w 145112"/>
                        <a:gd name="connsiteY13" fmla="*/ 3926 h 39362"/>
                        <a:gd name="connsiteX14" fmla="*/ 109711 w 145112"/>
                        <a:gd name="connsiteY14" fmla="*/ 267 h 39362"/>
                        <a:gd name="connsiteX15" fmla="*/ 110680 w 145112"/>
                        <a:gd name="connsiteY15" fmla="*/ 0 h 39362"/>
                        <a:gd name="connsiteX16" fmla="*/ 145113 w 145112"/>
                        <a:gd name="connsiteY16" fmla="*/ 8433 h 39362"/>
                        <a:gd name="connsiteX17" fmla="*/ 128151 w 145112"/>
                        <a:gd name="connsiteY17" fmla="*/ 30750 h 39362"/>
                        <a:gd name="connsiteX18" fmla="*/ 62532 w 145112"/>
                        <a:gd name="connsiteY18" fmla="*/ 35208 h 39362"/>
                        <a:gd name="connsiteX19" fmla="*/ 58873 w 145112"/>
                        <a:gd name="connsiteY19" fmla="*/ 36299 h 39362"/>
                        <a:gd name="connsiteX20" fmla="*/ 50149 w 145112"/>
                        <a:gd name="connsiteY20" fmla="*/ 39110 h 39362"/>
                        <a:gd name="connsiteX21" fmla="*/ 32872 w 145112"/>
                        <a:gd name="connsiteY21" fmla="*/ 36687 h 39362"/>
                        <a:gd name="connsiteX22" fmla="*/ 15135 w 145112"/>
                        <a:gd name="connsiteY22" fmla="*/ 38601 h 39362"/>
                        <a:gd name="connsiteX23" fmla="*/ 3576 w 145112"/>
                        <a:gd name="connsiteY23" fmla="*/ 33125 h 39362"/>
                        <a:gd name="connsiteX24" fmla="*/ 2147 w 145112"/>
                        <a:gd name="connsiteY24" fmla="*/ 27794 h 3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5112" h="39362">
                          <a:moveTo>
                            <a:pt x="2147" y="27794"/>
                          </a:moveTo>
                          <a:cubicBezTo>
                            <a:pt x="6654" y="24183"/>
                            <a:pt x="13172" y="19191"/>
                            <a:pt x="18309" y="18101"/>
                          </a:cubicBezTo>
                          <a:cubicBezTo>
                            <a:pt x="19494" y="17776"/>
                            <a:pt x="20701" y="17534"/>
                            <a:pt x="21920" y="17374"/>
                          </a:cubicBezTo>
                          <a:cubicBezTo>
                            <a:pt x="20223" y="16967"/>
                            <a:pt x="18556" y="16448"/>
                            <a:pt x="16928" y="15823"/>
                          </a:cubicBezTo>
                          <a:cubicBezTo>
                            <a:pt x="15285" y="15145"/>
                            <a:pt x="13884" y="13989"/>
                            <a:pt x="12905" y="12504"/>
                          </a:cubicBezTo>
                          <a:cubicBezTo>
                            <a:pt x="12542" y="11898"/>
                            <a:pt x="12324" y="10977"/>
                            <a:pt x="12905" y="10589"/>
                          </a:cubicBezTo>
                          <a:cubicBezTo>
                            <a:pt x="13131" y="10451"/>
                            <a:pt x="13393" y="10383"/>
                            <a:pt x="13657" y="10395"/>
                          </a:cubicBezTo>
                          <a:cubicBezTo>
                            <a:pt x="15644" y="10565"/>
                            <a:pt x="17631" y="10541"/>
                            <a:pt x="19642" y="10516"/>
                          </a:cubicBezTo>
                          <a:cubicBezTo>
                            <a:pt x="21595" y="10638"/>
                            <a:pt x="23553" y="10638"/>
                            <a:pt x="25506" y="10516"/>
                          </a:cubicBezTo>
                          <a:cubicBezTo>
                            <a:pt x="26616" y="10294"/>
                            <a:pt x="27742" y="10155"/>
                            <a:pt x="28874" y="10105"/>
                          </a:cubicBezTo>
                          <a:cubicBezTo>
                            <a:pt x="31547" y="10175"/>
                            <a:pt x="34205" y="10541"/>
                            <a:pt x="36798" y="11195"/>
                          </a:cubicBezTo>
                          <a:cubicBezTo>
                            <a:pt x="44164" y="13381"/>
                            <a:pt x="51911" y="13984"/>
                            <a:pt x="59527" y="12964"/>
                          </a:cubicBezTo>
                          <a:cubicBezTo>
                            <a:pt x="65258" y="12205"/>
                            <a:pt x="70928" y="11030"/>
                            <a:pt x="76489" y="9450"/>
                          </a:cubicBezTo>
                          <a:lnTo>
                            <a:pt x="96480" y="3926"/>
                          </a:lnTo>
                          <a:lnTo>
                            <a:pt x="109711" y="267"/>
                          </a:lnTo>
                          <a:lnTo>
                            <a:pt x="110680" y="0"/>
                          </a:lnTo>
                          <a:lnTo>
                            <a:pt x="145113" y="8433"/>
                          </a:lnTo>
                          <a:cubicBezTo>
                            <a:pt x="139927" y="22972"/>
                            <a:pt x="138134" y="29248"/>
                            <a:pt x="128151" y="30750"/>
                          </a:cubicBezTo>
                          <a:cubicBezTo>
                            <a:pt x="111576" y="33173"/>
                            <a:pt x="62532" y="35208"/>
                            <a:pt x="62532" y="35208"/>
                          </a:cubicBezTo>
                          <a:cubicBezTo>
                            <a:pt x="62532" y="35208"/>
                            <a:pt x="61126" y="35717"/>
                            <a:pt x="58873" y="36299"/>
                          </a:cubicBezTo>
                          <a:cubicBezTo>
                            <a:pt x="56045" y="37467"/>
                            <a:pt x="53127" y="38407"/>
                            <a:pt x="50149" y="39110"/>
                          </a:cubicBezTo>
                          <a:cubicBezTo>
                            <a:pt x="44455" y="40200"/>
                            <a:pt x="37622" y="37462"/>
                            <a:pt x="32872" y="36687"/>
                          </a:cubicBezTo>
                          <a:cubicBezTo>
                            <a:pt x="26892" y="36270"/>
                            <a:pt x="20887" y="36919"/>
                            <a:pt x="15135" y="38601"/>
                          </a:cubicBezTo>
                          <a:cubicBezTo>
                            <a:pt x="10482" y="39934"/>
                            <a:pt x="5878" y="32519"/>
                            <a:pt x="3576" y="33125"/>
                          </a:cubicBezTo>
                          <a:cubicBezTo>
                            <a:pt x="1274" y="33730"/>
                            <a:pt x="-2360" y="31404"/>
                            <a:pt x="2147" y="27794"/>
                          </a:cubicBezTo>
                          <a:close/>
                        </a:path>
                      </a:pathLst>
                    </a:custGeom>
                    <a:solidFill>
                      <a:srgbClr val="FFBDA7"/>
                    </a:solidFill>
                    <a:ln w="2419" cap="flat">
                      <a:noFill/>
                      <a:prstDash val="solid"/>
                      <a:miter/>
                    </a:ln>
                  </p:spPr>
                  <p:txBody>
                    <a:bodyPr rtlCol="0" anchor="ctr"/>
                    <a:lstStyle/>
                    <a:p>
                      <a:endParaRPr lang="en-US"/>
                    </a:p>
                  </p:txBody>
                </p:sp>
                <p:sp>
                  <p:nvSpPr>
                    <p:cNvPr id="1358" name="Freeform: Shape 1357">
                      <a:extLst>
                        <a:ext uri="{FF2B5EF4-FFF2-40B4-BE49-F238E27FC236}">
                          <a16:creationId xmlns="" xmlns:a16="http://schemas.microsoft.com/office/drawing/2014/main" id="{1562CAB1-CB05-443E-8461-8BACDDDF3C56}"/>
                        </a:ext>
                      </a:extLst>
                    </p:cNvPr>
                    <p:cNvSpPr/>
                    <p:nvPr/>
                  </p:nvSpPr>
                  <p:spPr>
                    <a:xfrm>
                      <a:off x="4982931" y="4236050"/>
                      <a:ext cx="17664" cy="4361"/>
                    </a:xfrm>
                    <a:custGeom>
                      <a:avLst/>
                      <a:gdLst>
                        <a:gd name="connsiteX0" fmla="*/ 11025 w 17664"/>
                        <a:gd name="connsiteY0" fmla="*/ 1963 h 4361"/>
                        <a:gd name="connsiteX1" fmla="*/ 17665 w 17664"/>
                        <a:gd name="connsiteY1" fmla="*/ 3756 h 4361"/>
                        <a:gd name="connsiteX2" fmla="*/ 8675 w 17664"/>
                        <a:gd name="connsiteY2" fmla="*/ 4362 h 4361"/>
                        <a:gd name="connsiteX3" fmla="*/ 3683 w 17664"/>
                        <a:gd name="connsiteY3" fmla="*/ 2811 h 4361"/>
                        <a:gd name="connsiteX4" fmla="*/ 0 w 17664"/>
                        <a:gd name="connsiteY4" fmla="*/ 0 h 4361"/>
                        <a:gd name="connsiteX5" fmla="*/ 11025 w 17664"/>
                        <a:gd name="connsiteY5" fmla="*/ 1963 h 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64" h="4361">
                          <a:moveTo>
                            <a:pt x="11025" y="1963"/>
                          </a:moveTo>
                          <a:cubicBezTo>
                            <a:pt x="13339" y="2091"/>
                            <a:pt x="15600" y="2702"/>
                            <a:pt x="17665" y="3756"/>
                          </a:cubicBezTo>
                          <a:cubicBezTo>
                            <a:pt x="14655" y="3589"/>
                            <a:pt x="11636" y="3792"/>
                            <a:pt x="8675" y="4362"/>
                          </a:cubicBezTo>
                          <a:cubicBezTo>
                            <a:pt x="6979" y="3955"/>
                            <a:pt x="5312" y="3436"/>
                            <a:pt x="3683" y="2811"/>
                          </a:cubicBezTo>
                          <a:cubicBezTo>
                            <a:pt x="2246" y="2186"/>
                            <a:pt x="981" y="1221"/>
                            <a:pt x="0" y="0"/>
                          </a:cubicBezTo>
                          <a:cubicBezTo>
                            <a:pt x="2496" y="2108"/>
                            <a:pt x="7754" y="1939"/>
                            <a:pt x="11025" y="1963"/>
                          </a:cubicBezTo>
                          <a:close/>
                        </a:path>
                      </a:pathLst>
                    </a:custGeom>
                    <a:solidFill>
                      <a:srgbClr val="F0997A"/>
                    </a:solidFill>
                    <a:ln w="2419" cap="flat">
                      <a:noFill/>
                      <a:prstDash val="solid"/>
                      <a:miter/>
                    </a:ln>
                  </p:spPr>
                  <p:txBody>
                    <a:bodyPr rtlCol="0" anchor="ctr"/>
                    <a:lstStyle/>
                    <a:p>
                      <a:endParaRPr lang="en-US"/>
                    </a:p>
                  </p:txBody>
                </p:sp>
              </p:grpSp>
            </p:grpSp>
          </p:grpSp>
        </p:grpSp>
        <p:grpSp>
          <p:nvGrpSpPr>
            <p:cNvPr id="1359" name="Graphic 41">
              <a:extLst>
                <a:ext uri="{FF2B5EF4-FFF2-40B4-BE49-F238E27FC236}">
                  <a16:creationId xmlns="" xmlns:a16="http://schemas.microsoft.com/office/drawing/2014/main" id="{330D4777-5760-4C90-9C52-EA223DC3F88A}"/>
                </a:ext>
              </a:extLst>
            </p:cNvPr>
            <p:cNvGrpSpPr/>
            <p:nvPr/>
          </p:nvGrpSpPr>
          <p:grpSpPr>
            <a:xfrm>
              <a:off x="3840970" y="3118120"/>
              <a:ext cx="613252" cy="578141"/>
              <a:chOff x="4579524" y="4194299"/>
              <a:chExt cx="613252" cy="578141"/>
            </a:xfrm>
          </p:grpSpPr>
          <p:grpSp>
            <p:nvGrpSpPr>
              <p:cNvPr id="1360" name="Graphic 41">
                <a:extLst>
                  <a:ext uri="{FF2B5EF4-FFF2-40B4-BE49-F238E27FC236}">
                    <a16:creationId xmlns="" xmlns:a16="http://schemas.microsoft.com/office/drawing/2014/main" id="{AABA63DB-FA2B-488D-A85F-D8C93AAC5A9F}"/>
                  </a:ext>
                </a:extLst>
              </p:cNvPr>
              <p:cNvGrpSpPr/>
              <p:nvPr/>
            </p:nvGrpSpPr>
            <p:grpSpPr>
              <a:xfrm>
                <a:off x="4579524" y="4194299"/>
                <a:ext cx="613252" cy="578141"/>
                <a:chOff x="4579524" y="4194299"/>
                <a:chExt cx="613252" cy="578141"/>
              </a:xfrm>
            </p:grpSpPr>
            <p:sp>
              <p:nvSpPr>
                <p:cNvPr id="1361" name="Freeform: Shape 1360">
                  <a:extLst>
                    <a:ext uri="{FF2B5EF4-FFF2-40B4-BE49-F238E27FC236}">
                      <a16:creationId xmlns="" xmlns:a16="http://schemas.microsoft.com/office/drawing/2014/main" id="{E2AA5430-CD1F-455A-B90C-CAD85B3D3EE0}"/>
                    </a:ext>
                  </a:extLst>
                </p:cNvPr>
                <p:cNvSpPr/>
                <p:nvPr/>
              </p:nvSpPr>
              <p:spPr>
                <a:xfrm>
                  <a:off x="4917627" y="4556609"/>
                  <a:ext cx="6954" cy="215830"/>
                </a:xfrm>
                <a:custGeom>
                  <a:avLst/>
                  <a:gdLst>
                    <a:gd name="connsiteX0" fmla="*/ 0 w 6954"/>
                    <a:gd name="connsiteY0" fmla="*/ 3998 h 215830"/>
                    <a:gd name="connsiteX1" fmla="*/ 0 w 6954"/>
                    <a:gd name="connsiteY1" fmla="*/ 215831 h 215830"/>
                    <a:gd name="connsiteX2" fmla="*/ 6954 w 6954"/>
                    <a:gd name="connsiteY2" fmla="*/ 211833 h 215830"/>
                    <a:gd name="connsiteX3" fmla="*/ 6954 w 6954"/>
                    <a:gd name="connsiteY3" fmla="*/ 0 h 215830"/>
                    <a:gd name="connsiteX4" fmla="*/ 0 w 6954"/>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 h="215830">
                      <a:moveTo>
                        <a:pt x="0" y="3998"/>
                      </a:moveTo>
                      <a:lnTo>
                        <a:pt x="0" y="215831"/>
                      </a:lnTo>
                      <a:lnTo>
                        <a:pt x="6954" y="211833"/>
                      </a:lnTo>
                      <a:lnTo>
                        <a:pt x="6954" y="0"/>
                      </a:lnTo>
                      <a:lnTo>
                        <a:pt x="0" y="3998"/>
                      </a:lnTo>
                      <a:close/>
                    </a:path>
                  </a:pathLst>
                </a:custGeom>
                <a:solidFill>
                  <a:srgbClr val="BA68C8"/>
                </a:solidFill>
                <a:ln w="2419" cap="flat">
                  <a:noFill/>
                  <a:prstDash val="solid"/>
                  <a:miter/>
                </a:ln>
              </p:spPr>
              <p:txBody>
                <a:bodyPr rtlCol="0" anchor="ctr"/>
                <a:lstStyle/>
                <a:p>
                  <a:endParaRPr lang="en-US"/>
                </a:p>
              </p:txBody>
            </p:sp>
            <p:sp>
              <p:nvSpPr>
                <p:cNvPr id="1362" name="Freeform: Shape 1361">
                  <a:extLst>
                    <a:ext uri="{FF2B5EF4-FFF2-40B4-BE49-F238E27FC236}">
                      <a16:creationId xmlns="" xmlns:a16="http://schemas.microsoft.com/office/drawing/2014/main" id="{1472455B-434D-43F0-93EC-617434CB0B26}"/>
                    </a:ext>
                  </a:extLst>
                </p:cNvPr>
                <p:cNvSpPr/>
                <p:nvPr/>
              </p:nvSpPr>
              <p:spPr>
                <a:xfrm>
                  <a:off x="4917627" y="4556609"/>
                  <a:ext cx="6954" cy="215830"/>
                </a:xfrm>
                <a:custGeom>
                  <a:avLst/>
                  <a:gdLst>
                    <a:gd name="connsiteX0" fmla="*/ 0 w 6954"/>
                    <a:gd name="connsiteY0" fmla="*/ 3998 h 215830"/>
                    <a:gd name="connsiteX1" fmla="*/ 0 w 6954"/>
                    <a:gd name="connsiteY1" fmla="*/ 215831 h 215830"/>
                    <a:gd name="connsiteX2" fmla="*/ 6954 w 6954"/>
                    <a:gd name="connsiteY2" fmla="*/ 211833 h 215830"/>
                    <a:gd name="connsiteX3" fmla="*/ 6954 w 6954"/>
                    <a:gd name="connsiteY3" fmla="*/ 0 h 215830"/>
                    <a:gd name="connsiteX4" fmla="*/ 0 w 6954"/>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 h="215830">
                      <a:moveTo>
                        <a:pt x="0" y="3998"/>
                      </a:moveTo>
                      <a:lnTo>
                        <a:pt x="0" y="215831"/>
                      </a:lnTo>
                      <a:lnTo>
                        <a:pt x="6954" y="211833"/>
                      </a:lnTo>
                      <a:lnTo>
                        <a:pt x="6954" y="0"/>
                      </a:lnTo>
                      <a:lnTo>
                        <a:pt x="0" y="3998"/>
                      </a:lnTo>
                      <a:close/>
                    </a:path>
                  </a:pathLst>
                </a:custGeom>
                <a:solidFill>
                  <a:srgbClr val="000000">
                    <a:alpha val="40000"/>
                  </a:srgbClr>
                </a:solidFill>
                <a:ln w="2419" cap="flat">
                  <a:noFill/>
                  <a:prstDash val="solid"/>
                  <a:miter/>
                </a:ln>
              </p:spPr>
              <p:txBody>
                <a:bodyPr rtlCol="0" anchor="ctr"/>
                <a:lstStyle/>
                <a:p>
                  <a:endParaRPr lang="en-US"/>
                </a:p>
              </p:txBody>
            </p:sp>
            <p:sp>
              <p:nvSpPr>
                <p:cNvPr id="1363" name="Freeform: Shape 1362">
                  <a:extLst>
                    <a:ext uri="{FF2B5EF4-FFF2-40B4-BE49-F238E27FC236}">
                      <a16:creationId xmlns="" xmlns:a16="http://schemas.microsoft.com/office/drawing/2014/main" id="{121B7EE4-FC0E-4BB9-A529-8AA8247860CD}"/>
                    </a:ext>
                  </a:extLst>
                </p:cNvPr>
                <p:cNvSpPr/>
                <p:nvPr/>
              </p:nvSpPr>
              <p:spPr>
                <a:xfrm>
                  <a:off x="4910697" y="4556609"/>
                  <a:ext cx="6930" cy="215830"/>
                </a:xfrm>
                <a:custGeom>
                  <a:avLst/>
                  <a:gdLst>
                    <a:gd name="connsiteX0" fmla="*/ 6930 w 6930"/>
                    <a:gd name="connsiteY0" fmla="*/ 3998 h 215830"/>
                    <a:gd name="connsiteX1" fmla="*/ 6930 w 6930"/>
                    <a:gd name="connsiteY1" fmla="*/ 215831 h 215830"/>
                    <a:gd name="connsiteX2" fmla="*/ 0 w 6930"/>
                    <a:gd name="connsiteY2" fmla="*/ 211833 h 215830"/>
                    <a:gd name="connsiteX3" fmla="*/ 0 w 6930"/>
                    <a:gd name="connsiteY3" fmla="*/ 0 h 215830"/>
                    <a:gd name="connsiteX4" fmla="*/ 6930 w 6930"/>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0" h="215830">
                      <a:moveTo>
                        <a:pt x="6930" y="3998"/>
                      </a:moveTo>
                      <a:lnTo>
                        <a:pt x="6930" y="215831"/>
                      </a:lnTo>
                      <a:lnTo>
                        <a:pt x="0" y="211833"/>
                      </a:lnTo>
                      <a:lnTo>
                        <a:pt x="0" y="0"/>
                      </a:lnTo>
                      <a:lnTo>
                        <a:pt x="6930" y="3998"/>
                      </a:lnTo>
                      <a:close/>
                    </a:path>
                  </a:pathLst>
                </a:custGeom>
                <a:solidFill>
                  <a:srgbClr val="BA68C8"/>
                </a:solidFill>
                <a:ln w="2419" cap="flat">
                  <a:noFill/>
                  <a:prstDash val="solid"/>
                  <a:miter/>
                </a:ln>
              </p:spPr>
              <p:txBody>
                <a:bodyPr rtlCol="0" anchor="ctr"/>
                <a:lstStyle/>
                <a:p>
                  <a:endParaRPr lang="en-US"/>
                </a:p>
              </p:txBody>
            </p:sp>
            <p:sp>
              <p:nvSpPr>
                <p:cNvPr id="1364" name="Freeform: Shape 1363">
                  <a:extLst>
                    <a:ext uri="{FF2B5EF4-FFF2-40B4-BE49-F238E27FC236}">
                      <a16:creationId xmlns="" xmlns:a16="http://schemas.microsoft.com/office/drawing/2014/main" id="{35FA66FC-04BA-4FE4-9C60-63CC2488881A}"/>
                    </a:ext>
                  </a:extLst>
                </p:cNvPr>
                <p:cNvSpPr/>
                <p:nvPr/>
              </p:nvSpPr>
              <p:spPr>
                <a:xfrm>
                  <a:off x="4910697" y="4556609"/>
                  <a:ext cx="6930" cy="215830"/>
                </a:xfrm>
                <a:custGeom>
                  <a:avLst/>
                  <a:gdLst>
                    <a:gd name="connsiteX0" fmla="*/ 6930 w 6930"/>
                    <a:gd name="connsiteY0" fmla="*/ 3998 h 215830"/>
                    <a:gd name="connsiteX1" fmla="*/ 6930 w 6930"/>
                    <a:gd name="connsiteY1" fmla="*/ 215831 h 215830"/>
                    <a:gd name="connsiteX2" fmla="*/ 0 w 6930"/>
                    <a:gd name="connsiteY2" fmla="*/ 211833 h 215830"/>
                    <a:gd name="connsiteX3" fmla="*/ 0 w 6930"/>
                    <a:gd name="connsiteY3" fmla="*/ 0 h 215830"/>
                    <a:gd name="connsiteX4" fmla="*/ 6930 w 6930"/>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0" h="215830">
                      <a:moveTo>
                        <a:pt x="6930" y="3998"/>
                      </a:moveTo>
                      <a:lnTo>
                        <a:pt x="6930" y="215831"/>
                      </a:lnTo>
                      <a:lnTo>
                        <a:pt x="0" y="211833"/>
                      </a:lnTo>
                      <a:lnTo>
                        <a:pt x="0" y="0"/>
                      </a:lnTo>
                      <a:lnTo>
                        <a:pt x="6930" y="3998"/>
                      </a:lnTo>
                      <a:close/>
                    </a:path>
                  </a:pathLst>
                </a:custGeom>
                <a:solidFill>
                  <a:srgbClr val="000000">
                    <a:alpha val="25000"/>
                  </a:srgbClr>
                </a:solidFill>
                <a:ln w="2419" cap="flat">
                  <a:noFill/>
                  <a:prstDash val="solid"/>
                  <a:miter/>
                </a:ln>
              </p:spPr>
              <p:txBody>
                <a:bodyPr rtlCol="0" anchor="ctr"/>
                <a:lstStyle/>
                <a:p>
                  <a:endParaRPr lang="en-US"/>
                </a:p>
              </p:txBody>
            </p:sp>
            <p:sp>
              <p:nvSpPr>
                <p:cNvPr id="1365" name="Freeform: Shape 1364">
                  <a:extLst>
                    <a:ext uri="{FF2B5EF4-FFF2-40B4-BE49-F238E27FC236}">
                      <a16:creationId xmlns="" xmlns:a16="http://schemas.microsoft.com/office/drawing/2014/main" id="{EA79C4C0-C167-4686-AB9F-2E2653708D70}"/>
                    </a:ext>
                  </a:extLst>
                </p:cNvPr>
                <p:cNvSpPr/>
                <p:nvPr/>
              </p:nvSpPr>
              <p:spPr>
                <a:xfrm>
                  <a:off x="5164402" y="4414128"/>
                  <a:ext cx="6954" cy="215830"/>
                </a:xfrm>
                <a:custGeom>
                  <a:avLst/>
                  <a:gdLst>
                    <a:gd name="connsiteX0" fmla="*/ 0 w 6954"/>
                    <a:gd name="connsiteY0" fmla="*/ 3998 h 215830"/>
                    <a:gd name="connsiteX1" fmla="*/ 0 w 6954"/>
                    <a:gd name="connsiteY1" fmla="*/ 215831 h 215830"/>
                    <a:gd name="connsiteX2" fmla="*/ 6954 w 6954"/>
                    <a:gd name="connsiteY2" fmla="*/ 211832 h 215830"/>
                    <a:gd name="connsiteX3" fmla="*/ 6954 w 6954"/>
                    <a:gd name="connsiteY3" fmla="*/ 0 h 215830"/>
                    <a:gd name="connsiteX4" fmla="*/ 0 w 6954"/>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 h="215830">
                      <a:moveTo>
                        <a:pt x="0" y="3998"/>
                      </a:moveTo>
                      <a:lnTo>
                        <a:pt x="0" y="215831"/>
                      </a:lnTo>
                      <a:lnTo>
                        <a:pt x="6954" y="211832"/>
                      </a:lnTo>
                      <a:lnTo>
                        <a:pt x="6954" y="0"/>
                      </a:lnTo>
                      <a:lnTo>
                        <a:pt x="0" y="3998"/>
                      </a:lnTo>
                      <a:close/>
                    </a:path>
                  </a:pathLst>
                </a:custGeom>
                <a:solidFill>
                  <a:srgbClr val="BA68C8"/>
                </a:solidFill>
                <a:ln w="2419" cap="flat">
                  <a:noFill/>
                  <a:prstDash val="solid"/>
                  <a:miter/>
                </a:ln>
              </p:spPr>
              <p:txBody>
                <a:bodyPr rtlCol="0" anchor="ctr"/>
                <a:lstStyle/>
                <a:p>
                  <a:endParaRPr lang="en-US"/>
                </a:p>
              </p:txBody>
            </p:sp>
            <p:sp>
              <p:nvSpPr>
                <p:cNvPr id="1366" name="Freeform: Shape 1365">
                  <a:extLst>
                    <a:ext uri="{FF2B5EF4-FFF2-40B4-BE49-F238E27FC236}">
                      <a16:creationId xmlns="" xmlns:a16="http://schemas.microsoft.com/office/drawing/2014/main" id="{12CF38D3-38ED-4648-A267-94AEC15A9186}"/>
                    </a:ext>
                  </a:extLst>
                </p:cNvPr>
                <p:cNvSpPr/>
                <p:nvPr/>
              </p:nvSpPr>
              <p:spPr>
                <a:xfrm>
                  <a:off x="5164402" y="4414128"/>
                  <a:ext cx="6954" cy="215830"/>
                </a:xfrm>
                <a:custGeom>
                  <a:avLst/>
                  <a:gdLst>
                    <a:gd name="connsiteX0" fmla="*/ 0 w 6954"/>
                    <a:gd name="connsiteY0" fmla="*/ 3998 h 215830"/>
                    <a:gd name="connsiteX1" fmla="*/ 0 w 6954"/>
                    <a:gd name="connsiteY1" fmla="*/ 215831 h 215830"/>
                    <a:gd name="connsiteX2" fmla="*/ 6954 w 6954"/>
                    <a:gd name="connsiteY2" fmla="*/ 211832 h 215830"/>
                    <a:gd name="connsiteX3" fmla="*/ 6954 w 6954"/>
                    <a:gd name="connsiteY3" fmla="*/ 0 h 215830"/>
                    <a:gd name="connsiteX4" fmla="*/ 0 w 6954"/>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 h="215830">
                      <a:moveTo>
                        <a:pt x="0" y="3998"/>
                      </a:moveTo>
                      <a:lnTo>
                        <a:pt x="0" y="215831"/>
                      </a:lnTo>
                      <a:lnTo>
                        <a:pt x="6954" y="211832"/>
                      </a:lnTo>
                      <a:lnTo>
                        <a:pt x="6954" y="0"/>
                      </a:lnTo>
                      <a:lnTo>
                        <a:pt x="0" y="3998"/>
                      </a:lnTo>
                      <a:close/>
                    </a:path>
                  </a:pathLst>
                </a:custGeom>
                <a:solidFill>
                  <a:srgbClr val="000000">
                    <a:alpha val="40000"/>
                  </a:srgbClr>
                </a:solidFill>
                <a:ln w="2419" cap="flat">
                  <a:noFill/>
                  <a:prstDash val="solid"/>
                  <a:miter/>
                </a:ln>
              </p:spPr>
              <p:txBody>
                <a:bodyPr rtlCol="0" anchor="ctr"/>
                <a:lstStyle/>
                <a:p>
                  <a:endParaRPr lang="en-US"/>
                </a:p>
              </p:txBody>
            </p:sp>
            <p:sp>
              <p:nvSpPr>
                <p:cNvPr id="1367" name="Freeform: Shape 1366">
                  <a:extLst>
                    <a:ext uri="{FF2B5EF4-FFF2-40B4-BE49-F238E27FC236}">
                      <a16:creationId xmlns="" xmlns:a16="http://schemas.microsoft.com/office/drawing/2014/main" id="{91F58199-AD4C-4E0B-84F5-19B1AD9AA5E0}"/>
                    </a:ext>
                  </a:extLst>
                </p:cNvPr>
                <p:cNvSpPr/>
                <p:nvPr/>
              </p:nvSpPr>
              <p:spPr>
                <a:xfrm>
                  <a:off x="5157472" y="4414128"/>
                  <a:ext cx="6930" cy="215830"/>
                </a:xfrm>
                <a:custGeom>
                  <a:avLst/>
                  <a:gdLst>
                    <a:gd name="connsiteX0" fmla="*/ 6930 w 6930"/>
                    <a:gd name="connsiteY0" fmla="*/ 3998 h 215830"/>
                    <a:gd name="connsiteX1" fmla="*/ 6930 w 6930"/>
                    <a:gd name="connsiteY1" fmla="*/ 215831 h 215830"/>
                    <a:gd name="connsiteX2" fmla="*/ 0 w 6930"/>
                    <a:gd name="connsiteY2" fmla="*/ 211832 h 215830"/>
                    <a:gd name="connsiteX3" fmla="*/ 0 w 6930"/>
                    <a:gd name="connsiteY3" fmla="*/ 0 h 215830"/>
                    <a:gd name="connsiteX4" fmla="*/ 6930 w 6930"/>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0" h="215830">
                      <a:moveTo>
                        <a:pt x="6930" y="3998"/>
                      </a:moveTo>
                      <a:lnTo>
                        <a:pt x="6930" y="215831"/>
                      </a:lnTo>
                      <a:lnTo>
                        <a:pt x="0" y="211832"/>
                      </a:lnTo>
                      <a:lnTo>
                        <a:pt x="0" y="0"/>
                      </a:lnTo>
                      <a:lnTo>
                        <a:pt x="6930" y="3998"/>
                      </a:lnTo>
                      <a:close/>
                    </a:path>
                  </a:pathLst>
                </a:custGeom>
                <a:solidFill>
                  <a:srgbClr val="BA68C8"/>
                </a:solidFill>
                <a:ln w="2419" cap="flat">
                  <a:noFill/>
                  <a:prstDash val="solid"/>
                  <a:miter/>
                </a:ln>
              </p:spPr>
              <p:txBody>
                <a:bodyPr rtlCol="0" anchor="ctr"/>
                <a:lstStyle/>
                <a:p>
                  <a:endParaRPr lang="en-US"/>
                </a:p>
              </p:txBody>
            </p:sp>
            <p:sp>
              <p:nvSpPr>
                <p:cNvPr id="1368" name="Freeform: Shape 1367">
                  <a:extLst>
                    <a:ext uri="{FF2B5EF4-FFF2-40B4-BE49-F238E27FC236}">
                      <a16:creationId xmlns="" xmlns:a16="http://schemas.microsoft.com/office/drawing/2014/main" id="{E79A333D-F76C-4B34-9971-30A1B9491C5E}"/>
                    </a:ext>
                  </a:extLst>
                </p:cNvPr>
                <p:cNvSpPr/>
                <p:nvPr/>
              </p:nvSpPr>
              <p:spPr>
                <a:xfrm>
                  <a:off x="5157472" y="4414128"/>
                  <a:ext cx="6930" cy="215830"/>
                </a:xfrm>
                <a:custGeom>
                  <a:avLst/>
                  <a:gdLst>
                    <a:gd name="connsiteX0" fmla="*/ 6930 w 6930"/>
                    <a:gd name="connsiteY0" fmla="*/ 3998 h 215830"/>
                    <a:gd name="connsiteX1" fmla="*/ 6930 w 6930"/>
                    <a:gd name="connsiteY1" fmla="*/ 215831 h 215830"/>
                    <a:gd name="connsiteX2" fmla="*/ 0 w 6930"/>
                    <a:gd name="connsiteY2" fmla="*/ 211832 h 215830"/>
                    <a:gd name="connsiteX3" fmla="*/ 0 w 6930"/>
                    <a:gd name="connsiteY3" fmla="*/ 0 h 215830"/>
                    <a:gd name="connsiteX4" fmla="*/ 6930 w 6930"/>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0" h="215830">
                      <a:moveTo>
                        <a:pt x="6930" y="3998"/>
                      </a:moveTo>
                      <a:lnTo>
                        <a:pt x="6930" y="215831"/>
                      </a:lnTo>
                      <a:lnTo>
                        <a:pt x="0" y="211832"/>
                      </a:lnTo>
                      <a:lnTo>
                        <a:pt x="0" y="0"/>
                      </a:lnTo>
                      <a:lnTo>
                        <a:pt x="6930" y="3998"/>
                      </a:lnTo>
                      <a:close/>
                    </a:path>
                  </a:pathLst>
                </a:custGeom>
                <a:solidFill>
                  <a:srgbClr val="000000">
                    <a:alpha val="25000"/>
                  </a:srgbClr>
                </a:solidFill>
                <a:ln w="2419" cap="flat">
                  <a:noFill/>
                  <a:prstDash val="solid"/>
                  <a:miter/>
                </a:ln>
              </p:spPr>
              <p:txBody>
                <a:bodyPr rtlCol="0" anchor="ctr"/>
                <a:lstStyle/>
                <a:p>
                  <a:endParaRPr lang="en-US"/>
                </a:p>
              </p:txBody>
            </p:sp>
            <p:sp>
              <p:nvSpPr>
                <p:cNvPr id="1369" name="Freeform: Shape 1368">
                  <a:extLst>
                    <a:ext uri="{FF2B5EF4-FFF2-40B4-BE49-F238E27FC236}">
                      <a16:creationId xmlns="" xmlns:a16="http://schemas.microsoft.com/office/drawing/2014/main" id="{7E865028-B402-4902-BB1D-B5C47203B210}"/>
                    </a:ext>
                  </a:extLst>
                </p:cNvPr>
                <p:cNvSpPr/>
                <p:nvPr/>
              </p:nvSpPr>
              <p:spPr>
                <a:xfrm>
                  <a:off x="4607899" y="4377877"/>
                  <a:ext cx="6930" cy="215830"/>
                </a:xfrm>
                <a:custGeom>
                  <a:avLst/>
                  <a:gdLst>
                    <a:gd name="connsiteX0" fmla="*/ 0 w 6930"/>
                    <a:gd name="connsiteY0" fmla="*/ 3998 h 215830"/>
                    <a:gd name="connsiteX1" fmla="*/ 0 w 6930"/>
                    <a:gd name="connsiteY1" fmla="*/ 215831 h 215830"/>
                    <a:gd name="connsiteX2" fmla="*/ 6930 w 6930"/>
                    <a:gd name="connsiteY2" fmla="*/ 211832 h 215830"/>
                    <a:gd name="connsiteX3" fmla="*/ 6930 w 6930"/>
                    <a:gd name="connsiteY3" fmla="*/ 0 h 215830"/>
                    <a:gd name="connsiteX4" fmla="*/ 0 w 6930"/>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0" h="215830">
                      <a:moveTo>
                        <a:pt x="0" y="3998"/>
                      </a:moveTo>
                      <a:lnTo>
                        <a:pt x="0" y="215831"/>
                      </a:lnTo>
                      <a:lnTo>
                        <a:pt x="6930" y="211832"/>
                      </a:lnTo>
                      <a:lnTo>
                        <a:pt x="6930" y="0"/>
                      </a:lnTo>
                      <a:lnTo>
                        <a:pt x="0" y="3998"/>
                      </a:lnTo>
                      <a:close/>
                    </a:path>
                  </a:pathLst>
                </a:custGeom>
                <a:solidFill>
                  <a:srgbClr val="BA68C8"/>
                </a:solidFill>
                <a:ln w="2419" cap="flat">
                  <a:noFill/>
                  <a:prstDash val="solid"/>
                  <a:miter/>
                </a:ln>
              </p:spPr>
              <p:txBody>
                <a:bodyPr rtlCol="0" anchor="ctr"/>
                <a:lstStyle/>
                <a:p>
                  <a:endParaRPr lang="en-US"/>
                </a:p>
              </p:txBody>
            </p:sp>
            <p:sp>
              <p:nvSpPr>
                <p:cNvPr id="1370" name="Freeform: Shape 1369">
                  <a:extLst>
                    <a:ext uri="{FF2B5EF4-FFF2-40B4-BE49-F238E27FC236}">
                      <a16:creationId xmlns="" xmlns:a16="http://schemas.microsoft.com/office/drawing/2014/main" id="{F046874F-0346-4473-8C7B-3A8A93648D7E}"/>
                    </a:ext>
                  </a:extLst>
                </p:cNvPr>
                <p:cNvSpPr/>
                <p:nvPr/>
              </p:nvSpPr>
              <p:spPr>
                <a:xfrm>
                  <a:off x="4600945" y="4377877"/>
                  <a:ext cx="6954" cy="215830"/>
                </a:xfrm>
                <a:custGeom>
                  <a:avLst/>
                  <a:gdLst>
                    <a:gd name="connsiteX0" fmla="*/ 6954 w 6954"/>
                    <a:gd name="connsiteY0" fmla="*/ 3998 h 215830"/>
                    <a:gd name="connsiteX1" fmla="*/ 6954 w 6954"/>
                    <a:gd name="connsiteY1" fmla="*/ 215831 h 215830"/>
                    <a:gd name="connsiteX2" fmla="*/ 0 w 6954"/>
                    <a:gd name="connsiteY2" fmla="*/ 211832 h 215830"/>
                    <a:gd name="connsiteX3" fmla="*/ 0 w 6954"/>
                    <a:gd name="connsiteY3" fmla="*/ 0 h 215830"/>
                    <a:gd name="connsiteX4" fmla="*/ 6954 w 6954"/>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 h="215830">
                      <a:moveTo>
                        <a:pt x="6954" y="3998"/>
                      </a:moveTo>
                      <a:lnTo>
                        <a:pt x="6954" y="215831"/>
                      </a:lnTo>
                      <a:lnTo>
                        <a:pt x="0" y="211832"/>
                      </a:lnTo>
                      <a:lnTo>
                        <a:pt x="0" y="0"/>
                      </a:lnTo>
                      <a:lnTo>
                        <a:pt x="6954" y="3998"/>
                      </a:lnTo>
                      <a:close/>
                    </a:path>
                  </a:pathLst>
                </a:custGeom>
                <a:solidFill>
                  <a:srgbClr val="BA68C8"/>
                </a:solidFill>
                <a:ln w="2419" cap="flat">
                  <a:noFill/>
                  <a:prstDash val="solid"/>
                  <a:miter/>
                </a:ln>
              </p:spPr>
              <p:txBody>
                <a:bodyPr rtlCol="0" anchor="ctr"/>
                <a:lstStyle/>
                <a:p>
                  <a:endParaRPr lang="en-US"/>
                </a:p>
              </p:txBody>
            </p:sp>
            <p:sp>
              <p:nvSpPr>
                <p:cNvPr id="1371" name="Freeform: Shape 1370">
                  <a:extLst>
                    <a:ext uri="{FF2B5EF4-FFF2-40B4-BE49-F238E27FC236}">
                      <a16:creationId xmlns="" xmlns:a16="http://schemas.microsoft.com/office/drawing/2014/main" id="{C5C24F88-0BDB-469C-A76C-0B64EF741BC2}"/>
                    </a:ext>
                  </a:extLst>
                </p:cNvPr>
                <p:cNvSpPr/>
                <p:nvPr/>
              </p:nvSpPr>
              <p:spPr>
                <a:xfrm>
                  <a:off x="4600945" y="4377877"/>
                  <a:ext cx="6954" cy="215830"/>
                </a:xfrm>
                <a:custGeom>
                  <a:avLst/>
                  <a:gdLst>
                    <a:gd name="connsiteX0" fmla="*/ 6954 w 6954"/>
                    <a:gd name="connsiteY0" fmla="*/ 3998 h 215830"/>
                    <a:gd name="connsiteX1" fmla="*/ 6954 w 6954"/>
                    <a:gd name="connsiteY1" fmla="*/ 215831 h 215830"/>
                    <a:gd name="connsiteX2" fmla="*/ 0 w 6954"/>
                    <a:gd name="connsiteY2" fmla="*/ 211832 h 215830"/>
                    <a:gd name="connsiteX3" fmla="*/ 0 w 6954"/>
                    <a:gd name="connsiteY3" fmla="*/ 0 h 215830"/>
                    <a:gd name="connsiteX4" fmla="*/ 6954 w 6954"/>
                    <a:gd name="connsiteY4" fmla="*/ 3998 h 21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4" h="215830">
                      <a:moveTo>
                        <a:pt x="6954" y="3998"/>
                      </a:moveTo>
                      <a:lnTo>
                        <a:pt x="6954" y="215831"/>
                      </a:lnTo>
                      <a:lnTo>
                        <a:pt x="0" y="211832"/>
                      </a:lnTo>
                      <a:lnTo>
                        <a:pt x="0" y="0"/>
                      </a:lnTo>
                      <a:lnTo>
                        <a:pt x="6954" y="3998"/>
                      </a:lnTo>
                      <a:close/>
                    </a:path>
                  </a:pathLst>
                </a:custGeom>
                <a:solidFill>
                  <a:srgbClr val="000000">
                    <a:alpha val="25000"/>
                  </a:srgbClr>
                </a:solidFill>
                <a:ln w="2419" cap="flat">
                  <a:noFill/>
                  <a:prstDash val="solid"/>
                  <a:miter/>
                </a:ln>
              </p:spPr>
              <p:txBody>
                <a:bodyPr rtlCol="0" anchor="ctr"/>
                <a:lstStyle/>
                <a:p>
                  <a:endParaRPr lang="en-US"/>
                </a:p>
              </p:txBody>
            </p:sp>
            <p:sp>
              <p:nvSpPr>
                <p:cNvPr id="1372" name="Freeform: Shape 1371">
                  <a:extLst>
                    <a:ext uri="{FF2B5EF4-FFF2-40B4-BE49-F238E27FC236}">
                      <a16:creationId xmlns="" xmlns:a16="http://schemas.microsoft.com/office/drawing/2014/main" id="{0B071F5D-3E90-4313-9C24-6D2E9495BD88}"/>
                    </a:ext>
                  </a:extLst>
                </p:cNvPr>
                <p:cNvSpPr/>
                <p:nvPr/>
              </p:nvSpPr>
              <p:spPr>
                <a:xfrm>
                  <a:off x="4917627" y="4377029"/>
                  <a:ext cx="253728" cy="195936"/>
                </a:xfrm>
                <a:custGeom>
                  <a:avLst/>
                  <a:gdLst>
                    <a:gd name="connsiteX0" fmla="*/ 0 w 253728"/>
                    <a:gd name="connsiteY0" fmla="*/ 146480 h 195936"/>
                    <a:gd name="connsiteX1" fmla="*/ 0 w 253728"/>
                    <a:gd name="connsiteY1" fmla="*/ 195937 h 195936"/>
                    <a:gd name="connsiteX2" fmla="*/ 253729 w 253728"/>
                    <a:gd name="connsiteY2" fmla="*/ 49457 h 195936"/>
                    <a:gd name="connsiteX3" fmla="*/ 253729 w 253728"/>
                    <a:gd name="connsiteY3" fmla="*/ 0 h 195936"/>
                    <a:gd name="connsiteX4" fmla="*/ 0 w 253728"/>
                    <a:gd name="connsiteY4" fmla="*/ 146480 h 195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728" h="195936">
                      <a:moveTo>
                        <a:pt x="0" y="146480"/>
                      </a:moveTo>
                      <a:lnTo>
                        <a:pt x="0" y="195937"/>
                      </a:lnTo>
                      <a:lnTo>
                        <a:pt x="253729" y="49457"/>
                      </a:lnTo>
                      <a:lnTo>
                        <a:pt x="253729" y="0"/>
                      </a:lnTo>
                      <a:lnTo>
                        <a:pt x="0" y="146480"/>
                      </a:lnTo>
                      <a:close/>
                    </a:path>
                  </a:pathLst>
                </a:custGeom>
                <a:solidFill>
                  <a:srgbClr val="BA68C8"/>
                </a:solidFill>
                <a:ln w="2419" cap="flat">
                  <a:noFill/>
                  <a:prstDash val="solid"/>
                  <a:miter/>
                </a:ln>
              </p:spPr>
              <p:txBody>
                <a:bodyPr rtlCol="0" anchor="ctr"/>
                <a:lstStyle/>
                <a:p>
                  <a:endParaRPr lang="en-US"/>
                </a:p>
              </p:txBody>
            </p:sp>
            <p:sp>
              <p:nvSpPr>
                <p:cNvPr id="1373" name="Freeform: Shape 1372">
                  <a:extLst>
                    <a:ext uri="{FF2B5EF4-FFF2-40B4-BE49-F238E27FC236}">
                      <a16:creationId xmlns="" xmlns:a16="http://schemas.microsoft.com/office/drawing/2014/main" id="{B9DAFB98-7A7B-4532-8023-BA128D32B8C0}"/>
                    </a:ext>
                  </a:extLst>
                </p:cNvPr>
                <p:cNvSpPr/>
                <p:nvPr/>
              </p:nvSpPr>
              <p:spPr>
                <a:xfrm>
                  <a:off x="4917627" y="4377029"/>
                  <a:ext cx="253728" cy="195936"/>
                </a:xfrm>
                <a:custGeom>
                  <a:avLst/>
                  <a:gdLst>
                    <a:gd name="connsiteX0" fmla="*/ 0 w 253728"/>
                    <a:gd name="connsiteY0" fmla="*/ 146480 h 195936"/>
                    <a:gd name="connsiteX1" fmla="*/ 0 w 253728"/>
                    <a:gd name="connsiteY1" fmla="*/ 195937 h 195936"/>
                    <a:gd name="connsiteX2" fmla="*/ 253729 w 253728"/>
                    <a:gd name="connsiteY2" fmla="*/ 49457 h 195936"/>
                    <a:gd name="connsiteX3" fmla="*/ 253729 w 253728"/>
                    <a:gd name="connsiteY3" fmla="*/ 0 h 195936"/>
                    <a:gd name="connsiteX4" fmla="*/ 0 w 253728"/>
                    <a:gd name="connsiteY4" fmla="*/ 146480 h 195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728" h="195936">
                      <a:moveTo>
                        <a:pt x="0" y="146480"/>
                      </a:moveTo>
                      <a:lnTo>
                        <a:pt x="0" y="195937"/>
                      </a:lnTo>
                      <a:lnTo>
                        <a:pt x="253729" y="49457"/>
                      </a:lnTo>
                      <a:lnTo>
                        <a:pt x="253729" y="0"/>
                      </a:lnTo>
                      <a:lnTo>
                        <a:pt x="0" y="146480"/>
                      </a:lnTo>
                      <a:close/>
                    </a:path>
                  </a:pathLst>
                </a:custGeom>
                <a:solidFill>
                  <a:srgbClr val="000000">
                    <a:alpha val="40000"/>
                  </a:srgbClr>
                </a:solidFill>
                <a:ln w="2419" cap="flat">
                  <a:noFill/>
                  <a:prstDash val="solid"/>
                  <a:miter/>
                </a:ln>
              </p:spPr>
              <p:txBody>
                <a:bodyPr rtlCol="0" anchor="ctr"/>
                <a:lstStyle/>
                <a:p>
                  <a:endParaRPr lang="en-US"/>
                </a:p>
              </p:txBody>
            </p:sp>
            <p:sp>
              <p:nvSpPr>
                <p:cNvPr id="1374" name="Freeform: Shape 1373">
                  <a:extLst>
                    <a:ext uri="{FF2B5EF4-FFF2-40B4-BE49-F238E27FC236}">
                      <a16:creationId xmlns="" xmlns:a16="http://schemas.microsoft.com/office/drawing/2014/main" id="{78D2DD2B-ADBB-4BE5-8030-036A5AE053DB}"/>
                    </a:ext>
                  </a:extLst>
                </p:cNvPr>
                <p:cNvSpPr/>
                <p:nvPr/>
              </p:nvSpPr>
              <p:spPr>
                <a:xfrm>
                  <a:off x="4600945" y="4365519"/>
                  <a:ext cx="316682" cy="207446"/>
                </a:xfrm>
                <a:custGeom>
                  <a:avLst/>
                  <a:gdLst>
                    <a:gd name="connsiteX0" fmla="*/ 316683 w 316682"/>
                    <a:gd name="connsiteY0" fmla="*/ 207447 h 207446"/>
                    <a:gd name="connsiteX1" fmla="*/ 0 w 316682"/>
                    <a:gd name="connsiteY1" fmla="*/ 24716 h 207446"/>
                    <a:gd name="connsiteX2" fmla="*/ 0 w 316682"/>
                    <a:gd name="connsiteY2" fmla="*/ 0 h 207446"/>
                    <a:gd name="connsiteX3" fmla="*/ 316683 w 316682"/>
                    <a:gd name="connsiteY3" fmla="*/ 182730 h 207446"/>
                    <a:gd name="connsiteX4" fmla="*/ 316683 w 316682"/>
                    <a:gd name="connsiteY4" fmla="*/ 207447 h 207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682" h="207446">
                      <a:moveTo>
                        <a:pt x="316683" y="207447"/>
                      </a:moveTo>
                      <a:lnTo>
                        <a:pt x="0" y="24716"/>
                      </a:lnTo>
                      <a:lnTo>
                        <a:pt x="0" y="0"/>
                      </a:lnTo>
                      <a:lnTo>
                        <a:pt x="316683" y="182730"/>
                      </a:lnTo>
                      <a:lnTo>
                        <a:pt x="316683" y="207447"/>
                      </a:lnTo>
                      <a:close/>
                    </a:path>
                  </a:pathLst>
                </a:custGeom>
                <a:solidFill>
                  <a:srgbClr val="BA68C8"/>
                </a:solidFill>
                <a:ln w="2419" cap="flat">
                  <a:noFill/>
                  <a:prstDash val="solid"/>
                  <a:miter/>
                </a:ln>
              </p:spPr>
              <p:txBody>
                <a:bodyPr rtlCol="0" anchor="ctr"/>
                <a:lstStyle/>
                <a:p>
                  <a:endParaRPr lang="en-US"/>
                </a:p>
              </p:txBody>
            </p:sp>
            <p:sp>
              <p:nvSpPr>
                <p:cNvPr id="1375" name="Freeform: Shape 1374">
                  <a:extLst>
                    <a:ext uri="{FF2B5EF4-FFF2-40B4-BE49-F238E27FC236}">
                      <a16:creationId xmlns="" xmlns:a16="http://schemas.microsoft.com/office/drawing/2014/main" id="{C006AE5E-964F-482E-B6AA-7BD02E1BD514}"/>
                    </a:ext>
                  </a:extLst>
                </p:cNvPr>
                <p:cNvSpPr/>
                <p:nvPr/>
              </p:nvSpPr>
              <p:spPr>
                <a:xfrm>
                  <a:off x="4600945" y="4365519"/>
                  <a:ext cx="316682" cy="207446"/>
                </a:xfrm>
                <a:custGeom>
                  <a:avLst/>
                  <a:gdLst>
                    <a:gd name="connsiteX0" fmla="*/ 316683 w 316682"/>
                    <a:gd name="connsiteY0" fmla="*/ 207447 h 207446"/>
                    <a:gd name="connsiteX1" fmla="*/ 0 w 316682"/>
                    <a:gd name="connsiteY1" fmla="*/ 24716 h 207446"/>
                    <a:gd name="connsiteX2" fmla="*/ 0 w 316682"/>
                    <a:gd name="connsiteY2" fmla="*/ 0 h 207446"/>
                    <a:gd name="connsiteX3" fmla="*/ 316683 w 316682"/>
                    <a:gd name="connsiteY3" fmla="*/ 182730 h 207446"/>
                    <a:gd name="connsiteX4" fmla="*/ 316683 w 316682"/>
                    <a:gd name="connsiteY4" fmla="*/ 207447 h 207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682" h="207446">
                      <a:moveTo>
                        <a:pt x="316683" y="207447"/>
                      </a:moveTo>
                      <a:lnTo>
                        <a:pt x="0" y="24716"/>
                      </a:lnTo>
                      <a:lnTo>
                        <a:pt x="0" y="0"/>
                      </a:lnTo>
                      <a:lnTo>
                        <a:pt x="316683" y="182730"/>
                      </a:lnTo>
                      <a:lnTo>
                        <a:pt x="316683" y="207447"/>
                      </a:lnTo>
                      <a:close/>
                    </a:path>
                  </a:pathLst>
                </a:custGeom>
                <a:solidFill>
                  <a:srgbClr val="000000">
                    <a:alpha val="25000"/>
                  </a:srgbClr>
                </a:solidFill>
                <a:ln w="2419" cap="flat">
                  <a:noFill/>
                  <a:prstDash val="solid"/>
                  <a:miter/>
                </a:ln>
              </p:spPr>
              <p:txBody>
                <a:bodyPr rtlCol="0" anchor="ctr"/>
                <a:lstStyle/>
                <a:p>
                  <a:endParaRPr lang="en-US"/>
                </a:p>
              </p:txBody>
            </p:sp>
            <p:sp>
              <p:nvSpPr>
                <p:cNvPr id="1376" name="Freeform: Shape 1375">
                  <a:extLst>
                    <a:ext uri="{FF2B5EF4-FFF2-40B4-BE49-F238E27FC236}">
                      <a16:creationId xmlns="" xmlns:a16="http://schemas.microsoft.com/office/drawing/2014/main" id="{864F856E-CF29-40F2-8432-D7587CC163BD}"/>
                    </a:ext>
                  </a:extLst>
                </p:cNvPr>
                <p:cNvSpPr/>
                <p:nvPr/>
              </p:nvSpPr>
              <p:spPr>
                <a:xfrm>
                  <a:off x="4579524" y="4194299"/>
                  <a:ext cx="613252" cy="353950"/>
                </a:xfrm>
                <a:custGeom>
                  <a:avLst/>
                  <a:gdLst>
                    <a:gd name="connsiteX0" fmla="*/ 338103 w 613252"/>
                    <a:gd name="connsiteY0" fmla="*/ 353951 h 353950"/>
                    <a:gd name="connsiteX1" fmla="*/ 613253 w 613252"/>
                    <a:gd name="connsiteY1" fmla="*/ 195088 h 353950"/>
                    <a:gd name="connsiteX2" fmla="*/ 275150 w 613252"/>
                    <a:gd name="connsiteY2" fmla="*/ 0 h 353950"/>
                    <a:gd name="connsiteX3" fmla="*/ 0 w 613252"/>
                    <a:gd name="connsiteY3" fmla="*/ 158838 h 353950"/>
                    <a:gd name="connsiteX4" fmla="*/ 338103 w 613252"/>
                    <a:gd name="connsiteY4" fmla="*/ 353951 h 35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52" h="353950">
                      <a:moveTo>
                        <a:pt x="338103" y="353951"/>
                      </a:moveTo>
                      <a:lnTo>
                        <a:pt x="613253" y="195088"/>
                      </a:lnTo>
                      <a:lnTo>
                        <a:pt x="275150" y="0"/>
                      </a:lnTo>
                      <a:lnTo>
                        <a:pt x="0" y="158838"/>
                      </a:lnTo>
                      <a:lnTo>
                        <a:pt x="338103" y="353951"/>
                      </a:lnTo>
                      <a:close/>
                    </a:path>
                  </a:pathLst>
                </a:custGeom>
                <a:solidFill>
                  <a:srgbClr val="BA68C8"/>
                </a:solidFill>
                <a:ln w="2419" cap="flat">
                  <a:noFill/>
                  <a:prstDash val="solid"/>
                  <a:miter/>
                </a:ln>
              </p:spPr>
              <p:txBody>
                <a:bodyPr rtlCol="0" anchor="ctr"/>
                <a:lstStyle/>
                <a:p>
                  <a:endParaRPr lang="en-US"/>
                </a:p>
              </p:txBody>
            </p:sp>
            <p:sp>
              <p:nvSpPr>
                <p:cNvPr id="1377" name="Freeform: Shape 1376">
                  <a:extLst>
                    <a:ext uri="{FF2B5EF4-FFF2-40B4-BE49-F238E27FC236}">
                      <a16:creationId xmlns="" xmlns:a16="http://schemas.microsoft.com/office/drawing/2014/main" id="{275FB038-C266-4B3C-B7BB-928220E13EAB}"/>
                    </a:ext>
                  </a:extLst>
                </p:cNvPr>
                <p:cNvSpPr/>
                <p:nvPr/>
              </p:nvSpPr>
              <p:spPr>
                <a:xfrm>
                  <a:off x="4579524" y="4194299"/>
                  <a:ext cx="613252" cy="353950"/>
                </a:xfrm>
                <a:custGeom>
                  <a:avLst/>
                  <a:gdLst>
                    <a:gd name="connsiteX0" fmla="*/ 338103 w 613252"/>
                    <a:gd name="connsiteY0" fmla="*/ 353951 h 353950"/>
                    <a:gd name="connsiteX1" fmla="*/ 613253 w 613252"/>
                    <a:gd name="connsiteY1" fmla="*/ 195088 h 353950"/>
                    <a:gd name="connsiteX2" fmla="*/ 275150 w 613252"/>
                    <a:gd name="connsiteY2" fmla="*/ 0 h 353950"/>
                    <a:gd name="connsiteX3" fmla="*/ 0 w 613252"/>
                    <a:gd name="connsiteY3" fmla="*/ 158838 h 353950"/>
                    <a:gd name="connsiteX4" fmla="*/ 338103 w 613252"/>
                    <a:gd name="connsiteY4" fmla="*/ 353951 h 35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52" h="353950">
                      <a:moveTo>
                        <a:pt x="338103" y="353951"/>
                      </a:moveTo>
                      <a:lnTo>
                        <a:pt x="613253" y="195088"/>
                      </a:lnTo>
                      <a:lnTo>
                        <a:pt x="275150" y="0"/>
                      </a:lnTo>
                      <a:lnTo>
                        <a:pt x="0" y="158838"/>
                      </a:lnTo>
                      <a:lnTo>
                        <a:pt x="338103" y="353951"/>
                      </a:lnTo>
                      <a:close/>
                    </a:path>
                  </a:pathLst>
                </a:custGeom>
                <a:solidFill>
                  <a:srgbClr val="FFFFFF">
                    <a:alpha val="60000"/>
                  </a:srgbClr>
                </a:solidFill>
                <a:ln w="2419" cap="flat">
                  <a:noFill/>
                  <a:prstDash val="solid"/>
                  <a:miter/>
                </a:ln>
              </p:spPr>
              <p:txBody>
                <a:bodyPr rtlCol="0" anchor="ctr"/>
                <a:lstStyle/>
                <a:p>
                  <a:endParaRPr lang="en-US"/>
                </a:p>
              </p:txBody>
            </p:sp>
            <p:sp>
              <p:nvSpPr>
                <p:cNvPr id="1378" name="Freeform: Shape 1377">
                  <a:extLst>
                    <a:ext uri="{FF2B5EF4-FFF2-40B4-BE49-F238E27FC236}">
                      <a16:creationId xmlns="" xmlns:a16="http://schemas.microsoft.com/office/drawing/2014/main" id="{DC3F4E9E-B421-4231-9471-DAC043748B86}"/>
                    </a:ext>
                  </a:extLst>
                </p:cNvPr>
                <p:cNvSpPr/>
                <p:nvPr/>
              </p:nvSpPr>
              <p:spPr>
                <a:xfrm>
                  <a:off x="4917627" y="4389387"/>
                  <a:ext cx="275149" cy="171220"/>
                </a:xfrm>
                <a:custGeom>
                  <a:avLst/>
                  <a:gdLst>
                    <a:gd name="connsiteX0" fmla="*/ 275150 w 275149"/>
                    <a:gd name="connsiteY0" fmla="*/ 0 h 171220"/>
                    <a:gd name="connsiteX1" fmla="*/ 275150 w 275149"/>
                    <a:gd name="connsiteY1" fmla="*/ 12382 h 171220"/>
                    <a:gd name="connsiteX2" fmla="*/ 0 w 275149"/>
                    <a:gd name="connsiteY2" fmla="*/ 171220 h 171220"/>
                    <a:gd name="connsiteX3" fmla="*/ 0 w 275149"/>
                    <a:gd name="connsiteY3" fmla="*/ 158862 h 171220"/>
                    <a:gd name="connsiteX4" fmla="*/ 275150 w 275149"/>
                    <a:gd name="connsiteY4" fmla="*/ 0 h 1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149" h="171220">
                      <a:moveTo>
                        <a:pt x="275150" y="0"/>
                      </a:moveTo>
                      <a:lnTo>
                        <a:pt x="275150" y="12382"/>
                      </a:lnTo>
                      <a:lnTo>
                        <a:pt x="0" y="171220"/>
                      </a:lnTo>
                      <a:lnTo>
                        <a:pt x="0" y="158862"/>
                      </a:lnTo>
                      <a:lnTo>
                        <a:pt x="275150" y="0"/>
                      </a:lnTo>
                      <a:close/>
                    </a:path>
                  </a:pathLst>
                </a:custGeom>
                <a:solidFill>
                  <a:srgbClr val="BA68C8"/>
                </a:solidFill>
                <a:ln w="2419" cap="flat">
                  <a:noFill/>
                  <a:prstDash val="solid"/>
                  <a:miter/>
                </a:ln>
              </p:spPr>
              <p:txBody>
                <a:bodyPr rtlCol="0" anchor="ctr"/>
                <a:lstStyle/>
                <a:p>
                  <a:endParaRPr lang="en-US"/>
                </a:p>
              </p:txBody>
            </p:sp>
            <p:sp>
              <p:nvSpPr>
                <p:cNvPr id="1379" name="Freeform: Shape 1378">
                  <a:extLst>
                    <a:ext uri="{FF2B5EF4-FFF2-40B4-BE49-F238E27FC236}">
                      <a16:creationId xmlns="" xmlns:a16="http://schemas.microsoft.com/office/drawing/2014/main" id="{16EC9E12-BDD1-4544-932D-CCB6B066EECE}"/>
                    </a:ext>
                  </a:extLst>
                </p:cNvPr>
                <p:cNvSpPr/>
                <p:nvPr/>
              </p:nvSpPr>
              <p:spPr>
                <a:xfrm>
                  <a:off x="4917627" y="4389387"/>
                  <a:ext cx="275149" cy="171220"/>
                </a:xfrm>
                <a:custGeom>
                  <a:avLst/>
                  <a:gdLst>
                    <a:gd name="connsiteX0" fmla="*/ 275150 w 275149"/>
                    <a:gd name="connsiteY0" fmla="*/ 0 h 171220"/>
                    <a:gd name="connsiteX1" fmla="*/ 275150 w 275149"/>
                    <a:gd name="connsiteY1" fmla="*/ 12382 h 171220"/>
                    <a:gd name="connsiteX2" fmla="*/ 0 w 275149"/>
                    <a:gd name="connsiteY2" fmla="*/ 171220 h 171220"/>
                    <a:gd name="connsiteX3" fmla="*/ 0 w 275149"/>
                    <a:gd name="connsiteY3" fmla="*/ 158862 h 171220"/>
                    <a:gd name="connsiteX4" fmla="*/ 275150 w 275149"/>
                    <a:gd name="connsiteY4" fmla="*/ 0 h 1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149" h="171220">
                      <a:moveTo>
                        <a:pt x="275150" y="0"/>
                      </a:moveTo>
                      <a:lnTo>
                        <a:pt x="275150" y="12382"/>
                      </a:lnTo>
                      <a:lnTo>
                        <a:pt x="0" y="171220"/>
                      </a:lnTo>
                      <a:lnTo>
                        <a:pt x="0" y="158862"/>
                      </a:lnTo>
                      <a:lnTo>
                        <a:pt x="275150" y="0"/>
                      </a:lnTo>
                      <a:close/>
                    </a:path>
                  </a:pathLst>
                </a:custGeom>
                <a:solidFill>
                  <a:srgbClr val="FFFFFF">
                    <a:alpha val="25000"/>
                  </a:srgbClr>
                </a:solidFill>
                <a:ln w="2419" cap="flat">
                  <a:noFill/>
                  <a:prstDash val="solid"/>
                  <a:miter/>
                </a:ln>
              </p:spPr>
              <p:txBody>
                <a:bodyPr rtlCol="0" anchor="ctr"/>
                <a:lstStyle/>
                <a:p>
                  <a:endParaRPr lang="en-US"/>
                </a:p>
              </p:txBody>
            </p:sp>
            <p:sp>
              <p:nvSpPr>
                <p:cNvPr id="1380" name="Freeform: Shape 1379">
                  <a:extLst>
                    <a:ext uri="{FF2B5EF4-FFF2-40B4-BE49-F238E27FC236}">
                      <a16:creationId xmlns="" xmlns:a16="http://schemas.microsoft.com/office/drawing/2014/main" id="{269FD907-4E85-47EB-B110-F0B4B8095D51}"/>
                    </a:ext>
                  </a:extLst>
                </p:cNvPr>
                <p:cNvSpPr/>
                <p:nvPr/>
              </p:nvSpPr>
              <p:spPr>
                <a:xfrm>
                  <a:off x="4579524" y="4353137"/>
                  <a:ext cx="338103" cy="207470"/>
                </a:xfrm>
                <a:custGeom>
                  <a:avLst/>
                  <a:gdLst>
                    <a:gd name="connsiteX0" fmla="*/ 338103 w 338103"/>
                    <a:gd name="connsiteY0" fmla="*/ 207471 h 207470"/>
                    <a:gd name="connsiteX1" fmla="*/ 0 w 338103"/>
                    <a:gd name="connsiteY1" fmla="*/ 12382 h 207470"/>
                    <a:gd name="connsiteX2" fmla="*/ 0 w 338103"/>
                    <a:gd name="connsiteY2" fmla="*/ 0 h 207470"/>
                    <a:gd name="connsiteX3" fmla="*/ 338103 w 338103"/>
                    <a:gd name="connsiteY3" fmla="*/ 195113 h 207470"/>
                    <a:gd name="connsiteX4" fmla="*/ 338103 w 338103"/>
                    <a:gd name="connsiteY4" fmla="*/ 207471 h 207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103" h="207470">
                      <a:moveTo>
                        <a:pt x="338103" y="207471"/>
                      </a:moveTo>
                      <a:lnTo>
                        <a:pt x="0" y="12382"/>
                      </a:lnTo>
                      <a:lnTo>
                        <a:pt x="0" y="0"/>
                      </a:lnTo>
                      <a:lnTo>
                        <a:pt x="338103" y="195113"/>
                      </a:lnTo>
                      <a:lnTo>
                        <a:pt x="338103" y="207471"/>
                      </a:lnTo>
                      <a:close/>
                    </a:path>
                  </a:pathLst>
                </a:custGeom>
                <a:solidFill>
                  <a:srgbClr val="BA68C8"/>
                </a:solidFill>
                <a:ln w="2419" cap="flat">
                  <a:noFill/>
                  <a:prstDash val="solid"/>
                  <a:miter/>
                </a:ln>
              </p:spPr>
              <p:txBody>
                <a:bodyPr rtlCol="0" anchor="ctr"/>
                <a:lstStyle/>
                <a:p>
                  <a:endParaRPr lang="en-US"/>
                </a:p>
              </p:txBody>
            </p:sp>
            <p:sp>
              <p:nvSpPr>
                <p:cNvPr id="1381" name="Freeform: Shape 1380">
                  <a:extLst>
                    <a:ext uri="{FF2B5EF4-FFF2-40B4-BE49-F238E27FC236}">
                      <a16:creationId xmlns="" xmlns:a16="http://schemas.microsoft.com/office/drawing/2014/main" id="{FCD2D13B-A47E-4C7E-85A8-214CCF6108AF}"/>
                    </a:ext>
                  </a:extLst>
                </p:cNvPr>
                <p:cNvSpPr/>
                <p:nvPr/>
              </p:nvSpPr>
              <p:spPr>
                <a:xfrm>
                  <a:off x="4579524" y="4353137"/>
                  <a:ext cx="338103" cy="207470"/>
                </a:xfrm>
                <a:custGeom>
                  <a:avLst/>
                  <a:gdLst>
                    <a:gd name="connsiteX0" fmla="*/ 338103 w 338103"/>
                    <a:gd name="connsiteY0" fmla="*/ 207471 h 207470"/>
                    <a:gd name="connsiteX1" fmla="*/ 0 w 338103"/>
                    <a:gd name="connsiteY1" fmla="*/ 12382 h 207470"/>
                    <a:gd name="connsiteX2" fmla="*/ 0 w 338103"/>
                    <a:gd name="connsiteY2" fmla="*/ 0 h 207470"/>
                    <a:gd name="connsiteX3" fmla="*/ 338103 w 338103"/>
                    <a:gd name="connsiteY3" fmla="*/ 195113 h 207470"/>
                    <a:gd name="connsiteX4" fmla="*/ 338103 w 338103"/>
                    <a:gd name="connsiteY4" fmla="*/ 207471 h 207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103" h="207470">
                      <a:moveTo>
                        <a:pt x="338103" y="207471"/>
                      </a:moveTo>
                      <a:lnTo>
                        <a:pt x="0" y="12382"/>
                      </a:lnTo>
                      <a:lnTo>
                        <a:pt x="0" y="0"/>
                      </a:lnTo>
                      <a:lnTo>
                        <a:pt x="338103" y="195113"/>
                      </a:lnTo>
                      <a:lnTo>
                        <a:pt x="338103" y="207471"/>
                      </a:lnTo>
                      <a:close/>
                    </a:path>
                  </a:pathLst>
                </a:custGeom>
                <a:solidFill>
                  <a:srgbClr val="FFFFFF">
                    <a:alpha val="40000"/>
                  </a:srgbClr>
                </a:solidFill>
                <a:ln w="2419" cap="flat">
                  <a:noFill/>
                  <a:prstDash val="solid"/>
                  <a:miter/>
                </a:ln>
              </p:spPr>
              <p:txBody>
                <a:bodyPr rtlCol="0" anchor="ctr"/>
                <a:lstStyle/>
                <a:p>
                  <a:endParaRPr lang="en-US"/>
                </a:p>
              </p:txBody>
            </p:sp>
          </p:grpSp>
          <p:grpSp>
            <p:nvGrpSpPr>
              <p:cNvPr id="1382" name="Graphic 41">
                <a:extLst>
                  <a:ext uri="{FF2B5EF4-FFF2-40B4-BE49-F238E27FC236}">
                    <a16:creationId xmlns="" xmlns:a16="http://schemas.microsoft.com/office/drawing/2014/main" id="{D1090E3F-CAE0-4845-835C-122CBFCCA94E}"/>
                  </a:ext>
                </a:extLst>
              </p:cNvPr>
              <p:cNvGrpSpPr/>
              <p:nvPr/>
            </p:nvGrpSpPr>
            <p:grpSpPr>
              <a:xfrm>
                <a:off x="4648027" y="4306261"/>
                <a:ext cx="146334" cy="87173"/>
                <a:chOff x="4648027" y="4306261"/>
                <a:chExt cx="146334" cy="87173"/>
              </a:xfrm>
            </p:grpSpPr>
            <p:grpSp>
              <p:nvGrpSpPr>
                <p:cNvPr id="1383" name="Graphic 41">
                  <a:extLst>
                    <a:ext uri="{FF2B5EF4-FFF2-40B4-BE49-F238E27FC236}">
                      <a16:creationId xmlns="" xmlns:a16="http://schemas.microsoft.com/office/drawing/2014/main" id="{A21958E8-60D5-4A68-A382-CFB4B9A66AF3}"/>
                    </a:ext>
                  </a:extLst>
                </p:cNvPr>
                <p:cNvGrpSpPr/>
                <p:nvPr/>
              </p:nvGrpSpPr>
              <p:grpSpPr>
                <a:xfrm>
                  <a:off x="4648027" y="4306261"/>
                  <a:ext cx="146334" cy="87173"/>
                  <a:chOff x="4648027" y="4306261"/>
                  <a:chExt cx="146334" cy="87173"/>
                </a:xfrm>
              </p:grpSpPr>
              <p:sp>
                <p:nvSpPr>
                  <p:cNvPr id="1384" name="Freeform: Shape 1383">
                    <a:extLst>
                      <a:ext uri="{FF2B5EF4-FFF2-40B4-BE49-F238E27FC236}">
                        <a16:creationId xmlns="" xmlns:a16="http://schemas.microsoft.com/office/drawing/2014/main" id="{F58426BF-A223-4571-A3D8-2CF2848861F9}"/>
                      </a:ext>
                    </a:extLst>
                  </p:cNvPr>
                  <p:cNvSpPr/>
                  <p:nvPr/>
                </p:nvSpPr>
                <p:spPr>
                  <a:xfrm>
                    <a:off x="4648124" y="4306261"/>
                    <a:ext cx="146237" cy="87160"/>
                  </a:xfrm>
                  <a:custGeom>
                    <a:avLst/>
                    <a:gdLst>
                      <a:gd name="connsiteX0" fmla="*/ 146238 w 146237"/>
                      <a:gd name="connsiteY0" fmla="*/ 35996 h 87160"/>
                      <a:gd name="connsiteX1" fmla="*/ 146238 w 146237"/>
                      <a:gd name="connsiteY1" fmla="*/ 37498 h 87160"/>
                      <a:gd name="connsiteX2" fmla="*/ 145511 w 146237"/>
                      <a:gd name="connsiteY2" fmla="*/ 38783 h 87160"/>
                      <a:gd name="connsiteX3" fmla="*/ 62009 w 146237"/>
                      <a:gd name="connsiteY3" fmla="*/ 86979 h 87160"/>
                      <a:gd name="connsiteX4" fmla="*/ 60530 w 146237"/>
                      <a:gd name="connsiteY4" fmla="*/ 86979 h 87160"/>
                      <a:gd name="connsiteX5" fmla="*/ 727 w 146237"/>
                      <a:gd name="connsiteY5" fmla="*/ 52449 h 87160"/>
                      <a:gd name="connsiteX6" fmla="*/ 0 w 146237"/>
                      <a:gd name="connsiteY6" fmla="*/ 51165 h 87160"/>
                      <a:gd name="connsiteX7" fmla="*/ 0 w 146237"/>
                      <a:gd name="connsiteY7" fmla="*/ 49663 h 87160"/>
                      <a:gd name="connsiteX8" fmla="*/ 727 w 146237"/>
                      <a:gd name="connsiteY8" fmla="*/ 48378 h 87160"/>
                      <a:gd name="connsiteX9" fmla="*/ 84205 w 146237"/>
                      <a:gd name="connsiteY9" fmla="*/ 182 h 87160"/>
                      <a:gd name="connsiteX10" fmla="*/ 85707 w 146237"/>
                      <a:gd name="connsiteY10" fmla="*/ 182 h 87160"/>
                      <a:gd name="connsiteX11" fmla="*/ 145511 w 146237"/>
                      <a:gd name="connsiteY11" fmla="*/ 34712 h 87160"/>
                      <a:gd name="connsiteX12" fmla="*/ 146238 w 146237"/>
                      <a:gd name="connsiteY12" fmla="*/ 35996 h 8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237" h="87160">
                        <a:moveTo>
                          <a:pt x="146238" y="35996"/>
                        </a:moveTo>
                        <a:lnTo>
                          <a:pt x="146238" y="37498"/>
                        </a:lnTo>
                        <a:cubicBezTo>
                          <a:pt x="146218" y="38019"/>
                          <a:pt x="145947" y="38499"/>
                          <a:pt x="145511" y="38783"/>
                        </a:cubicBezTo>
                        <a:lnTo>
                          <a:pt x="62009" y="86979"/>
                        </a:lnTo>
                        <a:cubicBezTo>
                          <a:pt x="61546" y="87222"/>
                          <a:pt x="60993" y="87222"/>
                          <a:pt x="60530" y="86979"/>
                        </a:cubicBezTo>
                        <a:lnTo>
                          <a:pt x="727" y="52449"/>
                        </a:lnTo>
                        <a:cubicBezTo>
                          <a:pt x="286" y="52168"/>
                          <a:pt x="15" y="51686"/>
                          <a:pt x="0" y="51165"/>
                        </a:cubicBezTo>
                        <a:lnTo>
                          <a:pt x="0" y="49663"/>
                        </a:lnTo>
                        <a:cubicBezTo>
                          <a:pt x="27" y="49144"/>
                          <a:pt x="296" y="48669"/>
                          <a:pt x="727" y="48378"/>
                        </a:cubicBezTo>
                        <a:lnTo>
                          <a:pt x="84205" y="182"/>
                        </a:lnTo>
                        <a:cubicBezTo>
                          <a:pt x="84677" y="-61"/>
                          <a:pt x="85235" y="-61"/>
                          <a:pt x="85707" y="182"/>
                        </a:cubicBezTo>
                        <a:lnTo>
                          <a:pt x="145511" y="34712"/>
                        </a:lnTo>
                        <a:cubicBezTo>
                          <a:pt x="145942" y="35003"/>
                          <a:pt x="146211" y="35477"/>
                          <a:pt x="146238" y="35996"/>
                        </a:cubicBezTo>
                        <a:close/>
                      </a:path>
                    </a:pathLst>
                  </a:custGeom>
                  <a:solidFill>
                    <a:srgbClr val="BA68C8"/>
                  </a:solidFill>
                  <a:ln w="2419" cap="flat">
                    <a:noFill/>
                    <a:prstDash val="solid"/>
                    <a:miter/>
                  </a:ln>
                </p:spPr>
                <p:txBody>
                  <a:bodyPr rtlCol="0" anchor="ctr"/>
                  <a:lstStyle/>
                  <a:p>
                    <a:endParaRPr lang="en-US"/>
                  </a:p>
                </p:txBody>
              </p:sp>
              <p:sp>
                <p:nvSpPr>
                  <p:cNvPr id="1385" name="Freeform: Shape 1384">
                    <a:extLst>
                      <a:ext uri="{FF2B5EF4-FFF2-40B4-BE49-F238E27FC236}">
                        <a16:creationId xmlns="" xmlns:a16="http://schemas.microsoft.com/office/drawing/2014/main" id="{6611890F-11D9-420C-B16B-0AF8F36A54EC}"/>
                      </a:ext>
                    </a:extLst>
                  </p:cNvPr>
                  <p:cNvSpPr/>
                  <p:nvPr/>
                </p:nvSpPr>
                <p:spPr>
                  <a:xfrm>
                    <a:off x="4648027" y="4354712"/>
                    <a:ext cx="61281" cy="38722"/>
                  </a:xfrm>
                  <a:custGeom>
                    <a:avLst/>
                    <a:gdLst>
                      <a:gd name="connsiteX0" fmla="*/ 727 w 61281"/>
                      <a:gd name="connsiteY0" fmla="*/ 0 h 38722"/>
                      <a:gd name="connsiteX1" fmla="*/ 727 w 61281"/>
                      <a:gd name="connsiteY1" fmla="*/ 800 h 38722"/>
                      <a:gd name="connsiteX2" fmla="*/ 60531 w 61281"/>
                      <a:gd name="connsiteY2" fmla="*/ 35330 h 38722"/>
                      <a:gd name="connsiteX3" fmla="*/ 61282 w 61281"/>
                      <a:gd name="connsiteY3" fmla="*/ 35499 h 38722"/>
                      <a:gd name="connsiteX4" fmla="*/ 61282 w 61281"/>
                      <a:gd name="connsiteY4" fmla="*/ 38722 h 38722"/>
                      <a:gd name="connsiteX5" fmla="*/ 60531 w 61281"/>
                      <a:gd name="connsiteY5" fmla="*/ 38528 h 38722"/>
                      <a:gd name="connsiteX6" fmla="*/ 727 w 61281"/>
                      <a:gd name="connsiteY6" fmla="*/ 4022 h 38722"/>
                      <a:gd name="connsiteX7" fmla="*/ 0 w 61281"/>
                      <a:gd name="connsiteY7" fmla="*/ 2714 h 38722"/>
                      <a:gd name="connsiteX8" fmla="*/ 0 w 61281"/>
                      <a:gd name="connsiteY8" fmla="*/ 1212 h 38722"/>
                      <a:gd name="connsiteX9" fmla="*/ 727 w 61281"/>
                      <a:gd name="connsiteY9" fmla="*/ 0 h 3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81" h="38722">
                        <a:moveTo>
                          <a:pt x="727" y="0"/>
                        </a:moveTo>
                        <a:cubicBezTo>
                          <a:pt x="412" y="242"/>
                          <a:pt x="460" y="582"/>
                          <a:pt x="727" y="800"/>
                        </a:cubicBezTo>
                        <a:lnTo>
                          <a:pt x="60531" y="35330"/>
                        </a:lnTo>
                        <a:cubicBezTo>
                          <a:pt x="60763" y="35448"/>
                          <a:pt x="61020" y="35507"/>
                          <a:pt x="61282" y="35499"/>
                        </a:cubicBezTo>
                        <a:lnTo>
                          <a:pt x="61282" y="38722"/>
                        </a:lnTo>
                        <a:cubicBezTo>
                          <a:pt x="61020" y="38722"/>
                          <a:pt x="60761" y="38654"/>
                          <a:pt x="60531" y="38528"/>
                        </a:cubicBezTo>
                        <a:lnTo>
                          <a:pt x="727" y="4022"/>
                        </a:lnTo>
                        <a:cubicBezTo>
                          <a:pt x="288" y="3727"/>
                          <a:pt x="19" y="3242"/>
                          <a:pt x="0" y="2714"/>
                        </a:cubicBezTo>
                        <a:lnTo>
                          <a:pt x="0" y="1212"/>
                        </a:lnTo>
                        <a:cubicBezTo>
                          <a:pt x="51" y="720"/>
                          <a:pt x="317" y="276"/>
                          <a:pt x="727" y="0"/>
                        </a:cubicBezTo>
                        <a:close/>
                      </a:path>
                    </a:pathLst>
                  </a:custGeom>
                  <a:solidFill>
                    <a:srgbClr val="000000">
                      <a:alpha val="50000"/>
                    </a:srgbClr>
                  </a:solidFill>
                  <a:ln w="2419" cap="flat">
                    <a:noFill/>
                    <a:prstDash val="solid"/>
                    <a:miter/>
                  </a:ln>
                </p:spPr>
                <p:txBody>
                  <a:bodyPr rtlCol="0" anchor="ctr"/>
                  <a:lstStyle/>
                  <a:p>
                    <a:endParaRPr lang="en-US"/>
                  </a:p>
                </p:txBody>
              </p:sp>
              <p:sp>
                <p:nvSpPr>
                  <p:cNvPr id="1386" name="Freeform: Shape 1385">
                    <a:extLst>
                      <a:ext uri="{FF2B5EF4-FFF2-40B4-BE49-F238E27FC236}">
                        <a16:creationId xmlns="" xmlns:a16="http://schemas.microsoft.com/office/drawing/2014/main" id="{B152D52B-7F74-445D-9077-09C508DADF0C}"/>
                      </a:ext>
                    </a:extLst>
                  </p:cNvPr>
                  <p:cNvSpPr/>
                  <p:nvPr/>
                </p:nvSpPr>
                <p:spPr>
                  <a:xfrm>
                    <a:off x="4709187" y="4341045"/>
                    <a:ext cx="84955" cy="52291"/>
                  </a:xfrm>
                  <a:custGeom>
                    <a:avLst/>
                    <a:gdLst>
                      <a:gd name="connsiteX0" fmla="*/ 84568 w 84955"/>
                      <a:gd name="connsiteY0" fmla="*/ 145 h 52291"/>
                      <a:gd name="connsiteX1" fmla="*/ 84568 w 84955"/>
                      <a:gd name="connsiteY1" fmla="*/ 145 h 52291"/>
                      <a:gd name="connsiteX2" fmla="*/ 84568 w 84955"/>
                      <a:gd name="connsiteY2" fmla="*/ 145 h 52291"/>
                      <a:gd name="connsiteX3" fmla="*/ 84568 w 84955"/>
                      <a:gd name="connsiteY3" fmla="*/ 145 h 52291"/>
                      <a:gd name="connsiteX4" fmla="*/ 84568 w 84955"/>
                      <a:gd name="connsiteY4" fmla="*/ 145 h 52291"/>
                      <a:gd name="connsiteX5" fmla="*/ 84568 w 84955"/>
                      <a:gd name="connsiteY5" fmla="*/ 145 h 52291"/>
                      <a:gd name="connsiteX6" fmla="*/ 84956 w 84955"/>
                      <a:gd name="connsiteY6" fmla="*/ 945 h 52291"/>
                      <a:gd name="connsiteX7" fmla="*/ 84956 w 84955"/>
                      <a:gd name="connsiteY7" fmla="*/ 2617 h 52291"/>
                      <a:gd name="connsiteX8" fmla="*/ 84229 w 84955"/>
                      <a:gd name="connsiteY8" fmla="*/ 3901 h 52291"/>
                      <a:gd name="connsiteX9" fmla="*/ 727 w 84955"/>
                      <a:gd name="connsiteY9" fmla="*/ 52098 h 52291"/>
                      <a:gd name="connsiteX10" fmla="*/ 0 w 84955"/>
                      <a:gd name="connsiteY10" fmla="*/ 52292 h 52291"/>
                      <a:gd name="connsiteX11" fmla="*/ 0 w 84955"/>
                      <a:gd name="connsiteY11" fmla="*/ 49069 h 52291"/>
                      <a:gd name="connsiteX12" fmla="*/ 751 w 84955"/>
                      <a:gd name="connsiteY12" fmla="*/ 48899 h 52291"/>
                      <a:gd name="connsiteX13" fmla="*/ 84229 w 84955"/>
                      <a:gd name="connsiteY13" fmla="*/ 703 h 52291"/>
                      <a:gd name="connsiteX14" fmla="*/ 84496 w 84955"/>
                      <a:gd name="connsiteY14" fmla="*/ 388 h 52291"/>
                      <a:gd name="connsiteX15" fmla="*/ 84496 w 84955"/>
                      <a:gd name="connsiteY15" fmla="*/ 0 h 5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5" h="52291">
                        <a:moveTo>
                          <a:pt x="84568" y="145"/>
                        </a:moveTo>
                        <a:lnTo>
                          <a:pt x="84568" y="145"/>
                        </a:lnTo>
                        <a:lnTo>
                          <a:pt x="84568" y="145"/>
                        </a:lnTo>
                        <a:lnTo>
                          <a:pt x="84568" y="145"/>
                        </a:lnTo>
                        <a:lnTo>
                          <a:pt x="84568" y="145"/>
                        </a:lnTo>
                        <a:lnTo>
                          <a:pt x="84568" y="145"/>
                        </a:lnTo>
                        <a:cubicBezTo>
                          <a:pt x="84769" y="371"/>
                          <a:pt x="84903" y="647"/>
                          <a:pt x="84956" y="945"/>
                        </a:cubicBezTo>
                        <a:lnTo>
                          <a:pt x="84956" y="2617"/>
                        </a:lnTo>
                        <a:cubicBezTo>
                          <a:pt x="84937" y="3138"/>
                          <a:pt x="84665" y="3618"/>
                          <a:pt x="84229" y="3901"/>
                        </a:cubicBezTo>
                        <a:lnTo>
                          <a:pt x="727" y="52098"/>
                        </a:lnTo>
                        <a:cubicBezTo>
                          <a:pt x="506" y="52226"/>
                          <a:pt x="254" y="52294"/>
                          <a:pt x="0" y="52292"/>
                        </a:cubicBezTo>
                        <a:lnTo>
                          <a:pt x="0" y="49069"/>
                        </a:lnTo>
                        <a:cubicBezTo>
                          <a:pt x="262" y="49076"/>
                          <a:pt x="519" y="49018"/>
                          <a:pt x="751" y="48899"/>
                        </a:cubicBezTo>
                        <a:lnTo>
                          <a:pt x="84229" y="703"/>
                        </a:lnTo>
                        <a:cubicBezTo>
                          <a:pt x="84357" y="637"/>
                          <a:pt x="84452" y="523"/>
                          <a:pt x="84496" y="388"/>
                        </a:cubicBezTo>
                        <a:cubicBezTo>
                          <a:pt x="84575" y="271"/>
                          <a:pt x="84575" y="116"/>
                          <a:pt x="84496" y="0"/>
                        </a:cubicBezTo>
                        <a:close/>
                      </a:path>
                    </a:pathLst>
                  </a:custGeom>
                  <a:solidFill>
                    <a:srgbClr val="000000">
                      <a:alpha val="60000"/>
                    </a:srgbClr>
                  </a:solidFill>
                  <a:ln w="2419" cap="flat">
                    <a:noFill/>
                    <a:prstDash val="solid"/>
                    <a:miter/>
                  </a:ln>
                </p:spPr>
                <p:txBody>
                  <a:bodyPr rtlCol="0" anchor="ctr"/>
                  <a:lstStyle/>
                  <a:p>
                    <a:endParaRPr lang="en-US"/>
                  </a:p>
                </p:txBody>
              </p:sp>
              <p:grpSp>
                <p:nvGrpSpPr>
                  <p:cNvPr id="1387" name="Graphic 41">
                    <a:extLst>
                      <a:ext uri="{FF2B5EF4-FFF2-40B4-BE49-F238E27FC236}">
                        <a16:creationId xmlns="" xmlns:a16="http://schemas.microsoft.com/office/drawing/2014/main" id="{9AB3F32C-81C3-4A76-B38B-05ABE0FD0FF5}"/>
                      </a:ext>
                    </a:extLst>
                  </p:cNvPr>
                  <p:cNvGrpSpPr/>
                  <p:nvPr/>
                </p:nvGrpSpPr>
                <p:grpSpPr>
                  <a:xfrm>
                    <a:off x="4648589" y="4306430"/>
                    <a:ext cx="145734" cy="83781"/>
                    <a:chOff x="4648589" y="4306430"/>
                    <a:chExt cx="145734" cy="83781"/>
                  </a:xfrm>
                </p:grpSpPr>
                <p:sp>
                  <p:nvSpPr>
                    <p:cNvPr id="1388" name="Freeform: Shape 1387">
                      <a:extLst>
                        <a:ext uri="{FF2B5EF4-FFF2-40B4-BE49-F238E27FC236}">
                          <a16:creationId xmlns="" xmlns:a16="http://schemas.microsoft.com/office/drawing/2014/main" id="{6AE38936-AEDE-4AC5-9FA8-8592D130084B}"/>
                        </a:ext>
                      </a:extLst>
                    </p:cNvPr>
                    <p:cNvSpPr/>
                    <p:nvPr/>
                  </p:nvSpPr>
                  <p:spPr>
                    <a:xfrm>
                      <a:off x="4794313" y="4341893"/>
                      <a:ext cx="10" cy="290"/>
                    </a:xfrm>
                    <a:custGeom>
                      <a:avLst/>
                      <a:gdLst>
                        <a:gd name="connsiteX0" fmla="*/ 0 w 10"/>
                        <a:gd name="connsiteY0" fmla="*/ 0 h 290"/>
                        <a:gd name="connsiteX1" fmla="*/ 0 w 10"/>
                        <a:gd name="connsiteY1" fmla="*/ 291 h 290"/>
                        <a:gd name="connsiteX2" fmla="*/ 0 w 10"/>
                        <a:gd name="connsiteY2" fmla="*/ 291 h 290"/>
                        <a:gd name="connsiteX3" fmla="*/ 0 w 10"/>
                        <a:gd name="connsiteY3" fmla="*/ 0 h 290"/>
                      </a:gdLst>
                      <a:ahLst/>
                      <a:cxnLst>
                        <a:cxn ang="0">
                          <a:pos x="connsiteX0" y="connsiteY0"/>
                        </a:cxn>
                        <a:cxn ang="0">
                          <a:pos x="connsiteX1" y="connsiteY1"/>
                        </a:cxn>
                        <a:cxn ang="0">
                          <a:pos x="connsiteX2" y="connsiteY2"/>
                        </a:cxn>
                        <a:cxn ang="0">
                          <a:pos x="connsiteX3" y="connsiteY3"/>
                        </a:cxn>
                      </a:cxnLst>
                      <a:rect l="l" t="t" r="r" b="b"/>
                      <a:pathLst>
                        <a:path w="10" h="290">
                          <a:moveTo>
                            <a:pt x="0" y="0"/>
                          </a:moveTo>
                          <a:cubicBezTo>
                            <a:pt x="12" y="97"/>
                            <a:pt x="12" y="194"/>
                            <a:pt x="0" y="291"/>
                          </a:cubicBezTo>
                          <a:lnTo>
                            <a:pt x="0" y="291"/>
                          </a:lnTo>
                          <a:cubicBezTo>
                            <a:pt x="0" y="291"/>
                            <a:pt x="24" y="73"/>
                            <a:pt x="0" y="0"/>
                          </a:cubicBezTo>
                          <a:close/>
                        </a:path>
                      </a:pathLst>
                    </a:custGeom>
                    <a:solidFill>
                      <a:srgbClr val="000000"/>
                    </a:solidFill>
                    <a:ln w="2419" cap="flat">
                      <a:noFill/>
                      <a:prstDash val="solid"/>
                      <a:miter/>
                    </a:ln>
                  </p:spPr>
                  <p:txBody>
                    <a:bodyPr rtlCol="0" anchor="ctr"/>
                    <a:lstStyle/>
                    <a:p>
                      <a:endParaRPr lang="en-US"/>
                    </a:p>
                  </p:txBody>
                </p:sp>
                <p:sp>
                  <p:nvSpPr>
                    <p:cNvPr id="1389" name="Freeform: Shape 1388">
                      <a:extLst>
                        <a:ext uri="{FF2B5EF4-FFF2-40B4-BE49-F238E27FC236}">
                          <a16:creationId xmlns="" xmlns:a16="http://schemas.microsoft.com/office/drawing/2014/main" id="{8922B8C0-2DDF-4349-AF1E-9EF59BA20AC4}"/>
                        </a:ext>
                      </a:extLst>
                    </p:cNvPr>
                    <p:cNvSpPr/>
                    <p:nvPr/>
                  </p:nvSpPr>
                  <p:spPr>
                    <a:xfrm>
                      <a:off x="4648589" y="4306430"/>
                      <a:ext cx="145372" cy="83781"/>
                    </a:xfrm>
                    <a:custGeom>
                      <a:avLst/>
                      <a:gdLst>
                        <a:gd name="connsiteX0" fmla="*/ 262 w 145372"/>
                        <a:gd name="connsiteY0" fmla="*/ 49081 h 83781"/>
                        <a:gd name="connsiteX1" fmla="*/ 60065 w 145372"/>
                        <a:gd name="connsiteY1" fmla="*/ 83611 h 83781"/>
                        <a:gd name="connsiteX2" fmla="*/ 61568 w 145372"/>
                        <a:gd name="connsiteY2" fmla="*/ 83611 h 83781"/>
                        <a:gd name="connsiteX3" fmla="*/ 145046 w 145372"/>
                        <a:gd name="connsiteY3" fmla="*/ 35414 h 83781"/>
                        <a:gd name="connsiteX4" fmla="*/ 145312 w 145372"/>
                        <a:gd name="connsiteY4" fmla="*/ 35099 h 83781"/>
                        <a:gd name="connsiteX5" fmla="*/ 145312 w 145372"/>
                        <a:gd name="connsiteY5" fmla="*/ 34712 h 83781"/>
                        <a:gd name="connsiteX6" fmla="*/ 145312 w 145372"/>
                        <a:gd name="connsiteY6" fmla="*/ 34712 h 83781"/>
                        <a:gd name="connsiteX7" fmla="*/ 145312 w 145372"/>
                        <a:gd name="connsiteY7" fmla="*/ 34712 h 83781"/>
                        <a:gd name="connsiteX8" fmla="*/ 145312 w 145372"/>
                        <a:gd name="connsiteY8" fmla="*/ 34712 h 83781"/>
                        <a:gd name="connsiteX9" fmla="*/ 85508 w 145372"/>
                        <a:gd name="connsiteY9" fmla="*/ 182 h 83781"/>
                        <a:gd name="connsiteX10" fmla="*/ 84006 w 145372"/>
                        <a:gd name="connsiteY10" fmla="*/ 182 h 83781"/>
                        <a:gd name="connsiteX11" fmla="*/ 528 w 145372"/>
                        <a:gd name="connsiteY11" fmla="*/ 48378 h 83781"/>
                        <a:gd name="connsiteX12" fmla="*/ 528 w 145372"/>
                        <a:gd name="connsiteY12" fmla="*/ 48378 h 83781"/>
                        <a:gd name="connsiteX13" fmla="*/ 528 w 145372"/>
                        <a:gd name="connsiteY13" fmla="*/ 48378 h 83781"/>
                        <a:gd name="connsiteX14" fmla="*/ 262 w 145372"/>
                        <a:gd name="connsiteY14" fmla="*/ 49081 h 8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72" h="83781">
                          <a:moveTo>
                            <a:pt x="262" y="49081"/>
                          </a:moveTo>
                          <a:lnTo>
                            <a:pt x="60065" y="83611"/>
                          </a:lnTo>
                          <a:cubicBezTo>
                            <a:pt x="60540" y="83839"/>
                            <a:pt x="61093" y="83839"/>
                            <a:pt x="61568" y="83611"/>
                          </a:cubicBezTo>
                          <a:lnTo>
                            <a:pt x="145046" y="35414"/>
                          </a:lnTo>
                          <a:cubicBezTo>
                            <a:pt x="145174" y="35349"/>
                            <a:pt x="145268" y="35235"/>
                            <a:pt x="145312" y="35099"/>
                          </a:cubicBezTo>
                          <a:cubicBezTo>
                            <a:pt x="145392" y="34983"/>
                            <a:pt x="145392" y="34828"/>
                            <a:pt x="145312" y="34712"/>
                          </a:cubicBezTo>
                          <a:lnTo>
                            <a:pt x="145312" y="34712"/>
                          </a:lnTo>
                          <a:lnTo>
                            <a:pt x="145312" y="34712"/>
                          </a:lnTo>
                          <a:lnTo>
                            <a:pt x="145312" y="34712"/>
                          </a:lnTo>
                          <a:lnTo>
                            <a:pt x="85508" y="182"/>
                          </a:lnTo>
                          <a:cubicBezTo>
                            <a:pt x="85036" y="-61"/>
                            <a:pt x="84479" y="-61"/>
                            <a:pt x="84006" y="182"/>
                          </a:cubicBezTo>
                          <a:lnTo>
                            <a:pt x="528" y="48378"/>
                          </a:lnTo>
                          <a:lnTo>
                            <a:pt x="528" y="48378"/>
                          </a:lnTo>
                          <a:lnTo>
                            <a:pt x="528" y="48378"/>
                          </a:lnTo>
                          <a:cubicBezTo>
                            <a:pt x="-150" y="48524"/>
                            <a:pt x="-102" y="48863"/>
                            <a:pt x="262" y="49081"/>
                          </a:cubicBezTo>
                          <a:close/>
                        </a:path>
                      </a:pathLst>
                    </a:custGeom>
                    <a:solidFill>
                      <a:srgbClr val="000000"/>
                    </a:solidFill>
                    <a:ln w="2419" cap="flat">
                      <a:noFill/>
                      <a:prstDash val="solid"/>
                      <a:miter/>
                    </a:ln>
                  </p:spPr>
                  <p:txBody>
                    <a:bodyPr rtlCol="0" anchor="ctr"/>
                    <a:lstStyle/>
                    <a:p>
                      <a:endParaRPr lang="en-US"/>
                    </a:p>
                  </p:txBody>
                </p:sp>
                <p:sp>
                  <p:nvSpPr>
                    <p:cNvPr id="1390" name="Freeform: Shape 1389">
                      <a:extLst>
                        <a:ext uri="{FF2B5EF4-FFF2-40B4-BE49-F238E27FC236}">
                          <a16:creationId xmlns="" xmlns:a16="http://schemas.microsoft.com/office/drawing/2014/main" id="{05F64973-D21A-433F-A2D4-D2E86BC25D76}"/>
                        </a:ext>
                      </a:extLst>
                    </p:cNvPr>
                    <p:cNvSpPr/>
                    <p:nvPr/>
                  </p:nvSpPr>
                  <p:spPr>
                    <a:xfrm>
                      <a:off x="4793925" y="4341191"/>
                      <a:ext cx="2423" cy="2423"/>
                    </a:xfrm>
                    <a:custGeom>
                      <a:avLst/>
                      <a:gdLst>
                        <a:gd name="connsiteX0" fmla="*/ 0 w 2423"/>
                        <a:gd name="connsiteY0" fmla="*/ 0 h 2423"/>
                        <a:gd name="connsiteX1" fmla="*/ 0 w 2423"/>
                        <a:gd name="connsiteY1" fmla="*/ 0 h 2423"/>
                        <a:gd name="connsiteX2" fmla="*/ 0 w 2423"/>
                        <a:gd name="connsiteY2" fmla="*/ 0 h 2423"/>
                        <a:gd name="connsiteX3" fmla="*/ 0 w 2423"/>
                        <a:gd name="connsiteY3" fmla="*/ 0 h 2423"/>
                      </a:gdLst>
                      <a:ahLst/>
                      <a:cxnLst>
                        <a:cxn ang="0">
                          <a:pos x="connsiteX0" y="connsiteY0"/>
                        </a:cxn>
                        <a:cxn ang="0">
                          <a:pos x="connsiteX1" y="connsiteY1"/>
                        </a:cxn>
                        <a:cxn ang="0">
                          <a:pos x="connsiteX2" y="connsiteY2"/>
                        </a:cxn>
                        <a:cxn ang="0">
                          <a:pos x="connsiteX3" y="connsiteY3"/>
                        </a:cxn>
                      </a:cxnLst>
                      <a:rect l="l" t="t" r="r" b="b"/>
                      <a:pathLst>
                        <a:path w="2423" h="2423">
                          <a:moveTo>
                            <a:pt x="0" y="0"/>
                          </a:moveTo>
                          <a:lnTo>
                            <a:pt x="0" y="0"/>
                          </a:lnTo>
                          <a:lnTo>
                            <a:pt x="0" y="0"/>
                          </a:lnTo>
                          <a:lnTo>
                            <a:pt x="0" y="0"/>
                          </a:lnTo>
                          <a:close/>
                        </a:path>
                      </a:pathLst>
                    </a:custGeom>
                    <a:solidFill>
                      <a:srgbClr val="000000">
                        <a:alpha val="15000"/>
                      </a:srgbClr>
                    </a:solidFill>
                    <a:ln w="2419" cap="flat">
                      <a:noFill/>
                      <a:prstDash val="solid"/>
                      <a:miter/>
                    </a:ln>
                  </p:spPr>
                  <p:txBody>
                    <a:bodyPr rtlCol="0" anchor="ctr"/>
                    <a:lstStyle/>
                    <a:p>
                      <a:endParaRPr lang="en-US"/>
                    </a:p>
                  </p:txBody>
                </p:sp>
              </p:grpSp>
              <p:sp>
                <p:nvSpPr>
                  <p:cNvPr id="1391" name="Freeform: Shape 1390">
                    <a:extLst>
                      <a:ext uri="{FF2B5EF4-FFF2-40B4-BE49-F238E27FC236}">
                        <a16:creationId xmlns="" xmlns:a16="http://schemas.microsoft.com/office/drawing/2014/main" id="{45C18D6D-6535-4AC0-A891-6B7024E439C3}"/>
                      </a:ext>
                    </a:extLst>
                  </p:cNvPr>
                  <p:cNvSpPr/>
                  <p:nvPr/>
                </p:nvSpPr>
                <p:spPr>
                  <a:xfrm>
                    <a:off x="4741973" y="4317444"/>
                    <a:ext cx="29829" cy="18464"/>
                  </a:xfrm>
                  <a:custGeom>
                    <a:avLst/>
                    <a:gdLst>
                      <a:gd name="connsiteX0" fmla="*/ 29805 w 29829"/>
                      <a:gd name="connsiteY0" fmla="*/ 2350 h 18464"/>
                      <a:gd name="connsiteX1" fmla="*/ 28545 w 29829"/>
                      <a:gd name="connsiteY1" fmla="*/ 703 h 18464"/>
                      <a:gd name="connsiteX2" fmla="*/ 25904 w 29829"/>
                      <a:gd name="connsiteY2" fmla="*/ 0 h 18464"/>
                      <a:gd name="connsiteX3" fmla="*/ 25661 w 29829"/>
                      <a:gd name="connsiteY3" fmla="*/ 0 h 18464"/>
                      <a:gd name="connsiteX4" fmla="*/ 18852 w 29829"/>
                      <a:gd name="connsiteY4" fmla="*/ 1381 h 18464"/>
                      <a:gd name="connsiteX5" fmla="*/ 18852 w 29829"/>
                      <a:gd name="connsiteY5" fmla="*/ 1381 h 18464"/>
                      <a:gd name="connsiteX6" fmla="*/ 13012 w 29829"/>
                      <a:gd name="connsiteY6" fmla="*/ 727 h 18464"/>
                      <a:gd name="connsiteX7" fmla="*/ 12310 w 29829"/>
                      <a:gd name="connsiteY7" fmla="*/ 727 h 18464"/>
                      <a:gd name="connsiteX8" fmla="*/ 11340 w 29829"/>
                      <a:gd name="connsiteY8" fmla="*/ 727 h 18464"/>
                      <a:gd name="connsiteX9" fmla="*/ 7560 w 29829"/>
                      <a:gd name="connsiteY9" fmla="*/ 727 h 18464"/>
                      <a:gd name="connsiteX10" fmla="*/ 5283 w 29829"/>
                      <a:gd name="connsiteY10" fmla="*/ 557 h 18464"/>
                      <a:gd name="connsiteX11" fmla="*/ 5040 w 29829"/>
                      <a:gd name="connsiteY11" fmla="*/ 557 h 18464"/>
                      <a:gd name="connsiteX12" fmla="*/ 3344 w 29829"/>
                      <a:gd name="connsiteY12" fmla="*/ 897 h 18464"/>
                      <a:gd name="connsiteX13" fmla="*/ 0 w 29829"/>
                      <a:gd name="connsiteY13" fmla="*/ 2811 h 18464"/>
                      <a:gd name="connsiteX14" fmla="*/ 0 w 29829"/>
                      <a:gd name="connsiteY14" fmla="*/ 3926 h 18464"/>
                      <a:gd name="connsiteX15" fmla="*/ 25055 w 29829"/>
                      <a:gd name="connsiteY15" fmla="*/ 18464 h 18464"/>
                      <a:gd name="connsiteX16" fmla="*/ 28399 w 29829"/>
                      <a:gd name="connsiteY16" fmla="*/ 16526 h 18464"/>
                      <a:gd name="connsiteX17" fmla="*/ 28981 w 29829"/>
                      <a:gd name="connsiteY17" fmla="*/ 15508 h 18464"/>
                      <a:gd name="connsiteX18" fmla="*/ 28981 w 29829"/>
                      <a:gd name="connsiteY18" fmla="*/ 14394 h 18464"/>
                      <a:gd name="connsiteX19" fmla="*/ 28690 w 29829"/>
                      <a:gd name="connsiteY19" fmla="*/ 12988 h 18464"/>
                      <a:gd name="connsiteX20" fmla="*/ 28496 w 29829"/>
                      <a:gd name="connsiteY20" fmla="*/ 12164 h 18464"/>
                      <a:gd name="connsiteX21" fmla="*/ 28617 w 29829"/>
                      <a:gd name="connsiteY21" fmla="*/ 11365 h 18464"/>
                      <a:gd name="connsiteX22" fmla="*/ 28617 w 29829"/>
                      <a:gd name="connsiteY22" fmla="*/ 10226 h 18464"/>
                      <a:gd name="connsiteX23" fmla="*/ 28617 w 29829"/>
                      <a:gd name="connsiteY23" fmla="*/ 9838 h 18464"/>
                      <a:gd name="connsiteX24" fmla="*/ 27406 w 29829"/>
                      <a:gd name="connsiteY24" fmla="*/ 7851 h 18464"/>
                      <a:gd name="connsiteX25" fmla="*/ 27406 w 29829"/>
                      <a:gd name="connsiteY25" fmla="*/ 7536 h 18464"/>
                      <a:gd name="connsiteX26" fmla="*/ 29829 w 29829"/>
                      <a:gd name="connsiteY26" fmla="*/ 3586 h 18464"/>
                      <a:gd name="connsiteX27" fmla="*/ 29805 w 29829"/>
                      <a:gd name="connsiteY27" fmla="*/ 2350 h 18464"/>
                      <a:gd name="connsiteX28" fmla="*/ 24644 w 29829"/>
                      <a:gd name="connsiteY28" fmla="*/ 5549 h 18464"/>
                      <a:gd name="connsiteX29" fmla="*/ 22826 w 29829"/>
                      <a:gd name="connsiteY29" fmla="*/ 6228 h 18464"/>
                      <a:gd name="connsiteX30" fmla="*/ 19434 w 29829"/>
                      <a:gd name="connsiteY30" fmla="*/ 5985 h 18464"/>
                      <a:gd name="connsiteX31" fmla="*/ 18828 w 29829"/>
                      <a:gd name="connsiteY31" fmla="*/ 5404 h 18464"/>
                      <a:gd name="connsiteX32" fmla="*/ 20185 w 29829"/>
                      <a:gd name="connsiteY32" fmla="*/ 4071 h 18464"/>
                      <a:gd name="connsiteX33" fmla="*/ 24765 w 29829"/>
                      <a:gd name="connsiteY33" fmla="*/ 3392 h 18464"/>
                      <a:gd name="connsiteX34" fmla="*/ 25395 w 29829"/>
                      <a:gd name="connsiteY34" fmla="*/ 3659 h 18464"/>
                      <a:gd name="connsiteX35" fmla="*/ 26000 w 29829"/>
                      <a:gd name="connsiteY35" fmla="*/ 4241 h 18464"/>
                      <a:gd name="connsiteX36" fmla="*/ 24644 w 29829"/>
                      <a:gd name="connsiteY36" fmla="*/ 5549 h 1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829" h="18464">
                        <a:moveTo>
                          <a:pt x="29805" y="2350"/>
                        </a:moveTo>
                        <a:cubicBezTo>
                          <a:pt x="29805" y="1769"/>
                          <a:pt x="29466" y="1236"/>
                          <a:pt x="28545" y="703"/>
                        </a:cubicBezTo>
                        <a:cubicBezTo>
                          <a:pt x="27738" y="247"/>
                          <a:pt x="26829" y="7"/>
                          <a:pt x="25904" y="0"/>
                        </a:cubicBezTo>
                        <a:lnTo>
                          <a:pt x="25661" y="0"/>
                        </a:lnTo>
                        <a:cubicBezTo>
                          <a:pt x="23359" y="286"/>
                          <a:pt x="21084" y="746"/>
                          <a:pt x="18852" y="1381"/>
                        </a:cubicBezTo>
                        <a:lnTo>
                          <a:pt x="18852" y="1381"/>
                        </a:lnTo>
                        <a:cubicBezTo>
                          <a:pt x="16882" y="1522"/>
                          <a:pt x="14902" y="1299"/>
                          <a:pt x="13012" y="727"/>
                        </a:cubicBezTo>
                        <a:lnTo>
                          <a:pt x="12310" y="727"/>
                        </a:lnTo>
                        <a:lnTo>
                          <a:pt x="11340" y="727"/>
                        </a:lnTo>
                        <a:cubicBezTo>
                          <a:pt x="10083" y="838"/>
                          <a:pt x="8818" y="838"/>
                          <a:pt x="7560" y="727"/>
                        </a:cubicBezTo>
                        <a:lnTo>
                          <a:pt x="5283" y="557"/>
                        </a:lnTo>
                        <a:lnTo>
                          <a:pt x="5040" y="557"/>
                        </a:lnTo>
                        <a:cubicBezTo>
                          <a:pt x="4454" y="499"/>
                          <a:pt x="3863" y="618"/>
                          <a:pt x="3344" y="897"/>
                        </a:cubicBezTo>
                        <a:lnTo>
                          <a:pt x="0" y="2811"/>
                        </a:lnTo>
                        <a:lnTo>
                          <a:pt x="0" y="3926"/>
                        </a:lnTo>
                        <a:lnTo>
                          <a:pt x="25055" y="18464"/>
                        </a:lnTo>
                        <a:lnTo>
                          <a:pt x="28399" y="16526"/>
                        </a:lnTo>
                        <a:cubicBezTo>
                          <a:pt x="28794" y="16349"/>
                          <a:pt x="29029" y="15937"/>
                          <a:pt x="28981" y="15508"/>
                        </a:cubicBezTo>
                        <a:cubicBezTo>
                          <a:pt x="28981" y="15339"/>
                          <a:pt x="28981" y="14612"/>
                          <a:pt x="28981" y="14394"/>
                        </a:cubicBezTo>
                        <a:cubicBezTo>
                          <a:pt x="28949" y="13914"/>
                          <a:pt x="28850" y="13441"/>
                          <a:pt x="28690" y="12988"/>
                        </a:cubicBezTo>
                        <a:cubicBezTo>
                          <a:pt x="28610" y="12717"/>
                          <a:pt x="28545" y="12443"/>
                          <a:pt x="28496" y="12164"/>
                        </a:cubicBezTo>
                        <a:cubicBezTo>
                          <a:pt x="28554" y="11900"/>
                          <a:pt x="28596" y="11634"/>
                          <a:pt x="28617" y="11365"/>
                        </a:cubicBezTo>
                        <a:lnTo>
                          <a:pt x="28617" y="10226"/>
                        </a:lnTo>
                        <a:cubicBezTo>
                          <a:pt x="28639" y="10097"/>
                          <a:pt x="28639" y="9966"/>
                          <a:pt x="28617" y="9838"/>
                        </a:cubicBezTo>
                        <a:cubicBezTo>
                          <a:pt x="28448" y="9281"/>
                          <a:pt x="27672" y="8699"/>
                          <a:pt x="27406" y="7851"/>
                        </a:cubicBezTo>
                        <a:cubicBezTo>
                          <a:pt x="27391" y="7747"/>
                          <a:pt x="27391" y="7640"/>
                          <a:pt x="27406" y="7536"/>
                        </a:cubicBezTo>
                        <a:cubicBezTo>
                          <a:pt x="27915" y="6349"/>
                          <a:pt x="29829" y="4919"/>
                          <a:pt x="29829" y="3586"/>
                        </a:cubicBezTo>
                        <a:cubicBezTo>
                          <a:pt x="29781" y="3271"/>
                          <a:pt x="29805" y="2544"/>
                          <a:pt x="29805" y="2350"/>
                        </a:cubicBezTo>
                        <a:close/>
                        <a:moveTo>
                          <a:pt x="24644" y="5549"/>
                        </a:moveTo>
                        <a:cubicBezTo>
                          <a:pt x="24079" y="5874"/>
                          <a:pt x="23466" y="6104"/>
                          <a:pt x="22826" y="6228"/>
                        </a:cubicBezTo>
                        <a:cubicBezTo>
                          <a:pt x="21702" y="6540"/>
                          <a:pt x="20502" y="6455"/>
                          <a:pt x="19434" y="5985"/>
                        </a:cubicBezTo>
                        <a:cubicBezTo>
                          <a:pt x="19182" y="5852"/>
                          <a:pt x="18973" y="5648"/>
                          <a:pt x="18828" y="5404"/>
                        </a:cubicBezTo>
                        <a:cubicBezTo>
                          <a:pt x="19138" y="4834"/>
                          <a:pt x="19611" y="4369"/>
                          <a:pt x="20185" y="4071"/>
                        </a:cubicBezTo>
                        <a:cubicBezTo>
                          <a:pt x="21571" y="3276"/>
                          <a:pt x="23207" y="3034"/>
                          <a:pt x="24765" y="3392"/>
                        </a:cubicBezTo>
                        <a:cubicBezTo>
                          <a:pt x="24985" y="3455"/>
                          <a:pt x="25196" y="3545"/>
                          <a:pt x="25395" y="3659"/>
                        </a:cubicBezTo>
                        <a:cubicBezTo>
                          <a:pt x="25647" y="3792"/>
                          <a:pt x="25855" y="3996"/>
                          <a:pt x="26000" y="4241"/>
                        </a:cubicBezTo>
                        <a:cubicBezTo>
                          <a:pt x="25688" y="4803"/>
                          <a:pt x="25215" y="5258"/>
                          <a:pt x="24644" y="5549"/>
                        </a:cubicBezTo>
                        <a:close/>
                      </a:path>
                    </a:pathLst>
                  </a:custGeom>
                  <a:solidFill>
                    <a:srgbClr val="263238"/>
                  </a:solidFill>
                  <a:ln w="2419" cap="flat">
                    <a:noFill/>
                    <a:prstDash val="solid"/>
                    <a:miter/>
                  </a:ln>
                </p:spPr>
                <p:txBody>
                  <a:bodyPr rtlCol="0" anchor="ctr"/>
                  <a:lstStyle/>
                  <a:p>
                    <a:endParaRPr lang="en-US"/>
                  </a:p>
                </p:txBody>
              </p:sp>
              <p:sp>
                <p:nvSpPr>
                  <p:cNvPr id="1392" name="Freeform: Shape 1391">
                    <a:extLst>
                      <a:ext uri="{FF2B5EF4-FFF2-40B4-BE49-F238E27FC236}">
                        <a16:creationId xmlns="" xmlns:a16="http://schemas.microsoft.com/office/drawing/2014/main" id="{F24D5280-490E-4140-B2A1-202D09087A22}"/>
                      </a:ext>
                    </a:extLst>
                  </p:cNvPr>
                  <p:cNvSpPr/>
                  <p:nvPr/>
                </p:nvSpPr>
                <p:spPr>
                  <a:xfrm>
                    <a:off x="4741924" y="4317492"/>
                    <a:ext cx="29846" cy="17228"/>
                  </a:xfrm>
                  <a:custGeom>
                    <a:avLst/>
                    <a:gdLst>
                      <a:gd name="connsiteX0" fmla="*/ 3344 w 29846"/>
                      <a:gd name="connsiteY0" fmla="*/ 775 h 17228"/>
                      <a:gd name="connsiteX1" fmla="*/ 0 w 29846"/>
                      <a:gd name="connsiteY1" fmla="*/ 2690 h 17228"/>
                      <a:gd name="connsiteX2" fmla="*/ 25055 w 29846"/>
                      <a:gd name="connsiteY2" fmla="*/ 17229 h 17228"/>
                      <a:gd name="connsiteX3" fmla="*/ 28399 w 29846"/>
                      <a:gd name="connsiteY3" fmla="*/ 15290 h 17228"/>
                      <a:gd name="connsiteX4" fmla="*/ 28690 w 29846"/>
                      <a:gd name="connsiteY4" fmla="*/ 12867 h 17228"/>
                      <a:gd name="connsiteX5" fmla="*/ 28545 w 29846"/>
                      <a:gd name="connsiteY5" fmla="*/ 9717 h 17228"/>
                      <a:gd name="connsiteX6" fmla="*/ 27454 w 29846"/>
                      <a:gd name="connsiteY6" fmla="*/ 6300 h 17228"/>
                      <a:gd name="connsiteX7" fmla="*/ 28593 w 29846"/>
                      <a:gd name="connsiteY7" fmla="*/ 703 h 17228"/>
                      <a:gd name="connsiteX8" fmla="*/ 25952 w 29846"/>
                      <a:gd name="connsiteY8" fmla="*/ 0 h 17228"/>
                      <a:gd name="connsiteX9" fmla="*/ 25710 w 29846"/>
                      <a:gd name="connsiteY9" fmla="*/ 0 h 17228"/>
                      <a:gd name="connsiteX10" fmla="*/ 18901 w 29846"/>
                      <a:gd name="connsiteY10" fmla="*/ 1381 h 17228"/>
                      <a:gd name="connsiteX11" fmla="*/ 18901 w 29846"/>
                      <a:gd name="connsiteY11" fmla="*/ 1381 h 17228"/>
                      <a:gd name="connsiteX12" fmla="*/ 13061 w 29846"/>
                      <a:gd name="connsiteY12" fmla="*/ 727 h 17228"/>
                      <a:gd name="connsiteX13" fmla="*/ 12358 w 29846"/>
                      <a:gd name="connsiteY13" fmla="*/ 727 h 17228"/>
                      <a:gd name="connsiteX14" fmla="*/ 11389 w 29846"/>
                      <a:gd name="connsiteY14" fmla="*/ 727 h 17228"/>
                      <a:gd name="connsiteX15" fmla="*/ 7609 w 29846"/>
                      <a:gd name="connsiteY15" fmla="*/ 727 h 17228"/>
                      <a:gd name="connsiteX16" fmla="*/ 5331 w 29846"/>
                      <a:gd name="connsiteY16" fmla="*/ 557 h 17228"/>
                      <a:gd name="connsiteX17" fmla="*/ 5089 w 29846"/>
                      <a:gd name="connsiteY17" fmla="*/ 557 h 17228"/>
                      <a:gd name="connsiteX18" fmla="*/ 3344 w 29846"/>
                      <a:gd name="connsiteY18" fmla="*/ 775 h 17228"/>
                      <a:gd name="connsiteX19" fmla="*/ 24014 w 29846"/>
                      <a:gd name="connsiteY19" fmla="*/ 13739 h 17228"/>
                      <a:gd name="connsiteX20" fmla="*/ 25395 w 29846"/>
                      <a:gd name="connsiteY20" fmla="*/ 13739 h 17228"/>
                      <a:gd name="connsiteX21" fmla="*/ 25201 w 29846"/>
                      <a:gd name="connsiteY21" fmla="*/ 14539 h 17228"/>
                      <a:gd name="connsiteX22" fmla="*/ 23820 w 29846"/>
                      <a:gd name="connsiteY22" fmla="*/ 14660 h 17228"/>
                      <a:gd name="connsiteX23" fmla="*/ 24014 w 29846"/>
                      <a:gd name="connsiteY23" fmla="*/ 13739 h 17228"/>
                      <a:gd name="connsiteX24" fmla="*/ 20233 w 29846"/>
                      <a:gd name="connsiteY24" fmla="*/ 2908 h 17228"/>
                      <a:gd name="connsiteX25" fmla="*/ 24813 w 29846"/>
                      <a:gd name="connsiteY25" fmla="*/ 2229 h 17228"/>
                      <a:gd name="connsiteX26" fmla="*/ 25443 w 29846"/>
                      <a:gd name="connsiteY26" fmla="*/ 2496 h 17228"/>
                      <a:gd name="connsiteX27" fmla="*/ 24692 w 29846"/>
                      <a:gd name="connsiteY27" fmla="*/ 5501 h 17228"/>
                      <a:gd name="connsiteX28" fmla="*/ 22875 w 29846"/>
                      <a:gd name="connsiteY28" fmla="*/ 6179 h 17228"/>
                      <a:gd name="connsiteX29" fmla="*/ 19482 w 29846"/>
                      <a:gd name="connsiteY29" fmla="*/ 5937 h 17228"/>
                      <a:gd name="connsiteX30" fmla="*/ 20233 w 29846"/>
                      <a:gd name="connsiteY30" fmla="*/ 2908 h 17228"/>
                      <a:gd name="connsiteX31" fmla="*/ 4677 w 29846"/>
                      <a:gd name="connsiteY31" fmla="*/ 2569 h 17228"/>
                      <a:gd name="connsiteX32" fmla="*/ 6058 w 29846"/>
                      <a:gd name="connsiteY32" fmla="*/ 2447 h 17228"/>
                      <a:gd name="connsiteX33" fmla="*/ 5864 w 29846"/>
                      <a:gd name="connsiteY33" fmla="*/ 3247 h 17228"/>
                      <a:gd name="connsiteX34" fmla="*/ 4483 w 29846"/>
                      <a:gd name="connsiteY34" fmla="*/ 3368 h 17228"/>
                      <a:gd name="connsiteX35" fmla="*/ 4677 w 29846"/>
                      <a:gd name="connsiteY35" fmla="*/ 2569 h 1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846" h="17228">
                        <a:moveTo>
                          <a:pt x="3344" y="775"/>
                        </a:moveTo>
                        <a:lnTo>
                          <a:pt x="0" y="2690"/>
                        </a:lnTo>
                        <a:lnTo>
                          <a:pt x="25055" y="17229"/>
                        </a:lnTo>
                        <a:lnTo>
                          <a:pt x="28399" y="15290"/>
                        </a:lnTo>
                        <a:cubicBezTo>
                          <a:pt x="28836" y="15048"/>
                          <a:pt x="29272" y="14709"/>
                          <a:pt x="28690" y="12867"/>
                        </a:cubicBezTo>
                        <a:cubicBezTo>
                          <a:pt x="28109" y="11025"/>
                          <a:pt x="28690" y="10565"/>
                          <a:pt x="28545" y="9717"/>
                        </a:cubicBezTo>
                        <a:cubicBezTo>
                          <a:pt x="28399" y="8869"/>
                          <a:pt x="26703" y="7996"/>
                          <a:pt x="27454" y="6300"/>
                        </a:cubicBezTo>
                        <a:cubicBezTo>
                          <a:pt x="28206" y="4604"/>
                          <a:pt x="31671" y="2472"/>
                          <a:pt x="28593" y="703"/>
                        </a:cubicBezTo>
                        <a:cubicBezTo>
                          <a:pt x="27786" y="247"/>
                          <a:pt x="26878" y="7"/>
                          <a:pt x="25952" y="0"/>
                        </a:cubicBezTo>
                        <a:lnTo>
                          <a:pt x="25710" y="0"/>
                        </a:lnTo>
                        <a:cubicBezTo>
                          <a:pt x="23408" y="286"/>
                          <a:pt x="21132" y="746"/>
                          <a:pt x="18901" y="1381"/>
                        </a:cubicBezTo>
                        <a:lnTo>
                          <a:pt x="18901" y="1381"/>
                        </a:lnTo>
                        <a:cubicBezTo>
                          <a:pt x="16931" y="1522"/>
                          <a:pt x="14951" y="1299"/>
                          <a:pt x="13061" y="727"/>
                        </a:cubicBezTo>
                        <a:lnTo>
                          <a:pt x="12358" y="727"/>
                        </a:lnTo>
                        <a:lnTo>
                          <a:pt x="11389" y="727"/>
                        </a:lnTo>
                        <a:cubicBezTo>
                          <a:pt x="10131" y="838"/>
                          <a:pt x="8866" y="838"/>
                          <a:pt x="7609" y="727"/>
                        </a:cubicBezTo>
                        <a:lnTo>
                          <a:pt x="5331" y="557"/>
                        </a:lnTo>
                        <a:lnTo>
                          <a:pt x="5089" y="557"/>
                        </a:lnTo>
                        <a:cubicBezTo>
                          <a:pt x="4497" y="453"/>
                          <a:pt x="3889" y="528"/>
                          <a:pt x="3344" y="775"/>
                        </a:cubicBezTo>
                        <a:close/>
                        <a:moveTo>
                          <a:pt x="24014" y="13739"/>
                        </a:moveTo>
                        <a:cubicBezTo>
                          <a:pt x="24447" y="13514"/>
                          <a:pt x="24961" y="13514"/>
                          <a:pt x="25395" y="13739"/>
                        </a:cubicBezTo>
                        <a:cubicBezTo>
                          <a:pt x="25710" y="13933"/>
                          <a:pt x="25637" y="14297"/>
                          <a:pt x="25201" y="14539"/>
                        </a:cubicBezTo>
                        <a:cubicBezTo>
                          <a:pt x="24784" y="14791"/>
                          <a:pt x="24275" y="14835"/>
                          <a:pt x="23820" y="14660"/>
                        </a:cubicBezTo>
                        <a:cubicBezTo>
                          <a:pt x="23480" y="14345"/>
                          <a:pt x="23577" y="14006"/>
                          <a:pt x="24014" y="13739"/>
                        </a:cubicBezTo>
                        <a:close/>
                        <a:moveTo>
                          <a:pt x="20233" y="2908"/>
                        </a:moveTo>
                        <a:cubicBezTo>
                          <a:pt x="21619" y="2113"/>
                          <a:pt x="23255" y="1871"/>
                          <a:pt x="24813" y="2229"/>
                        </a:cubicBezTo>
                        <a:cubicBezTo>
                          <a:pt x="25034" y="2292"/>
                          <a:pt x="25244" y="2382"/>
                          <a:pt x="25443" y="2496"/>
                        </a:cubicBezTo>
                        <a:cubicBezTo>
                          <a:pt x="26679" y="3199"/>
                          <a:pt x="26340" y="4556"/>
                          <a:pt x="24692" y="5501"/>
                        </a:cubicBezTo>
                        <a:cubicBezTo>
                          <a:pt x="24127" y="5825"/>
                          <a:pt x="23514" y="6055"/>
                          <a:pt x="22875" y="6179"/>
                        </a:cubicBezTo>
                        <a:cubicBezTo>
                          <a:pt x="21750" y="6492"/>
                          <a:pt x="20551" y="6407"/>
                          <a:pt x="19482" y="5937"/>
                        </a:cubicBezTo>
                        <a:cubicBezTo>
                          <a:pt x="18246" y="5210"/>
                          <a:pt x="18586" y="3877"/>
                          <a:pt x="20233" y="2908"/>
                        </a:cubicBezTo>
                        <a:close/>
                        <a:moveTo>
                          <a:pt x="4677" y="2569"/>
                        </a:moveTo>
                        <a:cubicBezTo>
                          <a:pt x="5098" y="2331"/>
                          <a:pt x="5602" y="2285"/>
                          <a:pt x="6058" y="2447"/>
                        </a:cubicBezTo>
                        <a:cubicBezTo>
                          <a:pt x="6373" y="2641"/>
                          <a:pt x="6300" y="3005"/>
                          <a:pt x="5864" y="3247"/>
                        </a:cubicBezTo>
                        <a:cubicBezTo>
                          <a:pt x="5452" y="3511"/>
                          <a:pt x="4936" y="3555"/>
                          <a:pt x="4483" y="3368"/>
                        </a:cubicBezTo>
                        <a:cubicBezTo>
                          <a:pt x="4144" y="3174"/>
                          <a:pt x="4241" y="2835"/>
                          <a:pt x="4677" y="2569"/>
                        </a:cubicBezTo>
                        <a:close/>
                      </a:path>
                    </a:pathLst>
                  </a:custGeom>
                  <a:solidFill>
                    <a:srgbClr val="37474F"/>
                  </a:solidFill>
                  <a:ln w="2419" cap="flat">
                    <a:noFill/>
                    <a:prstDash val="solid"/>
                    <a:miter/>
                  </a:ln>
                </p:spPr>
                <p:txBody>
                  <a:bodyPr rtlCol="0" anchor="ctr"/>
                  <a:lstStyle/>
                  <a:p>
                    <a:endParaRPr lang="en-US"/>
                  </a:p>
                </p:txBody>
              </p:sp>
              <p:sp>
                <p:nvSpPr>
                  <p:cNvPr id="1393" name="Freeform: Shape 1392">
                    <a:extLst>
                      <a:ext uri="{FF2B5EF4-FFF2-40B4-BE49-F238E27FC236}">
                        <a16:creationId xmlns="" xmlns:a16="http://schemas.microsoft.com/office/drawing/2014/main" id="{DFD5DE14-EC49-4371-8C04-BDA7FADB290D}"/>
                      </a:ext>
                    </a:extLst>
                  </p:cNvPr>
                  <p:cNvSpPr/>
                  <p:nvPr/>
                </p:nvSpPr>
                <p:spPr>
                  <a:xfrm>
                    <a:off x="4659319" y="4312726"/>
                    <a:ext cx="122587" cy="72190"/>
                  </a:xfrm>
                  <a:custGeom>
                    <a:avLst/>
                    <a:gdLst>
                      <a:gd name="connsiteX0" fmla="*/ 52413 w 122587"/>
                      <a:gd name="connsiteY0" fmla="*/ 72081 h 72190"/>
                      <a:gd name="connsiteX1" fmla="*/ 460 w 122587"/>
                      <a:gd name="connsiteY1" fmla="*/ 42010 h 72190"/>
                      <a:gd name="connsiteX2" fmla="*/ 0 w 122587"/>
                      <a:gd name="connsiteY2" fmla="*/ 41234 h 72190"/>
                      <a:gd name="connsiteX3" fmla="*/ 0 w 122587"/>
                      <a:gd name="connsiteY3" fmla="*/ 40580 h 72190"/>
                      <a:gd name="connsiteX4" fmla="*/ 460 w 122587"/>
                      <a:gd name="connsiteY4" fmla="*/ 39805 h 72190"/>
                      <a:gd name="connsiteX5" fmla="*/ 69205 w 122587"/>
                      <a:gd name="connsiteY5" fmla="*/ 89 h 72190"/>
                      <a:gd name="connsiteX6" fmla="*/ 70102 w 122587"/>
                      <a:gd name="connsiteY6" fmla="*/ 89 h 72190"/>
                      <a:gd name="connsiteX7" fmla="*/ 122151 w 122587"/>
                      <a:gd name="connsiteY7" fmla="*/ 30136 h 72190"/>
                      <a:gd name="connsiteX8" fmla="*/ 122588 w 122587"/>
                      <a:gd name="connsiteY8" fmla="*/ 30912 h 72190"/>
                      <a:gd name="connsiteX9" fmla="*/ 122588 w 122587"/>
                      <a:gd name="connsiteY9" fmla="*/ 31493 h 72190"/>
                      <a:gd name="connsiteX10" fmla="*/ 122151 w 122587"/>
                      <a:gd name="connsiteY10" fmla="*/ 32269 h 72190"/>
                      <a:gd name="connsiteX11" fmla="*/ 53285 w 122587"/>
                      <a:gd name="connsiteY11" fmla="*/ 72081 h 72190"/>
                      <a:gd name="connsiteX12" fmla="*/ 52413 w 122587"/>
                      <a:gd name="connsiteY12" fmla="*/ 72081 h 7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587" h="72190">
                        <a:moveTo>
                          <a:pt x="52413" y="72081"/>
                        </a:moveTo>
                        <a:lnTo>
                          <a:pt x="460" y="42010"/>
                        </a:lnTo>
                        <a:cubicBezTo>
                          <a:pt x="201" y="41830"/>
                          <a:pt x="34" y="41547"/>
                          <a:pt x="0" y="41234"/>
                        </a:cubicBezTo>
                        <a:lnTo>
                          <a:pt x="0" y="40580"/>
                        </a:lnTo>
                        <a:cubicBezTo>
                          <a:pt x="24" y="40265"/>
                          <a:pt x="194" y="39977"/>
                          <a:pt x="460" y="39805"/>
                        </a:cubicBezTo>
                        <a:lnTo>
                          <a:pt x="69205" y="89"/>
                        </a:lnTo>
                        <a:cubicBezTo>
                          <a:pt x="69491" y="-30"/>
                          <a:pt x="69816" y="-30"/>
                          <a:pt x="70102" y="89"/>
                        </a:cubicBezTo>
                        <a:lnTo>
                          <a:pt x="122151" y="30136"/>
                        </a:lnTo>
                        <a:cubicBezTo>
                          <a:pt x="122408" y="30313"/>
                          <a:pt x="122568" y="30599"/>
                          <a:pt x="122588" y="30912"/>
                        </a:cubicBezTo>
                        <a:lnTo>
                          <a:pt x="122588" y="31493"/>
                        </a:lnTo>
                        <a:cubicBezTo>
                          <a:pt x="122573" y="31806"/>
                          <a:pt x="122411" y="32094"/>
                          <a:pt x="122151" y="32269"/>
                        </a:cubicBezTo>
                        <a:lnTo>
                          <a:pt x="53285" y="72081"/>
                        </a:lnTo>
                        <a:cubicBezTo>
                          <a:pt x="53014" y="72226"/>
                          <a:pt x="52684" y="72226"/>
                          <a:pt x="52413" y="72081"/>
                        </a:cubicBezTo>
                        <a:close/>
                      </a:path>
                    </a:pathLst>
                  </a:custGeom>
                  <a:solidFill>
                    <a:srgbClr val="FAFAFA"/>
                  </a:solidFill>
                  <a:ln w="2419" cap="flat">
                    <a:noFill/>
                    <a:prstDash val="solid"/>
                    <a:miter/>
                  </a:ln>
                </p:spPr>
                <p:txBody>
                  <a:bodyPr rtlCol="0" anchor="ctr"/>
                  <a:lstStyle/>
                  <a:p>
                    <a:endParaRPr lang="en-US"/>
                  </a:p>
                </p:txBody>
              </p:sp>
              <p:sp>
                <p:nvSpPr>
                  <p:cNvPr id="1394" name="Freeform: Shape 1393">
                    <a:extLst>
                      <a:ext uri="{FF2B5EF4-FFF2-40B4-BE49-F238E27FC236}">
                        <a16:creationId xmlns="" xmlns:a16="http://schemas.microsoft.com/office/drawing/2014/main" id="{9F48F046-C9AB-44DE-9180-39D37A63AC7A}"/>
                      </a:ext>
                    </a:extLst>
                  </p:cNvPr>
                  <p:cNvSpPr/>
                  <p:nvPr/>
                </p:nvSpPr>
                <p:spPr>
                  <a:xfrm>
                    <a:off x="4659343" y="4352701"/>
                    <a:ext cx="52824" cy="32106"/>
                  </a:xfrm>
                  <a:custGeom>
                    <a:avLst/>
                    <a:gdLst>
                      <a:gd name="connsiteX0" fmla="*/ 218 w 52824"/>
                      <a:gd name="connsiteY0" fmla="*/ 0 h 32106"/>
                      <a:gd name="connsiteX1" fmla="*/ 339 w 52824"/>
                      <a:gd name="connsiteY1" fmla="*/ 436 h 32106"/>
                      <a:gd name="connsiteX2" fmla="*/ 52364 w 52824"/>
                      <a:gd name="connsiteY2" fmla="*/ 30483 h 32106"/>
                      <a:gd name="connsiteX3" fmla="*/ 52825 w 52824"/>
                      <a:gd name="connsiteY3" fmla="*/ 30483 h 32106"/>
                      <a:gd name="connsiteX4" fmla="*/ 52825 w 52824"/>
                      <a:gd name="connsiteY4" fmla="*/ 32107 h 32106"/>
                      <a:gd name="connsiteX5" fmla="*/ 52389 w 52824"/>
                      <a:gd name="connsiteY5" fmla="*/ 31986 h 32106"/>
                      <a:gd name="connsiteX6" fmla="*/ 436 w 52824"/>
                      <a:gd name="connsiteY6" fmla="*/ 2035 h 32106"/>
                      <a:gd name="connsiteX7" fmla="*/ 0 w 52824"/>
                      <a:gd name="connsiteY7" fmla="*/ 1260 h 32106"/>
                      <a:gd name="connsiteX8" fmla="*/ 0 w 52824"/>
                      <a:gd name="connsiteY8" fmla="*/ 606 h 32106"/>
                      <a:gd name="connsiteX9" fmla="*/ 218 w 52824"/>
                      <a:gd name="connsiteY9" fmla="*/ 0 h 3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24" h="32106">
                        <a:moveTo>
                          <a:pt x="218" y="0"/>
                        </a:moveTo>
                        <a:cubicBezTo>
                          <a:pt x="218" y="145"/>
                          <a:pt x="218" y="315"/>
                          <a:pt x="339" y="436"/>
                        </a:cubicBezTo>
                        <a:lnTo>
                          <a:pt x="52364" y="30483"/>
                        </a:lnTo>
                        <a:cubicBezTo>
                          <a:pt x="52515" y="30520"/>
                          <a:pt x="52675" y="30520"/>
                          <a:pt x="52825" y="30483"/>
                        </a:cubicBezTo>
                        <a:lnTo>
                          <a:pt x="52825" y="32107"/>
                        </a:lnTo>
                        <a:cubicBezTo>
                          <a:pt x="52672" y="32107"/>
                          <a:pt x="52520" y="32066"/>
                          <a:pt x="52389" y="31986"/>
                        </a:cubicBezTo>
                        <a:lnTo>
                          <a:pt x="436" y="2035"/>
                        </a:lnTo>
                        <a:cubicBezTo>
                          <a:pt x="167" y="1868"/>
                          <a:pt x="2" y="1575"/>
                          <a:pt x="0" y="1260"/>
                        </a:cubicBezTo>
                        <a:lnTo>
                          <a:pt x="0" y="606"/>
                        </a:lnTo>
                        <a:cubicBezTo>
                          <a:pt x="10" y="385"/>
                          <a:pt x="85" y="174"/>
                          <a:pt x="218" y="0"/>
                        </a:cubicBezTo>
                        <a:close/>
                      </a:path>
                    </a:pathLst>
                  </a:custGeom>
                  <a:solidFill>
                    <a:srgbClr val="F0F0F0"/>
                  </a:solidFill>
                  <a:ln w="2419" cap="flat">
                    <a:noFill/>
                    <a:prstDash val="solid"/>
                    <a:miter/>
                  </a:ln>
                </p:spPr>
                <p:txBody>
                  <a:bodyPr rtlCol="0" anchor="ctr"/>
                  <a:lstStyle/>
                  <a:p>
                    <a:endParaRPr lang="en-US"/>
                  </a:p>
                </p:txBody>
              </p:sp>
              <p:sp>
                <p:nvSpPr>
                  <p:cNvPr id="1395" name="Freeform: Shape 1394">
                    <a:extLst>
                      <a:ext uri="{FF2B5EF4-FFF2-40B4-BE49-F238E27FC236}">
                        <a16:creationId xmlns="" xmlns:a16="http://schemas.microsoft.com/office/drawing/2014/main" id="{8EDF60C3-937E-44D3-BD5F-C0217E95E8BB}"/>
                      </a:ext>
                    </a:extLst>
                  </p:cNvPr>
                  <p:cNvSpPr/>
                  <p:nvPr/>
                </p:nvSpPr>
                <p:spPr>
                  <a:xfrm>
                    <a:off x="4712168" y="4343032"/>
                    <a:ext cx="69546" cy="41896"/>
                  </a:xfrm>
                  <a:custGeom>
                    <a:avLst/>
                    <a:gdLst>
                      <a:gd name="connsiteX0" fmla="*/ 69302 w 69546"/>
                      <a:gd name="connsiteY0" fmla="*/ 0 h 41896"/>
                      <a:gd name="connsiteX1" fmla="*/ 69424 w 69546"/>
                      <a:gd name="connsiteY1" fmla="*/ 121 h 41896"/>
                      <a:gd name="connsiteX2" fmla="*/ 69424 w 69546"/>
                      <a:gd name="connsiteY2" fmla="*/ 121 h 41896"/>
                      <a:gd name="connsiteX3" fmla="*/ 69545 w 69546"/>
                      <a:gd name="connsiteY3" fmla="*/ 363 h 41896"/>
                      <a:gd name="connsiteX4" fmla="*/ 69545 w 69546"/>
                      <a:gd name="connsiteY4" fmla="*/ 533 h 41896"/>
                      <a:gd name="connsiteX5" fmla="*/ 69545 w 69546"/>
                      <a:gd name="connsiteY5" fmla="*/ 1212 h 41896"/>
                      <a:gd name="connsiteX6" fmla="*/ 69108 w 69546"/>
                      <a:gd name="connsiteY6" fmla="*/ 1987 h 41896"/>
                      <a:gd name="connsiteX7" fmla="*/ 436 w 69546"/>
                      <a:gd name="connsiteY7" fmla="*/ 41775 h 41896"/>
                      <a:gd name="connsiteX8" fmla="*/ 0 w 69546"/>
                      <a:gd name="connsiteY8" fmla="*/ 41896 h 41896"/>
                      <a:gd name="connsiteX9" fmla="*/ 0 w 69546"/>
                      <a:gd name="connsiteY9" fmla="*/ 40273 h 41896"/>
                      <a:gd name="connsiteX10" fmla="*/ 436 w 69546"/>
                      <a:gd name="connsiteY10" fmla="*/ 40273 h 41896"/>
                      <a:gd name="connsiteX11" fmla="*/ 69205 w 69546"/>
                      <a:gd name="connsiteY11" fmla="*/ 582 h 41896"/>
                      <a:gd name="connsiteX12" fmla="*/ 69302 w 69546"/>
                      <a:gd name="connsiteY12" fmla="*/ 0 h 4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46" h="41896">
                        <a:moveTo>
                          <a:pt x="69302" y="0"/>
                        </a:moveTo>
                        <a:cubicBezTo>
                          <a:pt x="69302" y="0"/>
                          <a:pt x="69302" y="0"/>
                          <a:pt x="69424" y="121"/>
                        </a:cubicBezTo>
                        <a:lnTo>
                          <a:pt x="69424" y="121"/>
                        </a:lnTo>
                        <a:cubicBezTo>
                          <a:pt x="69479" y="194"/>
                          <a:pt x="69520" y="276"/>
                          <a:pt x="69545" y="363"/>
                        </a:cubicBezTo>
                        <a:cubicBezTo>
                          <a:pt x="69547" y="419"/>
                          <a:pt x="69547" y="477"/>
                          <a:pt x="69545" y="533"/>
                        </a:cubicBezTo>
                        <a:lnTo>
                          <a:pt x="69545" y="1212"/>
                        </a:lnTo>
                        <a:cubicBezTo>
                          <a:pt x="69530" y="1524"/>
                          <a:pt x="69368" y="1813"/>
                          <a:pt x="69108" y="1987"/>
                        </a:cubicBezTo>
                        <a:lnTo>
                          <a:pt x="436" y="41775"/>
                        </a:lnTo>
                        <a:cubicBezTo>
                          <a:pt x="305" y="41855"/>
                          <a:pt x="153" y="41896"/>
                          <a:pt x="0" y="41896"/>
                        </a:cubicBezTo>
                        <a:lnTo>
                          <a:pt x="0" y="40273"/>
                        </a:lnTo>
                        <a:cubicBezTo>
                          <a:pt x="143" y="40312"/>
                          <a:pt x="293" y="40312"/>
                          <a:pt x="436" y="40273"/>
                        </a:cubicBezTo>
                        <a:lnTo>
                          <a:pt x="69205" y="582"/>
                        </a:lnTo>
                        <a:cubicBezTo>
                          <a:pt x="69399" y="339"/>
                          <a:pt x="69448" y="145"/>
                          <a:pt x="69302" y="0"/>
                        </a:cubicBezTo>
                        <a:close/>
                      </a:path>
                    </a:pathLst>
                  </a:custGeom>
                  <a:solidFill>
                    <a:srgbClr val="E0E0E0"/>
                  </a:solidFill>
                  <a:ln w="2419" cap="flat">
                    <a:noFill/>
                    <a:prstDash val="solid"/>
                    <a:miter/>
                  </a:ln>
                </p:spPr>
                <p:txBody>
                  <a:bodyPr rtlCol="0" anchor="ctr"/>
                  <a:lstStyle/>
                  <a:p>
                    <a:endParaRPr lang="en-US"/>
                  </a:p>
                </p:txBody>
              </p:sp>
              <p:sp>
                <p:nvSpPr>
                  <p:cNvPr id="1396" name="Freeform: Shape 1395">
                    <a:extLst>
                      <a:ext uri="{FF2B5EF4-FFF2-40B4-BE49-F238E27FC236}">
                        <a16:creationId xmlns="" xmlns:a16="http://schemas.microsoft.com/office/drawing/2014/main" id="{6DC7FBC5-04F7-46C8-9D41-C488D56CB0C2}"/>
                      </a:ext>
                    </a:extLst>
                  </p:cNvPr>
                  <p:cNvSpPr/>
                  <p:nvPr/>
                </p:nvSpPr>
                <p:spPr>
                  <a:xfrm>
                    <a:off x="4732692" y="4314875"/>
                    <a:ext cx="31258" cy="23650"/>
                  </a:xfrm>
                  <a:custGeom>
                    <a:avLst/>
                    <a:gdLst>
                      <a:gd name="connsiteX0" fmla="*/ 29781 w 31258"/>
                      <a:gd name="connsiteY0" fmla="*/ 18683 h 23650"/>
                      <a:gd name="connsiteX1" fmla="*/ 26073 w 31258"/>
                      <a:gd name="connsiteY1" fmla="*/ 15800 h 23650"/>
                      <a:gd name="connsiteX2" fmla="*/ 25855 w 31258"/>
                      <a:gd name="connsiteY2" fmla="*/ 15485 h 23650"/>
                      <a:gd name="connsiteX3" fmla="*/ 25855 w 31258"/>
                      <a:gd name="connsiteY3" fmla="*/ 15485 h 23650"/>
                      <a:gd name="connsiteX4" fmla="*/ 26776 w 31258"/>
                      <a:gd name="connsiteY4" fmla="*/ 14636 h 23650"/>
                      <a:gd name="connsiteX5" fmla="*/ 29635 w 31258"/>
                      <a:gd name="connsiteY5" fmla="*/ 11995 h 23650"/>
                      <a:gd name="connsiteX6" fmla="*/ 29926 w 31258"/>
                      <a:gd name="connsiteY6" fmla="*/ 11438 h 23650"/>
                      <a:gd name="connsiteX7" fmla="*/ 29926 w 31258"/>
                      <a:gd name="connsiteY7" fmla="*/ 10323 h 23650"/>
                      <a:gd name="connsiteX8" fmla="*/ 29587 w 31258"/>
                      <a:gd name="connsiteY8" fmla="*/ 9596 h 23650"/>
                      <a:gd name="connsiteX9" fmla="*/ 28981 w 31258"/>
                      <a:gd name="connsiteY9" fmla="*/ 8167 h 23650"/>
                      <a:gd name="connsiteX10" fmla="*/ 29659 w 31258"/>
                      <a:gd name="connsiteY10" fmla="*/ 6858 h 23650"/>
                      <a:gd name="connsiteX11" fmla="*/ 29475 w 31258"/>
                      <a:gd name="connsiteY11" fmla="*/ 1137 h 23650"/>
                      <a:gd name="connsiteX12" fmla="*/ 28884 w 31258"/>
                      <a:gd name="connsiteY12" fmla="*/ 679 h 23650"/>
                      <a:gd name="connsiteX13" fmla="*/ 26049 w 31258"/>
                      <a:gd name="connsiteY13" fmla="*/ 1 h 23650"/>
                      <a:gd name="connsiteX14" fmla="*/ 26049 w 31258"/>
                      <a:gd name="connsiteY14" fmla="*/ 1 h 23650"/>
                      <a:gd name="connsiteX15" fmla="*/ 21784 w 31258"/>
                      <a:gd name="connsiteY15" fmla="*/ 1527 h 23650"/>
                      <a:gd name="connsiteX16" fmla="*/ 19022 w 31258"/>
                      <a:gd name="connsiteY16" fmla="*/ 2569 h 23650"/>
                      <a:gd name="connsiteX17" fmla="*/ 16477 w 31258"/>
                      <a:gd name="connsiteY17" fmla="*/ 2569 h 23650"/>
                      <a:gd name="connsiteX18" fmla="*/ 15896 w 31258"/>
                      <a:gd name="connsiteY18" fmla="*/ 2569 h 23650"/>
                      <a:gd name="connsiteX19" fmla="*/ 15896 w 31258"/>
                      <a:gd name="connsiteY19" fmla="*/ 2569 h 23650"/>
                      <a:gd name="connsiteX20" fmla="*/ 14709 w 31258"/>
                      <a:gd name="connsiteY20" fmla="*/ 2957 h 23650"/>
                      <a:gd name="connsiteX21" fmla="*/ 12285 w 31258"/>
                      <a:gd name="connsiteY21" fmla="*/ 5259 h 23650"/>
                      <a:gd name="connsiteX22" fmla="*/ 11365 w 31258"/>
                      <a:gd name="connsiteY22" fmla="*/ 6107 h 23650"/>
                      <a:gd name="connsiteX23" fmla="*/ 11365 w 31258"/>
                      <a:gd name="connsiteY23" fmla="*/ 6107 h 23650"/>
                      <a:gd name="connsiteX24" fmla="*/ 9281 w 31258"/>
                      <a:gd name="connsiteY24" fmla="*/ 6422 h 23650"/>
                      <a:gd name="connsiteX25" fmla="*/ 5040 w 31258"/>
                      <a:gd name="connsiteY25" fmla="*/ 4508 h 23650"/>
                      <a:gd name="connsiteX26" fmla="*/ 3005 w 31258"/>
                      <a:gd name="connsiteY26" fmla="*/ 4096 h 23650"/>
                      <a:gd name="connsiteX27" fmla="*/ 3005 w 31258"/>
                      <a:gd name="connsiteY27" fmla="*/ 4096 h 23650"/>
                      <a:gd name="connsiteX28" fmla="*/ 0 w 31258"/>
                      <a:gd name="connsiteY28" fmla="*/ 4847 h 23650"/>
                      <a:gd name="connsiteX29" fmla="*/ 0 w 31258"/>
                      <a:gd name="connsiteY29" fmla="*/ 5962 h 23650"/>
                      <a:gd name="connsiteX30" fmla="*/ 30677 w 31258"/>
                      <a:gd name="connsiteY30" fmla="*/ 23651 h 23650"/>
                      <a:gd name="connsiteX31" fmla="*/ 31259 w 31258"/>
                      <a:gd name="connsiteY31" fmla="*/ 22124 h 23650"/>
                      <a:gd name="connsiteX32" fmla="*/ 31259 w 31258"/>
                      <a:gd name="connsiteY32" fmla="*/ 20985 h 23650"/>
                      <a:gd name="connsiteX33" fmla="*/ 29781 w 31258"/>
                      <a:gd name="connsiteY33" fmla="*/ 18683 h 23650"/>
                      <a:gd name="connsiteX34" fmla="*/ 23432 w 31258"/>
                      <a:gd name="connsiteY34" fmla="*/ 3223 h 23650"/>
                      <a:gd name="connsiteX35" fmla="*/ 27454 w 31258"/>
                      <a:gd name="connsiteY35" fmla="*/ 2521 h 23650"/>
                      <a:gd name="connsiteX36" fmla="*/ 27891 w 31258"/>
                      <a:gd name="connsiteY36" fmla="*/ 2715 h 23650"/>
                      <a:gd name="connsiteX37" fmla="*/ 28957 w 31258"/>
                      <a:gd name="connsiteY37" fmla="*/ 3853 h 23650"/>
                      <a:gd name="connsiteX38" fmla="*/ 28375 w 31258"/>
                      <a:gd name="connsiteY38" fmla="*/ 4702 h 23650"/>
                      <a:gd name="connsiteX39" fmla="*/ 27139 w 31258"/>
                      <a:gd name="connsiteY39" fmla="*/ 5404 h 23650"/>
                      <a:gd name="connsiteX40" fmla="*/ 23917 w 31258"/>
                      <a:gd name="connsiteY40" fmla="*/ 5210 h 23650"/>
                      <a:gd name="connsiteX41" fmla="*/ 22850 w 31258"/>
                      <a:gd name="connsiteY41" fmla="*/ 4096 h 23650"/>
                      <a:gd name="connsiteX42" fmla="*/ 23432 w 31258"/>
                      <a:gd name="connsiteY42" fmla="*/ 3223 h 2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1258" h="23650">
                        <a:moveTo>
                          <a:pt x="29781" y="18683"/>
                        </a:moveTo>
                        <a:lnTo>
                          <a:pt x="26073" y="15800"/>
                        </a:lnTo>
                        <a:cubicBezTo>
                          <a:pt x="25986" y="15705"/>
                          <a:pt x="25913" y="15598"/>
                          <a:pt x="25855" y="15485"/>
                        </a:cubicBezTo>
                        <a:lnTo>
                          <a:pt x="25855" y="15485"/>
                        </a:lnTo>
                        <a:lnTo>
                          <a:pt x="26776" y="14636"/>
                        </a:lnTo>
                        <a:lnTo>
                          <a:pt x="29635" y="11995"/>
                        </a:lnTo>
                        <a:cubicBezTo>
                          <a:pt x="29815" y="11864"/>
                          <a:pt x="29921" y="11658"/>
                          <a:pt x="29926" y="11438"/>
                        </a:cubicBezTo>
                        <a:lnTo>
                          <a:pt x="29926" y="10323"/>
                        </a:lnTo>
                        <a:cubicBezTo>
                          <a:pt x="29902" y="10049"/>
                          <a:pt x="29781" y="9793"/>
                          <a:pt x="29587" y="9596"/>
                        </a:cubicBezTo>
                        <a:cubicBezTo>
                          <a:pt x="29267" y="9180"/>
                          <a:pt x="29059" y="8688"/>
                          <a:pt x="28981" y="8167"/>
                        </a:cubicBezTo>
                        <a:cubicBezTo>
                          <a:pt x="29066" y="7670"/>
                          <a:pt x="29303" y="7214"/>
                          <a:pt x="29659" y="6858"/>
                        </a:cubicBezTo>
                        <a:cubicBezTo>
                          <a:pt x="31188" y="5227"/>
                          <a:pt x="31106" y="2666"/>
                          <a:pt x="29475" y="1137"/>
                        </a:cubicBezTo>
                        <a:cubicBezTo>
                          <a:pt x="29294" y="967"/>
                          <a:pt x="29095" y="812"/>
                          <a:pt x="28884" y="679"/>
                        </a:cubicBezTo>
                        <a:cubicBezTo>
                          <a:pt x="28002" y="243"/>
                          <a:pt x="27033" y="10"/>
                          <a:pt x="26049" y="1"/>
                        </a:cubicBezTo>
                        <a:lnTo>
                          <a:pt x="26049" y="1"/>
                        </a:lnTo>
                        <a:cubicBezTo>
                          <a:pt x="24491" y="-21"/>
                          <a:pt x="22976" y="522"/>
                          <a:pt x="21784" y="1527"/>
                        </a:cubicBezTo>
                        <a:cubicBezTo>
                          <a:pt x="20975" y="2121"/>
                          <a:pt x="20020" y="2480"/>
                          <a:pt x="19022" y="2569"/>
                        </a:cubicBezTo>
                        <a:cubicBezTo>
                          <a:pt x="18181" y="2712"/>
                          <a:pt x="17318" y="2712"/>
                          <a:pt x="16477" y="2569"/>
                        </a:cubicBezTo>
                        <a:lnTo>
                          <a:pt x="15896" y="2569"/>
                        </a:lnTo>
                        <a:lnTo>
                          <a:pt x="15896" y="2569"/>
                        </a:lnTo>
                        <a:cubicBezTo>
                          <a:pt x="15462" y="2523"/>
                          <a:pt x="15031" y="2664"/>
                          <a:pt x="14709" y="2957"/>
                        </a:cubicBezTo>
                        <a:lnTo>
                          <a:pt x="12285" y="5259"/>
                        </a:lnTo>
                        <a:lnTo>
                          <a:pt x="11365" y="6107"/>
                        </a:lnTo>
                        <a:lnTo>
                          <a:pt x="11365" y="6107"/>
                        </a:lnTo>
                        <a:cubicBezTo>
                          <a:pt x="10764" y="6546"/>
                          <a:pt x="9986" y="6664"/>
                          <a:pt x="9281" y="6422"/>
                        </a:cubicBezTo>
                        <a:cubicBezTo>
                          <a:pt x="7924" y="5840"/>
                          <a:pt x="7269" y="5525"/>
                          <a:pt x="5040" y="4508"/>
                        </a:cubicBezTo>
                        <a:cubicBezTo>
                          <a:pt x="4400" y="4224"/>
                          <a:pt x="3705" y="4084"/>
                          <a:pt x="3005" y="4096"/>
                        </a:cubicBezTo>
                        <a:lnTo>
                          <a:pt x="3005" y="4096"/>
                        </a:lnTo>
                        <a:cubicBezTo>
                          <a:pt x="1958" y="4105"/>
                          <a:pt x="928" y="4362"/>
                          <a:pt x="0" y="4847"/>
                        </a:cubicBezTo>
                        <a:lnTo>
                          <a:pt x="0" y="5962"/>
                        </a:lnTo>
                        <a:lnTo>
                          <a:pt x="30677" y="23651"/>
                        </a:lnTo>
                        <a:cubicBezTo>
                          <a:pt x="31029" y="23217"/>
                          <a:pt x="31232" y="22681"/>
                          <a:pt x="31259" y="22124"/>
                        </a:cubicBezTo>
                        <a:lnTo>
                          <a:pt x="31259" y="20985"/>
                        </a:lnTo>
                        <a:cubicBezTo>
                          <a:pt x="31157" y="20028"/>
                          <a:pt x="30609" y="19175"/>
                          <a:pt x="29781" y="18683"/>
                        </a:cubicBezTo>
                        <a:close/>
                        <a:moveTo>
                          <a:pt x="23432" y="3223"/>
                        </a:moveTo>
                        <a:cubicBezTo>
                          <a:pt x="24561" y="2307"/>
                          <a:pt x="26083" y="2041"/>
                          <a:pt x="27454" y="2521"/>
                        </a:cubicBezTo>
                        <a:lnTo>
                          <a:pt x="27891" y="2715"/>
                        </a:lnTo>
                        <a:cubicBezTo>
                          <a:pt x="28375" y="2950"/>
                          <a:pt x="28753" y="3354"/>
                          <a:pt x="28957" y="3853"/>
                        </a:cubicBezTo>
                        <a:cubicBezTo>
                          <a:pt x="28838" y="4181"/>
                          <a:pt x="28637" y="4474"/>
                          <a:pt x="28375" y="4702"/>
                        </a:cubicBezTo>
                        <a:cubicBezTo>
                          <a:pt x="28019" y="5024"/>
                          <a:pt x="27597" y="5264"/>
                          <a:pt x="27139" y="5404"/>
                        </a:cubicBezTo>
                        <a:cubicBezTo>
                          <a:pt x="26083" y="5780"/>
                          <a:pt x="24920" y="5712"/>
                          <a:pt x="23917" y="5210"/>
                        </a:cubicBezTo>
                        <a:cubicBezTo>
                          <a:pt x="23434" y="4985"/>
                          <a:pt x="23054" y="4588"/>
                          <a:pt x="22850" y="4096"/>
                        </a:cubicBezTo>
                        <a:cubicBezTo>
                          <a:pt x="22962" y="3759"/>
                          <a:pt x="23163" y="3456"/>
                          <a:pt x="23432" y="3223"/>
                        </a:cubicBezTo>
                        <a:close/>
                      </a:path>
                    </a:pathLst>
                  </a:custGeom>
                  <a:solidFill>
                    <a:srgbClr val="37474F"/>
                  </a:solidFill>
                  <a:ln w="2419" cap="flat">
                    <a:noFill/>
                    <a:prstDash val="solid"/>
                    <a:miter/>
                  </a:ln>
                </p:spPr>
                <p:txBody>
                  <a:bodyPr rtlCol="0" anchor="ctr"/>
                  <a:lstStyle/>
                  <a:p>
                    <a:endParaRPr lang="en-US"/>
                  </a:p>
                </p:txBody>
              </p:sp>
              <p:sp>
                <p:nvSpPr>
                  <p:cNvPr id="1397" name="Freeform: Shape 1396">
                    <a:extLst>
                      <a:ext uri="{FF2B5EF4-FFF2-40B4-BE49-F238E27FC236}">
                        <a16:creationId xmlns="" xmlns:a16="http://schemas.microsoft.com/office/drawing/2014/main" id="{D9525C50-E5DE-4B26-9EA6-CB9B1096624F}"/>
                      </a:ext>
                    </a:extLst>
                  </p:cNvPr>
                  <p:cNvSpPr/>
                  <p:nvPr/>
                </p:nvSpPr>
                <p:spPr>
                  <a:xfrm>
                    <a:off x="4732474" y="4314778"/>
                    <a:ext cx="31259" cy="22535"/>
                  </a:xfrm>
                  <a:custGeom>
                    <a:avLst/>
                    <a:gdLst>
                      <a:gd name="connsiteX0" fmla="*/ 0 w 31259"/>
                      <a:gd name="connsiteY0" fmla="*/ 4847 h 22535"/>
                      <a:gd name="connsiteX1" fmla="*/ 30677 w 31259"/>
                      <a:gd name="connsiteY1" fmla="*/ 22536 h 22535"/>
                      <a:gd name="connsiteX2" fmla="*/ 29999 w 31259"/>
                      <a:gd name="connsiteY2" fmla="*/ 18780 h 22535"/>
                      <a:gd name="connsiteX3" fmla="*/ 26291 w 31259"/>
                      <a:gd name="connsiteY3" fmla="*/ 15897 h 22535"/>
                      <a:gd name="connsiteX4" fmla="*/ 26291 w 31259"/>
                      <a:gd name="connsiteY4" fmla="*/ 14370 h 22535"/>
                      <a:gd name="connsiteX5" fmla="*/ 27212 w 31259"/>
                      <a:gd name="connsiteY5" fmla="*/ 13522 h 22535"/>
                      <a:gd name="connsiteX6" fmla="*/ 30071 w 31259"/>
                      <a:gd name="connsiteY6" fmla="*/ 10881 h 22535"/>
                      <a:gd name="connsiteX7" fmla="*/ 30071 w 31259"/>
                      <a:gd name="connsiteY7" fmla="*/ 9596 h 22535"/>
                      <a:gd name="connsiteX8" fmla="*/ 30071 w 31259"/>
                      <a:gd name="connsiteY8" fmla="*/ 5744 h 22535"/>
                      <a:gd name="connsiteX9" fmla="*/ 30590 w 31259"/>
                      <a:gd name="connsiteY9" fmla="*/ 1629 h 22535"/>
                      <a:gd name="connsiteX10" fmla="*/ 29296 w 31259"/>
                      <a:gd name="connsiteY10" fmla="*/ 679 h 22535"/>
                      <a:gd name="connsiteX11" fmla="*/ 26461 w 31259"/>
                      <a:gd name="connsiteY11" fmla="*/ 1 h 22535"/>
                      <a:gd name="connsiteX12" fmla="*/ 26461 w 31259"/>
                      <a:gd name="connsiteY12" fmla="*/ 1 h 22535"/>
                      <a:gd name="connsiteX13" fmla="*/ 22196 w 31259"/>
                      <a:gd name="connsiteY13" fmla="*/ 1527 h 22535"/>
                      <a:gd name="connsiteX14" fmla="*/ 19434 w 31259"/>
                      <a:gd name="connsiteY14" fmla="*/ 2569 h 22535"/>
                      <a:gd name="connsiteX15" fmla="*/ 16889 w 31259"/>
                      <a:gd name="connsiteY15" fmla="*/ 2569 h 22535"/>
                      <a:gd name="connsiteX16" fmla="*/ 16308 w 31259"/>
                      <a:gd name="connsiteY16" fmla="*/ 2569 h 22535"/>
                      <a:gd name="connsiteX17" fmla="*/ 16308 w 31259"/>
                      <a:gd name="connsiteY17" fmla="*/ 2569 h 22535"/>
                      <a:gd name="connsiteX18" fmla="*/ 15121 w 31259"/>
                      <a:gd name="connsiteY18" fmla="*/ 2957 h 22535"/>
                      <a:gd name="connsiteX19" fmla="*/ 12697 w 31259"/>
                      <a:gd name="connsiteY19" fmla="*/ 5259 h 22535"/>
                      <a:gd name="connsiteX20" fmla="*/ 11777 w 31259"/>
                      <a:gd name="connsiteY20" fmla="*/ 6107 h 22535"/>
                      <a:gd name="connsiteX21" fmla="*/ 11777 w 31259"/>
                      <a:gd name="connsiteY21" fmla="*/ 6107 h 22535"/>
                      <a:gd name="connsiteX22" fmla="*/ 9693 w 31259"/>
                      <a:gd name="connsiteY22" fmla="*/ 6422 h 22535"/>
                      <a:gd name="connsiteX23" fmla="*/ 5452 w 31259"/>
                      <a:gd name="connsiteY23" fmla="*/ 4508 h 22535"/>
                      <a:gd name="connsiteX24" fmla="*/ 3417 w 31259"/>
                      <a:gd name="connsiteY24" fmla="*/ 4096 h 22535"/>
                      <a:gd name="connsiteX25" fmla="*/ 3417 w 31259"/>
                      <a:gd name="connsiteY25" fmla="*/ 4096 h 22535"/>
                      <a:gd name="connsiteX26" fmla="*/ 0 w 31259"/>
                      <a:gd name="connsiteY26" fmla="*/ 4847 h 22535"/>
                      <a:gd name="connsiteX27" fmla="*/ 27672 w 31259"/>
                      <a:gd name="connsiteY27" fmla="*/ 1503 h 22535"/>
                      <a:gd name="connsiteX28" fmla="*/ 28109 w 31259"/>
                      <a:gd name="connsiteY28" fmla="*/ 1697 h 22535"/>
                      <a:gd name="connsiteX29" fmla="*/ 29180 w 31259"/>
                      <a:gd name="connsiteY29" fmla="*/ 3996 h 22535"/>
                      <a:gd name="connsiteX30" fmla="*/ 28593 w 31259"/>
                      <a:gd name="connsiteY30" fmla="*/ 4798 h 22535"/>
                      <a:gd name="connsiteX31" fmla="*/ 27357 w 31259"/>
                      <a:gd name="connsiteY31" fmla="*/ 5501 h 22535"/>
                      <a:gd name="connsiteX32" fmla="*/ 24135 w 31259"/>
                      <a:gd name="connsiteY32" fmla="*/ 5307 h 22535"/>
                      <a:gd name="connsiteX33" fmla="*/ 23064 w 31259"/>
                      <a:gd name="connsiteY33" fmla="*/ 3008 h 22535"/>
                      <a:gd name="connsiteX34" fmla="*/ 23650 w 31259"/>
                      <a:gd name="connsiteY34" fmla="*/ 2206 h 22535"/>
                      <a:gd name="connsiteX35" fmla="*/ 27672 w 31259"/>
                      <a:gd name="connsiteY35" fmla="*/ 1503 h 2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259" h="22535">
                        <a:moveTo>
                          <a:pt x="0" y="4847"/>
                        </a:moveTo>
                        <a:lnTo>
                          <a:pt x="30677" y="22536"/>
                        </a:lnTo>
                        <a:cubicBezTo>
                          <a:pt x="31501" y="21397"/>
                          <a:pt x="31598" y="20113"/>
                          <a:pt x="29999" y="18780"/>
                        </a:cubicBezTo>
                        <a:lnTo>
                          <a:pt x="26291" y="15897"/>
                        </a:lnTo>
                        <a:cubicBezTo>
                          <a:pt x="26291" y="15897"/>
                          <a:pt x="25467" y="15000"/>
                          <a:pt x="26291" y="14370"/>
                        </a:cubicBezTo>
                        <a:lnTo>
                          <a:pt x="27212" y="13522"/>
                        </a:lnTo>
                        <a:lnTo>
                          <a:pt x="30071" y="10881"/>
                        </a:lnTo>
                        <a:cubicBezTo>
                          <a:pt x="30071" y="10881"/>
                          <a:pt x="30726" y="10420"/>
                          <a:pt x="30071" y="9596"/>
                        </a:cubicBezTo>
                        <a:cubicBezTo>
                          <a:pt x="29168" y="8472"/>
                          <a:pt x="29168" y="6868"/>
                          <a:pt x="30071" y="5744"/>
                        </a:cubicBezTo>
                        <a:cubicBezTo>
                          <a:pt x="31351" y="4750"/>
                          <a:pt x="31583" y="2908"/>
                          <a:pt x="30590" y="1629"/>
                        </a:cubicBezTo>
                        <a:cubicBezTo>
                          <a:pt x="30256" y="1198"/>
                          <a:pt x="29807" y="871"/>
                          <a:pt x="29296" y="679"/>
                        </a:cubicBezTo>
                        <a:cubicBezTo>
                          <a:pt x="28414" y="243"/>
                          <a:pt x="27445" y="10"/>
                          <a:pt x="26461" y="1"/>
                        </a:cubicBezTo>
                        <a:lnTo>
                          <a:pt x="26461" y="1"/>
                        </a:lnTo>
                        <a:cubicBezTo>
                          <a:pt x="24903" y="-21"/>
                          <a:pt x="23388" y="522"/>
                          <a:pt x="22196" y="1527"/>
                        </a:cubicBezTo>
                        <a:cubicBezTo>
                          <a:pt x="21387" y="2121"/>
                          <a:pt x="20432" y="2480"/>
                          <a:pt x="19434" y="2569"/>
                        </a:cubicBezTo>
                        <a:cubicBezTo>
                          <a:pt x="18593" y="2712"/>
                          <a:pt x="17730" y="2712"/>
                          <a:pt x="16889" y="2569"/>
                        </a:cubicBezTo>
                        <a:lnTo>
                          <a:pt x="16308" y="2569"/>
                        </a:lnTo>
                        <a:lnTo>
                          <a:pt x="16308" y="2569"/>
                        </a:lnTo>
                        <a:cubicBezTo>
                          <a:pt x="15874" y="2523"/>
                          <a:pt x="15443" y="2664"/>
                          <a:pt x="15121" y="2957"/>
                        </a:cubicBezTo>
                        <a:lnTo>
                          <a:pt x="12697" y="5259"/>
                        </a:lnTo>
                        <a:lnTo>
                          <a:pt x="11777" y="6107"/>
                        </a:lnTo>
                        <a:lnTo>
                          <a:pt x="11777" y="6107"/>
                        </a:lnTo>
                        <a:cubicBezTo>
                          <a:pt x="11176" y="6546"/>
                          <a:pt x="10398" y="6664"/>
                          <a:pt x="9693" y="6422"/>
                        </a:cubicBezTo>
                        <a:cubicBezTo>
                          <a:pt x="8336" y="5840"/>
                          <a:pt x="7681" y="5525"/>
                          <a:pt x="5452" y="4508"/>
                        </a:cubicBezTo>
                        <a:cubicBezTo>
                          <a:pt x="4812" y="4224"/>
                          <a:pt x="4117" y="4084"/>
                          <a:pt x="3417" y="4096"/>
                        </a:cubicBezTo>
                        <a:lnTo>
                          <a:pt x="3417" y="4096"/>
                        </a:lnTo>
                        <a:cubicBezTo>
                          <a:pt x="2232" y="4035"/>
                          <a:pt x="1052" y="4294"/>
                          <a:pt x="0" y="4847"/>
                        </a:cubicBezTo>
                        <a:close/>
                        <a:moveTo>
                          <a:pt x="27672" y="1503"/>
                        </a:moveTo>
                        <a:lnTo>
                          <a:pt x="28109" y="1697"/>
                        </a:lnTo>
                        <a:cubicBezTo>
                          <a:pt x="29039" y="2036"/>
                          <a:pt x="29519" y="3066"/>
                          <a:pt x="29180" y="3996"/>
                        </a:cubicBezTo>
                        <a:cubicBezTo>
                          <a:pt x="29063" y="4314"/>
                          <a:pt x="28860" y="4592"/>
                          <a:pt x="28593" y="4798"/>
                        </a:cubicBezTo>
                        <a:cubicBezTo>
                          <a:pt x="28237" y="5121"/>
                          <a:pt x="27815" y="5361"/>
                          <a:pt x="27357" y="5501"/>
                        </a:cubicBezTo>
                        <a:cubicBezTo>
                          <a:pt x="26301" y="5877"/>
                          <a:pt x="25138" y="5809"/>
                          <a:pt x="24135" y="5307"/>
                        </a:cubicBezTo>
                        <a:cubicBezTo>
                          <a:pt x="23204" y="4968"/>
                          <a:pt x="22724" y="3938"/>
                          <a:pt x="23064" y="3008"/>
                        </a:cubicBezTo>
                        <a:cubicBezTo>
                          <a:pt x="23180" y="2690"/>
                          <a:pt x="23383" y="2412"/>
                          <a:pt x="23650" y="2206"/>
                        </a:cubicBezTo>
                        <a:cubicBezTo>
                          <a:pt x="24779" y="1290"/>
                          <a:pt x="26301" y="1023"/>
                          <a:pt x="27672" y="1503"/>
                        </a:cubicBezTo>
                        <a:close/>
                      </a:path>
                    </a:pathLst>
                  </a:custGeom>
                  <a:solidFill>
                    <a:srgbClr val="455A64"/>
                  </a:solidFill>
                  <a:ln w="2419" cap="flat">
                    <a:noFill/>
                    <a:prstDash val="solid"/>
                    <a:miter/>
                  </a:ln>
                </p:spPr>
                <p:txBody>
                  <a:bodyPr rtlCol="0" anchor="ctr"/>
                  <a:lstStyle/>
                  <a:p>
                    <a:endParaRPr lang="en-US"/>
                  </a:p>
                </p:txBody>
              </p:sp>
            </p:grpSp>
            <p:sp>
              <p:nvSpPr>
                <p:cNvPr id="1398" name="Freeform: Shape 1397">
                  <a:extLst>
                    <a:ext uri="{FF2B5EF4-FFF2-40B4-BE49-F238E27FC236}">
                      <a16:creationId xmlns="" xmlns:a16="http://schemas.microsoft.com/office/drawing/2014/main" id="{68B32AFC-0C35-4A22-B862-53169F3C7EC4}"/>
                    </a:ext>
                  </a:extLst>
                </p:cNvPr>
                <p:cNvSpPr/>
                <p:nvPr/>
              </p:nvSpPr>
              <p:spPr>
                <a:xfrm>
                  <a:off x="4717707" y="4338471"/>
                  <a:ext cx="40233" cy="23207"/>
                </a:xfrm>
                <a:custGeom>
                  <a:avLst/>
                  <a:gdLst>
                    <a:gd name="connsiteX0" fmla="*/ 39992 w 40233"/>
                    <a:gd name="connsiteY0" fmla="*/ 13697 h 23207"/>
                    <a:gd name="connsiteX1" fmla="*/ 23709 w 40233"/>
                    <a:gd name="connsiteY1" fmla="*/ 23099 h 23207"/>
                    <a:gd name="connsiteX2" fmla="*/ 22667 w 40233"/>
                    <a:gd name="connsiteY2" fmla="*/ 23099 h 23207"/>
                    <a:gd name="connsiteX3" fmla="*/ 228 w 40233"/>
                    <a:gd name="connsiteY3" fmla="*/ 10111 h 23207"/>
                    <a:gd name="connsiteX4" fmla="*/ 12 w 40233"/>
                    <a:gd name="connsiteY4" fmla="*/ 9721 h 23207"/>
                    <a:gd name="connsiteX5" fmla="*/ 228 w 40233"/>
                    <a:gd name="connsiteY5" fmla="*/ 9505 h 23207"/>
                    <a:gd name="connsiteX6" fmla="*/ 16488 w 40233"/>
                    <a:gd name="connsiteY6" fmla="*/ 127 h 23207"/>
                    <a:gd name="connsiteX7" fmla="*/ 17554 w 40233"/>
                    <a:gd name="connsiteY7" fmla="*/ 127 h 23207"/>
                    <a:gd name="connsiteX8" fmla="*/ 40016 w 40233"/>
                    <a:gd name="connsiteY8" fmla="*/ 13091 h 23207"/>
                    <a:gd name="connsiteX9" fmla="*/ 40218 w 40233"/>
                    <a:gd name="connsiteY9" fmla="*/ 13489 h 23207"/>
                    <a:gd name="connsiteX10" fmla="*/ 39992 w 40233"/>
                    <a:gd name="connsiteY10" fmla="*/ 13697 h 2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233" h="23207">
                      <a:moveTo>
                        <a:pt x="39992" y="13697"/>
                      </a:moveTo>
                      <a:lnTo>
                        <a:pt x="23709" y="23099"/>
                      </a:lnTo>
                      <a:cubicBezTo>
                        <a:pt x="23377" y="23244"/>
                        <a:pt x="22999" y="23244"/>
                        <a:pt x="22667" y="23099"/>
                      </a:cubicBezTo>
                      <a:lnTo>
                        <a:pt x="228" y="10111"/>
                      </a:lnTo>
                      <a:cubicBezTo>
                        <a:pt x="61" y="10062"/>
                        <a:pt x="-36" y="9888"/>
                        <a:pt x="12" y="9721"/>
                      </a:cubicBezTo>
                      <a:cubicBezTo>
                        <a:pt x="42" y="9616"/>
                        <a:pt x="124" y="9534"/>
                        <a:pt x="228" y="9505"/>
                      </a:cubicBezTo>
                      <a:lnTo>
                        <a:pt x="16488" y="127"/>
                      </a:lnTo>
                      <a:cubicBezTo>
                        <a:pt x="16822" y="-42"/>
                        <a:pt x="17219" y="-42"/>
                        <a:pt x="17554" y="127"/>
                      </a:cubicBezTo>
                      <a:lnTo>
                        <a:pt x="40016" y="13091"/>
                      </a:lnTo>
                      <a:cubicBezTo>
                        <a:pt x="40181" y="13144"/>
                        <a:pt x="40273" y="13324"/>
                        <a:pt x="40218" y="13489"/>
                      </a:cubicBezTo>
                      <a:cubicBezTo>
                        <a:pt x="40184" y="13593"/>
                        <a:pt x="40099" y="13670"/>
                        <a:pt x="39992" y="13697"/>
                      </a:cubicBezTo>
                      <a:close/>
                    </a:path>
                  </a:pathLst>
                </a:custGeom>
                <a:solidFill>
                  <a:srgbClr val="BA68C8">
                    <a:alpha val="10000"/>
                  </a:srgbClr>
                </a:solidFill>
                <a:ln w="2419" cap="flat">
                  <a:noFill/>
                  <a:prstDash val="solid"/>
                  <a:miter/>
                </a:ln>
              </p:spPr>
              <p:txBody>
                <a:bodyPr rtlCol="0" anchor="ctr"/>
                <a:lstStyle/>
                <a:p>
                  <a:endParaRPr lang="en-US"/>
                </a:p>
              </p:txBody>
            </p:sp>
            <p:sp>
              <p:nvSpPr>
                <p:cNvPr id="1399" name="Freeform: Shape 1398">
                  <a:extLst>
                    <a:ext uri="{FF2B5EF4-FFF2-40B4-BE49-F238E27FC236}">
                      <a16:creationId xmlns="" xmlns:a16="http://schemas.microsoft.com/office/drawing/2014/main" id="{F0420FCC-5854-42E0-8F77-0AEAD04FE5E7}"/>
                    </a:ext>
                  </a:extLst>
                </p:cNvPr>
                <p:cNvSpPr/>
                <p:nvPr/>
              </p:nvSpPr>
              <p:spPr>
                <a:xfrm>
                  <a:off x="4740034" y="4351368"/>
                  <a:ext cx="13230" cy="7632"/>
                </a:xfrm>
                <a:custGeom>
                  <a:avLst/>
                  <a:gdLst>
                    <a:gd name="connsiteX0" fmla="*/ 848 w 13230"/>
                    <a:gd name="connsiteY0" fmla="*/ 7633 h 7632"/>
                    <a:gd name="connsiteX1" fmla="*/ 13230 w 13230"/>
                    <a:gd name="connsiteY1" fmla="*/ 485 h 7632"/>
                    <a:gd name="connsiteX2" fmla="*/ 12382 w 13230"/>
                    <a:gd name="connsiteY2" fmla="*/ 0 h 7632"/>
                    <a:gd name="connsiteX3" fmla="*/ 0 w 13230"/>
                    <a:gd name="connsiteY3" fmla="*/ 7148 h 7632"/>
                    <a:gd name="connsiteX4" fmla="*/ 848 w 13230"/>
                    <a:gd name="connsiteY4" fmla="*/ 7633 h 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 h="7632">
                      <a:moveTo>
                        <a:pt x="848" y="7633"/>
                      </a:moveTo>
                      <a:lnTo>
                        <a:pt x="13230" y="485"/>
                      </a:lnTo>
                      <a:lnTo>
                        <a:pt x="12382" y="0"/>
                      </a:lnTo>
                      <a:lnTo>
                        <a:pt x="0" y="7148"/>
                      </a:lnTo>
                      <a:lnTo>
                        <a:pt x="848" y="7633"/>
                      </a:lnTo>
                      <a:close/>
                    </a:path>
                  </a:pathLst>
                </a:custGeom>
                <a:solidFill>
                  <a:srgbClr val="BA68C8"/>
                </a:solidFill>
                <a:ln w="2419" cap="flat">
                  <a:noFill/>
                  <a:prstDash val="solid"/>
                  <a:miter/>
                </a:ln>
              </p:spPr>
              <p:txBody>
                <a:bodyPr rtlCol="0" anchor="ctr"/>
                <a:lstStyle/>
                <a:p>
                  <a:endParaRPr lang="en-US"/>
                </a:p>
              </p:txBody>
            </p:sp>
            <p:sp>
              <p:nvSpPr>
                <p:cNvPr id="1400" name="Freeform: Shape 1399">
                  <a:extLst>
                    <a:ext uri="{FF2B5EF4-FFF2-40B4-BE49-F238E27FC236}">
                      <a16:creationId xmlns="" xmlns:a16="http://schemas.microsoft.com/office/drawing/2014/main" id="{6DE07043-1B74-40EC-847D-DAF53688D1F3}"/>
                    </a:ext>
                  </a:extLst>
                </p:cNvPr>
                <p:cNvSpPr/>
                <p:nvPr/>
              </p:nvSpPr>
              <p:spPr>
                <a:xfrm>
                  <a:off x="4738604" y="4358904"/>
                  <a:ext cx="1623" cy="920"/>
                </a:xfrm>
                <a:custGeom>
                  <a:avLst/>
                  <a:gdLst>
                    <a:gd name="connsiteX0" fmla="*/ 1624 w 1623"/>
                    <a:gd name="connsiteY0" fmla="*/ 703 h 920"/>
                    <a:gd name="connsiteX1" fmla="*/ 388 w 1623"/>
                    <a:gd name="connsiteY1" fmla="*/ 0 h 920"/>
                    <a:gd name="connsiteX2" fmla="*/ 0 w 1623"/>
                    <a:gd name="connsiteY2" fmla="*/ 218 h 920"/>
                    <a:gd name="connsiteX3" fmla="*/ 1236 w 1623"/>
                    <a:gd name="connsiteY3" fmla="*/ 921 h 920"/>
                    <a:gd name="connsiteX4" fmla="*/ 1624 w 1623"/>
                    <a:gd name="connsiteY4" fmla="*/ 703 h 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20">
                      <a:moveTo>
                        <a:pt x="1624" y="703"/>
                      </a:moveTo>
                      <a:lnTo>
                        <a:pt x="388" y="0"/>
                      </a:lnTo>
                      <a:lnTo>
                        <a:pt x="0" y="218"/>
                      </a:lnTo>
                      <a:lnTo>
                        <a:pt x="1236" y="921"/>
                      </a:lnTo>
                      <a:lnTo>
                        <a:pt x="1624" y="703"/>
                      </a:lnTo>
                      <a:close/>
                    </a:path>
                  </a:pathLst>
                </a:custGeom>
                <a:solidFill>
                  <a:srgbClr val="455A64"/>
                </a:solidFill>
                <a:ln w="2419" cap="flat">
                  <a:noFill/>
                  <a:prstDash val="solid"/>
                  <a:miter/>
                </a:ln>
              </p:spPr>
              <p:txBody>
                <a:bodyPr rtlCol="0" anchor="ctr"/>
                <a:lstStyle/>
                <a:p>
                  <a:endParaRPr lang="en-US"/>
                </a:p>
              </p:txBody>
            </p:sp>
            <p:sp>
              <p:nvSpPr>
                <p:cNvPr id="1401" name="Freeform: Shape 1400">
                  <a:extLst>
                    <a:ext uri="{FF2B5EF4-FFF2-40B4-BE49-F238E27FC236}">
                      <a16:creationId xmlns="" xmlns:a16="http://schemas.microsoft.com/office/drawing/2014/main" id="{CB3AE570-DE41-4258-B121-A0173FE50E6B}"/>
                    </a:ext>
                  </a:extLst>
                </p:cNvPr>
                <p:cNvSpPr/>
                <p:nvPr/>
              </p:nvSpPr>
              <p:spPr>
                <a:xfrm>
                  <a:off x="4738411" y="4351853"/>
                  <a:ext cx="10758" cy="6227"/>
                </a:xfrm>
                <a:custGeom>
                  <a:avLst/>
                  <a:gdLst>
                    <a:gd name="connsiteX0" fmla="*/ 872 w 10758"/>
                    <a:gd name="connsiteY0" fmla="*/ 6228 h 6227"/>
                    <a:gd name="connsiteX1" fmla="*/ 10759 w 10758"/>
                    <a:gd name="connsiteY1" fmla="*/ 509 h 6227"/>
                    <a:gd name="connsiteX2" fmla="*/ 9911 w 10758"/>
                    <a:gd name="connsiteY2" fmla="*/ 0 h 6227"/>
                    <a:gd name="connsiteX3" fmla="*/ 0 w 10758"/>
                    <a:gd name="connsiteY3" fmla="*/ 5719 h 6227"/>
                    <a:gd name="connsiteX4" fmla="*/ 872 w 10758"/>
                    <a:gd name="connsiteY4" fmla="*/ 6228 h 6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8" h="6227">
                      <a:moveTo>
                        <a:pt x="872" y="6228"/>
                      </a:moveTo>
                      <a:lnTo>
                        <a:pt x="10759" y="509"/>
                      </a:lnTo>
                      <a:lnTo>
                        <a:pt x="9911" y="0"/>
                      </a:lnTo>
                      <a:lnTo>
                        <a:pt x="0" y="5719"/>
                      </a:lnTo>
                      <a:lnTo>
                        <a:pt x="872" y="6228"/>
                      </a:lnTo>
                      <a:close/>
                    </a:path>
                  </a:pathLst>
                </a:custGeom>
                <a:solidFill>
                  <a:srgbClr val="BA68C8"/>
                </a:solidFill>
                <a:ln w="2419" cap="flat">
                  <a:noFill/>
                  <a:prstDash val="solid"/>
                  <a:miter/>
                </a:ln>
              </p:spPr>
              <p:txBody>
                <a:bodyPr rtlCol="0" anchor="ctr"/>
                <a:lstStyle/>
                <a:p>
                  <a:endParaRPr lang="en-US"/>
                </a:p>
              </p:txBody>
            </p:sp>
            <p:sp>
              <p:nvSpPr>
                <p:cNvPr id="1402" name="Freeform: Shape 1401">
                  <a:extLst>
                    <a:ext uri="{FF2B5EF4-FFF2-40B4-BE49-F238E27FC236}">
                      <a16:creationId xmlns="" xmlns:a16="http://schemas.microsoft.com/office/drawing/2014/main" id="{5B69C4BF-F173-41FE-A645-2366C3F2E38B}"/>
                    </a:ext>
                  </a:extLst>
                </p:cNvPr>
                <p:cNvSpPr/>
                <p:nvPr/>
              </p:nvSpPr>
              <p:spPr>
                <a:xfrm>
                  <a:off x="4736981" y="4357959"/>
                  <a:ext cx="1623" cy="945"/>
                </a:xfrm>
                <a:custGeom>
                  <a:avLst/>
                  <a:gdLst>
                    <a:gd name="connsiteX0" fmla="*/ 1624 w 1623"/>
                    <a:gd name="connsiteY0" fmla="*/ 727 h 945"/>
                    <a:gd name="connsiteX1" fmla="*/ 388 w 1623"/>
                    <a:gd name="connsiteY1" fmla="*/ 0 h 945"/>
                    <a:gd name="connsiteX2" fmla="*/ 0 w 1623"/>
                    <a:gd name="connsiteY2" fmla="*/ 218 h 945"/>
                    <a:gd name="connsiteX3" fmla="*/ 1236 w 1623"/>
                    <a:gd name="connsiteY3" fmla="*/ 945 h 945"/>
                    <a:gd name="connsiteX4" fmla="*/ 1624 w 1623"/>
                    <a:gd name="connsiteY4" fmla="*/ 727 h 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45">
                      <a:moveTo>
                        <a:pt x="1624" y="727"/>
                      </a:moveTo>
                      <a:lnTo>
                        <a:pt x="388" y="0"/>
                      </a:lnTo>
                      <a:lnTo>
                        <a:pt x="0" y="218"/>
                      </a:lnTo>
                      <a:lnTo>
                        <a:pt x="1236" y="945"/>
                      </a:lnTo>
                      <a:lnTo>
                        <a:pt x="1624" y="727"/>
                      </a:lnTo>
                      <a:close/>
                    </a:path>
                  </a:pathLst>
                </a:custGeom>
                <a:solidFill>
                  <a:srgbClr val="455A64"/>
                </a:solidFill>
                <a:ln w="2419" cap="flat">
                  <a:noFill/>
                  <a:prstDash val="solid"/>
                  <a:miter/>
                </a:ln>
              </p:spPr>
              <p:txBody>
                <a:bodyPr rtlCol="0" anchor="ctr"/>
                <a:lstStyle/>
                <a:p>
                  <a:endParaRPr lang="en-US"/>
                </a:p>
              </p:txBody>
            </p:sp>
            <p:sp>
              <p:nvSpPr>
                <p:cNvPr id="1403" name="Freeform: Shape 1402">
                  <a:extLst>
                    <a:ext uri="{FF2B5EF4-FFF2-40B4-BE49-F238E27FC236}">
                      <a16:creationId xmlns="" xmlns:a16="http://schemas.microsoft.com/office/drawing/2014/main" id="{CEB0F20F-6E09-42EC-BC7E-D1F1A3279811}"/>
                    </a:ext>
                  </a:extLst>
                </p:cNvPr>
                <p:cNvSpPr/>
                <p:nvPr/>
              </p:nvSpPr>
              <p:spPr>
                <a:xfrm>
                  <a:off x="4735939" y="4349938"/>
                  <a:ext cx="11606" cy="6712"/>
                </a:xfrm>
                <a:custGeom>
                  <a:avLst/>
                  <a:gdLst>
                    <a:gd name="connsiteX0" fmla="*/ 848 w 11606"/>
                    <a:gd name="connsiteY0" fmla="*/ 6712 h 6712"/>
                    <a:gd name="connsiteX1" fmla="*/ 11607 w 11606"/>
                    <a:gd name="connsiteY1" fmla="*/ 485 h 6712"/>
                    <a:gd name="connsiteX2" fmla="*/ 10759 w 11606"/>
                    <a:gd name="connsiteY2" fmla="*/ 0 h 6712"/>
                    <a:gd name="connsiteX3" fmla="*/ 0 w 11606"/>
                    <a:gd name="connsiteY3" fmla="*/ 6203 h 6712"/>
                    <a:gd name="connsiteX4" fmla="*/ 848 w 11606"/>
                    <a:gd name="connsiteY4" fmla="*/ 6712 h 6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6" h="6712">
                      <a:moveTo>
                        <a:pt x="848" y="6712"/>
                      </a:moveTo>
                      <a:lnTo>
                        <a:pt x="11607" y="485"/>
                      </a:lnTo>
                      <a:lnTo>
                        <a:pt x="10759" y="0"/>
                      </a:lnTo>
                      <a:lnTo>
                        <a:pt x="0" y="6203"/>
                      </a:lnTo>
                      <a:lnTo>
                        <a:pt x="848" y="6712"/>
                      </a:lnTo>
                      <a:close/>
                    </a:path>
                  </a:pathLst>
                </a:custGeom>
                <a:solidFill>
                  <a:srgbClr val="BA68C8"/>
                </a:solidFill>
                <a:ln w="2419" cap="flat">
                  <a:noFill/>
                  <a:prstDash val="solid"/>
                  <a:miter/>
                </a:ln>
              </p:spPr>
              <p:txBody>
                <a:bodyPr rtlCol="0" anchor="ctr"/>
                <a:lstStyle/>
                <a:p>
                  <a:endParaRPr lang="en-US"/>
                </a:p>
              </p:txBody>
            </p:sp>
            <p:sp>
              <p:nvSpPr>
                <p:cNvPr id="1404" name="Freeform: Shape 1403">
                  <a:extLst>
                    <a:ext uri="{FF2B5EF4-FFF2-40B4-BE49-F238E27FC236}">
                      <a16:creationId xmlns="" xmlns:a16="http://schemas.microsoft.com/office/drawing/2014/main" id="{543E2AD8-2171-4CFF-BBA8-BEB0D49170CC}"/>
                    </a:ext>
                  </a:extLst>
                </p:cNvPr>
                <p:cNvSpPr/>
                <p:nvPr/>
              </p:nvSpPr>
              <p:spPr>
                <a:xfrm>
                  <a:off x="4734509" y="4356529"/>
                  <a:ext cx="1623" cy="945"/>
                </a:xfrm>
                <a:custGeom>
                  <a:avLst/>
                  <a:gdLst>
                    <a:gd name="connsiteX0" fmla="*/ 1624 w 1623"/>
                    <a:gd name="connsiteY0" fmla="*/ 727 h 945"/>
                    <a:gd name="connsiteX1" fmla="*/ 388 w 1623"/>
                    <a:gd name="connsiteY1" fmla="*/ 0 h 945"/>
                    <a:gd name="connsiteX2" fmla="*/ 0 w 1623"/>
                    <a:gd name="connsiteY2" fmla="*/ 218 h 945"/>
                    <a:gd name="connsiteX3" fmla="*/ 1236 w 1623"/>
                    <a:gd name="connsiteY3" fmla="*/ 945 h 945"/>
                    <a:gd name="connsiteX4" fmla="*/ 1624 w 1623"/>
                    <a:gd name="connsiteY4" fmla="*/ 727 h 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45">
                      <a:moveTo>
                        <a:pt x="1624" y="727"/>
                      </a:moveTo>
                      <a:lnTo>
                        <a:pt x="388" y="0"/>
                      </a:lnTo>
                      <a:lnTo>
                        <a:pt x="0" y="218"/>
                      </a:lnTo>
                      <a:lnTo>
                        <a:pt x="1236" y="945"/>
                      </a:lnTo>
                      <a:lnTo>
                        <a:pt x="1624" y="727"/>
                      </a:lnTo>
                      <a:close/>
                    </a:path>
                  </a:pathLst>
                </a:custGeom>
                <a:solidFill>
                  <a:srgbClr val="455A64"/>
                </a:solidFill>
                <a:ln w="2419" cap="flat">
                  <a:noFill/>
                  <a:prstDash val="solid"/>
                  <a:miter/>
                </a:ln>
              </p:spPr>
              <p:txBody>
                <a:bodyPr rtlCol="0" anchor="ctr"/>
                <a:lstStyle/>
                <a:p>
                  <a:endParaRPr lang="en-US"/>
                </a:p>
              </p:txBody>
            </p:sp>
            <p:sp>
              <p:nvSpPr>
                <p:cNvPr id="1405" name="Freeform: Shape 1404">
                  <a:extLst>
                    <a:ext uri="{FF2B5EF4-FFF2-40B4-BE49-F238E27FC236}">
                      <a16:creationId xmlns="" xmlns:a16="http://schemas.microsoft.com/office/drawing/2014/main" id="{8A316B5A-75BE-4A0E-821E-D8A09C8AEC6B}"/>
                    </a:ext>
                  </a:extLst>
                </p:cNvPr>
                <p:cNvSpPr/>
                <p:nvPr/>
              </p:nvSpPr>
              <p:spPr>
                <a:xfrm>
                  <a:off x="4734315" y="4350084"/>
                  <a:ext cx="9765" cy="5621"/>
                </a:xfrm>
                <a:custGeom>
                  <a:avLst/>
                  <a:gdLst>
                    <a:gd name="connsiteX0" fmla="*/ 848 w 9765"/>
                    <a:gd name="connsiteY0" fmla="*/ 5622 h 5621"/>
                    <a:gd name="connsiteX1" fmla="*/ 9765 w 9765"/>
                    <a:gd name="connsiteY1" fmla="*/ 485 h 5621"/>
                    <a:gd name="connsiteX2" fmla="*/ 8893 w 9765"/>
                    <a:gd name="connsiteY2" fmla="*/ 0 h 5621"/>
                    <a:gd name="connsiteX3" fmla="*/ 0 w 9765"/>
                    <a:gd name="connsiteY3" fmla="*/ 5137 h 5621"/>
                    <a:gd name="connsiteX4" fmla="*/ 848 w 9765"/>
                    <a:gd name="connsiteY4" fmla="*/ 5622 h 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5" h="5621">
                      <a:moveTo>
                        <a:pt x="848" y="5622"/>
                      </a:moveTo>
                      <a:lnTo>
                        <a:pt x="9765" y="485"/>
                      </a:lnTo>
                      <a:lnTo>
                        <a:pt x="8893" y="0"/>
                      </a:lnTo>
                      <a:lnTo>
                        <a:pt x="0" y="5137"/>
                      </a:lnTo>
                      <a:lnTo>
                        <a:pt x="848" y="5622"/>
                      </a:lnTo>
                      <a:close/>
                    </a:path>
                  </a:pathLst>
                </a:custGeom>
                <a:solidFill>
                  <a:srgbClr val="BA68C8"/>
                </a:solidFill>
                <a:ln w="2419" cap="flat">
                  <a:noFill/>
                  <a:prstDash val="solid"/>
                  <a:miter/>
                </a:ln>
              </p:spPr>
              <p:txBody>
                <a:bodyPr rtlCol="0" anchor="ctr"/>
                <a:lstStyle/>
                <a:p>
                  <a:endParaRPr lang="en-US"/>
                </a:p>
              </p:txBody>
            </p:sp>
            <p:sp>
              <p:nvSpPr>
                <p:cNvPr id="1406" name="Freeform: Shape 1405">
                  <a:extLst>
                    <a:ext uri="{FF2B5EF4-FFF2-40B4-BE49-F238E27FC236}">
                      <a16:creationId xmlns="" xmlns:a16="http://schemas.microsoft.com/office/drawing/2014/main" id="{3E12031A-4FA0-4E8F-8D9C-0896160ADEC8}"/>
                    </a:ext>
                  </a:extLst>
                </p:cNvPr>
                <p:cNvSpPr/>
                <p:nvPr/>
              </p:nvSpPr>
              <p:spPr>
                <a:xfrm>
                  <a:off x="4732886" y="4355584"/>
                  <a:ext cx="1623" cy="945"/>
                </a:xfrm>
                <a:custGeom>
                  <a:avLst/>
                  <a:gdLst>
                    <a:gd name="connsiteX0" fmla="*/ 1624 w 1623"/>
                    <a:gd name="connsiteY0" fmla="*/ 727 h 945"/>
                    <a:gd name="connsiteX1" fmla="*/ 388 w 1623"/>
                    <a:gd name="connsiteY1" fmla="*/ 0 h 945"/>
                    <a:gd name="connsiteX2" fmla="*/ 0 w 1623"/>
                    <a:gd name="connsiteY2" fmla="*/ 218 h 945"/>
                    <a:gd name="connsiteX3" fmla="*/ 1236 w 1623"/>
                    <a:gd name="connsiteY3" fmla="*/ 945 h 945"/>
                    <a:gd name="connsiteX4" fmla="*/ 1624 w 1623"/>
                    <a:gd name="connsiteY4" fmla="*/ 727 h 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45">
                      <a:moveTo>
                        <a:pt x="1624" y="727"/>
                      </a:moveTo>
                      <a:lnTo>
                        <a:pt x="388" y="0"/>
                      </a:lnTo>
                      <a:lnTo>
                        <a:pt x="0" y="218"/>
                      </a:lnTo>
                      <a:lnTo>
                        <a:pt x="1236" y="945"/>
                      </a:lnTo>
                      <a:lnTo>
                        <a:pt x="1624" y="727"/>
                      </a:lnTo>
                      <a:close/>
                    </a:path>
                  </a:pathLst>
                </a:custGeom>
                <a:solidFill>
                  <a:srgbClr val="455A64"/>
                </a:solidFill>
                <a:ln w="2419" cap="flat">
                  <a:noFill/>
                  <a:prstDash val="solid"/>
                  <a:miter/>
                </a:ln>
              </p:spPr>
              <p:txBody>
                <a:bodyPr rtlCol="0" anchor="ctr"/>
                <a:lstStyle/>
                <a:p>
                  <a:endParaRPr lang="en-US"/>
                </a:p>
              </p:txBody>
            </p:sp>
            <p:sp>
              <p:nvSpPr>
                <p:cNvPr id="1407" name="Freeform: Shape 1406">
                  <a:extLst>
                    <a:ext uri="{FF2B5EF4-FFF2-40B4-BE49-F238E27FC236}">
                      <a16:creationId xmlns="" xmlns:a16="http://schemas.microsoft.com/office/drawing/2014/main" id="{12643CE8-97A0-4F07-906B-E6CE24D1B1C0}"/>
                    </a:ext>
                  </a:extLst>
                </p:cNvPr>
                <p:cNvSpPr/>
                <p:nvPr/>
              </p:nvSpPr>
              <p:spPr>
                <a:xfrm>
                  <a:off x="4731844" y="4350908"/>
                  <a:ext cx="5815" cy="3368"/>
                </a:xfrm>
                <a:custGeom>
                  <a:avLst/>
                  <a:gdLst>
                    <a:gd name="connsiteX0" fmla="*/ 848 w 5815"/>
                    <a:gd name="connsiteY0" fmla="*/ 3368 h 3368"/>
                    <a:gd name="connsiteX1" fmla="*/ 5816 w 5815"/>
                    <a:gd name="connsiteY1" fmla="*/ 509 h 3368"/>
                    <a:gd name="connsiteX2" fmla="*/ 4967 w 5815"/>
                    <a:gd name="connsiteY2" fmla="*/ 0 h 3368"/>
                    <a:gd name="connsiteX3" fmla="*/ 0 w 5815"/>
                    <a:gd name="connsiteY3" fmla="*/ 2884 h 3368"/>
                    <a:gd name="connsiteX4" fmla="*/ 848 w 5815"/>
                    <a:gd name="connsiteY4" fmla="*/ 3368 h 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5" h="3368">
                      <a:moveTo>
                        <a:pt x="848" y="3368"/>
                      </a:moveTo>
                      <a:lnTo>
                        <a:pt x="5816" y="509"/>
                      </a:lnTo>
                      <a:lnTo>
                        <a:pt x="4967" y="0"/>
                      </a:lnTo>
                      <a:lnTo>
                        <a:pt x="0" y="2884"/>
                      </a:lnTo>
                      <a:lnTo>
                        <a:pt x="848" y="3368"/>
                      </a:lnTo>
                      <a:close/>
                    </a:path>
                  </a:pathLst>
                </a:custGeom>
                <a:solidFill>
                  <a:srgbClr val="BA68C8"/>
                </a:solidFill>
                <a:ln w="2419" cap="flat">
                  <a:noFill/>
                  <a:prstDash val="solid"/>
                  <a:miter/>
                </a:ln>
              </p:spPr>
              <p:txBody>
                <a:bodyPr rtlCol="0" anchor="ctr"/>
                <a:lstStyle/>
                <a:p>
                  <a:endParaRPr lang="en-US"/>
                </a:p>
              </p:txBody>
            </p:sp>
            <p:sp>
              <p:nvSpPr>
                <p:cNvPr id="1408" name="Freeform: Shape 1407">
                  <a:extLst>
                    <a:ext uri="{FF2B5EF4-FFF2-40B4-BE49-F238E27FC236}">
                      <a16:creationId xmlns="" xmlns:a16="http://schemas.microsoft.com/office/drawing/2014/main" id="{3B34AE76-C4CB-4FB5-A1ED-77B1575F3681}"/>
                    </a:ext>
                  </a:extLst>
                </p:cNvPr>
                <p:cNvSpPr/>
                <p:nvPr/>
              </p:nvSpPr>
              <p:spPr>
                <a:xfrm>
                  <a:off x="4730414" y="4354155"/>
                  <a:ext cx="1623" cy="945"/>
                </a:xfrm>
                <a:custGeom>
                  <a:avLst/>
                  <a:gdLst>
                    <a:gd name="connsiteX0" fmla="*/ 1624 w 1623"/>
                    <a:gd name="connsiteY0" fmla="*/ 727 h 945"/>
                    <a:gd name="connsiteX1" fmla="*/ 388 w 1623"/>
                    <a:gd name="connsiteY1" fmla="*/ 0 h 945"/>
                    <a:gd name="connsiteX2" fmla="*/ 0 w 1623"/>
                    <a:gd name="connsiteY2" fmla="*/ 218 h 945"/>
                    <a:gd name="connsiteX3" fmla="*/ 1236 w 1623"/>
                    <a:gd name="connsiteY3" fmla="*/ 945 h 945"/>
                    <a:gd name="connsiteX4" fmla="*/ 1624 w 1623"/>
                    <a:gd name="connsiteY4" fmla="*/ 727 h 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45">
                      <a:moveTo>
                        <a:pt x="1624" y="727"/>
                      </a:moveTo>
                      <a:lnTo>
                        <a:pt x="388" y="0"/>
                      </a:lnTo>
                      <a:lnTo>
                        <a:pt x="0" y="218"/>
                      </a:lnTo>
                      <a:lnTo>
                        <a:pt x="1236" y="945"/>
                      </a:lnTo>
                      <a:lnTo>
                        <a:pt x="1624" y="727"/>
                      </a:lnTo>
                      <a:close/>
                    </a:path>
                  </a:pathLst>
                </a:custGeom>
                <a:solidFill>
                  <a:srgbClr val="455A64"/>
                </a:solidFill>
                <a:ln w="2419" cap="flat">
                  <a:noFill/>
                  <a:prstDash val="solid"/>
                  <a:miter/>
                </a:ln>
              </p:spPr>
              <p:txBody>
                <a:bodyPr rtlCol="0" anchor="ctr"/>
                <a:lstStyle/>
                <a:p>
                  <a:endParaRPr lang="en-US"/>
                </a:p>
              </p:txBody>
            </p:sp>
            <p:sp>
              <p:nvSpPr>
                <p:cNvPr id="1409" name="Freeform: Shape 1408">
                  <a:extLst>
                    <a:ext uri="{FF2B5EF4-FFF2-40B4-BE49-F238E27FC236}">
                      <a16:creationId xmlns="" xmlns:a16="http://schemas.microsoft.com/office/drawing/2014/main" id="{12426F1C-3648-43F9-9723-37F56BA5DE3E}"/>
                    </a:ext>
                  </a:extLst>
                </p:cNvPr>
                <p:cNvSpPr/>
                <p:nvPr/>
              </p:nvSpPr>
              <p:spPr>
                <a:xfrm>
                  <a:off x="4730220" y="4349599"/>
                  <a:ext cx="6494" cy="3731"/>
                </a:xfrm>
                <a:custGeom>
                  <a:avLst/>
                  <a:gdLst>
                    <a:gd name="connsiteX0" fmla="*/ 848 w 6494"/>
                    <a:gd name="connsiteY0" fmla="*/ 3732 h 3731"/>
                    <a:gd name="connsiteX1" fmla="*/ 6494 w 6494"/>
                    <a:gd name="connsiteY1" fmla="*/ 485 h 3731"/>
                    <a:gd name="connsiteX2" fmla="*/ 5622 w 6494"/>
                    <a:gd name="connsiteY2" fmla="*/ 0 h 3731"/>
                    <a:gd name="connsiteX3" fmla="*/ 0 w 6494"/>
                    <a:gd name="connsiteY3" fmla="*/ 3247 h 3731"/>
                    <a:gd name="connsiteX4" fmla="*/ 848 w 6494"/>
                    <a:gd name="connsiteY4" fmla="*/ 3732 h 3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4" h="3731">
                      <a:moveTo>
                        <a:pt x="848" y="3732"/>
                      </a:moveTo>
                      <a:lnTo>
                        <a:pt x="6494" y="485"/>
                      </a:lnTo>
                      <a:lnTo>
                        <a:pt x="5622" y="0"/>
                      </a:lnTo>
                      <a:lnTo>
                        <a:pt x="0" y="3247"/>
                      </a:lnTo>
                      <a:lnTo>
                        <a:pt x="848" y="3732"/>
                      </a:lnTo>
                      <a:close/>
                    </a:path>
                  </a:pathLst>
                </a:custGeom>
                <a:solidFill>
                  <a:srgbClr val="BA68C8"/>
                </a:solidFill>
                <a:ln w="2419" cap="flat">
                  <a:noFill/>
                  <a:prstDash val="solid"/>
                  <a:miter/>
                </a:ln>
              </p:spPr>
              <p:txBody>
                <a:bodyPr rtlCol="0" anchor="ctr"/>
                <a:lstStyle/>
                <a:p>
                  <a:endParaRPr lang="en-US"/>
                </a:p>
              </p:txBody>
            </p:sp>
            <p:sp>
              <p:nvSpPr>
                <p:cNvPr id="1410" name="Freeform: Shape 1409">
                  <a:extLst>
                    <a:ext uri="{FF2B5EF4-FFF2-40B4-BE49-F238E27FC236}">
                      <a16:creationId xmlns="" xmlns:a16="http://schemas.microsoft.com/office/drawing/2014/main" id="{7604EA44-4BAD-45C4-AB4E-1B3D8DA2C636}"/>
                    </a:ext>
                  </a:extLst>
                </p:cNvPr>
                <p:cNvSpPr/>
                <p:nvPr/>
              </p:nvSpPr>
              <p:spPr>
                <a:xfrm>
                  <a:off x="4728791" y="4353234"/>
                  <a:ext cx="1623" cy="920"/>
                </a:xfrm>
                <a:custGeom>
                  <a:avLst/>
                  <a:gdLst>
                    <a:gd name="connsiteX0" fmla="*/ 1624 w 1623"/>
                    <a:gd name="connsiteY0" fmla="*/ 703 h 920"/>
                    <a:gd name="connsiteX1" fmla="*/ 388 w 1623"/>
                    <a:gd name="connsiteY1" fmla="*/ 0 h 920"/>
                    <a:gd name="connsiteX2" fmla="*/ 0 w 1623"/>
                    <a:gd name="connsiteY2" fmla="*/ 218 h 920"/>
                    <a:gd name="connsiteX3" fmla="*/ 1236 w 1623"/>
                    <a:gd name="connsiteY3" fmla="*/ 921 h 920"/>
                    <a:gd name="connsiteX4" fmla="*/ 1624 w 1623"/>
                    <a:gd name="connsiteY4" fmla="*/ 703 h 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20">
                      <a:moveTo>
                        <a:pt x="1624" y="703"/>
                      </a:moveTo>
                      <a:lnTo>
                        <a:pt x="388" y="0"/>
                      </a:lnTo>
                      <a:lnTo>
                        <a:pt x="0" y="218"/>
                      </a:lnTo>
                      <a:lnTo>
                        <a:pt x="1236" y="921"/>
                      </a:lnTo>
                      <a:lnTo>
                        <a:pt x="1624" y="703"/>
                      </a:lnTo>
                      <a:close/>
                    </a:path>
                  </a:pathLst>
                </a:custGeom>
                <a:solidFill>
                  <a:srgbClr val="455A64"/>
                </a:solidFill>
                <a:ln w="2419" cap="flat">
                  <a:noFill/>
                  <a:prstDash val="solid"/>
                  <a:miter/>
                </a:ln>
              </p:spPr>
              <p:txBody>
                <a:bodyPr rtlCol="0" anchor="ctr"/>
                <a:lstStyle/>
                <a:p>
                  <a:endParaRPr lang="en-US"/>
                </a:p>
              </p:txBody>
            </p:sp>
            <p:sp>
              <p:nvSpPr>
                <p:cNvPr id="1411" name="Freeform: Shape 1410">
                  <a:extLst>
                    <a:ext uri="{FF2B5EF4-FFF2-40B4-BE49-F238E27FC236}">
                      <a16:creationId xmlns="" xmlns:a16="http://schemas.microsoft.com/office/drawing/2014/main" id="{5F055DF5-0818-4374-98EE-9904C32FCBC7}"/>
                    </a:ext>
                  </a:extLst>
                </p:cNvPr>
                <p:cNvSpPr/>
                <p:nvPr/>
              </p:nvSpPr>
              <p:spPr>
                <a:xfrm>
                  <a:off x="4727749" y="4347491"/>
                  <a:ext cx="7632" cy="4410"/>
                </a:xfrm>
                <a:custGeom>
                  <a:avLst/>
                  <a:gdLst>
                    <a:gd name="connsiteX0" fmla="*/ 848 w 7632"/>
                    <a:gd name="connsiteY0" fmla="*/ 4410 h 4410"/>
                    <a:gd name="connsiteX1" fmla="*/ 7633 w 7632"/>
                    <a:gd name="connsiteY1" fmla="*/ 509 h 4410"/>
                    <a:gd name="connsiteX2" fmla="*/ 6785 w 7632"/>
                    <a:gd name="connsiteY2" fmla="*/ 0 h 4410"/>
                    <a:gd name="connsiteX3" fmla="*/ 0 w 7632"/>
                    <a:gd name="connsiteY3" fmla="*/ 3926 h 4410"/>
                    <a:gd name="connsiteX4" fmla="*/ 848 w 7632"/>
                    <a:gd name="connsiteY4" fmla="*/ 4410 h 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2" h="4410">
                      <a:moveTo>
                        <a:pt x="848" y="4410"/>
                      </a:moveTo>
                      <a:lnTo>
                        <a:pt x="7633" y="509"/>
                      </a:lnTo>
                      <a:lnTo>
                        <a:pt x="6785" y="0"/>
                      </a:lnTo>
                      <a:lnTo>
                        <a:pt x="0" y="3926"/>
                      </a:lnTo>
                      <a:lnTo>
                        <a:pt x="848" y="4410"/>
                      </a:lnTo>
                      <a:close/>
                    </a:path>
                  </a:pathLst>
                </a:custGeom>
                <a:solidFill>
                  <a:srgbClr val="BA68C8"/>
                </a:solidFill>
                <a:ln w="2419" cap="flat">
                  <a:noFill/>
                  <a:prstDash val="solid"/>
                  <a:miter/>
                </a:ln>
              </p:spPr>
              <p:txBody>
                <a:bodyPr rtlCol="0" anchor="ctr"/>
                <a:lstStyle/>
                <a:p>
                  <a:endParaRPr lang="en-US"/>
                </a:p>
              </p:txBody>
            </p:sp>
            <p:sp>
              <p:nvSpPr>
                <p:cNvPr id="1412" name="Freeform: Shape 1411">
                  <a:extLst>
                    <a:ext uri="{FF2B5EF4-FFF2-40B4-BE49-F238E27FC236}">
                      <a16:creationId xmlns="" xmlns:a16="http://schemas.microsoft.com/office/drawing/2014/main" id="{DAD33348-C1BF-4F5D-9BA3-28D694767886}"/>
                    </a:ext>
                  </a:extLst>
                </p:cNvPr>
                <p:cNvSpPr/>
                <p:nvPr/>
              </p:nvSpPr>
              <p:spPr>
                <a:xfrm>
                  <a:off x="4726295" y="4351804"/>
                  <a:ext cx="1623" cy="920"/>
                </a:xfrm>
                <a:custGeom>
                  <a:avLst/>
                  <a:gdLst>
                    <a:gd name="connsiteX0" fmla="*/ 1624 w 1623"/>
                    <a:gd name="connsiteY0" fmla="*/ 703 h 920"/>
                    <a:gd name="connsiteX1" fmla="*/ 388 w 1623"/>
                    <a:gd name="connsiteY1" fmla="*/ 0 h 920"/>
                    <a:gd name="connsiteX2" fmla="*/ 0 w 1623"/>
                    <a:gd name="connsiteY2" fmla="*/ 218 h 920"/>
                    <a:gd name="connsiteX3" fmla="*/ 1236 w 1623"/>
                    <a:gd name="connsiteY3" fmla="*/ 921 h 920"/>
                    <a:gd name="connsiteX4" fmla="*/ 1624 w 1623"/>
                    <a:gd name="connsiteY4" fmla="*/ 703 h 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20">
                      <a:moveTo>
                        <a:pt x="1624" y="703"/>
                      </a:moveTo>
                      <a:lnTo>
                        <a:pt x="388" y="0"/>
                      </a:lnTo>
                      <a:lnTo>
                        <a:pt x="0" y="218"/>
                      </a:lnTo>
                      <a:lnTo>
                        <a:pt x="1236" y="921"/>
                      </a:lnTo>
                      <a:lnTo>
                        <a:pt x="1624" y="703"/>
                      </a:lnTo>
                      <a:close/>
                    </a:path>
                  </a:pathLst>
                </a:custGeom>
                <a:solidFill>
                  <a:srgbClr val="455A64"/>
                </a:solidFill>
                <a:ln w="2419" cap="flat">
                  <a:noFill/>
                  <a:prstDash val="solid"/>
                  <a:miter/>
                </a:ln>
              </p:spPr>
              <p:txBody>
                <a:bodyPr rtlCol="0" anchor="ctr"/>
                <a:lstStyle/>
                <a:p>
                  <a:endParaRPr lang="en-US"/>
                </a:p>
              </p:txBody>
            </p:sp>
            <p:sp>
              <p:nvSpPr>
                <p:cNvPr id="1413" name="Freeform: Shape 1412">
                  <a:extLst>
                    <a:ext uri="{FF2B5EF4-FFF2-40B4-BE49-F238E27FC236}">
                      <a16:creationId xmlns="" xmlns:a16="http://schemas.microsoft.com/office/drawing/2014/main" id="{7ECB0BDD-C759-4574-BCF4-FDDDC6E5EA16}"/>
                    </a:ext>
                  </a:extLst>
                </p:cNvPr>
                <p:cNvSpPr/>
                <p:nvPr/>
              </p:nvSpPr>
              <p:spPr>
                <a:xfrm>
                  <a:off x="4726125" y="4347927"/>
                  <a:ext cx="5258" cy="3053"/>
                </a:xfrm>
                <a:custGeom>
                  <a:avLst/>
                  <a:gdLst>
                    <a:gd name="connsiteX0" fmla="*/ 848 w 5258"/>
                    <a:gd name="connsiteY0" fmla="*/ 3053 h 3053"/>
                    <a:gd name="connsiteX1" fmla="*/ 5258 w 5258"/>
                    <a:gd name="connsiteY1" fmla="*/ 485 h 3053"/>
                    <a:gd name="connsiteX2" fmla="*/ 4410 w 5258"/>
                    <a:gd name="connsiteY2" fmla="*/ 0 h 3053"/>
                    <a:gd name="connsiteX3" fmla="*/ 0 w 5258"/>
                    <a:gd name="connsiteY3" fmla="*/ 2544 h 3053"/>
                    <a:gd name="connsiteX4" fmla="*/ 848 w 5258"/>
                    <a:gd name="connsiteY4" fmla="*/ 3053 h 3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8" h="3053">
                      <a:moveTo>
                        <a:pt x="848" y="3053"/>
                      </a:moveTo>
                      <a:lnTo>
                        <a:pt x="5258" y="485"/>
                      </a:lnTo>
                      <a:lnTo>
                        <a:pt x="4410" y="0"/>
                      </a:lnTo>
                      <a:lnTo>
                        <a:pt x="0" y="2544"/>
                      </a:lnTo>
                      <a:lnTo>
                        <a:pt x="848" y="3053"/>
                      </a:lnTo>
                      <a:close/>
                    </a:path>
                  </a:pathLst>
                </a:custGeom>
                <a:solidFill>
                  <a:srgbClr val="BA68C8"/>
                </a:solidFill>
                <a:ln w="2419" cap="flat">
                  <a:noFill/>
                  <a:prstDash val="solid"/>
                  <a:miter/>
                </a:ln>
              </p:spPr>
              <p:txBody>
                <a:bodyPr rtlCol="0" anchor="ctr"/>
                <a:lstStyle/>
                <a:p>
                  <a:endParaRPr lang="en-US"/>
                </a:p>
              </p:txBody>
            </p:sp>
            <p:sp>
              <p:nvSpPr>
                <p:cNvPr id="1414" name="Freeform: Shape 1413">
                  <a:extLst>
                    <a:ext uri="{FF2B5EF4-FFF2-40B4-BE49-F238E27FC236}">
                      <a16:creationId xmlns="" xmlns:a16="http://schemas.microsoft.com/office/drawing/2014/main" id="{9AA7E5BE-5C5F-45BE-8742-DB30F8C96784}"/>
                    </a:ext>
                  </a:extLst>
                </p:cNvPr>
                <p:cNvSpPr/>
                <p:nvPr/>
              </p:nvSpPr>
              <p:spPr>
                <a:xfrm>
                  <a:off x="4724671" y="4350859"/>
                  <a:ext cx="1623" cy="945"/>
                </a:xfrm>
                <a:custGeom>
                  <a:avLst/>
                  <a:gdLst>
                    <a:gd name="connsiteX0" fmla="*/ 1624 w 1623"/>
                    <a:gd name="connsiteY0" fmla="*/ 703 h 945"/>
                    <a:gd name="connsiteX1" fmla="*/ 388 w 1623"/>
                    <a:gd name="connsiteY1" fmla="*/ 0 h 945"/>
                    <a:gd name="connsiteX2" fmla="*/ 0 w 1623"/>
                    <a:gd name="connsiteY2" fmla="*/ 218 h 945"/>
                    <a:gd name="connsiteX3" fmla="*/ 1236 w 1623"/>
                    <a:gd name="connsiteY3" fmla="*/ 945 h 945"/>
                    <a:gd name="connsiteX4" fmla="*/ 1624 w 1623"/>
                    <a:gd name="connsiteY4" fmla="*/ 703 h 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45">
                      <a:moveTo>
                        <a:pt x="1624" y="703"/>
                      </a:moveTo>
                      <a:lnTo>
                        <a:pt x="388" y="0"/>
                      </a:lnTo>
                      <a:lnTo>
                        <a:pt x="0" y="218"/>
                      </a:lnTo>
                      <a:lnTo>
                        <a:pt x="1236" y="945"/>
                      </a:lnTo>
                      <a:lnTo>
                        <a:pt x="1624" y="703"/>
                      </a:lnTo>
                      <a:close/>
                    </a:path>
                  </a:pathLst>
                </a:custGeom>
                <a:solidFill>
                  <a:srgbClr val="455A64"/>
                </a:solidFill>
                <a:ln w="2419" cap="flat">
                  <a:noFill/>
                  <a:prstDash val="solid"/>
                  <a:miter/>
                </a:ln>
              </p:spPr>
              <p:txBody>
                <a:bodyPr rtlCol="0" anchor="ctr"/>
                <a:lstStyle/>
                <a:p>
                  <a:endParaRPr lang="en-US"/>
                </a:p>
              </p:txBody>
            </p:sp>
            <p:sp>
              <p:nvSpPr>
                <p:cNvPr id="1415" name="Freeform: Shape 1414">
                  <a:extLst>
                    <a:ext uri="{FF2B5EF4-FFF2-40B4-BE49-F238E27FC236}">
                      <a16:creationId xmlns="" xmlns:a16="http://schemas.microsoft.com/office/drawing/2014/main" id="{D9581234-C41F-439F-80C0-1FE426577F79}"/>
                    </a:ext>
                  </a:extLst>
                </p:cNvPr>
                <p:cNvSpPr/>
                <p:nvPr/>
              </p:nvSpPr>
              <p:spPr>
                <a:xfrm>
                  <a:off x="4723654" y="4347927"/>
                  <a:ext cx="2762" cy="1623"/>
                </a:xfrm>
                <a:custGeom>
                  <a:avLst/>
                  <a:gdLst>
                    <a:gd name="connsiteX0" fmla="*/ 848 w 2762"/>
                    <a:gd name="connsiteY0" fmla="*/ 1624 h 1623"/>
                    <a:gd name="connsiteX1" fmla="*/ 2762 w 2762"/>
                    <a:gd name="connsiteY1" fmla="*/ 509 h 1623"/>
                    <a:gd name="connsiteX2" fmla="*/ 1914 w 2762"/>
                    <a:gd name="connsiteY2" fmla="*/ 0 h 1623"/>
                    <a:gd name="connsiteX3" fmla="*/ 0 w 2762"/>
                    <a:gd name="connsiteY3" fmla="*/ 1115 h 1623"/>
                    <a:gd name="connsiteX4" fmla="*/ 848 w 2762"/>
                    <a:gd name="connsiteY4" fmla="*/ 1624 h 1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 h="1623">
                      <a:moveTo>
                        <a:pt x="848" y="1624"/>
                      </a:moveTo>
                      <a:lnTo>
                        <a:pt x="2762" y="509"/>
                      </a:lnTo>
                      <a:lnTo>
                        <a:pt x="1914" y="0"/>
                      </a:lnTo>
                      <a:lnTo>
                        <a:pt x="0" y="1115"/>
                      </a:lnTo>
                      <a:lnTo>
                        <a:pt x="848" y="1624"/>
                      </a:lnTo>
                      <a:close/>
                    </a:path>
                  </a:pathLst>
                </a:custGeom>
                <a:solidFill>
                  <a:srgbClr val="BA68C8"/>
                </a:solidFill>
                <a:ln w="2419" cap="flat">
                  <a:noFill/>
                  <a:prstDash val="solid"/>
                  <a:miter/>
                </a:ln>
              </p:spPr>
              <p:txBody>
                <a:bodyPr rtlCol="0" anchor="ctr"/>
                <a:lstStyle/>
                <a:p>
                  <a:endParaRPr lang="en-US"/>
                </a:p>
              </p:txBody>
            </p:sp>
            <p:sp>
              <p:nvSpPr>
                <p:cNvPr id="1416" name="Freeform: Shape 1415">
                  <a:extLst>
                    <a:ext uri="{FF2B5EF4-FFF2-40B4-BE49-F238E27FC236}">
                      <a16:creationId xmlns="" xmlns:a16="http://schemas.microsoft.com/office/drawing/2014/main" id="{8AC38A26-901B-414E-949C-2512EE8AEF47}"/>
                    </a:ext>
                  </a:extLst>
                </p:cNvPr>
                <p:cNvSpPr/>
                <p:nvPr/>
              </p:nvSpPr>
              <p:spPr>
                <a:xfrm>
                  <a:off x="4740034" y="4351368"/>
                  <a:ext cx="13230" cy="7632"/>
                </a:xfrm>
                <a:custGeom>
                  <a:avLst/>
                  <a:gdLst>
                    <a:gd name="connsiteX0" fmla="*/ 848 w 13230"/>
                    <a:gd name="connsiteY0" fmla="*/ 7633 h 7632"/>
                    <a:gd name="connsiteX1" fmla="*/ 13230 w 13230"/>
                    <a:gd name="connsiteY1" fmla="*/ 485 h 7632"/>
                    <a:gd name="connsiteX2" fmla="*/ 12382 w 13230"/>
                    <a:gd name="connsiteY2" fmla="*/ 0 h 7632"/>
                    <a:gd name="connsiteX3" fmla="*/ 0 w 13230"/>
                    <a:gd name="connsiteY3" fmla="*/ 7148 h 7632"/>
                    <a:gd name="connsiteX4" fmla="*/ 848 w 13230"/>
                    <a:gd name="connsiteY4" fmla="*/ 7633 h 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 h="7632">
                      <a:moveTo>
                        <a:pt x="848" y="7633"/>
                      </a:moveTo>
                      <a:lnTo>
                        <a:pt x="13230" y="485"/>
                      </a:lnTo>
                      <a:lnTo>
                        <a:pt x="12382" y="0"/>
                      </a:lnTo>
                      <a:lnTo>
                        <a:pt x="0" y="7148"/>
                      </a:lnTo>
                      <a:lnTo>
                        <a:pt x="848" y="7633"/>
                      </a:lnTo>
                      <a:close/>
                    </a:path>
                  </a:pathLst>
                </a:custGeom>
                <a:solidFill>
                  <a:srgbClr val="BA68C8"/>
                </a:solidFill>
                <a:ln w="2419" cap="flat">
                  <a:noFill/>
                  <a:prstDash val="solid"/>
                  <a:miter/>
                </a:ln>
              </p:spPr>
              <p:txBody>
                <a:bodyPr rtlCol="0" anchor="ctr"/>
                <a:lstStyle/>
                <a:p>
                  <a:endParaRPr lang="en-US"/>
                </a:p>
              </p:txBody>
            </p:sp>
            <p:sp>
              <p:nvSpPr>
                <p:cNvPr id="1417" name="Freeform: Shape 1416">
                  <a:extLst>
                    <a:ext uri="{FF2B5EF4-FFF2-40B4-BE49-F238E27FC236}">
                      <a16:creationId xmlns="" xmlns:a16="http://schemas.microsoft.com/office/drawing/2014/main" id="{907F6539-335B-48FC-B16F-0CC3372EF443}"/>
                    </a:ext>
                  </a:extLst>
                </p:cNvPr>
                <p:cNvSpPr/>
                <p:nvPr/>
              </p:nvSpPr>
              <p:spPr>
                <a:xfrm>
                  <a:off x="4735939" y="4349938"/>
                  <a:ext cx="11606" cy="6712"/>
                </a:xfrm>
                <a:custGeom>
                  <a:avLst/>
                  <a:gdLst>
                    <a:gd name="connsiteX0" fmla="*/ 848 w 11606"/>
                    <a:gd name="connsiteY0" fmla="*/ 6712 h 6712"/>
                    <a:gd name="connsiteX1" fmla="*/ 11607 w 11606"/>
                    <a:gd name="connsiteY1" fmla="*/ 485 h 6712"/>
                    <a:gd name="connsiteX2" fmla="*/ 10759 w 11606"/>
                    <a:gd name="connsiteY2" fmla="*/ 0 h 6712"/>
                    <a:gd name="connsiteX3" fmla="*/ 0 w 11606"/>
                    <a:gd name="connsiteY3" fmla="*/ 6203 h 6712"/>
                    <a:gd name="connsiteX4" fmla="*/ 848 w 11606"/>
                    <a:gd name="connsiteY4" fmla="*/ 6712 h 6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6" h="6712">
                      <a:moveTo>
                        <a:pt x="848" y="6712"/>
                      </a:moveTo>
                      <a:lnTo>
                        <a:pt x="11607" y="485"/>
                      </a:lnTo>
                      <a:lnTo>
                        <a:pt x="10759" y="0"/>
                      </a:lnTo>
                      <a:lnTo>
                        <a:pt x="0" y="6203"/>
                      </a:lnTo>
                      <a:lnTo>
                        <a:pt x="848" y="6712"/>
                      </a:lnTo>
                      <a:close/>
                    </a:path>
                  </a:pathLst>
                </a:custGeom>
                <a:solidFill>
                  <a:srgbClr val="BA68C8"/>
                </a:solidFill>
                <a:ln w="2419" cap="flat">
                  <a:noFill/>
                  <a:prstDash val="solid"/>
                  <a:miter/>
                </a:ln>
              </p:spPr>
              <p:txBody>
                <a:bodyPr rtlCol="0" anchor="ctr"/>
                <a:lstStyle/>
                <a:p>
                  <a:endParaRPr lang="en-US"/>
                </a:p>
              </p:txBody>
            </p:sp>
            <p:sp>
              <p:nvSpPr>
                <p:cNvPr id="1418" name="Freeform: Shape 1417">
                  <a:extLst>
                    <a:ext uri="{FF2B5EF4-FFF2-40B4-BE49-F238E27FC236}">
                      <a16:creationId xmlns="" xmlns:a16="http://schemas.microsoft.com/office/drawing/2014/main" id="{5B0AA13C-39B1-4AE6-9CCB-BB6659A13E5D}"/>
                    </a:ext>
                  </a:extLst>
                </p:cNvPr>
                <p:cNvSpPr/>
                <p:nvPr/>
              </p:nvSpPr>
              <p:spPr>
                <a:xfrm>
                  <a:off x="4731844" y="4350908"/>
                  <a:ext cx="5815" cy="3368"/>
                </a:xfrm>
                <a:custGeom>
                  <a:avLst/>
                  <a:gdLst>
                    <a:gd name="connsiteX0" fmla="*/ 848 w 5815"/>
                    <a:gd name="connsiteY0" fmla="*/ 3368 h 3368"/>
                    <a:gd name="connsiteX1" fmla="*/ 5816 w 5815"/>
                    <a:gd name="connsiteY1" fmla="*/ 509 h 3368"/>
                    <a:gd name="connsiteX2" fmla="*/ 4967 w 5815"/>
                    <a:gd name="connsiteY2" fmla="*/ 0 h 3368"/>
                    <a:gd name="connsiteX3" fmla="*/ 0 w 5815"/>
                    <a:gd name="connsiteY3" fmla="*/ 2884 h 3368"/>
                    <a:gd name="connsiteX4" fmla="*/ 848 w 5815"/>
                    <a:gd name="connsiteY4" fmla="*/ 3368 h 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5" h="3368">
                      <a:moveTo>
                        <a:pt x="848" y="3368"/>
                      </a:moveTo>
                      <a:lnTo>
                        <a:pt x="5816" y="509"/>
                      </a:lnTo>
                      <a:lnTo>
                        <a:pt x="4967" y="0"/>
                      </a:lnTo>
                      <a:lnTo>
                        <a:pt x="0" y="2884"/>
                      </a:lnTo>
                      <a:lnTo>
                        <a:pt x="848" y="3368"/>
                      </a:lnTo>
                      <a:close/>
                    </a:path>
                  </a:pathLst>
                </a:custGeom>
                <a:solidFill>
                  <a:srgbClr val="BA68C8"/>
                </a:solidFill>
                <a:ln w="2419" cap="flat">
                  <a:noFill/>
                  <a:prstDash val="solid"/>
                  <a:miter/>
                </a:ln>
              </p:spPr>
              <p:txBody>
                <a:bodyPr rtlCol="0" anchor="ctr"/>
                <a:lstStyle/>
                <a:p>
                  <a:endParaRPr lang="en-US"/>
                </a:p>
              </p:txBody>
            </p:sp>
            <p:sp>
              <p:nvSpPr>
                <p:cNvPr id="1419" name="Freeform: Shape 1418">
                  <a:extLst>
                    <a:ext uri="{FF2B5EF4-FFF2-40B4-BE49-F238E27FC236}">
                      <a16:creationId xmlns="" xmlns:a16="http://schemas.microsoft.com/office/drawing/2014/main" id="{FBE9DC8B-AA39-4F69-BAB7-542A89E4D9D4}"/>
                    </a:ext>
                  </a:extLst>
                </p:cNvPr>
                <p:cNvSpPr/>
                <p:nvPr/>
              </p:nvSpPr>
              <p:spPr>
                <a:xfrm>
                  <a:off x="4727749" y="4347491"/>
                  <a:ext cx="7632" cy="4410"/>
                </a:xfrm>
                <a:custGeom>
                  <a:avLst/>
                  <a:gdLst>
                    <a:gd name="connsiteX0" fmla="*/ 848 w 7632"/>
                    <a:gd name="connsiteY0" fmla="*/ 4410 h 4410"/>
                    <a:gd name="connsiteX1" fmla="*/ 7633 w 7632"/>
                    <a:gd name="connsiteY1" fmla="*/ 509 h 4410"/>
                    <a:gd name="connsiteX2" fmla="*/ 6785 w 7632"/>
                    <a:gd name="connsiteY2" fmla="*/ 0 h 4410"/>
                    <a:gd name="connsiteX3" fmla="*/ 0 w 7632"/>
                    <a:gd name="connsiteY3" fmla="*/ 3926 h 4410"/>
                    <a:gd name="connsiteX4" fmla="*/ 848 w 7632"/>
                    <a:gd name="connsiteY4" fmla="*/ 4410 h 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2" h="4410">
                      <a:moveTo>
                        <a:pt x="848" y="4410"/>
                      </a:moveTo>
                      <a:lnTo>
                        <a:pt x="7633" y="509"/>
                      </a:lnTo>
                      <a:lnTo>
                        <a:pt x="6785" y="0"/>
                      </a:lnTo>
                      <a:lnTo>
                        <a:pt x="0" y="3926"/>
                      </a:lnTo>
                      <a:lnTo>
                        <a:pt x="848" y="4410"/>
                      </a:lnTo>
                      <a:close/>
                    </a:path>
                  </a:pathLst>
                </a:custGeom>
                <a:solidFill>
                  <a:srgbClr val="BA68C8"/>
                </a:solidFill>
                <a:ln w="2419" cap="flat">
                  <a:noFill/>
                  <a:prstDash val="solid"/>
                  <a:miter/>
                </a:ln>
              </p:spPr>
              <p:txBody>
                <a:bodyPr rtlCol="0" anchor="ctr"/>
                <a:lstStyle/>
                <a:p>
                  <a:endParaRPr lang="en-US"/>
                </a:p>
              </p:txBody>
            </p:sp>
            <p:sp>
              <p:nvSpPr>
                <p:cNvPr id="1420" name="Freeform: Shape 1419">
                  <a:extLst>
                    <a:ext uri="{FF2B5EF4-FFF2-40B4-BE49-F238E27FC236}">
                      <a16:creationId xmlns="" xmlns:a16="http://schemas.microsoft.com/office/drawing/2014/main" id="{04BD1C92-5939-455C-82D1-44AFBBA8AFF9}"/>
                    </a:ext>
                  </a:extLst>
                </p:cNvPr>
                <p:cNvSpPr/>
                <p:nvPr/>
              </p:nvSpPr>
              <p:spPr>
                <a:xfrm>
                  <a:off x="4723654" y="4347927"/>
                  <a:ext cx="2762" cy="1623"/>
                </a:xfrm>
                <a:custGeom>
                  <a:avLst/>
                  <a:gdLst>
                    <a:gd name="connsiteX0" fmla="*/ 848 w 2762"/>
                    <a:gd name="connsiteY0" fmla="*/ 1624 h 1623"/>
                    <a:gd name="connsiteX1" fmla="*/ 2762 w 2762"/>
                    <a:gd name="connsiteY1" fmla="*/ 509 h 1623"/>
                    <a:gd name="connsiteX2" fmla="*/ 1914 w 2762"/>
                    <a:gd name="connsiteY2" fmla="*/ 0 h 1623"/>
                    <a:gd name="connsiteX3" fmla="*/ 0 w 2762"/>
                    <a:gd name="connsiteY3" fmla="*/ 1115 h 1623"/>
                    <a:gd name="connsiteX4" fmla="*/ 848 w 2762"/>
                    <a:gd name="connsiteY4" fmla="*/ 1624 h 1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 h="1623">
                      <a:moveTo>
                        <a:pt x="848" y="1624"/>
                      </a:moveTo>
                      <a:lnTo>
                        <a:pt x="2762" y="509"/>
                      </a:lnTo>
                      <a:lnTo>
                        <a:pt x="1914" y="0"/>
                      </a:lnTo>
                      <a:lnTo>
                        <a:pt x="0" y="1115"/>
                      </a:lnTo>
                      <a:lnTo>
                        <a:pt x="848" y="1624"/>
                      </a:lnTo>
                      <a:close/>
                    </a:path>
                  </a:pathLst>
                </a:custGeom>
                <a:solidFill>
                  <a:srgbClr val="BA68C8"/>
                </a:solidFill>
                <a:ln w="2419" cap="flat">
                  <a:noFill/>
                  <a:prstDash val="solid"/>
                  <a:miter/>
                </a:ln>
              </p:spPr>
              <p:txBody>
                <a:bodyPr rtlCol="0" anchor="ctr"/>
                <a:lstStyle/>
                <a:p>
                  <a:endParaRPr lang="en-US"/>
                </a:p>
              </p:txBody>
            </p:sp>
            <p:sp>
              <p:nvSpPr>
                <p:cNvPr id="1421" name="Freeform: Shape 1420">
                  <a:extLst>
                    <a:ext uri="{FF2B5EF4-FFF2-40B4-BE49-F238E27FC236}">
                      <a16:creationId xmlns="" xmlns:a16="http://schemas.microsoft.com/office/drawing/2014/main" id="{AEF93022-7559-4E76-B925-E29655BEB93B}"/>
                    </a:ext>
                  </a:extLst>
                </p:cNvPr>
                <p:cNvSpPr/>
                <p:nvPr/>
              </p:nvSpPr>
              <p:spPr>
                <a:xfrm>
                  <a:off x="4722200" y="4349429"/>
                  <a:ext cx="1623" cy="920"/>
                </a:xfrm>
                <a:custGeom>
                  <a:avLst/>
                  <a:gdLst>
                    <a:gd name="connsiteX0" fmla="*/ 1624 w 1623"/>
                    <a:gd name="connsiteY0" fmla="*/ 703 h 920"/>
                    <a:gd name="connsiteX1" fmla="*/ 388 w 1623"/>
                    <a:gd name="connsiteY1" fmla="*/ 0 h 920"/>
                    <a:gd name="connsiteX2" fmla="*/ 0 w 1623"/>
                    <a:gd name="connsiteY2" fmla="*/ 218 h 920"/>
                    <a:gd name="connsiteX3" fmla="*/ 1236 w 1623"/>
                    <a:gd name="connsiteY3" fmla="*/ 921 h 920"/>
                    <a:gd name="connsiteX4" fmla="*/ 1624 w 1623"/>
                    <a:gd name="connsiteY4" fmla="*/ 703 h 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20">
                      <a:moveTo>
                        <a:pt x="1624" y="703"/>
                      </a:moveTo>
                      <a:lnTo>
                        <a:pt x="388" y="0"/>
                      </a:lnTo>
                      <a:lnTo>
                        <a:pt x="0" y="218"/>
                      </a:lnTo>
                      <a:lnTo>
                        <a:pt x="1236" y="921"/>
                      </a:lnTo>
                      <a:lnTo>
                        <a:pt x="1624" y="703"/>
                      </a:lnTo>
                      <a:close/>
                    </a:path>
                  </a:pathLst>
                </a:custGeom>
                <a:solidFill>
                  <a:srgbClr val="455A64"/>
                </a:solidFill>
                <a:ln w="2419" cap="flat">
                  <a:noFill/>
                  <a:prstDash val="solid"/>
                  <a:miter/>
                </a:ln>
              </p:spPr>
              <p:txBody>
                <a:bodyPr rtlCol="0" anchor="ctr"/>
                <a:lstStyle/>
                <a:p>
                  <a:endParaRPr lang="en-US"/>
                </a:p>
              </p:txBody>
            </p:sp>
            <p:sp>
              <p:nvSpPr>
                <p:cNvPr id="1422" name="Freeform: Shape 1421">
                  <a:extLst>
                    <a:ext uri="{FF2B5EF4-FFF2-40B4-BE49-F238E27FC236}">
                      <a16:creationId xmlns="" xmlns:a16="http://schemas.microsoft.com/office/drawing/2014/main" id="{49ECF540-9BDC-4D7E-B0EA-76E1C75DD738}"/>
                    </a:ext>
                  </a:extLst>
                </p:cNvPr>
                <p:cNvSpPr/>
                <p:nvPr/>
              </p:nvSpPr>
              <p:spPr>
                <a:xfrm>
                  <a:off x="4722030" y="4347564"/>
                  <a:ext cx="1817" cy="1041"/>
                </a:xfrm>
                <a:custGeom>
                  <a:avLst/>
                  <a:gdLst>
                    <a:gd name="connsiteX0" fmla="*/ 848 w 1817"/>
                    <a:gd name="connsiteY0" fmla="*/ 1042 h 1041"/>
                    <a:gd name="connsiteX1" fmla="*/ 1817 w 1817"/>
                    <a:gd name="connsiteY1" fmla="*/ 485 h 1041"/>
                    <a:gd name="connsiteX2" fmla="*/ 945 w 1817"/>
                    <a:gd name="connsiteY2" fmla="*/ 0 h 1041"/>
                    <a:gd name="connsiteX3" fmla="*/ 0 w 1817"/>
                    <a:gd name="connsiteY3" fmla="*/ 557 h 1041"/>
                    <a:gd name="connsiteX4" fmla="*/ 848 w 1817"/>
                    <a:gd name="connsiteY4" fmla="*/ 1042 h 1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 h="1041">
                      <a:moveTo>
                        <a:pt x="848" y="1042"/>
                      </a:moveTo>
                      <a:lnTo>
                        <a:pt x="1817" y="485"/>
                      </a:lnTo>
                      <a:lnTo>
                        <a:pt x="945" y="0"/>
                      </a:lnTo>
                      <a:lnTo>
                        <a:pt x="0" y="557"/>
                      </a:lnTo>
                      <a:lnTo>
                        <a:pt x="848" y="1042"/>
                      </a:lnTo>
                      <a:close/>
                    </a:path>
                  </a:pathLst>
                </a:custGeom>
                <a:solidFill>
                  <a:srgbClr val="BA68C8"/>
                </a:solidFill>
                <a:ln w="2419" cap="flat">
                  <a:noFill/>
                  <a:prstDash val="solid"/>
                  <a:miter/>
                </a:ln>
              </p:spPr>
              <p:txBody>
                <a:bodyPr rtlCol="0" anchor="ctr"/>
                <a:lstStyle/>
                <a:p>
                  <a:endParaRPr lang="en-US"/>
                </a:p>
              </p:txBody>
            </p:sp>
            <p:sp>
              <p:nvSpPr>
                <p:cNvPr id="1423" name="Freeform: Shape 1422">
                  <a:extLst>
                    <a:ext uri="{FF2B5EF4-FFF2-40B4-BE49-F238E27FC236}">
                      <a16:creationId xmlns="" xmlns:a16="http://schemas.microsoft.com/office/drawing/2014/main" id="{2191E979-9776-4164-BD80-F8945AA8F0F2}"/>
                    </a:ext>
                  </a:extLst>
                </p:cNvPr>
                <p:cNvSpPr/>
                <p:nvPr/>
              </p:nvSpPr>
              <p:spPr>
                <a:xfrm>
                  <a:off x="4720576" y="4348484"/>
                  <a:ext cx="1623" cy="945"/>
                </a:xfrm>
                <a:custGeom>
                  <a:avLst/>
                  <a:gdLst>
                    <a:gd name="connsiteX0" fmla="*/ 1624 w 1623"/>
                    <a:gd name="connsiteY0" fmla="*/ 727 h 945"/>
                    <a:gd name="connsiteX1" fmla="*/ 388 w 1623"/>
                    <a:gd name="connsiteY1" fmla="*/ 0 h 945"/>
                    <a:gd name="connsiteX2" fmla="*/ 0 w 1623"/>
                    <a:gd name="connsiteY2" fmla="*/ 218 h 945"/>
                    <a:gd name="connsiteX3" fmla="*/ 1236 w 1623"/>
                    <a:gd name="connsiteY3" fmla="*/ 945 h 945"/>
                    <a:gd name="connsiteX4" fmla="*/ 1624 w 1623"/>
                    <a:gd name="connsiteY4" fmla="*/ 727 h 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 h="945">
                      <a:moveTo>
                        <a:pt x="1624" y="727"/>
                      </a:moveTo>
                      <a:lnTo>
                        <a:pt x="388" y="0"/>
                      </a:lnTo>
                      <a:lnTo>
                        <a:pt x="0" y="218"/>
                      </a:lnTo>
                      <a:lnTo>
                        <a:pt x="1236" y="945"/>
                      </a:lnTo>
                      <a:lnTo>
                        <a:pt x="1624" y="727"/>
                      </a:lnTo>
                      <a:close/>
                    </a:path>
                  </a:pathLst>
                </a:custGeom>
                <a:solidFill>
                  <a:srgbClr val="455A64"/>
                </a:solidFill>
                <a:ln w="2419" cap="flat">
                  <a:noFill/>
                  <a:prstDash val="solid"/>
                  <a:miter/>
                </a:ln>
              </p:spPr>
              <p:txBody>
                <a:bodyPr rtlCol="0" anchor="ctr"/>
                <a:lstStyle/>
                <a:p>
                  <a:endParaRPr lang="en-US"/>
                </a:p>
              </p:txBody>
            </p:sp>
            <p:sp>
              <p:nvSpPr>
                <p:cNvPr id="1424" name="Freeform: Shape 1423">
                  <a:extLst>
                    <a:ext uri="{FF2B5EF4-FFF2-40B4-BE49-F238E27FC236}">
                      <a16:creationId xmlns="" xmlns:a16="http://schemas.microsoft.com/office/drawing/2014/main" id="{26BE3703-1121-4457-B6F8-98AD4BCA52CB}"/>
                    </a:ext>
                  </a:extLst>
                </p:cNvPr>
                <p:cNvSpPr/>
                <p:nvPr/>
              </p:nvSpPr>
              <p:spPr>
                <a:xfrm>
                  <a:off x="4740398" y="4344462"/>
                  <a:ext cx="1865" cy="1066"/>
                </a:xfrm>
                <a:custGeom>
                  <a:avLst/>
                  <a:gdLst>
                    <a:gd name="connsiteX0" fmla="*/ 945 w 1865"/>
                    <a:gd name="connsiteY0" fmla="*/ 0 h 1066"/>
                    <a:gd name="connsiteX1" fmla="*/ 1866 w 1865"/>
                    <a:gd name="connsiteY1" fmla="*/ 533 h 1066"/>
                    <a:gd name="connsiteX2" fmla="*/ 921 w 1865"/>
                    <a:gd name="connsiteY2" fmla="*/ 1066 h 1066"/>
                    <a:gd name="connsiteX3" fmla="*/ 0 w 1865"/>
                    <a:gd name="connsiteY3" fmla="*/ 533 h 1066"/>
                    <a:gd name="connsiteX4" fmla="*/ 945 w 1865"/>
                    <a:gd name="connsiteY4" fmla="*/ 0 h 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 h="1066">
                      <a:moveTo>
                        <a:pt x="945" y="0"/>
                      </a:moveTo>
                      <a:lnTo>
                        <a:pt x="1866" y="533"/>
                      </a:lnTo>
                      <a:lnTo>
                        <a:pt x="921" y="1066"/>
                      </a:lnTo>
                      <a:lnTo>
                        <a:pt x="0" y="533"/>
                      </a:lnTo>
                      <a:lnTo>
                        <a:pt x="945" y="0"/>
                      </a:lnTo>
                      <a:close/>
                    </a:path>
                  </a:pathLst>
                </a:custGeom>
                <a:solidFill>
                  <a:srgbClr val="BA68C8"/>
                </a:solidFill>
                <a:ln w="2419" cap="flat">
                  <a:noFill/>
                  <a:prstDash val="solid"/>
                  <a:miter/>
                </a:ln>
              </p:spPr>
              <p:txBody>
                <a:bodyPr rtlCol="0" anchor="ctr"/>
                <a:lstStyle/>
                <a:p>
                  <a:endParaRPr lang="en-US"/>
                </a:p>
              </p:txBody>
            </p:sp>
            <p:sp>
              <p:nvSpPr>
                <p:cNvPr id="1425" name="Freeform: Shape 1424">
                  <a:extLst>
                    <a:ext uri="{FF2B5EF4-FFF2-40B4-BE49-F238E27FC236}">
                      <a16:creationId xmlns="" xmlns:a16="http://schemas.microsoft.com/office/drawing/2014/main" id="{205CF0EE-094F-46D6-8764-F9E164A4BBBF}"/>
                    </a:ext>
                  </a:extLst>
                </p:cNvPr>
                <p:cNvSpPr/>
                <p:nvPr/>
              </p:nvSpPr>
              <p:spPr>
                <a:xfrm>
                  <a:off x="4740398" y="4344462"/>
                  <a:ext cx="1865" cy="1066"/>
                </a:xfrm>
                <a:custGeom>
                  <a:avLst/>
                  <a:gdLst>
                    <a:gd name="connsiteX0" fmla="*/ 945 w 1865"/>
                    <a:gd name="connsiteY0" fmla="*/ 0 h 1066"/>
                    <a:gd name="connsiteX1" fmla="*/ 1866 w 1865"/>
                    <a:gd name="connsiteY1" fmla="*/ 533 h 1066"/>
                    <a:gd name="connsiteX2" fmla="*/ 921 w 1865"/>
                    <a:gd name="connsiteY2" fmla="*/ 1066 h 1066"/>
                    <a:gd name="connsiteX3" fmla="*/ 0 w 1865"/>
                    <a:gd name="connsiteY3" fmla="*/ 533 h 1066"/>
                    <a:gd name="connsiteX4" fmla="*/ 945 w 1865"/>
                    <a:gd name="connsiteY4" fmla="*/ 0 h 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 h="1066">
                      <a:moveTo>
                        <a:pt x="945" y="0"/>
                      </a:moveTo>
                      <a:lnTo>
                        <a:pt x="1866" y="533"/>
                      </a:lnTo>
                      <a:lnTo>
                        <a:pt x="921" y="1066"/>
                      </a:lnTo>
                      <a:lnTo>
                        <a:pt x="0" y="533"/>
                      </a:lnTo>
                      <a:lnTo>
                        <a:pt x="945" y="0"/>
                      </a:lnTo>
                      <a:close/>
                    </a:path>
                  </a:pathLst>
                </a:custGeom>
                <a:solidFill>
                  <a:srgbClr val="000000">
                    <a:alpha val="25000"/>
                  </a:srgbClr>
                </a:solidFill>
                <a:ln w="2419" cap="flat">
                  <a:noFill/>
                  <a:prstDash val="solid"/>
                  <a:miter/>
                </a:ln>
              </p:spPr>
              <p:txBody>
                <a:bodyPr rtlCol="0" anchor="ctr"/>
                <a:lstStyle/>
                <a:p>
                  <a:endParaRPr lang="en-US"/>
                </a:p>
              </p:txBody>
            </p:sp>
            <p:sp>
              <p:nvSpPr>
                <p:cNvPr id="1426" name="Freeform: Shape 1425">
                  <a:extLst>
                    <a:ext uri="{FF2B5EF4-FFF2-40B4-BE49-F238E27FC236}">
                      <a16:creationId xmlns="" xmlns:a16="http://schemas.microsoft.com/office/drawing/2014/main" id="{980F8009-8826-4F02-8536-EE0D2185EA46}"/>
                    </a:ext>
                  </a:extLst>
                </p:cNvPr>
                <p:cNvSpPr/>
                <p:nvPr/>
              </p:nvSpPr>
              <p:spPr>
                <a:xfrm>
                  <a:off x="4733264" y="4340335"/>
                  <a:ext cx="7485" cy="4230"/>
                </a:xfrm>
                <a:custGeom>
                  <a:avLst/>
                  <a:gdLst>
                    <a:gd name="connsiteX0" fmla="*/ 761 w 7485"/>
                    <a:gd name="connsiteY0" fmla="*/ 56 h 4230"/>
                    <a:gd name="connsiteX1" fmla="*/ 7376 w 7485"/>
                    <a:gd name="connsiteY1" fmla="*/ 3885 h 4230"/>
                    <a:gd name="connsiteX2" fmla="*/ 7376 w 7485"/>
                    <a:gd name="connsiteY2" fmla="*/ 4176 h 4230"/>
                    <a:gd name="connsiteX3" fmla="*/ 7206 w 7485"/>
                    <a:gd name="connsiteY3" fmla="*/ 4176 h 4230"/>
                    <a:gd name="connsiteX4" fmla="*/ 6722 w 7485"/>
                    <a:gd name="connsiteY4" fmla="*/ 4176 h 4230"/>
                    <a:gd name="connsiteX5" fmla="*/ 82 w 7485"/>
                    <a:gd name="connsiteY5" fmla="*/ 347 h 4230"/>
                    <a:gd name="connsiteX6" fmla="*/ 24 w 7485"/>
                    <a:gd name="connsiteY6" fmla="*/ 114 h 4230"/>
                    <a:gd name="connsiteX7" fmla="*/ 82 w 7485"/>
                    <a:gd name="connsiteY7" fmla="*/ 56 h 4230"/>
                    <a:gd name="connsiteX8" fmla="*/ 276 w 7485"/>
                    <a:gd name="connsiteY8" fmla="*/ 56 h 4230"/>
                    <a:gd name="connsiteX9" fmla="*/ 761 w 7485"/>
                    <a:gd name="connsiteY9" fmla="*/ 56 h 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85" h="4230">
                      <a:moveTo>
                        <a:pt x="761" y="56"/>
                      </a:moveTo>
                      <a:lnTo>
                        <a:pt x="7376" y="3885"/>
                      </a:lnTo>
                      <a:cubicBezTo>
                        <a:pt x="7521" y="3885"/>
                        <a:pt x="7521" y="4079"/>
                        <a:pt x="7376" y="4176"/>
                      </a:cubicBezTo>
                      <a:lnTo>
                        <a:pt x="7206" y="4176"/>
                      </a:lnTo>
                      <a:cubicBezTo>
                        <a:pt x="7054" y="4248"/>
                        <a:pt x="6875" y="4248"/>
                        <a:pt x="6722" y="4176"/>
                      </a:cubicBezTo>
                      <a:lnTo>
                        <a:pt x="82" y="347"/>
                      </a:lnTo>
                      <a:cubicBezTo>
                        <a:pt x="2" y="299"/>
                        <a:pt x="-24" y="194"/>
                        <a:pt x="24" y="114"/>
                      </a:cubicBezTo>
                      <a:cubicBezTo>
                        <a:pt x="39" y="90"/>
                        <a:pt x="58" y="71"/>
                        <a:pt x="82" y="56"/>
                      </a:cubicBezTo>
                      <a:lnTo>
                        <a:pt x="276" y="56"/>
                      </a:lnTo>
                      <a:cubicBezTo>
                        <a:pt x="429" y="-19"/>
                        <a:pt x="608" y="-19"/>
                        <a:pt x="761" y="56"/>
                      </a:cubicBezTo>
                      <a:close/>
                    </a:path>
                  </a:pathLst>
                </a:custGeom>
                <a:solidFill>
                  <a:srgbClr val="455A64"/>
                </a:solidFill>
                <a:ln w="2419" cap="flat">
                  <a:noFill/>
                  <a:prstDash val="solid"/>
                  <a:miter/>
                </a:ln>
              </p:spPr>
              <p:txBody>
                <a:bodyPr rtlCol="0" anchor="ctr"/>
                <a:lstStyle/>
                <a:p>
                  <a:endParaRPr lang="en-US"/>
                </a:p>
              </p:txBody>
            </p:sp>
            <p:sp>
              <p:nvSpPr>
                <p:cNvPr id="1427" name="Freeform: Shape 1426">
                  <a:extLst>
                    <a:ext uri="{FF2B5EF4-FFF2-40B4-BE49-F238E27FC236}">
                      <a16:creationId xmlns="" xmlns:a16="http://schemas.microsoft.com/office/drawing/2014/main" id="{EE778A51-9853-46C0-B298-C94D2093259B}"/>
                    </a:ext>
                  </a:extLst>
                </p:cNvPr>
                <p:cNvSpPr/>
                <p:nvPr/>
              </p:nvSpPr>
              <p:spPr>
                <a:xfrm>
                  <a:off x="4738847" y="4345359"/>
                  <a:ext cx="1865" cy="1066"/>
                </a:xfrm>
                <a:custGeom>
                  <a:avLst/>
                  <a:gdLst>
                    <a:gd name="connsiteX0" fmla="*/ 945 w 1865"/>
                    <a:gd name="connsiteY0" fmla="*/ 0 h 1066"/>
                    <a:gd name="connsiteX1" fmla="*/ 1866 w 1865"/>
                    <a:gd name="connsiteY1" fmla="*/ 533 h 1066"/>
                    <a:gd name="connsiteX2" fmla="*/ 921 w 1865"/>
                    <a:gd name="connsiteY2" fmla="*/ 1066 h 1066"/>
                    <a:gd name="connsiteX3" fmla="*/ 0 w 1865"/>
                    <a:gd name="connsiteY3" fmla="*/ 533 h 1066"/>
                    <a:gd name="connsiteX4" fmla="*/ 945 w 1865"/>
                    <a:gd name="connsiteY4" fmla="*/ 0 h 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 h="1066">
                      <a:moveTo>
                        <a:pt x="945" y="0"/>
                      </a:moveTo>
                      <a:lnTo>
                        <a:pt x="1866" y="533"/>
                      </a:lnTo>
                      <a:lnTo>
                        <a:pt x="921" y="1066"/>
                      </a:lnTo>
                      <a:lnTo>
                        <a:pt x="0" y="533"/>
                      </a:lnTo>
                      <a:lnTo>
                        <a:pt x="945" y="0"/>
                      </a:lnTo>
                      <a:close/>
                    </a:path>
                  </a:pathLst>
                </a:custGeom>
                <a:solidFill>
                  <a:srgbClr val="BA68C8"/>
                </a:solidFill>
                <a:ln w="2419" cap="flat">
                  <a:noFill/>
                  <a:prstDash val="solid"/>
                  <a:miter/>
                </a:ln>
              </p:spPr>
              <p:txBody>
                <a:bodyPr rtlCol="0" anchor="ctr"/>
                <a:lstStyle/>
                <a:p>
                  <a:endParaRPr lang="en-US"/>
                </a:p>
              </p:txBody>
            </p:sp>
            <p:sp>
              <p:nvSpPr>
                <p:cNvPr id="1428" name="Freeform: Shape 1427">
                  <a:extLst>
                    <a:ext uri="{FF2B5EF4-FFF2-40B4-BE49-F238E27FC236}">
                      <a16:creationId xmlns="" xmlns:a16="http://schemas.microsoft.com/office/drawing/2014/main" id="{96BA05B8-E5E3-4024-9F9B-E56E3D083BAA}"/>
                    </a:ext>
                  </a:extLst>
                </p:cNvPr>
                <p:cNvSpPr/>
                <p:nvPr/>
              </p:nvSpPr>
              <p:spPr>
                <a:xfrm>
                  <a:off x="4731713" y="4341171"/>
                  <a:ext cx="7487" cy="4292"/>
                </a:xfrm>
                <a:custGeom>
                  <a:avLst/>
                  <a:gdLst>
                    <a:gd name="connsiteX0" fmla="*/ 761 w 7487"/>
                    <a:gd name="connsiteY0" fmla="*/ 20 h 4292"/>
                    <a:gd name="connsiteX1" fmla="*/ 7400 w 7487"/>
                    <a:gd name="connsiteY1" fmla="*/ 3848 h 4292"/>
                    <a:gd name="connsiteX2" fmla="*/ 7475 w 7487"/>
                    <a:gd name="connsiteY2" fmla="*/ 4040 h 4292"/>
                    <a:gd name="connsiteX3" fmla="*/ 7400 w 7487"/>
                    <a:gd name="connsiteY3" fmla="*/ 4115 h 4292"/>
                    <a:gd name="connsiteX4" fmla="*/ 7206 w 7487"/>
                    <a:gd name="connsiteY4" fmla="*/ 4236 h 4292"/>
                    <a:gd name="connsiteX5" fmla="*/ 6722 w 7487"/>
                    <a:gd name="connsiteY5" fmla="*/ 4236 h 4292"/>
                    <a:gd name="connsiteX6" fmla="*/ 82 w 7487"/>
                    <a:gd name="connsiteY6" fmla="*/ 407 h 4292"/>
                    <a:gd name="connsiteX7" fmla="*/ 24 w 7487"/>
                    <a:gd name="connsiteY7" fmla="*/ 175 h 4292"/>
                    <a:gd name="connsiteX8" fmla="*/ 82 w 7487"/>
                    <a:gd name="connsiteY8" fmla="*/ 116 h 4292"/>
                    <a:gd name="connsiteX9" fmla="*/ 276 w 7487"/>
                    <a:gd name="connsiteY9" fmla="*/ 116 h 4292"/>
                    <a:gd name="connsiteX10" fmla="*/ 761 w 7487"/>
                    <a:gd name="connsiteY10" fmla="*/ 20 h 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7" h="4292">
                      <a:moveTo>
                        <a:pt x="761" y="20"/>
                      </a:moveTo>
                      <a:lnTo>
                        <a:pt x="7400" y="3848"/>
                      </a:lnTo>
                      <a:cubicBezTo>
                        <a:pt x="7473" y="3880"/>
                        <a:pt x="7507" y="3967"/>
                        <a:pt x="7475" y="4040"/>
                      </a:cubicBezTo>
                      <a:cubicBezTo>
                        <a:pt x="7461" y="4074"/>
                        <a:pt x="7434" y="4100"/>
                        <a:pt x="7400" y="4115"/>
                      </a:cubicBezTo>
                      <a:lnTo>
                        <a:pt x="7206" y="4236"/>
                      </a:lnTo>
                      <a:cubicBezTo>
                        <a:pt x="7054" y="4311"/>
                        <a:pt x="6875" y="4311"/>
                        <a:pt x="6722" y="4236"/>
                      </a:cubicBezTo>
                      <a:lnTo>
                        <a:pt x="82" y="407"/>
                      </a:lnTo>
                      <a:cubicBezTo>
                        <a:pt x="2" y="359"/>
                        <a:pt x="-24" y="255"/>
                        <a:pt x="24" y="175"/>
                      </a:cubicBezTo>
                      <a:cubicBezTo>
                        <a:pt x="39" y="150"/>
                        <a:pt x="58" y="131"/>
                        <a:pt x="82" y="116"/>
                      </a:cubicBezTo>
                      <a:lnTo>
                        <a:pt x="276" y="116"/>
                      </a:lnTo>
                      <a:cubicBezTo>
                        <a:pt x="414" y="10"/>
                        <a:pt x="594" y="-26"/>
                        <a:pt x="761" y="20"/>
                      </a:cubicBezTo>
                      <a:close/>
                    </a:path>
                  </a:pathLst>
                </a:custGeom>
                <a:solidFill>
                  <a:srgbClr val="455A64"/>
                </a:solidFill>
                <a:ln w="2419" cap="flat">
                  <a:noFill/>
                  <a:prstDash val="solid"/>
                  <a:miter/>
                </a:ln>
              </p:spPr>
              <p:txBody>
                <a:bodyPr rtlCol="0" anchor="ctr"/>
                <a:lstStyle/>
                <a:p>
                  <a:endParaRPr lang="en-US"/>
                </a:p>
              </p:txBody>
            </p:sp>
            <p:sp>
              <p:nvSpPr>
                <p:cNvPr id="1429" name="Freeform: Shape 1428">
                  <a:extLst>
                    <a:ext uri="{FF2B5EF4-FFF2-40B4-BE49-F238E27FC236}">
                      <a16:creationId xmlns="" xmlns:a16="http://schemas.microsoft.com/office/drawing/2014/main" id="{B1C535BA-8F30-4D5A-AB38-61357772313D}"/>
                    </a:ext>
                  </a:extLst>
                </p:cNvPr>
                <p:cNvSpPr/>
                <p:nvPr/>
              </p:nvSpPr>
              <p:spPr>
                <a:xfrm>
                  <a:off x="4740034" y="4351368"/>
                  <a:ext cx="13230" cy="7632"/>
                </a:xfrm>
                <a:custGeom>
                  <a:avLst/>
                  <a:gdLst>
                    <a:gd name="connsiteX0" fmla="*/ 848 w 13230"/>
                    <a:gd name="connsiteY0" fmla="*/ 7633 h 7632"/>
                    <a:gd name="connsiteX1" fmla="*/ 13230 w 13230"/>
                    <a:gd name="connsiteY1" fmla="*/ 485 h 7632"/>
                    <a:gd name="connsiteX2" fmla="*/ 12382 w 13230"/>
                    <a:gd name="connsiteY2" fmla="*/ 0 h 7632"/>
                    <a:gd name="connsiteX3" fmla="*/ 0 w 13230"/>
                    <a:gd name="connsiteY3" fmla="*/ 7148 h 7632"/>
                    <a:gd name="connsiteX4" fmla="*/ 848 w 13230"/>
                    <a:gd name="connsiteY4" fmla="*/ 7633 h 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 h="7632">
                      <a:moveTo>
                        <a:pt x="848" y="7633"/>
                      </a:moveTo>
                      <a:lnTo>
                        <a:pt x="13230" y="485"/>
                      </a:lnTo>
                      <a:lnTo>
                        <a:pt x="12382" y="0"/>
                      </a:lnTo>
                      <a:lnTo>
                        <a:pt x="0" y="7148"/>
                      </a:lnTo>
                      <a:lnTo>
                        <a:pt x="848" y="7633"/>
                      </a:lnTo>
                      <a:close/>
                    </a:path>
                  </a:pathLst>
                </a:custGeom>
                <a:solidFill>
                  <a:srgbClr val="BA68C8"/>
                </a:solidFill>
                <a:ln w="2419" cap="flat">
                  <a:noFill/>
                  <a:prstDash val="solid"/>
                  <a:miter/>
                </a:ln>
              </p:spPr>
              <p:txBody>
                <a:bodyPr rtlCol="0" anchor="ctr"/>
                <a:lstStyle/>
                <a:p>
                  <a:endParaRPr lang="en-US"/>
                </a:p>
              </p:txBody>
            </p:sp>
            <p:sp>
              <p:nvSpPr>
                <p:cNvPr id="1430" name="Freeform: Shape 1429">
                  <a:extLst>
                    <a:ext uri="{FF2B5EF4-FFF2-40B4-BE49-F238E27FC236}">
                      <a16:creationId xmlns="" xmlns:a16="http://schemas.microsoft.com/office/drawing/2014/main" id="{3272552C-4F1C-4F52-B83E-6CCDF94D586D}"/>
                    </a:ext>
                  </a:extLst>
                </p:cNvPr>
                <p:cNvSpPr/>
                <p:nvPr/>
              </p:nvSpPr>
              <p:spPr>
                <a:xfrm>
                  <a:off x="4735939" y="4349938"/>
                  <a:ext cx="11606" cy="6712"/>
                </a:xfrm>
                <a:custGeom>
                  <a:avLst/>
                  <a:gdLst>
                    <a:gd name="connsiteX0" fmla="*/ 848 w 11606"/>
                    <a:gd name="connsiteY0" fmla="*/ 6712 h 6712"/>
                    <a:gd name="connsiteX1" fmla="*/ 11607 w 11606"/>
                    <a:gd name="connsiteY1" fmla="*/ 485 h 6712"/>
                    <a:gd name="connsiteX2" fmla="*/ 10759 w 11606"/>
                    <a:gd name="connsiteY2" fmla="*/ 0 h 6712"/>
                    <a:gd name="connsiteX3" fmla="*/ 0 w 11606"/>
                    <a:gd name="connsiteY3" fmla="*/ 6203 h 6712"/>
                    <a:gd name="connsiteX4" fmla="*/ 848 w 11606"/>
                    <a:gd name="connsiteY4" fmla="*/ 6712 h 6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6" h="6712">
                      <a:moveTo>
                        <a:pt x="848" y="6712"/>
                      </a:moveTo>
                      <a:lnTo>
                        <a:pt x="11607" y="485"/>
                      </a:lnTo>
                      <a:lnTo>
                        <a:pt x="10759" y="0"/>
                      </a:lnTo>
                      <a:lnTo>
                        <a:pt x="0" y="6203"/>
                      </a:lnTo>
                      <a:lnTo>
                        <a:pt x="848" y="6712"/>
                      </a:lnTo>
                      <a:close/>
                    </a:path>
                  </a:pathLst>
                </a:custGeom>
                <a:solidFill>
                  <a:srgbClr val="BA68C8"/>
                </a:solidFill>
                <a:ln w="2419" cap="flat">
                  <a:noFill/>
                  <a:prstDash val="solid"/>
                  <a:miter/>
                </a:ln>
              </p:spPr>
              <p:txBody>
                <a:bodyPr rtlCol="0" anchor="ctr"/>
                <a:lstStyle/>
                <a:p>
                  <a:endParaRPr lang="en-US"/>
                </a:p>
              </p:txBody>
            </p:sp>
            <p:sp>
              <p:nvSpPr>
                <p:cNvPr id="1431" name="Freeform: Shape 1430">
                  <a:extLst>
                    <a:ext uri="{FF2B5EF4-FFF2-40B4-BE49-F238E27FC236}">
                      <a16:creationId xmlns="" xmlns:a16="http://schemas.microsoft.com/office/drawing/2014/main" id="{AD5D1899-A132-4391-BE96-3666E9CF53D9}"/>
                    </a:ext>
                  </a:extLst>
                </p:cNvPr>
                <p:cNvSpPr/>
                <p:nvPr/>
              </p:nvSpPr>
              <p:spPr>
                <a:xfrm>
                  <a:off x="4731844" y="4350908"/>
                  <a:ext cx="5815" cy="3368"/>
                </a:xfrm>
                <a:custGeom>
                  <a:avLst/>
                  <a:gdLst>
                    <a:gd name="connsiteX0" fmla="*/ 848 w 5815"/>
                    <a:gd name="connsiteY0" fmla="*/ 3368 h 3368"/>
                    <a:gd name="connsiteX1" fmla="*/ 5816 w 5815"/>
                    <a:gd name="connsiteY1" fmla="*/ 509 h 3368"/>
                    <a:gd name="connsiteX2" fmla="*/ 4967 w 5815"/>
                    <a:gd name="connsiteY2" fmla="*/ 0 h 3368"/>
                    <a:gd name="connsiteX3" fmla="*/ 0 w 5815"/>
                    <a:gd name="connsiteY3" fmla="*/ 2884 h 3368"/>
                    <a:gd name="connsiteX4" fmla="*/ 848 w 5815"/>
                    <a:gd name="connsiteY4" fmla="*/ 3368 h 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5" h="3368">
                      <a:moveTo>
                        <a:pt x="848" y="3368"/>
                      </a:moveTo>
                      <a:lnTo>
                        <a:pt x="5816" y="509"/>
                      </a:lnTo>
                      <a:lnTo>
                        <a:pt x="4967" y="0"/>
                      </a:lnTo>
                      <a:lnTo>
                        <a:pt x="0" y="2884"/>
                      </a:lnTo>
                      <a:lnTo>
                        <a:pt x="848" y="3368"/>
                      </a:lnTo>
                      <a:close/>
                    </a:path>
                  </a:pathLst>
                </a:custGeom>
                <a:solidFill>
                  <a:srgbClr val="BA68C8"/>
                </a:solidFill>
                <a:ln w="2419" cap="flat">
                  <a:noFill/>
                  <a:prstDash val="solid"/>
                  <a:miter/>
                </a:ln>
              </p:spPr>
              <p:txBody>
                <a:bodyPr rtlCol="0" anchor="ctr"/>
                <a:lstStyle/>
                <a:p>
                  <a:endParaRPr lang="en-US"/>
                </a:p>
              </p:txBody>
            </p:sp>
            <p:sp>
              <p:nvSpPr>
                <p:cNvPr id="1432" name="Freeform: Shape 1431">
                  <a:extLst>
                    <a:ext uri="{FF2B5EF4-FFF2-40B4-BE49-F238E27FC236}">
                      <a16:creationId xmlns="" xmlns:a16="http://schemas.microsoft.com/office/drawing/2014/main" id="{98C65917-C10F-4713-A04E-7F0F785EAAB2}"/>
                    </a:ext>
                  </a:extLst>
                </p:cNvPr>
                <p:cNvSpPr/>
                <p:nvPr/>
              </p:nvSpPr>
              <p:spPr>
                <a:xfrm>
                  <a:off x="4727749" y="4347491"/>
                  <a:ext cx="7632" cy="4410"/>
                </a:xfrm>
                <a:custGeom>
                  <a:avLst/>
                  <a:gdLst>
                    <a:gd name="connsiteX0" fmla="*/ 848 w 7632"/>
                    <a:gd name="connsiteY0" fmla="*/ 4410 h 4410"/>
                    <a:gd name="connsiteX1" fmla="*/ 7633 w 7632"/>
                    <a:gd name="connsiteY1" fmla="*/ 509 h 4410"/>
                    <a:gd name="connsiteX2" fmla="*/ 6785 w 7632"/>
                    <a:gd name="connsiteY2" fmla="*/ 0 h 4410"/>
                    <a:gd name="connsiteX3" fmla="*/ 0 w 7632"/>
                    <a:gd name="connsiteY3" fmla="*/ 3926 h 4410"/>
                    <a:gd name="connsiteX4" fmla="*/ 848 w 7632"/>
                    <a:gd name="connsiteY4" fmla="*/ 4410 h 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2" h="4410">
                      <a:moveTo>
                        <a:pt x="848" y="4410"/>
                      </a:moveTo>
                      <a:lnTo>
                        <a:pt x="7633" y="509"/>
                      </a:lnTo>
                      <a:lnTo>
                        <a:pt x="6785" y="0"/>
                      </a:lnTo>
                      <a:lnTo>
                        <a:pt x="0" y="3926"/>
                      </a:lnTo>
                      <a:lnTo>
                        <a:pt x="848" y="4410"/>
                      </a:lnTo>
                      <a:close/>
                    </a:path>
                  </a:pathLst>
                </a:custGeom>
                <a:solidFill>
                  <a:srgbClr val="BA68C8"/>
                </a:solidFill>
                <a:ln w="2419" cap="flat">
                  <a:noFill/>
                  <a:prstDash val="solid"/>
                  <a:miter/>
                </a:ln>
              </p:spPr>
              <p:txBody>
                <a:bodyPr rtlCol="0" anchor="ctr"/>
                <a:lstStyle/>
                <a:p>
                  <a:endParaRPr lang="en-US"/>
                </a:p>
              </p:txBody>
            </p:sp>
            <p:sp>
              <p:nvSpPr>
                <p:cNvPr id="1433" name="Freeform: Shape 1432">
                  <a:extLst>
                    <a:ext uri="{FF2B5EF4-FFF2-40B4-BE49-F238E27FC236}">
                      <a16:creationId xmlns="" xmlns:a16="http://schemas.microsoft.com/office/drawing/2014/main" id="{A2B995D7-D8E0-4D1A-A0A1-1E1609930604}"/>
                    </a:ext>
                  </a:extLst>
                </p:cNvPr>
                <p:cNvSpPr/>
                <p:nvPr/>
              </p:nvSpPr>
              <p:spPr>
                <a:xfrm>
                  <a:off x="4740034" y="4351368"/>
                  <a:ext cx="13230" cy="7632"/>
                </a:xfrm>
                <a:custGeom>
                  <a:avLst/>
                  <a:gdLst>
                    <a:gd name="connsiteX0" fmla="*/ 848 w 13230"/>
                    <a:gd name="connsiteY0" fmla="*/ 7633 h 7632"/>
                    <a:gd name="connsiteX1" fmla="*/ 13230 w 13230"/>
                    <a:gd name="connsiteY1" fmla="*/ 485 h 7632"/>
                    <a:gd name="connsiteX2" fmla="*/ 12382 w 13230"/>
                    <a:gd name="connsiteY2" fmla="*/ 0 h 7632"/>
                    <a:gd name="connsiteX3" fmla="*/ 0 w 13230"/>
                    <a:gd name="connsiteY3" fmla="*/ 7148 h 7632"/>
                    <a:gd name="connsiteX4" fmla="*/ 848 w 13230"/>
                    <a:gd name="connsiteY4" fmla="*/ 7633 h 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 h="7632">
                      <a:moveTo>
                        <a:pt x="848" y="7633"/>
                      </a:moveTo>
                      <a:lnTo>
                        <a:pt x="13230" y="485"/>
                      </a:lnTo>
                      <a:lnTo>
                        <a:pt x="12382" y="0"/>
                      </a:lnTo>
                      <a:lnTo>
                        <a:pt x="0" y="7148"/>
                      </a:lnTo>
                      <a:lnTo>
                        <a:pt x="848" y="7633"/>
                      </a:lnTo>
                      <a:close/>
                    </a:path>
                  </a:pathLst>
                </a:custGeom>
                <a:solidFill>
                  <a:srgbClr val="BA68C8"/>
                </a:solidFill>
                <a:ln w="2419" cap="flat">
                  <a:noFill/>
                  <a:prstDash val="solid"/>
                  <a:miter/>
                </a:ln>
              </p:spPr>
              <p:txBody>
                <a:bodyPr rtlCol="0" anchor="ctr"/>
                <a:lstStyle/>
                <a:p>
                  <a:endParaRPr lang="en-US"/>
                </a:p>
              </p:txBody>
            </p:sp>
            <p:sp>
              <p:nvSpPr>
                <p:cNvPr id="1434" name="Freeform: Shape 1433">
                  <a:extLst>
                    <a:ext uri="{FF2B5EF4-FFF2-40B4-BE49-F238E27FC236}">
                      <a16:creationId xmlns="" xmlns:a16="http://schemas.microsoft.com/office/drawing/2014/main" id="{3B2AECA5-7591-4D34-9C7C-B760938B4ED0}"/>
                    </a:ext>
                  </a:extLst>
                </p:cNvPr>
                <p:cNvSpPr/>
                <p:nvPr/>
              </p:nvSpPr>
              <p:spPr>
                <a:xfrm>
                  <a:off x="4735939" y="4349938"/>
                  <a:ext cx="11606" cy="6712"/>
                </a:xfrm>
                <a:custGeom>
                  <a:avLst/>
                  <a:gdLst>
                    <a:gd name="connsiteX0" fmla="*/ 848 w 11606"/>
                    <a:gd name="connsiteY0" fmla="*/ 6712 h 6712"/>
                    <a:gd name="connsiteX1" fmla="*/ 11607 w 11606"/>
                    <a:gd name="connsiteY1" fmla="*/ 485 h 6712"/>
                    <a:gd name="connsiteX2" fmla="*/ 10759 w 11606"/>
                    <a:gd name="connsiteY2" fmla="*/ 0 h 6712"/>
                    <a:gd name="connsiteX3" fmla="*/ 0 w 11606"/>
                    <a:gd name="connsiteY3" fmla="*/ 6203 h 6712"/>
                    <a:gd name="connsiteX4" fmla="*/ 848 w 11606"/>
                    <a:gd name="connsiteY4" fmla="*/ 6712 h 6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6" h="6712">
                      <a:moveTo>
                        <a:pt x="848" y="6712"/>
                      </a:moveTo>
                      <a:lnTo>
                        <a:pt x="11607" y="485"/>
                      </a:lnTo>
                      <a:lnTo>
                        <a:pt x="10759" y="0"/>
                      </a:lnTo>
                      <a:lnTo>
                        <a:pt x="0" y="6203"/>
                      </a:lnTo>
                      <a:lnTo>
                        <a:pt x="848" y="6712"/>
                      </a:lnTo>
                      <a:close/>
                    </a:path>
                  </a:pathLst>
                </a:custGeom>
                <a:solidFill>
                  <a:srgbClr val="BA68C8"/>
                </a:solidFill>
                <a:ln w="2419" cap="flat">
                  <a:noFill/>
                  <a:prstDash val="solid"/>
                  <a:miter/>
                </a:ln>
              </p:spPr>
              <p:txBody>
                <a:bodyPr rtlCol="0" anchor="ctr"/>
                <a:lstStyle/>
                <a:p>
                  <a:endParaRPr lang="en-US"/>
                </a:p>
              </p:txBody>
            </p:sp>
            <p:sp>
              <p:nvSpPr>
                <p:cNvPr id="1435" name="Freeform: Shape 1434">
                  <a:extLst>
                    <a:ext uri="{FF2B5EF4-FFF2-40B4-BE49-F238E27FC236}">
                      <a16:creationId xmlns="" xmlns:a16="http://schemas.microsoft.com/office/drawing/2014/main" id="{7C6FDD5E-044A-44D3-9A7C-430AD51CEC9B}"/>
                    </a:ext>
                  </a:extLst>
                </p:cNvPr>
                <p:cNvSpPr/>
                <p:nvPr/>
              </p:nvSpPr>
              <p:spPr>
                <a:xfrm>
                  <a:off x="4731844" y="4350908"/>
                  <a:ext cx="5815" cy="3368"/>
                </a:xfrm>
                <a:custGeom>
                  <a:avLst/>
                  <a:gdLst>
                    <a:gd name="connsiteX0" fmla="*/ 848 w 5815"/>
                    <a:gd name="connsiteY0" fmla="*/ 3368 h 3368"/>
                    <a:gd name="connsiteX1" fmla="*/ 5816 w 5815"/>
                    <a:gd name="connsiteY1" fmla="*/ 509 h 3368"/>
                    <a:gd name="connsiteX2" fmla="*/ 4967 w 5815"/>
                    <a:gd name="connsiteY2" fmla="*/ 0 h 3368"/>
                    <a:gd name="connsiteX3" fmla="*/ 0 w 5815"/>
                    <a:gd name="connsiteY3" fmla="*/ 2884 h 3368"/>
                    <a:gd name="connsiteX4" fmla="*/ 848 w 5815"/>
                    <a:gd name="connsiteY4" fmla="*/ 3368 h 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5" h="3368">
                      <a:moveTo>
                        <a:pt x="848" y="3368"/>
                      </a:moveTo>
                      <a:lnTo>
                        <a:pt x="5816" y="509"/>
                      </a:lnTo>
                      <a:lnTo>
                        <a:pt x="4967" y="0"/>
                      </a:lnTo>
                      <a:lnTo>
                        <a:pt x="0" y="2884"/>
                      </a:lnTo>
                      <a:lnTo>
                        <a:pt x="848" y="3368"/>
                      </a:lnTo>
                      <a:close/>
                    </a:path>
                  </a:pathLst>
                </a:custGeom>
                <a:solidFill>
                  <a:srgbClr val="BA68C8"/>
                </a:solidFill>
                <a:ln w="2419" cap="flat">
                  <a:noFill/>
                  <a:prstDash val="solid"/>
                  <a:miter/>
                </a:ln>
              </p:spPr>
              <p:txBody>
                <a:bodyPr rtlCol="0" anchor="ctr"/>
                <a:lstStyle/>
                <a:p>
                  <a:endParaRPr lang="en-US"/>
                </a:p>
              </p:txBody>
            </p:sp>
            <p:sp>
              <p:nvSpPr>
                <p:cNvPr id="1436" name="Freeform: Shape 1435">
                  <a:extLst>
                    <a:ext uri="{FF2B5EF4-FFF2-40B4-BE49-F238E27FC236}">
                      <a16:creationId xmlns="" xmlns:a16="http://schemas.microsoft.com/office/drawing/2014/main" id="{91973A05-E7A9-411D-9F30-0E21D1AB63A4}"/>
                    </a:ext>
                  </a:extLst>
                </p:cNvPr>
                <p:cNvSpPr/>
                <p:nvPr/>
              </p:nvSpPr>
              <p:spPr>
                <a:xfrm>
                  <a:off x="4727749" y="4347491"/>
                  <a:ext cx="7632" cy="4410"/>
                </a:xfrm>
                <a:custGeom>
                  <a:avLst/>
                  <a:gdLst>
                    <a:gd name="connsiteX0" fmla="*/ 848 w 7632"/>
                    <a:gd name="connsiteY0" fmla="*/ 4410 h 4410"/>
                    <a:gd name="connsiteX1" fmla="*/ 7633 w 7632"/>
                    <a:gd name="connsiteY1" fmla="*/ 509 h 4410"/>
                    <a:gd name="connsiteX2" fmla="*/ 6785 w 7632"/>
                    <a:gd name="connsiteY2" fmla="*/ 0 h 4410"/>
                    <a:gd name="connsiteX3" fmla="*/ 0 w 7632"/>
                    <a:gd name="connsiteY3" fmla="*/ 3926 h 4410"/>
                    <a:gd name="connsiteX4" fmla="*/ 848 w 7632"/>
                    <a:gd name="connsiteY4" fmla="*/ 4410 h 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2" h="4410">
                      <a:moveTo>
                        <a:pt x="848" y="4410"/>
                      </a:moveTo>
                      <a:lnTo>
                        <a:pt x="7633" y="509"/>
                      </a:lnTo>
                      <a:lnTo>
                        <a:pt x="6785" y="0"/>
                      </a:lnTo>
                      <a:lnTo>
                        <a:pt x="0" y="3926"/>
                      </a:lnTo>
                      <a:lnTo>
                        <a:pt x="848" y="4410"/>
                      </a:lnTo>
                      <a:close/>
                    </a:path>
                  </a:pathLst>
                </a:custGeom>
                <a:solidFill>
                  <a:srgbClr val="BA68C8"/>
                </a:solidFill>
                <a:ln w="2419" cap="flat">
                  <a:noFill/>
                  <a:prstDash val="solid"/>
                  <a:miter/>
                </a:ln>
              </p:spPr>
              <p:txBody>
                <a:bodyPr rtlCol="0" anchor="ctr"/>
                <a:lstStyle/>
                <a:p>
                  <a:endParaRPr lang="en-US"/>
                </a:p>
              </p:txBody>
            </p:sp>
            <p:sp>
              <p:nvSpPr>
                <p:cNvPr id="1437" name="Freeform: Shape 1436">
                  <a:extLst>
                    <a:ext uri="{FF2B5EF4-FFF2-40B4-BE49-F238E27FC236}">
                      <a16:creationId xmlns="" xmlns:a16="http://schemas.microsoft.com/office/drawing/2014/main" id="{5FC21E99-7900-4183-B1D5-832C02B2BA60}"/>
                    </a:ext>
                  </a:extLst>
                </p:cNvPr>
                <p:cNvSpPr/>
                <p:nvPr/>
              </p:nvSpPr>
              <p:spPr>
                <a:xfrm>
                  <a:off x="4723654" y="4347927"/>
                  <a:ext cx="2762" cy="1623"/>
                </a:xfrm>
                <a:custGeom>
                  <a:avLst/>
                  <a:gdLst>
                    <a:gd name="connsiteX0" fmla="*/ 848 w 2762"/>
                    <a:gd name="connsiteY0" fmla="*/ 1624 h 1623"/>
                    <a:gd name="connsiteX1" fmla="*/ 2762 w 2762"/>
                    <a:gd name="connsiteY1" fmla="*/ 509 h 1623"/>
                    <a:gd name="connsiteX2" fmla="*/ 1914 w 2762"/>
                    <a:gd name="connsiteY2" fmla="*/ 0 h 1623"/>
                    <a:gd name="connsiteX3" fmla="*/ 0 w 2762"/>
                    <a:gd name="connsiteY3" fmla="*/ 1115 h 1623"/>
                    <a:gd name="connsiteX4" fmla="*/ 848 w 2762"/>
                    <a:gd name="connsiteY4" fmla="*/ 1624 h 1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 h="1623">
                      <a:moveTo>
                        <a:pt x="848" y="1624"/>
                      </a:moveTo>
                      <a:lnTo>
                        <a:pt x="2762" y="509"/>
                      </a:lnTo>
                      <a:lnTo>
                        <a:pt x="1914" y="0"/>
                      </a:lnTo>
                      <a:lnTo>
                        <a:pt x="0" y="1115"/>
                      </a:lnTo>
                      <a:lnTo>
                        <a:pt x="848" y="1624"/>
                      </a:lnTo>
                      <a:close/>
                    </a:path>
                  </a:pathLst>
                </a:custGeom>
                <a:solidFill>
                  <a:srgbClr val="BA68C8"/>
                </a:solidFill>
                <a:ln w="2419" cap="flat">
                  <a:noFill/>
                  <a:prstDash val="solid"/>
                  <a:miter/>
                </a:ln>
              </p:spPr>
              <p:txBody>
                <a:bodyPr rtlCol="0" anchor="ctr"/>
                <a:lstStyle/>
                <a:p>
                  <a:endParaRPr lang="en-US"/>
                </a:p>
              </p:txBody>
            </p:sp>
            <p:sp>
              <p:nvSpPr>
                <p:cNvPr id="1438" name="Freeform: Shape 1437">
                  <a:extLst>
                    <a:ext uri="{FF2B5EF4-FFF2-40B4-BE49-F238E27FC236}">
                      <a16:creationId xmlns="" xmlns:a16="http://schemas.microsoft.com/office/drawing/2014/main" id="{68BADD95-E5A7-47A0-8C6B-5CBA0FF5FAB8}"/>
                    </a:ext>
                  </a:extLst>
                </p:cNvPr>
                <p:cNvSpPr/>
                <p:nvPr/>
              </p:nvSpPr>
              <p:spPr>
                <a:xfrm>
                  <a:off x="4740034" y="4351368"/>
                  <a:ext cx="13230" cy="7632"/>
                </a:xfrm>
                <a:custGeom>
                  <a:avLst/>
                  <a:gdLst>
                    <a:gd name="connsiteX0" fmla="*/ 848 w 13230"/>
                    <a:gd name="connsiteY0" fmla="*/ 7633 h 7632"/>
                    <a:gd name="connsiteX1" fmla="*/ 13230 w 13230"/>
                    <a:gd name="connsiteY1" fmla="*/ 485 h 7632"/>
                    <a:gd name="connsiteX2" fmla="*/ 12382 w 13230"/>
                    <a:gd name="connsiteY2" fmla="*/ 0 h 7632"/>
                    <a:gd name="connsiteX3" fmla="*/ 0 w 13230"/>
                    <a:gd name="connsiteY3" fmla="*/ 7148 h 7632"/>
                    <a:gd name="connsiteX4" fmla="*/ 848 w 13230"/>
                    <a:gd name="connsiteY4" fmla="*/ 7633 h 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 h="7632">
                      <a:moveTo>
                        <a:pt x="848" y="7633"/>
                      </a:moveTo>
                      <a:lnTo>
                        <a:pt x="13230" y="485"/>
                      </a:lnTo>
                      <a:lnTo>
                        <a:pt x="12382" y="0"/>
                      </a:lnTo>
                      <a:lnTo>
                        <a:pt x="0" y="7148"/>
                      </a:lnTo>
                      <a:lnTo>
                        <a:pt x="848" y="7633"/>
                      </a:lnTo>
                      <a:close/>
                    </a:path>
                  </a:pathLst>
                </a:custGeom>
                <a:solidFill>
                  <a:srgbClr val="000000">
                    <a:alpha val="25000"/>
                  </a:srgbClr>
                </a:solidFill>
                <a:ln w="2419" cap="flat">
                  <a:noFill/>
                  <a:prstDash val="solid"/>
                  <a:miter/>
                </a:ln>
              </p:spPr>
              <p:txBody>
                <a:bodyPr rtlCol="0" anchor="ctr"/>
                <a:lstStyle/>
                <a:p>
                  <a:endParaRPr lang="en-US"/>
                </a:p>
              </p:txBody>
            </p:sp>
            <p:sp>
              <p:nvSpPr>
                <p:cNvPr id="1439" name="Freeform: Shape 1438">
                  <a:extLst>
                    <a:ext uri="{FF2B5EF4-FFF2-40B4-BE49-F238E27FC236}">
                      <a16:creationId xmlns="" xmlns:a16="http://schemas.microsoft.com/office/drawing/2014/main" id="{E50A45C7-3BFA-4E4C-9F16-F20653452CBA}"/>
                    </a:ext>
                  </a:extLst>
                </p:cNvPr>
                <p:cNvSpPr/>
                <p:nvPr/>
              </p:nvSpPr>
              <p:spPr>
                <a:xfrm>
                  <a:off x="4735939" y="4349938"/>
                  <a:ext cx="11606" cy="6712"/>
                </a:xfrm>
                <a:custGeom>
                  <a:avLst/>
                  <a:gdLst>
                    <a:gd name="connsiteX0" fmla="*/ 848 w 11606"/>
                    <a:gd name="connsiteY0" fmla="*/ 6712 h 6712"/>
                    <a:gd name="connsiteX1" fmla="*/ 11607 w 11606"/>
                    <a:gd name="connsiteY1" fmla="*/ 485 h 6712"/>
                    <a:gd name="connsiteX2" fmla="*/ 10759 w 11606"/>
                    <a:gd name="connsiteY2" fmla="*/ 0 h 6712"/>
                    <a:gd name="connsiteX3" fmla="*/ 0 w 11606"/>
                    <a:gd name="connsiteY3" fmla="*/ 6203 h 6712"/>
                    <a:gd name="connsiteX4" fmla="*/ 848 w 11606"/>
                    <a:gd name="connsiteY4" fmla="*/ 6712 h 6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6" h="6712">
                      <a:moveTo>
                        <a:pt x="848" y="6712"/>
                      </a:moveTo>
                      <a:lnTo>
                        <a:pt x="11607" y="485"/>
                      </a:lnTo>
                      <a:lnTo>
                        <a:pt x="10759" y="0"/>
                      </a:lnTo>
                      <a:lnTo>
                        <a:pt x="0" y="6203"/>
                      </a:lnTo>
                      <a:lnTo>
                        <a:pt x="848" y="6712"/>
                      </a:lnTo>
                      <a:close/>
                    </a:path>
                  </a:pathLst>
                </a:custGeom>
                <a:solidFill>
                  <a:srgbClr val="000000">
                    <a:alpha val="25000"/>
                  </a:srgbClr>
                </a:solidFill>
                <a:ln w="2419" cap="flat">
                  <a:noFill/>
                  <a:prstDash val="solid"/>
                  <a:miter/>
                </a:ln>
              </p:spPr>
              <p:txBody>
                <a:bodyPr rtlCol="0" anchor="ctr"/>
                <a:lstStyle/>
                <a:p>
                  <a:endParaRPr lang="en-US"/>
                </a:p>
              </p:txBody>
            </p:sp>
            <p:sp>
              <p:nvSpPr>
                <p:cNvPr id="1440" name="Freeform: Shape 1439">
                  <a:extLst>
                    <a:ext uri="{FF2B5EF4-FFF2-40B4-BE49-F238E27FC236}">
                      <a16:creationId xmlns="" xmlns:a16="http://schemas.microsoft.com/office/drawing/2014/main" id="{D3C9AF20-AED9-44C1-A20F-20D27894B0A7}"/>
                    </a:ext>
                  </a:extLst>
                </p:cNvPr>
                <p:cNvSpPr/>
                <p:nvPr/>
              </p:nvSpPr>
              <p:spPr>
                <a:xfrm>
                  <a:off x="4731844" y="4350908"/>
                  <a:ext cx="5815" cy="3368"/>
                </a:xfrm>
                <a:custGeom>
                  <a:avLst/>
                  <a:gdLst>
                    <a:gd name="connsiteX0" fmla="*/ 848 w 5815"/>
                    <a:gd name="connsiteY0" fmla="*/ 3368 h 3368"/>
                    <a:gd name="connsiteX1" fmla="*/ 5816 w 5815"/>
                    <a:gd name="connsiteY1" fmla="*/ 509 h 3368"/>
                    <a:gd name="connsiteX2" fmla="*/ 4967 w 5815"/>
                    <a:gd name="connsiteY2" fmla="*/ 0 h 3368"/>
                    <a:gd name="connsiteX3" fmla="*/ 0 w 5815"/>
                    <a:gd name="connsiteY3" fmla="*/ 2884 h 3368"/>
                    <a:gd name="connsiteX4" fmla="*/ 848 w 5815"/>
                    <a:gd name="connsiteY4" fmla="*/ 3368 h 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5" h="3368">
                      <a:moveTo>
                        <a:pt x="848" y="3368"/>
                      </a:moveTo>
                      <a:lnTo>
                        <a:pt x="5816" y="509"/>
                      </a:lnTo>
                      <a:lnTo>
                        <a:pt x="4967" y="0"/>
                      </a:lnTo>
                      <a:lnTo>
                        <a:pt x="0" y="2884"/>
                      </a:lnTo>
                      <a:lnTo>
                        <a:pt x="848" y="3368"/>
                      </a:lnTo>
                      <a:close/>
                    </a:path>
                  </a:pathLst>
                </a:custGeom>
                <a:solidFill>
                  <a:srgbClr val="000000">
                    <a:alpha val="25000"/>
                  </a:srgbClr>
                </a:solidFill>
                <a:ln w="2419" cap="flat">
                  <a:noFill/>
                  <a:prstDash val="solid"/>
                  <a:miter/>
                </a:ln>
              </p:spPr>
              <p:txBody>
                <a:bodyPr rtlCol="0" anchor="ctr"/>
                <a:lstStyle/>
                <a:p>
                  <a:endParaRPr lang="en-US"/>
                </a:p>
              </p:txBody>
            </p:sp>
            <p:sp>
              <p:nvSpPr>
                <p:cNvPr id="1441" name="Freeform: Shape 1440">
                  <a:extLst>
                    <a:ext uri="{FF2B5EF4-FFF2-40B4-BE49-F238E27FC236}">
                      <a16:creationId xmlns="" xmlns:a16="http://schemas.microsoft.com/office/drawing/2014/main" id="{2232F8B1-F733-476E-8FB4-AF4092A76039}"/>
                    </a:ext>
                  </a:extLst>
                </p:cNvPr>
                <p:cNvSpPr/>
                <p:nvPr/>
              </p:nvSpPr>
              <p:spPr>
                <a:xfrm>
                  <a:off x="4727749" y="4347491"/>
                  <a:ext cx="7632" cy="4410"/>
                </a:xfrm>
                <a:custGeom>
                  <a:avLst/>
                  <a:gdLst>
                    <a:gd name="connsiteX0" fmla="*/ 848 w 7632"/>
                    <a:gd name="connsiteY0" fmla="*/ 4410 h 4410"/>
                    <a:gd name="connsiteX1" fmla="*/ 7633 w 7632"/>
                    <a:gd name="connsiteY1" fmla="*/ 509 h 4410"/>
                    <a:gd name="connsiteX2" fmla="*/ 6785 w 7632"/>
                    <a:gd name="connsiteY2" fmla="*/ 0 h 4410"/>
                    <a:gd name="connsiteX3" fmla="*/ 0 w 7632"/>
                    <a:gd name="connsiteY3" fmla="*/ 3926 h 4410"/>
                    <a:gd name="connsiteX4" fmla="*/ 848 w 7632"/>
                    <a:gd name="connsiteY4" fmla="*/ 4410 h 4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2" h="4410">
                      <a:moveTo>
                        <a:pt x="848" y="4410"/>
                      </a:moveTo>
                      <a:lnTo>
                        <a:pt x="7633" y="509"/>
                      </a:lnTo>
                      <a:lnTo>
                        <a:pt x="6785" y="0"/>
                      </a:lnTo>
                      <a:lnTo>
                        <a:pt x="0" y="3926"/>
                      </a:lnTo>
                      <a:lnTo>
                        <a:pt x="848" y="4410"/>
                      </a:lnTo>
                      <a:close/>
                    </a:path>
                  </a:pathLst>
                </a:custGeom>
                <a:solidFill>
                  <a:srgbClr val="000000">
                    <a:alpha val="25000"/>
                  </a:srgbClr>
                </a:solidFill>
                <a:ln w="2419" cap="flat">
                  <a:noFill/>
                  <a:prstDash val="solid"/>
                  <a:miter/>
                </a:ln>
              </p:spPr>
              <p:txBody>
                <a:bodyPr rtlCol="0" anchor="ctr"/>
                <a:lstStyle/>
                <a:p>
                  <a:endParaRPr lang="en-US"/>
                </a:p>
              </p:txBody>
            </p:sp>
            <p:sp>
              <p:nvSpPr>
                <p:cNvPr id="1442" name="Freeform: Shape 1441">
                  <a:extLst>
                    <a:ext uri="{FF2B5EF4-FFF2-40B4-BE49-F238E27FC236}">
                      <a16:creationId xmlns="" xmlns:a16="http://schemas.microsoft.com/office/drawing/2014/main" id="{DEBC5318-3044-4F95-AA8F-CFB8117FED59}"/>
                    </a:ext>
                  </a:extLst>
                </p:cNvPr>
                <p:cNvSpPr/>
                <p:nvPr/>
              </p:nvSpPr>
              <p:spPr>
                <a:xfrm>
                  <a:off x="4723654" y="4347927"/>
                  <a:ext cx="2762" cy="1623"/>
                </a:xfrm>
                <a:custGeom>
                  <a:avLst/>
                  <a:gdLst>
                    <a:gd name="connsiteX0" fmla="*/ 848 w 2762"/>
                    <a:gd name="connsiteY0" fmla="*/ 1624 h 1623"/>
                    <a:gd name="connsiteX1" fmla="*/ 2762 w 2762"/>
                    <a:gd name="connsiteY1" fmla="*/ 509 h 1623"/>
                    <a:gd name="connsiteX2" fmla="*/ 1914 w 2762"/>
                    <a:gd name="connsiteY2" fmla="*/ 0 h 1623"/>
                    <a:gd name="connsiteX3" fmla="*/ 0 w 2762"/>
                    <a:gd name="connsiteY3" fmla="*/ 1115 h 1623"/>
                    <a:gd name="connsiteX4" fmla="*/ 848 w 2762"/>
                    <a:gd name="connsiteY4" fmla="*/ 1624 h 1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 h="1623">
                      <a:moveTo>
                        <a:pt x="848" y="1624"/>
                      </a:moveTo>
                      <a:lnTo>
                        <a:pt x="2762" y="509"/>
                      </a:lnTo>
                      <a:lnTo>
                        <a:pt x="1914" y="0"/>
                      </a:lnTo>
                      <a:lnTo>
                        <a:pt x="0" y="1115"/>
                      </a:lnTo>
                      <a:lnTo>
                        <a:pt x="848" y="1624"/>
                      </a:lnTo>
                      <a:close/>
                    </a:path>
                  </a:pathLst>
                </a:custGeom>
                <a:solidFill>
                  <a:srgbClr val="000000">
                    <a:alpha val="25000"/>
                  </a:srgbClr>
                </a:solidFill>
                <a:ln w="2419" cap="flat">
                  <a:noFill/>
                  <a:prstDash val="solid"/>
                  <a:miter/>
                </a:ln>
              </p:spPr>
              <p:txBody>
                <a:bodyPr rtlCol="0" anchor="ctr"/>
                <a:lstStyle/>
                <a:p>
                  <a:endParaRPr lang="en-US"/>
                </a:p>
              </p:txBody>
            </p:sp>
            <p:sp>
              <p:nvSpPr>
                <p:cNvPr id="1443" name="Freeform: Shape 1442">
                  <a:extLst>
                    <a:ext uri="{FF2B5EF4-FFF2-40B4-BE49-F238E27FC236}">
                      <a16:creationId xmlns="" xmlns:a16="http://schemas.microsoft.com/office/drawing/2014/main" id="{02A940A2-9A26-4DD9-9720-ECE986399D4F}"/>
                    </a:ext>
                  </a:extLst>
                </p:cNvPr>
                <p:cNvSpPr/>
                <p:nvPr/>
              </p:nvSpPr>
              <p:spPr>
                <a:xfrm>
                  <a:off x="4689659" y="4351691"/>
                  <a:ext cx="45551" cy="26275"/>
                </a:xfrm>
                <a:custGeom>
                  <a:avLst/>
                  <a:gdLst>
                    <a:gd name="connsiteX0" fmla="*/ 45238 w 45551"/>
                    <a:gd name="connsiteY0" fmla="*/ 13731 h 26275"/>
                    <a:gd name="connsiteX1" fmla="*/ 23818 w 45551"/>
                    <a:gd name="connsiteY1" fmla="*/ 26114 h 26275"/>
                    <a:gd name="connsiteX2" fmla="*/ 22436 w 45551"/>
                    <a:gd name="connsiteY2" fmla="*/ 26114 h 26275"/>
                    <a:gd name="connsiteX3" fmla="*/ 313 w 45551"/>
                    <a:gd name="connsiteY3" fmla="*/ 13344 h 26275"/>
                    <a:gd name="connsiteX4" fmla="*/ 13 w 45551"/>
                    <a:gd name="connsiteY4" fmla="*/ 12845 h 26275"/>
                    <a:gd name="connsiteX5" fmla="*/ 313 w 45551"/>
                    <a:gd name="connsiteY5" fmla="*/ 12544 h 26275"/>
                    <a:gd name="connsiteX6" fmla="*/ 21734 w 45551"/>
                    <a:gd name="connsiteY6" fmla="*/ 162 h 26275"/>
                    <a:gd name="connsiteX7" fmla="*/ 23115 w 45551"/>
                    <a:gd name="connsiteY7" fmla="*/ 162 h 26275"/>
                    <a:gd name="connsiteX8" fmla="*/ 45238 w 45551"/>
                    <a:gd name="connsiteY8" fmla="*/ 12932 h 26275"/>
                    <a:gd name="connsiteX9" fmla="*/ 45539 w 45551"/>
                    <a:gd name="connsiteY9" fmla="*/ 13431 h 26275"/>
                    <a:gd name="connsiteX10" fmla="*/ 45238 w 45551"/>
                    <a:gd name="connsiteY10" fmla="*/ 13731 h 2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51" h="26275">
                      <a:moveTo>
                        <a:pt x="45238" y="13731"/>
                      </a:moveTo>
                      <a:lnTo>
                        <a:pt x="23818" y="26114"/>
                      </a:lnTo>
                      <a:cubicBezTo>
                        <a:pt x="23381" y="26329"/>
                        <a:pt x="22873" y="26329"/>
                        <a:pt x="22436" y="26114"/>
                      </a:cubicBezTo>
                      <a:lnTo>
                        <a:pt x="313" y="13344"/>
                      </a:lnTo>
                      <a:cubicBezTo>
                        <a:pt x="92" y="13288"/>
                        <a:pt x="-43" y="13065"/>
                        <a:pt x="13" y="12845"/>
                      </a:cubicBezTo>
                      <a:cubicBezTo>
                        <a:pt x="49" y="12697"/>
                        <a:pt x="165" y="12580"/>
                        <a:pt x="313" y="12544"/>
                      </a:cubicBezTo>
                      <a:lnTo>
                        <a:pt x="21734" y="162"/>
                      </a:lnTo>
                      <a:cubicBezTo>
                        <a:pt x="22170" y="-54"/>
                        <a:pt x="22679" y="-54"/>
                        <a:pt x="23115" y="162"/>
                      </a:cubicBezTo>
                      <a:lnTo>
                        <a:pt x="45238" y="12932"/>
                      </a:lnTo>
                      <a:cubicBezTo>
                        <a:pt x="45459" y="12988"/>
                        <a:pt x="45595" y="13210"/>
                        <a:pt x="45539" y="13431"/>
                      </a:cubicBezTo>
                      <a:cubicBezTo>
                        <a:pt x="45502" y="13579"/>
                        <a:pt x="45386" y="13695"/>
                        <a:pt x="45238" y="13731"/>
                      </a:cubicBezTo>
                      <a:close/>
                    </a:path>
                  </a:pathLst>
                </a:custGeom>
                <a:solidFill>
                  <a:srgbClr val="BA68C8">
                    <a:alpha val="10000"/>
                  </a:srgbClr>
                </a:solidFill>
                <a:ln w="2419" cap="flat">
                  <a:noFill/>
                  <a:prstDash val="solid"/>
                  <a:miter/>
                </a:ln>
              </p:spPr>
              <p:txBody>
                <a:bodyPr rtlCol="0" anchor="ctr"/>
                <a:lstStyle/>
                <a:p>
                  <a:endParaRPr lang="en-US"/>
                </a:p>
              </p:txBody>
            </p:sp>
            <p:sp>
              <p:nvSpPr>
                <p:cNvPr id="1444" name="Freeform: Shape 1443">
                  <a:extLst>
                    <a:ext uri="{FF2B5EF4-FFF2-40B4-BE49-F238E27FC236}">
                      <a16:creationId xmlns="" xmlns:a16="http://schemas.microsoft.com/office/drawing/2014/main" id="{85A64FED-C694-4372-A046-CE18F51B50DE}"/>
                    </a:ext>
                  </a:extLst>
                </p:cNvPr>
                <p:cNvSpPr/>
                <p:nvPr/>
              </p:nvSpPr>
              <p:spPr>
                <a:xfrm>
                  <a:off x="4729833" y="4364259"/>
                  <a:ext cx="2423" cy="1405"/>
                </a:xfrm>
                <a:custGeom>
                  <a:avLst/>
                  <a:gdLst>
                    <a:gd name="connsiteX0" fmla="*/ 1212 w 2423"/>
                    <a:gd name="connsiteY0" fmla="*/ 0 h 1405"/>
                    <a:gd name="connsiteX1" fmla="*/ 2423 w 2423"/>
                    <a:gd name="connsiteY1" fmla="*/ 703 h 1405"/>
                    <a:gd name="connsiteX2" fmla="*/ 1212 w 2423"/>
                    <a:gd name="connsiteY2" fmla="*/ 1405 h 1405"/>
                    <a:gd name="connsiteX3" fmla="*/ 0 w 2423"/>
                    <a:gd name="connsiteY3" fmla="*/ 703 h 1405"/>
                    <a:gd name="connsiteX4" fmla="*/ 1212 w 2423"/>
                    <a:gd name="connsiteY4" fmla="*/ 0 h 1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 h="1405">
                      <a:moveTo>
                        <a:pt x="1212" y="0"/>
                      </a:moveTo>
                      <a:lnTo>
                        <a:pt x="2423" y="703"/>
                      </a:lnTo>
                      <a:lnTo>
                        <a:pt x="1212" y="1405"/>
                      </a:lnTo>
                      <a:lnTo>
                        <a:pt x="0" y="703"/>
                      </a:lnTo>
                      <a:lnTo>
                        <a:pt x="1212" y="0"/>
                      </a:lnTo>
                      <a:close/>
                    </a:path>
                  </a:pathLst>
                </a:custGeom>
                <a:solidFill>
                  <a:srgbClr val="BA68C8"/>
                </a:solidFill>
                <a:ln w="2419" cap="flat">
                  <a:noFill/>
                  <a:prstDash val="solid"/>
                  <a:miter/>
                </a:ln>
              </p:spPr>
              <p:txBody>
                <a:bodyPr rtlCol="0" anchor="ctr"/>
                <a:lstStyle/>
                <a:p>
                  <a:endParaRPr lang="en-US"/>
                </a:p>
              </p:txBody>
            </p:sp>
            <p:sp>
              <p:nvSpPr>
                <p:cNvPr id="1445" name="Freeform: Shape 1444">
                  <a:extLst>
                    <a:ext uri="{FF2B5EF4-FFF2-40B4-BE49-F238E27FC236}">
                      <a16:creationId xmlns="" xmlns:a16="http://schemas.microsoft.com/office/drawing/2014/main" id="{7FA39757-7117-4720-B77A-D2DC7F4C9166}"/>
                    </a:ext>
                  </a:extLst>
                </p:cNvPr>
                <p:cNvSpPr/>
                <p:nvPr/>
              </p:nvSpPr>
              <p:spPr>
                <a:xfrm>
                  <a:off x="4725519" y="4361787"/>
                  <a:ext cx="4749" cy="2920"/>
                </a:xfrm>
                <a:custGeom>
                  <a:avLst/>
                  <a:gdLst>
                    <a:gd name="connsiteX0" fmla="*/ 703 w 4749"/>
                    <a:gd name="connsiteY0" fmla="*/ 49 h 2920"/>
                    <a:gd name="connsiteX1" fmla="*/ 4749 w 4749"/>
                    <a:gd name="connsiteY1" fmla="*/ 2472 h 2920"/>
                    <a:gd name="connsiteX2" fmla="*/ 4749 w 4749"/>
                    <a:gd name="connsiteY2" fmla="*/ 2690 h 2920"/>
                    <a:gd name="connsiteX3" fmla="*/ 4434 w 4749"/>
                    <a:gd name="connsiteY3" fmla="*/ 2884 h 2920"/>
                    <a:gd name="connsiteX4" fmla="*/ 4047 w 4749"/>
                    <a:gd name="connsiteY4" fmla="*/ 2884 h 2920"/>
                    <a:gd name="connsiteX5" fmla="*/ 0 w 4749"/>
                    <a:gd name="connsiteY5" fmla="*/ 461 h 2920"/>
                    <a:gd name="connsiteX6" fmla="*/ 0 w 4749"/>
                    <a:gd name="connsiteY6" fmla="*/ 243 h 2920"/>
                    <a:gd name="connsiteX7" fmla="*/ 339 w 4749"/>
                    <a:gd name="connsiteY7" fmla="*/ 49 h 2920"/>
                    <a:gd name="connsiteX8" fmla="*/ 703 w 4749"/>
                    <a:gd name="connsiteY8" fmla="*/ 49 h 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9" h="2920">
                      <a:moveTo>
                        <a:pt x="703" y="49"/>
                      </a:moveTo>
                      <a:lnTo>
                        <a:pt x="4749" y="2472"/>
                      </a:lnTo>
                      <a:cubicBezTo>
                        <a:pt x="4749" y="2472"/>
                        <a:pt x="4749" y="2618"/>
                        <a:pt x="4749" y="2690"/>
                      </a:cubicBezTo>
                      <a:lnTo>
                        <a:pt x="4434" y="2884"/>
                      </a:lnTo>
                      <a:cubicBezTo>
                        <a:pt x="4311" y="2933"/>
                        <a:pt x="4170" y="2933"/>
                        <a:pt x="4047" y="2884"/>
                      </a:cubicBezTo>
                      <a:lnTo>
                        <a:pt x="0" y="461"/>
                      </a:lnTo>
                      <a:cubicBezTo>
                        <a:pt x="0" y="461"/>
                        <a:pt x="0" y="291"/>
                        <a:pt x="0" y="243"/>
                      </a:cubicBezTo>
                      <a:lnTo>
                        <a:pt x="339" y="49"/>
                      </a:lnTo>
                      <a:cubicBezTo>
                        <a:pt x="451" y="-16"/>
                        <a:pt x="591" y="-16"/>
                        <a:pt x="703" y="49"/>
                      </a:cubicBezTo>
                      <a:close/>
                    </a:path>
                  </a:pathLst>
                </a:custGeom>
                <a:solidFill>
                  <a:srgbClr val="455A64"/>
                </a:solidFill>
                <a:ln w="2419" cap="flat">
                  <a:noFill/>
                  <a:prstDash val="solid"/>
                  <a:miter/>
                </a:ln>
              </p:spPr>
              <p:txBody>
                <a:bodyPr rtlCol="0" anchor="ctr"/>
                <a:lstStyle/>
                <a:p>
                  <a:endParaRPr lang="en-US"/>
                </a:p>
              </p:txBody>
            </p:sp>
            <p:sp>
              <p:nvSpPr>
                <p:cNvPr id="1446" name="Freeform: Shape 1445">
                  <a:extLst>
                    <a:ext uri="{FF2B5EF4-FFF2-40B4-BE49-F238E27FC236}">
                      <a16:creationId xmlns="" xmlns:a16="http://schemas.microsoft.com/office/drawing/2014/main" id="{1DEEACF5-6D15-4C7C-B002-CF8822502856}"/>
                    </a:ext>
                  </a:extLst>
                </p:cNvPr>
                <p:cNvSpPr/>
                <p:nvPr/>
              </p:nvSpPr>
              <p:spPr>
                <a:xfrm>
                  <a:off x="4722902" y="4360261"/>
                  <a:ext cx="2447" cy="1405"/>
                </a:xfrm>
                <a:custGeom>
                  <a:avLst/>
                  <a:gdLst>
                    <a:gd name="connsiteX0" fmla="*/ 1212 w 2447"/>
                    <a:gd name="connsiteY0" fmla="*/ 0 h 1405"/>
                    <a:gd name="connsiteX1" fmla="*/ 2447 w 2447"/>
                    <a:gd name="connsiteY1" fmla="*/ 703 h 1405"/>
                    <a:gd name="connsiteX2" fmla="*/ 1212 w 2447"/>
                    <a:gd name="connsiteY2" fmla="*/ 1405 h 1405"/>
                    <a:gd name="connsiteX3" fmla="*/ 0 w 2447"/>
                    <a:gd name="connsiteY3" fmla="*/ 703 h 1405"/>
                    <a:gd name="connsiteX4" fmla="*/ 1212 w 2447"/>
                    <a:gd name="connsiteY4" fmla="*/ 0 h 1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7" h="1405">
                      <a:moveTo>
                        <a:pt x="1212" y="0"/>
                      </a:moveTo>
                      <a:lnTo>
                        <a:pt x="2447" y="703"/>
                      </a:lnTo>
                      <a:lnTo>
                        <a:pt x="1212" y="1405"/>
                      </a:lnTo>
                      <a:lnTo>
                        <a:pt x="0" y="703"/>
                      </a:lnTo>
                      <a:lnTo>
                        <a:pt x="1212" y="0"/>
                      </a:lnTo>
                      <a:close/>
                    </a:path>
                  </a:pathLst>
                </a:custGeom>
                <a:solidFill>
                  <a:srgbClr val="BA68C8"/>
                </a:solidFill>
                <a:ln w="2419" cap="flat">
                  <a:noFill/>
                  <a:prstDash val="solid"/>
                  <a:miter/>
                </a:ln>
              </p:spPr>
              <p:txBody>
                <a:bodyPr rtlCol="0" anchor="ctr"/>
                <a:lstStyle/>
                <a:p>
                  <a:endParaRPr lang="en-US"/>
                </a:p>
              </p:txBody>
            </p:sp>
            <p:sp>
              <p:nvSpPr>
                <p:cNvPr id="1447" name="Freeform: Shape 1446">
                  <a:extLst>
                    <a:ext uri="{FF2B5EF4-FFF2-40B4-BE49-F238E27FC236}">
                      <a16:creationId xmlns="" xmlns:a16="http://schemas.microsoft.com/office/drawing/2014/main" id="{9E5FBD34-7AAB-4828-B210-FD6E02BCEBD7}"/>
                    </a:ext>
                  </a:extLst>
                </p:cNvPr>
                <p:cNvSpPr/>
                <p:nvPr/>
              </p:nvSpPr>
              <p:spPr>
                <a:xfrm>
                  <a:off x="4722902" y="4360261"/>
                  <a:ext cx="2447" cy="1405"/>
                </a:xfrm>
                <a:custGeom>
                  <a:avLst/>
                  <a:gdLst>
                    <a:gd name="connsiteX0" fmla="*/ 1212 w 2447"/>
                    <a:gd name="connsiteY0" fmla="*/ 0 h 1405"/>
                    <a:gd name="connsiteX1" fmla="*/ 2447 w 2447"/>
                    <a:gd name="connsiteY1" fmla="*/ 703 h 1405"/>
                    <a:gd name="connsiteX2" fmla="*/ 1212 w 2447"/>
                    <a:gd name="connsiteY2" fmla="*/ 1405 h 1405"/>
                    <a:gd name="connsiteX3" fmla="*/ 0 w 2447"/>
                    <a:gd name="connsiteY3" fmla="*/ 703 h 1405"/>
                    <a:gd name="connsiteX4" fmla="*/ 1212 w 2447"/>
                    <a:gd name="connsiteY4" fmla="*/ 0 h 1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7" h="1405">
                      <a:moveTo>
                        <a:pt x="1212" y="0"/>
                      </a:moveTo>
                      <a:lnTo>
                        <a:pt x="2447" y="703"/>
                      </a:lnTo>
                      <a:lnTo>
                        <a:pt x="1212" y="1405"/>
                      </a:lnTo>
                      <a:lnTo>
                        <a:pt x="0" y="703"/>
                      </a:lnTo>
                      <a:lnTo>
                        <a:pt x="1212" y="0"/>
                      </a:lnTo>
                      <a:close/>
                    </a:path>
                  </a:pathLst>
                </a:custGeom>
                <a:solidFill>
                  <a:srgbClr val="000000">
                    <a:alpha val="25000"/>
                  </a:srgbClr>
                </a:solidFill>
                <a:ln w="2419" cap="flat">
                  <a:noFill/>
                  <a:prstDash val="solid"/>
                  <a:miter/>
                </a:ln>
              </p:spPr>
              <p:txBody>
                <a:bodyPr rtlCol="0" anchor="ctr"/>
                <a:lstStyle/>
                <a:p>
                  <a:endParaRPr lang="en-US"/>
                </a:p>
              </p:txBody>
            </p:sp>
            <p:sp>
              <p:nvSpPr>
                <p:cNvPr id="1448" name="Freeform: Shape 1447">
                  <a:extLst>
                    <a:ext uri="{FF2B5EF4-FFF2-40B4-BE49-F238E27FC236}">
                      <a16:creationId xmlns="" xmlns:a16="http://schemas.microsoft.com/office/drawing/2014/main" id="{FA264952-09D8-4A51-97B0-C569AA506F95}"/>
                    </a:ext>
                  </a:extLst>
                </p:cNvPr>
                <p:cNvSpPr/>
                <p:nvPr/>
              </p:nvSpPr>
              <p:spPr>
                <a:xfrm>
                  <a:off x="4718426" y="4357801"/>
                  <a:ext cx="4840" cy="2927"/>
                </a:xfrm>
                <a:custGeom>
                  <a:avLst/>
                  <a:gdLst>
                    <a:gd name="connsiteX0" fmla="*/ 794 w 4840"/>
                    <a:gd name="connsiteY0" fmla="*/ 36 h 2927"/>
                    <a:gd name="connsiteX1" fmla="*/ 4840 w 4840"/>
                    <a:gd name="connsiteY1" fmla="*/ 2459 h 2927"/>
                    <a:gd name="connsiteX2" fmla="*/ 4840 w 4840"/>
                    <a:gd name="connsiteY2" fmla="*/ 2678 h 2927"/>
                    <a:gd name="connsiteX3" fmla="*/ 4501 w 4840"/>
                    <a:gd name="connsiteY3" fmla="*/ 2871 h 2927"/>
                    <a:gd name="connsiteX4" fmla="*/ 4113 w 4840"/>
                    <a:gd name="connsiteY4" fmla="*/ 2871 h 2927"/>
                    <a:gd name="connsiteX5" fmla="*/ 91 w 4840"/>
                    <a:gd name="connsiteY5" fmla="*/ 448 h 2927"/>
                    <a:gd name="connsiteX6" fmla="*/ 91 w 4840"/>
                    <a:gd name="connsiteY6" fmla="*/ 230 h 2927"/>
                    <a:gd name="connsiteX7" fmla="*/ 406 w 4840"/>
                    <a:gd name="connsiteY7" fmla="*/ 36 h 2927"/>
                    <a:gd name="connsiteX8" fmla="*/ 794 w 4840"/>
                    <a:gd name="connsiteY8" fmla="*/ 36 h 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40" h="2927">
                      <a:moveTo>
                        <a:pt x="794" y="36"/>
                      </a:moveTo>
                      <a:lnTo>
                        <a:pt x="4840" y="2459"/>
                      </a:lnTo>
                      <a:cubicBezTo>
                        <a:pt x="4840" y="2459"/>
                        <a:pt x="4840" y="2629"/>
                        <a:pt x="4840" y="2678"/>
                      </a:cubicBezTo>
                      <a:lnTo>
                        <a:pt x="4501" y="2871"/>
                      </a:lnTo>
                      <a:cubicBezTo>
                        <a:pt x="4382" y="2947"/>
                        <a:pt x="4232" y="2947"/>
                        <a:pt x="4113" y="2871"/>
                      </a:cubicBezTo>
                      <a:lnTo>
                        <a:pt x="91" y="448"/>
                      </a:lnTo>
                      <a:cubicBezTo>
                        <a:pt x="-30" y="448"/>
                        <a:pt x="-30" y="303"/>
                        <a:pt x="91" y="230"/>
                      </a:cubicBezTo>
                      <a:lnTo>
                        <a:pt x="406" y="36"/>
                      </a:lnTo>
                      <a:cubicBezTo>
                        <a:pt x="529" y="-12"/>
                        <a:pt x="670" y="-12"/>
                        <a:pt x="794" y="36"/>
                      </a:cubicBezTo>
                      <a:close/>
                    </a:path>
                  </a:pathLst>
                </a:custGeom>
                <a:solidFill>
                  <a:srgbClr val="455A64"/>
                </a:solidFill>
                <a:ln w="2419" cap="flat">
                  <a:noFill/>
                  <a:prstDash val="solid"/>
                  <a:miter/>
                </a:ln>
              </p:spPr>
              <p:txBody>
                <a:bodyPr rtlCol="0" anchor="ctr"/>
                <a:lstStyle/>
                <a:p>
                  <a:endParaRPr lang="en-US"/>
                </a:p>
              </p:txBody>
            </p:sp>
            <p:sp>
              <p:nvSpPr>
                <p:cNvPr id="1449" name="Freeform: Shape 1448">
                  <a:extLst>
                    <a:ext uri="{FF2B5EF4-FFF2-40B4-BE49-F238E27FC236}">
                      <a16:creationId xmlns="" xmlns:a16="http://schemas.microsoft.com/office/drawing/2014/main" id="{0A057E85-78E0-4AFC-AC9B-17D3318B352B}"/>
                    </a:ext>
                  </a:extLst>
                </p:cNvPr>
                <p:cNvSpPr/>
                <p:nvPr/>
              </p:nvSpPr>
              <p:spPr>
                <a:xfrm>
                  <a:off x="4715972" y="4356263"/>
                  <a:ext cx="2447" cy="1405"/>
                </a:xfrm>
                <a:custGeom>
                  <a:avLst/>
                  <a:gdLst>
                    <a:gd name="connsiteX0" fmla="*/ 1212 w 2447"/>
                    <a:gd name="connsiteY0" fmla="*/ 0 h 1405"/>
                    <a:gd name="connsiteX1" fmla="*/ 2447 w 2447"/>
                    <a:gd name="connsiteY1" fmla="*/ 703 h 1405"/>
                    <a:gd name="connsiteX2" fmla="*/ 1212 w 2447"/>
                    <a:gd name="connsiteY2" fmla="*/ 1405 h 1405"/>
                    <a:gd name="connsiteX3" fmla="*/ 0 w 2447"/>
                    <a:gd name="connsiteY3" fmla="*/ 703 h 1405"/>
                    <a:gd name="connsiteX4" fmla="*/ 1212 w 2447"/>
                    <a:gd name="connsiteY4" fmla="*/ 0 h 1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7" h="1405">
                      <a:moveTo>
                        <a:pt x="1212" y="0"/>
                      </a:moveTo>
                      <a:lnTo>
                        <a:pt x="2447" y="703"/>
                      </a:lnTo>
                      <a:lnTo>
                        <a:pt x="1212" y="1405"/>
                      </a:lnTo>
                      <a:lnTo>
                        <a:pt x="0" y="703"/>
                      </a:lnTo>
                      <a:lnTo>
                        <a:pt x="1212" y="0"/>
                      </a:lnTo>
                      <a:close/>
                    </a:path>
                  </a:pathLst>
                </a:custGeom>
                <a:solidFill>
                  <a:srgbClr val="BA68C8"/>
                </a:solidFill>
                <a:ln w="2419" cap="flat">
                  <a:noFill/>
                  <a:prstDash val="solid"/>
                  <a:miter/>
                </a:ln>
              </p:spPr>
              <p:txBody>
                <a:bodyPr rtlCol="0" anchor="ctr"/>
                <a:lstStyle/>
                <a:p>
                  <a:endParaRPr lang="en-US"/>
                </a:p>
              </p:txBody>
            </p:sp>
            <p:sp>
              <p:nvSpPr>
                <p:cNvPr id="1450" name="Freeform: Shape 1449">
                  <a:extLst>
                    <a:ext uri="{FF2B5EF4-FFF2-40B4-BE49-F238E27FC236}">
                      <a16:creationId xmlns="" xmlns:a16="http://schemas.microsoft.com/office/drawing/2014/main" id="{5A317E21-F081-41C3-BBFF-E0D8C71A6360}"/>
                    </a:ext>
                  </a:extLst>
                </p:cNvPr>
                <p:cNvSpPr/>
                <p:nvPr/>
              </p:nvSpPr>
              <p:spPr>
                <a:xfrm>
                  <a:off x="4715972" y="4356263"/>
                  <a:ext cx="2447" cy="1405"/>
                </a:xfrm>
                <a:custGeom>
                  <a:avLst/>
                  <a:gdLst>
                    <a:gd name="connsiteX0" fmla="*/ 1212 w 2447"/>
                    <a:gd name="connsiteY0" fmla="*/ 0 h 1405"/>
                    <a:gd name="connsiteX1" fmla="*/ 2447 w 2447"/>
                    <a:gd name="connsiteY1" fmla="*/ 703 h 1405"/>
                    <a:gd name="connsiteX2" fmla="*/ 1212 w 2447"/>
                    <a:gd name="connsiteY2" fmla="*/ 1405 h 1405"/>
                    <a:gd name="connsiteX3" fmla="*/ 0 w 2447"/>
                    <a:gd name="connsiteY3" fmla="*/ 703 h 1405"/>
                    <a:gd name="connsiteX4" fmla="*/ 1212 w 2447"/>
                    <a:gd name="connsiteY4" fmla="*/ 0 h 1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7" h="1405">
                      <a:moveTo>
                        <a:pt x="1212" y="0"/>
                      </a:moveTo>
                      <a:lnTo>
                        <a:pt x="2447" y="703"/>
                      </a:lnTo>
                      <a:lnTo>
                        <a:pt x="1212" y="1405"/>
                      </a:lnTo>
                      <a:lnTo>
                        <a:pt x="0" y="703"/>
                      </a:lnTo>
                      <a:lnTo>
                        <a:pt x="1212" y="0"/>
                      </a:lnTo>
                      <a:close/>
                    </a:path>
                  </a:pathLst>
                </a:custGeom>
                <a:solidFill>
                  <a:srgbClr val="000000">
                    <a:alpha val="40000"/>
                  </a:srgbClr>
                </a:solidFill>
                <a:ln w="2419" cap="flat">
                  <a:noFill/>
                  <a:prstDash val="solid"/>
                  <a:miter/>
                </a:ln>
              </p:spPr>
              <p:txBody>
                <a:bodyPr rtlCol="0" anchor="ctr"/>
                <a:lstStyle/>
                <a:p>
                  <a:endParaRPr lang="en-US"/>
                </a:p>
              </p:txBody>
            </p:sp>
            <p:sp>
              <p:nvSpPr>
                <p:cNvPr id="1451" name="Freeform: Shape 1450">
                  <a:extLst>
                    <a:ext uri="{FF2B5EF4-FFF2-40B4-BE49-F238E27FC236}">
                      <a16:creationId xmlns="" xmlns:a16="http://schemas.microsoft.com/office/drawing/2014/main" id="{C1207900-C4C9-4562-B641-6A50D6B810F1}"/>
                    </a:ext>
                  </a:extLst>
                </p:cNvPr>
                <p:cNvSpPr/>
                <p:nvPr/>
              </p:nvSpPr>
              <p:spPr>
                <a:xfrm>
                  <a:off x="4711448" y="4353807"/>
                  <a:ext cx="4868" cy="2925"/>
                </a:xfrm>
                <a:custGeom>
                  <a:avLst/>
                  <a:gdLst>
                    <a:gd name="connsiteX0" fmla="*/ 792 w 4868"/>
                    <a:gd name="connsiteY0" fmla="*/ 56 h 2925"/>
                    <a:gd name="connsiteX1" fmla="*/ 4815 w 4868"/>
                    <a:gd name="connsiteY1" fmla="*/ 2479 h 2925"/>
                    <a:gd name="connsiteX2" fmla="*/ 4815 w 4868"/>
                    <a:gd name="connsiteY2" fmla="*/ 2698 h 2925"/>
                    <a:gd name="connsiteX3" fmla="*/ 4475 w 4868"/>
                    <a:gd name="connsiteY3" fmla="*/ 2891 h 2925"/>
                    <a:gd name="connsiteX4" fmla="*/ 4112 w 4868"/>
                    <a:gd name="connsiteY4" fmla="*/ 2891 h 2925"/>
                    <a:gd name="connsiteX5" fmla="*/ 65 w 4868"/>
                    <a:gd name="connsiteY5" fmla="*/ 468 h 2925"/>
                    <a:gd name="connsiteX6" fmla="*/ 24 w 4868"/>
                    <a:gd name="connsiteY6" fmla="*/ 267 h 2925"/>
                    <a:gd name="connsiteX7" fmla="*/ 65 w 4868"/>
                    <a:gd name="connsiteY7" fmla="*/ 226 h 2925"/>
                    <a:gd name="connsiteX8" fmla="*/ 404 w 4868"/>
                    <a:gd name="connsiteY8" fmla="*/ 56 h 2925"/>
                    <a:gd name="connsiteX9" fmla="*/ 792 w 4868"/>
                    <a:gd name="connsiteY9" fmla="*/ 56 h 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68" h="2925">
                      <a:moveTo>
                        <a:pt x="792" y="56"/>
                      </a:moveTo>
                      <a:lnTo>
                        <a:pt x="4815" y="2479"/>
                      </a:lnTo>
                      <a:cubicBezTo>
                        <a:pt x="4936" y="2479"/>
                        <a:pt x="4815" y="2625"/>
                        <a:pt x="4815" y="2698"/>
                      </a:cubicBezTo>
                      <a:lnTo>
                        <a:pt x="4475" y="2891"/>
                      </a:lnTo>
                      <a:cubicBezTo>
                        <a:pt x="4359" y="2937"/>
                        <a:pt x="4228" y="2937"/>
                        <a:pt x="4112" y="2891"/>
                      </a:cubicBezTo>
                      <a:lnTo>
                        <a:pt x="65" y="468"/>
                      </a:lnTo>
                      <a:cubicBezTo>
                        <a:pt x="-3" y="425"/>
                        <a:pt x="-20" y="333"/>
                        <a:pt x="24" y="267"/>
                      </a:cubicBezTo>
                      <a:cubicBezTo>
                        <a:pt x="36" y="250"/>
                        <a:pt x="48" y="236"/>
                        <a:pt x="65" y="226"/>
                      </a:cubicBezTo>
                      <a:lnTo>
                        <a:pt x="404" y="56"/>
                      </a:lnTo>
                      <a:cubicBezTo>
                        <a:pt x="523" y="-19"/>
                        <a:pt x="673" y="-19"/>
                        <a:pt x="792" y="56"/>
                      </a:cubicBezTo>
                      <a:close/>
                    </a:path>
                  </a:pathLst>
                </a:custGeom>
                <a:solidFill>
                  <a:srgbClr val="455A64"/>
                </a:solidFill>
                <a:ln w="2419" cap="flat">
                  <a:noFill/>
                  <a:prstDash val="solid"/>
                  <a:miter/>
                </a:ln>
              </p:spPr>
              <p:txBody>
                <a:bodyPr rtlCol="0" anchor="ctr"/>
                <a:lstStyle/>
                <a:p>
                  <a:endParaRPr lang="en-US"/>
                </a:p>
              </p:txBody>
            </p:sp>
            <p:sp>
              <p:nvSpPr>
                <p:cNvPr id="1452" name="Freeform: Shape 1451">
                  <a:extLst>
                    <a:ext uri="{FF2B5EF4-FFF2-40B4-BE49-F238E27FC236}">
                      <a16:creationId xmlns="" xmlns:a16="http://schemas.microsoft.com/office/drawing/2014/main" id="{FD243066-2C88-40B6-A923-6B652953E418}"/>
                    </a:ext>
                  </a:extLst>
                </p:cNvPr>
                <p:cNvSpPr/>
                <p:nvPr/>
              </p:nvSpPr>
              <p:spPr>
                <a:xfrm>
                  <a:off x="4701070" y="4360503"/>
                  <a:ext cx="18434" cy="10334"/>
                </a:xfrm>
                <a:custGeom>
                  <a:avLst/>
                  <a:gdLst>
                    <a:gd name="connsiteX0" fmla="*/ 2690 w 18434"/>
                    <a:gd name="connsiteY0" fmla="*/ 1236 h 10334"/>
                    <a:gd name="connsiteX1" fmla="*/ 2690 w 18434"/>
                    <a:gd name="connsiteY1" fmla="*/ 8772 h 10334"/>
                    <a:gd name="connsiteX2" fmla="*/ 15726 w 18434"/>
                    <a:gd name="connsiteY2" fmla="*/ 8772 h 10334"/>
                    <a:gd name="connsiteX3" fmla="*/ 15726 w 18434"/>
                    <a:gd name="connsiteY3" fmla="*/ 1236 h 10334"/>
                    <a:gd name="connsiteX4" fmla="*/ 15242 w 18434"/>
                    <a:gd name="connsiteY4" fmla="*/ 969 h 10334"/>
                    <a:gd name="connsiteX5" fmla="*/ 14733 w 18434"/>
                    <a:gd name="connsiteY5" fmla="*/ 751 h 10334"/>
                    <a:gd name="connsiteX6" fmla="*/ 14175 w 18434"/>
                    <a:gd name="connsiteY6" fmla="*/ 533 h 10334"/>
                    <a:gd name="connsiteX7" fmla="*/ 13715 w 18434"/>
                    <a:gd name="connsiteY7" fmla="*/ 363 h 10334"/>
                    <a:gd name="connsiteX8" fmla="*/ 12382 w 18434"/>
                    <a:gd name="connsiteY8" fmla="*/ 0 h 10334"/>
                    <a:gd name="connsiteX9" fmla="*/ 11995 w 18434"/>
                    <a:gd name="connsiteY9" fmla="*/ 0 h 10334"/>
                    <a:gd name="connsiteX10" fmla="*/ 11728 w 18434"/>
                    <a:gd name="connsiteY10" fmla="*/ 0 h 10334"/>
                    <a:gd name="connsiteX11" fmla="*/ 11292 w 18434"/>
                    <a:gd name="connsiteY11" fmla="*/ 0 h 10334"/>
                    <a:gd name="connsiteX12" fmla="*/ 10541 w 18434"/>
                    <a:gd name="connsiteY12" fmla="*/ 0 h 10334"/>
                    <a:gd name="connsiteX13" fmla="*/ 8602 w 18434"/>
                    <a:gd name="connsiteY13" fmla="*/ 0 h 10334"/>
                    <a:gd name="connsiteX14" fmla="*/ 7051 w 18434"/>
                    <a:gd name="connsiteY14" fmla="*/ 121 h 10334"/>
                    <a:gd name="connsiteX15" fmla="*/ 6300 w 18434"/>
                    <a:gd name="connsiteY15" fmla="*/ 121 h 10334"/>
                    <a:gd name="connsiteX16" fmla="*/ 4022 w 18434"/>
                    <a:gd name="connsiteY16" fmla="*/ 775 h 10334"/>
                    <a:gd name="connsiteX17" fmla="*/ 3732 w 18434"/>
                    <a:gd name="connsiteY17" fmla="*/ 775 h 10334"/>
                    <a:gd name="connsiteX18" fmla="*/ 3417 w 18434"/>
                    <a:gd name="connsiteY18" fmla="*/ 921 h 10334"/>
                    <a:gd name="connsiteX19" fmla="*/ 4119 w 18434"/>
                    <a:gd name="connsiteY19" fmla="*/ 2060 h 10334"/>
                    <a:gd name="connsiteX20" fmla="*/ 6930 w 18434"/>
                    <a:gd name="connsiteY20" fmla="*/ 1066 h 10334"/>
                    <a:gd name="connsiteX21" fmla="*/ 8990 w 18434"/>
                    <a:gd name="connsiteY21" fmla="*/ 848 h 10334"/>
                    <a:gd name="connsiteX22" fmla="*/ 10177 w 18434"/>
                    <a:gd name="connsiteY22" fmla="*/ 848 h 10334"/>
                    <a:gd name="connsiteX23" fmla="*/ 10759 w 18434"/>
                    <a:gd name="connsiteY23" fmla="*/ 848 h 10334"/>
                    <a:gd name="connsiteX24" fmla="*/ 10880 w 18434"/>
                    <a:gd name="connsiteY24" fmla="*/ 848 h 10334"/>
                    <a:gd name="connsiteX25" fmla="*/ 11268 w 18434"/>
                    <a:gd name="connsiteY25" fmla="*/ 848 h 10334"/>
                    <a:gd name="connsiteX26" fmla="*/ 11704 w 18434"/>
                    <a:gd name="connsiteY26" fmla="*/ 848 h 10334"/>
                    <a:gd name="connsiteX27" fmla="*/ 12067 w 18434"/>
                    <a:gd name="connsiteY27" fmla="*/ 848 h 10334"/>
                    <a:gd name="connsiteX28" fmla="*/ 12479 w 18434"/>
                    <a:gd name="connsiteY28" fmla="*/ 969 h 10334"/>
                    <a:gd name="connsiteX29" fmla="*/ 13303 w 18434"/>
                    <a:gd name="connsiteY29" fmla="*/ 1236 h 10334"/>
                    <a:gd name="connsiteX30" fmla="*/ 14297 w 18434"/>
                    <a:gd name="connsiteY30" fmla="*/ 1720 h 10334"/>
                    <a:gd name="connsiteX31" fmla="*/ 16264 w 18434"/>
                    <a:gd name="connsiteY31" fmla="*/ 5641 h 10334"/>
                    <a:gd name="connsiteX32" fmla="*/ 14297 w 18434"/>
                    <a:gd name="connsiteY32" fmla="*/ 7609 h 10334"/>
                    <a:gd name="connsiteX33" fmla="*/ 9717 w 18434"/>
                    <a:gd name="connsiteY33" fmla="*/ 8796 h 10334"/>
                    <a:gd name="connsiteX34" fmla="*/ 8893 w 18434"/>
                    <a:gd name="connsiteY34" fmla="*/ 8796 h 10334"/>
                    <a:gd name="connsiteX35" fmla="*/ 4047 w 18434"/>
                    <a:gd name="connsiteY35" fmla="*/ 7584 h 10334"/>
                    <a:gd name="connsiteX36" fmla="*/ 2748 w 18434"/>
                    <a:gd name="connsiteY36" fmla="*/ 3395 h 10334"/>
                    <a:gd name="connsiteX37" fmla="*/ 4119 w 18434"/>
                    <a:gd name="connsiteY37" fmla="*/ 2060 h 1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8434" h="10334">
                      <a:moveTo>
                        <a:pt x="2690" y="1236"/>
                      </a:moveTo>
                      <a:cubicBezTo>
                        <a:pt x="-897" y="3320"/>
                        <a:pt x="-897" y="6688"/>
                        <a:pt x="2690" y="8772"/>
                      </a:cubicBezTo>
                      <a:cubicBezTo>
                        <a:pt x="6785" y="10856"/>
                        <a:pt x="11631" y="10856"/>
                        <a:pt x="15726" y="8772"/>
                      </a:cubicBezTo>
                      <a:cubicBezTo>
                        <a:pt x="19337" y="6688"/>
                        <a:pt x="19337" y="3320"/>
                        <a:pt x="15726" y="1236"/>
                      </a:cubicBezTo>
                      <a:lnTo>
                        <a:pt x="15242" y="969"/>
                      </a:lnTo>
                      <a:lnTo>
                        <a:pt x="14733" y="751"/>
                      </a:lnTo>
                      <a:cubicBezTo>
                        <a:pt x="14556" y="657"/>
                        <a:pt x="14369" y="584"/>
                        <a:pt x="14175" y="533"/>
                      </a:cubicBezTo>
                      <a:lnTo>
                        <a:pt x="13715" y="363"/>
                      </a:lnTo>
                      <a:cubicBezTo>
                        <a:pt x="13279" y="213"/>
                        <a:pt x="12833" y="92"/>
                        <a:pt x="12382" y="0"/>
                      </a:cubicBezTo>
                      <a:lnTo>
                        <a:pt x="11995" y="0"/>
                      </a:lnTo>
                      <a:lnTo>
                        <a:pt x="11728" y="0"/>
                      </a:lnTo>
                      <a:lnTo>
                        <a:pt x="11292" y="0"/>
                      </a:lnTo>
                      <a:lnTo>
                        <a:pt x="10541" y="0"/>
                      </a:lnTo>
                      <a:lnTo>
                        <a:pt x="8602" y="0"/>
                      </a:lnTo>
                      <a:cubicBezTo>
                        <a:pt x="8084" y="5"/>
                        <a:pt x="7565" y="44"/>
                        <a:pt x="7051" y="121"/>
                      </a:cubicBezTo>
                      <a:lnTo>
                        <a:pt x="6300" y="121"/>
                      </a:lnTo>
                      <a:cubicBezTo>
                        <a:pt x="5525" y="281"/>
                        <a:pt x="4764" y="499"/>
                        <a:pt x="4022" y="775"/>
                      </a:cubicBezTo>
                      <a:lnTo>
                        <a:pt x="3732" y="775"/>
                      </a:lnTo>
                      <a:lnTo>
                        <a:pt x="3417" y="921"/>
                      </a:lnTo>
                      <a:close/>
                      <a:moveTo>
                        <a:pt x="4119" y="2060"/>
                      </a:moveTo>
                      <a:cubicBezTo>
                        <a:pt x="4997" y="1582"/>
                        <a:pt x="5946" y="1246"/>
                        <a:pt x="6930" y="1066"/>
                      </a:cubicBezTo>
                      <a:cubicBezTo>
                        <a:pt x="7606" y="921"/>
                        <a:pt x="8297" y="848"/>
                        <a:pt x="8990" y="848"/>
                      </a:cubicBezTo>
                      <a:lnTo>
                        <a:pt x="10177" y="848"/>
                      </a:lnTo>
                      <a:lnTo>
                        <a:pt x="10759" y="848"/>
                      </a:lnTo>
                      <a:lnTo>
                        <a:pt x="10880" y="848"/>
                      </a:lnTo>
                      <a:lnTo>
                        <a:pt x="11268" y="848"/>
                      </a:lnTo>
                      <a:lnTo>
                        <a:pt x="11704" y="848"/>
                      </a:lnTo>
                      <a:lnTo>
                        <a:pt x="12067" y="848"/>
                      </a:lnTo>
                      <a:lnTo>
                        <a:pt x="12479" y="969"/>
                      </a:lnTo>
                      <a:lnTo>
                        <a:pt x="13303" y="1236"/>
                      </a:lnTo>
                      <a:cubicBezTo>
                        <a:pt x="13645" y="1374"/>
                        <a:pt x="13977" y="1534"/>
                        <a:pt x="14297" y="1720"/>
                      </a:cubicBezTo>
                      <a:cubicBezTo>
                        <a:pt x="15923" y="2258"/>
                        <a:pt x="16805" y="4015"/>
                        <a:pt x="16264" y="5641"/>
                      </a:cubicBezTo>
                      <a:cubicBezTo>
                        <a:pt x="15957" y="6572"/>
                        <a:pt x="15227" y="7301"/>
                        <a:pt x="14297" y="7609"/>
                      </a:cubicBezTo>
                      <a:cubicBezTo>
                        <a:pt x="12891" y="8377"/>
                        <a:pt x="11319" y="8784"/>
                        <a:pt x="9717" y="8796"/>
                      </a:cubicBezTo>
                      <a:lnTo>
                        <a:pt x="8893" y="8796"/>
                      </a:lnTo>
                      <a:cubicBezTo>
                        <a:pt x="7202" y="8808"/>
                        <a:pt x="5535" y="8391"/>
                        <a:pt x="4047" y="7584"/>
                      </a:cubicBezTo>
                      <a:cubicBezTo>
                        <a:pt x="2532" y="6785"/>
                        <a:pt x="1951" y="4909"/>
                        <a:pt x="2748" y="3395"/>
                      </a:cubicBezTo>
                      <a:cubicBezTo>
                        <a:pt x="3053" y="2816"/>
                        <a:pt x="3533" y="2348"/>
                        <a:pt x="4119" y="2060"/>
                      </a:cubicBezTo>
                      <a:close/>
                    </a:path>
                  </a:pathLst>
                </a:custGeom>
                <a:solidFill>
                  <a:srgbClr val="BA68C8"/>
                </a:solidFill>
                <a:ln w="2419" cap="flat">
                  <a:noFill/>
                  <a:prstDash val="solid"/>
                  <a:miter/>
                </a:ln>
              </p:spPr>
              <p:txBody>
                <a:bodyPr rtlCol="0" anchor="ctr"/>
                <a:lstStyle/>
                <a:p>
                  <a:endParaRPr lang="en-US"/>
                </a:p>
              </p:txBody>
            </p:sp>
            <p:sp>
              <p:nvSpPr>
                <p:cNvPr id="1453" name="Freeform: Shape 1452">
                  <a:extLst>
                    <a:ext uri="{FF2B5EF4-FFF2-40B4-BE49-F238E27FC236}">
                      <a16:creationId xmlns="" xmlns:a16="http://schemas.microsoft.com/office/drawing/2014/main" id="{59D2EAD1-5F6B-45B5-B175-857806E4A2B2}"/>
                    </a:ext>
                  </a:extLst>
                </p:cNvPr>
                <p:cNvSpPr/>
                <p:nvPr/>
              </p:nvSpPr>
              <p:spPr>
                <a:xfrm>
                  <a:off x="4707370" y="4360285"/>
                  <a:ext cx="9426" cy="2059"/>
                </a:xfrm>
                <a:custGeom>
                  <a:avLst/>
                  <a:gdLst>
                    <a:gd name="connsiteX0" fmla="*/ 0 w 9426"/>
                    <a:gd name="connsiteY0" fmla="*/ 291 h 2059"/>
                    <a:gd name="connsiteX1" fmla="*/ 630 w 9426"/>
                    <a:gd name="connsiteY1" fmla="*/ 1405 h 2059"/>
                    <a:gd name="connsiteX2" fmla="*/ 2690 w 9426"/>
                    <a:gd name="connsiteY2" fmla="*/ 1187 h 2059"/>
                    <a:gd name="connsiteX3" fmla="*/ 3877 w 9426"/>
                    <a:gd name="connsiteY3" fmla="*/ 1187 h 2059"/>
                    <a:gd name="connsiteX4" fmla="*/ 4459 w 9426"/>
                    <a:gd name="connsiteY4" fmla="*/ 1187 h 2059"/>
                    <a:gd name="connsiteX5" fmla="*/ 4580 w 9426"/>
                    <a:gd name="connsiteY5" fmla="*/ 1187 h 2059"/>
                    <a:gd name="connsiteX6" fmla="*/ 4967 w 9426"/>
                    <a:gd name="connsiteY6" fmla="*/ 1187 h 2059"/>
                    <a:gd name="connsiteX7" fmla="*/ 5404 w 9426"/>
                    <a:gd name="connsiteY7" fmla="*/ 1187 h 2059"/>
                    <a:gd name="connsiteX8" fmla="*/ 5767 w 9426"/>
                    <a:gd name="connsiteY8" fmla="*/ 1187 h 2059"/>
                    <a:gd name="connsiteX9" fmla="*/ 6179 w 9426"/>
                    <a:gd name="connsiteY9" fmla="*/ 1309 h 2059"/>
                    <a:gd name="connsiteX10" fmla="*/ 7003 w 9426"/>
                    <a:gd name="connsiteY10" fmla="*/ 1575 h 2059"/>
                    <a:gd name="connsiteX11" fmla="*/ 7996 w 9426"/>
                    <a:gd name="connsiteY11" fmla="*/ 2060 h 2059"/>
                    <a:gd name="connsiteX12" fmla="*/ 9426 w 9426"/>
                    <a:gd name="connsiteY12" fmla="*/ 1236 h 2059"/>
                    <a:gd name="connsiteX13" fmla="*/ 8941 w 9426"/>
                    <a:gd name="connsiteY13" fmla="*/ 969 h 2059"/>
                    <a:gd name="connsiteX14" fmla="*/ 8433 w 9426"/>
                    <a:gd name="connsiteY14" fmla="*/ 751 h 2059"/>
                    <a:gd name="connsiteX15" fmla="*/ 7875 w 9426"/>
                    <a:gd name="connsiteY15" fmla="*/ 533 h 2059"/>
                    <a:gd name="connsiteX16" fmla="*/ 7415 w 9426"/>
                    <a:gd name="connsiteY16" fmla="*/ 363 h 2059"/>
                    <a:gd name="connsiteX17" fmla="*/ 6082 w 9426"/>
                    <a:gd name="connsiteY17" fmla="*/ 0 h 2059"/>
                    <a:gd name="connsiteX18" fmla="*/ 5694 w 9426"/>
                    <a:gd name="connsiteY18" fmla="*/ 0 h 2059"/>
                    <a:gd name="connsiteX19" fmla="*/ 5428 w 9426"/>
                    <a:gd name="connsiteY19" fmla="*/ 0 h 2059"/>
                    <a:gd name="connsiteX20" fmla="*/ 4992 w 9426"/>
                    <a:gd name="connsiteY20" fmla="*/ 0 h 2059"/>
                    <a:gd name="connsiteX21" fmla="*/ 4241 w 9426"/>
                    <a:gd name="connsiteY21" fmla="*/ 0 h 2059"/>
                    <a:gd name="connsiteX22" fmla="*/ 2302 w 9426"/>
                    <a:gd name="connsiteY22" fmla="*/ 0 h 2059"/>
                    <a:gd name="connsiteX23" fmla="*/ 751 w 9426"/>
                    <a:gd name="connsiteY23" fmla="*/ 121 h 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426" h="2059">
                      <a:moveTo>
                        <a:pt x="0" y="291"/>
                      </a:moveTo>
                      <a:lnTo>
                        <a:pt x="630" y="1405"/>
                      </a:lnTo>
                      <a:cubicBezTo>
                        <a:pt x="1306" y="1260"/>
                        <a:pt x="1997" y="1187"/>
                        <a:pt x="2690" y="1187"/>
                      </a:cubicBezTo>
                      <a:lnTo>
                        <a:pt x="3877" y="1187"/>
                      </a:lnTo>
                      <a:lnTo>
                        <a:pt x="4459" y="1187"/>
                      </a:lnTo>
                      <a:lnTo>
                        <a:pt x="4580" y="1187"/>
                      </a:lnTo>
                      <a:lnTo>
                        <a:pt x="4967" y="1187"/>
                      </a:lnTo>
                      <a:lnTo>
                        <a:pt x="5404" y="1187"/>
                      </a:lnTo>
                      <a:lnTo>
                        <a:pt x="5767" y="1187"/>
                      </a:lnTo>
                      <a:lnTo>
                        <a:pt x="6179" y="1309"/>
                      </a:lnTo>
                      <a:lnTo>
                        <a:pt x="7003" y="1575"/>
                      </a:lnTo>
                      <a:cubicBezTo>
                        <a:pt x="7345" y="1713"/>
                        <a:pt x="7677" y="1873"/>
                        <a:pt x="7996" y="2060"/>
                      </a:cubicBezTo>
                      <a:lnTo>
                        <a:pt x="9426" y="1236"/>
                      </a:lnTo>
                      <a:lnTo>
                        <a:pt x="8941" y="969"/>
                      </a:lnTo>
                      <a:lnTo>
                        <a:pt x="8433" y="751"/>
                      </a:lnTo>
                      <a:cubicBezTo>
                        <a:pt x="8256" y="657"/>
                        <a:pt x="8069" y="584"/>
                        <a:pt x="7875" y="533"/>
                      </a:cubicBezTo>
                      <a:lnTo>
                        <a:pt x="7415" y="363"/>
                      </a:lnTo>
                      <a:cubicBezTo>
                        <a:pt x="6979" y="213"/>
                        <a:pt x="6533" y="92"/>
                        <a:pt x="6082" y="0"/>
                      </a:cubicBezTo>
                      <a:lnTo>
                        <a:pt x="5694" y="0"/>
                      </a:lnTo>
                      <a:lnTo>
                        <a:pt x="5428" y="0"/>
                      </a:lnTo>
                      <a:lnTo>
                        <a:pt x="4992" y="0"/>
                      </a:lnTo>
                      <a:lnTo>
                        <a:pt x="4241" y="0"/>
                      </a:lnTo>
                      <a:lnTo>
                        <a:pt x="2302" y="0"/>
                      </a:lnTo>
                      <a:cubicBezTo>
                        <a:pt x="1783" y="5"/>
                        <a:pt x="1265" y="44"/>
                        <a:pt x="751" y="121"/>
                      </a:cubicBezTo>
                      <a:close/>
                    </a:path>
                  </a:pathLst>
                </a:custGeom>
                <a:solidFill>
                  <a:srgbClr val="000000">
                    <a:alpha val="25000"/>
                  </a:srgbClr>
                </a:solidFill>
                <a:ln w="2419" cap="flat">
                  <a:noFill/>
                  <a:prstDash val="solid"/>
                  <a:miter/>
                </a:ln>
              </p:spPr>
              <p:txBody>
                <a:bodyPr rtlCol="0" anchor="ctr"/>
                <a:lstStyle/>
                <a:p>
                  <a:endParaRPr lang="en-US"/>
                </a:p>
              </p:txBody>
            </p:sp>
            <p:sp>
              <p:nvSpPr>
                <p:cNvPr id="1454" name="Freeform: Shape 1453">
                  <a:extLst>
                    <a:ext uri="{FF2B5EF4-FFF2-40B4-BE49-F238E27FC236}">
                      <a16:creationId xmlns="" xmlns:a16="http://schemas.microsoft.com/office/drawing/2014/main" id="{58AF7F40-A4EE-4325-8C03-8D5B3542107C}"/>
                    </a:ext>
                  </a:extLst>
                </p:cNvPr>
                <p:cNvSpPr/>
                <p:nvPr/>
              </p:nvSpPr>
              <p:spPr>
                <a:xfrm>
                  <a:off x="4703759" y="4360455"/>
                  <a:ext cx="4240" cy="2108"/>
                </a:xfrm>
                <a:custGeom>
                  <a:avLst/>
                  <a:gdLst>
                    <a:gd name="connsiteX0" fmla="*/ 0 w 4240"/>
                    <a:gd name="connsiteY0" fmla="*/ 1284 h 2108"/>
                    <a:gd name="connsiteX1" fmla="*/ 1430 w 4240"/>
                    <a:gd name="connsiteY1" fmla="*/ 2108 h 2108"/>
                    <a:gd name="connsiteX2" fmla="*/ 4241 w 4240"/>
                    <a:gd name="connsiteY2" fmla="*/ 1115 h 2108"/>
                    <a:gd name="connsiteX3" fmla="*/ 3611 w 4240"/>
                    <a:gd name="connsiteY3" fmla="*/ 0 h 2108"/>
                    <a:gd name="connsiteX4" fmla="*/ 1333 w 4240"/>
                    <a:gd name="connsiteY4" fmla="*/ 654 h 2108"/>
                    <a:gd name="connsiteX5" fmla="*/ 1042 w 4240"/>
                    <a:gd name="connsiteY5" fmla="*/ 654 h 2108"/>
                    <a:gd name="connsiteX6" fmla="*/ 727 w 4240"/>
                    <a:gd name="connsiteY6" fmla="*/ 800 h 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 h="2108">
                      <a:moveTo>
                        <a:pt x="0" y="1284"/>
                      </a:moveTo>
                      <a:lnTo>
                        <a:pt x="1430" y="2108"/>
                      </a:lnTo>
                      <a:cubicBezTo>
                        <a:pt x="2307" y="1631"/>
                        <a:pt x="3257" y="1294"/>
                        <a:pt x="4241" y="1115"/>
                      </a:cubicBezTo>
                      <a:lnTo>
                        <a:pt x="3611" y="0"/>
                      </a:lnTo>
                      <a:cubicBezTo>
                        <a:pt x="2835" y="160"/>
                        <a:pt x="2074" y="378"/>
                        <a:pt x="1333" y="654"/>
                      </a:cubicBezTo>
                      <a:lnTo>
                        <a:pt x="1042" y="654"/>
                      </a:lnTo>
                      <a:lnTo>
                        <a:pt x="727" y="800"/>
                      </a:lnTo>
                      <a:close/>
                    </a:path>
                  </a:pathLst>
                </a:custGeom>
                <a:solidFill>
                  <a:srgbClr val="000000">
                    <a:alpha val="40000"/>
                  </a:srgbClr>
                </a:solidFill>
                <a:ln w="2419" cap="flat">
                  <a:noFill/>
                  <a:prstDash val="solid"/>
                  <a:miter/>
                </a:ln>
              </p:spPr>
              <p:txBody>
                <a:bodyPr rtlCol="0" anchor="ctr"/>
                <a:lstStyle/>
                <a:p>
                  <a:endParaRPr lang="en-US"/>
                </a:p>
              </p:txBody>
            </p:sp>
            <p:sp>
              <p:nvSpPr>
                <p:cNvPr id="1455" name="Freeform: Shape 1454">
                  <a:extLst>
                    <a:ext uri="{FF2B5EF4-FFF2-40B4-BE49-F238E27FC236}">
                      <a16:creationId xmlns="" xmlns:a16="http://schemas.microsoft.com/office/drawing/2014/main" id="{C15FCB26-B4F7-4363-91E7-BF8F8BD90C14}"/>
                    </a:ext>
                  </a:extLst>
                </p:cNvPr>
                <p:cNvSpPr/>
                <p:nvPr/>
              </p:nvSpPr>
              <p:spPr>
                <a:xfrm>
                  <a:off x="4719025" y="4320957"/>
                  <a:ext cx="48487" cy="27987"/>
                </a:xfrm>
                <a:custGeom>
                  <a:avLst/>
                  <a:gdLst>
                    <a:gd name="connsiteX0" fmla="*/ 44005 w 48487"/>
                    <a:gd name="connsiteY0" fmla="*/ 27987 h 27987"/>
                    <a:gd name="connsiteX1" fmla="*/ 0 w 48487"/>
                    <a:gd name="connsiteY1" fmla="*/ 2593 h 27987"/>
                    <a:gd name="connsiteX2" fmla="*/ 4483 w 48487"/>
                    <a:gd name="connsiteY2" fmla="*/ 0 h 27987"/>
                    <a:gd name="connsiteX3" fmla="*/ 48487 w 48487"/>
                    <a:gd name="connsiteY3" fmla="*/ 25395 h 27987"/>
                    <a:gd name="connsiteX4" fmla="*/ 44005 w 48487"/>
                    <a:gd name="connsiteY4" fmla="*/ 27987 h 27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87" h="27987">
                      <a:moveTo>
                        <a:pt x="44005" y="27987"/>
                      </a:moveTo>
                      <a:lnTo>
                        <a:pt x="0" y="2593"/>
                      </a:lnTo>
                      <a:lnTo>
                        <a:pt x="4483" y="0"/>
                      </a:lnTo>
                      <a:lnTo>
                        <a:pt x="48487" y="25395"/>
                      </a:lnTo>
                      <a:lnTo>
                        <a:pt x="44005" y="27987"/>
                      </a:lnTo>
                      <a:close/>
                    </a:path>
                  </a:pathLst>
                </a:custGeom>
                <a:solidFill>
                  <a:srgbClr val="BA68C8"/>
                </a:solidFill>
                <a:ln w="2419" cap="flat">
                  <a:noFill/>
                  <a:prstDash val="solid"/>
                  <a:miter/>
                </a:ln>
              </p:spPr>
              <p:txBody>
                <a:bodyPr rtlCol="0" anchor="ctr"/>
                <a:lstStyle/>
                <a:p>
                  <a:endParaRPr lang="en-US"/>
                </a:p>
              </p:txBody>
            </p:sp>
            <p:grpSp>
              <p:nvGrpSpPr>
                <p:cNvPr id="1456" name="Graphic 41">
                  <a:extLst>
                    <a:ext uri="{FF2B5EF4-FFF2-40B4-BE49-F238E27FC236}">
                      <a16:creationId xmlns="" xmlns:a16="http://schemas.microsoft.com/office/drawing/2014/main" id="{4F584BCC-56E2-4D1C-8A48-DA9FC5B83DCF}"/>
                    </a:ext>
                  </a:extLst>
                </p:cNvPr>
                <p:cNvGrpSpPr/>
                <p:nvPr/>
              </p:nvGrpSpPr>
              <p:grpSpPr>
                <a:xfrm>
                  <a:off x="4699832" y="4326993"/>
                  <a:ext cx="30023" cy="17638"/>
                  <a:chOff x="4699832" y="4326993"/>
                  <a:chExt cx="30023" cy="17638"/>
                </a:xfrm>
                <a:solidFill>
                  <a:srgbClr val="455A64"/>
                </a:solidFill>
              </p:grpSpPr>
              <p:sp>
                <p:nvSpPr>
                  <p:cNvPr id="1457" name="Freeform: Shape 1456">
                    <a:extLst>
                      <a:ext uri="{FF2B5EF4-FFF2-40B4-BE49-F238E27FC236}">
                        <a16:creationId xmlns="" xmlns:a16="http://schemas.microsoft.com/office/drawing/2014/main" id="{544A0A0B-4AC1-4AFC-8F9F-6696F7B0F10E}"/>
                      </a:ext>
                    </a:extLst>
                  </p:cNvPr>
                  <p:cNvSpPr/>
                  <p:nvPr/>
                </p:nvSpPr>
                <p:spPr>
                  <a:xfrm>
                    <a:off x="4711758" y="4326993"/>
                    <a:ext cx="18096" cy="10732"/>
                  </a:xfrm>
                  <a:custGeom>
                    <a:avLst/>
                    <a:gdLst>
                      <a:gd name="connsiteX0" fmla="*/ 17735 w 18096"/>
                      <a:gd name="connsiteY0" fmla="*/ 10733 h 10732"/>
                      <a:gd name="connsiteX1" fmla="*/ 18050 w 18096"/>
                      <a:gd name="connsiteY1" fmla="*/ 10539 h 10732"/>
                      <a:gd name="connsiteX2" fmla="*/ 17929 w 18096"/>
                      <a:gd name="connsiteY2" fmla="*/ 10054 h 10732"/>
                      <a:gd name="connsiteX3" fmla="*/ 579 w 18096"/>
                      <a:gd name="connsiteY3" fmla="*/ 47 h 10732"/>
                      <a:gd name="connsiteX4" fmla="*/ 95 w 18096"/>
                      <a:gd name="connsiteY4" fmla="*/ 168 h 10732"/>
                      <a:gd name="connsiteX5" fmla="*/ 95 w 18096"/>
                      <a:gd name="connsiteY5" fmla="*/ 677 h 10732"/>
                      <a:gd name="connsiteX6" fmla="*/ 17420 w 18096"/>
                      <a:gd name="connsiteY6" fmla="*/ 10684 h 1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6" h="10732">
                        <a:moveTo>
                          <a:pt x="17735" y="10733"/>
                        </a:moveTo>
                        <a:cubicBezTo>
                          <a:pt x="17866" y="10726"/>
                          <a:pt x="17985" y="10653"/>
                          <a:pt x="18050" y="10539"/>
                        </a:cubicBezTo>
                        <a:cubicBezTo>
                          <a:pt x="18145" y="10372"/>
                          <a:pt x="18091" y="10158"/>
                          <a:pt x="17929" y="10054"/>
                        </a:cubicBezTo>
                        <a:lnTo>
                          <a:pt x="579" y="47"/>
                        </a:lnTo>
                        <a:cubicBezTo>
                          <a:pt x="412" y="-48"/>
                          <a:pt x="199" y="5"/>
                          <a:pt x="95" y="168"/>
                        </a:cubicBezTo>
                        <a:cubicBezTo>
                          <a:pt x="-32" y="313"/>
                          <a:pt x="-32" y="531"/>
                          <a:pt x="95" y="677"/>
                        </a:cubicBezTo>
                        <a:lnTo>
                          <a:pt x="17420" y="10684"/>
                        </a:lnTo>
                        <a:close/>
                      </a:path>
                    </a:pathLst>
                  </a:custGeom>
                  <a:solidFill>
                    <a:srgbClr val="455A64"/>
                  </a:solidFill>
                  <a:ln w="2419" cap="flat">
                    <a:noFill/>
                    <a:prstDash val="solid"/>
                    <a:miter/>
                  </a:ln>
                </p:spPr>
                <p:txBody>
                  <a:bodyPr rtlCol="0" anchor="ctr"/>
                  <a:lstStyle/>
                  <a:p>
                    <a:endParaRPr lang="en-US"/>
                  </a:p>
                </p:txBody>
              </p:sp>
              <p:sp>
                <p:nvSpPr>
                  <p:cNvPr id="1458" name="Freeform: Shape 1457">
                    <a:extLst>
                      <a:ext uri="{FF2B5EF4-FFF2-40B4-BE49-F238E27FC236}">
                        <a16:creationId xmlns="" xmlns:a16="http://schemas.microsoft.com/office/drawing/2014/main" id="{8E80726F-68D0-4504-B09D-D005A8D0204F}"/>
                      </a:ext>
                    </a:extLst>
                  </p:cNvPr>
                  <p:cNvSpPr/>
                  <p:nvPr/>
                </p:nvSpPr>
                <p:spPr>
                  <a:xfrm>
                    <a:off x="4708807" y="4328709"/>
                    <a:ext cx="18062" cy="10739"/>
                  </a:xfrm>
                  <a:custGeom>
                    <a:avLst/>
                    <a:gdLst>
                      <a:gd name="connsiteX0" fmla="*/ 17705 w 18062"/>
                      <a:gd name="connsiteY0" fmla="*/ 10737 h 10739"/>
                      <a:gd name="connsiteX1" fmla="*/ 18021 w 18062"/>
                      <a:gd name="connsiteY1" fmla="*/ 10567 h 10739"/>
                      <a:gd name="connsiteX2" fmla="*/ 17875 w 18062"/>
                      <a:gd name="connsiteY2" fmla="*/ 10058 h 10739"/>
                      <a:gd name="connsiteX3" fmla="*/ 550 w 18062"/>
                      <a:gd name="connsiteY3" fmla="*/ 51 h 10739"/>
                      <a:gd name="connsiteX4" fmla="*/ 50 w 18062"/>
                      <a:gd name="connsiteY4" fmla="*/ 177 h 10739"/>
                      <a:gd name="connsiteX5" fmla="*/ 41 w 18062"/>
                      <a:gd name="connsiteY5" fmla="*/ 196 h 10739"/>
                      <a:gd name="connsiteX6" fmla="*/ 186 w 18062"/>
                      <a:gd name="connsiteY6" fmla="*/ 681 h 10739"/>
                      <a:gd name="connsiteX7" fmla="*/ 17512 w 18062"/>
                      <a:gd name="connsiteY7" fmla="*/ 10688 h 10739"/>
                      <a:gd name="connsiteX8" fmla="*/ 17705 w 18062"/>
                      <a:gd name="connsiteY8" fmla="*/ 10737 h 1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62" h="10739">
                        <a:moveTo>
                          <a:pt x="17705" y="10737"/>
                        </a:moveTo>
                        <a:cubicBezTo>
                          <a:pt x="17834" y="10739"/>
                          <a:pt x="17953" y="10676"/>
                          <a:pt x="18021" y="10567"/>
                        </a:cubicBezTo>
                        <a:cubicBezTo>
                          <a:pt x="18113" y="10386"/>
                          <a:pt x="18050" y="10163"/>
                          <a:pt x="17875" y="10058"/>
                        </a:cubicBezTo>
                        <a:lnTo>
                          <a:pt x="550" y="51"/>
                        </a:lnTo>
                        <a:cubicBezTo>
                          <a:pt x="378" y="-51"/>
                          <a:pt x="155" y="5"/>
                          <a:pt x="50" y="177"/>
                        </a:cubicBezTo>
                        <a:cubicBezTo>
                          <a:pt x="48" y="184"/>
                          <a:pt x="43" y="189"/>
                          <a:pt x="41" y="196"/>
                        </a:cubicBezTo>
                        <a:cubicBezTo>
                          <a:pt x="-49" y="371"/>
                          <a:pt x="14" y="584"/>
                          <a:pt x="186" y="681"/>
                        </a:cubicBezTo>
                        <a:lnTo>
                          <a:pt x="17512" y="10688"/>
                        </a:lnTo>
                        <a:cubicBezTo>
                          <a:pt x="17567" y="10730"/>
                          <a:pt x="17638" y="10747"/>
                          <a:pt x="17705" y="10737"/>
                        </a:cubicBezTo>
                        <a:close/>
                      </a:path>
                    </a:pathLst>
                  </a:custGeom>
                  <a:solidFill>
                    <a:srgbClr val="455A64"/>
                  </a:solidFill>
                  <a:ln w="2419" cap="flat">
                    <a:noFill/>
                    <a:prstDash val="solid"/>
                    <a:miter/>
                  </a:ln>
                </p:spPr>
                <p:txBody>
                  <a:bodyPr rtlCol="0" anchor="ctr"/>
                  <a:lstStyle/>
                  <a:p>
                    <a:endParaRPr lang="en-US"/>
                  </a:p>
                </p:txBody>
              </p:sp>
              <p:sp>
                <p:nvSpPr>
                  <p:cNvPr id="1459" name="Freeform: Shape 1458">
                    <a:extLst>
                      <a:ext uri="{FF2B5EF4-FFF2-40B4-BE49-F238E27FC236}">
                        <a16:creationId xmlns="" xmlns:a16="http://schemas.microsoft.com/office/drawing/2014/main" id="{EF17FD16-6827-4F41-930E-D9D6E5252841}"/>
                      </a:ext>
                    </a:extLst>
                  </p:cNvPr>
                  <p:cNvSpPr/>
                  <p:nvPr/>
                </p:nvSpPr>
                <p:spPr>
                  <a:xfrm>
                    <a:off x="4705773" y="4330438"/>
                    <a:ext cx="18107" cy="10752"/>
                  </a:xfrm>
                  <a:custGeom>
                    <a:avLst/>
                    <a:gdLst>
                      <a:gd name="connsiteX0" fmla="*/ 17735 w 18107"/>
                      <a:gd name="connsiteY0" fmla="*/ 10753 h 10752"/>
                      <a:gd name="connsiteX1" fmla="*/ 18050 w 18107"/>
                      <a:gd name="connsiteY1" fmla="*/ 10559 h 10752"/>
                      <a:gd name="connsiteX2" fmla="*/ 17941 w 18107"/>
                      <a:gd name="connsiteY2" fmla="*/ 10057 h 10752"/>
                      <a:gd name="connsiteX3" fmla="*/ 17929 w 18107"/>
                      <a:gd name="connsiteY3" fmla="*/ 10050 h 10752"/>
                      <a:gd name="connsiteX4" fmla="*/ 603 w 18107"/>
                      <a:gd name="connsiteY4" fmla="*/ 42 h 10752"/>
                      <a:gd name="connsiteX5" fmla="*/ 95 w 18107"/>
                      <a:gd name="connsiteY5" fmla="*/ 188 h 10752"/>
                      <a:gd name="connsiteX6" fmla="*/ 95 w 18107"/>
                      <a:gd name="connsiteY6" fmla="*/ 696 h 10752"/>
                      <a:gd name="connsiteX7" fmla="*/ 17444 w 18107"/>
                      <a:gd name="connsiteY7" fmla="*/ 10704 h 1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07" h="10752">
                        <a:moveTo>
                          <a:pt x="17735" y="10753"/>
                        </a:moveTo>
                        <a:cubicBezTo>
                          <a:pt x="17868" y="10755"/>
                          <a:pt x="17992" y="10680"/>
                          <a:pt x="18050" y="10559"/>
                        </a:cubicBezTo>
                        <a:cubicBezTo>
                          <a:pt x="18159" y="10389"/>
                          <a:pt x="18108" y="10164"/>
                          <a:pt x="17941" y="10057"/>
                        </a:cubicBezTo>
                        <a:cubicBezTo>
                          <a:pt x="17936" y="10055"/>
                          <a:pt x="17934" y="10052"/>
                          <a:pt x="17929" y="10050"/>
                        </a:cubicBezTo>
                        <a:lnTo>
                          <a:pt x="603" y="42"/>
                        </a:lnTo>
                        <a:cubicBezTo>
                          <a:pt x="422" y="-50"/>
                          <a:pt x="199" y="13"/>
                          <a:pt x="95" y="188"/>
                        </a:cubicBezTo>
                        <a:cubicBezTo>
                          <a:pt x="-32" y="333"/>
                          <a:pt x="-32" y="551"/>
                          <a:pt x="95" y="696"/>
                        </a:cubicBezTo>
                        <a:lnTo>
                          <a:pt x="17444" y="10704"/>
                        </a:lnTo>
                        <a:close/>
                      </a:path>
                    </a:pathLst>
                  </a:custGeom>
                  <a:solidFill>
                    <a:srgbClr val="455A64"/>
                  </a:solidFill>
                  <a:ln w="2419" cap="flat">
                    <a:noFill/>
                    <a:prstDash val="solid"/>
                    <a:miter/>
                  </a:ln>
                </p:spPr>
                <p:txBody>
                  <a:bodyPr rtlCol="0" anchor="ctr"/>
                  <a:lstStyle/>
                  <a:p>
                    <a:endParaRPr lang="en-US"/>
                  </a:p>
                </p:txBody>
              </p:sp>
              <p:sp>
                <p:nvSpPr>
                  <p:cNvPr id="1460" name="Freeform: Shape 1459">
                    <a:extLst>
                      <a:ext uri="{FF2B5EF4-FFF2-40B4-BE49-F238E27FC236}">
                        <a16:creationId xmlns="" xmlns:a16="http://schemas.microsoft.com/office/drawing/2014/main" id="{9B5DEA96-A47C-4D13-A5D2-6FD5089D2613}"/>
                      </a:ext>
                    </a:extLst>
                  </p:cNvPr>
                  <p:cNvSpPr/>
                  <p:nvPr/>
                </p:nvSpPr>
                <p:spPr>
                  <a:xfrm>
                    <a:off x="4702845" y="4332121"/>
                    <a:ext cx="18048" cy="10789"/>
                  </a:xfrm>
                  <a:custGeom>
                    <a:avLst/>
                    <a:gdLst>
                      <a:gd name="connsiteX0" fmla="*/ 17683 w 18048"/>
                      <a:gd name="connsiteY0" fmla="*/ 10790 h 10789"/>
                      <a:gd name="connsiteX1" fmla="*/ 17998 w 18048"/>
                      <a:gd name="connsiteY1" fmla="*/ 10596 h 10789"/>
                      <a:gd name="connsiteX2" fmla="*/ 17872 w 18048"/>
                      <a:gd name="connsiteY2" fmla="*/ 10097 h 10789"/>
                      <a:gd name="connsiteX3" fmla="*/ 17852 w 18048"/>
                      <a:gd name="connsiteY3" fmla="*/ 10087 h 10789"/>
                      <a:gd name="connsiteX4" fmla="*/ 551 w 18048"/>
                      <a:gd name="connsiteY4" fmla="*/ 104 h 10789"/>
                      <a:gd name="connsiteX5" fmla="*/ 42 w 18048"/>
                      <a:gd name="connsiteY5" fmla="*/ 104 h 10789"/>
                      <a:gd name="connsiteX6" fmla="*/ 188 w 18048"/>
                      <a:gd name="connsiteY6" fmla="*/ 612 h 10789"/>
                      <a:gd name="connsiteX7" fmla="*/ 17513 w 18048"/>
                      <a:gd name="connsiteY7" fmla="*/ 10620 h 1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48" h="10789">
                        <a:moveTo>
                          <a:pt x="17683" y="10790"/>
                        </a:moveTo>
                        <a:cubicBezTo>
                          <a:pt x="17814" y="10782"/>
                          <a:pt x="17932" y="10710"/>
                          <a:pt x="17998" y="10596"/>
                        </a:cubicBezTo>
                        <a:cubicBezTo>
                          <a:pt x="18100" y="10424"/>
                          <a:pt x="18044" y="10201"/>
                          <a:pt x="17872" y="10097"/>
                        </a:cubicBezTo>
                        <a:cubicBezTo>
                          <a:pt x="17865" y="10094"/>
                          <a:pt x="17860" y="10089"/>
                          <a:pt x="17852" y="10087"/>
                        </a:cubicBezTo>
                        <a:lnTo>
                          <a:pt x="551" y="104"/>
                        </a:lnTo>
                        <a:cubicBezTo>
                          <a:pt x="411" y="-35"/>
                          <a:pt x="183" y="-35"/>
                          <a:pt x="42" y="104"/>
                        </a:cubicBezTo>
                        <a:cubicBezTo>
                          <a:pt x="-50" y="285"/>
                          <a:pt x="13" y="508"/>
                          <a:pt x="188" y="612"/>
                        </a:cubicBezTo>
                        <a:lnTo>
                          <a:pt x="17513" y="10620"/>
                        </a:lnTo>
                        <a:close/>
                      </a:path>
                    </a:pathLst>
                  </a:custGeom>
                  <a:solidFill>
                    <a:srgbClr val="455A64"/>
                  </a:solidFill>
                  <a:ln w="2419" cap="flat">
                    <a:noFill/>
                    <a:prstDash val="solid"/>
                    <a:miter/>
                  </a:ln>
                </p:spPr>
                <p:txBody>
                  <a:bodyPr rtlCol="0" anchor="ctr"/>
                  <a:lstStyle/>
                  <a:p>
                    <a:endParaRPr lang="en-US"/>
                  </a:p>
                </p:txBody>
              </p:sp>
              <p:sp>
                <p:nvSpPr>
                  <p:cNvPr id="1461" name="Freeform: Shape 1460">
                    <a:extLst>
                      <a:ext uri="{FF2B5EF4-FFF2-40B4-BE49-F238E27FC236}">
                        <a16:creationId xmlns="" xmlns:a16="http://schemas.microsoft.com/office/drawing/2014/main" id="{BFE89A4D-97CF-4FD4-9EB6-AB649537E1A7}"/>
                      </a:ext>
                    </a:extLst>
                  </p:cNvPr>
                  <p:cNvSpPr/>
                  <p:nvPr/>
                </p:nvSpPr>
                <p:spPr>
                  <a:xfrm>
                    <a:off x="4699832" y="4333873"/>
                    <a:ext cx="18072" cy="10758"/>
                  </a:xfrm>
                  <a:custGeom>
                    <a:avLst/>
                    <a:gdLst>
                      <a:gd name="connsiteX0" fmla="*/ 17691 w 18072"/>
                      <a:gd name="connsiteY0" fmla="*/ 10759 h 10758"/>
                      <a:gd name="connsiteX1" fmla="*/ 18031 w 18072"/>
                      <a:gd name="connsiteY1" fmla="*/ 10589 h 10758"/>
                      <a:gd name="connsiteX2" fmla="*/ 17885 w 18072"/>
                      <a:gd name="connsiteY2" fmla="*/ 10080 h 10758"/>
                      <a:gd name="connsiteX3" fmla="*/ 560 w 18072"/>
                      <a:gd name="connsiteY3" fmla="*/ 48 h 10758"/>
                      <a:gd name="connsiteX4" fmla="*/ 51 w 18072"/>
                      <a:gd name="connsiteY4" fmla="*/ 169 h 10758"/>
                      <a:gd name="connsiteX5" fmla="*/ 177 w 18072"/>
                      <a:gd name="connsiteY5" fmla="*/ 669 h 10758"/>
                      <a:gd name="connsiteX6" fmla="*/ 196 w 18072"/>
                      <a:gd name="connsiteY6" fmla="*/ 678 h 10758"/>
                      <a:gd name="connsiteX7" fmla="*/ 17522 w 18072"/>
                      <a:gd name="connsiteY7" fmla="*/ 10686 h 1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72" h="10758">
                        <a:moveTo>
                          <a:pt x="17691" y="10759"/>
                        </a:moveTo>
                        <a:cubicBezTo>
                          <a:pt x="17825" y="10761"/>
                          <a:pt x="17951" y="10698"/>
                          <a:pt x="18031" y="10589"/>
                        </a:cubicBezTo>
                        <a:cubicBezTo>
                          <a:pt x="18123" y="10407"/>
                          <a:pt x="18060" y="10184"/>
                          <a:pt x="17885" y="10080"/>
                        </a:cubicBezTo>
                        <a:lnTo>
                          <a:pt x="560" y="48"/>
                        </a:lnTo>
                        <a:cubicBezTo>
                          <a:pt x="385" y="-49"/>
                          <a:pt x="165" y="5"/>
                          <a:pt x="51" y="169"/>
                        </a:cubicBezTo>
                        <a:cubicBezTo>
                          <a:pt x="-51" y="341"/>
                          <a:pt x="5" y="564"/>
                          <a:pt x="177" y="669"/>
                        </a:cubicBezTo>
                        <a:cubicBezTo>
                          <a:pt x="184" y="671"/>
                          <a:pt x="189" y="676"/>
                          <a:pt x="196" y="678"/>
                        </a:cubicBezTo>
                        <a:lnTo>
                          <a:pt x="17522" y="10686"/>
                        </a:lnTo>
                        <a:close/>
                      </a:path>
                    </a:pathLst>
                  </a:custGeom>
                  <a:solidFill>
                    <a:srgbClr val="455A64"/>
                  </a:solidFill>
                  <a:ln w="2419" cap="flat">
                    <a:noFill/>
                    <a:prstDash val="solid"/>
                    <a:miter/>
                  </a:ln>
                </p:spPr>
                <p:txBody>
                  <a:bodyPr rtlCol="0" anchor="ctr"/>
                  <a:lstStyle/>
                  <a:p>
                    <a:endParaRPr lang="en-US"/>
                  </a:p>
                </p:txBody>
              </p:sp>
            </p:grpSp>
            <p:grpSp>
              <p:nvGrpSpPr>
                <p:cNvPr id="1462" name="Graphic 41">
                  <a:extLst>
                    <a:ext uri="{FF2B5EF4-FFF2-40B4-BE49-F238E27FC236}">
                      <a16:creationId xmlns="" xmlns:a16="http://schemas.microsoft.com/office/drawing/2014/main" id="{C6A91CD6-D040-4A86-99E0-6B3E74B71D98}"/>
                    </a:ext>
                  </a:extLst>
                </p:cNvPr>
                <p:cNvGrpSpPr/>
                <p:nvPr/>
              </p:nvGrpSpPr>
              <p:grpSpPr>
                <a:xfrm>
                  <a:off x="4673036" y="4340748"/>
                  <a:ext cx="32888" cy="19416"/>
                  <a:chOff x="4673036" y="4340748"/>
                  <a:chExt cx="32888" cy="19416"/>
                </a:xfrm>
                <a:solidFill>
                  <a:srgbClr val="455A64"/>
                </a:solidFill>
              </p:grpSpPr>
              <p:sp>
                <p:nvSpPr>
                  <p:cNvPr id="1463" name="Freeform: Shape 1462">
                    <a:extLst>
                      <a:ext uri="{FF2B5EF4-FFF2-40B4-BE49-F238E27FC236}">
                        <a16:creationId xmlns="" xmlns:a16="http://schemas.microsoft.com/office/drawing/2014/main" id="{558F605C-387F-459B-9AB4-5BE04C3DF811}"/>
                      </a:ext>
                    </a:extLst>
                  </p:cNvPr>
                  <p:cNvSpPr/>
                  <p:nvPr/>
                </p:nvSpPr>
                <p:spPr>
                  <a:xfrm>
                    <a:off x="4687817" y="4340748"/>
                    <a:ext cx="18106" cy="10789"/>
                  </a:xfrm>
                  <a:custGeom>
                    <a:avLst/>
                    <a:gdLst>
                      <a:gd name="connsiteX0" fmla="*/ 17735 w 18106"/>
                      <a:gd name="connsiteY0" fmla="*/ 10790 h 10789"/>
                      <a:gd name="connsiteX1" fmla="*/ 18050 w 18106"/>
                      <a:gd name="connsiteY1" fmla="*/ 10596 h 10789"/>
                      <a:gd name="connsiteX2" fmla="*/ 17953 w 18106"/>
                      <a:gd name="connsiteY2" fmla="*/ 10126 h 10789"/>
                      <a:gd name="connsiteX3" fmla="*/ 17929 w 18106"/>
                      <a:gd name="connsiteY3" fmla="*/ 10111 h 10789"/>
                      <a:gd name="connsiteX4" fmla="*/ 603 w 18106"/>
                      <a:gd name="connsiteY4" fmla="*/ 104 h 10789"/>
                      <a:gd name="connsiteX5" fmla="*/ 95 w 18106"/>
                      <a:gd name="connsiteY5" fmla="*/ 104 h 10789"/>
                      <a:gd name="connsiteX6" fmla="*/ 95 w 18106"/>
                      <a:gd name="connsiteY6" fmla="*/ 612 h 10789"/>
                      <a:gd name="connsiteX7" fmla="*/ 17444 w 18106"/>
                      <a:gd name="connsiteY7" fmla="*/ 10620 h 1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06" h="10789">
                        <a:moveTo>
                          <a:pt x="17735" y="10790"/>
                        </a:moveTo>
                        <a:cubicBezTo>
                          <a:pt x="17868" y="10792"/>
                          <a:pt x="17992" y="10717"/>
                          <a:pt x="18050" y="10596"/>
                        </a:cubicBezTo>
                        <a:cubicBezTo>
                          <a:pt x="18154" y="10438"/>
                          <a:pt x="18111" y="10230"/>
                          <a:pt x="17953" y="10126"/>
                        </a:cubicBezTo>
                        <a:cubicBezTo>
                          <a:pt x="17946" y="10121"/>
                          <a:pt x="17936" y="10116"/>
                          <a:pt x="17929" y="10111"/>
                        </a:cubicBezTo>
                        <a:lnTo>
                          <a:pt x="603" y="104"/>
                        </a:lnTo>
                        <a:cubicBezTo>
                          <a:pt x="463" y="-35"/>
                          <a:pt x="235" y="-35"/>
                          <a:pt x="95" y="104"/>
                        </a:cubicBezTo>
                        <a:cubicBezTo>
                          <a:pt x="-32" y="249"/>
                          <a:pt x="-32" y="467"/>
                          <a:pt x="95" y="612"/>
                        </a:cubicBezTo>
                        <a:lnTo>
                          <a:pt x="17444" y="10620"/>
                        </a:lnTo>
                        <a:close/>
                      </a:path>
                    </a:pathLst>
                  </a:custGeom>
                  <a:solidFill>
                    <a:srgbClr val="455A64"/>
                  </a:solidFill>
                  <a:ln w="2419" cap="flat">
                    <a:noFill/>
                    <a:prstDash val="solid"/>
                    <a:miter/>
                  </a:ln>
                </p:spPr>
                <p:txBody>
                  <a:bodyPr rtlCol="0" anchor="ctr"/>
                  <a:lstStyle/>
                  <a:p>
                    <a:endParaRPr lang="en-US"/>
                  </a:p>
                </p:txBody>
              </p:sp>
              <p:sp>
                <p:nvSpPr>
                  <p:cNvPr id="1464" name="Freeform: Shape 1463">
                    <a:extLst>
                      <a:ext uri="{FF2B5EF4-FFF2-40B4-BE49-F238E27FC236}">
                        <a16:creationId xmlns="" xmlns:a16="http://schemas.microsoft.com/office/drawing/2014/main" id="{A629F8C2-1378-4F7A-9477-3E87AADDB3FA}"/>
                      </a:ext>
                    </a:extLst>
                  </p:cNvPr>
                  <p:cNvSpPr/>
                  <p:nvPr/>
                </p:nvSpPr>
                <p:spPr>
                  <a:xfrm>
                    <a:off x="4684865" y="4342572"/>
                    <a:ext cx="18072" cy="10736"/>
                  </a:xfrm>
                  <a:custGeom>
                    <a:avLst/>
                    <a:gdLst>
                      <a:gd name="connsiteX0" fmla="*/ 17707 w 18072"/>
                      <a:gd name="connsiteY0" fmla="*/ 10734 h 10736"/>
                      <a:gd name="connsiteX1" fmla="*/ 18022 w 18072"/>
                      <a:gd name="connsiteY1" fmla="*/ 10565 h 10736"/>
                      <a:gd name="connsiteX2" fmla="*/ 17896 w 18072"/>
                      <a:gd name="connsiteY2" fmla="*/ 10066 h 10736"/>
                      <a:gd name="connsiteX3" fmla="*/ 17877 w 18072"/>
                      <a:gd name="connsiteY3" fmla="*/ 10056 h 10736"/>
                      <a:gd name="connsiteX4" fmla="*/ 551 w 18072"/>
                      <a:gd name="connsiteY4" fmla="*/ 48 h 10736"/>
                      <a:gd name="connsiteX5" fmla="*/ 42 w 18072"/>
                      <a:gd name="connsiteY5" fmla="*/ 169 h 10736"/>
                      <a:gd name="connsiteX6" fmla="*/ 188 w 18072"/>
                      <a:gd name="connsiteY6" fmla="*/ 678 h 10736"/>
                      <a:gd name="connsiteX7" fmla="*/ 17513 w 18072"/>
                      <a:gd name="connsiteY7" fmla="*/ 10686 h 10736"/>
                      <a:gd name="connsiteX8" fmla="*/ 17707 w 18072"/>
                      <a:gd name="connsiteY8" fmla="*/ 10734 h 1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2" h="10736">
                        <a:moveTo>
                          <a:pt x="17707" y="10734"/>
                        </a:moveTo>
                        <a:cubicBezTo>
                          <a:pt x="17833" y="10730"/>
                          <a:pt x="17949" y="10667"/>
                          <a:pt x="18022" y="10565"/>
                        </a:cubicBezTo>
                        <a:cubicBezTo>
                          <a:pt x="18124" y="10393"/>
                          <a:pt x="18068" y="10170"/>
                          <a:pt x="17896" y="10066"/>
                        </a:cubicBezTo>
                        <a:cubicBezTo>
                          <a:pt x="17889" y="10063"/>
                          <a:pt x="17884" y="10058"/>
                          <a:pt x="17877" y="10056"/>
                        </a:cubicBezTo>
                        <a:lnTo>
                          <a:pt x="551" y="48"/>
                        </a:lnTo>
                        <a:cubicBezTo>
                          <a:pt x="377" y="-49"/>
                          <a:pt x="156" y="5"/>
                          <a:pt x="42" y="169"/>
                        </a:cubicBezTo>
                        <a:cubicBezTo>
                          <a:pt x="-50" y="351"/>
                          <a:pt x="13" y="574"/>
                          <a:pt x="188" y="678"/>
                        </a:cubicBezTo>
                        <a:lnTo>
                          <a:pt x="17513" y="10686"/>
                        </a:lnTo>
                        <a:cubicBezTo>
                          <a:pt x="17569" y="10725"/>
                          <a:pt x="17639" y="10742"/>
                          <a:pt x="17707" y="10734"/>
                        </a:cubicBezTo>
                        <a:close/>
                      </a:path>
                    </a:pathLst>
                  </a:custGeom>
                  <a:solidFill>
                    <a:srgbClr val="455A64"/>
                  </a:solidFill>
                  <a:ln w="2419" cap="flat">
                    <a:noFill/>
                    <a:prstDash val="solid"/>
                    <a:miter/>
                  </a:ln>
                </p:spPr>
                <p:txBody>
                  <a:bodyPr rtlCol="0" anchor="ctr"/>
                  <a:lstStyle/>
                  <a:p>
                    <a:endParaRPr lang="en-US"/>
                  </a:p>
                </p:txBody>
              </p:sp>
              <p:sp>
                <p:nvSpPr>
                  <p:cNvPr id="1465" name="Freeform: Shape 1464">
                    <a:extLst>
                      <a:ext uri="{FF2B5EF4-FFF2-40B4-BE49-F238E27FC236}">
                        <a16:creationId xmlns="" xmlns:a16="http://schemas.microsoft.com/office/drawing/2014/main" id="{754551AF-85B2-4813-AF03-F4E6757CBDBF}"/>
                      </a:ext>
                    </a:extLst>
                  </p:cNvPr>
                  <p:cNvSpPr/>
                  <p:nvPr/>
                </p:nvSpPr>
                <p:spPr>
                  <a:xfrm>
                    <a:off x="4681877" y="4344242"/>
                    <a:ext cx="18063" cy="10738"/>
                  </a:xfrm>
                  <a:custGeom>
                    <a:avLst/>
                    <a:gdLst>
                      <a:gd name="connsiteX0" fmla="*/ 17690 w 18063"/>
                      <a:gd name="connsiteY0" fmla="*/ 10737 h 10738"/>
                      <a:gd name="connsiteX1" fmla="*/ 18005 w 18063"/>
                      <a:gd name="connsiteY1" fmla="*/ 10567 h 10738"/>
                      <a:gd name="connsiteX2" fmla="*/ 17896 w 18063"/>
                      <a:gd name="connsiteY2" fmla="*/ 10066 h 10738"/>
                      <a:gd name="connsiteX3" fmla="*/ 17884 w 18063"/>
                      <a:gd name="connsiteY3" fmla="*/ 10058 h 10738"/>
                      <a:gd name="connsiteX4" fmla="*/ 559 w 18063"/>
                      <a:gd name="connsiteY4" fmla="*/ 51 h 10738"/>
                      <a:gd name="connsiteX5" fmla="*/ 59 w 18063"/>
                      <a:gd name="connsiteY5" fmla="*/ 177 h 10738"/>
                      <a:gd name="connsiteX6" fmla="*/ 50 w 18063"/>
                      <a:gd name="connsiteY6" fmla="*/ 196 h 10738"/>
                      <a:gd name="connsiteX7" fmla="*/ 161 w 18063"/>
                      <a:gd name="connsiteY7" fmla="*/ 664 h 10738"/>
                      <a:gd name="connsiteX8" fmla="*/ 195 w 18063"/>
                      <a:gd name="connsiteY8" fmla="*/ 681 h 10738"/>
                      <a:gd name="connsiteX9" fmla="*/ 17521 w 18063"/>
                      <a:gd name="connsiteY9" fmla="*/ 10688 h 10738"/>
                      <a:gd name="connsiteX10" fmla="*/ 17690 w 18063"/>
                      <a:gd name="connsiteY10" fmla="*/ 10737 h 1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63" h="10738">
                        <a:moveTo>
                          <a:pt x="17690" y="10737"/>
                        </a:moveTo>
                        <a:cubicBezTo>
                          <a:pt x="17821" y="10751"/>
                          <a:pt x="17945" y="10684"/>
                          <a:pt x="18005" y="10567"/>
                        </a:cubicBezTo>
                        <a:cubicBezTo>
                          <a:pt x="18114" y="10398"/>
                          <a:pt x="18064" y="10172"/>
                          <a:pt x="17896" y="10066"/>
                        </a:cubicBezTo>
                        <a:cubicBezTo>
                          <a:pt x="17892" y="10063"/>
                          <a:pt x="17889" y="10061"/>
                          <a:pt x="17884" y="10058"/>
                        </a:cubicBezTo>
                        <a:lnTo>
                          <a:pt x="559" y="51"/>
                        </a:lnTo>
                        <a:cubicBezTo>
                          <a:pt x="387" y="-51"/>
                          <a:pt x="164" y="5"/>
                          <a:pt x="59" y="177"/>
                        </a:cubicBezTo>
                        <a:cubicBezTo>
                          <a:pt x="57" y="184"/>
                          <a:pt x="52" y="189"/>
                          <a:pt x="50" y="196"/>
                        </a:cubicBezTo>
                        <a:cubicBezTo>
                          <a:pt x="-47" y="356"/>
                          <a:pt x="1" y="565"/>
                          <a:pt x="161" y="664"/>
                        </a:cubicBezTo>
                        <a:cubicBezTo>
                          <a:pt x="173" y="669"/>
                          <a:pt x="183" y="676"/>
                          <a:pt x="195" y="681"/>
                        </a:cubicBezTo>
                        <a:lnTo>
                          <a:pt x="17521" y="10688"/>
                        </a:lnTo>
                        <a:cubicBezTo>
                          <a:pt x="17569" y="10725"/>
                          <a:pt x="17630" y="10742"/>
                          <a:pt x="17690" y="10737"/>
                        </a:cubicBezTo>
                        <a:close/>
                      </a:path>
                    </a:pathLst>
                  </a:custGeom>
                  <a:solidFill>
                    <a:srgbClr val="455A64"/>
                  </a:solidFill>
                  <a:ln w="2419" cap="flat">
                    <a:noFill/>
                    <a:prstDash val="solid"/>
                    <a:miter/>
                  </a:ln>
                </p:spPr>
                <p:txBody>
                  <a:bodyPr rtlCol="0" anchor="ctr"/>
                  <a:lstStyle/>
                  <a:p>
                    <a:endParaRPr lang="en-US"/>
                  </a:p>
                </p:txBody>
              </p:sp>
              <p:sp>
                <p:nvSpPr>
                  <p:cNvPr id="1466" name="Freeform: Shape 1465">
                    <a:extLst>
                      <a:ext uri="{FF2B5EF4-FFF2-40B4-BE49-F238E27FC236}">
                        <a16:creationId xmlns="" xmlns:a16="http://schemas.microsoft.com/office/drawing/2014/main" id="{0FE7F88B-A745-4A56-8609-22BECB174195}"/>
                      </a:ext>
                    </a:extLst>
                  </p:cNvPr>
                  <p:cNvSpPr/>
                  <p:nvPr/>
                </p:nvSpPr>
                <p:spPr>
                  <a:xfrm>
                    <a:off x="4678875" y="4345990"/>
                    <a:ext cx="18121" cy="10733"/>
                  </a:xfrm>
                  <a:custGeom>
                    <a:avLst/>
                    <a:gdLst>
                      <a:gd name="connsiteX0" fmla="*/ 17712 w 18121"/>
                      <a:gd name="connsiteY0" fmla="*/ 10733 h 10733"/>
                      <a:gd name="connsiteX1" fmla="*/ 18027 w 18121"/>
                      <a:gd name="connsiteY1" fmla="*/ 10539 h 10733"/>
                      <a:gd name="connsiteX2" fmla="*/ 18027 w 18121"/>
                      <a:gd name="connsiteY2" fmla="*/ 10030 h 10733"/>
                      <a:gd name="connsiteX3" fmla="*/ 556 w 18121"/>
                      <a:gd name="connsiteY3" fmla="*/ 47 h 10733"/>
                      <a:gd name="connsiteX4" fmla="*/ 47 w 18121"/>
                      <a:gd name="connsiteY4" fmla="*/ 192 h 10733"/>
                      <a:gd name="connsiteX5" fmla="*/ 192 w 18121"/>
                      <a:gd name="connsiteY5" fmla="*/ 701 h 10733"/>
                      <a:gd name="connsiteX6" fmla="*/ 17518 w 18121"/>
                      <a:gd name="connsiteY6" fmla="*/ 10709 h 10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21" h="10733">
                        <a:moveTo>
                          <a:pt x="17712" y="10733"/>
                        </a:moveTo>
                        <a:cubicBezTo>
                          <a:pt x="17843" y="10726"/>
                          <a:pt x="17961" y="10653"/>
                          <a:pt x="18027" y="10539"/>
                        </a:cubicBezTo>
                        <a:cubicBezTo>
                          <a:pt x="18153" y="10394"/>
                          <a:pt x="18153" y="10176"/>
                          <a:pt x="18027" y="10030"/>
                        </a:cubicBezTo>
                        <a:lnTo>
                          <a:pt x="556" y="47"/>
                        </a:lnTo>
                        <a:cubicBezTo>
                          <a:pt x="374" y="-52"/>
                          <a:pt x="146" y="11"/>
                          <a:pt x="47" y="192"/>
                        </a:cubicBezTo>
                        <a:cubicBezTo>
                          <a:pt x="-52" y="374"/>
                          <a:pt x="11" y="602"/>
                          <a:pt x="192" y="701"/>
                        </a:cubicBezTo>
                        <a:lnTo>
                          <a:pt x="17518" y="10709"/>
                        </a:lnTo>
                        <a:close/>
                      </a:path>
                    </a:pathLst>
                  </a:custGeom>
                  <a:solidFill>
                    <a:srgbClr val="455A64"/>
                  </a:solidFill>
                  <a:ln w="2419" cap="flat">
                    <a:noFill/>
                    <a:prstDash val="solid"/>
                    <a:miter/>
                  </a:ln>
                </p:spPr>
                <p:txBody>
                  <a:bodyPr rtlCol="0" anchor="ctr"/>
                  <a:lstStyle/>
                  <a:p>
                    <a:endParaRPr lang="en-US"/>
                  </a:p>
                </p:txBody>
              </p:sp>
              <p:sp>
                <p:nvSpPr>
                  <p:cNvPr id="1467" name="Freeform: Shape 1466">
                    <a:extLst>
                      <a:ext uri="{FF2B5EF4-FFF2-40B4-BE49-F238E27FC236}">
                        <a16:creationId xmlns="" xmlns:a16="http://schemas.microsoft.com/office/drawing/2014/main" id="{5B588FB6-7338-45FE-89CA-23B56E95A566}"/>
                      </a:ext>
                    </a:extLst>
                  </p:cNvPr>
                  <p:cNvSpPr/>
                  <p:nvPr/>
                </p:nvSpPr>
                <p:spPr>
                  <a:xfrm>
                    <a:off x="4676012" y="4347663"/>
                    <a:ext cx="18071" cy="10780"/>
                  </a:xfrm>
                  <a:custGeom>
                    <a:avLst/>
                    <a:gdLst>
                      <a:gd name="connsiteX0" fmla="*/ 17691 w 18071"/>
                      <a:gd name="connsiteY0" fmla="*/ 10781 h 10780"/>
                      <a:gd name="connsiteX1" fmla="*/ 18031 w 18071"/>
                      <a:gd name="connsiteY1" fmla="*/ 10587 h 10780"/>
                      <a:gd name="connsiteX2" fmla="*/ 17885 w 18071"/>
                      <a:gd name="connsiteY2" fmla="*/ 10102 h 10780"/>
                      <a:gd name="connsiteX3" fmla="*/ 560 w 18071"/>
                      <a:gd name="connsiteY3" fmla="*/ 95 h 10780"/>
                      <a:gd name="connsiteX4" fmla="*/ 51 w 18071"/>
                      <a:gd name="connsiteY4" fmla="*/ 95 h 10780"/>
                      <a:gd name="connsiteX5" fmla="*/ 177 w 18071"/>
                      <a:gd name="connsiteY5" fmla="*/ 594 h 10780"/>
                      <a:gd name="connsiteX6" fmla="*/ 196 w 18071"/>
                      <a:gd name="connsiteY6" fmla="*/ 603 h 10780"/>
                      <a:gd name="connsiteX7" fmla="*/ 17522 w 18071"/>
                      <a:gd name="connsiteY7" fmla="*/ 10611 h 1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71" h="10780">
                        <a:moveTo>
                          <a:pt x="17691" y="10781"/>
                        </a:moveTo>
                        <a:cubicBezTo>
                          <a:pt x="17832" y="10783"/>
                          <a:pt x="17960" y="10708"/>
                          <a:pt x="18031" y="10587"/>
                        </a:cubicBezTo>
                        <a:cubicBezTo>
                          <a:pt x="18120" y="10412"/>
                          <a:pt x="18057" y="10199"/>
                          <a:pt x="17885" y="10102"/>
                        </a:cubicBezTo>
                        <a:lnTo>
                          <a:pt x="560" y="95"/>
                        </a:lnTo>
                        <a:cubicBezTo>
                          <a:pt x="414" y="-32"/>
                          <a:pt x="196" y="-32"/>
                          <a:pt x="51" y="95"/>
                        </a:cubicBezTo>
                        <a:cubicBezTo>
                          <a:pt x="-51" y="267"/>
                          <a:pt x="5" y="489"/>
                          <a:pt x="177" y="594"/>
                        </a:cubicBezTo>
                        <a:cubicBezTo>
                          <a:pt x="184" y="596"/>
                          <a:pt x="189" y="601"/>
                          <a:pt x="196" y="603"/>
                        </a:cubicBezTo>
                        <a:lnTo>
                          <a:pt x="17522" y="10611"/>
                        </a:lnTo>
                        <a:close/>
                      </a:path>
                    </a:pathLst>
                  </a:custGeom>
                  <a:solidFill>
                    <a:srgbClr val="455A64"/>
                  </a:solidFill>
                  <a:ln w="2419" cap="flat">
                    <a:noFill/>
                    <a:prstDash val="solid"/>
                    <a:miter/>
                  </a:ln>
                </p:spPr>
                <p:txBody>
                  <a:bodyPr rtlCol="0" anchor="ctr"/>
                  <a:lstStyle/>
                  <a:p>
                    <a:endParaRPr lang="en-US"/>
                  </a:p>
                </p:txBody>
              </p:sp>
              <p:sp>
                <p:nvSpPr>
                  <p:cNvPr id="1468" name="Freeform: Shape 1467">
                    <a:extLst>
                      <a:ext uri="{FF2B5EF4-FFF2-40B4-BE49-F238E27FC236}">
                        <a16:creationId xmlns="" xmlns:a16="http://schemas.microsoft.com/office/drawing/2014/main" id="{9C7E118F-6B5F-4C43-87A0-0DDFB09A261F}"/>
                      </a:ext>
                    </a:extLst>
                  </p:cNvPr>
                  <p:cNvSpPr/>
                  <p:nvPr/>
                </p:nvSpPr>
                <p:spPr>
                  <a:xfrm>
                    <a:off x="4673036" y="4349427"/>
                    <a:ext cx="17984" cy="10737"/>
                  </a:xfrm>
                  <a:custGeom>
                    <a:avLst/>
                    <a:gdLst>
                      <a:gd name="connsiteX0" fmla="*/ 17566 w 17984"/>
                      <a:gd name="connsiteY0" fmla="*/ 10737 h 10737"/>
                      <a:gd name="connsiteX1" fmla="*/ 17881 w 17984"/>
                      <a:gd name="connsiteY1" fmla="*/ 10567 h 10737"/>
                      <a:gd name="connsiteX2" fmla="*/ 17881 w 17984"/>
                      <a:gd name="connsiteY2" fmla="*/ 10058 h 10737"/>
                      <a:gd name="connsiteX3" fmla="*/ 556 w 17984"/>
                      <a:gd name="connsiteY3" fmla="*/ 51 h 10737"/>
                      <a:gd name="connsiteX4" fmla="*/ 56 w 17984"/>
                      <a:gd name="connsiteY4" fmla="*/ 177 h 10737"/>
                      <a:gd name="connsiteX5" fmla="*/ 47 w 17984"/>
                      <a:gd name="connsiteY5" fmla="*/ 196 h 10737"/>
                      <a:gd name="connsiteX6" fmla="*/ 168 w 17984"/>
                      <a:gd name="connsiteY6" fmla="*/ 681 h 10737"/>
                      <a:gd name="connsiteX7" fmla="*/ 17518 w 17984"/>
                      <a:gd name="connsiteY7" fmla="*/ 10688 h 10737"/>
                      <a:gd name="connsiteX8" fmla="*/ 17566 w 17984"/>
                      <a:gd name="connsiteY8" fmla="*/ 10737 h 1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84" h="10737">
                        <a:moveTo>
                          <a:pt x="17566" y="10737"/>
                        </a:moveTo>
                        <a:cubicBezTo>
                          <a:pt x="17695" y="10744"/>
                          <a:pt x="17816" y="10679"/>
                          <a:pt x="17881" y="10567"/>
                        </a:cubicBezTo>
                        <a:cubicBezTo>
                          <a:pt x="18019" y="10427"/>
                          <a:pt x="18019" y="10199"/>
                          <a:pt x="17881" y="10058"/>
                        </a:cubicBezTo>
                        <a:lnTo>
                          <a:pt x="556" y="51"/>
                        </a:lnTo>
                        <a:cubicBezTo>
                          <a:pt x="383" y="-51"/>
                          <a:pt x="161" y="5"/>
                          <a:pt x="56" y="177"/>
                        </a:cubicBezTo>
                        <a:cubicBezTo>
                          <a:pt x="54" y="184"/>
                          <a:pt x="49" y="189"/>
                          <a:pt x="47" y="196"/>
                        </a:cubicBezTo>
                        <a:cubicBezTo>
                          <a:pt x="-48" y="363"/>
                          <a:pt x="5" y="577"/>
                          <a:pt x="168" y="681"/>
                        </a:cubicBezTo>
                        <a:lnTo>
                          <a:pt x="17518" y="10688"/>
                        </a:lnTo>
                        <a:cubicBezTo>
                          <a:pt x="17532" y="10708"/>
                          <a:pt x="17547" y="10722"/>
                          <a:pt x="17566" y="10737"/>
                        </a:cubicBezTo>
                        <a:close/>
                      </a:path>
                    </a:pathLst>
                  </a:custGeom>
                  <a:solidFill>
                    <a:srgbClr val="455A64"/>
                  </a:solidFill>
                  <a:ln w="2419" cap="flat">
                    <a:noFill/>
                    <a:prstDash val="solid"/>
                    <a:miter/>
                  </a:ln>
                </p:spPr>
                <p:txBody>
                  <a:bodyPr rtlCol="0" anchor="ctr"/>
                  <a:lstStyle/>
                  <a:p>
                    <a:endParaRPr lang="en-US"/>
                  </a:p>
                </p:txBody>
              </p:sp>
            </p:grpSp>
          </p:grpSp>
          <p:grpSp>
            <p:nvGrpSpPr>
              <p:cNvPr id="1469" name="Graphic 41">
                <a:extLst>
                  <a:ext uri="{FF2B5EF4-FFF2-40B4-BE49-F238E27FC236}">
                    <a16:creationId xmlns="" xmlns:a16="http://schemas.microsoft.com/office/drawing/2014/main" id="{5D4BB827-029D-4231-BEF0-1907512B4C28}"/>
                  </a:ext>
                </a:extLst>
              </p:cNvPr>
              <p:cNvGrpSpPr/>
              <p:nvPr/>
            </p:nvGrpSpPr>
            <p:grpSpPr>
              <a:xfrm>
                <a:off x="4835555" y="4431696"/>
                <a:ext cx="154258" cy="92613"/>
                <a:chOff x="4835555" y="4431696"/>
                <a:chExt cx="154258" cy="92613"/>
              </a:xfrm>
            </p:grpSpPr>
            <p:sp>
              <p:nvSpPr>
                <p:cNvPr id="1470" name="Freeform: Shape 1469">
                  <a:extLst>
                    <a:ext uri="{FF2B5EF4-FFF2-40B4-BE49-F238E27FC236}">
                      <a16:creationId xmlns="" xmlns:a16="http://schemas.microsoft.com/office/drawing/2014/main" id="{8405D556-67C9-46F5-9AFF-25FFE0BCCFE8}"/>
                    </a:ext>
                  </a:extLst>
                </p:cNvPr>
                <p:cNvSpPr/>
                <p:nvPr/>
              </p:nvSpPr>
              <p:spPr>
                <a:xfrm>
                  <a:off x="4835555" y="4435791"/>
                  <a:ext cx="153095" cy="88517"/>
                </a:xfrm>
                <a:custGeom>
                  <a:avLst/>
                  <a:gdLst>
                    <a:gd name="connsiteX0" fmla="*/ 67824 w 153095"/>
                    <a:gd name="connsiteY0" fmla="*/ 0 h 88517"/>
                    <a:gd name="connsiteX1" fmla="*/ 153095 w 153095"/>
                    <a:gd name="connsiteY1" fmla="*/ 49239 h 88517"/>
                    <a:gd name="connsiteX2" fmla="*/ 85053 w 153095"/>
                    <a:gd name="connsiteY2" fmla="*/ 88518 h 88517"/>
                    <a:gd name="connsiteX3" fmla="*/ 0 w 153095"/>
                    <a:gd name="connsiteY3" fmla="*/ 39425 h 88517"/>
                    <a:gd name="connsiteX4" fmla="*/ 67824 w 153095"/>
                    <a:gd name="connsiteY4" fmla="*/ 0 h 88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95" h="88517">
                      <a:moveTo>
                        <a:pt x="67824" y="0"/>
                      </a:moveTo>
                      <a:lnTo>
                        <a:pt x="153095" y="49239"/>
                      </a:lnTo>
                      <a:lnTo>
                        <a:pt x="85053" y="88518"/>
                      </a:lnTo>
                      <a:lnTo>
                        <a:pt x="0" y="39425"/>
                      </a:lnTo>
                      <a:lnTo>
                        <a:pt x="67824" y="0"/>
                      </a:lnTo>
                      <a:close/>
                    </a:path>
                  </a:pathLst>
                </a:custGeom>
                <a:solidFill>
                  <a:srgbClr val="000000">
                    <a:alpha val="20000"/>
                  </a:srgbClr>
                </a:solidFill>
                <a:ln w="2419" cap="flat">
                  <a:noFill/>
                  <a:prstDash val="solid"/>
                  <a:miter/>
                </a:ln>
              </p:spPr>
              <p:txBody>
                <a:bodyPr rtlCol="0" anchor="ctr"/>
                <a:lstStyle/>
                <a:p>
                  <a:endParaRPr lang="en-US"/>
                </a:p>
              </p:txBody>
            </p:sp>
            <p:sp>
              <p:nvSpPr>
                <p:cNvPr id="1471" name="Freeform: Shape 1470">
                  <a:extLst>
                    <a:ext uri="{FF2B5EF4-FFF2-40B4-BE49-F238E27FC236}">
                      <a16:creationId xmlns="" xmlns:a16="http://schemas.microsoft.com/office/drawing/2014/main" id="{D642D667-B714-4BED-9F6C-DF8F5A1DD956}"/>
                    </a:ext>
                  </a:extLst>
                </p:cNvPr>
                <p:cNvSpPr/>
                <p:nvPr/>
              </p:nvSpPr>
              <p:spPr>
                <a:xfrm>
                  <a:off x="4838148" y="4431696"/>
                  <a:ext cx="151641" cy="87730"/>
                </a:xfrm>
                <a:custGeom>
                  <a:avLst/>
                  <a:gdLst>
                    <a:gd name="connsiteX0" fmla="*/ 945 w 151641"/>
                    <a:gd name="connsiteY0" fmla="*/ 40758 h 87730"/>
                    <a:gd name="connsiteX1" fmla="*/ 85 w 151641"/>
                    <a:gd name="connsiteY1" fmla="*/ 38928 h 87730"/>
                    <a:gd name="connsiteX2" fmla="*/ 945 w 151641"/>
                    <a:gd name="connsiteY2" fmla="*/ 38068 h 87730"/>
                    <a:gd name="connsiteX3" fmla="*/ 66370 w 151641"/>
                    <a:gd name="connsiteY3" fmla="*/ 0 h 87730"/>
                    <a:gd name="connsiteX4" fmla="*/ 151641 w 151641"/>
                    <a:gd name="connsiteY4" fmla="*/ 49239 h 87730"/>
                    <a:gd name="connsiteX5" fmla="*/ 85901 w 151641"/>
                    <a:gd name="connsiteY5" fmla="*/ 87185 h 87730"/>
                    <a:gd name="connsiteX6" fmla="*/ 81273 w 151641"/>
                    <a:gd name="connsiteY6" fmla="*/ 87185 h 87730"/>
                    <a:gd name="connsiteX7" fmla="*/ 32567 w 151641"/>
                    <a:gd name="connsiteY7" fmla="*/ 59052 h 87730"/>
                    <a:gd name="connsiteX8" fmla="*/ 24425 w 151641"/>
                    <a:gd name="connsiteY8" fmla="*/ 60603 h 87730"/>
                    <a:gd name="connsiteX9" fmla="*/ 22899 w 151641"/>
                    <a:gd name="connsiteY9" fmla="*/ 60337 h 87730"/>
                    <a:gd name="connsiteX10" fmla="*/ 2690 w 151641"/>
                    <a:gd name="connsiteY10" fmla="*/ 48705 h 87730"/>
                    <a:gd name="connsiteX11" fmla="*/ 1873 w 151641"/>
                    <a:gd name="connsiteY11" fmla="*/ 45660 h 87730"/>
                    <a:gd name="connsiteX12" fmla="*/ 1938 w 151641"/>
                    <a:gd name="connsiteY12" fmla="*/ 45555 h 87730"/>
                    <a:gd name="connsiteX13" fmla="*/ 4071 w 151641"/>
                    <a:gd name="connsiteY13" fmla="*/ 42623 h 8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41" h="87730">
                      <a:moveTo>
                        <a:pt x="945" y="40758"/>
                      </a:moveTo>
                      <a:cubicBezTo>
                        <a:pt x="201" y="40489"/>
                        <a:pt x="-182" y="39670"/>
                        <a:pt x="85" y="38928"/>
                      </a:cubicBezTo>
                      <a:cubicBezTo>
                        <a:pt x="230" y="38528"/>
                        <a:pt x="545" y="38213"/>
                        <a:pt x="945" y="38068"/>
                      </a:cubicBezTo>
                      <a:lnTo>
                        <a:pt x="66370" y="0"/>
                      </a:lnTo>
                      <a:lnTo>
                        <a:pt x="151641" y="49239"/>
                      </a:lnTo>
                      <a:lnTo>
                        <a:pt x="85901" y="87185"/>
                      </a:lnTo>
                      <a:cubicBezTo>
                        <a:pt x="84445" y="87912"/>
                        <a:pt x="82729" y="87912"/>
                        <a:pt x="81273" y="87185"/>
                      </a:cubicBezTo>
                      <a:lnTo>
                        <a:pt x="32567" y="59052"/>
                      </a:lnTo>
                      <a:lnTo>
                        <a:pt x="24425" y="60603"/>
                      </a:lnTo>
                      <a:cubicBezTo>
                        <a:pt x="23902" y="60700"/>
                        <a:pt x="23359" y="60606"/>
                        <a:pt x="22899" y="60337"/>
                      </a:cubicBezTo>
                      <a:lnTo>
                        <a:pt x="2690" y="48705"/>
                      </a:lnTo>
                      <a:cubicBezTo>
                        <a:pt x="1623" y="48090"/>
                        <a:pt x="1258" y="46726"/>
                        <a:pt x="1873" y="45660"/>
                      </a:cubicBezTo>
                      <a:cubicBezTo>
                        <a:pt x="1895" y="45626"/>
                        <a:pt x="1917" y="45589"/>
                        <a:pt x="1938" y="45555"/>
                      </a:cubicBezTo>
                      <a:lnTo>
                        <a:pt x="4071" y="42623"/>
                      </a:lnTo>
                      <a:close/>
                    </a:path>
                  </a:pathLst>
                </a:custGeom>
                <a:solidFill>
                  <a:srgbClr val="BA68C8"/>
                </a:solidFill>
                <a:ln w="2419" cap="flat">
                  <a:noFill/>
                  <a:prstDash val="solid"/>
                  <a:miter/>
                </a:ln>
              </p:spPr>
              <p:txBody>
                <a:bodyPr rtlCol="0" anchor="ctr"/>
                <a:lstStyle/>
                <a:p>
                  <a:endParaRPr lang="en-US"/>
                </a:p>
              </p:txBody>
            </p:sp>
            <p:sp>
              <p:nvSpPr>
                <p:cNvPr id="1472" name="Freeform: Shape 1471">
                  <a:extLst>
                    <a:ext uri="{FF2B5EF4-FFF2-40B4-BE49-F238E27FC236}">
                      <a16:creationId xmlns="" xmlns:a16="http://schemas.microsoft.com/office/drawing/2014/main" id="{764BB50E-E495-4421-93E3-1936A0C1BC7F}"/>
                    </a:ext>
                  </a:extLst>
                </p:cNvPr>
                <p:cNvSpPr/>
                <p:nvPr/>
              </p:nvSpPr>
              <p:spPr>
                <a:xfrm>
                  <a:off x="4838148" y="4431696"/>
                  <a:ext cx="151641" cy="87730"/>
                </a:xfrm>
                <a:custGeom>
                  <a:avLst/>
                  <a:gdLst>
                    <a:gd name="connsiteX0" fmla="*/ 945 w 151641"/>
                    <a:gd name="connsiteY0" fmla="*/ 40758 h 87730"/>
                    <a:gd name="connsiteX1" fmla="*/ 85 w 151641"/>
                    <a:gd name="connsiteY1" fmla="*/ 38928 h 87730"/>
                    <a:gd name="connsiteX2" fmla="*/ 945 w 151641"/>
                    <a:gd name="connsiteY2" fmla="*/ 38068 h 87730"/>
                    <a:gd name="connsiteX3" fmla="*/ 66370 w 151641"/>
                    <a:gd name="connsiteY3" fmla="*/ 0 h 87730"/>
                    <a:gd name="connsiteX4" fmla="*/ 151641 w 151641"/>
                    <a:gd name="connsiteY4" fmla="*/ 49239 h 87730"/>
                    <a:gd name="connsiteX5" fmla="*/ 85901 w 151641"/>
                    <a:gd name="connsiteY5" fmla="*/ 87185 h 87730"/>
                    <a:gd name="connsiteX6" fmla="*/ 81273 w 151641"/>
                    <a:gd name="connsiteY6" fmla="*/ 87185 h 87730"/>
                    <a:gd name="connsiteX7" fmla="*/ 32567 w 151641"/>
                    <a:gd name="connsiteY7" fmla="*/ 59052 h 87730"/>
                    <a:gd name="connsiteX8" fmla="*/ 24425 w 151641"/>
                    <a:gd name="connsiteY8" fmla="*/ 60603 h 87730"/>
                    <a:gd name="connsiteX9" fmla="*/ 22899 w 151641"/>
                    <a:gd name="connsiteY9" fmla="*/ 60337 h 87730"/>
                    <a:gd name="connsiteX10" fmla="*/ 2690 w 151641"/>
                    <a:gd name="connsiteY10" fmla="*/ 48705 h 87730"/>
                    <a:gd name="connsiteX11" fmla="*/ 1873 w 151641"/>
                    <a:gd name="connsiteY11" fmla="*/ 45660 h 87730"/>
                    <a:gd name="connsiteX12" fmla="*/ 1938 w 151641"/>
                    <a:gd name="connsiteY12" fmla="*/ 45555 h 87730"/>
                    <a:gd name="connsiteX13" fmla="*/ 4071 w 151641"/>
                    <a:gd name="connsiteY13" fmla="*/ 42623 h 8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41" h="87730">
                      <a:moveTo>
                        <a:pt x="945" y="40758"/>
                      </a:moveTo>
                      <a:cubicBezTo>
                        <a:pt x="201" y="40489"/>
                        <a:pt x="-182" y="39670"/>
                        <a:pt x="85" y="38928"/>
                      </a:cubicBezTo>
                      <a:cubicBezTo>
                        <a:pt x="230" y="38528"/>
                        <a:pt x="545" y="38213"/>
                        <a:pt x="945" y="38068"/>
                      </a:cubicBezTo>
                      <a:lnTo>
                        <a:pt x="66370" y="0"/>
                      </a:lnTo>
                      <a:lnTo>
                        <a:pt x="151641" y="49239"/>
                      </a:lnTo>
                      <a:lnTo>
                        <a:pt x="85901" y="87185"/>
                      </a:lnTo>
                      <a:cubicBezTo>
                        <a:pt x="84445" y="87912"/>
                        <a:pt x="82729" y="87912"/>
                        <a:pt x="81273" y="87185"/>
                      </a:cubicBezTo>
                      <a:lnTo>
                        <a:pt x="32567" y="59052"/>
                      </a:lnTo>
                      <a:lnTo>
                        <a:pt x="24425" y="60603"/>
                      </a:lnTo>
                      <a:cubicBezTo>
                        <a:pt x="23902" y="60700"/>
                        <a:pt x="23359" y="60606"/>
                        <a:pt x="22899" y="60337"/>
                      </a:cubicBezTo>
                      <a:lnTo>
                        <a:pt x="2690" y="48705"/>
                      </a:lnTo>
                      <a:cubicBezTo>
                        <a:pt x="1623" y="48090"/>
                        <a:pt x="1258" y="46726"/>
                        <a:pt x="1873" y="45660"/>
                      </a:cubicBezTo>
                      <a:cubicBezTo>
                        <a:pt x="1895" y="45626"/>
                        <a:pt x="1917" y="45589"/>
                        <a:pt x="1938" y="45555"/>
                      </a:cubicBezTo>
                      <a:lnTo>
                        <a:pt x="4071" y="42623"/>
                      </a:lnTo>
                      <a:close/>
                    </a:path>
                  </a:pathLst>
                </a:custGeom>
                <a:solidFill>
                  <a:srgbClr val="000000">
                    <a:alpha val="15000"/>
                  </a:srgbClr>
                </a:solidFill>
                <a:ln w="2419" cap="flat">
                  <a:noFill/>
                  <a:prstDash val="solid"/>
                  <a:miter/>
                </a:ln>
              </p:spPr>
              <p:txBody>
                <a:bodyPr rtlCol="0" anchor="ctr"/>
                <a:lstStyle/>
                <a:p>
                  <a:endParaRPr lang="en-US"/>
                </a:p>
              </p:txBody>
            </p:sp>
            <p:sp>
              <p:nvSpPr>
                <p:cNvPr id="1473" name="Freeform: Shape 1472">
                  <a:extLst>
                    <a:ext uri="{FF2B5EF4-FFF2-40B4-BE49-F238E27FC236}">
                      <a16:creationId xmlns="" xmlns:a16="http://schemas.microsoft.com/office/drawing/2014/main" id="{84FE7265-3598-4ED5-9616-F31860ABB169}"/>
                    </a:ext>
                  </a:extLst>
                </p:cNvPr>
                <p:cNvSpPr/>
                <p:nvPr/>
              </p:nvSpPr>
              <p:spPr>
                <a:xfrm>
                  <a:off x="4836718" y="4431696"/>
                  <a:ext cx="150211" cy="85222"/>
                </a:xfrm>
                <a:custGeom>
                  <a:avLst/>
                  <a:gdLst>
                    <a:gd name="connsiteX0" fmla="*/ 67824 w 150211"/>
                    <a:gd name="connsiteY0" fmla="*/ 0 h 85222"/>
                    <a:gd name="connsiteX1" fmla="*/ 150212 w 150211"/>
                    <a:gd name="connsiteY1" fmla="*/ 47567 h 85222"/>
                    <a:gd name="connsiteX2" fmla="*/ 85053 w 150211"/>
                    <a:gd name="connsiteY2" fmla="*/ 85222 h 85222"/>
                    <a:gd name="connsiteX3" fmla="*/ 0 w 150211"/>
                    <a:gd name="connsiteY3" fmla="*/ 36105 h 85222"/>
                    <a:gd name="connsiteX4" fmla="*/ 67824 w 150211"/>
                    <a:gd name="connsiteY4" fmla="*/ 0 h 8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211" h="85222">
                      <a:moveTo>
                        <a:pt x="67824" y="0"/>
                      </a:moveTo>
                      <a:lnTo>
                        <a:pt x="150212" y="47567"/>
                      </a:lnTo>
                      <a:lnTo>
                        <a:pt x="85053" y="85222"/>
                      </a:lnTo>
                      <a:lnTo>
                        <a:pt x="0" y="36105"/>
                      </a:lnTo>
                      <a:lnTo>
                        <a:pt x="67824" y="0"/>
                      </a:lnTo>
                      <a:close/>
                    </a:path>
                  </a:pathLst>
                </a:custGeom>
                <a:solidFill>
                  <a:srgbClr val="F0F0F0"/>
                </a:solidFill>
                <a:ln w="2419" cap="flat">
                  <a:noFill/>
                  <a:prstDash val="solid"/>
                  <a:miter/>
                </a:ln>
              </p:spPr>
              <p:txBody>
                <a:bodyPr rtlCol="0" anchor="ctr"/>
                <a:lstStyle/>
                <a:p>
                  <a:endParaRPr lang="en-US"/>
                </a:p>
              </p:txBody>
            </p:sp>
            <p:sp>
              <p:nvSpPr>
                <p:cNvPr id="1474" name="Freeform: Shape 1473">
                  <a:extLst>
                    <a:ext uri="{FF2B5EF4-FFF2-40B4-BE49-F238E27FC236}">
                      <a16:creationId xmlns="" xmlns:a16="http://schemas.microsoft.com/office/drawing/2014/main" id="{1279BAA3-2AFD-4840-B0A2-7ADABF3467AA}"/>
                    </a:ext>
                  </a:extLst>
                </p:cNvPr>
                <p:cNvSpPr/>
                <p:nvPr/>
              </p:nvSpPr>
              <p:spPr>
                <a:xfrm>
                  <a:off x="4838180" y="4431744"/>
                  <a:ext cx="151633" cy="80092"/>
                </a:xfrm>
                <a:custGeom>
                  <a:avLst/>
                  <a:gdLst>
                    <a:gd name="connsiteX0" fmla="*/ 151633 w 151633"/>
                    <a:gd name="connsiteY0" fmla="*/ 49190 h 80092"/>
                    <a:gd name="connsiteX1" fmla="*/ 86014 w 151633"/>
                    <a:gd name="connsiteY1" fmla="*/ 79673 h 80092"/>
                    <a:gd name="connsiteX2" fmla="*/ 81168 w 151633"/>
                    <a:gd name="connsiteY2" fmla="*/ 79455 h 80092"/>
                    <a:gd name="connsiteX3" fmla="*/ 913 w 151633"/>
                    <a:gd name="connsiteY3" fmla="*/ 33028 h 80092"/>
                    <a:gd name="connsiteX4" fmla="*/ 1034 w 151633"/>
                    <a:gd name="connsiteY4" fmla="*/ 30604 h 80092"/>
                    <a:gd name="connsiteX5" fmla="*/ 66459 w 151633"/>
                    <a:gd name="connsiteY5" fmla="*/ 0 h 8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633" h="80092">
                      <a:moveTo>
                        <a:pt x="151633" y="49190"/>
                      </a:moveTo>
                      <a:lnTo>
                        <a:pt x="86014" y="79673"/>
                      </a:lnTo>
                      <a:cubicBezTo>
                        <a:pt x="84441" y="80301"/>
                        <a:pt x="82677" y="80221"/>
                        <a:pt x="81168" y="79455"/>
                      </a:cubicBezTo>
                      <a:lnTo>
                        <a:pt x="913" y="33028"/>
                      </a:lnTo>
                      <a:cubicBezTo>
                        <a:pt x="-347" y="32276"/>
                        <a:pt x="-299" y="31186"/>
                        <a:pt x="1034" y="30604"/>
                      </a:cubicBezTo>
                      <a:lnTo>
                        <a:pt x="66459" y="0"/>
                      </a:lnTo>
                      <a:close/>
                    </a:path>
                  </a:pathLst>
                </a:custGeom>
                <a:solidFill>
                  <a:srgbClr val="BA68C8"/>
                </a:solidFill>
                <a:ln w="2419" cap="flat">
                  <a:noFill/>
                  <a:prstDash val="solid"/>
                  <a:miter/>
                </a:ln>
              </p:spPr>
              <p:txBody>
                <a:bodyPr rtlCol="0" anchor="ctr"/>
                <a:lstStyle/>
                <a:p>
                  <a:endParaRPr lang="en-US"/>
                </a:p>
              </p:txBody>
            </p:sp>
          </p:grpSp>
          <p:grpSp>
            <p:nvGrpSpPr>
              <p:cNvPr id="1475" name="Graphic 41">
                <a:extLst>
                  <a:ext uri="{FF2B5EF4-FFF2-40B4-BE49-F238E27FC236}">
                    <a16:creationId xmlns="" xmlns:a16="http://schemas.microsoft.com/office/drawing/2014/main" id="{3CD3CDA6-EC3E-4CA9-AEAE-DB421E0EA648}"/>
                  </a:ext>
                </a:extLst>
              </p:cNvPr>
              <p:cNvGrpSpPr/>
              <p:nvPr/>
            </p:nvGrpSpPr>
            <p:grpSpPr>
              <a:xfrm>
                <a:off x="4809997" y="4195583"/>
                <a:ext cx="176904" cy="138459"/>
                <a:chOff x="4809997" y="4195583"/>
                <a:chExt cx="176904" cy="138459"/>
              </a:xfrm>
            </p:grpSpPr>
            <p:sp>
              <p:nvSpPr>
                <p:cNvPr id="1476" name="Freeform: Shape 1475">
                  <a:extLst>
                    <a:ext uri="{FF2B5EF4-FFF2-40B4-BE49-F238E27FC236}">
                      <a16:creationId xmlns="" xmlns:a16="http://schemas.microsoft.com/office/drawing/2014/main" id="{9AE1832D-FA53-4A74-842A-6922D679AD0C}"/>
                    </a:ext>
                  </a:extLst>
                </p:cNvPr>
                <p:cNvSpPr/>
                <p:nvPr/>
              </p:nvSpPr>
              <p:spPr>
                <a:xfrm>
                  <a:off x="4820410" y="4238001"/>
                  <a:ext cx="166490" cy="96041"/>
                </a:xfrm>
                <a:custGeom>
                  <a:avLst/>
                  <a:gdLst>
                    <a:gd name="connsiteX0" fmla="*/ 0 w 166490"/>
                    <a:gd name="connsiteY0" fmla="*/ 34809 h 96041"/>
                    <a:gd name="connsiteX1" fmla="*/ 59489 w 166490"/>
                    <a:gd name="connsiteY1" fmla="*/ 473 h 96041"/>
                    <a:gd name="connsiteX2" fmla="*/ 62905 w 166490"/>
                    <a:gd name="connsiteY2" fmla="*/ 473 h 96041"/>
                    <a:gd name="connsiteX3" fmla="*/ 166132 w 166490"/>
                    <a:gd name="connsiteY3" fmla="*/ 60058 h 96041"/>
                    <a:gd name="connsiteX4" fmla="*/ 166369 w 166490"/>
                    <a:gd name="connsiteY4" fmla="*/ 61129 h 96041"/>
                    <a:gd name="connsiteX5" fmla="*/ 166132 w 166490"/>
                    <a:gd name="connsiteY5" fmla="*/ 61366 h 96041"/>
                    <a:gd name="connsiteX6" fmla="*/ 106062 w 166490"/>
                    <a:gd name="connsiteY6" fmla="*/ 96042 h 9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490" h="96041">
                      <a:moveTo>
                        <a:pt x="0" y="34809"/>
                      </a:moveTo>
                      <a:lnTo>
                        <a:pt x="59489" y="473"/>
                      </a:lnTo>
                      <a:cubicBezTo>
                        <a:pt x="60540" y="-158"/>
                        <a:pt x="61854" y="-158"/>
                        <a:pt x="62905" y="473"/>
                      </a:cubicBezTo>
                      <a:lnTo>
                        <a:pt x="166132" y="60058"/>
                      </a:lnTo>
                      <a:cubicBezTo>
                        <a:pt x="166493" y="60288"/>
                        <a:pt x="166599" y="60768"/>
                        <a:pt x="166369" y="61129"/>
                      </a:cubicBezTo>
                      <a:cubicBezTo>
                        <a:pt x="166309" y="61223"/>
                        <a:pt x="166229" y="61306"/>
                        <a:pt x="166132" y="61366"/>
                      </a:cubicBezTo>
                      <a:lnTo>
                        <a:pt x="106062" y="96042"/>
                      </a:lnTo>
                      <a:close/>
                    </a:path>
                  </a:pathLst>
                </a:custGeom>
                <a:solidFill>
                  <a:srgbClr val="000000">
                    <a:alpha val="10000"/>
                  </a:srgbClr>
                </a:solidFill>
                <a:ln w="2419" cap="flat">
                  <a:noFill/>
                  <a:prstDash val="solid"/>
                  <a:miter/>
                </a:ln>
              </p:spPr>
              <p:txBody>
                <a:bodyPr rtlCol="0" anchor="ctr"/>
                <a:lstStyle/>
                <a:p>
                  <a:endParaRPr lang="en-US"/>
                </a:p>
              </p:txBody>
            </p:sp>
            <p:sp>
              <p:nvSpPr>
                <p:cNvPr id="1477" name="Freeform: Shape 1476">
                  <a:extLst>
                    <a:ext uri="{FF2B5EF4-FFF2-40B4-BE49-F238E27FC236}">
                      <a16:creationId xmlns="" xmlns:a16="http://schemas.microsoft.com/office/drawing/2014/main" id="{77E1F7A3-7A34-4F8F-A58A-6039DEF13D8B}"/>
                    </a:ext>
                  </a:extLst>
                </p:cNvPr>
                <p:cNvSpPr/>
                <p:nvPr/>
              </p:nvSpPr>
              <p:spPr>
                <a:xfrm>
                  <a:off x="4824868" y="4265564"/>
                  <a:ext cx="159517" cy="62396"/>
                </a:xfrm>
                <a:custGeom>
                  <a:avLst/>
                  <a:gdLst>
                    <a:gd name="connsiteX0" fmla="*/ 0 w 159517"/>
                    <a:gd name="connsiteY0" fmla="*/ 0 h 62396"/>
                    <a:gd name="connsiteX1" fmla="*/ 0 w 159517"/>
                    <a:gd name="connsiteY1" fmla="*/ 1333 h 62396"/>
                    <a:gd name="connsiteX2" fmla="*/ 2739 w 159517"/>
                    <a:gd name="connsiteY2" fmla="*/ 6179 h 62396"/>
                    <a:gd name="connsiteX3" fmla="*/ 98865 w 159517"/>
                    <a:gd name="connsiteY3" fmla="*/ 61669 h 62396"/>
                    <a:gd name="connsiteX4" fmla="*/ 101603 w 159517"/>
                    <a:gd name="connsiteY4" fmla="*/ 62396 h 62396"/>
                    <a:gd name="connsiteX5" fmla="*/ 104366 w 159517"/>
                    <a:gd name="connsiteY5" fmla="*/ 61669 h 62396"/>
                    <a:gd name="connsiteX6" fmla="*/ 156779 w 159517"/>
                    <a:gd name="connsiteY6" fmla="*/ 31525 h 62396"/>
                    <a:gd name="connsiteX7" fmla="*/ 159517 w 159517"/>
                    <a:gd name="connsiteY7" fmla="*/ 26679 h 62396"/>
                    <a:gd name="connsiteX8" fmla="*/ 159517 w 159517"/>
                    <a:gd name="connsiteY8" fmla="*/ 24740 h 62396"/>
                    <a:gd name="connsiteX9" fmla="*/ 159517 w 159517"/>
                    <a:gd name="connsiteY9" fmla="*/ 24740 h 62396"/>
                    <a:gd name="connsiteX10" fmla="*/ 159178 w 159517"/>
                    <a:gd name="connsiteY10" fmla="*/ 25346 h 62396"/>
                    <a:gd name="connsiteX11" fmla="*/ 101603 w 159517"/>
                    <a:gd name="connsiteY11" fmla="*/ 58665 h 6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517" h="62396">
                      <a:moveTo>
                        <a:pt x="0" y="0"/>
                      </a:moveTo>
                      <a:lnTo>
                        <a:pt x="0" y="1333"/>
                      </a:lnTo>
                      <a:cubicBezTo>
                        <a:pt x="-26" y="3325"/>
                        <a:pt x="1018" y="5176"/>
                        <a:pt x="2739" y="6179"/>
                      </a:cubicBezTo>
                      <a:lnTo>
                        <a:pt x="98865" y="61669"/>
                      </a:lnTo>
                      <a:cubicBezTo>
                        <a:pt x="99697" y="62154"/>
                        <a:pt x="100641" y="62406"/>
                        <a:pt x="101603" y="62396"/>
                      </a:cubicBezTo>
                      <a:cubicBezTo>
                        <a:pt x="102573" y="62396"/>
                        <a:pt x="103523" y="62147"/>
                        <a:pt x="104366" y="61669"/>
                      </a:cubicBezTo>
                      <a:lnTo>
                        <a:pt x="156779" y="31525"/>
                      </a:lnTo>
                      <a:cubicBezTo>
                        <a:pt x="158494" y="30517"/>
                        <a:pt x="159539" y="28668"/>
                        <a:pt x="159517" y="26679"/>
                      </a:cubicBezTo>
                      <a:lnTo>
                        <a:pt x="159517" y="24740"/>
                      </a:lnTo>
                      <a:lnTo>
                        <a:pt x="159517" y="24740"/>
                      </a:lnTo>
                      <a:cubicBezTo>
                        <a:pt x="159519" y="24988"/>
                        <a:pt x="159389" y="25218"/>
                        <a:pt x="159178" y="25346"/>
                      </a:cubicBezTo>
                      <a:lnTo>
                        <a:pt x="101603" y="58665"/>
                      </a:lnTo>
                      <a:close/>
                    </a:path>
                  </a:pathLst>
                </a:custGeom>
                <a:solidFill>
                  <a:srgbClr val="37474F"/>
                </a:solidFill>
                <a:ln w="2419" cap="flat">
                  <a:noFill/>
                  <a:prstDash val="solid"/>
                  <a:miter/>
                </a:ln>
              </p:spPr>
              <p:txBody>
                <a:bodyPr rtlCol="0" anchor="ctr"/>
                <a:lstStyle/>
                <a:p>
                  <a:endParaRPr lang="en-US"/>
                </a:p>
              </p:txBody>
            </p:sp>
            <p:sp>
              <p:nvSpPr>
                <p:cNvPr id="1478" name="Freeform: Shape 1477">
                  <a:extLst>
                    <a:ext uri="{FF2B5EF4-FFF2-40B4-BE49-F238E27FC236}">
                      <a16:creationId xmlns="" xmlns:a16="http://schemas.microsoft.com/office/drawing/2014/main" id="{EDE199E1-1264-4ED7-9AA4-B3740436C9C7}"/>
                    </a:ext>
                  </a:extLst>
                </p:cNvPr>
                <p:cNvSpPr/>
                <p:nvPr/>
              </p:nvSpPr>
              <p:spPr>
                <a:xfrm>
                  <a:off x="4824844" y="4265467"/>
                  <a:ext cx="101627" cy="62396"/>
                </a:xfrm>
                <a:custGeom>
                  <a:avLst/>
                  <a:gdLst>
                    <a:gd name="connsiteX0" fmla="*/ 101627 w 101627"/>
                    <a:gd name="connsiteY0" fmla="*/ 58762 h 62396"/>
                    <a:gd name="connsiteX1" fmla="*/ 101627 w 101627"/>
                    <a:gd name="connsiteY1" fmla="*/ 62396 h 62396"/>
                    <a:gd name="connsiteX2" fmla="*/ 98889 w 101627"/>
                    <a:gd name="connsiteY2" fmla="*/ 61669 h 62396"/>
                    <a:gd name="connsiteX3" fmla="*/ 2763 w 101627"/>
                    <a:gd name="connsiteY3" fmla="*/ 6179 h 62396"/>
                    <a:gd name="connsiteX4" fmla="*/ 0 w 101627"/>
                    <a:gd name="connsiteY4" fmla="*/ 1333 h 62396"/>
                    <a:gd name="connsiteX5" fmla="*/ 0 w 101627"/>
                    <a:gd name="connsiteY5" fmla="*/ 0 h 6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627" h="62396">
                      <a:moveTo>
                        <a:pt x="101627" y="58762"/>
                      </a:moveTo>
                      <a:lnTo>
                        <a:pt x="101627" y="62396"/>
                      </a:lnTo>
                      <a:cubicBezTo>
                        <a:pt x="100665" y="62408"/>
                        <a:pt x="99718" y="62156"/>
                        <a:pt x="98889" y="61669"/>
                      </a:cubicBezTo>
                      <a:lnTo>
                        <a:pt x="2763" y="6179"/>
                      </a:lnTo>
                      <a:cubicBezTo>
                        <a:pt x="1037" y="5178"/>
                        <a:pt x="-17" y="3327"/>
                        <a:pt x="0" y="1333"/>
                      </a:cubicBezTo>
                      <a:lnTo>
                        <a:pt x="0" y="0"/>
                      </a:lnTo>
                      <a:close/>
                    </a:path>
                  </a:pathLst>
                </a:custGeom>
                <a:solidFill>
                  <a:srgbClr val="263238"/>
                </a:solidFill>
                <a:ln w="2419" cap="flat">
                  <a:noFill/>
                  <a:prstDash val="solid"/>
                  <a:miter/>
                </a:ln>
              </p:spPr>
              <p:txBody>
                <a:bodyPr rtlCol="0" anchor="ctr"/>
                <a:lstStyle/>
                <a:p>
                  <a:endParaRPr lang="en-US"/>
                </a:p>
              </p:txBody>
            </p:sp>
            <p:sp>
              <p:nvSpPr>
                <p:cNvPr id="1479" name="Freeform: Shape 1478">
                  <a:extLst>
                    <a:ext uri="{FF2B5EF4-FFF2-40B4-BE49-F238E27FC236}">
                      <a16:creationId xmlns="" xmlns:a16="http://schemas.microsoft.com/office/drawing/2014/main" id="{4DB0B680-128B-489B-90E5-F042D7D54C40}"/>
                    </a:ext>
                  </a:extLst>
                </p:cNvPr>
                <p:cNvSpPr/>
                <p:nvPr/>
              </p:nvSpPr>
              <p:spPr>
                <a:xfrm>
                  <a:off x="4824845" y="4232223"/>
                  <a:ext cx="159541" cy="92005"/>
                </a:xfrm>
                <a:custGeom>
                  <a:avLst/>
                  <a:gdLst>
                    <a:gd name="connsiteX0" fmla="*/ 0 w 159541"/>
                    <a:gd name="connsiteY0" fmla="*/ 33341 h 92005"/>
                    <a:gd name="connsiteX1" fmla="*/ 57017 w 159541"/>
                    <a:gd name="connsiteY1" fmla="*/ 434 h 92005"/>
                    <a:gd name="connsiteX2" fmla="*/ 60288 w 159541"/>
                    <a:gd name="connsiteY2" fmla="*/ 434 h 92005"/>
                    <a:gd name="connsiteX3" fmla="*/ 159177 w 159541"/>
                    <a:gd name="connsiteY3" fmla="*/ 57548 h 92005"/>
                    <a:gd name="connsiteX4" fmla="*/ 159444 w 159541"/>
                    <a:gd name="connsiteY4" fmla="*/ 58542 h 92005"/>
                    <a:gd name="connsiteX5" fmla="*/ 159177 w 159541"/>
                    <a:gd name="connsiteY5" fmla="*/ 58808 h 92005"/>
                    <a:gd name="connsiteX6" fmla="*/ 101627 w 159541"/>
                    <a:gd name="connsiteY6" fmla="*/ 92006 h 9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1" h="92005">
                      <a:moveTo>
                        <a:pt x="0" y="33341"/>
                      </a:moveTo>
                      <a:lnTo>
                        <a:pt x="57017" y="434"/>
                      </a:lnTo>
                      <a:cubicBezTo>
                        <a:pt x="58030" y="-145"/>
                        <a:pt x="59275" y="-145"/>
                        <a:pt x="60288" y="434"/>
                      </a:cubicBezTo>
                      <a:lnTo>
                        <a:pt x="159177" y="57548"/>
                      </a:lnTo>
                      <a:cubicBezTo>
                        <a:pt x="159526" y="57749"/>
                        <a:pt x="159645" y="58193"/>
                        <a:pt x="159444" y="58542"/>
                      </a:cubicBezTo>
                      <a:cubicBezTo>
                        <a:pt x="159381" y="58653"/>
                        <a:pt x="159289" y="58745"/>
                        <a:pt x="159177" y="58808"/>
                      </a:cubicBezTo>
                      <a:lnTo>
                        <a:pt x="101627" y="92006"/>
                      </a:lnTo>
                      <a:close/>
                    </a:path>
                  </a:pathLst>
                </a:custGeom>
                <a:solidFill>
                  <a:srgbClr val="455A64"/>
                </a:solidFill>
                <a:ln w="2419" cap="flat">
                  <a:noFill/>
                  <a:prstDash val="solid"/>
                  <a:miter/>
                </a:ln>
              </p:spPr>
              <p:txBody>
                <a:bodyPr rtlCol="0" anchor="ctr"/>
                <a:lstStyle/>
                <a:p>
                  <a:endParaRPr lang="en-US"/>
                </a:p>
              </p:txBody>
            </p:sp>
            <p:sp>
              <p:nvSpPr>
                <p:cNvPr id="1480" name="Freeform: Shape 1479">
                  <a:extLst>
                    <a:ext uri="{FF2B5EF4-FFF2-40B4-BE49-F238E27FC236}">
                      <a16:creationId xmlns="" xmlns:a16="http://schemas.microsoft.com/office/drawing/2014/main" id="{EA0977D8-63D4-437D-BF23-D4C141E9059B}"/>
                    </a:ext>
                  </a:extLst>
                </p:cNvPr>
                <p:cNvSpPr/>
                <p:nvPr/>
              </p:nvSpPr>
              <p:spPr>
                <a:xfrm>
                  <a:off x="4836960" y="4249765"/>
                  <a:ext cx="120794" cy="69641"/>
                </a:xfrm>
                <a:custGeom>
                  <a:avLst/>
                  <a:gdLst>
                    <a:gd name="connsiteX0" fmla="*/ 90045 w 120794"/>
                    <a:gd name="connsiteY0" fmla="*/ 69642 h 69641"/>
                    <a:gd name="connsiteX1" fmla="*/ 120794 w 120794"/>
                    <a:gd name="connsiteY1" fmla="*/ 51904 h 69641"/>
                    <a:gd name="connsiteX2" fmla="*/ 30895 w 120794"/>
                    <a:gd name="connsiteY2" fmla="*/ 0 h 69641"/>
                    <a:gd name="connsiteX3" fmla="*/ 0 w 120794"/>
                    <a:gd name="connsiteY3" fmla="*/ 17641 h 69641"/>
                    <a:gd name="connsiteX4" fmla="*/ 90045 w 120794"/>
                    <a:gd name="connsiteY4" fmla="*/ 69642 h 69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794" h="69641">
                      <a:moveTo>
                        <a:pt x="90045" y="69642"/>
                      </a:moveTo>
                      <a:lnTo>
                        <a:pt x="120794" y="51904"/>
                      </a:lnTo>
                      <a:lnTo>
                        <a:pt x="30895" y="0"/>
                      </a:lnTo>
                      <a:lnTo>
                        <a:pt x="0" y="17641"/>
                      </a:lnTo>
                      <a:lnTo>
                        <a:pt x="90045" y="69642"/>
                      </a:lnTo>
                      <a:close/>
                    </a:path>
                  </a:pathLst>
                </a:custGeom>
                <a:solidFill>
                  <a:srgbClr val="37474F"/>
                </a:solidFill>
                <a:ln w="2419" cap="flat">
                  <a:noFill/>
                  <a:prstDash val="solid"/>
                  <a:miter/>
                </a:ln>
              </p:spPr>
              <p:txBody>
                <a:bodyPr rtlCol="0" anchor="ctr"/>
                <a:lstStyle/>
                <a:p>
                  <a:endParaRPr lang="en-US"/>
                </a:p>
              </p:txBody>
            </p:sp>
            <p:sp>
              <p:nvSpPr>
                <p:cNvPr id="1481" name="Freeform: Shape 1480">
                  <a:extLst>
                    <a:ext uri="{FF2B5EF4-FFF2-40B4-BE49-F238E27FC236}">
                      <a16:creationId xmlns="" xmlns:a16="http://schemas.microsoft.com/office/drawing/2014/main" id="{C7673E68-E42C-4D0E-8B6D-D40096F6E64C}"/>
                    </a:ext>
                  </a:extLst>
                </p:cNvPr>
                <p:cNvSpPr/>
                <p:nvPr/>
              </p:nvSpPr>
              <p:spPr>
                <a:xfrm>
                  <a:off x="4836960" y="4249765"/>
                  <a:ext cx="120794" cy="52582"/>
                </a:xfrm>
                <a:custGeom>
                  <a:avLst/>
                  <a:gdLst>
                    <a:gd name="connsiteX0" fmla="*/ 0 w 120794"/>
                    <a:gd name="connsiteY0" fmla="*/ 17641 h 52582"/>
                    <a:gd name="connsiteX1" fmla="*/ 1163 w 120794"/>
                    <a:gd name="connsiteY1" fmla="*/ 18319 h 52582"/>
                    <a:gd name="connsiteX2" fmla="*/ 30895 w 120794"/>
                    <a:gd name="connsiteY2" fmla="*/ 1357 h 52582"/>
                    <a:gd name="connsiteX3" fmla="*/ 119607 w 120794"/>
                    <a:gd name="connsiteY3" fmla="*/ 52583 h 52582"/>
                    <a:gd name="connsiteX4" fmla="*/ 120794 w 120794"/>
                    <a:gd name="connsiteY4" fmla="*/ 51904 h 52582"/>
                    <a:gd name="connsiteX5" fmla="*/ 30895 w 120794"/>
                    <a:gd name="connsiteY5" fmla="*/ 0 h 52582"/>
                    <a:gd name="connsiteX6" fmla="*/ 0 w 120794"/>
                    <a:gd name="connsiteY6" fmla="*/ 17641 h 5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94" h="52582">
                      <a:moveTo>
                        <a:pt x="0" y="17641"/>
                      </a:moveTo>
                      <a:lnTo>
                        <a:pt x="1163" y="18319"/>
                      </a:lnTo>
                      <a:lnTo>
                        <a:pt x="30895" y="1357"/>
                      </a:lnTo>
                      <a:lnTo>
                        <a:pt x="119607" y="52583"/>
                      </a:lnTo>
                      <a:lnTo>
                        <a:pt x="120794" y="51904"/>
                      </a:lnTo>
                      <a:lnTo>
                        <a:pt x="30895" y="0"/>
                      </a:lnTo>
                      <a:lnTo>
                        <a:pt x="0" y="17641"/>
                      </a:lnTo>
                      <a:close/>
                    </a:path>
                  </a:pathLst>
                </a:custGeom>
                <a:solidFill>
                  <a:srgbClr val="263238"/>
                </a:solidFill>
                <a:ln w="2419" cap="flat">
                  <a:noFill/>
                  <a:prstDash val="solid"/>
                  <a:miter/>
                </a:ln>
              </p:spPr>
              <p:txBody>
                <a:bodyPr rtlCol="0" anchor="ctr"/>
                <a:lstStyle/>
                <a:p>
                  <a:endParaRPr lang="en-US"/>
                </a:p>
              </p:txBody>
            </p:sp>
            <p:sp>
              <p:nvSpPr>
                <p:cNvPr id="1482" name="Freeform: Shape 1481">
                  <a:extLst>
                    <a:ext uri="{FF2B5EF4-FFF2-40B4-BE49-F238E27FC236}">
                      <a16:creationId xmlns="" xmlns:a16="http://schemas.microsoft.com/office/drawing/2014/main" id="{900645AC-6038-41DA-9DC7-D0EF0C2977BE}"/>
                    </a:ext>
                  </a:extLst>
                </p:cNvPr>
                <p:cNvSpPr/>
                <p:nvPr/>
              </p:nvSpPr>
              <p:spPr>
                <a:xfrm>
                  <a:off x="4899114" y="4254296"/>
                  <a:ext cx="43011" cy="24813"/>
                </a:xfrm>
                <a:custGeom>
                  <a:avLst/>
                  <a:gdLst>
                    <a:gd name="connsiteX0" fmla="*/ 43011 w 43011"/>
                    <a:gd name="connsiteY0" fmla="*/ 15775 h 24813"/>
                    <a:gd name="connsiteX1" fmla="*/ 42430 w 43011"/>
                    <a:gd name="connsiteY1" fmla="*/ 16114 h 24813"/>
                    <a:gd name="connsiteX2" fmla="*/ 27357 w 43011"/>
                    <a:gd name="connsiteY2" fmla="*/ 24813 h 24813"/>
                    <a:gd name="connsiteX3" fmla="*/ 557 w 43011"/>
                    <a:gd name="connsiteY3" fmla="*/ 9329 h 24813"/>
                    <a:gd name="connsiteX4" fmla="*/ 0 w 43011"/>
                    <a:gd name="connsiteY4" fmla="*/ 9014 h 24813"/>
                    <a:gd name="connsiteX5" fmla="*/ 15654 w 43011"/>
                    <a:gd name="connsiteY5" fmla="*/ 0 h 24813"/>
                    <a:gd name="connsiteX6" fmla="*/ 43011 w 43011"/>
                    <a:gd name="connsiteY6" fmla="*/ 15775 h 2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11" h="24813">
                      <a:moveTo>
                        <a:pt x="43011" y="15775"/>
                      </a:moveTo>
                      <a:lnTo>
                        <a:pt x="42430" y="16114"/>
                      </a:lnTo>
                      <a:lnTo>
                        <a:pt x="27357" y="24813"/>
                      </a:lnTo>
                      <a:lnTo>
                        <a:pt x="557" y="9329"/>
                      </a:lnTo>
                      <a:lnTo>
                        <a:pt x="0" y="9014"/>
                      </a:lnTo>
                      <a:lnTo>
                        <a:pt x="15654" y="0"/>
                      </a:lnTo>
                      <a:lnTo>
                        <a:pt x="43011" y="15775"/>
                      </a:lnTo>
                      <a:close/>
                    </a:path>
                  </a:pathLst>
                </a:custGeom>
                <a:solidFill>
                  <a:srgbClr val="263238"/>
                </a:solidFill>
                <a:ln w="2419" cap="flat">
                  <a:noFill/>
                  <a:prstDash val="solid"/>
                  <a:miter/>
                </a:ln>
              </p:spPr>
              <p:txBody>
                <a:bodyPr rtlCol="0" anchor="ctr"/>
                <a:lstStyle/>
                <a:p>
                  <a:endParaRPr lang="en-US"/>
                </a:p>
              </p:txBody>
            </p:sp>
            <p:sp>
              <p:nvSpPr>
                <p:cNvPr id="1483" name="Freeform: Shape 1482">
                  <a:extLst>
                    <a:ext uri="{FF2B5EF4-FFF2-40B4-BE49-F238E27FC236}">
                      <a16:creationId xmlns="" xmlns:a16="http://schemas.microsoft.com/office/drawing/2014/main" id="{025B32B8-8F3B-4EBD-99D6-C282D302C569}"/>
                    </a:ext>
                  </a:extLst>
                </p:cNvPr>
                <p:cNvSpPr/>
                <p:nvPr/>
              </p:nvSpPr>
              <p:spPr>
                <a:xfrm>
                  <a:off x="4899672" y="4254926"/>
                  <a:ext cx="41872" cy="24183"/>
                </a:xfrm>
                <a:custGeom>
                  <a:avLst/>
                  <a:gdLst>
                    <a:gd name="connsiteX0" fmla="*/ 41872 w 41872"/>
                    <a:gd name="connsiteY0" fmla="*/ 15484 h 24183"/>
                    <a:gd name="connsiteX1" fmla="*/ 26800 w 41872"/>
                    <a:gd name="connsiteY1" fmla="*/ 24183 h 24183"/>
                    <a:gd name="connsiteX2" fmla="*/ 0 w 41872"/>
                    <a:gd name="connsiteY2" fmla="*/ 8699 h 24183"/>
                    <a:gd name="connsiteX3" fmla="*/ 15096 w 41872"/>
                    <a:gd name="connsiteY3" fmla="*/ 0 h 24183"/>
                    <a:gd name="connsiteX4" fmla="*/ 41872 w 41872"/>
                    <a:gd name="connsiteY4" fmla="*/ 15484 h 24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72" h="24183">
                      <a:moveTo>
                        <a:pt x="41872" y="15484"/>
                      </a:moveTo>
                      <a:lnTo>
                        <a:pt x="26800" y="24183"/>
                      </a:lnTo>
                      <a:lnTo>
                        <a:pt x="0" y="8699"/>
                      </a:lnTo>
                      <a:lnTo>
                        <a:pt x="15096" y="0"/>
                      </a:lnTo>
                      <a:lnTo>
                        <a:pt x="41872" y="15484"/>
                      </a:lnTo>
                      <a:close/>
                    </a:path>
                  </a:pathLst>
                </a:custGeom>
                <a:solidFill>
                  <a:srgbClr val="37474F"/>
                </a:solidFill>
                <a:ln w="2419" cap="flat">
                  <a:noFill/>
                  <a:prstDash val="solid"/>
                  <a:miter/>
                </a:ln>
              </p:spPr>
              <p:txBody>
                <a:bodyPr rtlCol="0" anchor="ctr"/>
                <a:lstStyle/>
                <a:p>
                  <a:endParaRPr lang="en-US"/>
                </a:p>
              </p:txBody>
            </p:sp>
            <p:sp>
              <p:nvSpPr>
                <p:cNvPr id="1484" name="Freeform: Shape 1483">
                  <a:extLst>
                    <a:ext uri="{FF2B5EF4-FFF2-40B4-BE49-F238E27FC236}">
                      <a16:creationId xmlns="" xmlns:a16="http://schemas.microsoft.com/office/drawing/2014/main" id="{21DE10F0-4B3C-4BA5-86E2-BA91A059EFDB}"/>
                    </a:ext>
                  </a:extLst>
                </p:cNvPr>
                <p:cNvSpPr/>
                <p:nvPr/>
              </p:nvSpPr>
              <p:spPr>
                <a:xfrm>
                  <a:off x="4809997" y="4196625"/>
                  <a:ext cx="114924" cy="128864"/>
                </a:xfrm>
                <a:custGeom>
                  <a:avLst/>
                  <a:gdLst>
                    <a:gd name="connsiteX0" fmla="*/ 114924 w 114924"/>
                    <a:gd name="connsiteY0" fmla="*/ 128427 h 128864"/>
                    <a:gd name="connsiteX1" fmla="*/ 109327 w 114924"/>
                    <a:gd name="connsiteY1" fmla="*/ 127991 h 128864"/>
                    <a:gd name="connsiteX2" fmla="*/ 13612 w 114924"/>
                    <a:gd name="connsiteY2" fmla="*/ 72743 h 128864"/>
                    <a:gd name="connsiteX3" fmla="*/ 10462 w 114924"/>
                    <a:gd name="connsiteY3" fmla="*/ 68188 h 128864"/>
                    <a:gd name="connsiteX4" fmla="*/ 18 w 114924"/>
                    <a:gd name="connsiteY4" fmla="*/ 5694 h 128864"/>
                    <a:gd name="connsiteX5" fmla="*/ 18 w 114924"/>
                    <a:gd name="connsiteY5" fmla="*/ 4628 h 128864"/>
                    <a:gd name="connsiteX6" fmla="*/ 1932 w 114924"/>
                    <a:gd name="connsiteY6" fmla="*/ 0 h 128864"/>
                    <a:gd name="connsiteX7" fmla="*/ 101282 w 114924"/>
                    <a:gd name="connsiteY7" fmla="*/ 57332 h 128864"/>
                    <a:gd name="connsiteX8" fmla="*/ 103705 w 114924"/>
                    <a:gd name="connsiteY8" fmla="*/ 60700 h 12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4" h="128864">
                      <a:moveTo>
                        <a:pt x="114924" y="128427"/>
                      </a:moveTo>
                      <a:cubicBezTo>
                        <a:pt x="113090" y="129137"/>
                        <a:pt x="111030" y="128977"/>
                        <a:pt x="109327" y="127991"/>
                      </a:cubicBezTo>
                      <a:lnTo>
                        <a:pt x="13612" y="72743"/>
                      </a:lnTo>
                      <a:cubicBezTo>
                        <a:pt x="11935" y="71772"/>
                        <a:pt x="10779" y="70100"/>
                        <a:pt x="10462" y="68188"/>
                      </a:cubicBezTo>
                      <a:lnTo>
                        <a:pt x="18" y="5694"/>
                      </a:lnTo>
                      <a:cubicBezTo>
                        <a:pt x="-6" y="5341"/>
                        <a:pt x="-6" y="4982"/>
                        <a:pt x="18" y="4628"/>
                      </a:cubicBezTo>
                      <a:cubicBezTo>
                        <a:pt x="13" y="2893"/>
                        <a:pt x="704" y="1226"/>
                        <a:pt x="1932" y="0"/>
                      </a:cubicBezTo>
                      <a:lnTo>
                        <a:pt x="101282" y="57332"/>
                      </a:lnTo>
                      <a:cubicBezTo>
                        <a:pt x="102554" y="58035"/>
                        <a:pt x="103443" y="59270"/>
                        <a:pt x="103705" y="60700"/>
                      </a:cubicBezTo>
                      <a:close/>
                    </a:path>
                  </a:pathLst>
                </a:custGeom>
                <a:solidFill>
                  <a:srgbClr val="37474F"/>
                </a:solidFill>
                <a:ln w="2419" cap="flat">
                  <a:noFill/>
                  <a:prstDash val="solid"/>
                  <a:miter/>
                </a:ln>
              </p:spPr>
              <p:txBody>
                <a:bodyPr rtlCol="0" anchor="ctr"/>
                <a:lstStyle/>
                <a:p>
                  <a:endParaRPr lang="en-US"/>
                </a:p>
              </p:txBody>
            </p:sp>
            <p:sp>
              <p:nvSpPr>
                <p:cNvPr id="1485" name="Freeform: Shape 1484">
                  <a:extLst>
                    <a:ext uri="{FF2B5EF4-FFF2-40B4-BE49-F238E27FC236}">
                      <a16:creationId xmlns="" xmlns:a16="http://schemas.microsoft.com/office/drawing/2014/main" id="{4E2BE1D8-EC88-40DA-88DD-1662759E47DC}"/>
                    </a:ext>
                  </a:extLst>
                </p:cNvPr>
                <p:cNvSpPr/>
                <p:nvPr/>
              </p:nvSpPr>
              <p:spPr>
                <a:xfrm>
                  <a:off x="4811711" y="4195583"/>
                  <a:ext cx="114760" cy="129445"/>
                </a:xfrm>
                <a:custGeom>
                  <a:avLst/>
                  <a:gdLst>
                    <a:gd name="connsiteX0" fmla="*/ 114761 w 114760"/>
                    <a:gd name="connsiteY0" fmla="*/ 128645 h 129445"/>
                    <a:gd name="connsiteX1" fmla="*/ 114107 w 114760"/>
                    <a:gd name="connsiteY1" fmla="*/ 129009 h 129445"/>
                    <a:gd name="connsiteX2" fmla="*/ 113210 w 114760"/>
                    <a:gd name="connsiteY2" fmla="*/ 129445 h 129445"/>
                    <a:gd name="connsiteX3" fmla="*/ 101894 w 114760"/>
                    <a:gd name="connsiteY3" fmla="*/ 61815 h 129445"/>
                    <a:gd name="connsiteX4" fmla="*/ 99471 w 114760"/>
                    <a:gd name="connsiteY4" fmla="*/ 58447 h 129445"/>
                    <a:gd name="connsiteX5" fmla="*/ 0 w 114760"/>
                    <a:gd name="connsiteY5" fmla="*/ 1018 h 129445"/>
                    <a:gd name="connsiteX6" fmla="*/ 1333 w 114760"/>
                    <a:gd name="connsiteY6" fmla="*/ 0 h 129445"/>
                    <a:gd name="connsiteX7" fmla="*/ 100997 w 114760"/>
                    <a:gd name="connsiteY7" fmla="*/ 57550 h 129445"/>
                    <a:gd name="connsiteX8" fmla="*/ 103420 w 114760"/>
                    <a:gd name="connsiteY8" fmla="*/ 60918 h 12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60" h="129445">
                      <a:moveTo>
                        <a:pt x="114761" y="128645"/>
                      </a:moveTo>
                      <a:lnTo>
                        <a:pt x="114107" y="129009"/>
                      </a:lnTo>
                      <a:cubicBezTo>
                        <a:pt x="113821" y="129179"/>
                        <a:pt x="113520" y="129324"/>
                        <a:pt x="113210" y="129445"/>
                      </a:cubicBezTo>
                      <a:lnTo>
                        <a:pt x="101894" y="61815"/>
                      </a:lnTo>
                      <a:cubicBezTo>
                        <a:pt x="101632" y="60385"/>
                        <a:pt x="100743" y="59149"/>
                        <a:pt x="99471" y="58447"/>
                      </a:cubicBezTo>
                      <a:lnTo>
                        <a:pt x="0" y="1018"/>
                      </a:lnTo>
                      <a:cubicBezTo>
                        <a:pt x="397" y="620"/>
                        <a:pt x="846" y="279"/>
                        <a:pt x="1333" y="0"/>
                      </a:cubicBezTo>
                      <a:lnTo>
                        <a:pt x="100997" y="57550"/>
                      </a:lnTo>
                      <a:cubicBezTo>
                        <a:pt x="102269" y="58253"/>
                        <a:pt x="103159" y="59489"/>
                        <a:pt x="103420" y="60918"/>
                      </a:cubicBezTo>
                      <a:close/>
                    </a:path>
                  </a:pathLst>
                </a:custGeom>
                <a:solidFill>
                  <a:srgbClr val="455A64"/>
                </a:solidFill>
                <a:ln w="2419" cap="flat">
                  <a:noFill/>
                  <a:prstDash val="solid"/>
                  <a:miter/>
                </a:ln>
              </p:spPr>
              <p:txBody>
                <a:bodyPr rtlCol="0" anchor="ctr"/>
                <a:lstStyle/>
                <a:p>
                  <a:endParaRPr lang="en-US"/>
                </a:p>
              </p:txBody>
            </p:sp>
            <p:sp>
              <p:nvSpPr>
                <p:cNvPr id="1486" name="Freeform: Shape 1485">
                  <a:extLst>
                    <a:ext uri="{FF2B5EF4-FFF2-40B4-BE49-F238E27FC236}">
                      <a16:creationId xmlns="" xmlns:a16="http://schemas.microsoft.com/office/drawing/2014/main" id="{D54CEA06-DD80-493F-A81B-AB16D20A6A94}"/>
                    </a:ext>
                  </a:extLst>
                </p:cNvPr>
                <p:cNvSpPr/>
                <p:nvPr/>
              </p:nvSpPr>
              <p:spPr>
                <a:xfrm>
                  <a:off x="4912684" y="4254442"/>
                  <a:ext cx="13787" cy="70586"/>
                </a:xfrm>
                <a:custGeom>
                  <a:avLst/>
                  <a:gdLst>
                    <a:gd name="connsiteX0" fmla="*/ 0 w 13787"/>
                    <a:gd name="connsiteY0" fmla="*/ 897 h 70586"/>
                    <a:gd name="connsiteX1" fmla="*/ 1551 w 13787"/>
                    <a:gd name="connsiteY1" fmla="*/ 0 h 70586"/>
                    <a:gd name="connsiteX2" fmla="*/ 2447 w 13787"/>
                    <a:gd name="connsiteY2" fmla="*/ 2084 h 70586"/>
                    <a:gd name="connsiteX3" fmla="*/ 13788 w 13787"/>
                    <a:gd name="connsiteY3" fmla="*/ 69787 h 70586"/>
                    <a:gd name="connsiteX4" fmla="*/ 13134 w 13787"/>
                    <a:gd name="connsiteY4" fmla="*/ 70150 h 70586"/>
                    <a:gd name="connsiteX5" fmla="*/ 12237 w 13787"/>
                    <a:gd name="connsiteY5" fmla="*/ 70587 h 70586"/>
                    <a:gd name="connsiteX6" fmla="*/ 921 w 13787"/>
                    <a:gd name="connsiteY6" fmla="*/ 2956 h 70586"/>
                    <a:gd name="connsiteX7" fmla="*/ 0 w 13787"/>
                    <a:gd name="connsiteY7" fmla="*/ 897 h 7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87" h="70586">
                      <a:moveTo>
                        <a:pt x="0" y="897"/>
                      </a:moveTo>
                      <a:lnTo>
                        <a:pt x="1551" y="0"/>
                      </a:lnTo>
                      <a:cubicBezTo>
                        <a:pt x="2011" y="613"/>
                        <a:pt x="2317" y="1328"/>
                        <a:pt x="2447" y="2084"/>
                      </a:cubicBezTo>
                      <a:lnTo>
                        <a:pt x="13788" y="69787"/>
                      </a:lnTo>
                      <a:lnTo>
                        <a:pt x="13134" y="70150"/>
                      </a:lnTo>
                      <a:cubicBezTo>
                        <a:pt x="12848" y="70320"/>
                        <a:pt x="12547" y="70465"/>
                        <a:pt x="12237" y="70587"/>
                      </a:cubicBezTo>
                      <a:lnTo>
                        <a:pt x="921" y="2956"/>
                      </a:lnTo>
                      <a:cubicBezTo>
                        <a:pt x="788" y="2205"/>
                        <a:pt x="473" y="1498"/>
                        <a:pt x="0" y="897"/>
                      </a:cubicBezTo>
                      <a:close/>
                    </a:path>
                  </a:pathLst>
                </a:custGeom>
                <a:solidFill>
                  <a:srgbClr val="263238"/>
                </a:solidFill>
                <a:ln w="2419" cap="flat">
                  <a:noFill/>
                  <a:prstDash val="solid"/>
                  <a:miter/>
                </a:ln>
              </p:spPr>
              <p:txBody>
                <a:bodyPr rtlCol="0" anchor="ctr"/>
                <a:lstStyle/>
                <a:p>
                  <a:endParaRPr lang="en-US"/>
                </a:p>
              </p:txBody>
            </p:sp>
            <p:sp>
              <p:nvSpPr>
                <p:cNvPr id="1487" name="Freeform: Shape 1486">
                  <a:extLst>
                    <a:ext uri="{FF2B5EF4-FFF2-40B4-BE49-F238E27FC236}">
                      <a16:creationId xmlns="" xmlns:a16="http://schemas.microsoft.com/office/drawing/2014/main" id="{CA3B045D-3B9D-4573-81FA-A6F4B5692436}"/>
                    </a:ext>
                  </a:extLst>
                </p:cNvPr>
                <p:cNvSpPr/>
                <p:nvPr/>
              </p:nvSpPr>
              <p:spPr>
                <a:xfrm>
                  <a:off x="4854140" y="4253543"/>
                  <a:ext cx="16987" cy="17983"/>
                </a:xfrm>
                <a:custGeom>
                  <a:avLst/>
                  <a:gdLst>
                    <a:gd name="connsiteX0" fmla="*/ 16890 w 16987"/>
                    <a:gd name="connsiteY0" fmla="*/ 13838 h 17983"/>
                    <a:gd name="connsiteX1" fmla="*/ 7197 w 16987"/>
                    <a:gd name="connsiteY1" fmla="*/ 1407 h 17983"/>
                    <a:gd name="connsiteX2" fmla="*/ 97 w 16987"/>
                    <a:gd name="connsiteY2" fmla="*/ 4145 h 17983"/>
                    <a:gd name="connsiteX3" fmla="*/ 9790 w 16987"/>
                    <a:gd name="connsiteY3" fmla="*/ 16576 h 17983"/>
                    <a:gd name="connsiteX4" fmla="*/ 16890 w 16987"/>
                    <a:gd name="connsiteY4" fmla="*/ 13838 h 1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87" h="17983">
                      <a:moveTo>
                        <a:pt x="16890" y="13838"/>
                      </a:moveTo>
                      <a:cubicBezTo>
                        <a:pt x="15375" y="8602"/>
                        <a:pt x="11905" y="4150"/>
                        <a:pt x="7197" y="1407"/>
                      </a:cubicBezTo>
                      <a:cubicBezTo>
                        <a:pt x="2569" y="-1258"/>
                        <a:pt x="-605" y="-22"/>
                        <a:pt x="97" y="4145"/>
                      </a:cubicBezTo>
                      <a:cubicBezTo>
                        <a:pt x="1602" y="9384"/>
                        <a:pt x="5075" y="13840"/>
                        <a:pt x="9790" y="16576"/>
                      </a:cubicBezTo>
                      <a:cubicBezTo>
                        <a:pt x="14418" y="19242"/>
                        <a:pt x="17593" y="18006"/>
                        <a:pt x="16890" y="13838"/>
                      </a:cubicBezTo>
                      <a:close/>
                    </a:path>
                  </a:pathLst>
                </a:custGeom>
                <a:solidFill>
                  <a:srgbClr val="BA68C8"/>
                </a:solidFill>
                <a:ln w="2419" cap="flat">
                  <a:noFill/>
                  <a:prstDash val="solid"/>
                  <a:miter/>
                </a:ln>
              </p:spPr>
              <p:txBody>
                <a:bodyPr rtlCol="0" anchor="ctr"/>
                <a:lstStyle/>
                <a:p>
                  <a:endParaRPr lang="en-US"/>
                </a:p>
              </p:txBody>
            </p:sp>
          </p:grpSp>
          <p:grpSp>
            <p:nvGrpSpPr>
              <p:cNvPr id="1488" name="Graphic 41">
                <a:extLst>
                  <a:ext uri="{FF2B5EF4-FFF2-40B4-BE49-F238E27FC236}">
                    <a16:creationId xmlns="" xmlns:a16="http://schemas.microsoft.com/office/drawing/2014/main" id="{0D610794-6680-4297-89F8-6861E5C1453F}"/>
                  </a:ext>
                </a:extLst>
              </p:cNvPr>
              <p:cNvGrpSpPr/>
              <p:nvPr/>
            </p:nvGrpSpPr>
            <p:grpSpPr>
              <a:xfrm>
                <a:off x="4929954" y="4292781"/>
                <a:ext cx="168574" cy="171748"/>
                <a:chOff x="4929954" y="4292781"/>
                <a:chExt cx="168574" cy="171748"/>
              </a:xfrm>
            </p:grpSpPr>
            <p:sp>
              <p:nvSpPr>
                <p:cNvPr id="1489" name="Freeform: Shape 1488">
                  <a:extLst>
                    <a:ext uri="{FF2B5EF4-FFF2-40B4-BE49-F238E27FC236}">
                      <a16:creationId xmlns="" xmlns:a16="http://schemas.microsoft.com/office/drawing/2014/main" id="{6A80C3C2-23DD-4DE6-9C42-56AC7F2983C1}"/>
                    </a:ext>
                  </a:extLst>
                </p:cNvPr>
                <p:cNvSpPr/>
                <p:nvPr/>
              </p:nvSpPr>
              <p:spPr>
                <a:xfrm>
                  <a:off x="4939072" y="4368701"/>
                  <a:ext cx="159456" cy="95773"/>
                </a:xfrm>
                <a:custGeom>
                  <a:avLst/>
                  <a:gdLst>
                    <a:gd name="connsiteX0" fmla="*/ 0 w 159456"/>
                    <a:gd name="connsiteY0" fmla="*/ 57300 h 95773"/>
                    <a:gd name="connsiteX1" fmla="*/ 2423 w 159456"/>
                    <a:gd name="connsiteY1" fmla="*/ 61443 h 95773"/>
                    <a:gd name="connsiteX2" fmla="*/ 60845 w 159456"/>
                    <a:gd name="connsiteY2" fmla="*/ 95174 h 95773"/>
                    <a:gd name="connsiteX3" fmla="*/ 65837 w 159456"/>
                    <a:gd name="connsiteY3" fmla="*/ 95174 h 95773"/>
                    <a:gd name="connsiteX4" fmla="*/ 156948 w 159456"/>
                    <a:gd name="connsiteY4" fmla="*/ 42567 h 95773"/>
                    <a:gd name="connsiteX5" fmla="*/ 158923 w 159456"/>
                    <a:gd name="connsiteY5" fmla="*/ 36255 h 95773"/>
                    <a:gd name="connsiteX6" fmla="*/ 156948 w 159456"/>
                    <a:gd name="connsiteY6" fmla="*/ 34280 h 95773"/>
                    <a:gd name="connsiteX7" fmla="*/ 98719 w 159456"/>
                    <a:gd name="connsiteY7" fmla="*/ 598 h 95773"/>
                    <a:gd name="connsiteX8" fmla="*/ 93728 w 159456"/>
                    <a:gd name="connsiteY8" fmla="*/ 598 h 95773"/>
                    <a:gd name="connsiteX9" fmla="*/ 2593 w 159456"/>
                    <a:gd name="connsiteY9" fmla="*/ 53205 h 95773"/>
                    <a:gd name="connsiteX10" fmla="*/ 0 w 159456"/>
                    <a:gd name="connsiteY10" fmla="*/ 57300 h 9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456" h="95773">
                      <a:moveTo>
                        <a:pt x="0" y="57300"/>
                      </a:moveTo>
                      <a:cubicBezTo>
                        <a:pt x="102" y="58989"/>
                        <a:pt x="1001" y="60527"/>
                        <a:pt x="2423" y="61443"/>
                      </a:cubicBezTo>
                      <a:lnTo>
                        <a:pt x="60845" y="95174"/>
                      </a:lnTo>
                      <a:cubicBezTo>
                        <a:pt x="62413" y="95973"/>
                        <a:pt x="64269" y="95973"/>
                        <a:pt x="65837" y="95174"/>
                      </a:cubicBezTo>
                      <a:lnTo>
                        <a:pt x="156948" y="42567"/>
                      </a:lnTo>
                      <a:cubicBezTo>
                        <a:pt x="159235" y="41370"/>
                        <a:pt x="160120" y="38545"/>
                        <a:pt x="158923" y="36255"/>
                      </a:cubicBezTo>
                      <a:cubicBezTo>
                        <a:pt x="158482" y="35411"/>
                        <a:pt x="157791" y="34721"/>
                        <a:pt x="156948" y="34280"/>
                      </a:cubicBezTo>
                      <a:lnTo>
                        <a:pt x="98719" y="598"/>
                      </a:lnTo>
                      <a:cubicBezTo>
                        <a:pt x="97152" y="-199"/>
                        <a:pt x="95296" y="-199"/>
                        <a:pt x="93728" y="598"/>
                      </a:cubicBezTo>
                      <a:lnTo>
                        <a:pt x="2593" y="53205"/>
                      </a:lnTo>
                      <a:cubicBezTo>
                        <a:pt x="1127" y="54082"/>
                        <a:pt x="165" y="55601"/>
                        <a:pt x="0" y="57300"/>
                      </a:cubicBezTo>
                      <a:close/>
                    </a:path>
                  </a:pathLst>
                </a:custGeom>
                <a:solidFill>
                  <a:srgbClr val="37474F"/>
                </a:solidFill>
                <a:ln w="2419" cap="flat">
                  <a:noFill/>
                  <a:prstDash val="solid"/>
                  <a:miter/>
                </a:ln>
              </p:spPr>
              <p:txBody>
                <a:bodyPr rtlCol="0" anchor="ctr"/>
                <a:lstStyle/>
                <a:p>
                  <a:endParaRPr lang="en-US"/>
                </a:p>
              </p:txBody>
            </p:sp>
            <p:sp>
              <p:nvSpPr>
                <p:cNvPr id="1490" name="Freeform: Shape 1489">
                  <a:extLst>
                    <a:ext uri="{FF2B5EF4-FFF2-40B4-BE49-F238E27FC236}">
                      <a16:creationId xmlns="" xmlns:a16="http://schemas.microsoft.com/office/drawing/2014/main" id="{C554D9D5-4EA4-4693-A031-8700C0657B1C}"/>
                    </a:ext>
                  </a:extLst>
                </p:cNvPr>
                <p:cNvSpPr/>
                <p:nvPr/>
              </p:nvSpPr>
              <p:spPr>
                <a:xfrm>
                  <a:off x="4940588" y="4368701"/>
                  <a:ext cx="156529" cy="90418"/>
                </a:xfrm>
                <a:custGeom>
                  <a:avLst/>
                  <a:gdLst>
                    <a:gd name="connsiteX0" fmla="*/ 980 w 156529"/>
                    <a:gd name="connsiteY0" fmla="*/ 56088 h 90418"/>
                    <a:gd name="connsiteX1" fmla="*/ 59402 w 156529"/>
                    <a:gd name="connsiteY1" fmla="*/ 89819 h 90418"/>
                    <a:gd name="connsiteX2" fmla="*/ 64394 w 156529"/>
                    <a:gd name="connsiteY2" fmla="*/ 89819 h 90418"/>
                    <a:gd name="connsiteX3" fmla="*/ 155504 w 156529"/>
                    <a:gd name="connsiteY3" fmla="*/ 37212 h 90418"/>
                    <a:gd name="connsiteX4" fmla="*/ 156445 w 156529"/>
                    <a:gd name="connsiteY4" fmla="*/ 35268 h 90418"/>
                    <a:gd name="connsiteX5" fmla="*/ 155504 w 156529"/>
                    <a:gd name="connsiteY5" fmla="*/ 34328 h 90418"/>
                    <a:gd name="connsiteX6" fmla="*/ 97203 w 156529"/>
                    <a:gd name="connsiteY6" fmla="*/ 598 h 90418"/>
                    <a:gd name="connsiteX7" fmla="*/ 92212 w 156529"/>
                    <a:gd name="connsiteY7" fmla="*/ 598 h 90418"/>
                    <a:gd name="connsiteX8" fmla="*/ 1077 w 156529"/>
                    <a:gd name="connsiteY8" fmla="*/ 53205 h 90418"/>
                    <a:gd name="connsiteX9" fmla="*/ 69 w 156529"/>
                    <a:gd name="connsiteY9" fmla="*/ 55114 h 90418"/>
                    <a:gd name="connsiteX10" fmla="*/ 980 w 156529"/>
                    <a:gd name="connsiteY10" fmla="*/ 56088 h 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529" h="90418">
                      <a:moveTo>
                        <a:pt x="980" y="56088"/>
                      </a:moveTo>
                      <a:lnTo>
                        <a:pt x="59402" y="89819"/>
                      </a:lnTo>
                      <a:cubicBezTo>
                        <a:pt x="60970" y="90618"/>
                        <a:pt x="62826" y="90618"/>
                        <a:pt x="64394" y="89819"/>
                      </a:cubicBezTo>
                      <a:lnTo>
                        <a:pt x="155504" y="37212"/>
                      </a:lnTo>
                      <a:cubicBezTo>
                        <a:pt x="156302" y="36936"/>
                        <a:pt x="156721" y="36066"/>
                        <a:pt x="156445" y="35268"/>
                      </a:cubicBezTo>
                      <a:cubicBezTo>
                        <a:pt x="156292" y="34827"/>
                        <a:pt x="155946" y="34481"/>
                        <a:pt x="155504" y="34328"/>
                      </a:cubicBezTo>
                      <a:lnTo>
                        <a:pt x="97203" y="598"/>
                      </a:lnTo>
                      <a:cubicBezTo>
                        <a:pt x="95636" y="-199"/>
                        <a:pt x="93779" y="-199"/>
                        <a:pt x="92212" y="598"/>
                      </a:cubicBezTo>
                      <a:lnTo>
                        <a:pt x="1077" y="53205"/>
                      </a:lnTo>
                      <a:cubicBezTo>
                        <a:pt x="272" y="53454"/>
                        <a:pt x="-181" y="54307"/>
                        <a:pt x="69" y="55114"/>
                      </a:cubicBezTo>
                      <a:cubicBezTo>
                        <a:pt x="207" y="55562"/>
                        <a:pt x="543" y="55921"/>
                        <a:pt x="980" y="56088"/>
                      </a:cubicBezTo>
                      <a:close/>
                    </a:path>
                  </a:pathLst>
                </a:custGeom>
                <a:solidFill>
                  <a:srgbClr val="455A64"/>
                </a:solidFill>
                <a:ln w="2419" cap="flat">
                  <a:noFill/>
                  <a:prstDash val="solid"/>
                  <a:miter/>
                </a:ln>
              </p:spPr>
              <p:txBody>
                <a:bodyPr rtlCol="0" anchor="ctr"/>
                <a:lstStyle/>
                <a:p>
                  <a:endParaRPr lang="en-US"/>
                </a:p>
              </p:txBody>
            </p:sp>
            <p:sp>
              <p:nvSpPr>
                <p:cNvPr id="1491" name="Freeform: Shape 1490">
                  <a:extLst>
                    <a:ext uri="{FF2B5EF4-FFF2-40B4-BE49-F238E27FC236}">
                      <a16:creationId xmlns="" xmlns:a16="http://schemas.microsoft.com/office/drawing/2014/main" id="{9F901512-44AA-4295-9A46-5FD844E0BEAC}"/>
                    </a:ext>
                  </a:extLst>
                </p:cNvPr>
                <p:cNvSpPr/>
                <p:nvPr/>
              </p:nvSpPr>
              <p:spPr>
                <a:xfrm>
                  <a:off x="4939218" y="4422076"/>
                  <a:ext cx="63268" cy="42454"/>
                </a:xfrm>
                <a:custGeom>
                  <a:avLst/>
                  <a:gdLst>
                    <a:gd name="connsiteX0" fmla="*/ 63269 w 63268"/>
                    <a:gd name="connsiteY0" fmla="*/ 37050 h 42454"/>
                    <a:gd name="connsiteX1" fmla="*/ 63269 w 63268"/>
                    <a:gd name="connsiteY1" fmla="*/ 42454 h 42454"/>
                    <a:gd name="connsiteX2" fmla="*/ 60845 w 63268"/>
                    <a:gd name="connsiteY2" fmla="*/ 41848 h 42454"/>
                    <a:gd name="connsiteX3" fmla="*/ 2423 w 63268"/>
                    <a:gd name="connsiteY3" fmla="*/ 8118 h 42454"/>
                    <a:gd name="connsiteX4" fmla="*/ 0 w 63268"/>
                    <a:gd name="connsiteY4" fmla="*/ 3974 h 42454"/>
                    <a:gd name="connsiteX5" fmla="*/ 2254 w 63268"/>
                    <a:gd name="connsiteY5" fmla="*/ 0 h 42454"/>
                    <a:gd name="connsiteX6" fmla="*/ 2496 w 63268"/>
                    <a:gd name="connsiteY6" fmla="*/ 2714 h 42454"/>
                    <a:gd name="connsiteX7" fmla="*/ 60918 w 63268"/>
                    <a:gd name="connsiteY7" fmla="*/ 36444 h 42454"/>
                    <a:gd name="connsiteX8" fmla="*/ 63269 w 63268"/>
                    <a:gd name="connsiteY8" fmla="*/ 37050 h 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268" h="42454">
                      <a:moveTo>
                        <a:pt x="63269" y="37050"/>
                      </a:moveTo>
                      <a:lnTo>
                        <a:pt x="63269" y="42454"/>
                      </a:lnTo>
                      <a:cubicBezTo>
                        <a:pt x="62423" y="42466"/>
                        <a:pt x="61587" y="42257"/>
                        <a:pt x="60845" y="41848"/>
                      </a:cubicBezTo>
                      <a:lnTo>
                        <a:pt x="2423" y="8118"/>
                      </a:lnTo>
                      <a:cubicBezTo>
                        <a:pt x="1001" y="7202"/>
                        <a:pt x="102" y="5663"/>
                        <a:pt x="0" y="3974"/>
                      </a:cubicBezTo>
                      <a:cubicBezTo>
                        <a:pt x="126" y="2382"/>
                        <a:pt x="952" y="926"/>
                        <a:pt x="2254" y="0"/>
                      </a:cubicBezTo>
                      <a:cubicBezTo>
                        <a:pt x="1115" y="800"/>
                        <a:pt x="1212" y="1987"/>
                        <a:pt x="2496" y="2714"/>
                      </a:cubicBezTo>
                      <a:lnTo>
                        <a:pt x="60918" y="36444"/>
                      </a:lnTo>
                      <a:cubicBezTo>
                        <a:pt x="61638" y="36842"/>
                        <a:pt x="62447" y="37050"/>
                        <a:pt x="63269" y="37050"/>
                      </a:cubicBezTo>
                      <a:close/>
                    </a:path>
                  </a:pathLst>
                </a:custGeom>
                <a:solidFill>
                  <a:srgbClr val="263238"/>
                </a:solidFill>
                <a:ln w="2419" cap="flat">
                  <a:noFill/>
                  <a:prstDash val="solid"/>
                  <a:miter/>
                </a:ln>
              </p:spPr>
              <p:txBody>
                <a:bodyPr rtlCol="0" anchor="ctr"/>
                <a:lstStyle/>
                <a:p>
                  <a:endParaRPr lang="en-US"/>
                </a:p>
              </p:txBody>
            </p:sp>
            <p:sp>
              <p:nvSpPr>
                <p:cNvPr id="1492" name="Freeform: Shape 1491">
                  <a:extLst>
                    <a:ext uri="{FF2B5EF4-FFF2-40B4-BE49-F238E27FC236}">
                      <a16:creationId xmlns="" xmlns:a16="http://schemas.microsoft.com/office/drawing/2014/main" id="{1B9B3824-DCB6-4237-8B7F-30AFB2D3A6AE}"/>
                    </a:ext>
                  </a:extLst>
                </p:cNvPr>
                <p:cNvSpPr/>
                <p:nvPr/>
              </p:nvSpPr>
              <p:spPr>
                <a:xfrm>
                  <a:off x="4948714" y="4373675"/>
                  <a:ext cx="90198" cy="52045"/>
                </a:xfrm>
                <a:custGeom>
                  <a:avLst/>
                  <a:gdLst>
                    <a:gd name="connsiteX0" fmla="*/ 560 w 90198"/>
                    <a:gd name="connsiteY0" fmla="*/ 48667 h 52045"/>
                    <a:gd name="connsiteX1" fmla="*/ 84231 w 90198"/>
                    <a:gd name="connsiteY1" fmla="*/ 325 h 52045"/>
                    <a:gd name="connsiteX2" fmla="*/ 86655 w 90198"/>
                    <a:gd name="connsiteY2" fmla="*/ 325 h 52045"/>
                    <a:gd name="connsiteX3" fmla="*/ 89708 w 90198"/>
                    <a:gd name="connsiteY3" fmla="*/ 2022 h 52045"/>
                    <a:gd name="connsiteX4" fmla="*/ 89708 w 90198"/>
                    <a:gd name="connsiteY4" fmla="*/ 3378 h 52045"/>
                    <a:gd name="connsiteX5" fmla="*/ 5963 w 90198"/>
                    <a:gd name="connsiteY5" fmla="*/ 51721 h 52045"/>
                    <a:gd name="connsiteX6" fmla="*/ 3540 w 90198"/>
                    <a:gd name="connsiteY6" fmla="*/ 51721 h 52045"/>
                    <a:gd name="connsiteX7" fmla="*/ 487 w 90198"/>
                    <a:gd name="connsiteY7" fmla="*/ 50024 h 52045"/>
                    <a:gd name="connsiteX8" fmla="*/ 34 w 90198"/>
                    <a:gd name="connsiteY8" fmla="*/ 49140 h 52045"/>
                    <a:gd name="connsiteX9" fmla="*/ 560 w 90198"/>
                    <a:gd name="connsiteY9" fmla="*/ 48667 h 5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98" h="52045">
                      <a:moveTo>
                        <a:pt x="560" y="48667"/>
                      </a:moveTo>
                      <a:lnTo>
                        <a:pt x="84231" y="325"/>
                      </a:lnTo>
                      <a:cubicBezTo>
                        <a:pt x="84980" y="-108"/>
                        <a:pt x="85906" y="-108"/>
                        <a:pt x="86655" y="325"/>
                      </a:cubicBezTo>
                      <a:lnTo>
                        <a:pt x="89708" y="2022"/>
                      </a:lnTo>
                      <a:cubicBezTo>
                        <a:pt x="90362" y="2409"/>
                        <a:pt x="90362" y="3015"/>
                        <a:pt x="89708" y="3378"/>
                      </a:cubicBezTo>
                      <a:lnTo>
                        <a:pt x="5963" y="51721"/>
                      </a:lnTo>
                      <a:cubicBezTo>
                        <a:pt x="5215" y="52154"/>
                        <a:pt x="4289" y="52154"/>
                        <a:pt x="3540" y="51721"/>
                      </a:cubicBezTo>
                      <a:lnTo>
                        <a:pt x="487" y="50024"/>
                      </a:lnTo>
                      <a:cubicBezTo>
                        <a:pt x="119" y="49906"/>
                        <a:pt x="-85" y="49511"/>
                        <a:pt x="34" y="49140"/>
                      </a:cubicBezTo>
                      <a:cubicBezTo>
                        <a:pt x="111" y="48900"/>
                        <a:pt x="313" y="48718"/>
                        <a:pt x="560" y="48667"/>
                      </a:cubicBezTo>
                      <a:close/>
                    </a:path>
                  </a:pathLst>
                </a:custGeom>
                <a:solidFill>
                  <a:srgbClr val="263238"/>
                </a:solidFill>
                <a:ln w="2419" cap="flat">
                  <a:noFill/>
                  <a:prstDash val="solid"/>
                  <a:miter/>
                </a:ln>
              </p:spPr>
              <p:txBody>
                <a:bodyPr rtlCol="0" anchor="ctr"/>
                <a:lstStyle/>
                <a:p>
                  <a:endParaRPr lang="en-US"/>
                </a:p>
              </p:txBody>
            </p:sp>
            <p:sp>
              <p:nvSpPr>
                <p:cNvPr id="1493" name="Freeform: Shape 1492">
                  <a:extLst>
                    <a:ext uri="{FF2B5EF4-FFF2-40B4-BE49-F238E27FC236}">
                      <a16:creationId xmlns="" xmlns:a16="http://schemas.microsoft.com/office/drawing/2014/main" id="{71B6148D-E495-4B8D-986C-757E60854652}"/>
                    </a:ext>
                  </a:extLst>
                </p:cNvPr>
                <p:cNvSpPr/>
                <p:nvPr/>
              </p:nvSpPr>
              <p:spPr>
                <a:xfrm>
                  <a:off x="4956967" y="4378529"/>
                  <a:ext cx="108574" cy="62613"/>
                </a:xfrm>
                <a:custGeom>
                  <a:avLst/>
                  <a:gdLst>
                    <a:gd name="connsiteX0" fmla="*/ 546 w 108574"/>
                    <a:gd name="connsiteY0" fmla="*/ 48660 h 62613"/>
                    <a:gd name="connsiteX1" fmla="*/ 84266 w 108574"/>
                    <a:gd name="connsiteY1" fmla="*/ 318 h 62613"/>
                    <a:gd name="connsiteX2" fmla="*/ 86422 w 108574"/>
                    <a:gd name="connsiteY2" fmla="*/ 197 h 62613"/>
                    <a:gd name="connsiteX3" fmla="*/ 108231 w 108574"/>
                    <a:gd name="connsiteY3" fmla="*/ 12773 h 62613"/>
                    <a:gd name="connsiteX4" fmla="*/ 108013 w 108574"/>
                    <a:gd name="connsiteY4" fmla="*/ 14033 h 62613"/>
                    <a:gd name="connsiteX5" fmla="*/ 24365 w 108574"/>
                    <a:gd name="connsiteY5" fmla="*/ 62302 h 62613"/>
                    <a:gd name="connsiteX6" fmla="*/ 22233 w 108574"/>
                    <a:gd name="connsiteY6" fmla="*/ 62424 h 62613"/>
                    <a:gd name="connsiteX7" fmla="*/ 424 w 108574"/>
                    <a:gd name="connsiteY7" fmla="*/ 49896 h 62613"/>
                    <a:gd name="connsiteX8" fmla="*/ 546 w 108574"/>
                    <a:gd name="connsiteY8" fmla="*/ 48660 h 6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74" h="62613">
                      <a:moveTo>
                        <a:pt x="546" y="48660"/>
                      </a:moveTo>
                      <a:lnTo>
                        <a:pt x="84266" y="318"/>
                      </a:lnTo>
                      <a:cubicBezTo>
                        <a:pt x="84925" y="-58"/>
                        <a:pt x="85724" y="-104"/>
                        <a:pt x="86422" y="197"/>
                      </a:cubicBezTo>
                      <a:lnTo>
                        <a:pt x="108231" y="12773"/>
                      </a:lnTo>
                      <a:cubicBezTo>
                        <a:pt x="108764" y="13088"/>
                        <a:pt x="108667" y="13645"/>
                        <a:pt x="108013" y="14033"/>
                      </a:cubicBezTo>
                      <a:lnTo>
                        <a:pt x="24365" y="62302"/>
                      </a:lnTo>
                      <a:cubicBezTo>
                        <a:pt x="23711" y="62671"/>
                        <a:pt x="22924" y="62714"/>
                        <a:pt x="22233" y="62424"/>
                      </a:cubicBezTo>
                      <a:lnTo>
                        <a:pt x="424" y="49896"/>
                      </a:lnTo>
                      <a:cubicBezTo>
                        <a:pt x="-206" y="49581"/>
                        <a:pt x="-109" y="49048"/>
                        <a:pt x="546" y="48660"/>
                      </a:cubicBezTo>
                      <a:close/>
                    </a:path>
                  </a:pathLst>
                </a:custGeom>
                <a:solidFill>
                  <a:srgbClr val="263238"/>
                </a:solidFill>
                <a:ln w="2419" cap="flat">
                  <a:noFill/>
                  <a:prstDash val="solid"/>
                  <a:miter/>
                </a:ln>
              </p:spPr>
              <p:txBody>
                <a:bodyPr rtlCol="0" anchor="ctr"/>
                <a:lstStyle/>
                <a:p>
                  <a:endParaRPr lang="en-US"/>
                </a:p>
              </p:txBody>
            </p:sp>
            <p:sp>
              <p:nvSpPr>
                <p:cNvPr id="1494" name="Freeform: Shape 1493">
                  <a:extLst>
                    <a:ext uri="{FF2B5EF4-FFF2-40B4-BE49-F238E27FC236}">
                      <a16:creationId xmlns="" xmlns:a16="http://schemas.microsoft.com/office/drawing/2014/main" id="{0CE389F7-9AB9-48BE-A84C-1431EF949A97}"/>
                    </a:ext>
                  </a:extLst>
                </p:cNvPr>
                <p:cNvSpPr/>
                <p:nvPr/>
              </p:nvSpPr>
              <p:spPr>
                <a:xfrm>
                  <a:off x="4959191" y="4380473"/>
                  <a:ext cx="104324" cy="59530"/>
                </a:xfrm>
                <a:custGeom>
                  <a:avLst/>
                  <a:gdLst>
                    <a:gd name="connsiteX0" fmla="*/ 70871 w 104324"/>
                    <a:gd name="connsiteY0" fmla="*/ 18680 h 59530"/>
                    <a:gd name="connsiteX1" fmla="*/ 73488 w 104324"/>
                    <a:gd name="connsiteY1" fmla="*/ 17153 h 59530"/>
                    <a:gd name="connsiteX2" fmla="*/ 73488 w 104324"/>
                    <a:gd name="connsiteY2" fmla="*/ 16935 h 59530"/>
                    <a:gd name="connsiteX3" fmla="*/ 71065 w 104324"/>
                    <a:gd name="connsiteY3" fmla="*/ 15505 h 59530"/>
                    <a:gd name="connsiteX4" fmla="*/ 70678 w 104324"/>
                    <a:gd name="connsiteY4" fmla="*/ 15505 h 59530"/>
                    <a:gd name="connsiteX5" fmla="*/ 68060 w 104324"/>
                    <a:gd name="connsiteY5" fmla="*/ 17032 h 59530"/>
                    <a:gd name="connsiteX6" fmla="*/ 68060 w 104324"/>
                    <a:gd name="connsiteY6" fmla="*/ 17250 h 59530"/>
                    <a:gd name="connsiteX7" fmla="*/ 70484 w 104324"/>
                    <a:gd name="connsiteY7" fmla="*/ 18680 h 59530"/>
                    <a:gd name="connsiteX8" fmla="*/ 70871 w 104324"/>
                    <a:gd name="connsiteY8" fmla="*/ 18680 h 59530"/>
                    <a:gd name="connsiteX9" fmla="*/ 67043 w 104324"/>
                    <a:gd name="connsiteY9" fmla="*/ 13446 h 59530"/>
                    <a:gd name="connsiteX10" fmla="*/ 64426 w 104324"/>
                    <a:gd name="connsiteY10" fmla="*/ 14948 h 59530"/>
                    <a:gd name="connsiteX11" fmla="*/ 64426 w 104324"/>
                    <a:gd name="connsiteY11" fmla="*/ 15166 h 59530"/>
                    <a:gd name="connsiteX12" fmla="*/ 66849 w 104324"/>
                    <a:gd name="connsiteY12" fmla="*/ 16620 h 59530"/>
                    <a:gd name="connsiteX13" fmla="*/ 67237 w 104324"/>
                    <a:gd name="connsiteY13" fmla="*/ 16620 h 59530"/>
                    <a:gd name="connsiteX14" fmla="*/ 69854 w 104324"/>
                    <a:gd name="connsiteY14" fmla="*/ 15093 h 59530"/>
                    <a:gd name="connsiteX15" fmla="*/ 69854 w 104324"/>
                    <a:gd name="connsiteY15" fmla="*/ 14875 h 59530"/>
                    <a:gd name="connsiteX16" fmla="*/ 67430 w 104324"/>
                    <a:gd name="connsiteY16" fmla="*/ 13421 h 59530"/>
                    <a:gd name="connsiteX17" fmla="*/ 67043 w 104324"/>
                    <a:gd name="connsiteY17" fmla="*/ 13446 h 59530"/>
                    <a:gd name="connsiteX18" fmla="*/ 58586 w 104324"/>
                    <a:gd name="connsiteY18" fmla="*/ 18292 h 59530"/>
                    <a:gd name="connsiteX19" fmla="*/ 54127 w 104324"/>
                    <a:gd name="connsiteY19" fmla="*/ 20836 h 59530"/>
                    <a:gd name="connsiteX20" fmla="*/ 54127 w 104324"/>
                    <a:gd name="connsiteY20" fmla="*/ 21054 h 59530"/>
                    <a:gd name="connsiteX21" fmla="*/ 56550 w 104324"/>
                    <a:gd name="connsiteY21" fmla="*/ 22508 h 59530"/>
                    <a:gd name="connsiteX22" fmla="*/ 56938 w 104324"/>
                    <a:gd name="connsiteY22" fmla="*/ 22508 h 59530"/>
                    <a:gd name="connsiteX23" fmla="*/ 61373 w 104324"/>
                    <a:gd name="connsiteY23" fmla="*/ 19940 h 59530"/>
                    <a:gd name="connsiteX24" fmla="*/ 61373 w 104324"/>
                    <a:gd name="connsiteY24" fmla="*/ 19722 h 59530"/>
                    <a:gd name="connsiteX25" fmla="*/ 58949 w 104324"/>
                    <a:gd name="connsiteY25" fmla="*/ 18268 h 59530"/>
                    <a:gd name="connsiteX26" fmla="*/ 58586 w 104324"/>
                    <a:gd name="connsiteY26" fmla="*/ 18340 h 59530"/>
                    <a:gd name="connsiteX27" fmla="*/ 63214 w 104324"/>
                    <a:gd name="connsiteY27" fmla="*/ 15602 h 59530"/>
                    <a:gd name="connsiteX28" fmla="*/ 60597 w 104324"/>
                    <a:gd name="connsiteY28" fmla="*/ 17129 h 59530"/>
                    <a:gd name="connsiteX29" fmla="*/ 60597 w 104324"/>
                    <a:gd name="connsiteY29" fmla="*/ 17347 h 59530"/>
                    <a:gd name="connsiteX30" fmla="*/ 63020 w 104324"/>
                    <a:gd name="connsiteY30" fmla="*/ 18776 h 59530"/>
                    <a:gd name="connsiteX31" fmla="*/ 63408 w 104324"/>
                    <a:gd name="connsiteY31" fmla="*/ 18776 h 59530"/>
                    <a:gd name="connsiteX32" fmla="*/ 66025 w 104324"/>
                    <a:gd name="connsiteY32" fmla="*/ 17250 h 59530"/>
                    <a:gd name="connsiteX33" fmla="*/ 66025 w 104324"/>
                    <a:gd name="connsiteY33" fmla="*/ 17032 h 59530"/>
                    <a:gd name="connsiteX34" fmla="*/ 63602 w 104324"/>
                    <a:gd name="connsiteY34" fmla="*/ 15578 h 59530"/>
                    <a:gd name="connsiteX35" fmla="*/ 63214 w 104324"/>
                    <a:gd name="connsiteY35" fmla="*/ 15651 h 59530"/>
                    <a:gd name="connsiteX36" fmla="*/ 52916 w 104324"/>
                    <a:gd name="connsiteY36" fmla="*/ 21539 h 59530"/>
                    <a:gd name="connsiteX37" fmla="*/ 50299 w 104324"/>
                    <a:gd name="connsiteY37" fmla="*/ 23065 h 59530"/>
                    <a:gd name="connsiteX38" fmla="*/ 50299 w 104324"/>
                    <a:gd name="connsiteY38" fmla="*/ 23284 h 59530"/>
                    <a:gd name="connsiteX39" fmla="*/ 52722 w 104324"/>
                    <a:gd name="connsiteY39" fmla="*/ 24713 h 59530"/>
                    <a:gd name="connsiteX40" fmla="*/ 53110 w 104324"/>
                    <a:gd name="connsiteY40" fmla="*/ 24713 h 59530"/>
                    <a:gd name="connsiteX41" fmla="*/ 55727 w 104324"/>
                    <a:gd name="connsiteY41" fmla="*/ 23187 h 59530"/>
                    <a:gd name="connsiteX42" fmla="*/ 55727 w 104324"/>
                    <a:gd name="connsiteY42" fmla="*/ 22969 h 59530"/>
                    <a:gd name="connsiteX43" fmla="*/ 53303 w 104324"/>
                    <a:gd name="connsiteY43" fmla="*/ 21539 h 59530"/>
                    <a:gd name="connsiteX44" fmla="*/ 52916 w 104324"/>
                    <a:gd name="connsiteY44" fmla="*/ 21587 h 59530"/>
                    <a:gd name="connsiteX45" fmla="*/ 49087 w 104324"/>
                    <a:gd name="connsiteY45" fmla="*/ 23744 h 59530"/>
                    <a:gd name="connsiteX46" fmla="*/ 46470 w 104324"/>
                    <a:gd name="connsiteY46" fmla="*/ 25271 h 59530"/>
                    <a:gd name="connsiteX47" fmla="*/ 46470 w 104324"/>
                    <a:gd name="connsiteY47" fmla="*/ 25489 h 59530"/>
                    <a:gd name="connsiteX48" fmla="*/ 48893 w 104324"/>
                    <a:gd name="connsiteY48" fmla="*/ 26942 h 59530"/>
                    <a:gd name="connsiteX49" fmla="*/ 49257 w 104324"/>
                    <a:gd name="connsiteY49" fmla="*/ 26942 h 59530"/>
                    <a:gd name="connsiteX50" fmla="*/ 51898 w 104324"/>
                    <a:gd name="connsiteY50" fmla="*/ 25440 h 59530"/>
                    <a:gd name="connsiteX51" fmla="*/ 51898 w 104324"/>
                    <a:gd name="connsiteY51" fmla="*/ 25222 h 59530"/>
                    <a:gd name="connsiteX52" fmla="*/ 49475 w 104324"/>
                    <a:gd name="connsiteY52" fmla="*/ 23768 h 59530"/>
                    <a:gd name="connsiteX53" fmla="*/ 49087 w 104324"/>
                    <a:gd name="connsiteY53" fmla="*/ 23720 h 59530"/>
                    <a:gd name="connsiteX54" fmla="*/ 58925 w 104324"/>
                    <a:gd name="connsiteY54" fmla="*/ 29656 h 59530"/>
                    <a:gd name="connsiteX55" fmla="*/ 61542 w 104324"/>
                    <a:gd name="connsiteY55" fmla="*/ 28154 h 59530"/>
                    <a:gd name="connsiteX56" fmla="*/ 61542 w 104324"/>
                    <a:gd name="connsiteY56" fmla="*/ 27936 h 59530"/>
                    <a:gd name="connsiteX57" fmla="*/ 59119 w 104324"/>
                    <a:gd name="connsiteY57" fmla="*/ 26482 h 59530"/>
                    <a:gd name="connsiteX58" fmla="*/ 58731 w 104324"/>
                    <a:gd name="connsiteY58" fmla="*/ 26482 h 59530"/>
                    <a:gd name="connsiteX59" fmla="*/ 56114 w 104324"/>
                    <a:gd name="connsiteY59" fmla="*/ 27984 h 59530"/>
                    <a:gd name="connsiteX60" fmla="*/ 56114 w 104324"/>
                    <a:gd name="connsiteY60" fmla="*/ 28203 h 59530"/>
                    <a:gd name="connsiteX61" fmla="*/ 58537 w 104324"/>
                    <a:gd name="connsiteY61" fmla="*/ 29656 h 59530"/>
                    <a:gd name="connsiteX62" fmla="*/ 58925 w 104324"/>
                    <a:gd name="connsiteY62" fmla="*/ 29705 h 59530"/>
                    <a:gd name="connsiteX63" fmla="*/ 55097 w 104324"/>
                    <a:gd name="connsiteY63" fmla="*/ 31886 h 59530"/>
                    <a:gd name="connsiteX64" fmla="*/ 57714 w 104324"/>
                    <a:gd name="connsiteY64" fmla="*/ 30359 h 59530"/>
                    <a:gd name="connsiteX65" fmla="*/ 57714 w 104324"/>
                    <a:gd name="connsiteY65" fmla="*/ 30141 h 59530"/>
                    <a:gd name="connsiteX66" fmla="*/ 55290 w 104324"/>
                    <a:gd name="connsiteY66" fmla="*/ 28687 h 59530"/>
                    <a:gd name="connsiteX67" fmla="*/ 54903 w 104324"/>
                    <a:gd name="connsiteY67" fmla="*/ 28687 h 59530"/>
                    <a:gd name="connsiteX68" fmla="*/ 52286 w 104324"/>
                    <a:gd name="connsiteY68" fmla="*/ 30190 h 59530"/>
                    <a:gd name="connsiteX69" fmla="*/ 52286 w 104324"/>
                    <a:gd name="connsiteY69" fmla="*/ 30408 h 59530"/>
                    <a:gd name="connsiteX70" fmla="*/ 54709 w 104324"/>
                    <a:gd name="connsiteY70" fmla="*/ 31861 h 59530"/>
                    <a:gd name="connsiteX71" fmla="*/ 55097 w 104324"/>
                    <a:gd name="connsiteY71" fmla="*/ 31934 h 59530"/>
                    <a:gd name="connsiteX72" fmla="*/ 51268 w 104324"/>
                    <a:gd name="connsiteY72" fmla="*/ 34091 h 59530"/>
                    <a:gd name="connsiteX73" fmla="*/ 53885 w 104324"/>
                    <a:gd name="connsiteY73" fmla="*/ 32564 h 59530"/>
                    <a:gd name="connsiteX74" fmla="*/ 53885 w 104324"/>
                    <a:gd name="connsiteY74" fmla="*/ 32346 h 59530"/>
                    <a:gd name="connsiteX75" fmla="*/ 51462 w 104324"/>
                    <a:gd name="connsiteY75" fmla="*/ 30916 h 59530"/>
                    <a:gd name="connsiteX76" fmla="*/ 51098 w 104324"/>
                    <a:gd name="connsiteY76" fmla="*/ 30916 h 59530"/>
                    <a:gd name="connsiteX77" fmla="*/ 48457 w 104324"/>
                    <a:gd name="connsiteY77" fmla="*/ 32443 h 59530"/>
                    <a:gd name="connsiteX78" fmla="*/ 48457 w 104324"/>
                    <a:gd name="connsiteY78" fmla="*/ 32661 h 59530"/>
                    <a:gd name="connsiteX79" fmla="*/ 50880 w 104324"/>
                    <a:gd name="connsiteY79" fmla="*/ 34091 h 59530"/>
                    <a:gd name="connsiteX80" fmla="*/ 51268 w 104324"/>
                    <a:gd name="connsiteY80" fmla="*/ 34139 h 59530"/>
                    <a:gd name="connsiteX81" fmla="*/ 47439 w 104324"/>
                    <a:gd name="connsiteY81" fmla="*/ 36296 h 59530"/>
                    <a:gd name="connsiteX82" fmla="*/ 50056 w 104324"/>
                    <a:gd name="connsiteY82" fmla="*/ 34794 h 59530"/>
                    <a:gd name="connsiteX83" fmla="*/ 50056 w 104324"/>
                    <a:gd name="connsiteY83" fmla="*/ 34575 h 59530"/>
                    <a:gd name="connsiteX84" fmla="*/ 47633 w 104324"/>
                    <a:gd name="connsiteY84" fmla="*/ 33122 h 59530"/>
                    <a:gd name="connsiteX85" fmla="*/ 47270 w 104324"/>
                    <a:gd name="connsiteY85" fmla="*/ 33122 h 59530"/>
                    <a:gd name="connsiteX86" fmla="*/ 44629 w 104324"/>
                    <a:gd name="connsiteY86" fmla="*/ 34648 h 59530"/>
                    <a:gd name="connsiteX87" fmla="*/ 44629 w 104324"/>
                    <a:gd name="connsiteY87" fmla="*/ 34866 h 59530"/>
                    <a:gd name="connsiteX88" fmla="*/ 47052 w 104324"/>
                    <a:gd name="connsiteY88" fmla="*/ 36320 h 59530"/>
                    <a:gd name="connsiteX89" fmla="*/ 47439 w 104324"/>
                    <a:gd name="connsiteY89" fmla="*/ 36344 h 59530"/>
                    <a:gd name="connsiteX90" fmla="*/ 67043 w 104324"/>
                    <a:gd name="connsiteY90" fmla="*/ 20836 h 59530"/>
                    <a:gd name="connsiteX91" fmla="*/ 69660 w 104324"/>
                    <a:gd name="connsiteY91" fmla="*/ 19334 h 59530"/>
                    <a:gd name="connsiteX92" fmla="*/ 69660 w 104324"/>
                    <a:gd name="connsiteY92" fmla="*/ 19116 h 59530"/>
                    <a:gd name="connsiteX93" fmla="*/ 67237 w 104324"/>
                    <a:gd name="connsiteY93" fmla="*/ 17662 h 59530"/>
                    <a:gd name="connsiteX94" fmla="*/ 66849 w 104324"/>
                    <a:gd name="connsiteY94" fmla="*/ 17662 h 59530"/>
                    <a:gd name="connsiteX95" fmla="*/ 64232 w 104324"/>
                    <a:gd name="connsiteY95" fmla="*/ 19188 h 59530"/>
                    <a:gd name="connsiteX96" fmla="*/ 64232 w 104324"/>
                    <a:gd name="connsiteY96" fmla="*/ 19406 h 59530"/>
                    <a:gd name="connsiteX97" fmla="*/ 66655 w 104324"/>
                    <a:gd name="connsiteY97" fmla="*/ 20860 h 59530"/>
                    <a:gd name="connsiteX98" fmla="*/ 67043 w 104324"/>
                    <a:gd name="connsiteY98" fmla="*/ 20885 h 59530"/>
                    <a:gd name="connsiteX99" fmla="*/ 62754 w 104324"/>
                    <a:gd name="connsiteY99" fmla="*/ 27451 h 59530"/>
                    <a:gd name="connsiteX100" fmla="*/ 68618 w 104324"/>
                    <a:gd name="connsiteY100" fmla="*/ 24083 h 59530"/>
                    <a:gd name="connsiteX101" fmla="*/ 68618 w 104324"/>
                    <a:gd name="connsiteY101" fmla="*/ 23865 h 59530"/>
                    <a:gd name="connsiteX102" fmla="*/ 62511 w 104324"/>
                    <a:gd name="connsiteY102" fmla="*/ 20327 h 59530"/>
                    <a:gd name="connsiteX103" fmla="*/ 62124 w 104324"/>
                    <a:gd name="connsiteY103" fmla="*/ 20327 h 59530"/>
                    <a:gd name="connsiteX104" fmla="*/ 59119 w 104324"/>
                    <a:gd name="connsiteY104" fmla="*/ 22072 h 59530"/>
                    <a:gd name="connsiteX105" fmla="*/ 59119 w 104324"/>
                    <a:gd name="connsiteY105" fmla="*/ 22290 h 59530"/>
                    <a:gd name="connsiteX106" fmla="*/ 62342 w 104324"/>
                    <a:gd name="connsiteY106" fmla="*/ 24156 h 59530"/>
                    <a:gd name="connsiteX107" fmla="*/ 62342 w 104324"/>
                    <a:gd name="connsiteY107" fmla="*/ 24374 h 59530"/>
                    <a:gd name="connsiteX108" fmla="*/ 59919 w 104324"/>
                    <a:gd name="connsiteY108" fmla="*/ 25779 h 59530"/>
                    <a:gd name="connsiteX109" fmla="*/ 59919 w 104324"/>
                    <a:gd name="connsiteY109" fmla="*/ 25997 h 59530"/>
                    <a:gd name="connsiteX110" fmla="*/ 62342 w 104324"/>
                    <a:gd name="connsiteY110" fmla="*/ 27451 h 59530"/>
                    <a:gd name="connsiteX111" fmla="*/ 62754 w 104324"/>
                    <a:gd name="connsiteY111" fmla="*/ 27500 h 59530"/>
                    <a:gd name="connsiteX112" fmla="*/ 45259 w 104324"/>
                    <a:gd name="connsiteY112" fmla="*/ 25973 h 59530"/>
                    <a:gd name="connsiteX113" fmla="*/ 42642 w 104324"/>
                    <a:gd name="connsiteY113" fmla="*/ 27476 h 59530"/>
                    <a:gd name="connsiteX114" fmla="*/ 42642 w 104324"/>
                    <a:gd name="connsiteY114" fmla="*/ 27694 h 59530"/>
                    <a:gd name="connsiteX115" fmla="*/ 45065 w 104324"/>
                    <a:gd name="connsiteY115" fmla="*/ 29148 h 59530"/>
                    <a:gd name="connsiteX116" fmla="*/ 45428 w 104324"/>
                    <a:gd name="connsiteY116" fmla="*/ 29148 h 59530"/>
                    <a:gd name="connsiteX117" fmla="*/ 48045 w 104324"/>
                    <a:gd name="connsiteY117" fmla="*/ 27645 h 59530"/>
                    <a:gd name="connsiteX118" fmla="*/ 48045 w 104324"/>
                    <a:gd name="connsiteY118" fmla="*/ 27427 h 59530"/>
                    <a:gd name="connsiteX119" fmla="*/ 45622 w 104324"/>
                    <a:gd name="connsiteY119" fmla="*/ 25973 h 59530"/>
                    <a:gd name="connsiteX120" fmla="*/ 45259 w 104324"/>
                    <a:gd name="connsiteY120" fmla="*/ 26143 h 59530"/>
                    <a:gd name="connsiteX121" fmla="*/ 41430 w 104324"/>
                    <a:gd name="connsiteY121" fmla="*/ 28178 h 59530"/>
                    <a:gd name="connsiteX122" fmla="*/ 38813 w 104324"/>
                    <a:gd name="connsiteY122" fmla="*/ 29681 h 59530"/>
                    <a:gd name="connsiteX123" fmla="*/ 38813 w 104324"/>
                    <a:gd name="connsiteY123" fmla="*/ 29923 h 59530"/>
                    <a:gd name="connsiteX124" fmla="*/ 41236 w 104324"/>
                    <a:gd name="connsiteY124" fmla="*/ 31353 h 59530"/>
                    <a:gd name="connsiteX125" fmla="*/ 41624 w 104324"/>
                    <a:gd name="connsiteY125" fmla="*/ 31353 h 59530"/>
                    <a:gd name="connsiteX126" fmla="*/ 44241 w 104324"/>
                    <a:gd name="connsiteY126" fmla="*/ 29826 h 59530"/>
                    <a:gd name="connsiteX127" fmla="*/ 44241 w 104324"/>
                    <a:gd name="connsiteY127" fmla="*/ 29608 h 59530"/>
                    <a:gd name="connsiteX128" fmla="*/ 41818 w 104324"/>
                    <a:gd name="connsiteY128" fmla="*/ 28154 h 59530"/>
                    <a:gd name="connsiteX129" fmla="*/ 41430 w 104324"/>
                    <a:gd name="connsiteY129" fmla="*/ 28227 h 59530"/>
                    <a:gd name="connsiteX130" fmla="*/ 20227 w 104324"/>
                    <a:gd name="connsiteY130" fmla="*/ 51804 h 59530"/>
                    <a:gd name="connsiteX131" fmla="*/ 20615 w 104324"/>
                    <a:gd name="connsiteY131" fmla="*/ 51804 h 59530"/>
                    <a:gd name="connsiteX132" fmla="*/ 23232 w 104324"/>
                    <a:gd name="connsiteY132" fmla="*/ 50302 h 59530"/>
                    <a:gd name="connsiteX133" fmla="*/ 23232 w 104324"/>
                    <a:gd name="connsiteY133" fmla="*/ 50084 h 59530"/>
                    <a:gd name="connsiteX134" fmla="*/ 20809 w 104324"/>
                    <a:gd name="connsiteY134" fmla="*/ 48630 h 59530"/>
                    <a:gd name="connsiteX135" fmla="*/ 20445 w 104324"/>
                    <a:gd name="connsiteY135" fmla="*/ 48630 h 59530"/>
                    <a:gd name="connsiteX136" fmla="*/ 17804 w 104324"/>
                    <a:gd name="connsiteY136" fmla="*/ 50132 h 59530"/>
                    <a:gd name="connsiteX137" fmla="*/ 17804 w 104324"/>
                    <a:gd name="connsiteY137" fmla="*/ 50350 h 59530"/>
                    <a:gd name="connsiteX138" fmla="*/ 10777 w 104324"/>
                    <a:gd name="connsiteY138" fmla="*/ 45867 h 59530"/>
                    <a:gd name="connsiteX139" fmla="*/ 8160 w 104324"/>
                    <a:gd name="connsiteY139" fmla="*/ 47394 h 59530"/>
                    <a:gd name="connsiteX140" fmla="*/ 8160 w 104324"/>
                    <a:gd name="connsiteY140" fmla="*/ 47612 h 59530"/>
                    <a:gd name="connsiteX141" fmla="*/ 10583 w 104324"/>
                    <a:gd name="connsiteY141" fmla="*/ 49066 h 59530"/>
                    <a:gd name="connsiteX142" fmla="*/ 10971 w 104324"/>
                    <a:gd name="connsiteY142" fmla="*/ 49066 h 59530"/>
                    <a:gd name="connsiteX143" fmla="*/ 13588 w 104324"/>
                    <a:gd name="connsiteY143" fmla="*/ 47564 h 59530"/>
                    <a:gd name="connsiteX144" fmla="*/ 13588 w 104324"/>
                    <a:gd name="connsiteY144" fmla="*/ 47345 h 59530"/>
                    <a:gd name="connsiteX145" fmla="*/ 11165 w 104324"/>
                    <a:gd name="connsiteY145" fmla="*/ 45892 h 59530"/>
                    <a:gd name="connsiteX146" fmla="*/ 10753 w 104324"/>
                    <a:gd name="connsiteY146" fmla="*/ 45916 h 59530"/>
                    <a:gd name="connsiteX147" fmla="*/ 15623 w 104324"/>
                    <a:gd name="connsiteY147" fmla="*/ 50326 h 59530"/>
                    <a:gd name="connsiteX148" fmla="*/ 16011 w 104324"/>
                    <a:gd name="connsiteY148" fmla="*/ 50326 h 59530"/>
                    <a:gd name="connsiteX149" fmla="*/ 18628 w 104324"/>
                    <a:gd name="connsiteY149" fmla="*/ 48799 h 59530"/>
                    <a:gd name="connsiteX150" fmla="*/ 18628 w 104324"/>
                    <a:gd name="connsiteY150" fmla="*/ 48581 h 59530"/>
                    <a:gd name="connsiteX151" fmla="*/ 16205 w 104324"/>
                    <a:gd name="connsiteY151" fmla="*/ 47152 h 59530"/>
                    <a:gd name="connsiteX152" fmla="*/ 15817 w 104324"/>
                    <a:gd name="connsiteY152" fmla="*/ 47152 h 59530"/>
                    <a:gd name="connsiteX153" fmla="*/ 13200 w 104324"/>
                    <a:gd name="connsiteY153" fmla="*/ 48678 h 59530"/>
                    <a:gd name="connsiteX154" fmla="*/ 13200 w 104324"/>
                    <a:gd name="connsiteY154" fmla="*/ 48896 h 59530"/>
                    <a:gd name="connsiteX155" fmla="*/ 26213 w 104324"/>
                    <a:gd name="connsiteY155" fmla="*/ 52749 h 59530"/>
                    <a:gd name="connsiteX156" fmla="*/ 28830 w 104324"/>
                    <a:gd name="connsiteY156" fmla="*/ 51223 h 59530"/>
                    <a:gd name="connsiteX157" fmla="*/ 28830 w 104324"/>
                    <a:gd name="connsiteY157" fmla="*/ 51004 h 59530"/>
                    <a:gd name="connsiteX158" fmla="*/ 26406 w 104324"/>
                    <a:gd name="connsiteY158" fmla="*/ 49551 h 59530"/>
                    <a:gd name="connsiteX159" fmla="*/ 26043 w 104324"/>
                    <a:gd name="connsiteY159" fmla="*/ 49551 h 59530"/>
                    <a:gd name="connsiteX160" fmla="*/ 23402 w 104324"/>
                    <a:gd name="connsiteY160" fmla="*/ 51053 h 59530"/>
                    <a:gd name="connsiteX161" fmla="*/ 23402 w 104324"/>
                    <a:gd name="connsiteY161" fmla="*/ 51271 h 59530"/>
                    <a:gd name="connsiteX162" fmla="*/ 25825 w 104324"/>
                    <a:gd name="connsiteY162" fmla="*/ 52725 h 59530"/>
                    <a:gd name="connsiteX163" fmla="*/ 26213 w 104324"/>
                    <a:gd name="connsiteY163" fmla="*/ 52798 h 59530"/>
                    <a:gd name="connsiteX164" fmla="*/ 21996 w 104324"/>
                    <a:gd name="connsiteY164" fmla="*/ 54954 h 59530"/>
                    <a:gd name="connsiteX165" fmla="*/ 22384 w 104324"/>
                    <a:gd name="connsiteY165" fmla="*/ 54954 h 59530"/>
                    <a:gd name="connsiteX166" fmla="*/ 25001 w 104324"/>
                    <a:gd name="connsiteY166" fmla="*/ 53428 h 59530"/>
                    <a:gd name="connsiteX167" fmla="*/ 25001 w 104324"/>
                    <a:gd name="connsiteY167" fmla="*/ 53210 h 59530"/>
                    <a:gd name="connsiteX168" fmla="*/ 22578 w 104324"/>
                    <a:gd name="connsiteY168" fmla="*/ 51780 h 59530"/>
                    <a:gd name="connsiteX169" fmla="*/ 22214 w 104324"/>
                    <a:gd name="connsiteY169" fmla="*/ 51780 h 59530"/>
                    <a:gd name="connsiteX170" fmla="*/ 19573 w 104324"/>
                    <a:gd name="connsiteY170" fmla="*/ 53306 h 59530"/>
                    <a:gd name="connsiteX171" fmla="*/ 19573 w 104324"/>
                    <a:gd name="connsiteY171" fmla="*/ 53525 h 59530"/>
                    <a:gd name="connsiteX172" fmla="*/ 14606 w 104324"/>
                    <a:gd name="connsiteY172" fmla="*/ 43711 h 59530"/>
                    <a:gd name="connsiteX173" fmla="*/ 11989 w 104324"/>
                    <a:gd name="connsiteY173" fmla="*/ 45237 h 59530"/>
                    <a:gd name="connsiteX174" fmla="*/ 11989 w 104324"/>
                    <a:gd name="connsiteY174" fmla="*/ 45455 h 59530"/>
                    <a:gd name="connsiteX175" fmla="*/ 14412 w 104324"/>
                    <a:gd name="connsiteY175" fmla="*/ 46885 h 59530"/>
                    <a:gd name="connsiteX176" fmla="*/ 14799 w 104324"/>
                    <a:gd name="connsiteY176" fmla="*/ 46885 h 59530"/>
                    <a:gd name="connsiteX177" fmla="*/ 17416 w 104324"/>
                    <a:gd name="connsiteY177" fmla="*/ 45358 h 59530"/>
                    <a:gd name="connsiteX178" fmla="*/ 17416 w 104324"/>
                    <a:gd name="connsiteY178" fmla="*/ 45140 h 59530"/>
                    <a:gd name="connsiteX179" fmla="*/ 14993 w 104324"/>
                    <a:gd name="connsiteY179" fmla="*/ 43711 h 59530"/>
                    <a:gd name="connsiteX180" fmla="*/ 14606 w 104324"/>
                    <a:gd name="connsiteY180" fmla="*/ 43711 h 59530"/>
                    <a:gd name="connsiteX181" fmla="*/ 33773 w 104324"/>
                    <a:gd name="connsiteY181" fmla="*/ 32661 h 59530"/>
                    <a:gd name="connsiteX182" fmla="*/ 31156 w 104324"/>
                    <a:gd name="connsiteY182" fmla="*/ 34164 h 59530"/>
                    <a:gd name="connsiteX183" fmla="*/ 31156 w 104324"/>
                    <a:gd name="connsiteY183" fmla="*/ 34382 h 59530"/>
                    <a:gd name="connsiteX184" fmla="*/ 33579 w 104324"/>
                    <a:gd name="connsiteY184" fmla="*/ 35835 h 59530"/>
                    <a:gd name="connsiteX185" fmla="*/ 33967 w 104324"/>
                    <a:gd name="connsiteY185" fmla="*/ 35835 h 59530"/>
                    <a:gd name="connsiteX186" fmla="*/ 36584 w 104324"/>
                    <a:gd name="connsiteY186" fmla="*/ 34333 h 59530"/>
                    <a:gd name="connsiteX187" fmla="*/ 36584 w 104324"/>
                    <a:gd name="connsiteY187" fmla="*/ 34115 h 59530"/>
                    <a:gd name="connsiteX188" fmla="*/ 34160 w 104324"/>
                    <a:gd name="connsiteY188" fmla="*/ 32661 h 59530"/>
                    <a:gd name="connsiteX189" fmla="*/ 33773 w 104324"/>
                    <a:gd name="connsiteY189" fmla="*/ 32661 h 59530"/>
                    <a:gd name="connsiteX190" fmla="*/ 18434 w 104324"/>
                    <a:gd name="connsiteY190" fmla="*/ 41506 h 59530"/>
                    <a:gd name="connsiteX191" fmla="*/ 15817 w 104324"/>
                    <a:gd name="connsiteY191" fmla="*/ 43008 h 59530"/>
                    <a:gd name="connsiteX192" fmla="*/ 15817 w 104324"/>
                    <a:gd name="connsiteY192" fmla="*/ 43226 h 59530"/>
                    <a:gd name="connsiteX193" fmla="*/ 18240 w 104324"/>
                    <a:gd name="connsiteY193" fmla="*/ 44680 h 59530"/>
                    <a:gd name="connsiteX194" fmla="*/ 18604 w 104324"/>
                    <a:gd name="connsiteY194" fmla="*/ 44680 h 59530"/>
                    <a:gd name="connsiteX195" fmla="*/ 21221 w 104324"/>
                    <a:gd name="connsiteY195" fmla="*/ 43153 h 59530"/>
                    <a:gd name="connsiteX196" fmla="*/ 21221 w 104324"/>
                    <a:gd name="connsiteY196" fmla="*/ 42935 h 59530"/>
                    <a:gd name="connsiteX197" fmla="*/ 18798 w 104324"/>
                    <a:gd name="connsiteY197" fmla="*/ 41481 h 59530"/>
                    <a:gd name="connsiteX198" fmla="*/ 18434 w 104324"/>
                    <a:gd name="connsiteY198" fmla="*/ 41506 h 59530"/>
                    <a:gd name="connsiteX199" fmla="*/ 37601 w 104324"/>
                    <a:gd name="connsiteY199" fmla="*/ 30432 h 59530"/>
                    <a:gd name="connsiteX200" fmla="*/ 34984 w 104324"/>
                    <a:gd name="connsiteY200" fmla="*/ 31958 h 59530"/>
                    <a:gd name="connsiteX201" fmla="*/ 34984 w 104324"/>
                    <a:gd name="connsiteY201" fmla="*/ 32177 h 59530"/>
                    <a:gd name="connsiteX202" fmla="*/ 37408 w 104324"/>
                    <a:gd name="connsiteY202" fmla="*/ 33630 h 59530"/>
                    <a:gd name="connsiteX203" fmla="*/ 37795 w 104324"/>
                    <a:gd name="connsiteY203" fmla="*/ 33630 h 59530"/>
                    <a:gd name="connsiteX204" fmla="*/ 40412 w 104324"/>
                    <a:gd name="connsiteY204" fmla="*/ 32128 h 59530"/>
                    <a:gd name="connsiteX205" fmla="*/ 40412 w 104324"/>
                    <a:gd name="connsiteY205" fmla="*/ 31910 h 59530"/>
                    <a:gd name="connsiteX206" fmla="*/ 37989 w 104324"/>
                    <a:gd name="connsiteY206" fmla="*/ 30456 h 59530"/>
                    <a:gd name="connsiteX207" fmla="*/ 37601 w 104324"/>
                    <a:gd name="connsiteY207" fmla="*/ 30432 h 59530"/>
                    <a:gd name="connsiteX208" fmla="*/ 29944 w 104324"/>
                    <a:gd name="connsiteY208" fmla="*/ 34866 h 59530"/>
                    <a:gd name="connsiteX209" fmla="*/ 27303 w 104324"/>
                    <a:gd name="connsiteY209" fmla="*/ 36369 h 59530"/>
                    <a:gd name="connsiteX210" fmla="*/ 27303 w 104324"/>
                    <a:gd name="connsiteY210" fmla="*/ 36587 h 59530"/>
                    <a:gd name="connsiteX211" fmla="*/ 29726 w 104324"/>
                    <a:gd name="connsiteY211" fmla="*/ 38041 h 59530"/>
                    <a:gd name="connsiteX212" fmla="*/ 30114 w 104324"/>
                    <a:gd name="connsiteY212" fmla="*/ 38041 h 59530"/>
                    <a:gd name="connsiteX213" fmla="*/ 32731 w 104324"/>
                    <a:gd name="connsiteY213" fmla="*/ 36514 h 59530"/>
                    <a:gd name="connsiteX214" fmla="*/ 32731 w 104324"/>
                    <a:gd name="connsiteY214" fmla="*/ 36296 h 59530"/>
                    <a:gd name="connsiteX215" fmla="*/ 30308 w 104324"/>
                    <a:gd name="connsiteY215" fmla="*/ 34842 h 59530"/>
                    <a:gd name="connsiteX216" fmla="*/ 29944 w 104324"/>
                    <a:gd name="connsiteY216" fmla="*/ 34866 h 59530"/>
                    <a:gd name="connsiteX217" fmla="*/ 26091 w 104324"/>
                    <a:gd name="connsiteY217" fmla="*/ 37071 h 59530"/>
                    <a:gd name="connsiteX218" fmla="*/ 23474 w 104324"/>
                    <a:gd name="connsiteY218" fmla="*/ 38598 h 59530"/>
                    <a:gd name="connsiteX219" fmla="*/ 23474 w 104324"/>
                    <a:gd name="connsiteY219" fmla="*/ 38816 h 59530"/>
                    <a:gd name="connsiteX220" fmla="*/ 25898 w 104324"/>
                    <a:gd name="connsiteY220" fmla="*/ 40270 h 59530"/>
                    <a:gd name="connsiteX221" fmla="*/ 26285 w 104324"/>
                    <a:gd name="connsiteY221" fmla="*/ 40270 h 59530"/>
                    <a:gd name="connsiteX222" fmla="*/ 28902 w 104324"/>
                    <a:gd name="connsiteY222" fmla="*/ 38767 h 59530"/>
                    <a:gd name="connsiteX223" fmla="*/ 28902 w 104324"/>
                    <a:gd name="connsiteY223" fmla="*/ 38525 h 59530"/>
                    <a:gd name="connsiteX224" fmla="*/ 26479 w 104324"/>
                    <a:gd name="connsiteY224" fmla="*/ 37096 h 59530"/>
                    <a:gd name="connsiteX225" fmla="*/ 26091 w 104324"/>
                    <a:gd name="connsiteY225" fmla="*/ 37071 h 59530"/>
                    <a:gd name="connsiteX226" fmla="*/ 22263 w 104324"/>
                    <a:gd name="connsiteY226" fmla="*/ 39301 h 59530"/>
                    <a:gd name="connsiteX227" fmla="*/ 19646 w 104324"/>
                    <a:gd name="connsiteY227" fmla="*/ 40803 h 59530"/>
                    <a:gd name="connsiteX228" fmla="*/ 19646 w 104324"/>
                    <a:gd name="connsiteY228" fmla="*/ 41021 h 59530"/>
                    <a:gd name="connsiteX229" fmla="*/ 22069 w 104324"/>
                    <a:gd name="connsiteY229" fmla="*/ 42475 h 59530"/>
                    <a:gd name="connsiteX230" fmla="*/ 22432 w 104324"/>
                    <a:gd name="connsiteY230" fmla="*/ 42475 h 59530"/>
                    <a:gd name="connsiteX231" fmla="*/ 25074 w 104324"/>
                    <a:gd name="connsiteY231" fmla="*/ 40973 h 59530"/>
                    <a:gd name="connsiteX232" fmla="*/ 25074 w 104324"/>
                    <a:gd name="connsiteY232" fmla="*/ 40755 h 59530"/>
                    <a:gd name="connsiteX233" fmla="*/ 22650 w 104324"/>
                    <a:gd name="connsiteY233" fmla="*/ 39301 h 59530"/>
                    <a:gd name="connsiteX234" fmla="*/ 22263 w 104324"/>
                    <a:gd name="connsiteY234" fmla="*/ 39301 h 59530"/>
                    <a:gd name="connsiteX235" fmla="*/ 39831 w 104324"/>
                    <a:gd name="connsiteY235" fmla="*/ 40682 h 59530"/>
                    <a:gd name="connsiteX236" fmla="*/ 42472 w 104324"/>
                    <a:gd name="connsiteY236" fmla="*/ 39155 h 59530"/>
                    <a:gd name="connsiteX237" fmla="*/ 42472 w 104324"/>
                    <a:gd name="connsiteY237" fmla="*/ 38937 h 59530"/>
                    <a:gd name="connsiteX238" fmla="*/ 40049 w 104324"/>
                    <a:gd name="connsiteY238" fmla="*/ 37483 h 59530"/>
                    <a:gd name="connsiteX239" fmla="*/ 39661 w 104324"/>
                    <a:gd name="connsiteY239" fmla="*/ 37483 h 59530"/>
                    <a:gd name="connsiteX240" fmla="*/ 37044 w 104324"/>
                    <a:gd name="connsiteY240" fmla="*/ 38986 h 59530"/>
                    <a:gd name="connsiteX241" fmla="*/ 37044 w 104324"/>
                    <a:gd name="connsiteY241" fmla="*/ 39228 h 59530"/>
                    <a:gd name="connsiteX242" fmla="*/ 39467 w 104324"/>
                    <a:gd name="connsiteY242" fmla="*/ 40658 h 59530"/>
                    <a:gd name="connsiteX243" fmla="*/ 39831 w 104324"/>
                    <a:gd name="connsiteY243" fmla="*/ 40682 h 59530"/>
                    <a:gd name="connsiteX244" fmla="*/ 75597 w 104324"/>
                    <a:gd name="connsiteY244" fmla="*/ 8454 h 59530"/>
                    <a:gd name="connsiteX245" fmla="*/ 72955 w 104324"/>
                    <a:gd name="connsiteY245" fmla="*/ 9956 h 59530"/>
                    <a:gd name="connsiteX246" fmla="*/ 72955 w 104324"/>
                    <a:gd name="connsiteY246" fmla="*/ 10174 h 59530"/>
                    <a:gd name="connsiteX247" fmla="*/ 75378 w 104324"/>
                    <a:gd name="connsiteY247" fmla="*/ 11628 h 59530"/>
                    <a:gd name="connsiteX248" fmla="*/ 75766 w 104324"/>
                    <a:gd name="connsiteY248" fmla="*/ 11628 h 59530"/>
                    <a:gd name="connsiteX249" fmla="*/ 78383 w 104324"/>
                    <a:gd name="connsiteY249" fmla="*/ 10102 h 59530"/>
                    <a:gd name="connsiteX250" fmla="*/ 78383 w 104324"/>
                    <a:gd name="connsiteY250" fmla="*/ 9883 h 59530"/>
                    <a:gd name="connsiteX251" fmla="*/ 75960 w 104324"/>
                    <a:gd name="connsiteY251" fmla="*/ 8430 h 59530"/>
                    <a:gd name="connsiteX252" fmla="*/ 75524 w 104324"/>
                    <a:gd name="connsiteY252" fmla="*/ 8551 h 59530"/>
                    <a:gd name="connsiteX253" fmla="*/ 70944 w 104324"/>
                    <a:gd name="connsiteY253" fmla="*/ 11119 h 59530"/>
                    <a:gd name="connsiteX254" fmla="*/ 68327 w 104324"/>
                    <a:gd name="connsiteY254" fmla="*/ 12646 h 59530"/>
                    <a:gd name="connsiteX255" fmla="*/ 68327 w 104324"/>
                    <a:gd name="connsiteY255" fmla="*/ 12864 h 59530"/>
                    <a:gd name="connsiteX256" fmla="*/ 70750 w 104324"/>
                    <a:gd name="connsiteY256" fmla="*/ 14318 h 59530"/>
                    <a:gd name="connsiteX257" fmla="*/ 71114 w 104324"/>
                    <a:gd name="connsiteY257" fmla="*/ 14318 h 59530"/>
                    <a:gd name="connsiteX258" fmla="*/ 73755 w 104324"/>
                    <a:gd name="connsiteY258" fmla="*/ 12815 h 59530"/>
                    <a:gd name="connsiteX259" fmla="*/ 73755 w 104324"/>
                    <a:gd name="connsiteY259" fmla="*/ 12597 h 59530"/>
                    <a:gd name="connsiteX260" fmla="*/ 71332 w 104324"/>
                    <a:gd name="connsiteY260" fmla="*/ 11144 h 59530"/>
                    <a:gd name="connsiteX261" fmla="*/ 70871 w 104324"/>
                    <a:gd name="connsiteY261" fmla="*/ 11216 h 59530"/>
                    <a:gd name="connsiteX262" fmla="*/ 79425 w 104324"/>
                    <a:gd name="connsiteY262" fmla="*/ 6273 h 59530"/>
                    <a:gd name="connsiteX263" fmla="*/ 76808 w 104324"/>
                    <a:gd name="connsiteY263" fmla="*/ 7775 h 59530"/>
                    <a:gd name="connsiteX264" fmla="*/ 76808 w 104324"/>
                    <a:gd name="connsiteY264" fmla="*/ 7993 h 59530"/>
                    <a:gd name="connsiteX265" fmla="*/ 79231 w 104324"/>
                    <a:gd name="connsiteY265" fmla="*/ 9447 h 59530"/>
                    <a:gd name="connsiteX266" fmla="*/ 79619 w 104324"/>
                    <a:gd name="connsiteY266" fmla="*/ 9447 h 59530"/>
                    <a:gd name="connsiteX267" fmla="*/ 82236 w 104324"/>
                    <a:gd name="connsiteY267" fmla="*/ 7945 h 59530"/>
                    <a:gd name="connsiteX268" fmla="*/ 82236 w 104324"/>
                    <a:gd name="connsiteY268" fmla="*/ 7727 h 59530"/>
                    <a:gd name="connsiteX269" fmla="*/ 79813 w 104324"/>
                    <a:gd name="connsiteY269" fmla="*/ 6273 h 59530"/>
                    <a:gd name="connsiteX270" fmla="*/ 79352 w 104324"/>
                    <a:gd name="connsiteY270" fmla="*/ 6346 h 59530"/>
                    <a:gd name="connsiteX271" fmla="*/ 58174 w 104324"/>
                    <a:gd name="connsiteY271" fmla="*/ 26143 h 59530"/>
                    <a:gd name="connsiteX272" fmla="*/ 60791 w 104324"/>
                    <a:gd name="connsiteY272" fmla="*/ 24616 h 59530"/>
                    <a:gd name="connsiteX273" fmla="*/ 60791 w 104324"/>
                    <a:gd name="connsiteY273" fmla="*/ 24398 h 59530"/>
                    <a:gd name="connsiteX274" fmla="*/ 58368 w 104324"/>
                    <a:gd name="connsiteY274" fmla="*/ 22944 h 59530"/>
                    <a:gd name="connsiteX275" fmla="*/ 58004 w 104324"/>
                    <a:gd name="connsiteY275" fmla="*/ 22944 h 59530"/>
                    <a:gd name="connsiteX276" fmla="*/ 55363 w 104324"/>
                    <a:gd name="connsiteY276" fmla="*/ 24447 h 59530"/>
                    <a:gd name="connsiteX277" fmla="*/ 55363 w 104324"/>
                    <a:gd name="connsiteY277" fmla="*/ 24665 h 59530"/>
                    <a:gd name="connsiteX278" fmla="*/ 57786 w 104324"/>
                    <a:gd name="connsiteY278" fmla="*/ 26119 h 59530"/>
                    <a:gd name="connsiteX279" fmla="*/ 58174 w 104324"/>
                    <a:gd name="connsiteY279" fmla="*/ 26143 h 59530"/>
                    <a:gd name="connsiteX280" fmla="*/ 83569 w 104324"/>
                    <a:gd name="connsiteY280" fmla="*/ 4334 h 59530"/>
                    <a:gd name="connsiteX281" fmla="*/ 83181 w 104324"/>
                    <a:gd name="connsiteY281" fmla="*/ 4334 h 59530"/>
                    <a:gd name="connsiteX282" fmla="*/ 80564 w 104324"/>
                    <a:gd name="connsiteY282" fmla="*/ 5861 h 59530"/>
                    <a:gd name="connsiteX283" fmla="*/ 80564 w 104324"/>
                    <a:gd name="connsiteY283" fmla="*/ 6079 h 59530"/>
                    <a:gd name="connsiteX284" fmla="*/ 82987 w 104324"/>
                    <a:gd name="connsiteY284" fmla="*/ 7533 h 59530"/>
                    <a:gd name="connsiteX285" fmla="*/ 83375 w 104324"/>
                    <a:gd name="connsiteY285" fmla="*/ 7533 h 59530"/>
                    <a:gd name="connsiteX286" fmla="*/ 85992 w 104324"/>
                    <a:gd name="connsiteY286" fmla="*/ 6031 h 59530"/>
                    <a:gd name="connsiteX287" fmla="*/ 85992 w 104324"/>
                    <a:gd name="connsiteY287" fmla="*/ 5813 h 59530"/>
                    <a:gd name="connsiteX288" fmla="*/ 43611 w 104324"/>
                    <a:gd name="connsiteY288" fmla="*/ 38767 h 59530"/>
                    <a:gd name="connsiteX289" fmla="*/ 46228 w 104324"/>
                    <a:gd name="connsiteY289" fmla="*/ 37265 h 59530"/>
                    <a:gd name="connsiteX290" fmla="*/ 46228 w 104324"/>
                    <a:gd name="connsiteY290" fmla="*/ 37047 h 59530"/>
                    <a:gd name="connsiteX291" fmla="*/ 43805 w 104324"/>
                    <a:gd name="connsiteY291" fmla="*/ 35593 h 59530"/>
                    <a:gd name="connsiteX292" fmla="*/ 43417 w 104324"/>
                    <a:gd name="connsiteY292" fmla="*/ 35593 h 59530"/>
                    <a:gd name="connsiteX293" fmla="*/ 40800 w 104324"/>
                    <a:gd name="connsiteY293" fmla="*/ 37096 h 59530"/>
                    <a:gd name="connsiteX294" fmla="*/ 40800 w 104324"/>
                    <a:gd name="connsiteY294" fmla="*/ 37314 h 59530"/>
                    <a:gd name="connsiteX295" fmla="*/ 43223 w 104324"/>
                    <a:gd name="connsiteY295" fmla="*/ 38767 h 59530"/>
                    <a:gd name="connsiteX296" fmla="*/ 43611 w 104324"/>
                    <a:gd name="connsiteY296" fmla="*/ 38549 h 59530"/>
                    <a:gd name="connsiteX297" fmla="*/ 90717 w 104324"/>
                    <a:gd name="connsiteY297" fmla="*/ 11434 h 59530"/>
                    <a:gd name="connsiteX298" fmla="*/ 93334 w 104324"/>
                    <a:gd name="connsiteY298" fmla="*/ 9908 h 59530"/>
                    <a:gd name="connsiteX299" fmla="*/ 93334 w 104324"/>
                    <a:gd name="connsiteY299" fmla="*/ 9690 h 59530"/>
                    <a:gd name="connsiteX300" fmla="*/ 90911 w 104324"/>
                    <a:gd name="connsiteY300" fmla="*/ 8260 h 59530"/>
                    <a:gd name="connsiteX301" fmla="*/ 90547 w 104324"/>
                    <a:gd name="connsiteY301" fmla="*/ 8260 h 59530"/>
                    <a:gd name="connsiteX302" fmla="*/ 87930 w 104324"/>
                    <a:gd name="connsiteY302" fmla="*/ 9787 h 59530"/>
                    <a:gd name="connsiteX303" fmla="*/ 87930 w 104324"/>
                    <a:gd name="connsiteY303" fmla="*/ 10005 h 59530"/>
                    <a:gd name="connsiteX304" fmla="*/ 90354 w 104324"/>
                    <a:gd name="connsiteY304" fmla="*/ 11434 h 59530"/>
                    <a:gd name="connsiteX305" fmla="*/ 90717 w 104324"/>
                    <a:gd name="connsiteY305" fmla="*/ 11434 h 59530"/>
                    <a:gd name="connsiteX306" fmla="*/ 83302 w 104324"/>
                    <a:gd name="connsiteY306" fmla="*/ 11580 h 59530"/>
                    <a:gd name="connsiteX307" fmla="*/ 85919 w 104324"/>
                    <a:gd name="connsiteY307" fmla="*/ 10053 h 59530"/>
                    <a:gd name="connsiteX308" fmla="*/ 85919 w 104324"/>
                    <a:gd name="connsiteY308" fmla="*/ 9835 h 59530"/>
                    <a:gd name="connsiteX309" fmla="*/ 83496 w 104324"/>
                    <a:gd name="connsiteY309" fmla="*/ 8381 h 59530"/>
                    <a:gd name="connsiteX310" fmla="*/ 83133 w 104324"/>
                    <a:gd name="connsiteY310" fmla="*/ 8381 h 59530"/>
                    <a:gd name="connsiteX311" fmla="*/ 80491 w 104324"/>
                    <a:gd name="connsiteY311" fmla="*/ 9883 h 59530"/>
                    <a:gd name="connsiteX312" fmla="*/ 80491 w 104324"/>
                    <a:gd name="connsiteY312" fmla="*/ 10126 h 59530"/>
                    <a:gd name="connsiteX313" fmla="*/ 82914 w 104324"/>
                    <a:gd name="connsiteY313" fmla="*/ 11555 h 59530"/>
                    <a:gd name="connsiteX314" fmla="*/ 83181 w 104324"/>
                    <a:gd name="connsiteY314" fmla="*/ 11604 h 59530"/>
                    <a:gd name="connsiteX315" fmla="*/ 87276 w 104324"/>
                    <a:gd name="connsiteY315" fmla="*/ 6176 h 59530"/>
                    <a:gd name="connsiteX316" fmla="*/ 86888 w 104324"/>
                    <a:gd name="connsiteY316" fmla="*/ 6176 h 59530"/>
                    <a:gd name="connsiteX317" fmla="*/ 84271 w 104324"/>
                    <a:gd name="connsiteY317" fmla="*/ 7678 h 59530"/>
                    <a:gd name="connsiteX318" fmla="*/ 84271 w 104324"/>
                    <a:gd name="connsiteY318" fmla="*/ 7896 h 59530"/>
                    <a:gd name="connsiteX319" fmla="*/ 86695 w 104324"/>
                    <a:gd name="connsiteY319" fmla="*/ 9350 h 59530"/>
                    <a:gd name="connsiteX320" fmla="*/ 87082 w 104324"/>
                    <a:gd name="connsiteY320" fmla="*/ 9350 h 59530"/>
                    <a:gd name="connsiteX321" fmla="*/ 89699 w 104324"/>
                    <a:gd name="connsiteY321" fmla="*/ 7848 h 59530"/>
                    <a:gd name="connsiteX322" fmla="*/ 89699 w 104324"/>
                    <a:gd name="connsiteY322" fmla="*/ 7630 h 59530"/>
                    <a:gd name="connsiteX323" fmla="*/ 88076 w 104324"/>
                    <a:gd name="connsiteY323" fmla="*/ 5716 h 59530"/>
                    <a:gd name="connsiteX324" fmla="*/ 94158 w 104324"/>
                    <a:gd name="connsiteY324" fmla="*/ 9229 h 59530"/>
                    <a:gd name="connsiteX325" fmla="*/ 94546 w 104324"/>
                    <a:gd name="connsiteY325" fmla="*/ 9229 h 59530"/>
                    <a:gd name="connsiteX326" fmla="*/ 97163 w 104324"/>
                    <a:gd name="connsiteY326" fmla="*/ 7703 h 59530"/>
                    <a:gd name="connsiteX327" fmla="*/ 97163 w 104324"/>
                    <a:gd name="connsiteY327" fmla="*/ 7485 h 59530"/>
                    <a:gd name="connsiteX328" fmla="*/ 91080 w 104324"/>
                    <a:gd name="connsiteY328" fmla="*/ 3971 h 59530"/>
                    <a:gd name="connsiteX329" fmla="*/ 90693 w 104324"/>
                    <a:gd name="connsiteY329" fmla="*/ 3971 h 59530"/>
                    <a:gd name="connsiteX330" fmla="*/ 88076 w 104324"/>
                    <a:gd name="connsiteY330" fmla="*/ 5498 h 59530"/>
                    <a:gd name="connsiteX331" fmla="*/ 87955 w 104324"/>
                    <a:gd name="connsiteY331" fmla="*/ 5716 h 59530"/>
                    <a:gd name="connsiteX332" fmla="*/ 79231 w 104324"/>
                    <a:gd name="connsiteY332" fmla="*/ 10562 h 59530"/>
                    <a:gd name="connsiteX333" fmla="*/ 76590 w 104324"/>
                    <a:gd name="connsiteY333" fmla="*/ 12089 h 59530"/>
                    <a:gd name="connsiteX334" fmla="*/ 76590 w 104324"/>
                    <a:gd name="connsiteY334" fmla="*/ 12307 h 59530"/>
                    <a:gd name="connsiteX335" fmla="*/ 79013 w 104324"/>
                    <a:gd name="connsiteY335" fmla="*/ 13761 h 59530"/>
                    <a:gd name="connsiteX336" fmla="*/ 79401 w 104324"/>
                    <a:gd name="connsiteY336" fmla="*/ 13761 h 59530"/>
                    <a:gd name="connsiteX337" fmla="*/ 82018 w 104324"/>
                    <a:gd name="connsiteY337" fmla="*/ 12258 h 59530"/>
                    <a:gd name="connsiteX338" fmla="*/ 82018 w 104324"/>
                    <a:gd name="connsiteY338" fmla="*/ 12040 h 59530"/>
                    <a:gd name="connsiteX339" fmla="*/ 79595 w 104324"/>
                    <a:gd name="connsiteY339" fmla="*/ 10586 h 59530"/>
                    <a:gd name="connsiteX340" fmla="*/ 79110 w 104324"/>
                    <a:gd name="connsiteY340" fmla="*/ 10610 h 59530"/>
                    <a:gd name="connsiteX341" fmla="*/ 50371 w 104324"/>
                    <a:gd name="connsiteY341" fmla="*/ 27209 h 59530"/>
                    <a:gd name="connsiteX342" fmla="*/ 47754 w 104324"/>
                    <a:gd name="connsiteY342" fmla="*/ 28736 h 59530"/>
                    <a:gd name="connsiteX343" fmla="*/ 47754 w 104324"/>
                    <a:gd name="connsiteY343" fmla="*/ 28954 h 59530"/>
                    <a:gd name="connsiteX344" fmla="*/ 50178 w 104324"/>
                    <a:gd name="connsiteY344" fmla="*/ 30408 h 59530"/>
                    <a:gd name="connsiteX345" fmla="*/ 50541 w 104324"/>
                    <a:gd name="connsiteY345" fmla="*/ 30408 h 59530"/>
                    <a:gd name="connsiteX346" fmla="*/ 53182 w 104324"/>
                    <a:gd name="connsiteY346" fmla="*/ 28905 h 59530"/>
                    <a:gd name="connsiteX347" fmla="*/ 53182 w 104324"/>
                    <a:gd name="connsiteY347" fmla="*/ 28687 h 59530"/>
                    <a:gd name="connsiteX348" fmla="*/ 50759 w 104324"/>
                    <a:gd name="connsiteY348" fmla="*/ 27233 h 59530"/>
                    <a:gd name="connsiteX349" fmla="*/ 50250 w 104324"/>
                    <a:gd name="connsiteY349" fmla="*/ 27257 h 59530"/>
                    <a:gd name="connsiteX350" fmla="*/ 86501 w 104324"/>
                    <a:gd name="connsiteY350" fmla="*/ 13615 h 59530"/>
                    <a:gd name="connsiteX351" fmla="*/ 86888 w 104324"/>
                    <a:gd name="connsiteY351" fmla="*/ 13615 h 59530"/>
                    <a:gd name="connsiteX352" fmla="*/ 89505 w 104324"/>
                    <a:gd name="connsiteY352" fmla="*/ 12113 h 59530"/>
                    <a:gd name="connsiteX353" fmla="*/ 89505 w 104324"/>
                    <a:gd name="connsiteY353" fmla="*/ 11895 h 59530"/>
                    <a:gd name="connsiteX354" fmla="*/ 87082 w 104324"/>
                    <a:gd name="connsiteY354" fmla="*/ 10441 h 59530"/>
                    <a:gd name="connsiteX355" fmla="*/ 86719 w 104324"/>
                    <a:gd name="connsiteY355" fmla="*/ 10441 h 59530"/>
                    <a:gd name="connsiteX356" fmla="*/ 84078 w 104324"/>
                    <a:gd name="connsiteY356" fmla="*/ 11967 h 59530"/>
                    <a:gd name="connsiteX357" fmla="*/ 84078 w 104324"/>
                    <a:gd name="connsiteY357" fmla="*/ 12185 h 59530"/>
                    <a:gd name="connsiteX358" fmla="*/ 54200 w 104324"/>
                    <a:gd name="connsiteY358" fmla="*/ 25004 h 59530"/>
                    <a:gd name="connsiteX359" fmla="*/ 51583 w 104324"/>
                    <a:gd name="connsiteY359" fmla="*/ 26531 h 59530"/>
                    <a:gd name="connsiteX360" fmla="*/ 51583 w 104324"/>
                    <a:gd name="connsiteY360" fmla="*/ 26749 h 59530"/>
                    <a:gd name="connsiteX361" fmla="*/ 54006 w 104324"/>
                    <a:gd name="connsiteY361" fmla="*/ 28178 h 59530"/>
                    <a:gd name="connsiteX362" fmla="*/ 54394 w 104324"/>
                    <a:gd name="connsiteY362" fmla="*/ 28178 h 59530"/>
                    <a:gd name="connsiteX363" fmla="*/ 57011 w 104324"/>
                    <a:gd name="connsiteY363" fmla="*/ 26652 h 59530"/>
                    <a:gd name="connsiteX364" fmla="*/ 57011 w 104324"/>
                    <a:gd name="connsiteY364" fmla="*/ 26434 h 59530"/>
                    <a:gd name="connsiteX365" fmla="*/ 54588 w 104324"/>
                    <a:gd name="connsiteY365" fmla="*/ 25004 h 59530"/>
                    <a:gd name="connsiteX366" fmla="*/ 54079 w 104324"/>
                    <a:gd name="connsiteY366" fmla="*/ 25052 h 59530"/>
                    <a:gd name="connsiteX367" fmla="*/ 24056 w 104324"/>
                    <a:gd name="connsiteY367" fmla="*/ 49648 h 59530"/>
                    <a:gd name="connsiteX368" fmla="*/ 24444 w 104324"/>
                    <a:gd name="connsiteY368" fmla="*/ 49648 h 59530"/>
                    <a:gd name="connsiteX369" fmla="*/ 27061 w 104324"/>
                    <a:gd name="connsiteY369" fmla="*/ 48145 h 59530"/>
                    <a:gd name="connsiteX370" fmla="*/ 27061 w 104324"/>
                    <a:gd name="connsiteY370" fmla="*/ 47903 h 59530"/>
                    <a:gd name="connsiteX371" fmla="*/ 24638 w 104324"/>
                    <a:gd name="connsiteY371" fmla="*/ 46473 h 59530"/>
                    <a:gd name="connsiteX372" fmla="*/ 24274 w 104324"/>
                    <a:gd name="connsiteY372" fmla="*/ 46473 h 59530"/>
                    <a:gd name="connsiteX373" fmla="*/ 21633 w 104324"/>
                    <a:gd name="connsiteY373" fmla="*/ 48000 h 59530"/>
                    <a:gd name="connsiteX374" fmla="*/ 21633 w 104324"/>
                    <a:gd name="connsiteY374" fmla="*/ 48218 h 59530"/>
                    <a:gd name="connsiteX375" fmla="*/ 19597 w 104324"/>
                    <a:gd name="connsiteY375" fmla="*/ 44971 h 59530"/>
                    <a:gd name="connsiteX376" fmla="*/ 16980 w 104324"/>
                    <a:gd name="connsiteY376" fmla="*/ 46473 h 59530"/>
                    <a:gd name="connsiteX377" fmla="*/ 16980 w 104324"/>
                    <a:gd name="connsiteY377" fmla="*/ 46691 h 59530"/>
                    <a:gd name="connsiteX378" fmla="*/ 19403 w 104324"/>
                    <a:gd name="connsiteY378" fmla="*/ 48145 h 59530"/>
                    <a:gd name="connsiteX379" fmla="*/ 19767 w 104324"/>
                    <a:gd name="connsiteY379" fmla="*/ 48145 h 59530"/>
                    <a:gd name="connsiteX380" fmla="*/ 22384 w 104324"/>
                    <a:gd name="connsiteY380" fmla="*/ 46619 h 59530"/>
                    <a:gd name="connsiteX381" fmla="*/ 22384 w 104324"/>
                    <a:gd name="connsiteY381" fmla="*/ 46400 h 59530"/>
                    <a:gd name="connsiteX382" fmla="*/ 19961 w 104324"/>
                    <a:gd name="connsiteY382" fmla="*/ 44947 h 59530"/>
                    <a:gd name="connsiteX383" fmla="*/ 19597 w 104324"/>
                    <a:gd name="connsiteY383" fmla="*/ 44971 h 59530"/>
                    <a:gd name="connsiteX384" fmla="*/ 28272 w 104324"/>
                    <a:gd name="connsiteY384" fmla="*/ 47394 h 59530"/>
                    <a:gd name="connsiteX385" fmla="*/ 30889 w 104324"/>
                    <a:gd name="connsiteY385" fmla="*/ 45867 h 59530"/>
                    <a:gd name="connsiteX386" fmla="*/ 30889 w 104324"/>
                    <a:gd name="connsiteY386" fmla="*/ 45649 h 59530"/>
                    <a:gd name="connsiteX387" fmla="*/ 28466 w 104324"/>
                    <a:gd name="connsiteY387" fmla="*/ 44195 h 59530"/>
                    <a:gd name="connsiteX388" fmla="*/ 28078 w 104324"/>
                    <a:gd name="connsiteY388" fmla="*/ 44195 h 59530"/>
                    <a:gd name="connsiteX389" fmla="*/ 25461 w 104324"/>
                    <a:gd name="connsiteY389" fmla="*/ 45698 h 59530"/>
                    <a:gd name="connsiteX390" fmla="*/ 25461 w 104324"/>
                    <a:gd name="connsiteY390" fmla="*/ 45916 h 59530"/>
                    <a:gd name="connsiteX391" fmla="*/ 27885 w 104324"/>
                    <a:gd name="connsiteY391" fmla="*/ 47370 h 59530"/>
                    <a:gd name="connsiteX392" fmla="*/ 28272 w 104324"/>
                    <a:gd name="connsiteY392" fmla="*/ 47418 h 59530"/>
                    <a:gd name="connsiteX393" fmla="*/ 32101 w 104324"/>
                    <a:gd name="connsiteY393" fmla="*/ 45165 h 59530"/>
                    <a:gd name="connsiteX394" fmla="*/ 34718 w 104324"/>
                    <a:gd name="connsiteY394" fmla="*/ 43662 h 59530"/>
                    <a:gd name="connsiteX395" fmla="*/ 34718 w 104324"/>
                    <a:gd name="connsiteY395" fmla="*/ 43444 h 59530"/>
                    <a:gd name="connsiteX396" fmla="*/ 32295 w 104324"/>
                    <a:gd name="connsiteY396" fmla="*/ 41990 h 59530"/>
                    <a:gd name="connsiteX397" fmla="*/ 31907 w 104324"/>
                    <a:gd name="connsiteY397" fmla="*/ 41990 h 59530"/>
                    <a:gd name="connsiteX398" fmla="*/ 29290 w 104324"/>
                    <a:gd name="connsiteY398" fmla="*/ 43493 h 59530"/>
                    <a:gd name="connsiteX399" fmla="*/ 29290 w 104324"/>
                    <a:gd name="connsiteY399" fmla="*/ 43711 h 59530"/>
                    <a:gd name="connsiteX400" fmla="*/ 31713 w 104324"/>
                    <a:gd name="connsiteY400" fmla="*/ 45165 h 59530"/>
                    <a:gd name="connsiteX401" fmla="*/ 32101 w 104324"/>
                    <a:gd name="connsiteY401" fmla="*/ 45189 h 59530"/>
                    <a:gd name="connsiteX402" fmla="*/ 35929 w 104324"/>
                    <a:gd name="connsiteY402" fmla="*/ 42960 h 59530"/>
                    <a:gd name="connsiteX403" fmla="*/ 38546 w 104324"/>
                    <a:gd name="connsiteY403" fmla="*/ 41457 h 59530"/>
                    <a:gd name="connsiteX404" fmla="*/ 38546 w 104324"/>
                    <a:gd name="connsiteY404" fmla="*/ 41239 h 59530"/>
                    <a:gd name="connsiteX405" fmla="*/ 36123 w 104324"/>
                    <a:gd name="connsiteY405" fmla="*/ 39785 h 59530"/>
                    <a:gd name="connsiteX406" fmla="*/ 35736 w 104324"/>
                    <a:gd name="connsiteY406" fmla="*/ 39785 h 59530"/>
                    <a:gd name="connsiteX407" fmla="*/ 33119 w 104324"/>
                    <a:gd name="connsiteY407" fmla="*/ 41312 h 59530"/>
                    <a:gd name="connsiteX408" fmla="*/ 33119 w 104324"/>
                    <a:gd name="connsiteY408" fmla="*/ 41530 h 59530"/>
                    <a:gd name="connsiteX409" fmla="*/ 35542 w 104324"/>
                    <a:gd name="connsiteY409" fmla="*/ 42984 h 59530"/>
                    <a:gd name="connsiteX410" fmla="*/ 35929 w 104324"/>
                    <a:gd name="connsiteY410" fmla="*/ 43105 h 59530"/>
                    <a:gd name="connsiteX411" fmla="*/ 23426 w 104324"/>
                    <a:gd name="connsiteY411" fmla="*/ 42742 h 59530"/>
                    <a:gd name="connsiteX412" fmla="*/ 20809 w 104324"/>
                    <a:gd name="connsiteY412" fmla="*/ 44244 h 59530"/>
                    <a:gd name="connsiteX413" fmla="*/ 20809 w 104324"/>
                    <a:gd name="connsiteY413" fmla="*/ 44462 h 59530"/>
                    <a:gd name="connsiteX414" fmla="*/ 23232 w 104324"/>
                    <a:gd name="connsiteY414" fmla="*/ 45916 h 59530"/>
                    <a:gd name="connsiteX415" fmla="*/ 23595 w 104324"/>
                    <a:gd name="connsiteY415" fmla="*/ 45916 h 59530"/>
                    <a:gd name="connsiteX416" fmla="*/ 26237 w 104324"/>
                    <a:gd name="connsiteY416" fmla="*/ 44413 h 59530"/>
                    <a:gd name="connsiteX417" fmla="*/ 26237 w 104324"/>
                    <a:gd name="connsiteY417" fmla="*/ 44195 h 59530"/>
                    <a:gd name="connsiteX418" fmla="*/ 23814 w 104324"/>
                    <a:gd name="connsiteY418" fmla="*/ 42742 h 59530"/>
                    <a:gd name="connsiteX419" fmla="*/ 23426 w 104324"/>
                    <a:gd name="connsiteY419" fmla="*/ 42766 h 59530"/>
                    <a:gd name="connsiteX420" fmla="*/ 27254 w 104324"/>
                    <a:gd name="connsiteY420" fmla="*/ 40512 h 59530"/>
                    <a:gd name="connsiteX421" fmla="*/ 24638 w 104324"/>
                    <a:gd name="connsiteY421" fmla="*/ 42039 h 59530"/>
                    <a:gd name="connsiteX422" fmla="*/ 24638 w 104324"/>
                    <a:gd name="connsiteY422" fmla="*/ 42257 h 59530"/>
                    <a:gd name="connsiteX423" fmla="*/ 27061 w 104324"/>
                    <a:gd name="connsiteY423" fmla="*/ 43711 h 59530"/>
                    <a:gd name="connsiteX424" fmla="*/ 27448 w 104324"/>
                    <a:gd name="connsiteY424" fmla="*/ 43711 h 59530"/>
                    <a:gd name="connsiteX425" fmla="*/ 30065 w 104324"/>
                    <a:gd name="connsiteY425" fmla="*/ 42208 h 59530"/>
                    <a:gd name="connsiteX426" fmla="*/ 30065 w 104324"/>
                    <a:gd name="connsiteY426" fmla="*/ 41990 h 59530"/>
                    <a:gd name="connsiteX427" fmla="*/ 27642 w 104324"/>
                    <a:gd name="connsiteY427" fmla="*/ 40536 h 59530"/>
                    <a:gd name="connsiteX428" fmla="*/ 27254 w 104324"/>
                    <a:gd name="connsiteY428" fmla="*/ 40536 h 59530"/>
                    <a:gd name="connsiteX429" fmla="*/ 42593 w 104324"/>
                    <a:gd name="connsiteY429" fmla="*/ 31668 h 59530"/>
                    <a:gd name="connsiteX430" fmla="*/ 39976 w 104324"/>
                    <a:gd name="connsiteY430" fmla="*/ 33194 h 59530"/>
                    <a:gd name="connsiteX431" fmla="*/ 39976 w 104324"/>
                    <a:gd name="connsiteY431" fmla="*/ 33412 h 59530"/>
                    <a:gd name="connsiteX432" fmla="*/ 42399 w 104324"/>
                    <a:gd name="connsiteY432" fmla="*/ 34842 h 59530"/>
                    <a:gd name="connsiteX433" fmla="*/ 42787 w 104324"/>
                    <a:gd name="connsiteY433" fmla="*/ 34842 h 59530"/>
                    <a:gd name="connsiteX434" fmla="*/ 45404 w 104324"/>
                    <a:gd name="connsiteY434" fmla="*/ 33315 h 59530"/>
                    <a:gd name="connsiteX435" fmla="*/ 45404 w 104324"/>
                    <a:gd name="connsiteY435" fmla="*/ 33097 h 59530"/>
                    <a:gd name="connsiteX436" fmla="*/ 42981 w 104324"/>
                    <a:gd name="connsiteY436" fmla="*/ 31668 h 59530"/>
                    <a:gd name="connsiteX437" fmla="*/ 42593 w 104324"/>
                    <a:gd name="connsiteY437" fmla="*/ 31692 h 59530"/>
                    <a:gd name="connsiteX438" fmla="*/ 38764 w 104324"/>
                    <a:gd name="connsiteY438" fmla="*/ 33873 h 59530"/>
                    <a:gd name="connsiteX439" fmla="*/ 36148 w 104324"/>
                    <a:gd name="connsiteY439" fmla="*/ 35399 h 59530"/>
                    <a:gd name="connsiteX440" fmla="*/ 36148 w 104324"/>
                    <a:gd name="connsiteY440" fmla="*/ 35617 h 59530"/>
                    <a:gd name="connsiteX441" fmla="*/ 38571 w 104324"/>
                    <a:gd name="connsiteY441" fmla="*/ 37071 h 59530"/>
                    <a:gd name="connsiteX442" fmla="*/ 38958 w 104324"/>
                    <a:gd name="connsiteY442" fmla="*/ 37071 h 59530"/>
                    <a:gd name="connsiteX443" fmla="*/ 41575 w 104324"/>
                    <a:gd name="connsiteY443" fmla="*/ 35569 h 59530"/>
                    <a:gd name="connsiteX444" fmla="*/ 41575 w 104324"/>
                    <a:gd name="connsiteY444" fmla="*/ 35351 h 59530"/>
                    <a:gd name="connsiteX445" fmla="*/ 39152 w 104324"/>
                    <a:gd name="connsiteY445" fmla="*/ 33897 h 59530"/>
                    <a:gd name="connsiteX446" fmla="*/ 38764 w 104324"/>
                    <a:gd name="connsiteY446" fmla="*/ 33897 h 59530"/>
                    <a:gd name="connsiteX447" fmla="*/ 46422 w 104324"/>
                    <a:gd name="connsiteY447" fmla="*/ 29463 h 59530"/>
                    <a:gd name="connsiteX448" fmla="*/ 43805 w 104324"/>
                    <a:gd name="connsiteY448" fmla="*/ 30965 h 59530"/>
                    <a:gd name="connsiteX449" fmla="*/ 43805 w 104324"/>
                    <a:gd name="connsiteY449" fmla="*/ 31183 h 59530"/>
                    <a:gd name="connsiteX450" fmla="*/ 46228 w 104324"/>
                    <a:gd name="connsiteY450" fmla="*/ 32637 h 59530"/>
                    <a:gd name="connsiteX451" fmla="*/ 46591 w 104324"/>
                    <a:gd name="connsiteY451" fmla="*/ 32637 h 59530"/>
                    <a:gd name="connsiteX452" fmla="*/ 49208 w 104324"/>
                    <a:gd name="connsiteY452" fmla="*/ 31110 h 59530"/>
                    <a:gd name="connsiteX453" fmla="*/ 49208 w 104324"/>
                    <a:gd name="connsiteY453" fmla="*/ 30892 h 59530"/>
                    <a:gd name="connsiteX454" fmla="*/ 46785 w 104324"/>
                    <a:gd name="connsiteY454" fmla="*/ 29438 h 59530"/>
                    <a:gd name="connsiteX455" fmla="*/ 46422 w 104324"/>
                    <a:gd name="connsiteY455" fmla="*/ 29487 h 59530"/>
                    <a:gd name="connsiteX456" fmla="*/ 31107 w 104324"/>
                    <a:gd name="connsiteY456" fmla="*/ 38259 h 59530"/>
                    <a:gd name="connsiteX457" fmla="*/ 28466 w 104324"/>
                    <a:gd name="connsiteY457" fmla="*/ 39761 h 59530"/>
                    <a:gd name="connsiteX458" fmla="*/ 28466 w 104324"/>
                    <a:gd name="connsiteY458" fmla="*/ 40003 h 59530"/>
                    <a:gd name="connsiteX459" fmla="*/ 30889 w 104324"/>
                    <a:gd name="connsiteY459" fmla="*/ 41433 h 59530"/>
                    <a:gd name="connsiteX460" fmla="*/ 31277 w 104324"/>
                    <a:gd name="connsiteY460" fmla="*/ 41433 h 59530"/>
                    <a:gd name="connsiteX461" fmla="*/ 33894 w 104324"/>
                    <a:gd name="connsiteY461" fmla="*/ 39906 h 59530"/>
                    <a:gd name="connsiteX462" fmla="*/ 33894 w 104324"/>
                    <a:gd name="connsiteY462" fmla="*/ 39688 h 59530"/>
                    <a:gd name="connsiteX463" fmla="*/ 31471 w 104324"/>
                    <a:gd name="connsiteY463" fmla="*/ 38234 h 59530"/>
                    <a:gd name="connsiteX464" fmla="*/ 31107 w 104324"/>
                    <a:gd name="connsiteY464" fmla="*/ 38259 h 59530"/>
                    <a:gd name="connsiteX465" fmla="*/ 34936 w 104324"/>
                    <a:gd name="connsiteY465" fmla="*/ 36054 h 59530"/>
                    <a:gd name="connsiteX466" fmla="*/ 32319 w 104324"/>
                    <a:gd name="connsiteY466" fmla="*/ 37556 h 59530"/>
                    <a:gd name="connsiteX467" fmla="*/ 32319 w 104324"/>
                    <a:gd name="connsiteY467" fmla="*/ 37774 h 59530"/>
                    <a:gd name="connsiteX468" fmla="*/ 34742 w 104324"/>
                    <a:gd name="connsiteY468" fmla="*/ 39228 h 59530"/>
                    <a:gd name="connsiteX469" fmla="*/ 35130 w 104324"/>
                    <a:gd name="connsiteY469" fmla="*/ 39228 h 59530"/>
                    <a:gd name="connsiteX470" fmla="*/ 37747 w 104324"/>
                    <a:gd name="connsiteY470" fmla="*/ 37726 h 59530"/>
                    <a:gd name="connsiteX471" fmla="*/ 37747 w 104324"/>
                    <a:gd name="connsiteY471" fmla="*/ 37507 h 59530"/>
                    <a:gd name="connsiteX472" fmla="*/ 35324 w 104324"/>
                    <a:gd name="connsiteY472" fmla="*/ 36054 h 59530"/>
                    <a:gd name="connsiteX473" fmla="*/ 34984 w 104324"/>
                    <a:gd name="connsiteY473" fmla="*/ 36126 h 59530"/>
                    <a:gd name="connsiteX474" fmla="*/ 30090 w 104324"/>
                    <a:gd name="connsiteY474" fmla="*/ 50447 h 59530"/>
                    <a:gd name="connsiteX475" fmla="*/ 32707 w 104324"/>
                    <a:gd name="connsiteY475" fmla="*/ 48945 h 59530"/>
                    <a:gd name="connsiteX476" fmla="*/ 32707 w 104324"/>
                    <a:gd name="connsiteY476" fmla="*/ 48727 h 59530"/>
                    <a:gd name="connsiteX477" fmla="*/ 30283 w 104324"/>
                    <a:gd name="connsiteY477" fmla="*/ 47273 h 59530"/>
                    <a:gd name="connsiteX478" fmla="*/ 29896 w 104324"/>
                    <a:gd name="connsiteY478" fmla="*/ 47273 h 59530"/>
                    <a:gd name="connsiteX479" fmla="*/ 27279 w 104324"/>
                    <a:gd name="connsiteY479" fmla="*/ 48775 h 59530"/>
                    <a:gd name="connsiteX480" fmla="*/ 27279 w 104324"/>
                    <a:gd name="connsiteY480" fmla="*/ 48993 h 59530"/>
                    <a:gd name="connsiteX481" fmla="*/ 29702 w 104324"/>
                    <a:gd name="connsiteY481" fmla="*/ 50447 h 59530"/>
                    <a:gd name="connsiteX482" fmla="*/ 30138 w 104324"/>
                    <a:gd name="connsiteY482" fmla="*/ 50520 h 59530"/>
                    <a:gd name="connsiteX483" fmla="*/ 9880 w 104324"/>
                    <a:gd name="connsiteY483" fmla="*/ 49502 h 59530"/>
                    <a:gd name="connsiteX484" fmla="*/ 7457 w 104324"/>
                    <a:gd name="connsiteY484" fmla="*/ 48048 h 59530"/>
                    <a:gd name="connsiteX485" fmla="*/ 7094 w 104324"/>
                    <a:gd name="connsiteY485" fmla="*/ 48048 h 59530"/>
                    <a:gd name="connsiteX486" fmla="*/ 4477 w 104324"/>
                    <a:gd name="connsiteY486" fmla="*/ 49551 h 59530"/>
                    <a:gd name="connsiteX487" fmla="*/ 4477 w 104324"/>
                    <a:gd name="connsiteY487" fmla="*/ 49769 h 59530"/>
                    <a:gd name="connsiteX488" fmla="*/ 6900 w 104324"/>
                    <a:gd name="connsiteY488" fmla="*/ 51223 h 59530"/>
                    <a:gd name="connsiteX489" fmla="*/ 7288 w 104324"/>
                    <a:gd name="connsiteY489" fmla="*/ 51223 h 59530"/>
                    <a:gd name="connsiteX490" fmla="*/ 9905 w 104324"/>
                    <a:gd name="connsiteY490" fmla="*/ 49696 h 59530"/>
                    <a:gd name="connsiteX491" fmla="*/ 9832 w 104324"/>
                    <a:gd name="connsiteY491" fmla="*/ 49575 h 59530"/>
                    <a:gd name="connsiteX492" fmla="*/ 14872 w 104324"/>
                    <a:gd name="connsiteY492" fmla="*/ 50762 h 59530"/>
                    <a:gd name="connsiteX493" fmla="*/ 12449 w 104324"/>
                    <a:gd name="connsiteY493" fmla="*/ 49308 h 59530"/>
                    <a:gd name="connsiteX494" fmla="*/ 12061 w 104324"/>
                    <a:gd name="connsiteY494" fmla="*/ 49308 h 59530"/>
                    <a:gd name="connsiteX495" fmla="*/ 8015 w 104324"/>
                    <a:gd name="connsiteY495" fmla="*/ 51731 h 59530"/>
                    <a:gd name="connsiteX496" fmla="*/ 8015 w 104324"/>
                    <a:gd name="connsiteY496" fmla="*/ 51949 h 59530"/>
                    <a:gd name="connsiteX497" fmla="*/ 10438 w 104324"/>
                    <a:gd name="connsiteY497" fmla="*/ 53379 h 59530"/>
                    <a:gd name="connsiteX498" fmla="*/ 10825 w 104324"/>
                    <a:gd name="connsiteY498" fmla="*/ 53379 h 59530"/>
                    <a:gd name="connsiteX499" fmla="*/ 14848 w 104324"/>
                    <a:gd name="connsiteY499" fmla="*/ 50956 h 59530"/>
                    <a:gd name="connsiteX500" fmla="*/ 14824 w 104324"/>
                    <a:gd name="connsiteY500" fmla="*/ 50835 h 59530"/>
                    <a:gd name="connsiteX501" fmla="*/ 6125 w 104324"/>
                    <a:gd name="connsiteY501" fmla="*/ 46643 h 59530"/>
                    <a:gd name="connsiteX502" fmla="*/ 3701 w 104324"/>
                    <a:gd name="connsiteY502" fmla="*/ 45189 h 59530"/>
                    <a:gd name="connsiteX503" fmla="*/ 3314 w 104324"/>
                    <a:gd name="connsiteY503" fmla="*/ 45189 h 59530"/>
                    <a:gd name="connsiteX504" fmla="*/ 91 w 104324"/>
                    <a:gd name="connsiteY504" fmla="*/ 47055 h 59530"/>
                    <a:gd name="connsiteX505" fmla="*/ 91 w 104324"/>
                    <a:gd name="connsiteY505" fmla="*/ 47273 h 59530"/>
                    <a:gd name="connsiteX506" fmla="*/ 2514 w 104324"/>
                    <a:gd name="connsiteY506" fmla="*/ 48702 h 59530"/>
                    <a:gd name="connsiteX507" fmla="*/ 2878 w 104324"/>
                    <a:gd name="connsiteY507" fmla="*/ 48702 h 59530"/>
                    <a:gd name="connsiteX508" fmla="*/ 6125 w 104324"/>
                    <a:gd name="connsiteY508" fmla="*/ 46837 h 59530"/>
                    <a:gd name="connsiteX509" fmla="*/ 6076 w 104324"/>
                    <a:gd name="connsiteY509" fmla="*/ 46715 h 59530"/>
                    <a:gd name="connsiteX510" fmla="*/ 8548 w 104324"/>
                    <a:gd name="connsiteY510" fmla="*/ 45213 h 59530"/>
                    <a:gd name="connsiteX511" fmla="*/ 8911 w 104324"/>
                    <a:gd name="connsiteY511" fmla="*/ 45213 h 59530"/>
                    <a:gd name="connsiteX512" fmla="*/ 11528 w 104324"/>
                    <a:gd name="connsiteY512" fmla="*/ 43711 h 59530"/>
                    <a:gd name="connsiteX513" fmla="*/ 11528 w 104324"/>
                    <a:gd name="connsiteY513" fmla="*/ 43493 h 59530"/>
                    <a:gd name="connsiteX514" fmla="*/ 9105 w 104324"/>
                    <a:gd name="connsiteY514" fmla="*/ 42039 h 59530"/>
                    <a:gd name="connsiteX515" fmla="*/ 8717 w 104324"/>
                    <a:gd name="connsiteY515" fmla="*/ 42039 h 59530"/>
                    <a:gd name="connsiteX516" fmla="*/ 6100 w 104324"/>
                    <a:gd name="connsiteY516" fmla="*/ 43541 h 59530"/>
                    <a:gd name="connsiteX517" fmla="*/ 6100 w 104324"/>
                    <a:gd name="connsiteY517" fmla="*/ 43759 h 59530"/>
                    <a:gd name="connsiteX518" fmla="*/ 19403 w 104324"/>
                    <a:gd name="connsiteY518" fmla="*/ 52240 h 59530"/>
                    <a:gd name="connsiteX519" fmla="*/ 16980 w 104324"/>
                    <a:gd name="connsiteY519" fmla="*/ 50786 h 59530"/>
                    <a:gd name="connsiteX520" fmla="*/ 16593 w 104324"/>
                    <a:gd name="connsiteY520" fmla="*/ 50786 h 59530"/>
                    <a:gd name="connsiteX521" fmla="*/ 11552 w 104324"/>
                    <a:gd name="connsiteY521" fmla="*/ 53694 h 59530"/>
                    <a:gd name="connsiteX522" fmla="*/ 11552 w 104324"/>
                    <a:gd name="connsiteY522" fmla="*/ 53912 h 59530"/>
                    <a:gd name="connsiteX523" fmla="*/ 13976 w 104324"/>
                    <a:gd name="connsiteY523" fmla="*/ 55366 h 59530"/>
                    <a:gd name="connsiteX524" fmla="*/ 14363 w 104324"/>
                    <a:gd name="connsiteY524" fmla="*/ 55366 h 59530"/>
                    <a:gd name="connsiteX525" fmla="*/ 19403 w 104324"/>
                    <a:gd name="connsiteY525" fmla="*/ 52458 h 59530"/>
                    <a:gd name="connsiteX526" fmla="*/ 19428 w 104324"/>
                    <a:gd name="connsiteY526" fmla="*/ 52313 h 59530"/>
                    <a:gd name="connsiteX527" fmla="*/ 21172 w 104324"/>
                    <a:gd name="connsiteY527" fmla="*/ 55366 h 59530"/>
                    <a:gd name="connsiteX528" fmla="*/ 18749 w 104324"/>
                    <a:gd name="connsiteY528" fmla="*/ 53912 h 59530"/>
                    <a:gd name="connsiteX529" fmla="*/ 18362 w 104324"/>
                    <a:gd name="connsiteY529" fmla="*/ 53912 h 59530"/>
                    <a:gd name="connsiteX530" fmla="*/ 15139 w 104324"/>
                    <a:gd name="connsiteY530" fmla="*/ 55778 h 59530"/>
                    <a:gd name="connsiteX531" fmla="*/ 15139 w 104324"/>
                    <a:gd name="connsiteY531" fmla="*/ 55996 h 59530"/>
                    <a:gd name="connsiteX532" fmla="*/ 17562 w 104324"/>
                    <a:gd name="connsiteY532" fmla="*/ 57450 h 59530"/>
                    <a:gd name="connsiteX533" fmla="*/ 17950 w 104324"/>
                    <a:gd name="connsiteY533" fmla="*/ 57450 h 59530"/>
                    <a:gd name="connsiteX534" fmla="*/ 21172 w 104324"/>
                    <a:gd name="connsiteY534" fmla="*/ 55584 h 59530"/>
                    <a:gd name="connsiteX535" fmla="*/ 21197 w 104324"/>
                    <a:gd name="connsiteY535" fmla="*/ 55439 h 59530"/>
                    <a:gd name="connsiteX536" fmla="*/ 37020 w 104324"/>
                    <a:gd name="connsiteY536" fmla="*/ 28711 h 59530"/>
                    <a:gd name="connsiteX537" fmla="*/ 37408 w 104324"/>
                    <a:gd name="connsiteY537" fmla="*/ 28711 h 59530"/>
                    <a:gd name="connsiteX538" fmla="*/ 40025 w 104324"/>
                    <a:gd name="connsiteY538" fmla="*/ 27185 h 59530"/>
                    <a:gd name="connsiteX539" fmla="*/ 40025 w 104324"/>
                    <a:gd name="connsiteY539" fmla="*/ 26967 h 59530"/>
                    <a:gd name="connsiteX540" fmla="*/ 37601 w 104324"/>
                    <a:gd name="connsiteY540" fmla="*/ 25513 h 59530"/>
                    <a:gd name="connsiteX541" fmla="*/ 37214 w 104324"/>
                    <a:gd name="connsiteY541" fmla="*/ 25513 h 59530"/>
                    <a:gd name="connsiteX542" fmla="*/ 34597 w 104324"/>
                    <a:gd name="connsiteY542" fmla="*/ 27015 h 59530"/>
                    <a:gd name="connsiteX543" fmla="*/ 34597 w 104324"/>
                    <a:gd name="connsiteY543" fmla="*/ 27233 h 59530"/>
                    <a:gd name="connsiteX544" fmla="*/ 29363 w 104324"/>
                    <a:gd name="connsiteY544" fmla="*/ 33146 h 59530"/>
                    <a:gd name="connsiteX545" fmla="*/ 29750 w 104324"/>
                    <a:gd name="connsiteY545" fmla="*/ 33146 h 59530"/>
                    <a:gd name="connsiteX546" fmla="*/ 32367 w 104324"/>
                    <a:gd name="connsiteY546" fmla="*/ 31643 h 59530"/>
                    <a:gd name="connsiteX547" fmla="*/ 32367 w 104324"/>
                    <a:gd name="connsiteY547" fmla="*/ 31425 h 59530"/>
                    <a:gd name="connsiteX548" fmla="*/ 29944 w 104324"/>
                    <a:gd name="connsiteY548" fmla="*/ 29971 h 59530"/>
                    <a:gd name="connsiteX549" fmla="*/ 29581 w 104324"/>
                    <a:gd name="connsiteY549" fmla="*/ 29971 h 59530"/>
                    <a:gd name="connsiteX550" fmla="*/ 26964 w 104324"/>
                    <a:gd name="connsiteY550" fmla="*/ 31498 h 59530"/>
                    <a:gd name="connsiteX551" fmla="*/ 26964 w 104324"/>
                    <a:gd name="connsiteY551" fmla="*/ 31716 h 59530"/>
                    <a:gd name="connsiteX552" fmla="*/ 12401 w 104324"/>
                    <a:gd name="connsiteY552" fmla="*/ 42960 h 59530"/>
                    <a:gd name="connsiteX553" fmla="*/ 12764 w 104324"/>
                    <a:gd name="connsiteY553" fmla="*/ 42960 h 59530"/>
                    <a:gd name="connsiteX554" fmla="*/ 15405 w 104324"/>
                    <a:gd name="connsiteY554" fmla="*/ 41457 h 59530"/>
                    <a:gd name="connsiteX555" fmla="*/ 15405 w 104324"/>
                    <a:gd name="connsiteY555" fmla="*/ 41239 h 59530"/>
                    <a:gd name="connsiteX556" fmla="*/ 12982 w 104324"/>
                    <a:gd name="connsiteY556" fmla="*/ 39785 h 59530"/>
                    <a:gd name="connsiteX557" fmla="*/ 12594 w 104324"/>
                    <a:gd name="connsiteY557" fmla="*/ 39785 h 59530"/>
                    <a:gd name="connsiteX558" fmla="*/ 9977 w 104324"/>
                    <a:gd name="connsiteY558" fmla="*/ 41312 h 59530"/>
                    <a:gd name="connsiteX559" fmla="*/ 9977 w 104324"/>
                    <a:gd name="connsiteY559" fmla="*/ 41530 h 59530"/>
                    <a:gd name="connsiteX560" fmla="*/ 33215 w 104324"/>
                    <a:gd name="connsiteY560" fmla="*/ 30844 h 59530"/>
                    <a:gd name="connsiteX561" fmla="*/ 33603 w 104324"/>
                    <a:gd name="connsiteY561" fmla="*/ 30844 h 59530"/>
                    <a:gd name="connsiteX562" fmla="*/ 36220 w 104324"/>
                    <a:gd name="connsiteY562" fmla="*/ 29317 h 59530"/>
                    <a:gd name="connsiteX563" fmla="*/ 36220 w 104324"/>
                    <a:gd name="connsiteY563" fmla="*/ 29099 h 59530"/>
                    <a:gd name="connsiteX564" fmla="*/ 33797 w 104324"/>
                    <a:gd name="connsiteY564" fmla="*/ 27669 h 59530"/>
                    <a:gd name="connsiteX565" fmla="*/ 33409 w 104324"/>
                    <a:gd name="connsiteY565" fmla="*/ 27669 h 59530"/>
                    <a:gd name="connsiteX566" fmla="*/ 30792 w 104324"/>
                    <a:gd name="connsiteY566" fmla="*/ 29196 h 59530"/>
                    <a:gd name="connsiteX567" fmla="*/ 30792 w 104324"/>
                    <a:gd name="connsiteY567" fmla="*/ 29414 h 59530"/>
                    <a:gd name="connsiteX568" fmla="*/ 25558 w 104324"/>
                    <a:gd name="connsiteY568" fmla="*/ 35278 h 59530"/>
                    <a:gd name="connsiteX569" fmla="*/ 25946 w 104324"/>
                    <a:gd name="connsiteY569" fmla="*/ 35278 h 59530"/>
                    <a:gd name="connsiteX570" fmla="*/ 28563 w 104324"/>
                    <a:gd name="connsiteY570" fmla="*/ 33752 h 59530"/>
                    <a:gd name="connsiteX571" fmla="*/ 28563 w 104324"/>
                    <a:gd name="connsiteY571" fmla="*/ 33533 h 59530"/>
                    <a:gd name="connsiteX572" fmla="*/ 26140 w 104324"/>
                    <a:gd name="connsiteY572" fmla="*/ 32080 h 59530"/>
                    <a:gd name="connsiteX573" fmla="*/ 25776 w 104324"/>
                    <a:gd name="connsiteY573" fmla="*/ 32080 h 59530"/>
                    <a:gd name="connsiteX574" fmla="*/ 23135 w 104324"/>
                    <a:gd name="connsiteY574" fmla="*/ 33582 h 59530"/>
                    <a:gd name="connsiteX575" fmla="*/ 23135 w 104324"/>
                    <a:gd name="connsiteY575" fmla="*/ 33800 h 59530"/>
                    <a:gd name="connsiteX576" fmla="*/ 23135 w 104324"/>
                    <a:gd name="connsiteY576" fmla="*/ 55390 h 59530"/>
                    <a:gd name="connsiteX577" fmla="*/ 22772 w 104324"/>
                    <a:gd name="connsiteY577" fmla="*/ 55390 h 59530"/>
                    <a:gd name="connsiteX578" fmla="*/ 18725 w 104324"/>
                    <a:gd name="connsiteY578" fmla="*/ 57814 h 59530"/>
                    <a:gd name="connsiteX579" fmla="*/ 18725 w 104324"/>
                    <a:gd name="connsiteY579" fmla="*/ 58032 h 59530"/>
                    <a:gd name="connsiteX580" fmla="*/ 21148 w 104324"/>
                    <a:gd name="connsiteY580" fmla="*/ 59486 h 59530"/>
                    <a:gd name="connsiteX581" fmla="*/ 21512 w 104324"/>
                    <a:gd name="connsiteY581" fmla="*/ 59486 h 59530"/>
                    <a:gd name="connsiteX582" fmla="*/ 25558 w 104324"/>
                    <a:gd name="connsiteY582" fmla="*/ 57062 h 59530"/>
                    <a:gd name="connsiteX583" fmla="*/ 25558 w 104324"/>
                    <a:gd name="connsiteY583" fmla="*/ 56844 h 59530"/>
                    <a:gd name="connsiteX584" fmla="*/ 20130 w 104324"/>
                    <a:gd name="connsiteY584" fmla="*/ 38428 h 59530"/>
                    <a:gd name="connsiteX585" fmla="*/ 20518 w 104324"/>
                    <a:gd name="connsiteY585" fmla="*/ 38428 h 59530"/>
                    <a:gd name="connsiteX586" fmla="*/ 23135 w 104324"/>
                    <a:gd name="connsiteY586" fmla="*/ 36902 h 59530"/>
                    <a:gd name="connsiteX587" fmla="*/ 23135 w 104324"/>
                    <a:gd name="connsiteY587" fmla="*/ 36684 h 59530"/>
                    <a:gd name="connsiteX588" fmla="*/ 20712 w 104324"/>
                    <a:gd name="connsiteY588" fmla="*/ 35230 h 59530"/>
                    <a:gd name="connsiteX589" fmla="*/ 20348 w 104324"/>
                    <a:gd name="connsiteY589" fmla="*/ 35230 h 59530"/>
                    <a:gd name="connsiteX590" fmla="*/ 17707 w 104324"/>
                    <a:gd name="connsiteY590" fmla="*/ 36732 h 59530"/>
                    <a:gd name="connsiteX591" fmla="*/ 17707 w 104324"/>
                    <a:gd name="connsiteY591" fmla="*/ 36950 h 59530"/>
                    <a:gd name="connsiteX592" fmla="*/ 16302 w 104324"/>
                    <a:gd name="connsiteY592" fmla="*/ 40633 h 59530"/>
                    <a:gd name="connsiteX593" fmla="*/ 16690 w 104324"/>
                    <a:gd name="connsiteY593" fmla="*/ 40633 h 59530"/>
                    <a:gd name="connsiteX594" fmla="*/ 19307 w 104324"/>
                    <a:gd name="connsiteY594" fmla="*/ 39107 h 59530"/>
                    <a:gd name="connsiteX595" fmla="*/ 19307 w 104324"/>
                    <a:gd name="connsiteY595" fmla="*/ 38889 h 59530"/>
                    <a:gd name="connsiteX596" fmla="*/ 16883 w 104324"/>
                    <a:gd name="connsiteY596" fmla="*/ 37459 h 59530"/>
                    <a:gd name="connsiteX597" fmla="*/ 16496 w 104324"/>
                    <a:gd name="connsiteY597" fmla="*/ 37459 h 59530"/>
                    <a:gd name="connsiteX598" fmla="*/ 13879 w 104324"/>
                    <a:gd name="connsiteY598" fmla="*/ 38986 h 59530"/>
                    <a:gd name="connsiteX599" fmla="*/ 13879 w 104324"/>
                    <a:gd name="connsiteY599" fmla="*/ 39204 h 59530"/>
                    <a:gd name="connsiteX600" fmla="*/ 94134 w 104324"/>
                    <a:gd name="connsiteY600" fmla="*/ 14391 h 59530"/>
                    <a:gd name="connsiteX601" fmla="*/ 93746 w 104324"/>
                    <a:gd name="connsiteY601" fmla="*/ 14391 h 59530"/>
                    <a:gd name="connsiteX602" fmla="*/ 87300 w 104324"/>
                    <a:gd name="connsiteY602" fmla="*/ 18122 h 59530"/>
                    <a:gd name="connsiteX603" fmla="*/ 87300 w 104324"/>
                    <a:gd name="connsiteY603" fmla="*/ 18340 h 59530"/>
                    <a:gd name="connsiteX604" fmla="*/ 89723 w 104324"/>
                    <a:gd name="connsiteY604" fmla="*/ 19794 h 59530"/>
                    <a:gd name="connsiteX605" fmla="*/ 90087 w 104324"/>
                    <a:gd name="connsiteY605" fmla="*/ 19794 h 59530"/>
                    <a:gd name="connsiteX606" fmla="*/ 96557 w 104324"/>
                    <a:gd name="connsiteY606" fmla="*/ 16063 h 59530"/>
                    <a:gd name="connsiteX607" fmla="*/ 96557 w 104324"/>
                    <a:gd name="connsiteY607" fmla="*/ 15844 h 59530"/>
                    <a:gd name="connsiteX608" fmla="*/ 85653 w 104324"/>
                    <a:gd name="connsiteY608" fmla="*/ 19237 h 59530"/>
                    <a:gd name="connsiteX609" fmla="*/ 85289 w 104324"/>
                    <a:gd name="connsiteY609" fmla="*/ 19237 h 59530"/>
                    <a:gd name="connsiteX610" fmla="*/ 82672 w 104324"/>
                    <a:gd name="connsiteY610" fmla="*/ 20739 h 59530"/>
                    <a:gd name="connsiteX611" fmla="*/ 82672 w 104324"/>
                    <a:gd name="connsiteY611" fmla="*/ 20982 h 59530"/>
                    <a:gd name="connsiteX612" fmla="*/ 85095 w 104324"/>
                    <a:gd name="connsiteY612" fmla="*/ 22411 h 59530"/>
                    <a:gd name="connsiteX613" fmla="*/ 85483 w 104324"/>
                    <a:gd name="connsiteY613" fmla="*/ 22411 h 59530"/>
                    <a:gd name="connsiteX614" fmla="*/ 88100 w 104324"/>
                    <a:gd name="connsiteY614" fmla="*/ 20885 h 59530"/>
                    <a:gd name="connsiteX615" fmla="*/ 88100 w 104324"/>
                    <a:gd name="connsiteY615" fmla="*/ 20667 h 59530"/>
                    <a:gd name="connsiteX616" fmla="*/ 33942 w 104324"/>
                    <a:gd name="connsiteY616" fmla="*/ 48072 h 59530"/>
                    <a:gd name="connsiteX617" fmla="*/ 36559 w 104324"/>
                    <a:gd name="connsiteY617" fmla="*/ 46570 h 59530"/>
                    <a:gd name="connsiteX618" fmla="*/ 36559 w 104324"/>
                    <a:gd name="connsiteY618" fmla="*/ 46328 h 59530"/>
                    <a:gd name="connsiteX619" fmla="*/ 34136 w 104324"/>
                    <a:gd name="connsiteY619" fmla="*/ 44898 h 59530"/>
                    <a:gd name="connsiteX620" fmla="*/ 33749 w 104324"/>
                    <a:gd name="connsiteY620" fmla="*/ 44898 h 59530"/>
                    <a:gd name="connsiteX621" fmla="*/ 31132 w 104324"/>
                    <a:gd name="connsiteY621" fmla="*/ 46425 h 59530"/>
                    <a:gd name="connsiteX622" fmla="*/ 31132 w 104324"/>
                    <a:gd name="connsiteY622" fmla="*/ 46643 h 59530"/>
                    <a:gd name="connsiteX623" fmla="*/ 33555 w 104324"/>
                    <a:gd name="connsiteY623" fmla="*/ 48097 h 59530"/>
                    <a:gd name="connsiteX624" fmla="*/ 33870 w 104324"/>
                    <a:gd name="connsiteY624" fmla="*/ 48315 h 59530"/>
                    <a:gd name="connsiteX625" fmla="*/ 77995 w 104324"/>
                    <a:gd name="connsiteY625" fmla="*/ 23671 h 59530"/>
                    <a:gd name="connsiteX626" fmla="*/ 77608 w 104324"/>
                    <a:gd name="connsiteY626" fmla="*/ 23671 h 59530"/>
                    <a:gd name="connsiteX627" fmla="*/ 74991 w 104324"/>
                    <a:gd name="connsiteY627" fmla="*/ 25174 h 59530"/>
                    <a:gd name="connsiteX628" fmla="*/ 74991 w 104324"/>
                    <a:gd name="connsiteY628" fmla="*/ 25392 h 59530"/>
                    <a:gd name="connsiteX629" fmla="*/ 77414 w 104324"/>
                    <a:gd name="connsiteY629" fmla="*/ 26846 h 59530"/>
                    <a:gd name="connsiteX630" fmla="*/ 77802 w 104324"/>
                    <a:gd name="connsiteY630" fmla="*/ 26846 h 59530"/>
                    <a:gd name="connsiteX631" fmla="*/ 80419 w 104324"/>
                    <a:gd name="connsiteY631" fmla="*/ 25343 h 59530"/>
                    <a:gd name="connsiteX632" fmla="*/ 80419 w 104324"/>
                    <a:gd name="connsiteY632" fmla="*/ 25125 h 59530"/>
                    <a:gd name="connsiteX633" fmla="*/ 97962 w 104324"/>
                    <a:gd name="connsiteY633" fmla="*/ 12137 h 59530"/>
                    <a:gd name="connsiteX634" fmla="*/ 97575 w 104324"/>
                    <a:gd name="connsiteY634" fmla="*/ 12137 h 59530"/>
                    <a:gd name="connsiteX635" fmla="*/ 94958 w 104324"/>
                    <a:gd name="connsiteY635" fmla="*/ 13639 h 59530"/>
                    <a:gd name="connsiteX636" fmla="*/ 94958 w 104324"/>
                    <a:gd name="connsiteY636" fmla="*/ 13857 h 59530"/>
                    <a:gd name="connsiteX637" fmla="*/ 97381 w 104324"/>
                    <a:gd name="connsiteY637" fmla="*/ 15311 h 59530"/>
                    <a:gd name="connsiteX638" fmla="*/ 97768 w 104324"/>
                    <a:gd name="connsiteY638" fmla="*/ 15311 h 59530"/>
                    <a:gd name="connsiteX639" fmla="*/ 100410 w 104324"/>
                    <a:gd name="connsiteY639" fmla="*/ 14027 h 59530"/>
                    <a:gd name="connsiteX640" fmla="*/ 100410 w 104324"/>
                    <a:gd name="connsiteY640" fmla="*/ 13809 h 59530"/>
                    <a:gd name="connsiteX641" fmla="*/ 104311 w 104324"/>
                    <a:gd name="connsiteY641" fmla="*/ 11386 h 59530"/>
                    <a:gd name="connsiteX642" fmla="*/ 98205 w 104324"/>
                    <a:gd name="connsiteY642" fmla="*/ 7872 h 59530"/>
                    <a:gd name="connsiteX643" fmla="*/ 97841 w 104324"/>
                    <a:gd name="connsiteY643" fmla="*/ 7872 h 59530"/>
                    <a:gd name="connsiteX644" fmla="*/ 95224 w 104324"/>
                    <a:gd name="connsiteY644" fmla="*/ 9399 h 59530"/>
                    <a:gd name="connsiteX645" fmla="*/ 95224 w 104324"/>
                    <a:gd name="connsiteY645" fmla="*/ 9617 h 59530"/>
                    <a:gd name="connsiteX646" fmla="*/ 101306 w 104324"/>
                    <a:gd name="connsiteY646" fmla="*/ 13131 h 59530"/>
                    <a:gd name="connsiteX647" fmla="*/ 101694 w 104324"/>
                    <a:gd name="connsiteY647" fmla="*/ 13131 h 59530"/>
                    <a:gd name="connsiteX648" fmla="*/ 104311 w 104324"/>
                    <a:gd name="connsiteY648" fmla="*/ 11628 h 59530"/>
                    <a:gd name="connsiteX649" fmla="*/ 104238 w 104324"/>
                    <a:gd name="connsiteY649" fmla="*/ 11604 h 59530"/>
                    <a:gd name="connsiteX650" fmla="*/ 63675 w 104324"/>
                    <a:gd name="connsiteY650" fmla="*/ 31934 h 59530"/>
                    <a:gd name="connsiteX651" fmla="*/ 63311 w 104324"/>
                    <a:gd name="connsiteY651" fmla="*/ 31934 h 59530"/>
                    <a:gd name="connsiteX652" fmla="*/ 60064 w 104324"/>
                    <a:gd name="connsiteY652" fmla="*/ 33800 h 59530"/>
                    <a:gd name="connsiteX653" fmla="*/ 60064 w 104324"/>
                    <a:gd name="connsiteY653" fmla="*/ 34018 h 59530"/>
                    <a:gd name="connsiteX654" fmla="*/ 62487 w 104324"/>
                    <a:gd name="connsiteY654" fmla="*/ 35448 h 59530"/>
                    <a:gd name="connsiteX655" fmla="*/ 62875 w 104324"/>
                    <a:gd name="connsiteY655" fmla="*/ 35448 h 59530"/>
                    <a:gd name="connsiteX656" fmla="*/ 66098 w 104324"/>
                    <a:gd name="connsiteY656" fmla="*/ 33582 h 59530"/>
                    <a:gd name="connsiteX657" fmla="*/ 66098 w 104324"/>
                    <a:gd name="connsiteY657" fmla="*/ 33364 h 59530"/>
                    <a:gd name="connsiteX658" fmla="*/ 73367 w 104324"/>
                    <a:gd name="connsiteY658" fmla="*/ 26361 h 59530"/>
                    <a:gd name="connsiteX659" fmla="*/ 72979 w 104324"/>
                    <a:gd name="connsiteY659" fmla="*/ 26361 h 59530"/>
                    <a:gd name="connsiteX660" fmla="*/ 68957 w 104324"/>
                    <a:gd name="connsiteY660" fmla="*/ 28784 h 59530"/>
                    <a:gd name="connsiteX661" fmla="*/ 68957 w 104324"/>
                    <a:gd name="connsiteY661" fmla="*/ 29002 h 59530"/>
                    <a:gd name="connsiteX662" fmla="*/ 71380 w 104324"/>
                    <a:gd name="connsiteY662" fmla="*/ 30456 h 59530"/>
                    <a:gd name="connsiteX663" fmla="*/ 71768 w 104324"/>
                    <a:gd name="connsiteY663" fmla="*/ 30456 h 59530"/>
                    <a:gd name="connsiteX664" fmla="*/ 75790 w 104324"/>
                    <a:gd name="connsiteY664" fmla="*/ 28033 h 59530"/>
                    <a:gd name="connsiteX665" fmla="*/ 75790 w 104324"/>
                    <a:gd name="connsiteY665" fmla="*/ 27815 h 59530"/>
                    <a:gd name="connsiteX666" fmla="*/ 54806 w 104324"/>
                    <a:gd name="connsiteY666" fmla="*/ 37071 h 59530"/>
                    <a:gd name="connsiteX667" fmla="*/ 54418 w 104324"/>
                    <a:gd name="connsiteY667" fmla="*/ 37071 h 59530"/>
                    <a:gd name="connsiteX668" fmla="*/ 32852 w 104324"/>
                    <a:gd name="connsiteY668" fmla="*/ 49526 h 59530"/>
                    <a:gd name="connsiteX669" fmla="*/ 32852 w 104324"/>
                    <a:gd name="connsiteY669" fmla="*/ 49744 h 59530"/>
                    <a:gd name="connsiteX670" fmla="*/ 35275 w 104324"/>
                    <a:gd name="connsiteY670" fmla="*/ 51198 h 59530"/>
                    <a:gd name="connsiteX671" fmla="*/ 35663 w 104324"/>
                    <a:gd name="connsiteY671" fmla="*/ 51198 h 59530"/>
                    <a:gd name="connsiteX672" fmla="*/ 57253 w 104324"/>
                    <a:gd name="connsiteY672" fmla="*/ 38719 h 59530"/>
                    <a:gd name="connsiteX673" fmla="*/ 57253 w 104324"/>
                    <a:gd name="connsiteY673" fmla="*/ 38501 h 59530"/>
                    <a:gd name="connsiteX674" fmla="*/ 31931 w 104324"/>
                    <a:gd name="connsiteY674" fmla="*/ 50374 h 59530"/>
                    <a:gd name="connsiteX675" fmla="*/ 31568 w 104324"/>
                    <a:gd name="connsiteY675" fmla="*/ 50374 h 59530"/>
                    <a:gd name="connsiteX676" fmla="*/ 28345 w 104324"/>
                    <a:gd name="connsiteY676" fmla="*/ 52240 h 59530"/>
                    <a:gd name="connsiteX677" fmla="*/ 28345 w 104324"/>
                    <a:gd name="connsiteY677" fmla="*/ 52458 h 59530"/>
                    <a:gd name="connsiteX678" fmla="*/ 30768 w 104324"/>
                    <a:gd name="connsiteY678" fmla="*/ 53912 h 59530"/>
                    <a:gd name="connsiteX679" fmla="*/ 31156 w 104324"/>
                    <a:gd name="connsiteY679" fmla="*/ 53912 h 59530"/>
                    <a:gd name="connsiteX680" fmla="*/ 34379 w 104324"/>
                    <a:gd name="connsiteY680" fmla="*/ 52046 h 59530"/>
                    <a:gd name="connsiteX681" fmla="*/ 34379 w 104324"/>
                    <a:gd name="connsiteY681" fmla="*/ 51828 h 59530"/>
                    <a:gd name="connsiteX682" fmla="*/ 59216 w 104324"/>
                    <a:gd name="connsiteY682" fmla="*/ 34745 h 59530"/>
                    <a:gd name="connsiteX683" fmla="*/ 58828 w 104324"/>
                    <a:gd name="connsiteY683" fmla="*/ 34745 h 59530"/>
                    <a:gd name="connsiteX684" fmla="*/ 55605 w 104324"/>
                    <a:gd name="connsiteY684" fmla="*/ 36611 h 59530"/>
                    <a:gd name="connsiteX685" fmla="*/ 55605 w 104324"/>
                    <a:gd name="connsiteY685" fmla="*/ 36829 h 59530"/>
                    <a:gd name="connsiteX686" fmla="*/ 58029 w 104324"/>
                    <a:gd name="connsiteY686" fmla="*/ 38283 h 59530"/>
                    <a:gd name="connsiteX687" fmla="*/ 58416 w 104324"/>
                    <a:gd name="connsiteY687" fmla="*/ 38283 h 59530"/>
                    <a:gd name="connsiteX688" fmla="*/ 61639 w 104324"/>
                    <a:gd name="connsiteY688" fmla="*/ 36417 h 59530"/>
                    <a:gd name="connsiteX689" fmla="*/ 61639 w 104324"/>
                    <a:gd name="connsiteY689" fmla="*/ 36199 h 59530"/>
                    <a:gd name="connsiteX690" fmla="*/ 27545 w 104324"/>
                    <a:gd name="connsiteY690" fmla="*/ 53016 h 59530"/>
                    <a:gd name="connsiteX691" fmla="*/ 27182 w 104324"/>
                    <a:gd name="connsiteY691" fmla="*/ 53016 h 59530"/>
                    <a:gd name="connsiteX692" fmla="*/ 23935 w 104324"/>
                    <a:gd name="connsiteY692" fmla="*/ 54881 h 59530"/>
                    <a:gd name="connsiteX693" fmla="*/ 23935 w 104324"/>
                    <a:gd name="connsiteY693" fmla="*/ 55100 h 59530"/>
                    <a:gd name="connsiteX694" fmla="*/ 26358 w 104324"/>
                    <a:gd name="connsiteY694" fmla="*/ 56553 h 59530"/>
                    <a:gd name="connsiteX695" fmla="*/ 26746 w 104324"/>
                    <a:gd name="connsiteY695" fmla="*/ 56553 h 59530"/>
                    <a:gd name="connsiteX696" fmla="*/ 29968 w 104324"/>
                    <a:gd name="connsiteY696" fmla="*/ 54688 h 59530"/>
                    <a:gd name="connsiteX697" fmla="*/ 29968 w 104324"/>
                    <a:gd name="connsiteY697" fmla="*/ 54470 h 59530"/>
                    <a:gd name="connsiteX698" fmla="*/ 68085 w 104324"/>
                    <a:gd name="connsiteY698" fmla="*/ 29608 h 59530"/>
                    <a:gd name="connsiteX699" fmla="*/ 67721 w 104324"/>
                    <a:gd name="connsiteY699" fmla="*/ 29608 h 59530"/>
                    <a:gd name="connsiteX700" fmla="*/ 64474 w 104324"/>
                    <a:gd name="connsiteY700" fmla="*/ 31474 h 59530"/>
                    <a:gd name="connsiteX701" fmla="*/ 64474 w 104324"/>
                    <a:gd name="connsiteY701" fmla="*/ 31692 h 59530"/>
                    <a:gd name="connsiteX702" fmla="*/ 66897 w 104324"/>
                    <a:gd name="connsiteY702" fmla="*/ 33146 h 59530"/>
                    <a:gd name="connsiteX703" fmla="*/ 67285 w 104324"/>
                    <a:gd name="connsiteY703" fmla="*/ 33146 h 59530"/>
                    <a:gd name="connsiteX704" fmla="*/ 70508 w 104324"/>
                    <a:gd name="connsiteY704" fmla="*/ 31280 h 59530"/>
                    <a:gd name="connsiteX705" fmla="*/ 70508 w 104324"/>
                    <a:gd name="connsiteY705" fmla="*/ 31062 h 59530"/>
                    <a:gd name="connsiteX706" fmla="*/ 81800 w 104324"/>
                    <a:gd name="connsiteY706" fmla="*/ 21709 h 59530"/>
                    <a:gd name="connsiteX707" fmla="*/ 81436 w 104324"/>
                    <a:gd name="connsiteY707" fmla="*/ 21709 h 59530"/>
                    <a:gd name="connsiteX708" fmla="*/ 78795 w 104324"/>
                    <a:gd name="connsiteY708" fmla="*/ 23235 h 59530"/>
                    <a:gd name="connsiteX709" fmla="*/ 78795 w 104324"/>
                    <a:gd name="connsiteY709" fmla="*/ 23453 h 59530"/>
                    <a:gd name="connsiteX710" fmla="*/ 81218 w 104324"/>
                    <a:gd name="connsiteY710" fmla="*/ 24907 h 59530"/>
                    <a:gd name="connsiteX711" fmla="*/ 81606 w 104324"/>
                    <a:gd name="connsiteY711" fmla="*/ 24907 h 59530"/>
                    <a:gd name="connsiteX712" fmla="*/ 84223 w 104324"/>
                    <a:gd name="connsiteY712" fmla="*/ 23405 h 59530"/>
                    <a:gd name="connsiteX713" fmla="*/ 84223 w 104324"/>
                    <a:gd name="connsiteY713" fmla="*/ 23162 h 59530"/>
                    <a:gd name="connsiteX714" fmla="*/ 90402 w 104324"/>
                    <a:gd name="connsiteY714" fmla="*/ 15723 h 59530"/>
                    <a:gd name="connsiteX715" fmla="*/ 93019 w 104324"/>
                    <a:gd name="connsiteY715" fmla="*/ 14197 h 59530"/>
                    <a:gd name="connsiteX716" fmla="*/ 93019 w 104324"/>
                    <a:gd name="connsiteY716" fmla="*/ 13979 h 59530"/>
                    <a:gd name="connsiteX717" fmla="*/ 90596 w 104324"/>
                    <a:gd name="connsiteY717" fmla="*/ 12525 h 59530"/>
                    <a:gd name="connsiteX718" fmla="*/ 90208 w 104324"/>
                    <a:gd name="connsiteY718" fmla="*/ 12525 h 59530"/>
                    <a:gd name="connsiteX719" fmla="*/ 87591 w 104324"/>
                    <a:gd name="connsiteY719" fmla="*/ 14027 h 59530"/>
                    <a:gd name="connsiteX720" fmla="*/ 87591 w 104324"/>
                    <a:gd name="connsiteY720" fmla="*/ 14245 h 59530"/>
                    <a:gd name="connsiteX721" fmla="*/ 90014 w 104324"/>
                    <a:gd name="connsiteY721" fmla="*/ 15699 h 59530"/>
                    <a:gd name="connsiteX722" fmla="*/ 90354 w 104324"/>
                    <a:gd name="connsiteY722" fmla="*/ 15723 h 59530"/>
                    <a:gd name="connsiteX723" fmla="*/ 74748 w 104324"/>
                    <a:gd name="connsiteY723" fmla="*/ 16474 h 59530"/>
                    <a:gd name="connsiteX724" fmla="*/ 77365 w 104324"/>
                    <a:gd name="connsiteY724" fmla="*/ 14948 h 59530"/>
                    <a:gd name="connsiteX725" fmla="*/ 77365 w 104324"/>
                    <a:gd name="connsiteY725" fmla="*/ 14730 h 59530"/>
                    <a:gd name="connsiteX726" fmla="*/ 74942 w 104324"/>
                    <a:gd name="connsiteY726" fmla="*/ 13276 h 59530"/>
                    <a:gd name="connsiteX727" fmla="*/ 74555 w 104324"/>
                    <a:gd name="connsiteY727" fmla="*/ 13276 h 59530"/>
                    <a:gd name="connsiteX728" fmla="*/ 71938 w 104324"/>
                    <a:gd name="connsiteY728" fmla="*/ 14778 h 59530"/>
                    <a:gd name="connsiteX729" fmla="*/ 71938 w 104324"/>
                    <a:gd name="connsiteY729" fmla="*/ 14996 h 59530"/>
                    <a:gd name="connsiteX730" fmla="*/ 74361 w 104324"/>
                    <a:gd name="connsiteY730" fmla="*/ 16450 h 59530"/>
                    <a:gd name="connsiteX731" fmla="*/ 74700 w 104324"/>
                    <a:gd name="connsiteY731" fmla="*/ 16450 h 59530"/>
                    <a:gd name="connsiteX732" fmla="*/ 64571 w 104324"/>
                    <a:gd name="connsiteY732" fmla="*/ 30626 h 59530"/>
                    <a:gd name="connsiteX733" fmla="*/ 72228 w 104324"/>
                    <a:gd name="connsiteY733" fmla="*/ 26191 h 59530"/>
                    <a:gd name="connsiteX734" fmla="*/ 72228 w 104324"/>
                    <a:gd name="connsiteY734" fmla="*/ 25973 h 59530"/>
                    <a:gd name="connsiteX735" fmla="*/ 69805 w 104324"/>
                    <a:gd name="connsiteY735" fmla="*/ 24519 h 59530"/>
                    <a:gd name="connsiteX736" fmla="*/ 69417 w 104324"/>
                    <a:gd name="connsiteY736" fmla="*/ 24519 h 59530"/>
                    <a:gd name="connsiteX737" fmla="*/ 61639 w 104324"/>
                    <a:gd name="connsiteY737" fmla="*/ 28954 h 59530"/>
                    <a:gd name="connsiteX738" fmla="*/ 61639 w 104324"/>
                    <a:gd name="connsiteY738" fmla="*/ 29172 h 59530"/>
                    <a:gd name="connsiteX739" fmla="*/ 64062 w 104324"/>
                    <a:gd name="connsiteY739" fmla="*/ 30626 h 59530"/>
                    <a:gd name="connsiteX740" fmla="*/ 64523 w 104324"/>
                    <a:gd name="connsiteY740" fmla="*/ 30626 h 59530"/>
                    <a:gd name="connsiteX741" fmla="*/ 86186 w 104324"/>
                    <a:gd name="connsiteY741" fmla="*/ 17928 h 59530"/>
                    <a:gd name="connsiteX742" fmla="*/ 86549 w 104324"/>
                    <a:gd name="connsiteY742" fmla="*/ 17928 h 59530"/>
                    <a:gd name="connsiteX743" fmla="*/ 89190 w 104324"/>
                    <a:gd name="connsiteY743" fmla="*/ 16402 h 59530"/>
                    <a:gd name="connsiteX744" fmla="*/ 89190 w 104324"/>
                    <a:gd name="connsiteY744" fmla="*/ 16184 h 59530"/>
                    <a:gd name="connsiteX745" fmla="*/ 86767 w 104324"/>
                    <a:gd name="connsiteY745" fmla="*/ 14754 h 59530"/>
                    <a:gd name="connsiteX746" fmla="*/ 86380 w 104324"/>
                    <a:gd name="connsiteY746" fmla="*/ 14754 h 59530"/>
                    <a:gd name="connsiteX747" fmla="*/ 83763 w 104324"/>
                    <a:gd name="connsiteY747" fmla="*/ 16281 h 59530"/>
                    <a:gd name="connsiteX748" fmla="*/ 83763 w 104324"/>
                    <a:gd name="connsiteY748" fmla="*/ 16499 h 59530"/>
                    <a:gd name="connsiteX749" fmla="*/ 82987 w 104324"/>
                    <a:gd name="connsiteY749" fmla="*/ 15844 h 59530"/>
                    <a:gd name="connsiteX750" fmla="*/ 85604 w 104324"/>
                    <a:gd name="connsiteY750" fmla="*/ 14342 h 59530"/>
                    <a:gd name="connsiteX751" fmla="*/ 85604 w 104324"/>
                    <a:gd name="connsiteY751" fmla="*/ 14124 h 59530"/>
                    <a:gd name="connsiteX752" fmla="*/ 83181 w 104324"/>
                    <a:gd name="connsiteY752" fmla="*/ 12670 h 59530"/>
                    <a:gd name="connsiteX753" fmla="*/ 82793 w 104324"/>
                    <a:gd name="connsiteY753" fmla="*/ 12670 h 59530"/>
                    <a:gd name="connsiteX754" fmla="*/ 80176 w 104324"/>
                    <a:gd name="connsiteY754" fmla="*/ 14172 h 59530"/>
                    <a:gd name="connsiteX755" fmla="*/ 80176 w 104324"/>
                    <a:gd name="connsiteY755" fmla="*/ 14391 h 59530"/>
                    <a:gd name="connsiteX756" fmla="*/ 82599 w 104324"/>
                    <a:gd name="connsiteY756" fmla="*/ 15844 h 59530"/>
                    <a:gd name="connsiteX757" fmla="*/ 82939 w 104324"/>
                    <a:gd name="connsiteY757" fmla="*/ 15844 h 59530"/>
                    <a:gd name="connsiteX758" fmla="*/ 60743 w 104324"/>
                    <a:gd name="connsiteY758" fmla="*/ 32807 h 59530"/>
                    <a:gd name="connsiteX759" fmla="*/ 63360 w 104324"/>
                    <a:gd name="connsiteY759" fmla="*/ 31280 h 59530"/>
                    <a:gd name="connsiteX760" fmla="*/ 63360 w 104324"/>
                    <a:gd name="connsiteY760" fmla="*/ 31062 h 59530"/>
                    <a:gd name="connsiteX761" fmla="*/ 60936 w 104324"/>
                    <a:gd name="connsiteY761" fmla="*/ 29632 h 59530"/>
                    <a:gd name="connsiteX762" fmla="*/ 60549 w 104324"/>
                    <a:gd name="connsiteY762" fmla="*/ 29632 h 59530"/>
                    <a:gd name="connsiteX763" fmla="*/ 57932 w 104324"/>
                    <a:gd name="connsiteY763" fmla="*/ 31159 h 59530"/>
                    <a:gd name="connsiteX764" fmla="*/ 57932 w 104324"/>
                    <a:gd name="connsiteY764" fmla="*/ 31377 h 59530"/>
                    <a:gd name="connsiteX765" fmla="*/ 60355 w 104324"/>
                    <a:gd name="connsiteY765" fmla="*/ 32807 h 59530"/>
                    <a:gd name="connsiteX766" fmla="*/ 60694 w 104324"/>
                    <a:gd name="connsiteY766" fmla="*/ 32831 h 59530"/>
                    <a:gd name="connsiteX767" fmla="*/ 77705 w 104324"/>
                    <a:gd name="connsiteY767" fmla="*/ 22799 h 59530"/>
                    <a:gd name="connsiteX768" fmla="*/ 78092 w 104324"/>
                    <a:gd name="connsiteY768" fmla="*/ 22799 h 59530"/>
                    <a:gd name="connsiteX769" fmla="*/ 80709 w 104324"/>
                    <a:gd name="connsiteY769" fmla="*/ 21272 h 59530"/>
                    <a:gd name="connsiteX770" fmla="*/ 80709 w 104324"/>
                    <a:gd name="connsiteY770" fmla="*/ 21054 h 59530"/>
                    <a:gd name="connsiteX771" fmla="*/ 78286 w 104324"/>
                    <a:gd name="connsiteY771" fmla="*/ 19600 h 59530"/>
                    <a:gd name="connsiteX772" fmla="*/ 77923 w 104324"/>
                    <a:gd name="connsiteY772" fmla="*/ 19600 h 59530"/>
                    <a:gd name="connsiteX773" fmla="*/ 75306 w 104324"/>
                    <a:gd name="connsiteY773" fmla="*/ 21103 h 59530"/>
                    <a:gd name="connsiteX774" fmla="*/ 75306 w 104324"/>
                    <a:gd name="connsiteY774" fmla="*/ 21321 h 59530"/>
                    <a:gd name="connsiteX775" fmla="*/ 41575 w 104324"/>
                    <a:gd name="connsiteY775" fmla="*/ 43856 h 59530"/>
                    <a:gd name="connsiteX776" fmla="*/ 44217 w 104324"/>
                    <a:gd name="connsiteY776" fmla="*/ 42354 h 59530"/>
                    <a:gd name="connsiteX777" fmla="*/ 44217 w 104324"/>
                    <a:gd name="connsiteY777" fmla="*/ 42136 h 59530"/>
                    <a:gd name="connsiteX778" fmla="*/ 41793 w 104324"/>
                    <a:gd name="connsiteY778" fmla="*/ 40682 h 59530"/>
                    <a:gd name="connsiteX779" fmla="*/ 41406 w 104324"/>
                    <a:gd name="connsiteY779" fmla="*/ 40682 h 59530"/>
                    <a:gd name="connsiteX780" fmla="*/ 38789 w 104324"/>
                    <a:gd name="connsiteY780" fmla="*/ 42184 h 59530"/>
                    <a:gd name="connsiteX781" fmla="*/ 38789 w 104324"/>
                    <a:gd name="connsiteY781" fmla="*/ 42402 h 59530"/>
                    <a:gd name="connsiteX782" fmla="*/ 41212 w 104324"/>
                    <a:gd name="connsiteY782" fmla="*/ 43856 h 59530"/>
                    <a:gd name="connsiteX783" fmla="*/ 41527 w 104324"/>
                    <a:gd name="connsiteY783" fmla="*/ 43880 h 59530"/>
                    <a:gd name="connsiteX784" fmla="*/ 45404 w 104324"/>
                    <a:gd name="connsiteY784" fmla="*/ 41651 h 59530"/>
                    <a:gd name="connsiteX785" fmla="*/ 48045 w 104324"/>
                    <a:gd name="connsiteY785" fmla="*/ 40149 h 59530"/>
                    <a:gd name="connsiteX786" fmla="*/ 48045 w 104324"/>
                    <a:gd name="connsiteY786" fmla="*/ 39931 h 59530"/>
                    <a:gd name="connsiteX787" fmla="*/ 45622 w 104324"/>
                    <a:gd name="connsiteY787" fmla="*/ 38477 h 59530"/>
                    <a:gd name="connsiteX788" fmla="*/ 45234 w 104324"/>
                    <a:gd name="connsiteY788" fmla="*/ 38477 h 59530"/>
                    <a:gd name="connsiteX789" fmla="*/ 42617 w 104324"/>
                    <a:gd name="connsiteY789" fmla="*/ 40003 h 59530"/>
                    <a:gd name="connsiteX790" fmla="*/ 42617 w 104324"/>
                    <a:gd name="connsiteY790" fmla="*/ 40221 h 59530"/>
                    <a:gd name="connsiteX791" fmla="*/ 45040 w 104324"/>
                    <a:gd name="connsiteY791" fmla="*/ 41675 h 59530"/>
                    <a:gd name="connsiteX792" fmla="*/ 45355 w 104324"/>
                    <a:gd name="connsiteY792" fmla="*/ 41675 h 59530"/>
                    <a:gd name="connsiteX793" fmla="*/ 37747 w 104324"/>
                    <a:gd name="connsiteY793" fmla="*/ 46085 h 59530"/>
                    <a:gd name="connsiteX794" fmla="*/ 40364 w 104324"/>
                    <a:gd name="connsiteY794" fmla="*/ 44559 h 59530"/>
                    <a:gd name="connsiteX795" fmla="*/ 40364 w 104324"/>
                    <a:gd name="connsiteY795" fmla="*/ 44341 h 59530"/>
                    <a:gd name="connsiteX796" fmla="*/ 37941 w 104324"/>
                    <a:gd name="connsiteY796" fmla="*/ 42887 h 59530"/>
                    <a:gd name="connsiteX797" fmla="*/ 37553 w 104324"/>
                    <a:gd name="connsiteY797" fmla="*/ 42887 h 59530"/>
                    <a:gd name="connsiteX798" fmla="*/ 34936 w 104324"/>
                    <a:gd name="connsiteY798" fmla="*/ 44389 h 59530"/>
                    <a:gd name="connsiteX799" fmla="*/ 34936 w 104324"/>
                    <a:gd name="connsiteY799" fmla="*/ 44632 h 59530"/>
                    <a:gd name="connsiteX800" fmla="*/ 37359 w 104324"/>
                    <a:gd name="connsiteY800" fmla="*/ 46061 h 59530"/>
                    <a:gd name="connsiteX801" fmla="*/ 37698 w 104324"/>
                    <a:gd name="connsiteY801" fmla="*/ 46110 h 59530"/>
                    <a:gd name="connsiteX802" fmla="*/ 53085 w 104324"/>
                    <a:gd name="connsiteY802" fmla="*/ 37241 h 59530"/>
                    <a:gd name="connsiteX803" fmla="*/ 55702 w 104324"/>
                    <a:gd name="connsiteY803" fmla="*/ 35714 h 59530"/>
                    <a:gd name="connsiteX804" fmla="*/ 55702 w 104324"/>
                    <a:gd name="connsiteY804" fmla="*/ 35496 h 59530"/>
                    <a:gd name="connsiteX805" fmla="*/ 53279 w 104324"/>
                    <a:gd name="connsiteY805" fmla="*/ 34042 h 59530"/>
                    <a:gd name="connsiteX806" fmla="*/ 52916 w 104324"/>
                    <a:gd name="connsiteY806" fmla="*/ 34042 h 59530"/>
                    <a:gd name="connsiteX807" fmla="*/ 50274 w 104324"/>
                    <a:gd name="connsiteY807" fmla="*/ 35545 h 59530"/>
                    <a:gd name="connsiteX808" fmla="*/ 50274 w 104324"/>
                    <a:gd name="connsiteY808" fmla="*/ 35763 h 59530"/>
                    <a:gd name="connsiteX809" fmla="*/ 52698 w 104324"/>
                    <a:gd name="connsiteY809" fmla="*/ 37217 h 59530"/>
                    <a:gd name="connsiteX810" fmla="*/ 53037 w 104324"/>
                    <a:gd name="connsiteY810" fmla="*/ 37265 h 59530"/>
                    <a:gd name="connsiteX811" fmla="*/ 49257 w 104324"/>
                    <a:gd name="connsiteY811" fmla="*/ 39446 h 59530"/>
                    <a:gd name="connsiteX812" fmla="*/ 51874 w 104324"/>
                    <a:gd name="connsiteY812" fmla="*/ 37919 h 59530"/>
                    <a:gd name="connsiteX813" fmla="*/ 51874 w 104324"/>
                    <a:gd name="connsiteY813" fmla="*/ 37701 h 59530"/>
                    <a:gd name="connsiteX814" fmla="*/ 49451 w 104324"/>
                    <a:gd name="connsiteY814" fmla="*/ 36272 h 59530"/>
                    <a:gd name="connsiteX815" fmla="*/ 49063 w 104324"/>
                    <a:gd name="connsiteY815" fmla="*/ 36272 h 59530"/>
                    <a:gd name="connsiteX816" fmla="*/ 46446 w 104324"/>
                    <a:gd name="connsiteY816" fmla="*/ 37798 h 59530"/>
                    <a:gd name="connsiteX817" fmla="*/ 46446 w 104324"/>
                    <a:gd name="connsiteY817" fmla="*/ 38016 h 59530"/>
                    <a:gd name="connsiteX818" fmla="*/ 48869 w 104324"/>
                    <a:gd name="connsiteY818" fmla="*/ 39446 h 59530"/>
                    <a:gd name="connsiteX819" fmla="*/ 49208 w 104324"/>
                    <a:gd name="connsiteY819" fmla="*/ 39470 h 59530"/>
                    <a:gd name="connsiteX820" fmla="*/ 56914 w 104324"/>
                    <a:gd name="connsiteY820" fmla="*/ 35012 h 59530"/>
                    <a:gd name="connsiteX821" fmla="*/ 59531 w 104324"/>
                    <a:gd name="connsiteY821" fmla="*/ 33509 h 59530"/>
                    <a:gd name="connsiteX822" fmla="*/ 59531 w 104324"/>
                    <a:gd name="connsiteY822" fmla="*/ 33291 h 59530"/>
                    <a:gd name="connsiteX823" fmla="*/ 57108 w 104324"/>
                    <a:gd name="connsiteY823" fmla="*/ 31837 h 59530"/>
                    <a:gd name="connsiteX824" fmla="*/ 56720 w 104324"/>
                    <a:gd name="connsiteY824" fmla="*/ 31837 h 59530"/>
                    <a:gd name="connsiteX825" fmla="*/ 54103 w 104324"/>
                    <a:gd name="connsiteY825" fmla="*/ 33364 h 59530"/>
                    <a:gd name="connsiteX826" fmla="*/ 54103 w 104324"/>
                    <a:gd name="connsiteY826" fmla="*/ 33582 h 59530"/>
                    <a:gd name="connsiteX827" fmla="*/ 56526 w 104324"/>
                    <a:gd name="connsiteY827" fmla="*/ 35036 h 59530"/>
                    <a:gd name="connsiteX828" fmla="*/ 56793 w 104324"/>
                    <a:gd name="connsiteY828" fmla="*/ 35036 h 59530"/>
                    <a:gd name="connsiteX829" fmla="*/ 77826 w 104324"/>
                    <a:gd name="connsiteY829" fmla="*/ 4237 h 59530"/>
                    <a:gd name="connsiteX830" fmla="*/ 78213 w 104324"/>
                    <a:gd name="connsiteY830" fmla="*/ 4237 h 59530"/>
                    <a:gd name="connsiteX831" fmla="*/ 80831 w 104324"/>
                    <a:gd name="connsiteY831" fmla="*/ 2711 h 59530"/>
                    <a:gd name="connsiteX832" fmla="*/ 80831 w 104324"/>
                    <a:gd name="connsiteY832" fmla="*/ 2493 h 59530"/>
                    <a:gd name="connsiteX833" fmla="*/ 80152 w 104324"/>
                    <a:gd name="connsiteY833" fmla="*/ 2105 h 59530"/>
                    <a:gd name="connsiteX834" fmla="*/ 79764 w 104324"/>
                    <a:gd name="connsiteY834" fmla="*/ 2105 h 59530"/>
                    <a:gd name="connsiteX835" fmla="*/ 77147 w 104324"/>
                    <a:gd name="connsiteY835" fmla="*/ 3608 h 59530"/>
                    <a:gd name="connsiteX836" fmla="*/ 77147 w 104324"/>
                    <a:gd name="connsiteY836" fmla="*/ 3826 h 59530"/>
                    <a:gd name="connsiteX837" fmla="*/ 58780 w 104324"/>
                    <a:gd name="connsiteY837" fmla="*/ 16353 h 59530"/>
                    <a:gd name="connsiteX838" fmla="*/ 59168 w 104324"/>
                    <a:gd name="connsiteY838" fmla="*/ 16353 h 59530"/>
                    <a:gd name="connsiteX839" fmla="*/ 61784 w 104324"/>
                    <a:gd name="connsiteY839" fmla="*/ 14851 h 59530"/>
                    <a:gd name="connsiteX840" fmla="*/ 61784 w 104324"/>
                    <a:gd name="connsiteY840" fmla="*/ 14633 h 59530"/>
                    <a:gd name="connsiteX841" fmla="*/ 59361 w 104324"/>
                    <a:gd name="connsiteY841" fmla="*/ 13179 h 59530"/>
                    <a:gd name="connsiteX842" fmla="*/ 58974 w 104324"/>
                    <a:gd name="connsiteY842" fmla="*/ 13179 h 59530"/>
                    <a:gd name="connsiteX843" fmla="*/ 56357 w 104324"/>
                    <a:gd name="connsiteY843" fmla="*/ 14706 h 59530"/>
                    <a:gd name="connsiteX844" fmla="*/ 56357 w 104324"/>
                    <a:gd name="connsiteY844" fmla="*/ 14924 h 59530"/>
                    <a:gd name="connsiteX845" fmla="*/ 66437 w 104324"/>
                    <a:gd name="connsiteY845" fmla="*/ 11919 h 59530"/>
                    <a:gd name="connsiteX846" fmla="*/ 66825 w 104324"/>
                    <a:gd name="connsiteY846" fmla="*/ 11919 h 59530"/>
                    <a:gd name="connsiteX847" fmla="*/ 69442 w 104324"/>
                    <a:gd name="connsiteY847" fmla="*/ 10392 h 59530"/>
                    <a:gd name="connsiteX848" fmla="*/ 69442 w 104324"/>
                    <a:gd name="connsiteY848" fmla="*/ 10174 h 59530"/>
                    <a:gd name="connsiteX849" fmla="*/ 67019 w 104324"/>
                    <a:gd name="connsiteY849" fmla="*/ 8720 h 59530"/>
                    <a:gd name="connsiteX850" fmla="*/ 66655 w 104324"/>
                    <a:gd name="connsiteY850" fmla="*/ 8720 h 59530"/>
                    <a:gd name="connsiteX851" fmla="*/ 64038 w 104324"/>
                    <a:gd name="connsiteY851" fmla="*/ 10223 h 59530"/>
                    <a:gd name="connsiteX852" fmla="*/ 64038 w 104324"/>
                    <a:gd name="connsiteY852" fmla="*/ 10441 h 59530"/>
                    <a:gd name="connsiteX853" fmla="*/ 54103 w 104324"/>
                    <a:gd name="connsiteY853" fmla="*/ 19043 h 59530"/>
                    <a:gd name="connsiteX854" fmla="*/ 54467 w 104324"/>
                    <a:gd name="connsiteY854" fmla="*/ 19043 h 59530"/>
                    <a:gd name="connsiteX855" fmla="*/ 57108 w 104324"/>
                    <a:gd name="connsiteY855" fmla="*/ 17516 h 59530"/>
                    <a:gd name="connsiteX856" fmla="*/ 57108 w 104324"/>
                    <a:gd name="connsiteY856" fmla="*/ 17298 h 59530"/>
                    <a:gd name="connsiteX857" fmla="*/ 54685 w 104324"/>
                    <a:gd name="connsiteY857" fmla="*/ 15844 h 59530"/>
                    <a:gd name="connsiteX858" fmla="*/ 54297 w 104324"/>
                    <a:gd name="connsiteY858" fmla="*/ 15844 h 59530"/>
                    <a:gd name="connsiteX859" fmla="*/ 51680 w 104324"/>
                    <a:gd name="connsiteY859" fmla="*/ 17347 h 59530"/>
                    <a:gd name="connsiteX860" fmla="*/ 51680 w 104324"/>
                    <a:gd name="connsiteY860" fmla="*/ 17565 h 59530"/>
                    <a:gd name="connsiteX861" fmla="*/ 62608 w 104324"/>
                    <a:gd name="connsiteY861" fmla="*/ 14197 h 59530"/>
                    <a:gd name="connsiteX862" fmla="*/ 62996 w 104324"/>
                    <a:gd name="connsiteY862" fmla="*/ 14197 h 59530"/>
                    <a:gd name="connsiteX863" fmla="*/ 65613 w 104324"/>
                    <a:gd name="connsiteY863" fmla="*/ 12670 h 59530"/>
                    <a:gd name="connsiteX864" fmla="*/ 65613 w 104324"/>
                    <a:gd name="connsiteY864" fmla="*/ 12452 h 59530"/>
                    <a:gd name="connsiteX865" fmla="*/ 63190 w 104324"/>
                    <a:gd name="connsiteY865" fmla="*/ 11022 h 59530"/>
                    <a:gd name="connsiteX866" fmla="*/ 62826 w 104324"/>
                    <a:gd name="connsiteY866" fmla="*/ 11022 h 59530"/>
                    <a:gd name="connsiteX867" fmla="*/ 60185 w 104324"/>
                    <a:gd name="connsiteY867" fmla="*/ 12549 h 59530"/>
                    <a:gd name="connsiteX868" fmla="*/ 60185 w 104324"/>
                    <a:gd name="connsiteY868" fmla="*/ 12767 h 59530"/>
                    <a:gd name="connsiteX869" fmla="*/ 46422 w 104324"/>
                    <a:gd name="connsiteY869" fmla="*/ 23550 h 59530"/>
                    <a:gd name="connsiteX870" fmla="*/ 46809 w 104324"/>
                    <a:gd name="connsiteY870" fmla="*/ 23550 h 59530"/>
                    <a:gd name="connsiteX871" fmla="*/ 49426 w 104324"/>
                    <a:gd name="connsiteY871" fmla="*/ 22048 h 59530"/>
                    <a:gd name="connsiteX872" fmla="*/ 49426 w 104324"/>
                    <a:gd name="connsiteY872" fmla="*/ 21830 h 59530"/>
                    <a:gd name="connsiteX873" fmla="*/ 47003 w 104324"/>
                    <a:gd name="connsiteY873" fmla="*/ 20376 h 59530"/>
                    <a:gd name="connsiteX874" fmla="*/ 46615 w 104324"/>
                    <a:gd name="connsiteY874" fmla="*/ 20376 h 59530"/>
                    <a:gd name="connsiteX875" fmla="*/ 43999 w 104324"/>
                    <a:gd name="connsiteY875" fmla="*/ 21878 h 59530"/>
                    <a:gd name="connsiteX876" fmla="*/ 43999 w 104324"/>
                    <a:gd name="connsiteY876" fmla="*/ 22096 h 59530"/>
                    <a:gd name="connsiteX877" fmla="*/ 50274 w 104324"/>
                    <a:gd name="connsiteY877" fmla="*/ 21345 h 59530"/>
                    <a:gd name="connsiteX878" fmla="*/ 50638 w 104324"/>
                    <a:gd name="connsiteY878" fmla="*/ 21345 h 59530"/>
                    <a:gd name="connsiteX879" fmla="*/ 53279 w 104324"/>
                    <a:gd name="connsiteY879" fmla="*/ 19843 h 59530"/>
                    <a:gd name="connsiteX880" fmla="*/ 53279 w 104324"/>
                    <a:gd name="connsiteY880" fmla="*/ 19600 h 59530"/>
                    <a:gd name="connsiteX881" fmla="*/ 50856 w 104324"/>
                    <a:gd name="connsiteY881" fmla="*/ 18171 h 59530"/>
                    <a:gd name="connsiteX882" fmla="*/ 50468 w 104324"/>
                    <a:gd name="connsiteY882" fmla="*/ 18171 h 59530"/>
                    <a:gd name="connsiteX883" fmla="*/ 47851 w 104324"/>
                    <a:gd name="connsiteY883" fmla="*/ 19697 h 59530"/>
                    <a:gd name="connsiteX884" fmla="*/ 47851 w 104324"/>
                    <a:gd name="connsiteY884" fmla="*/ 19915 h 59530"/>
                    <a:gd name="connsiteX885" fmla="*/ 70169 w 104324"/>
                    <a:gd name="connsiteY885" fmla="*/ 8793 h 59530"/>
                    <a:gd name="connsiteX886" fmla="*/ 70532 w 104324"/>
                    <a:gd name="connsiteY886" fmla="*/ 8793 h 59530"/>
                    <a:gd name="connsiteX887" fmla="*/ 73173 w 104324"/>
                    <a:gd name="connsiteY887" fmla="*/ 7291 h 59530"/>
                    <a:gd name="connsiteX888" fmla="*/ 73173 w 104324"/>
                    <a:gd name="connsiteY888" fmla="*/ 7073 h 59530"/>
                    <a:gd name="connsiteX889" fmla="*/ 72519 w 104324"/>
                    <a:gd name="connsiteY889" fmla="*/ 6685 h 59530"/>
                    <a:gd name="connsiteX890" fmla="*/ 72131 w 104324"/>
                    <a:gd name="connsiteY890" fmla="*/ 6685 h 59530"/>
                    <a:gd name="connsiteX891" fmla="*/ 69514 w 104324"/>
                    <a:gd name="connsiteY891" fmla="*/ 8212 h 59530"/>
                    <a:gd name="connsiteX892" fmla="*/ 69514 w 104324"/>
                    <a:gd name="connsiteY892" fmla="*/ 8430 h 59530"/>
                    <a:gd name="connsiteX893" fmla="*/ 81654 w 104324"/>
                    <a:gd name="connsiteY893" fmla="*/ 2154 h 59530"/>
                    <a:gd name="connsiteX894" fmla="*/ 82042 w 104324"/>
                    <a:gd name="connsiteY894" fmla="*/ 2154 h 59530"/>
                    <a:gd name="connsiteX895" fmla="*/ 84659 w 104324"/>
                    <a:gd name="connsiteY895" fmla="*/ 651 h 59530"/>
                    <a:gd name="connsiteX896" fmla="*/ 84659 w 104324"/>
                    <a:gd name="connsiteY896" fmla="*/ 433 h 59530"/>
                    <a:gd name="connsiteX897" fmla="*/ 83981 w 104324"/>
                    <a:gd name="connsiteY897" fmla="*/ 45 h 59530"/>
                    <a:gd name="connsiteX898" fmla="*/ 83617 w 104324"/>
                    <a:gd name="connsiteY898" fmla="*/ 45 h 59530"/>
                    <a:gd name="connsiteX899" fmla="*/ 80976 w 104324"/>
                    <a:gd name="connsiteY899" fmla="*/ 1572 h 59530"/>
                    <a:gd name="connsiteX900" fmla="*/ 80976 w 104324"/>
                    <a:gd name="connsiteY900" fmla="*/ 1790 h 59530"/>
                    <a:gd name="connsiteX901" fmla="*/ 86913 w 104324"/>
                    <a:gd name="connsiteY901" fmla="*/ 5183 h 59530"/>
                    <a:gd name="connsiteX902" fmla="*/ 87300 w 104324"/>
                    <a:gd name="connsiteY902" fmla="*/ 5183 h 59530"/>
                    <a:gd name="connsiteX903" fmla="*/ 89917 w 104324"/>
                    <a:gd name="connsiteY903" fmla="*/ 3656 h 59530"/>
                    <a:gd name="connsiteX904" fmla="*/ 89917 w 104324"/>
                    <a:gd name="connsiteY904" fmla="*/ 3438 h 59530"/>
                    <a:gd name="connsiteX905" fmla="*/ 87494 w 104324"/>
                    <a:gd name="connsiteY905" fmla="*/ 1984 h 59530"/>
                    <a:gd name="connsiteX906" fmla="*/ 87107 w 104324"/>
                    <a:gd name="connsiteY906" fmla="*/ 1984 h 59530"/>
                    <a:gd name="connsiteX907" fmla="*/ 84489 w 104324"/>
                    <a:gd name="connsiteY907" fmla="*/ 3486 h 59530"/>
                    <a:gd name="connsiteX908" fmla="*/ 84489 w 104324"/>
                    <a:gd name="connsiteY908" fmla="*/ 3729 h 59530"/>
                    <a:gd name="connsiteX909" fmla="*/ 94182 w 104324"/>
                    <a:gd name="connsiteY909" fmla="*/ 13591 h 59530"/>
                    <a:gd name="connsiteX910" fmla="*/ 96799 w 104324"/>
                    <a:gd name="connsiteY910" fmla="*/ 12089 h 59530"/>
                    <a:gd name="connsiteX911" fmla="*/ 96799 w 104324"/>
                    <a:gd name="connsiteY911" fmla="*/ 11870 h 59530"/>
                    <a:gd name="connsiteX912" fmla="*/ 94376 w 104324"/>
                    <a:gd name="connsiteY912" fmla="*/ 10417 h 59530"/>
                    <a:gd name="connsiteX913" fmla="*/ 94012 w 104324"/>
                    <a:gd name="connsiteY913" fmla="*/ 10417 h 59530"/>
                    <a:gd name="connsiteX914" fmla="*/ 91371 w 104324"/>
                    <a:gd name="connsiteY914" fmla="*/ 11943 h 59530"/>
                    <a:gd name="connsiteX915" fmla="*/ 91371 w 104324"/>
                    <a:gd name="connsiteY915" fmla="*/ 12161 h 59530"/>
                    <a:gd name="connsiteX916" fmla="*/ 93794 w 104324"/>
                    <a:gd name="connsiteY916" fmla="*/ 13615 h 59530"/>
                    <a:gd name="connsiteX917" fmla="*/ 94182 w 104324"/>
                    <a:gd name="connsiteY917" fmla="*/ 13494 h 59530"/>
                    <a:gd name="connsiteX918" fmla="*/ 73949 w 104324"/>
                    <a:gd name="connsiteY918" fmla="*/ 6564 h 59530"/>
                    <a:gd name="connsiteX919" fmla="*/ 74312 w 104324"/>
                    <a:gd name="connsiteY919" fmla="*/ 6564 h 59530"/>
                    <a:gd name="connsiteX920" fmla="*/ 76953 w 104324"/>
                    <a:gd name="connsiteY920" fmla="*/ 5037 h 59530"/>
                    <a:gd name="connsiteX921" fmla="*/ 76953 w 104324"/>
                    <a:gd name="connsiteY921" fmla="*/ 4819 h 59530"/>
                    <a:gd name="connsiteX922" fmla="*/ 76275 w 104324"/>
                    <a:gd name="connsiteY922" fmla="*/ 4431 h 59530"/>
                    <a:gd name="connsiteX923" fmla="*/ 75887 w 104324"/>
                    <a:gd name="connsiteY923" fmla="*/ 4431 h 59530"/>
                    <a:gd name="connsiteX924" fmla="*/ 73270 w 104324"/>
                    <a:gd name="connsiteY924" fmla="*/ 5934 h 59530"/>
                    <a:gd name="connsiteX925" fmla="*/ 73270 w 104324"/>
                    <a:gd name="connsiteY925" fmla="*/ 6152 h 59530"/>
                    <a:gd name="connsiteX926" fmla="*/ 42448 w 104324"/>
                    <a:gd name="connsiteY926" fmla="*/ 25755 h 59530"/>
                    <a:gd name="connsiteX927" fmla="*/ 42835 w 104324"/>
                    <a:gd name="connsiteY927" fmla="*/ 25755 h 59530"/>
                    <a:gd name="connsiteX928" fmla="*/ 45452 w 104324"/>
                    <a:gd name="connsiteY928" fmla="*/ 24229 h 59530"/>
                    <a:gd name="connsiteX929" fmla="*/ 45452 w 104324"/>
                    <a:gd name="connsiteY929" fmla="*/ 24010 h 59530"/>
                    <a:gd name="connsiteX930" fmla="*/ 43029 w 104324"/>
                    <a:gd name="connsiteY930" fmla="*/ 22557 h 59530"/>
                    <a:gd name="connsiteX931" fmla="*/ 42642 w 104324"/>
                    <a:gd name="connsiteY931" fmla="*/ 22557 h 59530"/>
                    <a:gd name="connsiteX932" fmla="*/ 40025 w 104324"/>
                    <a:gd name="connsiteY932" fmla="*/ 24059 h 59530"/>
                    <a:gd name="connsiteX933" fmla="*/ 40025 w 104324"/>
                    <a:gd name="connsiteY933" fmla="*/ 24277 h 5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Lst>
                  <a:rect l="l" t="t" r="r" b="b"/>
                  <a:pathLst>
                    <a:path w="104324" h="59530">
                      <a:moveTo>
                        <a:pt x="70871" y="18680"/>
                      </a:moveTo>
                      <a:lnTo>
                        <a:pt x="73488" y="17153"/>
                      </a:lnTo>
                      <a:cubicBezTo>
                        <a:pt x="73610" y="17153"/>
                        <a:pt x="73610" y="17008"/>
                        <a:pt x="73488" y="16935"/>
                      </a:cubicBezTo>
                      <a:lnTo>
                        <a:pt x="71065" y="15505"/>
                      </a:lnTo>
                      <a:cubicBezTo>
                        <a:pt x="70946" y="15430"/>
                        <a:pt x="70796" y="15430"/>
                        <a:pt x="70678" y="15505"/>
                      </a:cubicBezTo>
                      <a:lnTo>
                        <a:pt x="68060" y="17032"/>
                      </a:lnTo>
                      <a:cubicBezTo>
                        <a:pt x="67939" y="17032"/>
                        <a:pt x="67939" y="17177"/>
                        <a:pt x="68060" y="17250"/>
                      </a:cubicBezTo>
                      <a:lnTo>
                        <a:pt x="70484" y="18680"/>
                      </a:lnTo>
                      <a:cubicBezTo>
                        <a:pt x="70602" y="18755"/>
                        <a:pt x="70753" y="18755"/>
                        <a:pt x="70871" y="18680"/>
                      </a:cubicBezTo>
                      <a:close/>
                      <a:moveTo>
                        <a:pt x="67043" y="13446"/>
                      </a:moveTo>
                      <a:lnTo>
                        <a:pt x="64426" y="14948"/>
                      </a:lnTo>
                      <a:cubicBezTo>
                        <a:pt x="64426" y="14948"/>
                        <a:pt x="64426" y="15118"/>
                        <a:pt x="64426" y="15166"/>
                      </a:cubicBezTo>
                      <a:lnTo>
                        <a:pt x="66849" y="16620"/>
                      </a:lnTo>
                      <a:cubicBezTo>
                        <a:pt x="66972" y="16668"/>
                        <a:pt x="67113" y="16668"/>
                        <a:pt x="67237" y="16620"/>
                      </a:cubicBezTo>
                      <a:lnTo>
                        <a:pt x="69854" y="15093"/>
                      </a:lnTo>
                      <a:cubicBezTo>
                        <a:pt x="69854" y="15093"/>
                        <a:pt x="69854" y="14924"/>
                        <a:pt x="69854" y="14875"/>
                      </a:cubicBezTo>
                      <a:lnTo>
                        <a:pt x="67430" y="13421"/>
                      </a:lnTo>
                      <a:cubicBezTo>
                        <a:pt x="67304" y="13368"/>
                        <a:pt x="67161" y="13378"/>
                        <a:pt x="67043" y="13446"/>
                      </a:cubicBezTo>
                      <a:close/>
                      <a:moveTo>
                        <a:pt x="58586" y="18292"/>
                      </a:moveTo>
                      <a:lnTo>
                        <a:pt x="54127" y="20836"/>
                      </a:lnTo>
                      <a:cubicBezTo>
                        <a:pt x="54127" y="20836"/>
                        <a:pt x="54127" y="21006"/>
                        <a:pt x="54127" y="21054"/>
                      </a:cubicBezTo>
                      <a:lnTo>
                        <a:pt x="56550" y="22508"/>
                      </a:lnTo>
                      <a:cubicBezTo>
                        <a:pt x="56674" y="22557"/>
                        <a:pt x="56815" y="22557"/>
                        <a:pt x="56938" y="22508"/>
                      </a:cubicBezTo>
                      <a:lnTo>
                        <a:pt x="61373" y="19940"/>
                      </a:lnTo>
                      <a:cubicBezTo>
                        <a:pt x="61373" y="19940"/>
                        <a:pt x="61494" y="19770"/>
                        <a:pt x="61373" y="19722"/>
                      </a:cubicBezTo>
                      <a:lnTo>
                        <a:pt x="58949" y="18268"/>
                      </a:lnTo>
                      <a:cubicBezTo>
                        <a:pt x="58823" y="18229"/>
                        <a:pt x="58688" y="18255"/>
                        <a:pt x="58586" y="18340"/>
                      </a:cubicBezTo>
                      <a:close/>
                      <a:moveTo>
                        <a:pt x="63214" y="15602"/>
                      </a:moveTo>
                      <a:lnTo>
                        <a:pt x="60597" y="17129"/>
                      </a:lnTo>
                      <a:cubicBezTo>
                        <a:pt x="60476" y="17129"/>
                        <a:pt x="60476" y="17274"/>
                        <a:pt x="60597" y="17347"/>
                      </a:cubicBezTo>
                      <a:lnTo>
                        <a:pt x="63020" y="18776"/>
                      </a:lnTo>
                      <a:cubicBezTo>
                        <a:pt x="63141" y="18837"/>
                        <a:pt x="63287" y="18837"/>
                        <a:pt x="63408" y="18776"/>
                      </a:cubicBezTo>
                      <a:lnTo>
                        <a:pt x="66025" y="17250"/>
                      </a:lnTo>
                      <a:cubicBezTo>
                        <a:pt x="66146" y="17250"/>
                        <a:pt x="66146" y="17104"/>
                        <a:pt x="66025" y="17032"/>
                      </a:cubicBezTo>
                      <a:lnTo>
                        <a:pt x="63602" y="15578"/>
                      </a:lnTo>
                      <a:cubicBezTo>
                        <a:pt x="63469" y="15539"/>
                        <a:pt x="63323" y="15566"/>
                        <a:pt x="63214" y="15651"/>
                      </a:cubicBezTo>
                      <a:close/>
                      <a:moveTo>
                        <a:pt x="52916" y="21539"/>
                      </a:moveTo>
                      <a:lnTo>
                        <a:pt x="50299" y="23065"/>
                      </a:lnTo>
                      <a:lnTo>
                        <a:pt x="50299" y="23284"/>
                      </a:lnTo>
                      <a:lnTo>
                        <a:pt x="52722" y="24713"/>
                      </a:lnTo>
                      <a:cubicBezTo>
                        <a:pt x="52841" y="24788"/>
                        <a:pt x="52991" y="24788"/>
                        <a:pt x="53110" y="24713"/>
                      </a:cubicBezTo>
                      <a:lnTo>
                        <a:pt x="55727" y="23187"/>
                      </a:lnTo>
                      <a:lnTo>
                        <a:pt x="55727" y="22969"/>
                      </a:lnTo>
                      <a:lnTo>
                        <a:pt x="53303" y="21539"/>
                      </a:lnTo>
                      <a:cubicBezTo>
                        <a:pt x="53175" y="21478"/>
                        <a:pt x="53025" y="21498"/>
                        <a:pt x="52916" y="21587"/>
                      </a:cubicBezTo>
                      <a:close/>
                      <a:moveTo>
                        <a:pt x="49087" y="23744"/>
                      </a:moveTo>
                      <a:lnTo>
                        <a:pt x="46470" y="25271"/>
                      </a:lnTo>
                      <a:cubicBezTo>
                        <a:pt x="46470" y="25271"/>
                        <a:pt x="46349" y="25440"/>
                        <a:pt x="46470" y="25489"/>
                      </a:cubicBezTo>
                      <a:lnTo>
                        <a:pt x="48893" y="26942"/>
                      </a:lnTo>
                      <a:cubicBezTo>
                        <a:pt x="49007" y="27003"/>
                        <a:pt x="49143" y="27003"/>
                        <a:pt x="49257" y="26942"/>
                      </a:cubicBezTo>
                      <a:lnTo>
                        <a:pt x="51898" y="25440"/>
                      </a:lnTo>
                      <a:cubicBezTo>
                        <a:pt x="51898" y="25440"/>
                        <a:pt x="52019" y="25271"/>
                        <a:pt x="51898" y="25222"/>
                      </a:cubicBezTo>
                      <a:lnTo>
                        <a:pt x="49475" y="23768"/>
                      </a:lnTo>
                      <a:cubicBezTo>
                        <a:pt x="49356" y="23703"/>
                        <a:pt x="49218" y="23686"/>
                        <a:pt x="49087" y="23720"/>
                      </a:cubicBezTo>
                      <a:close/>
                      <a:moveTo>
                        <a:pt x="58925" y="29656"/>
                      </a:moveTo>
                      <a:lnTo>
                        <a:pt x="61542" y="28154"/>
                      </a:lnTo>
                      <a:cubicBezTo>
                        <a:pt x="61663" y="28154"/>
                        <a:pt x="61663" y="27984"/>
                        <a:pt x="61542" y="27936"/>
                      </a:cubicBezTo>
                      <a:lnTo>
                        <a:pt x="59119" y="26482"/>
                      </a:lnTo>
                      <a:cubicBezTo>
                        <a:pt x="58998" y="26422"/>
                        <a:pt x="58852" y="26422"/>
                        <a:pt x="58731" y="26482"/>
                      </a:cubicBezTo>
                      <a:lnTo>
                        <a:pt x="56114" y="27984"/>
                      </a:lnTo>
                      <a:cubicBezTo>
                        <a:pt x="55993" y="27984"/>
                        <a:pt x="55993" y="28154"/>
                        <a:pt x="56114" y="28203"/>
                      </a:cubicBezTo>
                      <a:lnTo>
                        <a:pt x="58537" y="29656"/>
                      </a:lnTo>
                      <a:cubicBezTo>
                        <a:pt x="58651" y="29734"/>
                        <a:pt x="58797" y="29751"/>
                        <a:pt x="58925" y="29705"/>
                      </a:cubicBezTo>
                      <a:close/>
                      <a:moveTo>
                        <a:pt x="55097" y="31886"/>
                      </a:moveTo>
                      <a:lnTo>
                        <a:pt x="57714" y="30359"/>
                      </a:lnTo>
                      <a:cubicBezTo>
                        <a:pt x="57835" y="30359"/>
                        <a:pt x="57835" y="30190"/>
                        <a:pt x="57714" y="30141"/>
                      </a:cubicBezTo>
                      <a:lnTo>
                        <a:pt x="55290" y="28687"/>
                      </a:lnTo>
                      <a:cubicBezTo>
                        <a:pt x="55169" y="28627"/>
                        <a:pt x="55024" y="28627"/>
                        <a:pt x="54903" y="28687"/>
                      </a:cubicBezTo>
                      <a:lnTo>
                        <a:pt x="52286" y="30190"/>
                      </a:lnTo>
                      <a:cubicBezTo>
                        <a:pt x="52165" y="30190"/>
                        <a:pt x="52165" y="30359"/>
                        <a:pt x="52286" y="30408"/>
                      </a:cubicBezTo>
                      <a:lnTo>
                        <a:pt x="54709" y="31861"/>
                      </a:lnTo>
                      <a:cubicBezTo>
                        <a:pt x="54825" y="31934"/>
                        <a:pt x="54963" y="31961"/>
                        <a:pt x="55097" y="31934"/>
                      </a:cubicBezTo>
                      <a:close/>
                      <a:moveTo>
                        <a:pt x="51268" y="34091"/>
                      </a:moveTo>
                      <a:lnTo>
                        <a:pt x="53885" y="32564"/>
                      </a:lnTo>
                      <a:cubicBezTo>
                        <a:pt x="54006" y="32564"/>
                        <a:pt x="54006" y="32419"/>
                        <a:pt x="53885" y="32346"/>
                      </a:cubicBezTo>
                      <a:lnTo>
                        <a:pt x="51462" y="30916"/>
                      </a:lnTo>
                      <a:cubicBezTo>
                        <a:pt x="51350" y="30846"/>
                        <a:pt x="51210" y="30846"/>
                        <a:pt x="51098" y="30916"/>
                      </a:cubicBezTo>
                      <a:lnTo>
                        <a:pt x="48457" y="32443"/>
                      </a:lnTo>
                      <a:cubicBezTo>
                        <a:pt x="48457" y="32443"/>
                        <a:pt x="48457" y="32588"/>
                        <a:pt x="48457" y="32661"/>
                      </a:cubicBezTo>
                      <a:lnTo>
                        <a:pt x="50880" y="34091"/>
                      </a:lnTo>
                      <a:cubicBezTo>
                        <a:pt x="50989" y="34180"/>
                        <a:pt x="51140" y="34200"/>
                        <a:pt x="51268" y="34139"/>
                      </a:cubicBezTo>
                      <a:close/>
                      <a:moveTo>
                        <a:pt x="47439" y="36296"/>
                      </a:moveTo>
                      <a:lnTo>
                        <a:pt x="50056" y="34794"/>
                      </a:lnTo>
                      <a:cubicBezTo>
                        <a:pt x="50056" y="34794"/>
                        <a:pt x="50056" y="34624"/>
                        <a:pt x="50056" y="34575"/>
                      </a:cubicBezTo>
                      <a:lnTo>
                        <a:pt x="47633" y="33122"/>
                      </a:lnTo>
                      <a:cubicBezTo>
                        <a:pt x="47517" y="33076"/>
                        <a:pt x="47386" y="33076"/>
                        <a:pt x="47270" y="33122"/>
                      </a:cubicBezTo>
                      <a:lnTo>
                        <a:pt x="44629" y="34648"/>
                      </a:lnTo>
                      <a:cubicBezTo>
                        <a:pt x="44629" y="34648"/>
                        <a:pt x="44507" y="34818"/>
                        <a:pt x="44629" y="34866"/>
                      </a:cubicBezTo>
                      <a:lnTo>
                        <a:pt x="47052" y="36320"/>
                      </a:lnTo>
                      <a:cubicBezTo>
                        <a:pt x="47170" y="36388"/>
                        <a:pt x="47313" y="36398"/>
                        <a:pt x="47439" y="36344"/>
                      </a:cubicBezTo>
                      <a:close/>
                      <a:moveTo>
                        <a:pt x="67043" y="20836"/>
                      </a:moveTo>
                      <a:lnTo>
                        <a:pt x="69660" y="19334"/>
                      </a:lnTo>
                      <a:cubicBezTo>
                        <a:pt x="69781" y="19334"/>
                        <a:pt x="69781" y="19164"/>
                        <a:pt x="69660" y="19116"/>
                      </a:cubicBezTo>
                      <a:lnTo>
                        <a:pt x="67237" y="17662"/>
                      </a:lnTo>
                      <a:cubicBezTo>
                        <a:pt x="67113" y="17613"/>
                        <a:pt x="66972" y="17613"/>
                        <a:pt x="66849" y="17662"/>
                      </a:cubicBezTo>
                      <a:lnTo>
                        <a:pt x="64232" y="19188"/>
                      </a:lnTo>
                      <a:cubicBezTo>
                        <a:pt x="64111" y="19188"/>
                        <a:pt x="64111" y="19358"/>
                        <a:pt x="64232" y="19406"/>
                      </a:cubicBezTo>
                      <a:lnTo>
                        <a:pt x="66655" y="20860"/>
                      </a:lnTo>
                      <a:cubicBezTo>
                        <a:pt x="66774" y="20928"/>
                        <a:pt x="66917" y="20938"/>
                        <a:pt x="67043" y="20885"/>
                      </a:cubicBezTo>
                      <a:close/>
                      <a:moveTo>
                        <a:pt x="62754" y="27451"/>
                      </a:moveTo>
                      <a:lnTo>
                        <a:pt x="68618" y="24083"/>
                      </a:lnTo>
                      <a:cubicBezTo>
                        <a:pt x="68618" y="24083"/>
                        <a:pt x="68739" y="23914"/>
                        <a:pt x="68618" y="23865"/>
                      </a:cubicBezTo>
                      <a:lnTo>
                        <a:pt x="62511" y="20327"/>
                      </a:lnTo>
                      <a:cubicBezTo>
                        <a:pt x="62390" y="20267"/>
                        <a:pt x="62245" y="20267"/>
                        <a:pt x="62124" y="20327"/>
                      </a:cubicBezTo>
                      <a:lnTo>
                        <a:pt x="59119" y="22072"/>
                      </a:lnTo>
                      <a:cubicBezTo>
                        <a:pt x="58998" y="22072"/>
                        <a:pt x="58998" y="22242"/>
                        <a:pt x="59119" y="22290"/>
                      </a:cubicBezTo>
                      <a:lnTo>
                        <a:pt x="62342" y="24156"/>
                      </a:lnTo>
                      <a:cubicBezTo>
                        <a:pt x="62342" y="24156"/>
                        <a:pt x="62342" y="24301"/>
                        <a:pt x="62342" y="24374"/>
                      </a:cubicBezTo>
                      <a:lnTo>
                        <a:pt x="59919" y="25779"/>
                      </a:lnTo>
                      <a:cubicBezTo>
                        <a:pt x="59919" y="25779"/>
                        <a:pt x="59919" y="25925"/>
                        <a:pt x="59919" y="25997"/>
                      </a:cubicBezTo>
                      <a:lnTo>
                        <a:pt x="62342" y="27451"/>
                      </a:lnTo>
                      <a:cubicBezTo>
                        <a:pt x="62463" y="27536"/>
                        <a:pt x="62618" y="27553"/>
                        <a:pt x="62754" y="27500"/>
                      </a:cubicBezTo>
                      <a:close/>
                      <a:moveTo>
                        <a:pt x="45259" y="25973"/>
                      </a:moveTo>
                      <a:lnTo>
                        <a:pt x="42642" y="27476"/>
                      </a:lnTo>
                      <a:cubicBezTo>
                        <a:pt x="42520" y="27476"/>
                        <a:pt x="42520" y="27645"/>
                        <a:pt x="42642" y="27694"/>
                      </a:cubicBezTo>
                      <a:lnTo>
                        <a:pt x="45065" y="29148"/>
                      </a:lnTo>
                      <a:cubicBezTo>
                        <a:pt x="45179" y="29208"/>
                        <a:pt x="45314" y="29208"/>
                        <a:pt x="45428" y="29148"/>
                      </a:cubicBezTo>
                      <a:lnTo>
                        <a:pt x="48045" y="27645"/>
                      </a:lnTo>
                      <a:cubicBezTo>
                        <a:pt x="48166" y="27645"/>
                        <a:pt x="48166" y="27476"/>
                        <a:pt x="48045" y="27427"/>
                      </a:cubicBezTo>
                      <a:lnTo>
                        <a:pt x="45622" y="25973"/>
                      </a:lnTo>
                      <a:cubicBezTo>
                        <a:pt x="45481" y="25968"/>
                        <a:pt x="45346" y="26031"/>
                        <a:pt x="45259" y="26143"/>
                      </a:cubicBezTo>
                      <a:close/>
                      <a:moveTo>
                        <a:pt x="41430" y="28178"/>
                      </a:moveTo>
                      <a:lnTo>
                        <a:pt x="38813" y="29681"/>
                      </a:lnTo>
                      <a:cubicBezTo>
                        <a:pt x="38692" y="29681"/>
                        <a:pt x="38692" y="29850"/>
                        <a:pt x="38813" y="29923"/>
                      </a:cubicBezTo>
                      <a:lnTo>
                        <a:pt x="41236" y="31353"/>
                      </a:lnTo>
                      <a:cubicBezTo>
                        <a:pt x="41357" y="31413"/>
                        <a:pt x="41503" y="31413"/>
                        <a:pt x="41624" y="31353"/>
                      </a:cubicBezTo>
                      <a:lnTo>
                        <a:pt x="44241" y="29826"/>
                      </a:lnTo>
                      <a:cubicBezTo>
                        <a:pt x="44362" y="29826"/>
                        <a:pt x="44362" y="29681"/>
                        <a:pt x="44241" y="29608"/>
                      </a:cubicBezTo>
                      <a:lnTo>
                        <a:pt x="41818" y="28154"/>
                      </a:lnTo>
                      <a:cubicBezTo>
                        <a:pt x="41684" y="28115"/>
                        <a:pt x="41541" y="28142"/>
                        <a:pt x="41430" y="28227"/>
                      </a:cubicBezTo>
                      <a:close/>
                      <a:moveTo>
                        <a:pt x="20227" y="51804"/>
                      </a:moveTo>
                      <a:cubicBezTo>
                        <a:pt x="20348" y="51865"/>
                        <a:pt x="20494" y="51865"/>
                        <a:pt x="20615" y="51804"/>
                      </a:cubicBezTo>
                      <a:lnTo>
                        <a:pt x="23232" y="50302"/>
                      </a:lnTo>
                      <a:cubicBezTo>
                        <a:pt x="23232" y="50302"/>
                        <a:pt x="23353" y="50132"/>
                        <a:pt x="23232" y="50084"/>
                      </a:cubicBezTo>
                      <a:lnTo>
                        <a:pt x="20809" y="48630"/>
                      </a:lnTo>
                      <a:cubicBezTo>
                        <a:pt x="20695" y="48569"/>
                        <a:pt x="20559" y="48569"/>
                        <a:pt x="20445" y="48630"/>
                      </a:cubicBezTo>
                      <a:lnTo>
                        <a:pt x="17804" y="50132"/>
                      </a:lnTo>
                      <a:cubicBezTo>
                        <a:pt x="17804" y="50132"/>
                        <a:pt x="17683" y="50302"/>
                        <a:pt x="17804" y="50350"/>
                      </a:cubicBezTo>
                      <a:close/>
                      <a:moveTo>
                        <a:pt x="10777" y="45867"/>
                      </a:moveTo>
                      <a:lnTo>
                        <a:pt x="8160" y="47394"/>
                      </a:lnTo>
                      <a:cubicBezTo>
                        <a:pt x="8039" y="47394"/>
                        <a:pt x="8039" y="47564"/>
                        <a:pt x="8160" y="47612"/>
                      </a:cubicBezTo>
                      <a:lnTo>
                        <a:pt x="10583" y="49066"/>
                      </a:lnTo>
                      <a:cubicBezTo>
                        <a:pt x="10704" y="49126"/>
                        <a:pt x="10850" y="49126"/>
                        <a:pt x="10971" y="49066"/>
                      </a:cubicBezTo>
                      <a:lnTo>
                        <a:pt x="13588" y="47564"/>
                      </a:lnTo>
                      <a:cubicBezTo>
                        <a:pt x="13709" y="47564"/>
                        <a:pt x="13709" y="47394"/>
                        <a:pt x="13588" y="47345"/>
                      </a:cubicBezTo>
                      <a:lnTo>
                        <a:pt x="11165" y="45892"/>
                      </a:lnTo>
                      <a:cubicBezTo>
                        <a:pt x="11029" y="45843"/>
                        <a:pt x="10881" y="45853"/>
                        <a:pt x="10753" y="45916"/>
                      </a:cubicBezTo>
                      <a:close/>
                      <a:moveTo>
                        <a:pt x="15623" y="50326"/>
                      </a:moveTo>
                      <a:cubicBezTo>
                        <a:pt x="15744" y="50387"/>
                        <a:pt x="15890" y="50387"/>
                        <a:pt x="16011" y="50326"/>
                      </a:cubicBezTo>
                      <a:lnTo>
                        <a:pt x="18628" y="48799"/>
                      </a:lnTo>
                      <a:cubicBezTo>
                        <a:pt x="18749" y="48799"/>
                        <a:pt x="18749" y="48654"/>
                        <a:pt x="18628" y="48581"/>
                      </a:cubicBezTo>
                      <a:lnTo>
                        <a:pt x="16205" y="47152"/>
                      </a:lnTo>
                      <a:cubicBezTo>
                        <a:pt x="16084" y="47091"/>
                        <a:pt x="15938" y="47091"/>
                        <a:pt x="15817" y="47152"/>
                      </a:cubicBezTo>
                      <a:lnTo>
                        <a:pt x="13200" y="48678"/>
                      </a:lnTo>
                      <a:cubicBezTo>
                        <a:pt x="13079" y="48678"/>
                        <a:pt x="13079" y="48824"/>
                        <a:pt x="13200" y="48896"/>
                      </a:cubicBezTo>
                      <a:close/>
                      <a:moveTo>
                        <a:pt x="26213" y="52749"/>
                      </a:moveTo>
                      <a:lnTo>
                        <a:pt x="28830" y="51223"/>
                      </a:lnTo>
                      <a:cubicBezTo>
                        <a:pt x="28951" y="51223"/>
                        <a:pt x="28951" y="51053"/>
                        <a:pt x="28830" y="51004"/>
                      </a:cubicBezTo>
                      <a:lnTo>
                        <a:pt x="26406" y="49551"/>
                      </a:lnTo>
                      <a:cubicBezTo>
                        <a:pt x="26292" y="49490"/>
                        <a:pt x="26157" y="49490"/>
                        <a:pt x="26043" y="49551"/>
                      </a:cubicBezTo>
                      <a:lnTo>
                        <a:pt x="23402" y="51053"/>
                      </a:lnTo>
                      <a:cubicBezTo>
                        <a:pt x="23402" y="51053"/>
                        <a:pt x="23281" y="51223"/>
                        <a:pt x="23402" y="51271"/>
                      </a:cubicBezTo>
                      <a:lnTo>
                        <a:pt x="25825" y="52725"/>
                      </a:lnTo>
                      <a:cubicBezTo>
                        <a:pt x="25936" y="52810"/>
                        <a:pt x="26079" y="52836"/>
                        <a:pt x="26213" y="52798"/>
                      </a:cubicBezTo>
                      <a:close/>
                      <a:moveTo>
                        <a:pt x="21996" y="54954"/>
                      </a:moveTo>
                      <a:cubicBezTo>
                        <a:pt x="22115" y="55029"/>
                        <a:pt x="22265" y="55029"/>
                        <a:pt x="22384" y="54954"/>
                      </a:cubicBezTo>
                      <a:lnTo>
                        <a:pt x="25001" y="53428"/>
                      </a:lnTo>
                      <a:lnTo>
                        <a:pt x="25001" y="53210"/>
                      </a:lnTo>
                      <a:lnTo>
                        <a:pt x="22578" y="51780"/>
                      </a:lnTo>
                      <a:cubicBezTo>
                        <a:pt x="22464" y="51719"/>
                        <a:pt x="22328" y="51719"/>
                        <a:pt x="22214" y="51780"/>
                      </a:cubicBezTo>
                      <a:lnTo>
                        <a:pt x="19573" y="53306"/>
                      </a:lnTo>
                      <a:lnTo>
                        <a:pt x="19573" y="53525"/>
                      </a:lnTo>
                      <a:close/>
                      <a:moveTo>
                        <a:pt x="14606" y="43711"/>
                      </a:moveTo>
                      <a:lnTo>
                        <a:pt x="11989" y="45237"/>
                      </a:lnTo>
                      <a:cubicBezTo>
                        <a:pt x="11867" y="45237"/>
                        <a:pt x="11867" y="45383"/>
                        <a:pt x="11989" y="45455"/>
                      </a:cubicBezTo>
                      <a:lnTo>
                        <a:pt x="14412" y="46885"/>
                      </a:lnTo>
                      <a:cubicBezTo>
                        <a:pt x="14530" y="46960"/>
                        <a:pt x="14681" y="46960"/>
                        <a:pt x="14799" y="46885"/>
                      </a:cubicBezTo>
                      <a:lnTo>
                        <a:pt x="17416" y="45358"/>
                      </a:lnTo>
                      <a:cubicBezTo>
                        <a:pt x="17538" y="45358"/>
                        <a:pt x="17538" y="45213"/>
                        <a:pt x="17416" y="45140"/>
                      </a:cubicBezTo>
                      <a:lnTo>
                        <a:pt x="14993" y="43711"/>
                      </a:lnTo>
                      <a:cubicBezTo>
                        <a:pt x="14875" y="43636"/>
                        <a:pt x="14724" y="43636"/>
                        <a:pt x="14606" y="43711"/>
                      </a:cubicBezTo>
                      <a:close/>
                      <a:moveTo>
                        <a:pt x="33773" y="32661"/>
                      </a:moveTo>
                      <a:lnTo>
                        <a:pt x="31156" y="34164"/>
                      </a:lnTo>
                      <a:cubicBezTo>
                        <a:pt x="31035" y="34164"/>
                        <a:pt x="31035" y="34333"/>
                        <a:pt x="31156" y="34382"/>
                      </a:cubicBezTo>
                      <a:lnTo>
                        <a:pt x="33579" y="35835"/>
                      </a:lnTo>
                      <a:cubicBezTo>
                        <a:pt x="33700" y="35896"/>
                        <a:pt x="33845" y="35896"/>
                        <a:pt x="33967" y="35835"/>
                      </a:cubicBezTo>
                      <a:lnTo>
                        <a:pt x="36584" y="34333"/>
                      </a:lnTo>
                      <a:cubicBezTo>
                        <a:pt x="36705" y="34333"/>
                        <a:pt x="36705" y="34164"/>
                        <a:pt x="36584" y="34115"/>
                      </a:cubicBezTo>
                      <a:lnTo>
                        <a:pt x="34160" y="32661"/>
                      </a:lnTo>
                      <a:cubicBezTo>
                        <a:pt x="34042" y="32591"/>
                        <a:pt x="33892" y="32591"/>
                        <a:pt x="33773" y="32661"/>
                      </a:cubicBezTo>
                      <a:close/>
                      <a:moveTo>
                        <a:pt x="18434" y="41506"/>
                      </a:moveTo>
                      <a:lnTo>
                        <a:pt x="15817" y="43008"/>
                      </a:lnTo>
                      <a:cubicBezTo>
                        <a:pt x="15817" y="43008"/>
                        <a:pt x="15817" y="43178"/>
                        <a:pt x="15817" y="43226"/>
                      </a:cubicBezTo>
                      <a:lnTo>
                        <a:pt x="18240" y="44680"/>
                      </a:lnTo>
                      <a:cubicBezTo>
                        <a:pt x="18354" y="44741"/>
                        <a:pt x="18490" y="44741"/>
                        <a:pt x="18604" y="44680"/>
                      </a:cubicBezTo>
                      <a:lnTo>
                        <a:pt x="21221" y="43153"/>
                      </a:lnTo>
                      <a:cubicBezTo>
                        <a:pt x="21221" y="43153"/>
                        <a:pt x="21366" y="42984"/>
                        <a:pt x="21221" y="42935"/>
                      </a:cubicBezTo>
                      <a:lnTo>
                        <a:pt x="18798" y="41481"/>
                      </a:lnTo>
                      <a:cubicBezTo>
                        <a:pt x="18679" y="41435"/>
                        <a:pt x="18546" y="41445"/>
                        <a:pt x="18434" y="41506"/>
                      </a:cubicBezTo>
                      <a:close/>
                      <a:moveTo>
                        <a:pt x="37601" y="30432"/>
                      </a:moveTo>
                      <a:lnTo>
                        <a:pt x="34984" y="31958"/>
                      </a:lnTo>
                      <a:cubicBezTo>
                        <a:pt x="34863" y="31958"/>
                        <a:pt x="34863" y="32128"/>
                        <a:pt x="34984" y="32177"/>
                      </a:cubicBezTo>
                      <a:lnTo>
                        <a:pt x="37408" y="33630"/>
                      </a:lnTo>
                      <a:cubicBezTo>
                        <a:pt x="37529" y="33691"/>
                        <a:pt x="37674" y="33691"/>
                        <a:pt x="37795" y="33630"/>
                      </a:cubicBezTo>
                      <a:lnTo>
                        <a:pt x="40412" y="32128"/>
                      </a:lnTo>
                      <a:cubicBezTo>
                        <a:pt x="40533" y="32128"/>
                        <a:pt x="40533" y="31958"/>
                        <a:pt x="40412" y="31910"/>
                      </a:cubicBezTo>
                      <a:lnTo>
                        <a:pt x="37989" y="30456"/>
                      </a:lnTo>
                      <a:cubicBezTo>
                        <a:pt x="37870" y="30388"/>
                        <a:pt x="37727" y="30379"/>
                        <a:pt x="37601" y="30432"/>
                      </a:cubicBezTo>
                      <a:close/>
                      <a:moveTo>
                        <a:pt x="29944" y="34866"/>
                      </a:moveTo>
                      <a:lnTo>
                        <a:pt x="27303" y="36369"/>
                      </a:lnTo>
                      <a:cubicBezTo>
                        <a:pt x="27303" y="36369"/>
                        <a:pt x="27182" y="36538"/>
                        <a:pt x="27303" y="36587"/>
                      </a:cubicBezTo>
                      <a:lnTo>
                        <a:pt x="29726" y="38041"/>
                      </a:lnTo>
                      <a:cubicBezTo>
                        <a:pt x="29847" y="38101"/>
                        <a:pt x="29993" y="38101"/>
                        <a:pt x="30114" y="38041"/>
                      </a:cubicBezTo>
                      <a:lnTo>
                        <a:pt x="32731" y="36514"/>
                      </a:lnTo>
                      <a:cubicBezTo>
                        <a:pt x="32731" y="36514"/>
                        <a:pt x="32731" y="36369"/>
                        <a:pt x="32731" y="36296"/>
                      </a:cubicBezTo>
                      <a:lnTo>
                        <a:pt x="30308" y="34842"/>
                      </a:lnTo>
                      <a:cubicBezTo>
                        <a:pt x="30189" y="34789"/>
                        <a:pt x="30053" y="34798"/>
                        <a:pt x="29944" y="34866"/>
                      </a:cubicBezTo>
                      <a:close/>
                      <a:moveTo>
                        <a:pt x="26091" y="37071"/>
                      </a:moveTo>
                      <a:lnTo>
                        <a:pt x="23474" y="38598"/>
                      </a:lnTo>
                      <a:lnTo>
                        <a:pt x="23474" y="38816"/>
                      </a:lnTo>
                      <a:lnTo>
                        <a:pt x="25898" y="40270"/>
                      </a:lnTo>
                      <a:cubicBezTo>
                        <a:pt x="26019" y="40330"/>
                        <a:pt x="26164" y="40330"/>
                        <a:pt x="26285" y="40270"/>
                      </a:cubicBezTo>
                      <a:lnTo>
                        <a:pt x="28902" y="38767"/>
                      </a:lnTo>
                      <a:cubicBezTo>
                        <a:pt x="28902" y="38767"/>
                        <a:pt x="29023" y="38598"/>
                        <a:pt x="28902" y="38525"/>
                      </a:cubicBezTo>
                      <a:lnTo>
                        <a:pt x="26479" y="37096"/>
                      </a:lnTo>
                      <a:cubicBezTo>
                        <a:pt x="26360" y="37028"/>
                        <a:pt x="26217" y="37018"/>
                        <a:pt x="26091" y="37071"/>
                      </a:cubicBezTo>
                      <a:close/>
                      <a:moveTo>
                        <a:pt x="22263" y="39301"/>
                      </a:moveTo>
                      <a:lnTo>
                        <a:pt x="19646" y="40803"/>
                      </a:lnTo>
                      <a:cubicBezTo>
                        <a:pt x="19646" y="40803"/>
                        <a:pt x="19525" y="40973"/>
                        <a:pt x="19646" y="41021"/>
                      </a:cubicBezTo>
                      <a:lnTo>
                        <a:pt x="22069" y="42475"/>
                      </a:lnTo>
                      <a:cubicBezTo>
                        <a:pt x="22183" y="42536"/>
                        <a:pt x="22319" y="42536"/>
                        <a:pt x="22432" y="42475"/>
                      </a:cubicBezTo>
                      <a:lnTo>
                        <a:pt x="25074" y="40973"/>
                      </a:lnTo>
                      <a:cubicBezTo>
                        <a:pt x="25074" y="40973"/>
                        <a:pt x="25195" y="40803"/>
                        <a:pt x="25074" y="40755"/>
                      </a:cubicBezTo>
                      <a:lnTo>
                        <a:pt x="22650" y="39301"/>
                      </a:lnTo>
                      <a:cubicBezTo>
                        <a:pt x="22529" y="39240"/>
                        <a:pt x="22384" y="39240"/>
                        <a:pt x="22263" y="39301"/>
                      </a:cubicBezTo>
                      <a:close/>
                      <a:moveTo>
                        <a:pt x="39831" y="40682"/>
                      </a:moveTo>
                      <a:lnTo>
                        <a:pt x="42472" y="39155"/>
                      </a:lnTo>
                      <a:cubicBezTo>
                        <a:pt x="42472" y="39155"/>
                        <a:pt x="42593" y="39010"/>
                        <a:pt x="42472" y="38937"/>
                      </a:cubicBezTo>
                      <a:lnTo>
                        <a:pt x="40049" y="37483"/>
                      </a:lnTo>
                      <a:cubicBezTo>
                        <a:pt x="39928" y="37423"/>
                        <a:pt x="39782" y="37423"/>
                        <a:pt x="39661" y="37483"/>
                      </a:cubicBezTo>
                      <a:lnTo>
                        <a:pt x="37044" y="38986"/>
                      </a:lnTo>
                      <a:cubicBezTo>
                        <a:pt x="36923" y="38986"/>
                        <a:pt x="36923" y="39155"/>
                        <a:pt x="37044" y="39228"/>
                      </a:cubicBezTo>
                      <a:lnTo>
                        <a:pt x="39467" y="40658"/>
                      </a:lnTo>
                      <a:cubicBezTo>
                        <a:pt x="39576" y="40725"/>
                        <a:pt x="39712" y="40735"/>
                        <a:pt x="39831" y="40682"/>
                      </a:cubicBezTo>
                      <a:close/>
                      <a:moveTo>
                        <a:pt x="75597" y="8454"/>
                      </a:moveTo>
                      <a:lnTo>
                        <a:pt x="72955" y="9956"/>
                      </a:lnTo>
                      <a:cubicBezTo>
                        <a:pt x="72955" y="9956"/>
                        <a:pt x="72834" y="10126"/>
                        <a:pt x="72955" y="10174"/>
                      </a:cubicBezTo>
                      <a:lnTo>
                        <a:pt x="75378" y="11628"/>
                      </a:lnTo>
                      <a:cubicBezTo>
                        <a:pt x="75500" y="11689"/>
                        <a:pt x="75645" y="11689"/>
                        <a:pt x="75766" y="11628"/>
                      </a:cubicBezTo>
                      <a:lnTo>
                        <a:pt x="78383" y="10102"/>
                      </a:lnTo>
                      <a:cubicBezTo>
                        <a:pt x="78383" y="10102"/>
                        <a:pt x="78383" y="9932"/>
                        <a:pt x="78383" y="9883"/>
                      </a:cubicBezTo>
                      <a:lnTo>
                        <a:pt x="75960" y="8430"/>
                      </a:lnTo>
                      <a:cubicBezTo>
                        <a:pt x="75802" y="8371"/>
                        <a:pt x="75628" y="8420"/>
                        <a:pt x="75524" y="8551"/>
                      </a:cubicBezTo>
                      <a:close/>
                      <a:moveTo>
                        <a:pt x="70944" y="11119"/>
                      </a:moveTo>
                      <a:lnTo>
                        <a:pt x="68327" y="12646"/>
                      </a:lnTo>
                      <a:cubicBezTo>
                        <a:pt x="68206" y="12646"/>
                        <a:pt x="68206" y="12815"/>
                        <a:pt x="68327" y="12864"/>
                      </a:cubicBezTo>
                      <a:lnTo>
                        <a:pt x="70750" y="14318"/>
                      </a:lnTo>
                      <a:cubicBezTo>
                        <a:pt x="70864" y="14378"/>
                        <a:pt x="71000" y="14378"/>
                        <a:pt x="71114" y="14318"/>
                      </a:cubicBezTo>
                      <a:lnTo>
                        <a:pt x="73755" y="12815"/>
                      </a:lnTo>
                      <a:cubicBezTo>
                        <a:pt x="73755" y="12815"/>
                        <a:pt x="73876" y="12646"/>
                        <a:pt x="73755" y="12597"/>
                      </a:cubicBezTo>
                      <a:lnTo>
                        <a:pt x="71332" y="11144"/>
                      </a:lnTo>
                      <a:cubicBezTo>
                        <a:pt x="71174" y="11095"/>
                        <a:pt x="71005" y="11122"/>
                        <a:pt x="70871" y="11216"/>
                      </a:cubicBezTo>
                      <a:close/>
                      <a:moveTo>
                        <a:pt x="79425" y="6273"/>
                      </a:moveTo>
                      <a:lnTo>
                        <a:pt x="76808" y="7775"/>
                      </a:lnTo>
                      <a:cubicBezTo>
                        <a:pt x="76687" y="7775"/>
                        <a:pt x="76687" y="7945"/>
                        <a:pt x="76808" y="7993"/>
                      </a:cubicBezTo>
                      <a:lnTo>
                        <a:pt x="79231" y="9447"/>
                      </a:lnTo>
                      <a:cubicBezTo>
                        <a:pt x="79352" y="9508"/>
                        <a:pt x="79498" y="9508"/>
                        <a:pt x="79619" y="9447"/>
                      </a:cubicBezTo>
                      <a:lnTo>
                        <a:pt x="82236" y="7945"/>
                      </a:lnTo>
                      <a:cubicBezTo>
                        <a:pt x="82357" y="7945"/>
                        <a:pt x="82357" y="7775"/>
                        <a:pt x="82236" y="7727"/>
                      </a:cubicBezTo>
                      <a:lnTo>
                        <a:pt x="79813" y="6273"/>
                      </a:lnTo>
                      <a:cubicBezTo>
                        <a:pt x="79658" y="6205"/>
                        <a:pt x="79478" y="6234"/>
                        <a:pt x="79352" y="6346"/>
                      </a:cubicBezTo>
                      <a:close/>
                      <a:moveTo>
                        <a:pt x="58174" y="26143"/>
                      </a:moveTo>
                      <a:lnTo>
                        <a:pt x="60791" y="24616"/>
                      </a:lnTo>
                      <a:cubicBezTo>
                        <a:pt x="60912" y="24616"/>
                        <a:pt x="60912" y="24447"/>
                        <a:pt x="60791" y="24398"/>
                      </a:cubicBezTo>
                      <a:lnTo>
                        <a:pt x="58368" y="22944"/>
                      </a:lnTo>
                      <a:cubicBezTo>
                        <a:pt x="58254" y="22884"/>
                        <a:pt x="58118" y="22884"/>
                        <a:pt x="58004" y="22944"/>
                      </a:cubicBezTo>
                      <a:lnTo>
                        <a:pt x="55363" y="24447"/>
                      </a:lnTo>
                      <a:cubicBezTo>
                        <a:pt x="55363" y="24447"/>
                        <a:pt x="55242" y="24616"/>
                        <a:pt x="55363" y="24665"/>
                      </a:cubicBezTo>
                      <a:lnTo>
                        <a:pt x="57786" y="26119"/>
                      </a:lnTo>
                      <a:cubicBezTo>
                        <a:pt x="57905" y="26186"/>
                        <a:pt x="58048" y="26196"/>
                        <a:pt x="58174" y="26143"/>
                      </a:cubicBezTo>
                      <a:close/>
                      <a:moveTo>
                        <a:pt x="83569" y="4334"/>
                      </a:moveTo>
                      <a:cubicBezTo>
                        <a:pt x="83448" y="4274"/>
                        <a:pt x="83302" y="4274"/>
                        <a:pt x="83181" y="4334"/>
                      </a:cubicBezTo>
                      <a:lnTo>
                        <a:pt x="80564" y="5861"/>
                      </a:lnTo>
                      <a:cubicBezTo>
                        <a:pt x="80443" y="5861"/>
                        <a:pt x="80443" y="6006"/>
                        <a:pt x="80564" y="6079"/>
                      </a:cubicBezTo>
                      <a:lnTo>
                        <a:pt x="82987" y="7533"/>
                      </a:lnTo>
                      <a:cubicBezTo>
                        <a:pt x="83108" y="7594"/>
                        <a:pt x="83254" y="7594"/>
                        <a:pt x="83375" y="7533"/>
                      </a:cubicBezTo>
                      <a:lnTo>
                        <a:pt x="85992" y="6031"/>
                      </a:lnTo>
                      <a:cubicBezTo>
                        <a:pt x="86113" y="6031"/>
                        <a:pt x="86113" y="5861"/>
                        <a:pt x="85992" y="5813"/>
                      </a:cubicBezTo>
                      <a:close/>
                      <a:moveTo>
                        <a:pt x="43611" y="38767"/>
                      </a:moveTo>
                      <a:lnTo>
                        <a:pt x="46228" y="37265"/>
                      </a:lnTo>
                      <a:cubicBezTo>
                        <a:pt x="46228" y="37265"/>
                        <a:pt x="46349" y="37096"/>
                        <a:pt x="46228" y="37047"/>
                      </a:cubicBezTo>
                      <a:lnTo>
                        <a:pt x="43805" y="35593"/>
                      </a:lnTo>
                      <a:cubicBezTo>
                        <a:pt x="43683" y="35533"/>
                        <a:pt x="43538" y="35533"/>
                        <a:pt x="43417" y="35593"/>
                      </a:cubicBezTo>
                      <a:lnTo>
                        <a:pt x="40800" y="37096"/>
                      </a:lnTo>
                      <a:cubicBezTo>
                        <a:pt x="40800" y="37096"/>
                        <a:pt x="40679" y="37265"/>
                        <a:pt x="40800" y="37314"/>
                      </a:cubicBezTo>
                      <a:lnTo>
                        <a:pt x="43223" y="38767"/>
                      </a:lnTo>
                      <a:cubicBezTo>
                        <a:pt x="43383" y="38770"/>
                        <a:pt x="43531" y="38688"/>
                        <a:pt x="43611" y="38549"/>
                      </a:cubicBezTo>
                      <a:close/>
                      <a:moveTo>
                        <a:pt x="90717" y="11434"/>
                      </a:moveTo>
                      <a:lnTo>
                        <a:pt x="93334" y="9908"/>
                      </a:lnTo>
                      <a:cubicBezTo>
                        <a:pt x="93455" y="9908"/>
                        <a:pt x="93455" y="9762"/>
                        <a:pt x="93334" y="9690"/>
                      </a:cubicBezTo>
                      <a:lnTo>
                        <a:pt x="90911" y="8260"/>
                      </a:lnTo>
                      <a:cubicBezTo>
                        <a:pt x="90799" y="8190"/>
                        <a:pt x="90659" y="8190"/>
                        <a:pt x="90547" y="8260"/>
                      </a:cubicBezTo>
                      <a:lnTo>
                        <a:pt x="87930" y="9787"/>
                      </a:lnTo>
                      <a:cubicBezTo>
                        <a:pt x="87930" y="9787"/>
                        <a:pt x="87785" y="9932"/>
                        <a:pt x="87930" y="10005"/>
                      </a:cubicBezTo>
                      <a:lnTo>
                        <a:pt x="90354" y="11434"/>
                      </a:lnTo>
                      <a:cubicBezTo>
                        <a:pt x="90470" y="11488"/>
                        <a:pt x="90601" y="11488"/>
                        <a:pt x="90717" y="11434"/>
                      </a:cubicBezTo>
                      <a:close/>
                      <a:moveTo>
                        <a:pt x="83302" y="11580"/>
                      </a:moveTo>
                      <a:lnTo>
                        <a:pt x="85919" y="10053"/>
                      </a:lnTo>
                      <a:cubicBezTo>
                        <a:pt x="85919" y="10053"/>
                        <a:pt x="85919" y="9908"/>
                        <a:pt x="85919" y="9835"/>
                      </a:cubicBezTo>
                      <a:lnTo>
                        <a:pt x="83496" y="8381"/>
                      </a:lnTo>
                      <a:cubicBezTo>
                        <a:pt x="83382" y="8321"/>
                        <a:pt x="83246" y="8321"/>
                        <a:pt x="83133" y="8381"/>
                      </a:cubicBezTo>
                      <a:lnTo>
                        <a:pt x="80491" y="9883"/>
                      </a:lnTo>
                      <a:cubicBezTo>
                        <a:pt x="80491" y="9883"/>
                        <a:pt x="80370" y="10053"/>
                        <a:pt x="80491" y="10126"/>
                      </a:cubicBezTo>
                      <a:lnTo>
                        <a:pt x="82914" y="11555"/>
                      </a:lnTo>
                      <a:cubicBezTo>
                        <a:pt x="82997" y="11599"/>
                        <a:pt x="83089" y="11616"/>
                        <a:pt x="83181" y="11604"/>
                      </a:cubicBezTo>
                      <a:close/>
                      <a:moveTo>
                        <a:pt x="87276" y="6176"/>
                      </a:moveTo>
                      <a:cubicBezTo>
                        <a:pt x="87155" y="6115"/>
                        <a:pt x="87010" y="6115"/>
                        <a:pt x="86888" y="6176"/>
                      </a:cubicBezTo>
                      <a:lnTo>
                        <a:pt x="84271" y="7678"/>
                      </a:lnTo>
                      <a:cubicBezTo>
                        <a:pt x="84150" y="7678"/>
                        <a:pt x="84150" y="7848"/>
                        <a:pt x="84271" y="7896"/>
                      </a:cubicBezTo>
                      <a:lnTo>
                        <a:pt x="86695" y="9350"/>
                      </a:lnTo>
                      <a:cubicBezTo>
                        <a:pt x="86816" y="9411"/>
                        <a:pt x="86961" y="9411"/>
                        <a:pt x="87082" y="9350"/>
                      </a:cubicBezTo>
                      <a:lnTo>
                        <a:pt x="89699" y="7848"/>
                      </a:lnTo>
                      <a:cubicBezTo>
                        <a:pt x="89820" y="7848"/>
                        <a:pt x="89820" y="7678"/>
                        <a:pt x="89699" y="7630"/>
                      </a:cubicBezTo>
                      <a:close/>
                      <a:moveTo>
                        <a:pt x="88076" y="5716"/>
                      </a:moveTo>
                      <a:lnTo>
                        <a:pt x="94158" y="9229"/>
                      </a:lnTo>
                      <a:cubicBezTo>
                        <a:pt x="94281" y="9278"/>
                        <a:pt x="94422" y="9278"/>
                        <a:pt x="94546" y="9229"/>
                      </a:cubicBezTo>
                      <a:lnTo>
                        <a:pt x="97163" y="7703"/>
                      </a:lnTo>
                      <a:cubicBezTo>
                        <a:pt x="97284" y="7703"/>
                        <a:pt x="97284" y="7533"/>
                        <a:pt x="97163" y="7485"/>
                      </a:cubicBezTo>
                      <a:lnTo>
                        <a:pt x="91080" y="3971"/>
                      </a:lnTo>
                      <a:cubicBezTo>
                        <a:pt x="90959" y="3910"/>
                        <a:pt x="90814" y="3910"/>
                        <a:pt x="90693" y="3971"/>
                      </a:cubicBezTo>
                      <a:lnTo>
                        <a:pt x="88076" y="5498"/>
                      </a:lnTo>
                      <a:cubicBezTo>
                        <a:pt x="87858" y="5546"/>
                        <a:pt x="87858" y="5667"/>
                        <a:pt x="87955" y="5716"/>
                      </a:cubicBezTo>
                      <a:close/>
                      <a:moveTo>
                        <a:pt x="79231" y="10562"/>
                      </a:moveTo>
                      <a:lnTo>
                        <a:pt x="76590" y="12089"/>
                      </a:lnTo>
                      <a:lnTo>
                        <a:pt x="76590" y="12307"/>
                      </a:lnTo>
                      <a:lnTo>
                        <a:pt x="79013" y="13761"/>
                      </a:lnTo>
                      <a:cubicBezTo>
                        <a:pt x="79134" y="13821"/>
                        <a:pt x="79280" y="13821"/>
                        <a:pt x="79401" y="13761"/>
                      </a:cubicBezTo>
                      <a:lnTo>
                        <a:pt x="82018" y="12258"/>
                      </a:lnTo>
                      <a:cubicBezTo>
                        <a:pt x="82018" y="12258"/>
                        <a:pt x="82139" y="12089"/>
                        <a:pt x="82018" y="12040"/>
                      </a:cubicBezTo>
                      <a:lnTo>
                        <a:pt x="79595" y="10586"/>
                      </a:lnTo>
                      <a:cubicBezTo>
                        <a:pt x="79447" y="10480"/>
                        <a:pt x="79246" y="10489"/>
                        <a:pt x="79110" y="10610"/>
                      </a:cubicBezTo>
                      <a:close/>
                      <a:moveTo>
                        <a:pt x="50371" y="27209"/>
                      </a:moveTo>
                      <a:lnTo>
                        <a:pt x="47754" y="28736"/>
                      </a:lnTo>
                      <a:cubicBezTo>
                        <a:pt x="47754" y="28736"/>
                        <a:pt x="47633" y="28905"/>
                        <a:pt x="47754" y="28954"/>
                      </a:cubicBezTo>
                      <a:lnTo>
                        <a:pt x="50178" y="30408"/>
                      </a:lnTo>
                      <a:cubicBezTo>
                        <a:pt x="50291" y="30468"/>
                        <a:pt x="50427" y="30468"/>
                        <a:pt x="50541" y="30408"/>
                      </a:cubicBezTo>
                      <a:lnTo>
                        <a:pt x="53182" y="28905"/>
                      </a:lnTo>
                      <a:cubicBezTo>
                        <a:pt x="53182" y="28905"/>
                        <a:pt x="53303" y="28736"/>
                        <a:pt x="53182" y="28687"/>
                      </a:cubicBezTo>
                      <a:lnTo>
                        <a:pt x="50759" y="27233"/>
                      </a:lnTo>
                      <a:cubicBezTo>
                        <a:pt x="50597" y="27156"/>
                        <a:pt x="50405" y="27163"/>
                        <a:pt x="50250" y="27257"/>
                      </a:cubicBezTo>
                      <a:close/>
                      <a:moveTo>
                        <a:pt x="86501" y="13615"/>
                      </a:moveTo>
                      <a:cubicBezTo>
                        <a:pt x="86622" y="13676"/>
                        <a:pt x="86767" y="13676"/>
                        <a:pt x="86888" y="13615"/>
                      </a:cubicBezTo>
                      <a:lnTo>
                        <a:pt x="89505" y="12113"/>
                      </a:lnTo>
                      <a:cubicBezTo>
                        <a:pt x="89505" y="12113"/>
                        <a:pt x="89627" y="11943"/>
                        <a:pt x="89505" y="11895"/>
                      </a:cubicBezTo>
                      <a:lnTo>
                        <a:pt x="87082" y="10441"/>
                      </a:lnTo>
                      <a:cubicBezTo>
                        <a:pt x="86968" y="10380"/>
                        <a:pt x="86833" y="10380"/>
                        <a:pt x="86719" y="10441"/>
                      </a:cubicBezTo>
                      <a:lnTo>
                        <a:pt x="84078" y="11967"/>
                      </a:lnTo>
                      <a:cubicBezTo>
                        <a:pt x="84078" y="11967"/>
                        <a:pt x="83956" y="12137"/>
                        <a:pt x="84078" y="12185"/>
                      </a:cubicBezTo>
                      <a:close/>
                      <a:moveTo>
                        <a:pt x="54200" y="25004"/>
                      </a:moveTo>
                      <a:lnTo>
                        <a:pt x="51583" y="26531"/>
                      </a:lnTo>
                      <a:lnTo>
                        <a:pt x="51583" y="26749"/>
                      </a:lnTo>
                      <a:lnTo>
                        <a:pt x="54006" y="28178"/>
                      </a:lnTo>
                      <a:cubicBezTo>
                        <a:pt x="54125" y="28253"/>
                        <a:pt x="54275" y="28253"/>
                        <a:pt x="54394" y="28178"/>
                      </a:cubicBezTo>
                      <a:lnTo>
                        <a:pt x="57011" y="26652"/>
                      </a:lnTo>
                      <a:lnTo>
                        <a:pt x="57011" y="26434"/>
                      </a:lnTo>
                      <a:lnTo>
                        <a:pt x="54588" y="25004"/>
                      </a:lnTo>
                      <a:cubicBezTo>
                        <a:pt x="54425" y="24909"/>
                        <a:pt x="54219" y="24929"/>
                        <a:pt x="54079" y="25052"/>
                      </a:cubicBezTo>
                      <a:close/>
                      <a:moveTo>
                        <a:pt x="24056" y="49648"/>
                      </a:moveTo>
                      <a:cubicBezTo>
                        <a:pt x="24177" y="49708"/>
                        <a:pt x="24322" y="49708"/>
                        <a:pt x="24444" y="49648"/>
                      </a:cubicBezTo>
                      <a:lnTo>
                        <a:pt x="27061" y="48145"/>
                      </a:lnTo>
                      <a:cubicBezTo>
                        <a:pt x="27061" y="48145"/>
                        <a:pt x="27061" y="47976"/>
                        <a:pt x="27061" y="47903"/>
                      </a:cubicBezTo>
                      <a:lnTo>
                        <a:pt x="24638" y="46473"/>
                      </a:lnTo>
                      <a:cubicBezTo>
                        <a:pt x="24524" y="46413"/>
                        <a:pt x="24388" y="46413"/>
                        <a:pt x="24274" y="46473"/>
                      </a:cubicBezTo>
                      <a:lnTo>
                        <a:pt x="21633" y="48000"/>
                      </a:lnTo>
                      <a:cubicBezTo>
                        <a:pt x="21633" y="48000"/>
                        <a:pt x="21633" y="48145"/>
                        <a:pt x="21633" y="48218"/>
                      </a:cubicBezTo>
                      <a:close/>
                      <a:moveTo>
                        <a:pt x="19597" y="44971"/>
                      </a:moveTo>
                      <a:lnTo>
                        <a:pt x="16980" y="46473"/>
                      </a:lnTo>
                      <a:cubicBezTo>
                        <a:pt x="16859" y="46473"/>
                        <a:pt x="16859" y="46643"/>
                        <a:pt x="16980" y="46691"/>
                      </a:cubicBezTo>
                      <a:lnTo>
                        <a:pt x="19403" y="48145"/>
                      </a:lnTo>
                      <a:cubicBezTo>
                        <a:pt x="19517" y="48206"/>
                        <a:pt x="19653" y="48206"/>
                        <a:pt x="19767" y="48145"/>
                      </a:cubicBezTo>
                      <a:lnTo>
                        <a:pt x="22384" y="46619"/>
                      </a:lnTo>
                      <a:cubicBezTo>
                        <a:pt x="22505" y="46619"/>
                        <a:pt x="22529" y="46449"/>
                        <a:pt x="22384" y="46400"/>
                      </a:cubicBezTo>
                      <a:lnTo>
                        <a:pt x="19961" y="44947"/>
                      </a:lnTo>
                      <a:cubicBezTo>
                        <a:pt x="19842" y="44901"/>
                        <a:pt x="19709" y="44910"/>
                        <a:pt x="19597" y="44971"/>
                      </a:cubicBezTo>
                      <a:close/>
                      <a:moveTo>
                        <a:pt x="28272" y="47394"/>
                      </a:moveTo>
                      <a:lnTo>
                        <a:pt x="30889" y="45867"/>
                      </a:lnTo>
                      <a:cubicBezTo>
                        <a:pt x="31010" y="45867"/>
                        <a:pt x="31010" y="45722"/>
                        <a:pt x="30889" y="45649"/>
                      </a:cubicBezTo>
                      <a:lnTo>
                        <a:pt x="28466" y="44195"/>
                      </a:lnTo>
                      <a:cubicBezTo>
                        <a:pt x="28345" y="44135"/>
                        <a:pt x="28200" y="44135"/>
                        <a:pt x="28078" y="44195"/>
                      </a:cubicBezTo>
                      <a:lnTo>
                        <a:pt x="25461" y="45698"/>
                      </a:lnTo>
                      <a:cubicBezTo>
                        <a:pt x="25340" y="45698"/>
                        <a:pt x="25340" y="45867"/>
                        <a:pt x="25461" y="45916"/>
                      </a:cubicBezTo>
                      <a:lnTo>
                        <a:pt x="27885" y="47370"/>
                      </a:lnTo>
                      <a:cubicBezTo>
                        <a:pt x="27998" y="47447"/>
                        <a:pt x="28144" y="47464"/>
                        <a:pt x="28272" y="47418"/>
                      </a:cubicBezTo>
                      <a:close/>
                      <a:moveTo>
                        <a:pt x="32101" y="45165"/>
                      </a:moveTo>
                      <a:lnTo>
                        <a:pt x="34718" y="43662"/>
                      </a:lnTo>
                      <a:cubicBezTo>
                        <a:pt x="34839" y="43662"/>
                        <a:pt x="34839" y="43493"/>
                        <a:pt x="34718" y="43444"/>
                      </a:cubicBezTo>
                      <a:lnTo>
                        <a:pt x="32295" y="41990"/>
                      </a:lnTo>
                      <a:cubicBezTo>
                        <a:pt x="32173" y="41930"/>
                        <a:pt x="32028" y="41930"/>
                        <a:pt x="31907" y="41990"/>
                      </a:cubicBezTo>
                      <a:lnTo>
                        <a:pt x="29290" y="43493"/>
                      </a:lnTo>
                      <a:cubicBezTo>
                        <a:pt x="29169" y="43493"/>
                        <a:pt x="29169" y="43662"/>
                        <a:pt x="29290" y="43711"/>
                      </a:cubicBezTo>
                      <a:lnTo>
                        <a:pt x="31713" y="45165"/>
                      </a:lnTo>
                      <a:cubicBezTo>
                        <a:pt x="31832" y="45232"/>
                        <a:pt x="31975" y="45242"/>
                        <a:pt x="32101" y="45189"/>
                      </a:cubicBezTo>
                      <a:close/>
                      <a:moveTo>
                        <a:pt x="35929" y="42960"/>
                      </a:moveTo>
                      <a:lnTo>
                        <a:pt x="38546" y="41457"/>
                      </a:lnTo>
                      <a:cubicBezTo>
                        <a:pt x="38546" y="41457"/>
                        <a:pt x="38546" y="41288"/>
                        <a:pt x="38546" y="41239"/>
                      </a:cubicBezTo>
                      <a:lnTo>
                        <a:pt x="36123" y="39785"/>
                      </a:lnTo>
                      <a:cubicBezTo>
                        <a:pt x="36002" y="39725"/>
                        <a:pt x="35857" y="39725"/>
                        <a:pt x="35736" y="39785"/>
                      </a:cubicBezTo>
                      <a:lnTo>
                        <a:pt x="33119" y="41312"/>
                      </a:lnTo>
                      <a:cubicBezTo>
                        <a:pt x="33119" y="41312"/>
                        <a:pt x="33119" y="41481"/>
                        <a:pt x="33119" y="41530"/>
                      </a:cubicBezTo>
                      <a:lnTo>
                        <a:pt x="35542" y="42984"/>
                      </a:lnTo>
                      <a:cubicBezTo>
                        <a:pt x="35643" y="43086"/>
                        <a:pt x="35789" y="43132"/>
                        <a:pt x="35929" y="43105"/>
                      </a:cubicBezTo>
                      <a:close/>
                      <a:moveTo>
                        <a:pt x="23426" y="42742"/>
                      </a:moveTo>
                      <a:lnTo>
                        <a:pt x="20809" y="44244"/>
                      </a:lnTo>
                      <a:cubicBezTo>
                        <a:pt x="20809" y="44244"/>
                        <a:pt x="20809" y="44413"/>
                        <a:pt x="20809" y="44462"/>
                      </a:cubicBezTo>
                      <a:lnTo>
                        <a:pt x="23232" y="45916"/>
                      </a:lnTo>
                      <a:cubicBezTo>
                        <a:pt x="23346" y="45976"/>
                        <a:pt x="23482" y="45976"/>
                        <a:pt x="23595" y="45916"/>
                      </a:cubicBezTo>
                      <a:lnTo>
                        <a:pt x="26237" y="44413"/>
                      </a:lnTo>
                      <a:cubicBezTo>
                        <a:pt x="26237" y="44413"/>
                        <a:pt x="26358" y="44244"/>
                        <a:pt x="26237" y="44195"/>
                      </a:cubicBezTo>
                      <a:lnTo>
                        <a:pt x="23814" y="42742"/>
                      </a:lnTo>
                      <a:cubicBezTo>
                        <a:pt x="23688" y="42688"/>
                        <a:pt x="23545" y="42698"/>
                        <a:pt x="23426" y="42766"/>
                      </a:cubicBezTo>
                      <a:close/>
                      <a:moveTo>
                        <a:pt x="27254" y="40512"/>
                      </a:moveTo>
                      <a:lnTo>
                        <a:pt x="24638" y="42039"/>
                      </a:lnTo>
                      <a:lnTo>
                        <a:pt x="24638" y="42257"/>
                      </a:lnTo>
                      <a:lnTo>
                        <a:pt x="27061" y="43711"/>
                      </a:lnTo>
                      <a:cubicBezTo>
                        <a:pt x="27182" y="43771"/>
                        <a:pt x="27327" y="43771"/>
                        <a:pt x="27448" y="43711"/>
                      </a:cubicBezTo>
                      <a:lnTo>
                        <a:pt x="30065" y="42208"/>
                      </a:lnTo>
                      <a:cubicBezTo>
                        <a:pt x="30065" y="42208"/>
                        <a:pt x="30186" y="42039"/>
                        <a:pt x="30065" y="41990"/>
                      </a:cubicBezTo>
                      <a:lnTo>
                        <a:pt x="27642" y="40536"/>
                      </a:lnTo>
                      <a:cubicBezTo>
                        <a:pt x="27521" y="40476"/>
                        <a:pt x="27376" y="40476"/>
                        <a:pt x="27254" y="40536"/>
                      </a:cubicBezTo>
                      <a:close/>
                      <a:moveTo>
                        <a:pt x="42593" y="31668"/>
                      </a:moveTo>
                      <a:lnTo>
                        <a:pt x="39976" y="33194"/>
                      </a:lnTo>
                      <a:cubicBezTo>
                        <a:pt x="39855" y="33194"/>
                        <a:pt x="39855" y="33340"/>
                        <a:pt x="39976" y="33412"/>
                      </a:cubicBezTo>
                      <a:lnTo>
                        <a:pt x="42399" y="34842"/>
                      </a:lnTo>
                      <a:cubicBezTo>
                        <a:pt x="42520" y="34903"/>
                        <a:pt x="42666" y="34903"/>
                        <a:pt x="42787" y="34842"/>
                      </a:cubicBezTo>
                      <a:lnTo>
                        <a:pt x="45404" y="33315"/>
                      </a:lnTo>
                      <a:cubicBezTo>
                        <a:pt x="45525" y="33315"/>
                        <a:pt x="45525" y="33170"/>
                        <a:pt x="45404" y="33097"/>
                      </a:cubicBezTo>
                      <a:lnTo>
                        <a:pt x="42981" y="31668"/>
                      </a:lnTo>
                      <a:cubicBezTo>
                        <a:pt x="42857" y="31600"/>
                        <a:pt x="42707" y="31610"/>
                        <a:pt x="42593" y="31692"/>
                      </a:cubicBezTo>
                      <a:close/>
                      <a:moveTo>
                        <a:pt x="38764" y="33873"/>
                      </a:moveTo>
                      <a:lnTo>
                        <a:pt x="36148" y="35399"/>
                      </a:lnTo>
                      <a:cubicBezTo>
                        <a:pt x="36026" y="35399"/>
                        <a:pt x="36026" y="35569"/>
                        <a:pt x="36148" y="35617"/>
                      </a:cubicBezTo>
                      <a:lnTo>
                        <a:pt x="38571" y="37071"/>
                      </a:lnTo>
                      <a:cubicBezTo>
                        <a:pt x="38692" y="37132"/>
                        <a:pt x="38837" y="37132"/>
                        <a:pt x="38958" y="37071"/>
                      </a:cubicBezTo>
                      <a:lnTo>
                        <a:pt x="41575" y="35569"/>
                      </a:lnTo>
                      <a:cubicBezTo>
                        <a:pt x="41696" y="35569"/>
                        <a:pt x="41696" y="35399"/>
                        <a:pt x="41575" y="35351"/>
                      </a:cubicBezTo>
                      <a:lnTo>
                        <a:pt x="39152" y="33897"/>
                      </a:lnTo>
                      <a:cubicBezTo>
                        <a:pt x="39031" y="33836"/>
                        <a:pt x="38886" y="33836"/>
                        <a:pt x="38764" y="33897"/>
                      </a:cubicBezTo>
                      <a:close/>
                      <a:moveTo>
                        <a:pt x="46422" y="29463"/>
                      </a:moveTo>
                      <a:lnTo>
                        <a:pt x="43805" y="30965"/>
                      </a:lnTo>
                      <a:cubicBezTo>
                        <a:pt x="43683" y="30965"/>
                        <a:pt x="43683" y="31135"/>
                        <a:pt x="43805" y="31183"/>
                      </a:cubicBezTo>
                      <a:lnTo>
                        <a:pt x="46228" y="32637"/>
                      </a:lnTo>
                      <a:cubicBezTo>
                        <a:pt x="46344" y="32688"/>
                        <a:pt x="46475" y="32688"/>
                        <a:pt x="46591" y="32637"/>
                      </a:cubicBezTo>
                      <a:lnTo>
                        <a:pt x="49208" y="31110"/>
                      </a:lnTo>
                      <a:cubicBezTo>
                        <a:pt x="49329" y="31110"/>
                        <a:pt x="49329" y="30941"/>
                        <a:pt x="49208" y="30892"/>
                      </a:cubicBezTo>
                      <a:lnTo>
                        <a:pt x="46785" y="29438"/>
                      </a:lnTo>
                      <a:cubicBezTo>
                        <a:pt x="46662" y="29400"/>
                        <a:pt x="46531" y="29419"/>
                        <a:pt x="46422" y="29487"/>
                      </a:cubicBezTo>
                      <a:close/>
                      <a:moveTo>
                        <a:pt x="31107" y="38259"/>
                      </a:moveTo>
                      <a:lnTo>
                        <a:pt x="28466" y="39761"/>
                      </a:lnTo>
                      <a:cubicBezTo>
                        <a:pt x="28466" y="39761"/>
                        <a:pt x="28345" y="39931"/>
                        <a:pt x="28466" y="40003"/>
                      </a:cubicBezTo>
                      <a:lnTo>
                        <a:pt x="30889" y="41433"/>
                      </a:lnTo>
                      <a:cubicBezTo>
                        <a:pt x="31010" y="41494"/>
                        <a:pt x="31156" y="41494"/>
                        <a:pt x="31277" y="41433"/>
                      </a:cubicBezTo>
                      <a:lnTo>
                        <a:pt x="33894" y="39906"/>
                      </a:lnTo>
                      <a:cubicBezTo>
                        <a:pt x="34015" y="39906"/>
                        <a:pt x="34015" y="39761"/>
                        <a:pt x="33894" y="39688"/>
                      </a:cubicBezTo>
                      <a:lnTo>
                        <a:pt x="31471" y="38234"/>
                      </a:lnTo>
                      <a:cubicBezTo>
                        <a:pt x="31352" y="38181"/>
                        <a:pt x="31216" y="38191"/>
                        <a:pt x="31107" y="38259"/>
                      </a:cubicBezTo>
                      <a:close/>
                      <a:moveTo>
                        <a:pt x="34936" y="36054"/>
                      </a:moveTo>
                      <a:lnTo>
                        <a:pt x="32319" y="37556"/>
                      </a:lnTo>
                      <a:cubicBezTo>
                        <a:pt x="32319" y="37556"/>
                        <a:pt x="32319" y="37726"/>
                        <a:pt x="32319" y="37774"/>
                      </a:cubicBezTo>
                      <a:lnTo>
                        <a:pt x="34742" y="39228"/>
                      </a:lnTo>
                      <a:cubicBezTo>
                        <a:pt x="34863" y="39288"/>
                        <a:pt x="35009" y="39288"/>
                        <a:pt x="35130" y="39228"/>
                      </a:cubicBezTo>
                      <a:lnTo>
                        <a:pt x="37747" y="37726"/>
                      </a:lnTo>
                      <a:cubicBezTo>
                        <a:pt x="37747" y="37726"/>
                        <a:pt x="37747" y="37556"/>
                        <a:pt x="37747" y="37507"/>
                      </a:cubicBezTo>
                      <a:lnTo>
                        <a:pt x="35324" y="36054"/>
                      </a:lnTo>
                      <a:cubicBezTo>
                        <a:pt x="35205" y="36022"/>
                        <a:pt x="35079" y="36051"/>
                        <a:pt x="34984" y="36126"/>
                      </a:cubicBezTo>
                      <a:close/>
                      <a:moveTo>
                        <a:pt x="30090" y="50447"/>
                      </a:moveTo>
                      <a:lnTo>
                        <a:pt x="32707" y="48945"/>
                      </a:lnTo>
                      <a:cubicBezTo>
                        <a:pt x="32707" y="48945"/>
                        <a:pt x="32707" y="48775"/>
                        <a:pt x="32707" y="48727"/>
                      </a:cubicBezTo>
                      <a:lnTo>
                        <a:pt x="30283" y="47273"/>
                      </a:lnTo>
                      <a:cubicBezTo>
                        <a:pt x="30162" y="47212"/>
                        <a:pt x="30017" y="47212"/>
                        <a:pt x="29896" y="47273"/>
                      </a:cubicBezTo>
                      <a:lnTo>
                        <a:pt x="27279" y="48775"/>
                      </a:lnTo>
                      <a:cubicBezTo>
                        <a:pt x="27279" y="48775"/>
                        <a:pt x="27279" y="48945"/>
                        <a:pt x="27279" y="48993"/>
                      </a:cubicBezTo>
                      <a:lnTo>
                        <a:pt x="29702" y="50447"/>
                      </a:lnTo>
                      <a:cubicBezTo>
                        <a:pt x="29823" y="50549"/>
                        <a:pt x="29990" y="50576"/>
                        <a:pt x="30138" y="50520"/>
                      </a:cubicBezTo>
                      <a:close/>
                      <a:moveTo>
                        <a:pt x="9880" y="49502"/>
                      </a:moveTo>
                      <a:lnTo>
                        <a:pt x="7457" y="48048"/>
                      </a:lnTo>
                      <a:cubicBezTo>
                        <a:pt x="7343" y="47988"/>
                        <a:pt x="7208" y="47988"/>
                        <a:pt x="7094" y="48048"/>
                      </a:cubicBezTo>
                      <a:lnTo>
                        <a:pt x="4477" y="49551"/>
                      </a:lnTo>
                      <a:cubicBezTo>
                        <a:pt x="4356" y="49551"/>
                        <a:pt x="4356" y="49720"/>
                        <a:pt x="4477" y="49769"/>
                      </a:cubicBezTo>
                      <a:lnTo>
                        <a:pt x="6900" y="51223"/>
                      </a:lnTo>
                      <a:cubicBezTo>
                        <a:pt x="7024" y="51271"/>
                        <a:pt x="7164" y="51271"/>
                        <a:pt x="7288" y="51223"/>
                      </a:cubicBezTo>
                      <a:lnTo>
                        <a:pt x="9905" y="49696"/>
                      </a:lnTo>
                      <a:cubicBezTo>
                        <a:pt x="9929" y="49720"/>
                        <a:pt x="9929" y="49623"/>
                        <a:pt x="9832" y="49575"/>
                      </a:cubicBezTo>
                      <a:close/>
                      <a:moveTo>
                        <a:pt x="14872" y="50762"/>
                      </a:moveTo>
                      <a:lnTo>
                        <a:pt x="12449" y="49308"/>
                      </a:lnTo>
                      <a:cubicBezTo>
                        <a:pt x="12328" y="49248"/>
                        <a:pt x="12182" y="49248"/>
                        <a:pt x="12061" y="49308"/>
                      </a:cubicBezTo>
                      <a:lnTo>
                        <a:pt x="8015" y="51731"/>
                      </a:lnTo>
                      <a:cubicBezTo>
                        <a:pt x="8015" y="51731"/>
                        <a:pt x="7893" y="51877"/>
                        <a:pt x="8015" y="51949"/>
                      </a:cubicBezTo>
                      <a:lnTo>
                        <a:pt x="10438" y="53379"/>
                      </a:lnTo>
                      <a:cubicBezTo>
                        <a:pt x="10557" y="53454"/>
                        <a:pt x="10707" y="53454"/>
                        <a:pt x="10825" y="53379"/>
                      </a:cubicBezTo>
                      <a:lnTo>
                        <a:pt x="14848" y="50956"/>
                      </a:lnTo>
                      <a:cubicBezTo>
                        <a:pt x="14921" y="50980"/>
                        <a:pt x="14921" y="50883"/>
                        <a:pt x="14824" y="50835"/>
                      </a:cubicBezTo>
                      <a:close/>
                      <a:moveTo>
                        <a:pt x="6125" y="46643"/>
                      </a:moveTo>
                      <a:lnTo>
                        <a:pt x="3701" y="45189"/>
                      </a:lnTo>
                      <a:cubicBezTo>
                        <a:pt x="3580" y="45128"/>
                        <a:pt x="3435" y="45128"/>
                        <a:pt x="3314" y="45189"/>
                      </a:cubicBezTo>
                      <a:lnTo>
                        <a:pt x="91" y="47055"/>
                      </a:lnTo>
                      <a:cubicBezTo>
                        <a:pt x="-30" y="47055"/>
                        <a:pt x="-30" y="47200"/>
                        <a:pt x="91" y="47273"/>
                      </a:cubicBezTo>
                      <a:lnTo>
                        <a:pt x="2514" y="48702"/>
                      </a:lnTo>
                      <a:cubicBezTo>
                        <a:pt x="2626" y="48773"/>
                        <a:pt x="2766" y="48773"/>
                        <a:pt x="2878" y="48702"/>
                      </a:cubicBezTo>
                      <a:lnTo>
                        <a:pt x="6125" y="46837"/>
                      </a:lnTo>
                      <a:cubicBezTo>
                        <a:pt x="6125" y="46837"/>
                        <a:pt x="6197" y="46764"/>
                        <a:pt x="6076" y="46715"/>
                      </a:cubicBezTo>
                      <a:close/>
                      <a:moveTo>
                        <a:pt x="8548" y="45213"/>
                      </a:moveTo>
                      <a:cubicBezTo>
                        <a:pt x="8662" y="45274"/>
                        <a:pt x="8797" y="45274"/>
                        <a:pt x="8911" y="45213"/>
                      </a:cubicBezTo>
                      <a:lnTo>
                        <a:pt x="11528" y="43711"/>
                      </a:lnTo>
                      <a:cubicBezTo>
                        <a:pt x="11649" y="43711"/>
                        <a:pt x="11674" y="43541"/>
                        <a:pt x="11528" y="43493"/>
                      </a:cubicBezTo>
                      <a:lnTo>
                        <a:pt x="9105" y="42039"/>
                      </a:lnTo>
                      <a:cubicBezTo>
                        <a:pt x="8984" y="41978"/>
                        <a:pt x="8838" y="41978"/>
                        <a:pt x="8717" y="42039"/>
                      </a:cubicBezTo>
                      <a:lnTo>
                        <a:pt x="6100" y="43541"/>
                      </a:lnTo>
                      <a:cubicBezTo>
                        <a:pt x="5979" y="43541"/>
                        <a:pt x="5979" y="43711"/>
                        <a:pt x="6100" y="43759"/>
                      </a:cubicBezTo>
                      <a:close/>
                      <a:moveTo>
                        <a:pt x="19403" y="52240"/>
                      </a:moveTo>
                      <a:lnTo>
                        <a:pt x="16980" y="50786"/>
                      </a:lnTo>
                      <a:cubicBezTo>
                        <a:pt x="16859" y="50726"/>
                        <a:pt x="16714" y="50726"/>
                        <a:pt x="16593" y="50786"/>
                      </a:cubicBezTo>
                      <a:lnTo>
                        <a:pt x="11552" y="53694"/>
                      </a:lnTo>
                      <a:cubicBezTo>
                        <a:pt x="11552" y="53694"/>
                        <a:pt x="11431" y="53864"/>
                        <a:pt x="11552" y="53912"/>
                      </a:cubicBezTo>
                      <a:lnTo>
                        <a:pt x="13976" y="55366"/>
                      </a:lnTo>
                      <a:cubicBezTo>
                        <a:pt x="14097" y="55427"/>
                        <a:pt x="14242" y="55427"/>
                        <a:pt x="14363" y="55366"/>
                      </a:cubicBezTo>
                      <a:lnTo>
                        <a:pt x="19403" y="52458"/>
                      </a:lnTo>
                      <a:cubicBezTo>
                        <a:pt x="19403" y="52458"/>
                        <a:pt x="19525" y="52361"/>
                        <a:pt x="19428" y="52313"/>
                      </a:cubicBezTo>
                      <a:close/>
                      <a:moveTo>
                        <a:pt x="21172" y="55366"/>
                      </a:moveTo>
                      <a:lnTo>
                        <a:pt x="18749" y="53912"/>
                      </a:lnTo>
                      <a:cubicBezTo>
                        <a:pt x="18626" y="53864"/>
                        <a:pt x="18485" y="53864"/>
                        <a:pt x="18362" y="53912"/>
                      </a:cubicBezTo>
                      <a:lnTo>
                        <a:pt x="15139" y="55778"/>
                      </a:lnTo>
                      <a:cubicBezTo>
                        <a:pt x="15139" y="55778"/>
                        <a:pt x="15139" y="55948"/>
                        <a:pt x="15139" y="55996"/>
                      </a:cubicBezTo>
                      <a:lnTo>
                        <a:pt x="17562" y="57450"/>
                      </a:lnTo>
                      <a:cubicBezTo>
                        <a:pt x="17683" y="57511"/>
                        <a:pt x="17828" y="57511"/>
                        <a:pt x="17950" y="57450"/>
                      </a:cubicBezTo>
                      <a:lnTo>
                        <a:pt x="21172" y="55584"/>
                      </a:lnTo>
                      <a:cubicBezTo>
                        <a:pt x="21172" y="55584"/>
                        <a:pt x="21294" y="55487"/>
                        <a:pt x="21197" y="55439"/>
                      </a:cubicBezTo>
                      <a:close/>
                      <a:moveTo>
                        <a:pt x="37020" y="28711"/>
                      </a:moveTo>
                      <a:cubicBezTo>
                        <a:pt x="37141" y="28772"/>
                        <a:pt x="37286" y="28772"/>
                        <a:pt x="37408" y="28711"/>
                      </a:cubicBezTo>
                      <a:lnTo>
                        <a:pt x="40025" y="27185"/>
                      </a:lnTo>
                      <a:cubicBezTo>
                        <a:pt x="40146" y="27185"/>
                        <a:pt x="40146" y="27015"/>
                        <a:pt x="40025" y="26967"/>
                      </a:cubicBezTo>
                      <a:lnTo>
                        <a:pt x="37601" y="25513"/>
                      </a:lnTo>
                      <a:cubicBezTo>
                        <a:pt x="37480" y="25452"/>
                        <a:pt x="37335" y="25452"/>
                        <a:pt x="37214" y="25513"/>
                      </a:cubicBezTo>
                      <a:lnTo>
                        <a:pt x="34597" y="27015"/>
                      </a:lnTo>
                      <a:cubicBezTo>
                        <a:pt x="34476" y="27015"/>
                        <a:pt x="34476" y="27185"/>
                        <a:pt x="34597" y="27233"/>
                      </a:cubicBezTo>
                      <a:close/>
                      <a:moveTo>
                        <a:pt x="29363" y="33146"/>
                      </a:moveTo>
                      <a:cubicBezTo>
                        <a:pt x="29484" y="33206"/>
                        <a:pt x="29629" y="33206"/>
                        <a:pt x="29750" y="33146"/>
                      </a:cubicBezTo>
                      <a:lnTo>
                        <a:pt x="32367" y="31643"/>
                      </a:lnTo>
                      <a:cubicBezTo>
                        <a:pt x="32489" y="31643"/>
                        <a:pt x="32489" y="31474"/>
                        <a:pt x="32367" y="31425"/>
                      </a:cubicBezTo>
                      <a:lnTo>
                        <a:pt x="29944" y="29971"/>
                      </a:lnTo>
                      <a:cubicBezTo>
                        <a:pt x="29828" y="29921"/>
                        <a:pt x="29697" y="29921"/>
                        <a:pt x="29581" y="29971"/>
                      </a:cubicBezTo>
                      <a:lnTo>
                        <a:pt x="26964" y="31498"/>
                      </a:lnTo>
                      <a:cubicBezTo>
                        <a:pt x="26843" y="31498"/>
                        <a:pt x="26818" y="31668"/>
                        <a:pt x="26964" y="31716"/>
                      </a:cubicBezTo>
                      <a:close/>
                      <a:moveTo>
                        <a:pt x="12401" y="42960"/>
                      </a:moveTo>
                      <a:cubicBezTo>
                        <a:pt x="12514" y="43020"/>
                        <a:pt x="12650" y="43020"/>
                        <a:pt x="12764" y="42960"/>
                      </a:cubicBezTo>
                      <a:lnTo>
                        <a:pt x="15405" y="41457"/>
                      </a:lnTo>
                      <a:cubicBezTo>
                        <a:pt x="15405" y="41457"/>
                        <a:pt x="15526" y="41288"/>
                        <a:pt x="15405" y="41239"/>
                      </a:cubicBezTo>
                      <a:lnTo>
                        <a:pt x="12982" y="39785"/>
                      </a:lnTo>
                      <a:cubicBezTo>
                        <a:pt x="12858" y="39737"/>
                        <a:pt x="12718" y="39737"/>
                        <a:pt x="12594" y="39785"/>
                      </a:cubicBezTo>
                      <a:lnTo>
                        <a:pt x="9977" y="41312"/>
                      </a:lnTo>
                      <a:cubicBezTo>
                        <a:pt x="9977" y="41312"/>
                        <a:pt x="9977" y="41481"/>
                        <a:pt x="9977" y="41530"/>
                      </a:cubicBezTo>
                      <a:close/>
                      <a:moveTo>
                        <a:pt x="33215" y="30844"/>
                      </a:moveTo>
                      <a:cubicBezTo>
                        <a:pt x="33334" y="30919"/>
                        <a:pt x="33484" y="30919"/>
                        <a:pt x="33603" y="30844"/>
                      </a:cubicBezTo>
                      <a:lnTo>
                        <a:pt x="36220" y="29317"/>
                      </a:lnTo>
                      <a:cubicBezTo>
                        <a:pt x="36341" y="29317"/>
                        <a:pt x="36341" y="29172"/>
                        <a:pt x="36220" y="29099"/>
                      </a:cubicBezTo>
                      <a:lnTo>
                        <a:pt x="33797" y="27669"/>
                      </a:lnTo>
                      <a:cubicBezTo>
                        <a:pt x="33678" y="27594"/>
                        <a:pt x="33528" y="27594"/>
                        <a:pt x="33409" y="27669"/>
                      </a:cubicBezTo>
                      <a:lnTo>
                        <a:pt x="30792" y="29196"/>
                      </a:lnTo>
                      <a:cubicBezTo>
                        <a:pt x="30671" y="29196"/>
                        <a:pt x="30671" y="29341"/>
                        <a:pt x="30792" y="29414"/>
                      </a:cubicBezTo>
                      <a:close/>
                      <a:moveTo>
                        <a:pt x="25558" y="35278"/>
                      </a:moveTo>
                      <a:cubicBezTo>
                        <a:pt x="25682" y="35327"/>
                        <a:pt x="25822" y="35327"/>
                        <a:pt x="25946" y="35278"/>
                      </a:cubicBezTo>
                      <a:lnTo>
                        <a:pt x="28563" y="33752"/>
                      </a:lnTo>
                      <a:cubicBezTo>
                        <a:pt x="28563" y="33752"/>
                        <a:pt x="28563" y="33582"/>
                        <a:pt x="28563" y="33533"/>
                      </a:cubicBezTo>
                      <a:lnTo>
                        <a:pt x="26140" y="32080"/>
                      </a:lnTo>
                      <a:cubicBezTo>
                        <a:pt x="26026" y="32019"/>
                        <a:pt x="25890" y="32019"/>
                        <a:pt x="25776" y="32080"/>
                      </a:cubicBezTo>
                      <a:lnTo>
                        <a:pt x="23135" y="33582"/>
                      </a:lnTo>
                      <a:cubicBezTo>
                        <a:pt x="23135" y="33582"/>
                        <a:pt x="23014" y="33752"/>
                        <a:pt x="23135" y="33800"/>
                      </a:cubicBezTo>
                      <a:close/>
                      <a:moveTo>
                        <a:pt x="23135" y="55390"/>
                      </a:moveTo>
                      <a:cubicBezTo>
                        <a:pt x="23021" y="55330"/>
                        <a:pt x="22886" y="55330"/>
                        <a:pt x="22772" y="55390"/>
                      </a:cubicBezTo>
                      <a:lnTo>
                        <a:pt x="18725" y="57814"/>
                      </a:lnTo>
                      <a:cubicBezTo>
                        <a:pt x="18604" y="57814"/>
                        <a:pt x="18604" y="57959"/>
                        <a:pt x="18725" y="58032"/>
                      </a:cubicBezTo>
                      <a:lnTo>
                        <a:pt x="21148" y="59486"/>
                      </a:lnTo>
                      <a:cubicBezTo>
                        <a:pt x="21262" y="59546"/>
                        <a:pt x="21398" y="59546"/>
                        <a:pt x="21512" y="59486"/>
                      </a:cubicBezTo>
                      <a:lnTo>
                        <a:pt x="25558" y="57062"/>
                      </a:lnTo>
                      <a:cubicBezTo>
                        <a:pt x="25558" y="57062"/>
                        <a:pt x="25679" y="56893"/>
                        <a:pt x="25558" y="56844"/>
                      </a:cubicBezTo>
                      <a:close/>
                      <a:moveTo>
                        <a:pt x="20130" y="38428"/>
                      </a:moveTo>
                      <a:cubicBezTo>
                        <a:pt x="20254" y="38477"/>
                        <a:pt x="20395" y="38477"/>
                        <a:pt x="20518" y="38428"/>
                      </a:cubicBezTo>
                      <a:lnTo>
                        <a:pt x="23135" y="36902"/>
                      </a:lnTo>
                      <a:cubicBezTo>
                        <a:pt x="23256" y="36902"/>
                        <a:pt x="23256" y="36732"/>
                        <a:pt x="23135" y="36684"/>
                      </a:cubicBezTo>
                      <a:lnTo>
                        <a:pt x="20712" y="35230"/>
                      </a:lnTo>
                      <a:cubicBezTo>
                        <a:pt x="20598" y="35169"/>
                        <a:pt x="20462" y="35169"/>
                        <a:pt x="20348" y="35230"/>
                      </a:cubicBezTo>
                      <a:lnTo>
                        <a:pt x="17707" y="36732"/>
                      </a:lnTo>
                      <a:cubicBezTo>
                        <a:pt x="17707" y="36732"/>
                        <a:pt x="17586" y="36902"/>
                        <a:pt x="17707" y="36950"/>
                      </a:cubicBezTo>
                      <a:close/>
                      <a:moveTo>
                        <a:pt x="16302" y="40633"/>
                      </a:moveTo>
                      <a:cubicBezTo>
                        <a:pt x="16421" y="40708"/>
                        <a:pt x="16571" y="40708"/>
                        <a:pt x="16690" y="40633"/>
                      </a:cubicBezTo>
                      <a:lnTo>
                        <a:pt x="19307" y="39107"/>
                      </a:lnTo>
                      <a:lnTo>
                        <a:pt x="19307" y="38889"/>
                      </a:lnTo>
                      <a:lnTo>
                        <a:pt x="16883" y="37459"/>
                      </a:lnTo>
                      <a:cubicBezTo>
                        <a:pt x="16765" y="37384"/>
                        <a:pt x="16614" y="37384"/>
                        <a:pt x="16496" y="37459"/>
                      </a:cubicBezTo>
                      <a:lnTo>
                        <a:pt x="13879" y="38986"/>
                      </a:lnTo>
                      <a:lnTo>
                        <a:pt x="13879" y="39204"/>
                      </a:lnTo>
                      <a:close/>
                      <a:moveTo>
                        <a:pt x="94134" y="14391"/>
                      </a:moveTo>
                      <a:cubicBezTo>
                        <a:pt x="94015" y="14315"/>
                        <a:pt x="93865" y="14315"/>
                        <a:pt x="93746" y="14391"/>
                      </a:cubicBezTo>
                      <a:lnTo>
                        <a:pt x="87300" y="18122"/>
                      </a:lnTo>
                      <a:cubicBezTo>
                        <a:pt x="87179" y="18122"/>
                        <a:pt x="87179" y="18292"/>
                        <a:pt x="87300" y="18340"/>
                      </a:cubicBezTo>
                      <a:lnTo>
                        <a:pt x="89723" y="19794"/>
                      </a:lnTo>
                      <a:cubicBezTo>
                        <a:pt x="89837" y="19855"/>
                        <a:pt x="89973" y="19855"/>
                        <a:pt x="90087" y="19794"/>
                      </a:cubicBezTo>
                      <a:lnTo>
                        <a:pt x="96557" y="16063"/>
                      </a:lnTo>
                      <a:lnTo>
                        <a:pt x="96557" y="15844"/>
                      </a:lnTo>
                      <a:close/>
                      <a:moveTo>
                        <a:pt x="85653" y="19237"/>
                      </a:moveTo>
                      <a:cubicBezTo>
                        <a:pt x="85539" y="19176"/>
                        <a:pt x="85403" y="19176"/>
                        <a:pt x="85289" y="19237"/>
                      </a:cubicBezTo>
                      <a:lnTo>
                        <a:pt x="82672" y="20739"/>
                      </a:lnTo>
                      <a:cubicBezTo>
                        <a:pt x="82672" y="20739"/>
                        <a:pt x="82672" y="20909"/>
                        <a:pt x="82672" y="20982"/>
                      </a:cubicBezTo>
                      <a:lnTo>
                        <a:pt x="85095" y="22411"/>
                      </a:lnTo>
                      <a:cubicBezTo>
                        <a:pt x="85216" y="22472"/>
                        <a:pt x="85362" y="22472"/>
                        <a:pt x="85483" y="22411"/>
                      </a:cubicBezTo>
                      <a:lnTo>
                        <a:pt x="88100" y="20885"/>
                      </a:lnTo>
                      <a:cubicBezTo>
                        <a:pt x="88100" y="20885"/>
                        <a:pt x="88100" y="20739"/>
                        <a:pt x="88100" y="20667"/>
                      </a:cubicBezTo>
                      <a:close/>
                      <a:moveTo>
                        <a:pt x="33942" y="48072"/>
                      </a:moveTo>
                      <a:lnTo>
                        <a:pt x="36559" y="46570"/>
                      </a:lnTo>
                      <a:cubicBezTo>
                        <a:pt x="36681" y="46570"/>
                        <a:pt x="36681" y="46400"/>
                        <a:pt x="36559" y="46328"/>
                      </a:cubicBezTo>
                      <a:lnTo>
                        <a:pt x="34136" y="44898"/>
                      </a:lnTo>
                      <a:cubicBezTo>
                        <a:pt x="34015" y="44838"/>
                        <a:pt x="33870" y="44838"/>
                        <a:pt x="33749" y="44898"/>
                      </a:cubicBezTo>
                      <a:lnTo>
                        <a:pt x="31132" y="46425"/>
                      </a:lnTo>
                      <a:cubicBezTo>
                        <a:pt x="31010" y="46425"/>
                        <a:pt x="31010" y="46570"/>
                        <a:pt x="31132" y="46643"/>
                      </a:cubicBezTo>
                      <a:lnTo>
                        <a:pt x="33555" y="48097"/>
                      </a:lnTo>
                      <a:cubicBezTo>
                        <a:pt x="33620" y="48213"/>
                        <a:pt x="33736" y="48295"/>
                        <a:pt x="33870" y="48315"/>
                      </a:cubicBezTo>
                      <a:close/>
                      <a:moveTo>
                        <a:pt x="77995" y="23671"/>
                      </a:moveTo>
                      <a:cubicBezTo>
                        <a:pt x="77874" y="23611"/>
                        <a:pt x="77729" y="23611"/>
                        <a:pt x="77608" y="23671"/>
                      </a:cubicBezTo>
                      <a:lnTo>
                        <a:pt x="74991" y="25174"/>
                      </a:lnTo>
                      <a:cubicBezTo>
                        <a:pt x="74991" y="25174"/>
                        <a:pt x="74870" y="25343"/>
                        <a:pt x="74991" y="25392"/>
                      </a:cubicBezTo>
                      <a:lnTo>
                        <a:pt x="77414" y="26846"/>
                      </a:lnTo>
                      <a:cubicBezTo>
                        <a:pt x="77535" y="26906"/>
                        <a:pt x="77680" y="26906"/>
                        <a:pt x="77802" y="26846"/>
                      </a:cubicBezTo>
                      <a:lnTo>
                        <a:pt x="80419" y="25343"/>
                      </a:lnTo>
                      <a:cubicBezTo>
                        <a:pt x="80419" y="25343"/>
                        <a:pt x="80540" y="25174"/>
                        <a:pt x="80419" y="25125"/>
                      </a:cubicBezTo>
                      <a:close/>
                      <a:moveTo>
                        <a:pt x="97962" y="12137"/>
                      </a:moveTo>
                      <a:cubicBezTo>
                        <a:pt x="97841" y="12076"/>
                        <a:pt x="97696" y="12076"/>
                        <a:pt x="97575" y="12137"/>
                      </a:cubicBezTo>
                      <a:lnTo>
                        <a:pt x="94958" y="13639"/>
                      </a:lnTo>
                      <a:cubicBezTo>
                        <a:pt x="94958" y="13639"/>
                        <a:pt x="94836" y="13809"/>
                        <a:pt x="94958" y="13857"/>
                      </a:cubicBezTo>
                      <a:lnTo>
                        <a:pt x="97381" y="15311"/>
                      </a:lnTo>
                      <a:cubicBezTo>
                        <a:pt x="97504" y="15360"/>
                        <a:pt x="97645" y="15360"/>
                        <a:pt x="97768" y="15311"/>
                      </a:cubicBezTo>
                      <a:lnTo>
                        <a:pt x="100410" y="14027"/>
                      </a:lnTo>
                      <a:cubicBezTo>
                        <a:pt x="100410" y="14027"/>
                        <a:pt x="100531" y="13857"/>
                        <a:pt x="100410" y="13809"/>
                      </a:cubicBezTo>
                      <a:close/>
                      <a:moveTo>
                        <a:pt x="104311" y="11386"/>
                      </a:moveTo>
                      <a:lnTo>
                        <a:pt x="98205" y="7872"/>
                      </a:lnTo>
                      <a:cubicBezTo>
                        <a:pt x="98093" y="7802"/>
                        <a:pt x="97953" y="7802"/>
                        <a:pt x="97841" y="7872"/>
                      </a:cubicBezTo>
                      <a:lnTo>
                        <a:pt x="95224" y="9399"/>
                      </a:lnTo>
                      <a:cubicBezTo>
                        <a:pt x="95103" y="9399"/>
                        <a:pt x="95103" y="9544"/>
                        <a:pt x="95224" y="9617"/>
                      </a:cubicBezTo>
                      <a:lnTo>
                        <a:pt x="101306" y="13131"/>
                      </a:lnTo>
                      <a:cubicBezTo>
                        <a:pt x="101427" y="13191"/>
                        <a:pt x="101573" y="13191"/>
                        <a:pt x="101694" y="13131"/>
                      </a:cubicBezTo>
                      <a:lnTo>
                        <a:pt x="104311" y="11628"/>
                      </a:lnTo>
                      <a:cubicBezTo>
                        <a:pt x="104335" y="11774"/>
                        <a:pt x="104335" y="11604"/>
                        <a:pt x="104238" y="11604"/>
                      </a:cubicBezTo>
                      <a:close/>
                      <a:moveTo>
                        <a:pt x="63675" y="31934"/>
                      </a:moveTo>
                      <a:cubicBezTo>
                        <a:pt x="63561" y="31874"/>
                        <a:pt x="63425" y="31874"/>
                        <a:pt x="63311" y="31934"/>
                      </a:cubicBezTo>
                      <a:lnTo>
                        <a:pt x="60064" y="33800"/>
                      </a:lnTo>
                      <a:lnTo>
                        <a:pt x="60064" y="34018"/>
                      </a:lnTo>
                      <a:lnTo>
                        <a:pt x="62487" y="35448"/>
                      </a:lnTo>
                      <a:cubicBezTo>
                        <a:pt x="62606" y="35523"/>
                        <a:pt x="62756" y="35523"/>
                        <a:pt x="62875" y="35448"/>
                      </a:cubicBezTo>
                      <a:lnTo>
                        <a:pt x="66098" y="33582"/>
                      </a:lnTo>
                      <a:cubicBezTo>
                        <a:pt x="66098" y="33582"/>
                        <a:pt x="66219" y="33412"/>
                        <a:pt x="66098" y="33364"/>
                      </a:cubicBezTo>
                      <a:close/>
                      <a:moveTo>
                        <a:pt x="73367" y="26361"/>
                      </a:moveTo>
                      <a:cubicBezTo>
                        <a:pt x="73248" y="26286"/>
                        <a:pt x="73098" y="26286"/>
                        <a:pt x="72979" y="26361"/>
                      </a:cubicBezTo>
                      <a:lnTo>
                        <a:pt x="68957" y="28784"/>
                      </a:lnTo>
                      <a:cubicBezTo>
                        <a:pt x="68836" y="28784"/>
                        <a:pt x="68836" y="28954"/>
                        <a:pt x="68957" y="29002"/>
                      </a:cubicBezTo>
                      <a:lnTo>
                        <a:pt x="71380" y="30456"/>
                      </a:lnTo>
                      <a:cubicBezTo>
                        <a:pt x="71501" y="30517"/>
                        <a:pt x="71647" y="30517"/>
                        <a:pt x="71768" y="30456"/>
                      </a:cubicBezTo>
                      <a:lnTo>
                        <a:pt x="75790" y="28033"/>
                      </a:lnTo>
                      <a:cubicBezTo>
                        <a:pt x="75912" y="28033"/>
                        <a:pt x="75912" y="27888"/>
                        <a:pt x="75790" y="27815"/>
                      </a:cubicBezTo>
                      <a:close/>
                      <a:moveTo>
                        <a:pt x="54806" y="37071"/>
                      </a:moveTo>
                      <a:cubicBezTo>
                        <a:pt x="54685" y="37011"/>
                        <a:pt x="54539" y="37011"/>
                        <a:pt x="54418" y="37071"/>
                      </a:cubicBezTo>
                      <a:lnTo>
                        <a:pt x="32852" y="49526"/>
                      </a:lnTo>
                      <a:cubicBezTo>
                        <a:pt x="32852" y="49526"/>
                        <a:pt x="32852" y="49696"/>
                        <a:pt x="32852" y="49744"/>
                      </a:cubicBezTo>
                      <a:lnTo>
                        <a:pt x="35275" y="51198"/>
                      </a:lnTo>
                      <a:cubicBezTo>
                        <a:pt x="35396" y="51259"/>
                        <a:pt x="35542" y="51259"/>
                        <a:pt x="35663" y="51198"/>
                      </a:cubicBezTo>
                      <a:lnTo>
                        <a:pt x="57253" y="38719"/>
                      </a:lnTo>
                      <a:lnTo>
                        <a:pt x="57253" y="38501"/>
                      </a:lnTo>
                      <a:close/>
                      <a:moveTo>
                        <a:pt x="31931" y="50374"/>
                      </a:moveTo>
                      <a:cubicBezTo>
                        <a:pt x="31817" y="50314"/>
                        <a:pt x="31682" y="50314"/>
                        <a:pt x="31568" y="50374"/>
                      </a:cubicBezTo>
                      <a:lnTo>
                        <a:pt x="28345" y="52240"/>
                      </a:lnTo>
                      <a:cubicBezTo>
                        <a:pt x="28224" y="52240"/>
                        <a:pt x="28224" y="52410"/>
                        <a:pt x="28345" y="52458"/>
                      </a:cubicBezTo>
                      <a:lnTo>
                        <a:pt x="30768" y="53912"/>
                      </a:lnTo>
                      <a:cubicBezTo>
                        <a:pt x="30889" y="53973"/>
                        <a:pt x="31035" y="53973"/>
                        <a:pt x="31156" y="53912"/>
                      </a:cubicBezTo>
                      <a:lnTo>
                        <a:pt x="34379" y="52046"/>
                      </a:lnTo>
                      <a:cubicBezTo>
                        <a:pt x="34500" y="52046"/>
                        <a:pt x="34500" y="51901"/>
                        <a:pt x="34379" y="51828"/>
                      </a:cubicBezTo>
                      <a:close/>
                      <a:moveTo>
                        <a:pt x="59216" y="34745"/>
                      </a:moveTo>
                      <a:cubicBezTo>
                        <a:pt x="59092" y="34697"/>
                        <a:pt x="58952" y="34697"/>
                        <a:pt x="58828" y="34745"/>
                      </a:cubicBezTo>
                      <a:lnTo>
                        <a:pt x="55605" y="36611"/>
                      </a:lnTo>
                      <a:cubicBezTo>
                        <a:pt x="55605" y="36611"/>
                        <a:pt x="55484" y="36781"/>
                        <a:pt x="55605" y="36829"/>
                      </a:cubicBezTo>
                      <a:lnTo>
                        <a:pt x="58029" y="38283"/>
                      </a:lnTo>
                      <a:cubicBezTo>
                        <a:pt x="58150" y="38343"/>
                        <a:pt x="58295" y="38343"/>
                        <a:pt x="58416" y="38283"/>
                      </a:cubicBezTo>
                      <a:lnTo>
                        <a:pt x="61639" y="36417"/>
                      </a:lnTo>
                      <a:cubicBezTo>
                        <a:pt x="61639" y="36417"/>
                        <a:pt x="61760" y="36247"/>
                        <a:pt x="61639" y="36199"/>
                      </a:cubicBezTo>
                      <a:close/>
                      <a:moveTo>
                        <a:pt x="27545" y="53016"/>
                      </a:moveTo>
                      <a:cubicBezTo>
                        <a:pt x="27431" y="52955"/>
                        <a:pt x="27296" y="52955"/>
                        <a:pt x="27182" y="53016"/>
                      </a:cubicBezTo>
                      <a:lnTo>
                        <a:pt x="23935" y="54881"/>
                      </a:lnTo>
                      <a:cubicBezTo>
                        <a:pt x="23935" y="54881"/>
                        <a:pt x="23814" y="55051"/>
                        <a:pt x="23935" y="55100"/>
                      </a:cubicBezTo>
                      <a:lnTo>
                        <a:pt x="26358" y="56553"/>
                      </a:lnTo>
                      <a:cubicBezTo>
                        <a:pt x="26479" y="56614"/>
                        <a:pt x="26624" y="56614"/>
                        <a:pt x="26746" y="56553"/>
                      </a:cubicBezTo>
                      <a:lnTo>
                        <a:pt x="29968" y="54688"/>
                      </a:lnTo>
                      <a:cubicBezTo>
                        <a:pt x="30090" y="54688"/>
                        <a:pt x="30090" y="54542"/>
                        <a:pt x="29968" y="54470"/>
                      </a:cubicBezTo>
                      <a:close/>
                      <a:moveTo>
                        <a:pt x="68085" y="29608"/>
                      </a:moveTo>
                      <a:cubicBezTo>
                        <a:pt x="67971" y="29547"/>
                        <a:pt x="67835" y="29547"/>
                        <a:pt x="67721" y="29608"/>
                      </a:cubicBezTo>
                      <a:lnTo>
                        <a:pt x="64474" y="31474"/>
                      </a:lnTo>
                      <a:cubicBezTo>
                        <a:pt x="64474" y="31474"/>
                        <a:pt x="64474" y="31643"/>
                        <a:pt x="64474" y="31692"/>
                      </a:cubicBezTo>
                      <a:lnTo>
                        <a:pt x="66897" y="33146"/>
                      </a:lnTo>
                      <a:cubicBezTo>
                        <a:pt x="67019" y="33206"/>
                        <a:pt x="67164" y="33206"/>
                        <a:pt x="67285" y="33146"/>
                      </a:cubicBezTo>
                      <a:lnTo>
                        <a:pt x="70508" y="31280"/>
                      </a:lnTo>
                      <a:cubicBezTo>
                        <a:pt x="70629" y="31280"/>
                        <a:pt x="70629" y="31135"/>
                        <a:pt x="70508" y="31062"/>
                      </a:cubicBezTo>
                      <a:close/>
                      <a:moveTo>
                        <a:pt x="81800" y="21709"/>
                      </a:moveTo>
                      <a:cubicBezTo>
                        <a:pt x="81686" y="21648"/>
                        <a:pt x="81550" y="21648"/>
                        <a:pt x="81436" y="21709"/>
                      </a:cubicBezTo>
                      <a:lnTo>
                        <a:pt x="78795" y="23235"/>
                      </a:lnTo>
                      <a:lnTo>
                        <a:pt x="78795" y="23453"/>
                      </a:lnTo>
                      <a:lnTo>
                        <a:pt x="81218" y="24907"/>
                      </a:lnTo>
                      <a:cubicBezTo>
                        <a:pt x="81339" y="24968"/>
                        <a:pt x="81485" y="24968"/>
                        <a:pt x="81606" y="24907"/>
                      </a:cubicBezTo>
                      <a:lnTo>
                        <a:pt x="84223" y="23405"/>
                      </a:lnTo>
                      <a:cubicBezTo>
                        <a:pt x="84344" y="23405"/>
                        <a:pt x="84344" y="23235"/>
                        <a:pt x="84223" y="23162"/>
                      </a:cubicBezTo>
                      <a:close/>
                      <a:moveTo>
                        <a:pt x="90402" y="15723"/>
                      </a:moveTo>
                      <a:lnTo>
                        <a:pt x="93019" y="14197"/>
                      </a:lnTo>
                      <a:cubicBezTo>
                        <a:pt x="93019" y="14197"/>
                        <a:pt x="93140" y="14027"/>
                        <a:pt x="93019" y="13979"/>
                      </a:cubicBezTo>
                      <a:lnTo>
                        <a:pt x="90596" y="12525"/>
                      </a:lnTo>
                      <a:cubicBezTo>
                        <a:pt x="90475" y="12464"/>
                        <a:pt x="90329" y="12464"/>
                        <a:pt x="90208" y="12525"/>
                      </a:cubicBezTo>
                      <a:lnTo>
                        <a:pt x="87591" y="14027"/>
                      </a:lnTo>
                      <a:cubicBezTo>
                        <a:pt x="87591" y="14027"/>
                        <a:pt x="87470" y="14197"/>
                        <a:pt x="87591" y="14245"/>
                      </a:cubicBezTo>
                      <a:lnTo>
                        <a:pt x="90014" y="15699"/>
                      </a:lnTo>
                      <a:cubicBezTo>
                        <a:pt x="90121" y="15745"/>
                        <a:pt x="90240" y="15752"/>
                        <a:pt x="90354" y="15723"/>
                      </a:cubicBezTo>
                      <a:close/>
                      <a:moveTo>
                        <a:pt x="74748" y="16474"/>
                      </a:moveTo>
                      <a:lnTo>
                        <a:pt x="77365" y="14948"/>
                      </a:lnTo>
                      <a:cubicBezTo>
                        <a:pt x="77365" y="14948"/>
                        <a:pt x="77365" y="14778"/>
                        <a:pt x="77365" y="14730"/>
                      </a:cubicBezTo>
                      <a:lnTo>
                        <a:pt x="74942" y="13276"/>
                      </a:lnTo>
                      <a:cubicBezTo>
                        <a:pt x="74821" y="13215"/>
                        <a:pt x="74676" y="13215"/>
                        <a:pt x="74555" y="13276"/>
                      </a:cubicBezTo>
                      <a:lnTo>
                        <a:pt x="71938" y="14778"/>
                      </a:lnTo>
                      <a:cubicBezTo>
                        <a:pt x="71938" y="14778"/>
                        <a:pt x="71938" y="14948"/>
                        <a:pt x="71938" y="14996"/>
                      </a:cubicBezTo>
                      <a:lnTo>
                        <a:pt x="74361" y="16450"/>
                      </a:lnTo>
                      <a:cubicBezTo>
                        <a:pt x="74470" y="16487"/>
                        <a:pt x="74591" y="16487"/>
                        <a:pt x="74700" y="16450"/>
                      </a:cubicBezTo>
                      <a:close/>
                      <a:moveTo>
                        <a:pt x="64571" y="30626"/>
                      </a:moveTo>
                      <a:lnTo>
                        <a:pt x="72228" y="26191"/>
                      </a:lnTo>
                      <a:cubicBezTo>
                        <a:pt x="72228" y="26191"/>
                        <a:pt x="72228" y="26022"/>
                        <a:pt x="72228" y="25973"/>
                      </a:cubicBezTo>
                      <a:lnTo>
                        <a:pt x="69805" y="24519"/>
                      </a:lnTo>
                      <a:cubicBezTo>
                        <a:pt x="69684" y="24459"/>
                        <a:pt x="69539" y="24459"/>
                        <a:pt x="69417" y="24519"/>
                      </a:cubicBezTo>
                      <a:lnTo>
                        <a:pt x="61639" y="28954"/>
                      </a:lnTo>
                      <a:cubicBezTo>
                        <a:pt x="61518" y="28954"/>
                        <a:pt x="61518" y="29123"/>
                        <a:pt x="61639" y="29172"/>
                      </a:cubicBezTo>
                      <a:lnTo>
                        <a:pt x="64062" y="30626"/>
                      </a:lnTo>
                      <a:cubicBezTo>
                        <a:pt x="64203" y="30713"/>
                        <a:pt x="64382" y="30713"/>
                        <a:pt x="64523" y="30626"/>
                      </a:cubicBezTo>
                      <a:close/>
                      <a:moveTo>
                        <a:pt x="86186" y="17928"/>
                      </a:moveTo>
                      <a:cubicBezTo>
                        <a:pt x="86300" y="17989"/>
                        <a:pt x="86435" y="17989"/>
                        <a:pt x="86549" y="17928"/>
                      </a:cubicBezTo>
                      <a:lnTo>
                        <a:pt x="89190" y="16402"/>
                      </a:lnTo>
                      <a:lnTo>
                        <a:pt x="89190" y="16184"/>
                      </a:lnTo>
                      <a:lnTo>
                        <a:pt x="86767" y="14754"/>
                      </a:lnTo>
                      <a:cubicBezTo>
                        <a:pt x="86649" y="14679"/>
                        <a:pt x="86498" y="14679"/>
                        <a:pt x="86380" y="14754"/>
                      </a:cubicBezTo>
                      <a:lnTo>
                        <a:pt x="83763" y="16281"/>
                      </a:lnTo>
                      <a:lnTo>
                        <a:pt x="83763" y="16499"/>
                      </a:lnTo>
                      <a:close/>
                      <a:moveTo>
                        <a:pt x="82987" y="15844"/>
                      </a:moveTo>
                      <a:lnTo>
                        <a:pt x="85604" y="14342"/>
                      </a:lnTo>
                      <a:cubicBezTo>
                        <a:pt x="85604" y="14342"/>
                        <a:pt x="85725" y="14172"/>
                        <a:pt x="85604" y="14124"/>
                      </a:cubicBezTo>
                      <a:lnTo>
                        <a:pt x="83181" y="12670"/>
                      </a:lnTo>
                      <a:cubicBezTo>
                        <a:pt x="83060" y="12610"/>
                        <a:pt x="82914" y="12610"/>
                        <a:pt x="82793" y="12670"/>
                      </a:cubicBezTo>
                      <a:lnTo>
                        <a:pt x="80176" y="14172"/>
                      </a:lnTo>
                      <a:cubicBezTo>
                        <a:pt x="80176" y="14172"/>
                        <a:pt x="80055" y="14342"/>
                        <a:pt x="80176" y="14391"/>
                      </a:cubicBezTo>
                      <a:lnTo>
                        <a:pt x="82599" y="15844"/>
                      </a:lnTo>
                      <a:cubicBezTo>
                        <a:pt x="82708" y="15891"/>
                        <a:pt x="82830" y="15891"/>
                        <a:pt x="82939" y="15844"/>
                      </a:cubicBezTo>
                      <a:close/>
                      <a:moveTo>
                        <a:pt x="60743" y="32807"/>
                      </a:moveTo>
                      <a:lnTo>
                        <a:pt x="63360" y="31280"/>
                      </a:lnTo>
                      <a:cubicBezTo>
                        <a:pt x="63481" y="31280"/>
                        <a:pt x="63481" y="31135"/>
                        <a:pt x="63360" y="31062"/>
                      </a:cubicBezTo>
                      <a:lnTo>
                        <a:pt x="60936" y="29632"/>
                      </a:lnTo>
                      <a:cubicBezTo>
                        <a:pt x="60818" y="29557"/>
                        <a:pt x="60667" y="29557"/>
                        <a:pt x="60549" y="29632"/>
                      </a:cubicBezTo>
                      <a:lnTo>
                        <a:pt x="57932" y="31159"/>
                      </a:lnTo>
                      <a:cubicBezTo>
                        <a:pt x="57811" y="31159"/>
                        <a:pt x="57811" y="31304"/>
                        <a:pt x="57932" y="31377"/>
                      </a:cubicBezTo>
                      <a:lnTo>
                        <a:pt x="60355" y="32807"/>
                      </a:lnTo>
                      <a:cubicBezTo>
                        <a:pt x="60457" y="32870"/>
                        <a:pt x="60585" y="32879"/>
                        <a:pt x="60694" y="32831"/>
                      </a:cubicBezTo>
                      <a:close/>
                      <a:moveTo>
                        <a:pt x="77705" y="22799"/>
                      </a:moveTo>
                      <a:cubicBezTo>
                        <a:pt x="77826" y="22859"/>
                        <a:pt x="77971" y="22859"/>
                        <a:pt x="78092" y="22799"/>
                      </a:cubicBezTo>
                      <a:lnTo>
                        <a:pt x="80709" y="21272"/>
                      </a:lnTo>
                      <a:cubicBezTo>
                        <a:pt x="80709" y="21272"/>
                        <a:pt x="80709" y="21103"/>
                        <a:pt x="80709" y="21054"/>
                      </a:cubicBezTo>
                      <a:lnTo>
                        <a:pt x="78286" y="19600"/>
                      </a:lnTo>
                      <a:cubicBezTo>
                        <a:pt x="78172" y="19540"/>
                        <a:pt x="78037" y="19540"/>
                        <a:pt x="77923" y="19600"/>
                      </a:cubicBezTo>
                      <a:lnTo>
                        <a:pt x="75306" y="21103"/>
                      </a:lnTo>
                      <a:cubicBezTo>
                        <a:pt x="75306" y="21103"/>
                        <a:pt x="75306" y="21272"/>
                        <a:pt x="75306" y="21321"/>
                      </a:cubicBezTo>
                      <a:close/>
                      <a:moveTo>
                        <a:pt x="41575" y="43856"/>
                      </a:moveTo>
                      <a:lnTo>
                        <a:pt x="44217" y="42354"/>
                      </a:lnTo>
                      <a:cubicBezTo>
                        <a:pt x="44217" y="42354"/>
                        <a:pt x="44217" y="42184"/>
                        <a:pt x="44217" y="42136"/>
                      </a:cubicBezTo>
                      <a:lnTo>
                        <a:pt x="41793" y="40682"/>
                      </a:lnTo>
                      <a:cubicBezTo>
                        <a:pt x="41672" y="40621"/>
                        <a:pt x="41527" y="40621"/>
                        <a:pt x="41406" y="40682"/>
                      </a:cubicBezTo>
                      <a:lnTo>
                        <a:pt x="38789" y="42184"/>
                      </a:lnTo>
                      <a:cubicBezTo>
                        <a:pt x="38789" y="42184"/>
                        <a:pt x="38789" y="42354"/>
                        <a:pt x="38789" y="42402"/>
                      </a:cubicBezTo>
                      <a:lnTo>
                        <a:pt x="41212" y="43856"/>
                      </a:lnTo>
                      <a:cubicBezTo>
                        <a:pt x="41309" y="43909"/>
                        <a:pt x="41423" y="43917"/>
                        <a:pt x="41527" y="43880"/>
                      </a:cubicBezTo>
                      <a:close/>
                      <a:moveTo>
                        <a:pt x="45404" y="41651"/>
                      </a:moveTo>
                      <a:lnTo>
                        <a:pt x="48045" y="40149"/>
                      </a:lnTo>
                      <a:cubicBezTo>
                        <a:pt x="48045" y="40149"/>
                        <a:pt x="48166" y="39979"/>
                        <a:pt x="48045" y="39931"/>
                      </a:cubicBezTo>
                      <a:lnTo>
                        <a:pt x="45622" y="38477"/>
                      </a:lnTo>
                      <a:cubicBezTo>
                        <a:pt x="45501" y="38416"/>
                        <a:pt x="45355" y="38416"/>
                        <a:pt x="45234" y="38477"/>
                      </a:cubicBezTo>
                      <a:lnTo>
                        <a:pt x="42617" y="40003"/>
                      </a:lnTo>
                      <a:cubicBezTo>
                        <a:pt x="42617" y="40003"/>
                        <a:pt x="42496" y="40173"/>
                        <a:pt x="42617" y="40221"/>
                      </a:cubicBezTo>
                      <a:lnTo>
                        <a:pt x="45040" y="41675"/>
                      </a:lnTo>
                      <a:cubicBezTo>
                        <a:pt x="45140" y="41719"/>
                        <a:pt x="45256" y="41719"/>
                        <a:pt x="45355" y="41675"/>
                      </a:cubicBezTo>
                      <a:close/>
                      <a:moveTo>
                        <a:pt x="37747" y="46085"/>
                      </a:moveTo>
                      <a:lnTo>
                        <a:pt x="40364" y="44559"/>
                      </a:lnTo>
                      <a:cubicBezTo>
                        <a:pt x="40485" y="44559"/>
                        <a:pt x="40485" y="44413"/>
                        <a:pt x="40364" y="44341"/>
                      </a:cubicBezTo>
                      <a:lnTo>
                        <a:pt x="37941" y="42887"/>
                      </a:lnTo>
                      <a:cubicBezTo>
                        <a:pt x="37819" y="42826"/>
                        <a:pt x="37674" y="42826"/>
                        <a:pt x="37553" y="42887"/>
                      </a:cubicBezTo>
                      <a:lnTo>
                        <a:pt x="34936" y="44389"/>
                      </a:lnTo>
                      <a:cubicBezTo>
                        <a:pt x="34815" y="44389"/>
                        <a:pt x="34815" y="44559"/>
                        <a:pt x="34936" y="44632"/>
                      </a:cubicBezTo>
                      <a:lnTo>
                        <a:pt x="37359" y="46061"/>
                      </a:lnTo>
                      <a:cubicBezTo>
                        <a:pt x="37461" y="46122"/>
                        <a:pt x="37584" y="46141"/>
                        <a:pt x="37698" y="46110"/>
                      </a:cubicBezTo>
                      <a:close/>
                      <a:moveTo>
                        <a:pt x="53085" y="37241"/>
                      </a:moveTo>
                      <a:lnTo>
                        <a:pt x="55702" y="35714"/>
                      </a:lnTo>
                      <a:cubicBezTo>
                        <a:pt x="55824" y="35714"/>
                        <a:pt x="55824" y="35545"/>
                        <a:pt x="55702" y="35496"/>
                      </a:cubicBezTo>
                      <a:lnTo>
                        <a:pt x="53279" y="34042"/>
                      </a:lnTo>
                      <a:cubicBezTo>
                        <a:pt x="53165" y="33982"/>
                        <a:pt x="53030" y="33982"/>
                        <a:pt x="52916" y="34042"/>
                      </a:cubicBezTo>
                      <a:lnTo>
                        <a:pt x="50274" y="35545"/>
                      </a:lnTo>
                      <a:cubicBezTo>
                        <a:pt x="50274" y="35545"/>
                        <a:pt x="50153" y="35714"/>
                        <a:pt x="50274" y="35763"/>
                      </a:cubicBezTo>
                      <a:lnTo>
                        <a:pt x="52698" y="37217"/>
                      </a:lnTo>
                      <a:cubicBezTo>
                        <a:pt x="52802" y="37270"/>
                        <a:pt x="52921" y="37287"/>
                        <a:pt x="53037" y="37265"/>
                      </a:cubicBezTo>
                      <a:close/>
                      <a:moveTo>
                        <a:pt x="49257" y="39446"/>
                      </a:moveTo>
                      <a:lnTo>
                        <a:pt x="51874" y="37919"/>
                      </a:lnTo>
                      <a:lnTo>
                        <a:pt x="51874" y="37701"/>
                      </a:lnTo>
                      <a:lnTo>
                        <a:pt x="49451" y="36272"/>
                      </a:lnTo>
                      <a:cubicBezTo>
                        <a:pt x="49332" y="36197"/>
                        <a:pt x="49182" y="36197"/>
                        <a:pt x="49063" y="36272"/>
                      </a:cubicBezTo>
                      <a:lnTo>
                        <a:pt x="46446" y="37798"/>
                      </a:lnTo>
                      <a:lnTo>
                        <a:pt x="46446" y="38016"/>
                      </a:lnTo>
                      <a:lnTo>
                        <a:pt x="48869" y="39446"/>
                      </a:lnTo>
                      <a:cubicBezTo>
                        <a:pt x="48973" y="39499"/>
                        <a:pt x="49097" y="39509"/>
                        <a:pt x="49208" y="39470"/>
                      </a:cubicBezTo>
                      <a:close/>
                      <a:moveTo>
                        <a:pt x="56914" y="35012"/>
                      </a:moveTo>
                      <a:lnTo>
                        <a:pt x="59531" y="33509"/>
                      </a:lnTo>
                      <a:cubicBezTo>
                        <a:pt x="59652" y="33509"/>
                        <a:pt x="59652" y="33340"/>
                        <a:pt x="59531" y="33291"/>
                      </a:cubicBezTo>
                      <a:lnTo>
                        <a:pt x="57108" y="31837"/>
                      </a:lnTo>
                      <a:cubicBezTo>
                        <a:pt x="56984" y="31789"/>
                        <a:pt x="56844" y="31789"/>
                        <a:pt x="56720" y="31837"/>
                      </a:cubicBezTo>
                      <a:lnTo>
                        <a:pt x="54103" y="33364"/>
                      </a:lnTo>
                      <a:cubicBezTo>
                        <a:pt x="53982" y="33364"/>
                        <a:pt x="53982" y="33533"/>
                        <a:pt x="54103" y="33582"/>
                      </a:cubicBezTo>
                      <a:lnTo>
                        <a:pt x="56526" y="35036"/>
                      </a:lnTo>
                      <a:cubicBezTo>
                        <a:pt x="56613" y="35063"/>
                        <a:pt x="56706" y="35063"/>
                        <a:pt x="56793" y="35036"/>
                      </a:cubicBezTo>
                      <a:close/>
                      <a:moveTo>
                        <a:pt x="77826" y="4237"/>
                      </a:moveTo>
                      <a:cubicBezTo>
                        <a:pt x="77949" y="4286"/>
                        <a:pt x="78090" y="4286"/>
                        <a:pt x="78213" y="4237"/>
                      </a:cubicBezTo>
                      <a:lnTo>
                        <a:pt x="80831" y="2711"/>
                      </a:lnTo>
                      <a:cubicBezTo>
                        <a:pt x="80831" y="2711"/>
                        <a:pt x="80952" y="2541"/>
                        <a:pt x="80831" y="2493"/>
                      </a:cubicBezTo>
                      <a:lnTo>
                        <a:pt x="80152" y="2105"/>
                      </a:lnTo>
                      <a:cubicBezTo>
                        <a:pt x="80031" y="2045"/>
                        <a:pt x="79885" y="2045"/>
                        <a:pt x="79764" y="2105"/>
                      </a:cubicBezTo>
                      <a:lnTo>
                        <a:pt x="77147" y="3608"/>
                      </a:lnTo>
                      <a:cubicBezTo>
                        <a:pt x="77147" y="3608"/>
                        <a:pt x="77026" y="3777"/>
                        <a:pt x="77147" y="3826"/>
                      </a:cubicBezTo>
                      <a:close/>
                      <a:moveTo>
                        <a:pt x="58780" y="16353"/>
                      </a:moveTo>
                      <a:cubicBezTo>
                        <a:pt x="58901" y="16414"/>
                        <a:pt x="59046" y="16414"/>
                        <a:pt x="59168" y="16353"/>
                      </a:cubicBezTo>
                      <a:lnTo>
                        <a:pt x="61784" y="14851"/>
                      </a:lnTo>
                      <a:cubicBezTo>
                        <a:pt x="61784" y="14851"/>
                        <a:pt x="61784" y="14681"/>
                        <a:pt x="61784" y="14633"/>
                      </a:cubicBezTo>
                      <a:lnTo>
                        <a:pt x="59361" y="13179"/>
                      </a:lnTo>
                      <a:cubicBezTo>
                        <a:pt x="59238" y="13131"/>
                        <a:pt x="59097" y="13131"/>
                        <a:pt x="58974" y="13179"/>
                      </a:cubicBezTo>
                      <a:lnTo>
                        <a:pt x="56357" y="14706"/>
                      </a:lnTo>
                      <a:cubicBezTo>
                        <a:pt x="56357" y="14706"/>
                        <a:pt x="56357" y="14875"/>
                        <a:pt x="56357" y="14924"/>
                      </a:cubicBezTo>
                      <a:close/>
                      <a:moveTo>
                        <a:pt x="66437" y="11919"/>
                      </a:moveTo>
                      <a:cubicBezTo>
                        <a:pt x="66561" y="11967"/>
                        <a:pt x="66701" y="11967"/>
                        <a:pt x="66825" y="11919"/>
                      </a:cubicBezTo>
                      <a:lnTo>
                        <a:pt x="69442" y="10392"/>
                      </a:lnTo>
                      <a:cubicBezTo>
                        <a:pt x="69563" y="10392"/>
                        <a:pt x="69563" y="10223"/>
                        <a:pt x="69442" y="10174"/>
                      </a:cubicBezTo>
                      <a:lnTo>
                        <a:pt x="67019" y="8720"/>
                      </a:lnTo>
                      <a:cubicBezTo>
                        <a:pt x="66905" y="8660"/>
                        <a:pt x="66769" y="8660"/>
                        <a:pt x="66655" y="8720"/>
                      </a:cubicBezTo>
                      <a:lnTo>
                        <a:pt x="64038" y="10223"/>
                      </a:lnTo>
                      <a:cubicBezTo>
                        <a:pt x="63917" y="10223"/>
                        <a:pt x="63917" y="10392"/>
                        <a:pt x="64038" y="10441"/>
                      </a:cubicBezTo>
                      <a:close/>
                      <a:moveTo>
                        <a:pt x="54103" y="19043"/>
                      </a:moveTo>
                      <a:cubicBezTo>
                        <a:pt x="54217" y="19104"/>
                        <a:pt x="54353" y="19104"/>
                        <a:pt x="54467" y="19043"/>
                      </a:cubicBezTo>
                      <a:lnTo>
                        <a:pt x="57108" y="17516"/>
                      </a:lnTo>
                      <a:cubicBezTo>
                        <a:pt x="57108" y="17516"/>
                        <a:pt x="57229" y="17347"/>
                        <a:pt x="57108" y="17298"/>
                      </a:cubicBezTo>
                      <a:lnTo>
                        <a:pt x="54685" y="15844"/>
                      </a:lnTo>
                      <a:cubicBezTo>
                        <a:pt x="54563" y="15784"/>
                        <a:pt x="54418" y="15784"/>
                        <a:pt x="54297" y="15844"/>
                      </a:cubicBezTo>
                      <a:lnTo>
                        <a:pt x="51680" y="17347"/>
                      </a:lnTo>
                      <a:cubicBezTo>
                        <a:pt x="51680" y="17347"/>
                        <a:pt x="51680" y="17516"/>
                        <a:pt x="51680" y="17565"/>
                      </a:cubicBezTo>
                      <a:close/>
                      <a:moveTo>
                        <a:pt x="62608" y="14197"/>
                      </a:moveTo>
                      <a:cubicBezTo>
                        <a:pt x="62727" y="14272"/>
                        <a:pt x="62877" y="14272"/>
                        <a:pt x="62996" y="14197"/>
                      </a:cubicBezTo>
                      <a:lnTo>
                        <a:pt x="65613" y="12670"/>
                      </a:lnTo>
                      <a:cubicBezTo>
                        <a:pt x="65734" y="12670"/>
                        <a:pt x="65734" y="12525"/>
                        <a:pt x="65613" y="12452"/>
                      </a:cubicBezTo>
                      <a:lnTo>
                        <a:pt x="63190" y="11022"/>
                      </a:lnTo>
                      <a:cubicBezTo>
                        <a:pt x="63078" y="10952"/>
                        <a:pt x="62938" y="10952"/>
                        <a:pt x="62826" y="11022"/>
                      </a:cubicBezTo>
                      <a:lnTo>
                        <a:pt x="60185" y="12549"/>
                      </a:lnTo>
                      <a:lnTo>
                        <a:pt x="60185" y="12767"/>
                      </a:lnTo>
                      <a:close/>
                      <a:moveTo>
                        <a:pt x="46422" y="23550"/>
                      </a:moveTo>
                      <a:cubicBezTo>
                        <a:pt x="46543" y="23611"/>
                        <a:pt x="46688" y="23611"/>
                        <a:pt x="46809" y="23550"/>
                      </a:cubicBezTo>
                      <a:lnTo>
                        <a:pt x="49426" y="22048"/>
                      </a:lnTo>
                      <a:cubicBezTo>
                        <a:pt x="49548" y="22048"/>
                        <a:pt x="49548" y="21878"/>
                        <a:pt x="49426" y="21830"/>
                      </a:cubicBezTo>
                      <a:lnTo>
                        <a:pt x="47003" y="20376"/>
                      </a:lnTo>
                      <a:cubicBezTo>
                        <a:pt x="46882" y="20315"/>
                        <a:pt x="46737" y="20315"/>
                        <a:pt x="46615" y="20376"/>
                      </a:cubicBezTo>
                      <a:lnTo>
                        <a:pt x="43999" y="21878"/>
                      </a:lnTo>
                      <a:cubicBezTo>
                        <a:pt x="43877" y="21878"/>
                        <a:pt x="43877" y="22048"/>
                        <a:pt x="43999" y="22096"/>
                      </a:cubicBezTo>
                      <a:close/>
                      <a:moveTo>
                        <a:pt x="50274" y="21345"/>
                      </a:moveTo>
                      <a:cubicBezTo>
                        <a:pt x="50388" y="21406"/>
                        <a:pt x="50524" y="21406"/>
                        <a:pt x="50638" y="21345"/>
                      </a:cubicBezTo>
                      <a:lnTo>
                        <a:pt x="53279" y="19843"/>
                      </a:lnTo>
                      <a:cubicBezTo>
                        <a:pt x="53279" y="19843"/>
                        <a:pt x="53400" y="19673"/>
                        <a:pt x="53279" y="19600"/>
                      </a:cubicBezTo>
                      <a:lnTo>
                        <a:pt x="50856" y="18171"/>
                      </a:lnTo>
                      <a:cubicBezTo>
                        <a:pt x="50735" y="18110"/>
                        <a:pt x="50590" y="18110"/>
                        <a:pt x="50468" y="18171"/>
                      </a:cubicBezTo>
                      <a:lnTo>
                        <a:pt x="47851" y="19697"/>
                      </a:lnTo>
                      <a:cubicBezTo>
                        <a:pt x="47730" y="19697"/>
                        <a:pt x="47730" y="19843"/>
                        <a:pt x="47851" y="19915"/>
                      </a:cubicBezTo>
                      <a:close/>
                      <a:moveTo>
                        <a:pt x="70169" y="8793"/>
                      </a:moveTo>
                      <a:cubicBezTo>
                        <a:pt x="70282" y="8854"/>
                        <a:pt x="70418" y="8854"/>
                        <a:pt x="70532" y="8793"/>
                      </a:cubicBezTo>
                      <a:lnTo>
                        <a:pt x="73173" y="7291"/>
                      </a:lnTo>
                      <a:cubicBezTo>
                        <a:pt x="73173" y="7291"/>
                        <a:pt x="73294" y="7121"/>
                        <a:pt x="73173" y="7073"/>
                      </a:cubicBezTo>
                      <a:lnTo>
                        <a:pt x="72519" y="6685"/>
                      </a:lnTo>
                      <a:cubicBezTo>
                        <a:pt x="72398" y="6624"/>
                        <a:pt x="72253" y="6624"/>
                        <a:pt x="72131" y="6685"/>
                      </a:cubicBezTo>
                      <a:lnTo>
                        <a:pt x="69514" y="8212"/>
                      </a:lnTo>
                      <a:cubicBezTo>
                        <a:pt x="69393" y="8212"/>
                        <a:pt x="69393" y="8357"/>
                        <a:pt x="69514" y="8430"/>
                      </a:cubicBezTo>
                      <a:close/>
                      <a:moveTo>
                        <a:pt x="81654" y="2154"/>
                      </a:moveTo>
                      <a:cubicBezTo>
                        <a:pt x="81776" y="2214"/>
                        <a:pt x="81921" y="2214"/>
                        <a:pt x="82042" y="2154"/>
                      </a:cubicBezTo>
                      <a:lnTo>
                        <a:pt x="84659" y="651"/>
                      </a:lnTo>
                      <a:cubicBezTo>
                        <a:pt x="84659" y="651"/>
                        <a:pt x="84659" y="482"/>
                        <a:pt x="84659" y="433"/>
                      </a:cubicBezTo>
                      <a:lnTo>
                        <a:pt x="83981" y="45"/>
                      </a:lnTo>
                      <a:cubicBezTo>
                        <a:pt x="83867" y="-15"/>
                        <a:pt x="83731" y="-15"/>
                        <a:pt x="83617" y="45"/>
                      </a:cubicBezTo>
                      <a:lnTo>
                        <a:pt x="80976" y="1572"/>
                      </a:lnTo>
                      <a:lnTo>
                        <a:pt x="80976" y="1790"/>
                      </a:lnTo>
                      <a:close/>
                      <a:moveTo>
                        <a:pt x="86913" y="5183"/>
                      </a:moveTo>
                      <a:cubicBezTo>
                        <a:pt x="87034" y="5243"/>
                        <a:pt x="87179" y="5243"/>
                        <a:pt x="87300" y="5183"/>
                      </a:cubicBezTo>
                      <a:lnTo>
                        <a:pt x="89917" y="3656"/>
                      </a:lnTo>
                      <a:cubicBezTo>
                        <a:pt x="90039" y="3656"/>
                        <a:pt x="90039" y="3511"/>
                        <a:pt x="89917" y="3438"/>
                      </a:cubicBezTo>
                      <a:lnTo>
                        <a:pt x="87494" y="1984"/>
                      </a:lnTo>
                      <a:cubicBezTo>
                        <a:pt x="87373" y="1923"/>
                        <a:pt x="87228" y="1923"/>
                        <a:pt x="87107" y="1984"/>
                      </a:cubicBezTo>
                      <a:lnTo>
                        <a:pt x="84489" y="3486"/>
                      </a:lnTo>
                      <a:cubicBezTo>
                        <a:pt x="84368" y="3486"/>
                        <a:pt x="84368" y="3656"/>
                        <a:pt x="84489" y="3729"/>
                      </a:cubicBezTo>
                      <a:close/>
                      <a:moveTo>
                        <a:pt x="94182" y="13591"/>
                      </a:moveTo>
                      <a:lnTo>
                        <a:pt x="96799" y="12089"/>
                      </a:lnTo>
                      <a:cubicBezTo>
                        <a:pt x="96920" y="12089"/>
                        <a:pt x="96920" y="11919"/>
                        <a:pt x="96799" y="11870"/>
                      </a:cubicBezTo>
                      <a:lnTo>
                        <a:pt x="94376" y="10417"/>
                      </a:lnTo>
                      <a:cubicBezTo>
                        <a:pt x="94260" y="10366"/>
                        <a:pt x="94129" y="10366"/>
                        <a:pt x="94012" y="10417"/>
                      </a:cubicBezTo>
                      <a:lnTo>
                        <a:pt x="91371" y="11943"/>
                      </a:lnTo>
                      <a:cubicBezTo>
                        <a:pt x="91371" y="11943"/>
                        <a:pt x="91250" y="12113"/>
                        <a:pt x="91371" y="12161"/>
                      </a:cubicBezTo>
                      <a:lnTo>
                        <a:pt x="93794" y="13615"/>
                      </a:lnTo>
                      <a:cubicBezTo>
                        <a:pt x="93935" y="13642"/>
                        <a:pt x="94080" y="13596"/>
                        <a:pt x="94182" y="13494"/>
                      </a:cubicBezTo>
                      <a:close/>
                      <a:moveTo>
                        <a:pt x="73949" y="6564"/>
                      </a:moveTo>
                      <a:cubicBezTo>
                        <a:pt x="74063" y="6624"/>
                        <a:pt x="74198" y="6624"/>
                        <a:pt x="74312" y="6564"/>
                      </a:cubicBezTo>
                      <a:lnTo>
                        <a:pt x="76953" y="5037"/>
                      </a:lnTo>
                      <a:lnTo>
                        <a:pt x="76953" y="4819"/>
                      </a:lnTo>
                      <a:lnTo>
                        <a:pt x="76275" y="4431"/>
                      </a:lnTo>
                      <a:cubicBezTo>
                        <a:pt x="76154" y="4371"/>
                        <a:pt x="76008" y="4371"/>
                        <a:pt x="75887" y="4431"/>
                      </a:cubicBezTo>
                      <a:lnTo>
                        <a:pt x="73270" y="5934"/>
                      </a:lnTo>
                      <a:cubicBezTo>
                        <a:pt x="73270" y="5934"/>
                        <a:pt x="73149" y="6103"/>
                        <a:pt x="73270" y="6152"/>
                      </a:cubicBezTo>
                      <a:close/>
                      <a:moveTo>
                        <a:pt x="42448" y="25755"/>
                      </a:moveTo>
                      <a:cubicBezTo>
                        <a:pt x="42571" y="25804"/>
                        <a:pt x="42712" y="25804"/>
                        <a:pt x="42835" y="25755"/>
                      </a:cubicBezTo>
                      <a:lnTo>
                        <a:pt x="45452" y="24229"/>
                      </a:lnTo>
                      <a:cubicBezTo>
                        <a:pt x="45574" y="24229"/>
                        <a:pt x="45574" y="24059"/>
                        <a:pt x="45452" y="24010"/>
                      </a:cubicBezTo>
                      <a:lnTo>
                        <a:pt x="43029" y="22557"/>
                      </a:lnTo>
                      <a:cubicBezTo>
                        <a:pt x="42908" y="22496"/>
                        <a:pt x="42763" y="22496"/>
                        <a:pt x="42642" y="22557"/>
                      </a:cubicBezTo>
                      <a:lnTo>
                        <a:pt x="40025" y="24059"/>
                      </a:lnTo>
                      <a:cubicBezTo>
                        <a:pt x="39903" y="24059"/>
                        <a:pt x="39903" y="24229"/>
                        <a:pt x="40025" y="24277"/>
                      </a:cubicBezTo>
                      <a:close/>
                    </a:path>
                  </a:pathLst>
                </a:custGeom>
                <a:solidFill>
                  <a:srgbClr val="455A64"/>
                </a:solidFill>
                <a:ln w="2419" cap="flat">
                  <a:noFill/>
                  <a:prstDash val="solid"/>
                  <a:miter/>
                </a:ln>
              </p:spPr>
              <p:txBody>
                <a:bodyPr rtlCol="0" anchor="ctr"/>
                <a:lstStyle/>
                <a:p>
                  <a:endParaRPr lang="en-US"/>
                </a:p>
              </p:txBody>
            </p:sp>
            <p:sp>
              <p:nvSpPr>
                <p:cNvPr id="1495" name="Freeform: Shape 1494">
                  <a:extLst>
                    <a:ext uri="{FF2B5EF4-FFF2-40B4-BE49-F238E27FC236}">
                      <a16:creationId xmlns="" xmlns:a16="http://schemas.microsoft.com/office/drawing/2014/main" id="{C0D67D59-F3A4-461F-B38B-9CB68C21E662}"/>
                    </a:ext>
                  </a:extLst>
                </p:cNvPr>
                <p:cNvSpPr/>
                <p:nvPr/>
              </p:nvSpPr>
              <p:spPr>
                <a:xfrm>
                  <a:off x="5013924" y="4412771"/>
                  <a:ext cx="43204" cy="24934"/>
                </a:xfrm>
                <a:custGeom>
                  <a:avLst/>
                  <a:gdLst>
                    <a:gd name="connsiteX0" fmla="*/ 0 w 43204"/>
                    <a:gd name="connsiteY0" fmla="*/ 15872 h 24934"/>
                    <a:gd name="connsiteX1" fmla="*/ 557 w 43204"/>
                    <a:gd name="connsiteY1" fmla="*/ 16187 h 24934"/>
                    <a:gd name="connsiteX2" fmla="*/ 15702 w 43204"/>
                    <a:gd name="connsiteY2" fmla="*/ 24934 h 24934"/>
                    <a:gd name="connsiteX3" fmla="*/ 42648 w 43204"/>
                    <a:gd name="connsiteY3" fmla="*/ 9378 h 24934"/>
                    <a:gd name="connsiteX4" fmla="*/ 43205 w 43204"/>
                    <a:gd name="connsiteY4" fmla="*/ 9063 h 24934"/>
                    <a:gd name="connsiteX5" fmla="*/ 27479 w 43204"/>
                    <a:gd name="connsiteY5" fmla="*/ 0 h 24934"/>
                    <a:gd name="connsiteX6" fmla="*/ 0 w 43204"/>
                    <a:gd name="connsiteY6" fmla="*/ 15872 h 2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4" h="24934">
                      <a:moveTo>
                        <a:pt x="0" y="15872"/>
                      </a:moveTo>
                      <a:lnTo>
                        <a:pt x="557" y="16187"/>
                      </a:lnTo>
                      <a:lnTo>
                        <a:pt x="15702" y="24934"/>
                      </a:lnTo>
                      <a:lnTo>
                        <a:pt x="42648" y="9378"/>
                      </a:lnTo>
                      <a:lnTo>
                        <a:pt x="43205" y="9063"/>
                      </a:lnTo>
                      <a:lnTo>
                        <a:pt x="27479" y="0"/>
                      </a:lnTo>
                      <a:lnTo>
                        <a:pt x="0" y="15872"/>
                      </a:lnTo>
                      <a:close/>
                    </a:path>
                  </a:pathLst>
                </a:custGeom>
                <a:solidFill>
                  <a:srgbClr val="263238"/>
                </a:solidFill>
                <a:ln w="2419" cap="flat">
                  <a:noFill/>
                  <a:prstDash val="solid"/>
                  <a:miter/>
                </a:ln>
              </p:spPr>
              <p:txBody>
                <a:bodyPr rtlCol="0" anchor="ctr"/>
                <a:lstStyle/>
                <a:p>
                  <a:endParaRPr lang="en-US"/>
                </a:p>
              </p:txBody>
            </p:sp>
            <p:sp>
              <p:nvSpPr>
                <p:cNvPr id="1496" name="Freeform: Shape 1495">
                  <a:extLst>
                    <a:ext uri="{FF2B5EF4-FFF2-40B4-BE49-F238E27FC236}">
                      <a16:creationId xmlns="" xmlns:a16="http://schemas.microsoft.com/office/drawing/2014/main" id="{15818DA3-863D-4967-A740-24925E3102E6}"/>
                    </a:ext>
                  </a:extLst>
                </p:cNvPr>
                <p:cNvSpPr/>
                <p:nvPr/>
              </p:nvSpPr>
              <p:spPr>
                <a:xfrm>
                  <a:off x="5014844" y="4413813"/>
                  <a:ext cx="41363" cy="23892"/>
                </a:xfrm>
                <a:custGeom>
                  <a:avLst/>
                  <a:gdLst>
                    <a:gd name="connsiteX0" fmla="*/ 41363 w 41363"/>
                    <a:gd name="connsiteY0" fmla="*/ 8554 h 23892"/>
                    <a:gd name="connsiteX1" fmla="*/ 26558 w 41363"/>
                    <a:gd name="connsiteY1" fmla="*/ 0 h 23892"/>
                    <a:gd name="connsiteX2" fmla="*/ 0 w 41363"/>
                    <a:gd name="connsiteY2" fmla="*/ 15363 h 23892"/>
                    <a:gd name="connsiteX3" fmla="*/ 14781 w 41363"/>
                    <a:gd name="connsiteY3" fmla="*/ 23892 h 23892"/>
                    <a:gd name="connsiteX4" fmla="*/ 41363 w 41363"/>
                    <a:gd name="connsiteY4" fmla="*/ 8554 h 23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63" h="23892">
                      <a:moveTo>
                        <a:pt x="41363" y="8554"/>
                      </a:moveTo>
                      <a:lnTo>
                        <a:pt x="26558" y="0"/>
                      </a:lnTo>
                      <a:lnTo>
                        <a:pt x="0" y="15363"/>
                      </a:lnTo>
                      <a:lnTo>
                        <a:pt x="14781" y="23892"/>
                      </a:lnTo>
                      <a:lnTo>
                        <a:pt x="41363" y="8554"/>
                      </a:lnTo>
                      <a:close/>
                    </a:path>
                  </a:pathLst>
                </a:custGeom>
                <a:solidFill>
                  <a:srgbClr val="37474F"/>
                </a:solidFill>
                <a:ln w="2419" cap="flat">
                  <a:noFill/>
                  <a:prstDash val="solid"/>
                  <a:miter/>
                </a:ln>
              </p:spPr>
              <p:txBody>
                <a:bodyPr rtlCol="0" anchor="ctr"/>
                <a:lstStyle/>
                <a:p>
                  <a:endParaRPr lang="en-US"/>
                </a:p>
              </p:txBody>
            </p:sp>
            <p:sp>
              <p:nvSpPr>
                <p:cNvPr id="1497" name="Freeform: Shape 1496">
                  <a:extLst>
                    <a:ext uri="{FF2B5EF4-FFF2-40B4-BE49-F238E27FC236}">
                      <a16:creationId xmlns="" xmlns:a16="http://schemas.microsoft.com/office/drawing/2014/main" id="{8A30CC7F-9B1E-4BF5-A864-D6D673F7B58D}"/>
                    </a:ext>
                  </a:extLst>
                </p:cNvPr>
                <p:cNvSpPr/>
                <p:nvPr/>
              </p:nvSpPr>
              <p:spPr>
                <a:xfrm>
                  <a:off x="4930010" y="4292781"/>
                  <a:ext cx="104656" cy="130056"/>
                </a:xfrm>
                <a:custGeom>
                  <a:avLst/>
                  <a:gdLst>
                    <a:gd name="connsiteX0" fmla="*/ 6203 w 104656"/>
                    <a:gd name="connsiteY0" fmla="*/ 129585 h 130056"/>
                    <a:gd name="connsiteX1" fmla="*/ 4701 w 104656"/>
                    <a:gd name="connsiteY1" fmla="*/ 126144 h 130056"/>
                    <a:gd name="connsiteX2" fmla="*/ 0 w 104656"/>
                    <a:gd name="connsiteY2" fmla="*/ 57472 h 130056"/>
                    <a:gd name="connsiteX3" fmla="*/ 2423 w 104656"/>
                    <a:gd name="connsiteY3" fmla="*/ 53280 h 130056"/>
                    <a:gd name="connsiteX4" fmla="*/ 93534 w 104656"/>
                    <a:gd name="connsiteY4" fmla="*/ 649 h 130056"/>
                    <a:gd name="connsiteX5" fmla="*/ 98380 w 104656"/>
                    <a:gd name="connsiteY5" fmla="*/ 649 h 130056"/>
                    <a:gd name="connsiteX6" fmla="*/ 100149 w 104656"/>
                    <a:gd name="connsiteY6" fmla="*/ 3872 h 130056"/>
                    <a:gd name="connsiteX7" fmla="*/ 104656 w 104656"/>
                    <a:gd name="connsiteY7" fmla="*/ 72641 h 130056"/>
                    <a:gd name="connsiteX8" fmla="*/ 102233 w 104656"/>
                    <a:gd name="connsiteY8" fmla="*/ 76857 h 130056"/>
                    <a:gd name="connsiteX9" fmla="*/ 11122 w 104656"/>
                    <a:gd name="connsiteY9" fmla="*/ 129464 h 130056"/>
                    <a:gd name="connsiteX10" fmla="*/ 6203 w 104656"/>
                    <a:gd name="connsiteY10" fmla="*/ 129585 h 13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656" h="130056">
                      <a:moveTo>
                        <a:pt x="6203" y="129585"/>
                      </a:moveTo>
                      <a:cubicBezTo>
                        <a:pt x="4798" y="128882"/>
                        <a:pt x="4798" y="127671"/>
                        <a:pt x="4701" y="126144"/>
                      </a:cubicBezTo>
                      <a:lnTo>
                        <a:pt x="0" y="57472"/>
                      </a:lnTo>
                      <a:cubicBezTo>
                        <a:pt x="2" y="55742"/>
                        <a:pt x="926" y="54145"/>
                        <a:pt x="2423" y="53280"/>
                      </a:cubicBezTo>
                      <a:lnTo>
                        <a:pt x="93534" y="649"/>
                      </a:lnTo>
                      <a:cubicBezTo>
                        <a:pt x="95034" y="-216"/>
                        <a:pt x="96880" y="-216"/>
                        <a:pt x="98380" y="649"/>
                      </a:cubicBezTo>
                      <a:cubicBezTo>
                        <a:pt x="99526" y="1308"/>
                        <a:pt x="100207" y="2551"/>
                        <a:pt x="100149" y="3872"/>
                      </a:cubicBezTo>
                      <a:lnTo>
                        <a:pt x="104656" y="72641"/>
                      </a:lnTo>
                      <a:cubicBezTo>
                        <a:pt x="104630" y="74371"/>
                        <a:pt x="103714" y="75963"/>
                        <a:pt x="102233" y="76857"/>
                      </a:cubicBezTo>
                      <a:lnTo>
                        <a:pt x="11122" y="129464"/>
                      </a:lnTo>
                      <a:cubicBezTo>
                        <a:pt x="9576" y="130210"/>
                        <a:pt x="7783" y="130254"/>
                        <a:pt x="6203" y="129585"/>
                      </a:cubicBezTo>
                      <a:close/>
                    </a:path>
                  </a:pathLst>
                </a:custGeom>
                <a:solidFill>
                  <a:srgbClr val="37474F"/>
                </a:solidFill>
                <a:ln w="2419" cap="flat">
                  <a:noFill/>
                  <a:prstDash val="solid"/>
                  <a:miter/>
                </a:ln>
              </p:spPr>
              <p:txBody>
                <a:bodyPr rtlCol="0" anchor="ctr"/>
                <a:lstStyle/>
                <a:p>
                  <a:endParaRPr lang="en-US"/>
                </a:p>
              </p:txBody>
            </p:sp>
            <p:sp>
              <p:nvSpPr>
                <p:cNvPr id="1498" name="Freeform: Shape 1497">
                  <a:extLst>
                    <a:ext uri="{FF2B5EF4-FFF2-40B4-BE49-F238E27FC236}">
                      <a16:creationId xmlns="" xmlns:a16="http://schemas.microsoft.com/office/drawing/2014/main" id="{1CA9DB38-1EC1-4468-94C3-39ED54FE1E69}"/>
                    </a:ext>
                  </a:extLst>
                </p:cNvPr>
                <p:cNvSpPr/>
                <p:nvPr/>
              </p:nvSpPr>
              <p:spPr>
                <a:xfrm>
                  <a:off x="4930615" y="4292816"/>
                  <a:ext cx="99353" cy="56976"/>
                </a:xfrm>
                <a:custGeom>
                  <a:avLst/>
                  <a:gdLst>
                    <a:gd name="connsiteX0" fmla="*/ 99349 w 99353"/>
                    <a:gd name="connsiteY0" fmla="*/ 3861 h 56976"/>
                    <a:gd name="connsiteX1" fmla="*/ 96684 w 99353"/>
                    <a:gd name="connsiteY1" fmla="*/ 2529 h 56976"/>
                    <a:gd name="connsiteX2" fmla="*/ 5549 w 99353"/>
                    <a:gd name="connsiteY2" fmla="*/ 55135 h 56976"/>
                    <a:gd name="connsiteX3" fmla="*/ 3829 w 99353"/>
                    <a:gd name="connsiteY3" fmla="*/ 56977 h 56976"/>
                    <a:gd name="connsiteX4" fmla="*/ 0 w 99353"/>
                    <a:gd name="connsiteY4" fmla="*/ 55063 h 56976"/>
                    <a:gd name="connsiteX5" fmla="*/ 0 w 99353"/>
                    <a:gd name="connsiteY5" fmla="*/ 55063 h 56976"/>
                    <a:gd name="connsiteX6" fmla="*/ 1720 w 99353"/>
                    <a:gd name="connsiteY6" fmla="*/ 53221 h 56976"/>
                    <a:gd name="connsiteX7" fmla="*/ 92831 w 99353"/>
                    <a:gd name="connsiteY7" fmla="*/ 614 h 56976"/>
                    <a:gd name="connsiteX8" fmla="*/ 97556 w 99353"/>
                    <a:gd name="connsiteY8" fmla="*/ 614 h 56976"/>
                    <a:gd name="connsiteX9" fmla="*/ 99349 w 99353"/>
                    <a:gd name="connsiteY9" fmla="*/ 3861 h 5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353" h="56976">
                      <a:moveTo>
                        <a:pt x="99349" y="3861"/>
                      </a:moveTo>
                      <a:cubicBezTo>
                        <a:pt x="99349" y="2335"/>
                        <a:pt x="98041" y="1753"/>
                        <a:pt x="96684" y="2529"/>
                      </a:cubicBezTo>
                      <a:lnTo>
                        <a:pt x="5549" y="55135"/>
                      </a:lnTo>
                      <a:cubicBezTo>
                        <a:pt x="4822" y="55586"/>
                        <a:pt x="4231" y="56221"/>
                        <a:pt x="3829" y="56977"/>
                      </a:cubicBezTo>
                      <a:lnTo>
                        <a:pt x="0" y="55063"/>
                      </a:lnTo>
                      <a:lnTo>
                        <a:pt x="0" y="55063"/>
                      </a:lnTo>
                      <a:cubicBezTo>
                        <a:pt x="400" y="54307"/>
                        <a:pt x="994" y="53672"/>
                        <a:pt x="1720" y="53221"/>
                      </a:cubicBezTo>
                      <a:lnTo>
                        <a:pt x="92831" y="614"/>
                      </a:lnTo>
                      <a:cubicBezTo>
                        <a:pt x="94300" y="-205"/>
                        <a:pt x="96088" y="-205"/>
                        <a:pt x="97556" y="614"/>
                      </a:cubicBezTo>
                      <a:cubicBezTo>
                        <a:pt x="98720" y="1271"/>
                        <a:pt x="99412" y="2526"/>
                        <a:pt x="99349" y="3861"/>
                      </a:cubicBezTo>
                      <a:close/>
                    </a:path>
                  </a:pathLst>
                </a:custGeom>
                <a:solidFill>
                  <a:srgbClr val="455A64"/>
                </a:solidFill>
                <a:ln w="2419" cap="flat">
                  <a:noFill/>
                  <a:prstDash val="solid"/>
                  <a:miter/>
                </a:ln>
              </p:spPr>
              <p:txBody>
                <a:bodyPr rtlCol="0" anchor="ctr"/>
                <a:lstStyle/>
                <a:p>
                  <a:endParaRPr lang="en-US"/>
                </a:p>
              </p:txBody>
            </p:sp>
            <p:sp>
              <p:nvSpPr>
                <p:cNvPr id="1499" name="Freeform: Shape 1498">
                  <a:extLst>
                    <a:ext uri="{FF2B5EF4-FFF2-40B4-BE49-F238E27FC236}">
                      <a16:creationId xmlns="" xmlns:a16="http://schemas.microsoft.com/office/drawing/2014/main" id="{9CCFBC6C-AE10-4F98-9662-D6E001061825}"/>
                    </a:ext>
                  </a:extLst>
                </p:cNvPr>
                <p:cNvSpPr/>
                <p:nvPr/>
              </p:nvSpPr>
              <p:spPr>
                <a:xfrm>
                  <a:off x="4929954" y="4347782"/>
                  <a:ext cx="10911" cy="75017"/>
                </a:xfrm>
                <a:custGeom>
                  <a:avLst/>
                  <a:gdLst>
                    <a:gd name="connsiteX0" fmla="*/ 10911 w 10911"/>
                    <a:gd name="connsiteY0" fmla="*/ 74536 h 75017"/>
                    <a:gd name="connsiteX1" fmla="*/ 6186 w 10911"/>
                    <a:gd name="connsiteY1" fmla="*/ 74536 h 75017"/>
                    <a:gd name="connsiteX2" fmla="*/ 4684 w 10911"/>
                    <a:gd name="connsiteY2" fmla="*/ 71095 h 75017"/>
                    <a:gd name="connsiteX3" fmla="*/ 7 w 10911"/>
                    <a:gd name="connsiteY3" fmla="*/ 2423 h 75017"/>
                    <a:gd name="connsiteX4" fmla="*/ 589 w 10911"/>
                    <a:gd name="connsiteY4" fmla="*/ 0 h 75017"/>
                    <a:gd name="connsiteX5" fmla="*/ 4417 w 10911"/>
                    <a:gd name="connsiteY5" fmla="*/ 1914 h 75017"/>
                    <a:gd name="connsiteX6" fmla="*/ 4417 w 10911"/>
                    <a:gd name="connsiteY6" fmla="*/ 1914 h 75017"/>
                    <a:gd name="connsiteX7" fmla="*/ 3836 w 10911"/>
                    <a:gd name="connsiteY7" fmla="*/ 4337 h 75017"/>
                    <a:gd name="connsiteX8" fmla="*/ 8488 w 10911"/>
                    <a:gd name="connsiteY8" fmla="*/ 73058 h 75017"/>
                    <a:gd name="connsiteX9" fmla="*/ 9974 w 10911"/>
                    <a:gd name="connsiteY9" fmla="*/ 74764 h 75017"/>
                    <a:gd name="connsiteX10" fmla="*/ 10911 w 10911"/>
                    <a:gd name="connsiteY10" fmla="*/ 74536 h 7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11" h="75017">
                      <a:moveTo>
                        <a:pt x="10911" y="74536"/>
                      </a:moveTo>
                      <a:cubicBezTo>
                        <a:pt x="9402" y="75178"/>
                        <a:pt x="7696" y="75178"/>
                        <a:pt x="6186" y="74536"/>
                      </a:cubicBezTo>
                      <a:cubicBezTo>
                        <a:pt x="4805" y="73834"/>
                        <a:pt x="4781" y="72622"/>
                        <a:pt x="4684" y="71095"/>
                      </a:cubicBezTo>
                      <a:lnTo>
                        <a:pt x="7" y="2423"/>
                      </a:lnTo>
                      <a:cubicBezTo>
                        <a:pt x="-41" y="1575"/>
                        <a:pt x="160" y="732"/>
                        <a:pt x="589" y="0"/>
                      </a:cubicBezTo>
                      <a:lnTo>
                        <a:pt x="4417" y="1914"/>
                      </a:lnTo>
                      <a:lnTo>
                        <a:pt x="4417" y="1914"/>
                      </a:lnTo>
                      <a:cubicBezTo>
                        <a:pt x="4003" y="2653"/>
                        <a:pt x="3802" y="3492"/>
                        <a:pt x="3836" y="4337"/>
                      </a:cubicBezTo>
                      <a:lnTo>
                        <a:pt x="8488" y="73058"/>
                      </a:lnTo>
                      <a:cubicBezTo>
                        <a:pt x="8428" y="73940"/>
                        <a:pt x="9094" y="74704"/>
                        <a:pt x="9974" y="74764"/>
                      </a:cubicBezTo>
                      <a:cubicBezTo>
                        <a:pt x="10303" y="74786"/>
                        <a:pt x="10630" y="74706"/>
                        <a:pt x="10911" y="74536"/>
                      </a:cubicBezTo>
                      <a:close/>
                    </a:path>
                  </a:pathLst>
                </a:custGeom>
                <a:solidFill>
                  <a:srgbClr val="263238"/>
                </a:solidFill>
                <a:ln w="2419" cap="flat">
                  <a:noFill/>
                  <a:prstDash val="solid"/>
                  <a:miter/>
                </a:ln>
              </p:spPr>
              <p:txBody>
                <a:bodyPr rtlCol="0" anchor="ctr"/>
                <a:lstStyle/>
                <a:p>
                  <a:endParaRPr lang="en-US"/>
                </a:p>
              </p:txBody>
            </p:sp>
            <p:sp>
              <p:nvSpPr>
                <p:cNvPr id="1500" name="Freeform: Shape 1499">
                  <a:extLst>
                    <a:ext uri="{FF2B5EF4-FFF2-40B4-BE49-F238E27FC236}">
                      <a16:creationId xmlns="" xmlns:a16="http://schemas.microsoft.com/office/drawing/2014/main" id="{2C623DB3-5A03-4691-8492-FC34793BC3A5}"/>
                    </a:ext>
                  </a:extLst>
                </p:cNvPr>
                <p:cNvSpPr/>
                <p:nvPr/>
              </p:nvSpPr>
              <p:spPr>
                <a:xfrm>
                  <a:off x="4936357" y="4299771"/>
                  <a:ext cx="95037" cy="118327"/>
                </a:xfrm>
                <a:custGeom>
                  <a:avLst/>
                  <a:gdLst>
                    <a:gd name="connsiteX0" fmla="*/ 1382 w 95037"/>
                    <a:gd name="connsiteY0" fmla="*/ 50942 h 118327"/>
                    <a:gd name="connsiteX1" fmla="*/ 89076 w 95037"/>
                    <a:gd name="connsiteY1" fmla="*/ 226 h 118327"/>
                    <a:gd name="connsiteX2" fmla="*/ 90474 w 95037"/>
                    <a:gd name="connsiteY2" fmla="*/ 364 h 118327"/>
                    <a:gd name="connsiteX3" fmla="*/ 90700 w 95037"/>
                    <a:gd name="connsiteY3" fmla="*/ 1025 h 118327"/>
                    <a:gd name="connsiteX4" fmla="*/ 95037 w 95037"/>
                    <a:gd name="connsiteY4" fmla="*/ 64876 h 118327"/>
                    <a:gd name="connsiteX5" fmla="*/ 93656 w 95037"/>
                    <a:gd name="connsiteY5" fmla="*/ 67299 h 118327"/>
                    <a:gd name="connsiteX6" fmla="*/ 5962 w 95037"/>
                    <a:gd name="connsiteY6" fmla="*/ 118112 h 118327"/>
                    <a:gd name="connsiteX7" fmla="*/ 4363 w 95037"/>
                    <a:gd name="connsiteY7" fmla="*/ 117313 h 118327"/>
                    <a:gd name="connsiteX8" fmla="*/ 1 w 95037"/>
                    <a:gd name="connsiteY8" fmla="*/ 53535 h 118327"/>
                    <a:gd name="connsiteX9" fmla="*/ 1382 w 95037"/>
                    <a:gd name="connsiteY9" fmla="*/ 50942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037" h="118327">
                      <a:moveTo>
                        <a:pt x="1382" y="50942"/>
                      </a:moveTo>
                      <a:lnTo>
                        <a:pt x="89076" y="226"/>
                      </a:lnTo>
                      <a:cubicBezTo>
                        <a:pt x="89500" y="-123"/>
                        <a:pt x="90125" y="-60"/>
                        <a:pt x="90474" y="364"/>
                      </a:cubicBezTo>
                      <a:cubicBezTo>
                        <a:pt x="90627" y="548"/>
                        <a:pt x="90707" y="785"/>
                        <a:pt x="90700" y="1025"/>
                      </a:cubicBezTo>
                      <a:lnTo>
                        <a:pt x="95037" y="64876"/>
                      </a:lnTo>
                      <a:cubicBezTo>
                        <a:pt x="95011" y="65864"/>
                        <a:pt x="94492" y="66773"/>
                        <a:pt x="93656" y="67299"/>
                      </a:cubicBezTo>
                      <a:lnTo>
                        <a:pt x="5962" y="118112"/>
                      </a:lnTo>
                      <a:cubicBezTo>
                        <a:pt x="5138" y="118597"/>
                        <a:pt x="4411" y="118234"/>
                        <a:pt x="4363" y="117313"/>
                      </a:cubicBezTo>
                      <a:lnTo>
                        <a:pt x="1" y="53535"/>
                      </a:lnTo>
                      <a:cubicBezTo>
                        <a:pt x="-26" y="52488"/>
                        <a:pt x="498" y="51505"/>
                        <a:pt x="1382" y="50942"/>
                      </a:cubicBezTo>
                      <a:close/>
                    </a:path>
                  </a:pathLst>
                </a:custGeom>
                <a:solidFill>
                  <a:srgbClr val="000000"/>
                </a:solidFill>
                <a:ln w="2419" cap="flat">
                  <a:noFill/>
                  <a:prstDash val="solid"/>
                  <a:miter/>
                </a:ln>
              </p:spPr>
              <p:txBody>
                <a:bodyPr rtlCol="0" anchor="ctr"/>
                <a:lstStyle/>
                <a:p>
                  <a:endParaRPr lang="en-US"/>
                </a:p>
              </p:txBody>
            </p:sp>
            <p:sp>
              <p:nvSpPr>
                <p:cNvPr id="1501" name="Freeform: Shape 1500">
                  <a:extLst>
                    <a:ext uri="{FF2B5EF4-FFF2-40B4-BE49-F238E27FC236}">
                      <a16:creationId xmlns="" xmlns:a16="http://schemas.microsoft.com/office/drawing/2014/main" id="{8F94A75A-ECB8-49DE-8BE2-B08FC777F6E6}"/>
                    </a:ext>
                  </a:extLst>
                </p:cNvPr>
                <p:cNvSpPr/>
                <p:nvPr/>
              </p:nvSpPr>
              <p:spPr>
                <a:xfrm>
                  <a:off x="4936358" y="4300675"/>
                  <a:ext cx="92346" cy="115196"/>
                </a:xfrm>
                <a:custGeom>
                  <a:avLst/>
                  <a:gdLst>
                    <a:gd name="connsiteX0" fmla="*/ 1381 w 92346"/>
                    <a:gd name="connsiteY0" fmla="*/ 50038 h 115196"/>
                    <a:gd name="connsiteX1" fmla="*/ 0 w 92346"/>
                    <a:gd name="connsiteY1" fmla="*/ 52461 h 115196"/>
                    <a:gd name="connsiteX2" fmla="*/ 4289 w 92346"/>
                    <a:gd name="connsiteY2" fmla="*/ 115197 h 115196"/>
                    <a:gd name="connsiteX3" fmla="*/ 90965 w 92346"/>
                    <a:gd name="connsiteY3" fmla="*/ 65159 h 115196"/>
                    <a:gd name="connsiteX4" fmla="*/ 92347 w 92346"/>
                    <a:gd name="connsiteY4" fmla="*/ 62736 h 115196"/>
                    <a:gd name="connsiteX5" fmla="*/ 88082 w 92346"/>
                    <a:gd name="connsiteY5" fmla="*/ 0 h 11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346" h="115196">
                      <a:moveTo>
                        <a:pt x="1381" y="50038"/>
                      </a:moveTo>
                      <a:cubicBezTo>
                        <a:pt x="548" y="50566"/>
                        <a:pt x="32" y="51475"/>
                        <a:pt x="0" y="52461"/>
                      </a:cubicBezTo>
                      <a:lnTo>
                        <a:pt x="4289" y="115197"/>
                      </a:lnTo>
                      <a:lnTo>
                        <a:pt x="90965" y="65159"/>
                      </a:lnTo>
                      <a:cubicBezTo>
                        <a:pt x="91801" y="64633"/>
                        <a:pt x="92320" y="63724"/>
                        <a:pt x="92347" y="62736"/>
                      </a:cubicBezTo>
                      <a:lnTo>
                        <a:pt x="88082" y="0"/>
                      </a:lnTo>
                      <a:close/>
                    </a:path>
                  </a:pathLst>
                </a:custGeom>
                <a:solidFill>
                  <a:srgbClr val="FAFAFA"/>
                </a:solidFill>
                <a:ln w="2419" cap="flat">
                  <a:noFill/>
                  <a:prstDash val="solid"/>
                  <a:miter/>
                </a:ln>
              </p:spPr>
              <p:txBody>
                <a:bodyPr rtlCol="0" anchor="ctr"/>
                <a:lstStyle/>
                <a:p>
                  <a:endParaRPr lang="en-US"/>
                </a:p>
              </p:txBody>
            </p:sp>
          </p:grpSp>
        </p:grpSp>
        <p:grpSp>
          <p:nvGrpSpPr>
            <p:cNvPr id="1502" name="Graphic 41">
              <a:extLst>
                <a:ext uri="{FF2B5EF4-FFF2-40B4-BE49-F238E27FC236}">
                  <a16:creationId xmlns="" xmlns:a16="http://schemas.microsoft.com/office/drawing/2014/main" id="{E208D987-94A3-46F5-BBF0-14C8CFF61329}"/>
                </a:ext>
              </a:extLst>
            </p:cNvPr>
            <p:cNvGrpSpPr/>
            <p:nvPr/>
          </p:nvGrpSpPr>
          <p:grpSpPr>
            <a:xfrm>
              <a:off x="4115184" y="3279694"/>
              <a:ext cx="456816" cy="553015"/>
              <a:chOff x="4936380" y="4278501"/>
              <a:chExt cx="456816" cy="553015"/>
            </a:xfrm>
          </p:grpSpPr>
          <p:sp>
            <p:nvSpPr>
              <p:cNvPr id="1503" name="Freeform: Shape 1502">
                <a:extLst>
                  <a:ext uri="{FF2B5EF4-FFF2-40B4-BE49-F238E27FC236}">
                    <a16:creationId xmlns="" xmlns:a16="http://schemas.microsoft.com/office/drawing/2014/main" id="{F961909E-AC9C-4D0F-801F-E87969DAD01B}"/>
                  </a:ext>
                </a:extLst>
              </p:cNvPr>
              <p:cNvSpPr/>
              <p:nvPr/>
            </p:nvSpPr>
            <p:spPr>
              <a:xfrm>
                <a:off x="5183181" y="4421284"/>
                <a:ext cx="139816" cy="89115"/>
              </a:xfrm>
              <a:custGeom>
                <a:avLst/>
                <a:gdLst>
                  <a:gd name="connsiteX0" fmla="*/ 139816 w 139816"/>
                  <a:gd name="connsiteY0" fmla="*/ 69682 h 89115"/>
                  <a:gd name="connsiteX1" fmla="*/ 23093 w 139816"/>
                  <a:gd name="connsiteY1" fmla="*/ 2052 h 89115"/>
                  <a:gd name="connsiteX2" fmla="*/ 5985 w 139816"/>
                  <a:gd name="connsiteY2" fmla="*/ 2052 h 89115"/>
                  <a:gd name="connsiteX3" fmla="*/ 3562 w 139816"/>
                  <a:gd name="connsiteY3" fmla="*/ 3457 h 89115"/>
                  <a:gd name="connsiteX4" fmla="*/ 0 w 139816"/>
                  <a:gd name="connsiteY4" fmla="*/ 8449 h 89115"/>
                  <a:gd name="connsiteX5" fmla="*/ 0 w 139816"/>
                  <a:gd name="connsiteY5" fmla="*/ 16882 h 89115"/>
                  <a:gd name="connsiteX6" fmla="*/ 3562 w 139816"/>
                  <a:gd name="connsiteY6" fmla="*/ 21728 h 89115"/>
                  <a:gd name="connsiteX7" fmla="*/ 119874 w 139816"/>
                  <a:gd name="connsiteY7" fmla="*/ 89116 h 89115"/>
                  <a:gd name="connsiteX8" fmla="*/ 139429 w 139816"/>
                  <a:gd name="connsiteY8" fmla="*/ 77800 h 8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16" h="89115">
                    <a:moveTo>
                      <a:pt x="139816" y="69682"/>
                    </a:moveTo>
                    <a:lnTo>
                      <a:pt x="23093" y="2052"/>
                    </a:lnTo>
                    <a:cubicBezTo>
                      <a:pt x="17718" y="-684"/>
                      <a:pt x="11360" y="-684"/>
                      <a:pt x="5985" y="2052"/>
                    </a:cubicBezTo>
                    <a:lnTo>
                      <a:pt x="3562" y="3457"/>
                    </a:lnTo>
                    <a:cubicBezTo>
                      <a:pt x="1558" y="4354"/>
                      <a:pt x="196" y="6263"/>
                      <a:pt x="0" y="8449"/>
                    </a:cubicBezTo>
                    <a:cubicBezTo>
                      <a:pt x="0" y="9927"/>
                      <a:pt x="0" y="15379"/>
                      <a:pt x="0" y="16882"/>
                    </a:cubicBezTo>
                    <a:cubicBezTo>
                      <a:pt x="254" y="19009"/>
                      <a:pt x="1607" y="20851"/>
                      <a:pt x="3562" y="21728"/>
                    </a:cubicBezTo>
                    <a:lnTo>
                      <a:pt x="119874" y="89116"/>
                    </a:lnTo>
                    <a:lnTo>
                      <a:pt x="139429" y="77800"/>
                    </a:lnTo>
                    <a:close/>
                  </a:path>
                </a:pathLst>
              </a:custGeom>
              <a:solidFill>
                <a:srgbClr val="37474F"/>
              </a:solidFill>
              <a:ln w="2419" cap="flat">
                <a:noFill/>
                <a:prstDash val="solid"/>
                <a:miter/>
              </a:ln>
            </p:spPr>
            <p:txBody>
              <a:bodyPr rtlCol="0" anchor="ctr"/>
              <a:lstStyle/>
              <a:p>
                <a:endParaRPr lang="en-US"/>
              </a:p>
            </p:txBody>
          </p:sp>
          <p:sp>
            <p:nvSpPr>
              <p:cNvPr id="1504" name="Freeform: Shape 1503">
                <a:extLst>
                  <a:ext uri="{FF2B5EF4-FFF2-40B4-BE49-F238E27FC236}">
                    <a16:creationId xmlns="" xmlns:a16="http://schemas.microsoft.com/office/drawing/2014/main" id="{A4E529DD-5898-48E6-B679-7CA2639D46DF}"/>
                  </a:ext>
                </a:extLst>
              </p:cNvPr>
              <p:cNvSpPr/>
              <p:nvPr/>
            </p:nvSpPr>
            <p:spPr>
              <a:xfrm>
                <a:off x="5183175" y="4421284"/>
                <a:ext cx="139798" cy="80731"/>
              </a:xfrm>
              <a:custGeom>
                <a:avLst/>
                <a:gdLst>
                  <a:gd name="connsiteX0" fmla="*/ 3544 w 139798"/>
                  <a:gd name="connsiteY0" fmla="*/ 13344 h 80731"/>
                  <a:gd name="connsiteX1" fmla="*/ 3544 w 139798"/>
                  <a:gd name="connsiteY1" fmla="*/ 3457 h 80731"/>
                  <a:gd name="connsiteX2" fmla="*/ 5967 w 139798"/>
                  <a:gd name="connsiteY2" fmla="*/ 2052 h 80731"/>
                  <a:gd name="connsiteX3" fmla="*/ 23074 w 139798"/>
                  <a:gd name="connsiteY3" fmla="*/ 2052 h 80731"/>
                  <a:gd name="connsiteX4" fmla="*/ 139798 w 139798"/>
                  <a:gd name="connsiteY4" fmla="*/ 69682 h 80731"/>
                  <a:gd name="connsiteX5" fmla="*/ 119807 w 139798"/>
                  <a:gd name="connsiteY5" fmla="*/ 80732 h 8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98" h="80731">
                    <a:moveTo>
                      <a:pt x="3544" y="13344"/>
                    </a:moveTo>
                    <a:cubicBezTo>
                      <a:pt x="-1181" y="10630"/>
                      <a:pt x="-1181" y="6195"/>
                      <a:pt x="3544" y="3457"/>
                    </a:cubicBezTo>
                    <a:lnTo>
                      <a:pt x="5967" y="2052"/>
                    </a:lnTo>
                    <a:cubicBezTo>
                      <a:pt x="11342" y="-684"/>
                      <a:pt x="17700" y="-684"/>
                      <a:pt x="23074" y="2052"/>
                    </a:cubicBezTo>
                    <a:lnTo>
                      <a:pt x="139798" y="69682"/>
                    </a:lnTo>
                    <a:lnTo>
                      <a:pt x="119807" y="80732"/>
                    </a:lnTo>
                    <a:close/>
                  </a:path>
                </a:pathLst>
              </a:custGeom>
              <a:solidFill>
                <a:srgbClr val="455A64"/>
              </a:solidFill>
              <a:ln w="2419" cap="flat">
                <a:noFill/>
                <a:prstDash val="solid"/>
                <a:miter/>
              </a:ln>
            </p:spPr>
            <p:txBody>
              <a:bodyPr rtlCol="0" anchor="ctr"/>
              <a:lstStyle/>
              <a:p>
                <a:endParaRPr lang="en-US"/>
              </a:p>
            </p:txBody>
          </p:sp>
          <p:sp>
            <p:nvSpPr>
              <p:cNvPr id="1505" name="Freeform: Shape 1504">
                <a:extLst>
                  <a:ext uri="{FF2B5EF4-FFF2-40B4-BE49-F238E27FC236}">
                    <a16:creationId xmlns="" xmlns:a16="http://schemas.microsoft.com/office/drawing/2014/main" id="{E914C7B8-56CA-4ACF-8731-93589AC4A96E}"/>
                  </a:ext>
                </a:extLst>
              </p:cNvPr>
              <p:cNvSpPr/>
              <p:nvPr/>
            </p:nvSpPr>
            <p:spPr>
              <a:xfrm>
                <a:off x="5302982" y="4490966"/>
                <a:ext cx="20015" cy="19506"/>
              </a:xfrm>
              <a:custGeom>
                <a:avLst/>
                <a:gdLst>
                  <a:gd name="connsiteX0" fmla="*/ 20015 w 20015"/>
                  <a:gd name="connsiteY0" fmla="*/ 0 h 19506"/>
                  <a:gd name="connsiteX1" fmla="*/ 19579 w 20015"/>
                  <a:gd name="connsiteY1" fmla="*/ 8190 h 19506"/>
                  <a:gd name="connsiteX2" fmla="*/ 0 w 20015"/>
                  <a:gd name="connsiteY2" fmla="*/ 19506 h 19506"/>
                  <a:gd name="connsiteX3" fmla="*/ 0 w 20015"/>
                  <a:gd name="connsiteY3" fmla="*/ 11050 h 19506"/>
                  <a:gd name="connsiteX4" fmla="*/ 20015 w 20015"/>
                  <a:gd name="connsiteY4" fmla="*/ 0 h 19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15" h="19506">
                    <a:moveTo>
                      <a:pt x="20015" y="0"/>
                    </a:moveTo>
                    <a:lnTo>
                      <a:pt x="19579" y="8190"/>
                    </a:lnTo>
                    <a:lnTo>
                      <a:pt x="0" y="19506"/>
                    </a:lnTo>
                    <a:lnTo>
                      <a:pt x="0" y="11050"/>
                    </a:lnTo>
                    <a:lnTo>
                      <a:pt x="20015" y="0"/>
                    </a:lnTo>
                    <a:close/>
                  </a:path>
                </a:pathLst>
              </a:custGeom>
              <a:solidFill>
                <a:srgbClr val="263238"/>
              </a:solidFill>
              <a:ln w="2419" cap="flat">
                <a:noFill/>
                <a:prstDash val="solid"/>
                <a:miter/>
              </a:ln>
            </p:spPr>
            <p:txBody>
              <a:bodyPr rtlCol="0" anchor="ctr"/>
              <a:lstStyle/>
              <a:p>
                <a:endParaRPr lang="en-US"/>
              </a:p>
            </p:txBody>
          </p:sp>
          <p:sp>
            <p:nvSpPr>
              <p:cNvPr id="1506" name="Freeform: Shape 1505">
                <a:extLst>
                  <a:ext uri="{FF2B5EF4-FFF2-40B4-BE49-F238E27FC236}">
                    <a16:creationId xmlns="" xmlns:a16="http://schemas.microsoft.com/office/drawing/2014/main" id="{BFC2D6C6-CFC8-44BB-A3E3-64E90C60ABEE}"/>
                  </a:ext>
                </a:extLst>
              </p:cNvPr>
              <p:cNvSpPr/>
              <p:nvPr/>
            </p:nvSpPr>
            <p:spPr>
              <a:xfrm>
                <a:off x="5233631" y="4557771"/>
                <a:ext cx="156948" cy="195356"/>
              </a:xfrm>
              <a:custGeom>
                <a:avLst/>
                <a:gdLst>
                  <a:gd name="connsiteX0" fmla="*/ 87210 w 156948"/>
                  <a:gd name="connsiteY0" fmla="*/ 12069 h 195356"/>
                  <a:gd name="connsiteX1" fmla="*/ 82824 w 156948"/>
                  <a:gd name="connsiteY1" fmla="*/ 9500 h 195356"/>
                  <a:gd name="connsiteX2" fmla="*/ 52316 w 156948"/>
                  <a:gd name="connsiteY2" fmla="*/ 2 h 195356"/>
                  <a:gd name="connsiteX3" fmla="*/ 51517 w 156948"/>
                  <a:gd name="connsiteY3" fmla="*/ 2 h 195356"/>
                  <a:gd name="connsiteX4" fmla="*/ 46670 w 156948"/>
                  <a:gd name="connsiteY4" fmla="*/ 268 h 195356"/>
                  <a:gd name="connsiteX5" fmla="*/ 10953 w 156948"/>
                  <a:gd name="connsiteY5" fmla="*/ 20186 h 195356"/>
                  <a:gd name="connsiteX6" fmla="*/ 10444 w 156948"/>
                  <a:gd name="connsiteY6" fmla="*/ 20792 h 195356"/>
                  <a:gd name="connsiteX7" fmla="*/ 9596 w 156948"/>
                  <a:gd name="connsiteY7" fmla="*/ 21931 h 195356"/>
                  <a:gd name="connsiteX8" fmla="*/ 9039 w 156948"/>
                  <a:gd name="connsiteY8" fmla="*/ 22707 h 195356"/>
                  <a:gd name="connsiteX9" fmla="*/ 8384 w 156948"/>
                  <a:gd name="connsiteY9" fmla="*/ 23676 h 195356"/>
                  <a:gd name="connsiteX10" fmla="*/ 7221 w 156948"/>
                  <a:gd name="connsiteY10" fmla="*/ 25590 h 195356"/>
                  <a:gd name="connsiteX11" fmla="*/ 6809 w 156948"/>
                  <a:gd name="connsiteY11" fmla="*/ 26293 h 195356"/>
                  <a:gd name="connsiteX12" fmla="*/ 6301 w 156948"/>
                  <a:gd name="connsiteY12" fmla="*/ 27262 h 195356"/>
                  <a:gd name="connsiteX13" fmla="*/ 6301 w 156948"/>
                  <a:gd name="connsiteY13" fmla="*/ 27262 h 195356"/>
                  <a:gd name="connsiteX14" fmla="*/ 0 w 156948"/>
                  <a:gd name="connsiteY14" fmla="*/ 52221 h 195356"/>
                  <a:gd name="connsiteX15" fmla="*/ 0 w 156948"/>
                  <a:gd name="connsiteY15" fmla="*/ 54280 h 195356"/>
                  <a:gd name="connsiteX16" fmla="*/ 0 w 156948"/>
                  <a:gd name="connsiteY16" fmla="*/ 57212 h 195356"/>
                  <a:gd name="connsiteX17" fmla="*/ 0 w 156948"/>
                  <a:gd name="connsiteY17" fmla="*/ 62349 h 195356"/>
                  <a:gd name="connsiteX18" fmla="*/ 69739 w 156948"/>
                  <a:gd name="connsiteY18" fmla="*/ 183168 h 195356"/>
                  <a:gd name="connsiteX19" fmla="*/ 74197 w 156948"/>
                  <a:gd name="connsiteY19" fmla="*/ 185737 h 195356"/>
                  <a:gd name="connsiteX20" fmla="*/ 104632 w 156948"/>
                  <a:gd name="connsiteY20" fmla="*/ 195357 h 195356"/>
                  <a:gd name="connsiteX21" fmla="*/ 105262 w 156948"/>
                  <a:gd name="connsiteY21" fmla="*/ 195357 h 195356"/>
                  <a:gd name="connsiteX22" fmla="*/ 107055 w 156948"/>
                  <a:gd name="connsiteY22" fmla="*/ 195357 h 195356"/>
                  <a:gd name="connsiteX23" fmla="*/ 107637 w 156948"/>
                  <a:gd name="connsiteY23" fmla="*/ 195357 h 195356"/>
                  <a:gd name="connsiteX24" fmla="*/ 109188 w 156948"/>
                  <a:gd name="connsiteY24" fmla="*/ 195235 h 195356"/>
                  <a:gd name="connsiteX25" fmla="*/ 109963 w 156948"/>
                  <a:gd name="connsiteY25" fmla="*/ 195235 h 195356"/>
                  <a:gd name="connsiteX26" fmla="*/ 110375 w 156948"/>
                  <a:gd name="connsiteY26" fmla="*/ 195235 h 195356"/>
                  <a:gd name="connsiteX27" fmla="*/ 146892 w 156948"/>
                  <a:gd name="connsiteY27" fmla="*/ 174081 h 195356"/>
                  <a:gd name="connsiteX28" fmla="*/ 147958 w 156948"/>
                  <a:gd name="connsiteY28" fmla="*/ 172579 h 195356"/>
                  <a:gd name="connsiteX29" fmla="*/ 148079 w 156948"/>
                  <a:gd name="connsiteY29" fmla="*/ 172385 h 195356"/>
                  <a:gd name="connsiteX30" fmla="*/ 149243 w 156948"/>
                  <a:gd name="connsiteY30" fmla="*/ 170568 h 195356"/>
                  <a:gd name="connsiteX31" fmla="*/ 156948 w 156948"/>
                  <a:gd name="connsiteY31" fmla="*/ 143234 h 195356"/>
                  <a:gd name="connsiteX32" fmla="*/ 156948 w 156948"/>
                  <a:gd name="connsiteY32" fmla="*/ 133081 h 195356"/>
                  <a:gd name="connsiteX33" fmla="*/ 87210 w 156948"/>
                  <a:gd name="connsiteY33" fmla="*/ 12069 h 195356"/>
                  <a:gd name="connsiteX34" fmla="*/ 71895 w 156948"/>
                  <a:gd name="connsiteY34" fmla="*/ 169453 h 195356"/>
                  <a:gd name="connsiteX35" fmla="*/ 13013 w 156948"/>
                  <a:gd name="connsiteY35" fmla="*/ 67462 h 195356"/>
                  <a:gd name="connsiteX36" fmla="*/ 71895 w 156948"/>
                  <a:gd name="connsiteY36" fmla="*/ 33538 h 195356"/>
                  <a:gd name="connsiteX37" fmla="*/ 130802 w 156948"/>
                  <a:gd name="connsiteY37" fmla="*/ 135529 h 195356"/>
                  <a:gd name="connsiteX38" fmla="*/ 71895 w 156948"/>
                  <a:gd name="connsiteY38" fmla="*/ 169453 h 19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6948" h="195356">
                    <a:moveTo>
                      <a:pt x="87210" y="12069"/>
                    </a:moveTo>
                    <a:lnTo>
                      <a:pt x="82824" y="9500"/>
                    </a:lnTo>
                    <a:cubicBezTo>
                      <a:pt x="73628" y="3794"/>
                      <a:pt x="63128" y="522"/>
                      <a:pt x="52316" y="2"/>
                    </a:cubicBezTo>
                    <a:lnTo>
                      <a:pt x="51517" y="2"/>
                    </a:lnTo>
                    <a:cubicBezTo>
                      <a:pt x="49898" y="-13"/>
                      <a:pt x="48279" y="77"/>
                      <a:pt x="46670" y="268"/>
                    </a:cubicBezTo>
                    <a:cubicBezTo>
                      <a:pt x="32551" y="1770"/>
                      <a:pt x="19652" y="8962"/>
                      <a:pt x="10953" y="20186"/>
                    </a:cubicBezTo>
                    <a:lnTo>
                      <a:pt x="10444" y="20792"/>
                    </a:lnTo>
                    <a:cubicBezTo>
                      <a:pt x="10153" y="21180"/>
                      <a:pt x="9863" y="21543"/>
                      <a:pt x="9596" y="21931"/>
                    </a:cubicBezTo>
                    <a:lnTo>
                      <a:pt x="9039" y="22707"/>
                    </a:lnTo>
                    <a:cubicBezTo>
                      <a:pt x="8796" y="23022"/>
                      <a:pt x="8602" y="23337"/>
                      <a:pt x="8384" y="23676"/>
                    </a:cubicBezTo>
                    <a:cubicBezTo>
                      <a:pt x="8166" y="24015"/>
                      <a:pt x="7585" y="24936"/>
                      <a:pt x="7221" y="25590"/>
                    </a:cubicBezTo>
                    <a:cubicBezTo>
                      <a:pt x="7076" y="25808"/>
                      <a:pt x="6955" y="26050"/>
                      <a:pt x="6809" y="26293"/>
                    </a:cubicBezTo>
                    <a:lnTo>
                      <a:pt x="6301" y="27262"/>
                    </a:lnTo>
                    <a:lnTo>
                      <a:pt x="6301" y="27262"/>
                    </a:lnTo>
                    <a:cubicBezTo>
                      <a:pt x="2137" y="34922"/>
                      <a:pt x="-29" y="43504"/>
                      <a:pt x="0" y="52221"/>
                    </a:cubicBezTo>
                    <a:lnTo>
                      <a:pt x="0" y="54280"/>
                    </a:lnTo>
                    <a:cubicBezTo>
                      <a:pt x="0" y="55250"/>
                      <a:pt x="0" y="56219"/>
                      <a:pt x="0" y="57212"/>
                    </a:cubicBezTo>
                    <a:lnTo>
                      <a:pt x="0" y="62349"/>
                    </a:lnTo>
                    <a:cubicBezTo>
                      <a:pt x="0" y="106839"/>
                      <a:pt x="31211" y="160923"/>
                      <a:pt x="69739" y="183168"/>
                    </a:cubicBezTo>
                    <a:lnTo>
                      <a:pt x="74197" y="185737"/>
                    </a:lnTo>
                    <a:cubicBezTo>
                      <a:pt x="83357" y="191482"/>
                      <a:pt x="93835" y="194794"/>
                      <a:pt x="104632" y="195357"/>
                    </a:cubicBezTo>
                    <a:lnTo>
                      <a:pt x="105262" y="195357"/>
                    </a:lnTo>
                    <a:lnTo>
                      <a:pt x="107055" y="195357"/>
                    </a:lnTo>
                    <a:lnTo>
                      <a:pt x="107637" y="195357"/>
                    </a:lnTo>
                    <a:cubicBezTo>
                      <a:pt x="108170" y="195357"/>
                      <a:pt x="108679" y="195357"/>
                      <a:pt x="109188" y="195235"/>
                    </a:cubicBezTo>
                    <a:lnTo>
                      <a:pt x="109963" y="195235"/>
                    </a:lnTo>
                    <a:lnTo>
                      <a:pt x="110375" y="195235"/>
                    </a:lnTo>
                    <a:cubicBezTo>
                      <a:pt x="124980" y="193629"/>
                      <a:pt x="138234" y="185952"/>
                      <a:pt x="146892" y="174081"/>
                    </a:cubicBezTo>
                    <a:cubicBezTo>
                      <a:pt x="147256" y="173597"/>
                      <a:pt x="147595" y="173088"/>
                      <a:pt x="147958" y="172579"/>
                    </a:cubicBezTo>
                    <a:lnTo>
                      <a:pt x="148079" y="172385"/>
                    </a:lnTo>
                    <a:lnTo>
                      <a:pt x="149243" y="170568"/>
                    </a:lnTo>
                    <a:cubicBezTo>
                      <a:pt x="154300" y="162348"/>
                      <a:pt x="156968" y="152883"/>
                      <a:pt x="156948" y="143234"/>
                    </a:cubicBezTo>
                    <a:lnTo>
                      <a:pt x="156948" y="133081"/>
                    </a:lnTo>
                    <a:cubicBezTo>
                      <a:pt x="156948" y="88398"/>
                      <a:pt x="125738" y="34313"/>
                      <a:pt x="87210" y="12069"/>
                    </a:cubicBezTo>
                    <a:close/>
                    <a:moveTo>
                      <a:pt x="71895" y="169453"/>
                    </a:moveTo>
                    <a:cubicBezTo>
                      <a:pt x="39377" y="150673"/>
                      <a:pt x="13013" y="105021"/>
                      <a:pt x="13013" y="67462"/>
                    </a:cubicBezTo>
                    <a:cubicBezTo>
                      <a:pt x="13013" y="29903"/>
                      <a:pt x="39377" y="14662"/>
                      <a:pt x="71895" y="33538"/>
                    </a:cubicBezTo>
                    <a:cubicBezTo>
                      <a:pt x="104414" y="52414"/>
                      <a:pt x="130802" y="97970"/>
                      <a:pt x="130802" y="135529"/>
                    </a:cubicBezTo>
                    <a:cubicBezTo>
                      <a:pt x="130802" y="173088"/>
                      <a:pt x="104414" y="188257"/>
                      <a:pt x="71895" y="169453"/>
                    </a:cubicBezTo>
                    <a:close/>
                  </a:path>
                </a:pathLst>
              </a:custGeom>
              <a:solidFill>
                <a:srgbClr val="37474F"/>
              </a:solidFill>
              <a:ln w="2419" cap="flat">
                <a:noFill/>
                <a:prstDash val="solid"/>
                <a:miter/>
              </a:ln>
            </p:spPr>
            <p:txBody>
              <a:bodyPr rtlCol="0" anchor="ctr"/>
              <a:lstStyle/>
              <a:p>
                <a:endParaRPr lang="en-US"/>
              </a:p>
            </p:txBody>
          </p:sp>
          <p:sp>
            <p:nvSpPr>
              <p:cNvPr id="1507" name="Freeform: Shape 1506">
                <a:extLst>
                  <a:ext uri="{FF2B5EF4-FFF2-40B4-BE49-F238E27FC236}">
                    <a16:creationId xmlns="" xmlns:a16="http://schemas.microsoft.com/office/drawing/2014/main" id="{0F1C8C12-9280-4569-A094-CF8C994ED4A6}"/>
                  </a:ext>
                </a:extLst>
              </p:cNvPr>
              <p:cNvSpPr/>
              <p:nvPr/>
            </p:nvSpPr>
            <p:spPr>
              <a:xfrm>
                <a:off x="5233825" y="4565321"/>
                <a:ext cx="143644" cy="187807"/>
              </a:xfrm>
              <a:custGeom>
                <a:avLst/>
                <a:gdLst>
                  <a:gd name="connsiteX0" fmla="*/ 73931 w 143644"/>
                  <a:gd name="connsiteY0" fmla="*/ 12080 h 187807"/>
                  <a:gd name="connsiteX1" fmla="*/ 69472 w 143644"/>
                  <a:gd name="connsiteY1" fmla="*/ 9511 h 187807"/>
                  <a:gd name="connsiteX2" fmla="*/ 20548 w 143644"/>
                  <a:gd name="connsiteY2" fmla="*/ 4398 h 187807"/>
                  <a:gd name="connsiteX3" fmla="*/ 19603 w 143644"/>
                  <a:gd name="connsiteY3" fmla="*/ 4980 h 187807"/>
                  <a:gd name="connsiteX4" fmla="*/ 19361 w 143644"/>
                  <a:gd name="connsiteY4" fmla="*/ 5125 h 187807"/>
                  <a:gd name="connsiteX5" fmla="*/ 18222 w 143644"/>
                  <a:gd name="connsiteY5" fmla="*/ 5852 h 187807"/>
                  <a:gd name="connsiteX6" fmla="*/ 17132 w 143644"/>
                  <a:gd name="connsiteY6" fmla="*/ 6628 h 187807"/>
                  <a:gd name="connsiteX7" fmla="*/ 15024 w 143644"/>
                  <a:gd name="connsiteY7" fmla="*/ 8299 h 187807"/>
                  <a:gd name="connsiteX8" fmla="*/ 14030 w 143644"/>
                  <a:gd name="connsiteY8" fmla="*/ 9196 h 187807"/>
                  <a:gd name="connsiteX9" fmla="*/ 12092 w 143644"/>
                  <a:gd name="connsiteY9" fmla="*/ 11159 h 187807"/>
                  <a:gd name="connsiteX10" fmla="*/ 11171 w 143644"/>
                  <a:gd name="connsiteY10" fmla="*/ 12201 h 187807"/>
                  <a:gd name="connsiteX11" fmla="*/ 10274 w 143644"/>
                  <a:gd name="connsiteY11" fmla="*/ 13267 h 187807"/>
                  <a:gd name="connsiteX12" fmla="*/ 9426 w 143644"/>
                  <a:gd name="connsiteY12" fmla="*/ 14406 h 187807"/>
                  <a:gd name="connsiteX13" fmla="*/ 8869 w 143644"/>
                  <a:gd name="connsiteY13" fmla="*/ 15181 h 187807"/>
                  <a:gd name="connsiteX14" fmla="*/ 8215 w 143644"/>
                  <a:gd name="connsiteY14" fmla="*/ 16151 h 187807"/>
                  <a:gd name="connsiteX15" fmla="*/ 7051 w 143644"/>
                  <a:gd name="connsiteY15" fmla="*/ 18065 h 187807"/>
                  <a:gd name="connsiteX16" fmla="*/ 6640 w 143644"/>
                  <a:gd name="connsiteY16" fmla="*/ 18767 h 187807"/>
                  <a:gd name="connsiteX17" fmla="*/ 6131 w 143644"/>
                  <a:gd name="connsiteY17" fmla="*/ 19737 h 187807"/>
                  <a:gd name="connsiteX18" fmla="*/ 5646 w 143644"/>
                  <a:gd name="connsiteY18" fmla="*/ 20706 h 187807"/>
                  <a:gd name="connsiteX19" fmla="*/ 4022 w 143644"/>
                  <a:gd name="connsiteY19" fmla="*/ 24365 h 187807"/>
                  <a:gd name="connsiteX20" fmla="*/ 3271 w 143644"/>
                  <a:gd name="connsiteY20" fmla="*/ 26425 h 187807"/>
                  <a:gd name="connsiteX21" fmla="*/ 3271 w 143644"/>
                  <a:gd name="connsiteY21" fmla="*/ 26425 h 187807"/>
                  <a:gd name="connsiteX22" fmla="*/ 2084 w 143644"/>
                  <a:gd name="connsiteY22" fmla="*/ 30326 h 187807"/>
                  <a:gd name="connsiteX23" fmla="*/ 1551 w 143644"/>
                  <a:gd name="connsiteY23" fmla="*/ 32531 h 187807"/>
                  <a:gd name="connsiteX24" fmla="*/ 1018 w 143644"/>
                  <a:gd name="connsiteY24" fmla="*/ 35100 h 187807"/>
                  <a:gd name="connsiteX25" fmla="*/ 800 w 143644"/>
                  <a:gd name="connsiteY25" fmla="*/ 36360 h 187807"/>
                  <a:gd name="connsiteX26" fmla="*/ 485 w 143644"/>
                  <a:gd name="connsiteY26" fmla="*/ 38516 h 187807"/>
                  <a:gd name="connsiteX27" fmla="*/ 194 w 143644"/>
                  <a:gd name="connsiteY27" fmla="*/ 40939 h 187807"/>
                  <a:gd name="connsiteX28" fmla="*/ 194 w 143644"/>
                  <a:gd name="connsiteY28" fmla="*/ 41327 h 187807"/>
                  <a:gd name="connsiteX29" fmla="*/ 0 w 143644"/>
                  <a:gd name="connsiteY29" fmla="*/ 43484 h 187807"/>
                  <a:gd name="connsiteX30" fmla="*/ 0 w 143644"/>
                  <a:gd name="connsiteY30" fmla="*/ 44356 h 187807"/>
                  <a:gd name="connsiteX31" fmla="*/ 0 w 143644"/>
                  <a:gd name="connsiteY31" fmla="*/ 46779 h 187807"/>
                  <a:gd name="connsiteX32" fmla="*/ 0 w 143644"/>
                  <a:gd name="connsiteY32" fmla="*/ 49711 h 187807"/>
                  <a:gd name="connsiteX33" fmla="*/ 0 w 143644"/>
                  <a:gd name="connsiteY33" fmla="*/ 54848 h 187807"/>
                  <a:gd name="connsiteX34" fmla="*/ 69738 w 143644"/>
                  <a:gd name="connsiteY34" fmla="*/ 175667 h 187807"/>
                  <a:gd name="connsiteX35" fmla="*/ 74197 w 143644"/>
                  <a:gd name="connsiteY35" fmla="*/ 178236 h 187807"/>
                  <a:gd name="connsiteX36" fmla="*/ 105068 w 143644"/>
                  <a:gd name="connsiteY36" fmla="*/ 187807 h 187807"/>
                  <a:gd name="connsiteX37" fmla="*/ 106861 w 143644"/>
                  <a:gd name="connsiteY37" fmla="*/ 187807 h 187807"/>
                  <a:gd name="connsiteX38" fmla="*/ 107443 w 143644"/>
                  <a:gd name="connsiteY38" fmla="*/ 187807 h 187807"/>
                  <a:gd name="connsiteX39" fmla="*/ 108994 w 143644"/>
                  <a:gd name="connsiteY39" fmla="*/ 187686 h 187807"/>
                  <a:gd name="connsiteX40" fmla="*/ 109769 w 143644"/>
                  <a:gd name="connsiteY40" fmla="*/ 187686 h 187807"/>
                  <a:gd name="connsiteX41" fmla="*/ 111296 w 143644"/>
                  <a:gd name="connsiteY41" fmla="*/ 187468 h 187807"/>
                  <a:gd name="connsiteX42" fmla="*/ 112653 w 143644"/>
                  <a:gd name="connsiteY42" fmla="*/ 187225 h 187807"/>
                  <a:gd name="connsiteX43" fmla="*/ 113961 w 143644"/>
                  <a:gd name="connsiteY43" fmla="*/ 186959 h 187807"/>
                  <a:gd name="connsiteX44" fmla="*/ 116384 w 143644"/>
                  <a:gd name="connsiteY44" fmla="*/ 186280 h 187807"/>
                  <a:gd name="connsiteX45" fmla="*/ 117402 w 143644"/>
                  <a:gd name="connsiteY45" fmla="*/ 185965 h 187807"/>
                  <a:gd name="connsiteX46" fmla="*/ 118517 w 143644"/>
                  <a:gd name="connsiteY46" fmla="*/ 185553 h 187807"/>
                  <a:gd name="connsiteX47" fmla="*/ 119437 w 143644"/>
                  <a:gd name="connsiteY47" fmla="*/ 185166 h 187807"/>
                  <a:gd name="connsiteX48" fmla="*/ 121424 w 143644"/>
                  <a:gd name="connsiteY48" fmla="*/ 184269 h 187807"/>
                  <a:gd name="connsiteX49" fmla="*/ 122394 w 143644"/>
                  <a:gd name="connsiteY49" fmla="*/ 183760 h 187807"/>
                  <a:gd name="connsiteX50" fmla="*/ 122660 w 143644"/>
                  <a:gd name="connsiteY50" fmla="*/ 183615 h 187807"/>
                  <a:gd name="connsiteX51" fmla="*/ 123024 w 143644"/>
                  <a:gd name="connsiteY51" fmla="*/ 183421 h 187807"/>
                  <a:gd name="connsiteX52" fmla="*/ 123630 w 143644"/>
                  <a:gd name="connsiteY52" fmla="*/ 183082 h 187807"/>
                  <a:gd name="connsiteX53" fmla="*/ 143645 w 143644"/>
                  <a:gd name="connsiteY53" fmla="*/ 138157 h 187807"/>
                  <a:gd name="connsiteX54" fmla="*/ 143645 w 143644"/>
                  <a:gd name="connsiteY54" fmla="*/ 133019 h 187807"/>
                  <a:gd name="connsiteX55" fmla="*/ 73931 w 143644"/>
                  <a:gd name="connsiteY55" fmla="*/ 12080 h 187807"/>
                  <a:gd name="connsiteX56" fmla="*/ 71701 w 143644"/>
                  <a:gd name="connsiteY56" fmla="*/ 161903 h 187807"/>
                  <a:gd name="connsiteX57" fmla="*/ 12819 w 143644"/>
                  <a:gd name="connsiteY57" fmla="*/ 59913 h 187807"/>
                  <a:gd name="connsiteX58" fmla="*/ 71701 w 143644"/>
                  <a:gd name="connsiteY58" fmla="*/ 25989 h 187807"/>
                  <a:gd name="connsiteX59" fmla="*/ 130608 w 143644"/>
                  <a:gd name="connsiteY59" fmla="*/ 127979 h 187807"/>
                  <a:gd name="connsiteX60" fmla="*/ 71701 w 143644"/>
                  <a:gd name="connsiteY60" fmla="*/ 161903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3644" h="187807">
                    <a:moveTo>
                      <a:pt x="73931" y="12080"/>
                    </a:moveTo>
                    <a:lnTo>
                      <a:pt x="69472" y="9511"/>
                    </a:lnTo>
                    <a:cubicBezTo>
                      <a:pt x="50426" y="-1490"/>
                      <a:pt x="33125" y="-2605"/>
                      <a:pt x="20548" y="4398"/>
                    </a:cubicBezTo>
                    <a:cubicBezTo>
                      <a:pt x="20224" y="4575"/>
                      <a:pt x="19906" y="4769"/>
                      <a:pt x="19603" y="4980"/>
                    </a:cubicBezTo>
                    <a:lnTo>
                      <a:pt x="19361" y="5125"/>
                    </a:lnTo>
                    <a:cubicBezTo>
                      <a:pt x="18973" y="5367"/>
                      <a:pt x="18586" y="5585"/>
                      <a:pt x="18222" y="5852"/>
                    </a:cubicBezTo>
                    <a:cubicBezTo>
                      <a:pt x="17859" y="6119"/>
                      <a:pt x="17471" y="6361"/>
                      <a:pt x="17132" y="6628"/>
                    </a:cubicBezTo>
                    <a:cubicBezTo>
                      <a:pt x="16398" y="7144"/>
                      <a:pt x="15692" y="7701"/>
                      <a:pt x="15024" y="8299"/>
                    </a:cubicBezTo>
                    <a:lnTo>
                      <a:pt x="14030" y="9196"/>
                    </a:lnTo>
                    <a:cubicBezTo>
                      <a:pt x="13342" y="9807"/>
                      <a:pt x="12695" y="10463"/>
                      <a:pt x="12092" y="11159"/>
                    </a:cubicBezTo>
                    <a:cubicBezTo>
                      <a:pt x="11764" y="11488"/>
                      <a:pt x="11457" y="11837"/>
                      <a:pt x="11171" y="12201"/>
                    </a:cubicBezTo>
                    <a:cubicBezTo>
                      <a:pt x="10856" y="12540"/>
                      <a:pt x="10565" y="12903"/>
                      <a:pt x="10274" y="13267"/>
                    </a:cubicBezTo>
                    <a:cubicBezTo>
                      <a:pt x="9983" y="13630"/>
                      <a:pt x="9693" y="14018"/>
                      <a:pt x="9426" y="14406"/>
                    </a:cubicBezTo>
                    <a:lnTo>
                      <a:pt x="8869" y="15181"/>
                    </a:lnTo>
                    <a:cubicBezTo>
                      <a:pt x="8626" y="15496"/>
                      <a:pt x="8433" y="15811"/>
                      <a:pt x="8215" y="16151"/>
                    </a:cubicBezTo>
                    <a:cubicBezTo>
                      <a:pt x="7996" y="16490"/>
                      <a:pt x="7415" y="17411"/>
                      <a:pt x="7051" y="18065"/>
                    </a:cubicBezTo>
                    <a:cubicBezTo>
                      <a:pt x="6906" y="18283"/>
                      <a:pt x="6785" y="18525"/>
                      <a:pt x="6640" y="18767"/>
                    </a:cubicBezTo>
                    <a:lnTo>
                      <a:pt x="6131" y="19737"/>
                    </a:lnTo>
                    <a:lnTo>
                      <a:pt x="5646" y="20706"/>
                    </a:lnTo>
                    <a:cubicBezTo>
                      <a:pt x="5064" y="21869"/>
                      <a:pt x="4507" y="23129"/>
                      <a:pt x="4022" y="24365"/>
                    </a:cubicBezTo>
                    <a:cubicBezTo>
                      <a:pt x="3756" y="25043"/>
                      <a:pt x="3489" y="25722"/>
                      <a:pt x="3271" y="26425"/>
                    </a:cubicBezTo>
                    <a:lnTo>
                      <a:pt x="3271" y="26425"/>
                    </a:lnTo>
                    <a:cubicBezTo>
                      <a:pt x="2835" y="27685"/>
                      <a:pt x="2447" y="28993"/>
                      <a:pt x="2084" y="30326"/>
                    </a:cubicBezTo>
                    <a:cubicBezTo>
                      <a:pt x="1890" y="31053"/>
                      <a:pt x="1720" y="31780"/>
                      <a:pt x="1551" y="32531"/>
                    </a:cubicBezTo>
                    <a:cubicBezTo>
                      <a:pt x="1381" y="33282"/>
                      <a:pt x="1163" y="34251"/>
                      <a:pt x="1018" y="35100"/>
                    </a:cubicBezTo>
                    <a:lnTo>
                      <a:pt x="800" y="36360"/>
                    </a:lnTo>
                    <a:cubicBezTo>
                      <a:pt x="678" y="37062"/>
                      <a:pt x="582" y="37789"/>
                      <a:pt x="485" y="38516"/>
                    </a:cubicBezTo>
                    <a:cubicBezTo>
                      <a:pt x="388" y="39243"/>
                      <a:pt x="267" y="40115"/>
                      <a:pt x="194" y="40939"/>
                    </a:cubicBezTo>
                    <a:cubicBezTo>
                      <a:pt x="182" y="41068"/>
                      <a:pt x="182" y="41199"/>
                      <a:pt x="194" y="41327"/>
                    </a:cubicBezTo>
                    <a:cubicBezTo>
                      <a:pt x="194" y="42054"/>
                      <a:pt x="49" y="42757"/>
                      <a:pt x="0" y="43484"/>
                    </a:cubicBezTo>
                    <a:cubicBezTo>
                      <a:pt x="0" y="43774"/>
                      <a:pt x="0" y="44065"/>
                      <a:pt x="0" y="44356"/>
                    </a:cubicBezTo>
                    <a:cubicBezTo>
                      <a:pt x="0" y="45131"/>
                      <a:pt x="0" y="45955"/>
                      <a:pt x="0" y="46779"/>
                    </a:cubicBezTo>
                    <a:cubicBezTo>
                      <a:pt x="0" y="47603"/>
                      <a:pt x="0" y="48718"/>
                      <a:pt x="0" y="49711"/>
                    </a:cubicBezTo>
                    <a:lnTo>
                      <a:pt x="0" y="54848"/>
                    </a:lnTo>
                    <a:cubicBezTo>
                      <a:pt x="0" y="99337"/>
                      <a:pt x="31210" y="153422"/>
                      <a:pt x="69738" y="175667"/>
                    </a:cubicBezTo>
                    <a:lnTo>
                      <a:pt x="74197" y="178236"/>
                    </a:lnTo>
                    <a:cubicBezTo>
                      <a:pt x="83483" y="184051"/>
                      <a:pt x="94120" y="187349"/>
                      <a:pt x="105068" y="187807"/>
                    </a:cubicBezTo>
                    <a:lnTo>
                      <a:pt x="106861" y="187807"/>
                    </a:lnTo>
                    <a:lnTo>
                      <a:pt x="107443" y="187807"/>
                    </a:lnTo>
                    <a:cubicBezTo>
                      <a:pt x="107976" y="187807"/>
                      <a:pt x="108485" y="187807"/>
                      <a:pt x="108994" y="187686"/>
                    </a:cubicBezTo>
                    <a:lnTo>
                      <a:pt x="109769" y="187686"/>
                    </a:lnTo>
                    <a:lnTo>
                      <a:pt x="111296" y="187468"/>
                    </a:lnTo>
                    <a:lnTo>
                      <a:pt x="112653" y="187225"/>
                    </a:lnTo>
                    <a:lnTo>
                      <a:pt x="113961" y="186959"/>
                    </a:lnTo>
                    <a:cubicBezTo>
                      <a:pt x="114785" y="186765"/>
                      <a:pt x="115609" y="186547"/>
                      <a:pt x="116384" y="186280"/>
                    </a:cubicBezTo>
                    <a:lnTo>
                      <a:pt x="117402" y="185965"/>
                    </a:lnTo>
                    <a:lnTo>
                      <a:pt x="118517" y="185553"/>
                    </a:lnTo>
                    <a:lnTo>
                      <a:pt x="119437" y="185166"/>
                    </a:lnTo>
                    <a:cubicBezTo>
                      <a:pt x="120116" y="184902"/>
                      <a:pt x="120778" y="184604"/>
                      <a:pt x="121424" y="184269"/>
                    </a:cubicBezTo>
                    <a:lnTo>
                      <a:pt x="122394" y="183760"/>
                    </a:lnTo>
                    <a:lnTo>
                      <a:pt x="122660" y="183615"/>
                    </a:lnTo>
                    <a:lnTo>
                      <a:pt x="123024" y="183421"/>
                    </a:lnTo>
                    <a:cubicBezTo>
                      <a:pt x="123218" y="183421"/>
                      <a:pt x="123411" y="183179"/>
                      <a:pt x="123630" y="183082"/>
                    </a:cubicBezTo>
                    <a:cubicBezTo>
                      <a:pt x="136012" y="175667"/>
                      <a:pt x="143645" y="160159"/>
                      <a:pt x="143645" y="138157"/>
                    </a:cubicBezTo>
                    <a:lnTo>
                      <a:pt x="143645" y="133019"/>
                    </a:lnTo>
                    <a:cubicBezTo>
                      <a:pt x="143669" y="88458"/>
                      <a:pt x="112435" y="34324"/>
                      <a:pt x="73931" y="12080"/>
                    </a:cubicBezTo>
                    <a:close/>
                    <a:moveTo>
                      <a:pt x="71701" y="161903"/>
                    </a:moveTo>
                    <a:cubicBezTo>
                      <a:pt x="39182" y="143124"/>
                      <a:pt x="12819" y="97472"/>
                      <a:pt x="12819" y="59913"/>
                    </a:cubicBezTo>
                    <a:cubicBezTo>
                      <a:pt x="12819" y="22354"/>
                      <a:pt x="39182" y="7112"/>
                      <a:pt x="71701" y="25989"/>
                    </a:cubicBezTo>
                    <a:cubicBezTo>
                      <a:pt x="104220" y="44865"/>
                      <a:pt x="130608" y="90420"/>
                      <a:pt x="130608" y="127979"/>
                    </a:cubicBezTo>
                    <a:cubicBezTo>
                      <a:pt x="130608" y="165538"/>
                      <a:pt x="104220" y="180707"/>
                      <a:pt x="71701" y="161903"/>
                    </a:cubicBezTo>
                    <a:close/>
                  </a:path>
                </a:pathLst>
              </a:custGeom>
              <a:solidFill>
                <a:srgbClr val="263238"/>
              </a:solidFill>
              <a:ln w="2419" cap="flat">
                <a:noFill/>
                <a:prstDash val="solid"/>
                <a:miter/>
              </a:ln>
            </p:spPr>
            <p:txBody>
              <a:bodyPr rtlCol="0" anchor="ctr"/>
              <a:lstStyle/>
              <a:p>
                <a:endParaRPr lang="en-US"/>
              </a:p>
            </p:txBody>
          </p:sp>
          <p:sp>
            <p:nvSpPr>
              <p:cNvPr id="1508" name="Freeform: Shape 1507">
                <a:extLst>
                  <a:ext uri="{FF2B5EF4-FFF2-40B4-BE49-F238E27FC236}">
                    <a16:creationId xmlns="" xmlns:a16="http://schemas.microsoft.com/office/drawing/2014/main" id="{56A018F6-279C-4A17-A7D7-2D44FA130D40}"/>
                  </a:ext>
                </a:extLst>
              </p:cNvPr>
              <p:cNvSpPr/>
              <p:nvPr/>
            </p:nvSpPr>
            <p:spPr>
              <a:xfrm>
                <a:off x="5253186" y="4597052"/>
                <a:ext cx="96150" cy="129766"/>
              </a:xfrm>
              <a:custGeom>
                <a:avLst/>
                <a:gdLst>
                  <a:gd name="connsiteX0" fmla="*/ 96151 w 96150"/>
                  <a:gd name="connsiteY0" fmla="*/ 120552 h 129766"/>
                  <a:gd name="connsiteX1" fmla="*/ 52340 w 96150"/>
                  <a:gd name="connsiteY1" fmla="*/ 122636 h 129766"/>
                  <a:gd name="connsiteX2" fmla="*/ 0 w 96150"/>
                  <a:gd name="connsiteY2" fmla="*/ 31937 h 129766"/>
                  <a:gd name="connsiteX3" fmla="*/ 12431 w 96150"/>
                  <a:gd name="connsiteY3" fmla="*/ 0 h 129766"/>
                  <a:gd name="connsiteX4" fmla="*/ 3877 w 96150"/>
                  <a:gd name="connsiteY4" fmla="*/ 28181 h 129766"/>
                  <a:gd name="connsiteX5" fmla="*/ 56241 w 96150"/>
                  <a:gd name="connsiteY5" fmla="*/ 118856 h 129766"/>
                  <a:gd name="connsiteX6" fmla="*/ 96151 w 96150"/>
                  <a:gd name="connsiteY6" fmla="*/ 120552 h 12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50" h="129766">
                    <a:moveTo>
                      <a:pt x="96151" y="120552"/>
                    </a:moveTo>
                    <a:cubicBezTo>
                      <a:pt x="86822" y="131626"/>
                      <a:pt x="70683" y="133201"/>
                      <a:pt x="52340" y="122636"/>
                    </a:cubicBezTo>
                    <a:cubicBezTo>
                      <a:pt x="23432" y="105940"/>
                      <a:pt x="0" y="65353"/>
                      <a:pt x="0" y="31937"/>
                    </a:cubicBezTo>
                    <a:cubicBezTo>
                      <a:pt x="0" y="17035"/>
                      <a:pt x="4677" y="6082"/>
                      <a:pt x="12431" y="0"/>
                    </a:cubicBezTo>
                    <a:cubicBezTo>
                      <a:pt x="7027" y="6397"/>
                      <a:pt x="3877" y="15944"/>
                      <a:pt x="3877" y="28181"/>
                    </a:cubicBezTo>
                    <a:cubicBezTo>
                      <a:pt x="3877" y="61548"/>
                      <a:pt x="27333" y="102160"/>
                      <a:pt x="56241" y="118856"/>
                    </a:cubicBezTo>
                    <a:cubicBezTo>
                      <a:pt x="72210" y="128088"/>
                      <a:pt x="86531" y="128064"/>
                      <a:pt x="96151" y="120552"/>
                    </a:cubicBezTo>
                    <a:close/>
                  </a:path>
                </a:pathLst>
              </a:custGeom>
              <a:solidFill>
                <a:srgbClr val="BA68C8"/>
              </a:solidFill>
              <a:ln w="2419" cap="flat">
                <a:noFill/>
                <a:prstDash val="solid"/>
                <a:miter/>
              </a:ln>
            </p:spPr>
            <p:txBody>
              <a:bodyPr rtlCol="0" anchor="ctr"/>
              <a:lstStyle/>
              <a:p>
                <a:endParaRPr lang="en-US"/>
              </a:p>
            </p:txBody>
          </p:sp>
          <p:sp>
            <p:nvSpPr>
              <p:cNvPr id="1509" name="Freeform: Shape 1508">
                <a:extLst>
                  <a:ext uri="{FF2B5EF4-FFF2-40B4-BE49-F238E27FC236}">
                    <a16:creationId xmlns="" xmlns:a16="http://schemas.microsoft.com/office/drawing/2014/main" id="{72F84059-0577-45F1-94B2-348CC5CD47B4}"/>
                  </a:ext>
                </a:extLst>
              </p:cNvPr>
              <p:cNvSpPr/>
              <p:nvPr/>
            </p:nvSpPr>
            <p:spPr>
              <a:xfrm>
                <a:off x="5253186" y="4597052"/>
                <a:ext cx="96150" cy="129766"/>
              </a:xfrm>
              <a:custGeom>
                <a:avLst/>
                <a:gdLst>
                  <a:gd name="connsiteX0" fmla="*/ 96151 w 96150"/>
                  <a:gd name="connsiteY0" fmla="*/ 120552 h 129766"/>
                  <a:gd name="connsiteX1" fmla="*/ 52340 w 96150"/>
                  <a:gd name="connsiteY1" fmla="*/ 122636 h 129766"/>
                  <a:gd name="connsiteX2" fmla="*/ 0 w 96150"/>
                  <a:gd name="connsiteY2" fmla="*/ 31937 h 129766"/>
                  <a:gd name="connsiteX3" fmla="*/ 12431 w 96150"/>
                  <a:gd name="connsiteY3" fmla="*/ 0 h 129766"/>
                  <a:gd name="connsiteX4" fmla="*/ 3877 w 96150"/>
                  <a:gd name="connsiteY4" fmla="*/ 28181 h 129766"/>
                  <a:gd name="connsiteX5" fmla="*/ 56241 w 96150"/>
                  <a:gd name="connsiteY5" fmla="*/ 118856 h 129766"/>
                  <a:gd name="connsiteX6" fmla="*/ 96151 w 96150"/>
                  <a:gd name="connsiteY6" fmla="*/ 120552 h 12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50" h="129766">
                    <a:moveTo>
                      <a:pt x="96151" y="120552"/>
                    </a:moveTo>
                    <a:cubicBezTo>
                      <a:pt x="86822" y="131626"/>
                      <a:pt x="70683" y="133201"/>
                      <a:pt x="52340" y="122636"/>
                    </a:cubicBezTo>
                    <a:cubicBezTo>
                      <a:pt x="23432" y="105940"/>
                      <a:pt x="0" y="65353"/>
                      <a:pt x="0" y="31937"/>
                    </a:cubicBezTo>
                    <a:cubicBezTo>
                      <a:pt x="0" y="17035"/>
                      <a:pt x="4677" y="6082"/>
                      <a:pt x="12431" y="0"/>
                    </a:cubicBezTo>
                    <a:cubicBezTo>
                      <a:pt x="7027" y="6397"/>
                      <a:pt x="3877" y="15944"/>
                      <a:pt x="3877" y="28181"/>
                    </a:cubicBezTo>
                    <a:cubicBezTo>
                      <a:pt x="3877" y="61548"/>
                      <a:pt x="27333" y="102160"/>
                      <a:pt x="56241" y="118856"/>
                    </a:cubicBezTo>
                    <a:cubicBezTo>
                      <a:pt x="72210" y="128088"/>
                      <a:pt x="86531" y="128064"/>
                      <a:pt x="96151" y="120552"/>
                    </a:cubicBezTo>
                    <a:close/>
                  </a:path>
                </a:pathLst>
              </a:custGeom>
              <a:solidFill>
                <a:srgbClr val="000000">
                  <a:alpha val="20000"/>
                </a:srgbClr>
              </a:solidFill>
              <a:ln w="2419" cap="flat">
                <a:noFill/>
                <a:prstDash val="solid"/>
                <a:miter/>
              </a:ln>
            </p:spPr>
            <p:txBody>
              <a:bodyPr rtlCol="0" anchor="ctr"/>
              <a:lstStyle/>
              <a:p>
                <a:endParaRPr lang="en-US"/>
              </a:p>
            </p:txBody>
          </p:sp>
          <p:sp>
            <p:nvSpPr>
              <p:cNvPr id="1510" name="Freeform: Shape 1509">
                <a:extLst>
                  <a:ext uri="{FF2B5EF4-FFF2-40B4-BE49-F238E27FC236}">
                    <a16:creationId xmlns="" xmlns:a16="http://schemas.microsoft.com/office/drawing/2014/main" id="{ABD90D8C-89FA-4A1B-8FFF-E6454C358283}"/>
                  </a:ext>
                </a:extLst>
              </p:cNvPr>
              <p:cNvSpPr/>
              <p:nvPr/>
            </p:nvSpPr>
            <p:spPr>
              <a:xfrm>
                <a:off x="5246644" y="4583190"/>
                <a:ext cx="117765" cy="152008"/>
              </a:xfrm>
              <a:custGeom>
                <a:avLst/>
                <a:gdLst>
                  <a:gd name="connsiteX0" fmla="*/ 58883 w 117765"/>
                  <a:gd name="connsiteY0" fmla="*/ 8047 h 152008"/>
                  <a:gd name="connsiteX1" fmla="*/ 0 w 117765"/>
                  <a:gd name="connsiteY1" fmla="*/ 41971 h 152008"/>
                  <a:gd name="connsiteX2" fmla="*/ 58883 w 117765"/>
                  <a:gd name="connsiteY2" fmla="*/ 143962 h 152008"/>
                  <a:gd name="connsiteX3" fmla="*/ 117765 w 117765"/>
                  <a:gd name="connsiteY3" fmla="*/ 110038 h 152008"/>
                  <a:gd name="connsiteX4" fmla="*/ 58883 w 117765"/>
                  <a:gd name="connsiteY4" fmla="*/ 8047 h 152008"/>
                  <a:gd name="connsiteX5" fmla="*/ 58883 w 117765"/>
                  <a:gd name="connsiteY5" fmla="*/ 136474 h 152008"/>
                  <a:gd name="connsiteX6" fmla="*/ 6543 w 117765"/>
                  <a:gd name="connsiteY6" fmla="*/ 45824 h 152008"/>
                  <a:gd name="connsiteX7" fmla="*/ 58883 w 117765"/>
                  <a:gd name="connsiteY7" fmla="*/ 15583 h 152008"/>
                  <a:gd name="connsiteX8" fmla="*/ 111223 w 117765"/>
                  <a:gd name="connsiteY8" fmla="*/ 106257 h 152008"/>
                  <a:gd name="connsiteX9" fmla="*/ 58883 w 117765"/>
                  <a:gd name="connsiteY9" fmla="*/ 136474 h 15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765" h="152008">
                    <a:moveTo>
                      <a:pt x="58883" y="8047"/>
                    </a:moveTo>
                    <a:cubicBezTo>
                      <a:pt x="26364" y="-10733"/>
                      <a:pt x="0" y="4485"/>
                      <a:pt x="0" y="41971"/>
                    </a:cubicBezTo>
                    <a:cubicBezTo>
                      <a:pt x="0" y="79457"/>
                      <a:pt x="26364" y="125182"/>
                      <a:pt x="58883" y="143962"/>
                    </a:cubicBezTo>
                    <a:cubicBezTo>
                      <a:pt x="91402" y="162741"/>
                      <a:pt x="117765" y="147524"/>
                      <a:pt x="117765" y="110038"/>
                    </a:cubicBezTo>
                    <a:cubicBezTo>
                      <a:pt x="117765" y="72551"/>
                      <a:pt x="91402" y="26826"/>
                      <a:pt x="58883" y="8047"/>
                    </a:cubicBezTo>
                    <a:close/>
                    <a:moveTo>
                      <a:pt x="58883" y="136474"/>
                    </a:moveTo>
                    <a:cubicBezTo>
                      <a:pt x="29974" y="119803"/>
                      <a:pt x="6543" y="79191"/>
                      <a:pt x="6543" y="45824"/>
                    </a:cubicBezTo>
                    <a:cubicBezTo>
                      <a:pt x="6543" y="12457"/>
                      <a:pt x="29974" y="-1088"/>
                      <a:pt x="58883" y="15583"/>
                    </a:cubicBezTo>
                    <a:cubicBezTo>
                      <a:pt x="87791" y="32254"/>
                      <a:pt x="111223" y="72891"/>
                      <a:pt x="111223" y="106257"/>
                    </a:cubicBezTo>
                    <a:cubicBezTo>
                      <a:pt x="111223" y="139624"/>
                      <a:pt x="87791" y="153170"/>
                      <a:pt x="58883" y="136474"/>
                    </a:cubicBezTo>
                    <a:close/>
                  </a:path>
                </a:pathLst>
              </a:custGeom>
              <a:solidFill>
                <a:srgbClr val="BA68C8"/>
              </a:solidFill>
              <a:ln w="2419" cap="flat">
                <a:noFill/>
                <a:prstDash val="solid"/>
                <a:miter/>
              </a:ln>
            </p:spPr>
            <p:txBody>
              <a:bodyPr rtlCol="0" anchor="ctr"/>
              <a:lstStyle/>
              <a:p>
                <a:endParaRPr lang="en-US"/>
              </a:p>
            </p:txBody>
          </p:sp>
          <p:sp>
            <p:nvSpPr>
              <p:cNvPr id="1511" name="Freeform: Shape 1510">
                <a:extLst>
                  <a:ext uri="{FF2B5EF4-FFF2-40B4-BE49-F238E27FC236}">
                    <a16:creationId xmlns="" xmlns:a16="http://schemas.microsoft.com/office/drawing/2014/main" id="{470714EF-BD7F-443A-8EE3-4064A9482D13}"/>
                  </a:ext>
                </a:extLst>
              </p:cNvPr>
              <p:cNvSpPr/>
              <p:nvPr/>
            </p:nvSpPr>
            <p:spPr>
              <a:xfrm>
                <a:off x="5254640" y="4592860"/>
                <a:ext cx="101893" cy="132910"/>
              </a:xfrm>
              <a:custGeom>
                <a:avLst/>
                <a:gdLst>
                  <a:gd name="connsiteX0" fmla="*/ 101458 w 101893"/>
                  <a:gd name="connsiteY0" fmla="*/ 79988 h 132910"/>
                  <a:gd name="connsiteX1" fmla="*/ 101094 w 101893"/>
                  <a:gd name="connsiteY1" fmla="*/ 78220 h 132910"/>
                  <a:gd name="connsiteX2" fmla="*/ 55490 w 101893"/>
                  <a:gd name="connsiteY2" fmla="*/ 65983 h 132910"/>
                  <a:gd name="connsiteX3" fmla="*/ 54448 w 101893"/>
                  <a:gd name="connsiteY3" fmla="*/ 64480 h 132910"/>
                  <a:gd name="connsiteX4" fmla="*/ 87961 w 101893"/>
                  <a:gd name="connsiteY4" fmla="*/ 45095 h 132910"/>
                  <a:gd name="connsiteX5" fmla="*/ 87137 w 101893"/>
                  <a:gd name="connsiteY5" fmla="*/ 43714 h 132910"/>
                  <a:gd name="connsiteX6" fmla="*/ 53649 w 101893"/>
                  <a:gd name="connsiteY6" fmla="*/ 63099 h 132910"/>
                  <a:gd name="connsiteX7" fmla="*/ 52849 w 101893"/>
                  <a:gd name="connsiteY7" fmla="*/ 61427 h 132910"/>
                  <a:gd name="connsiteX8" fmla="*/ 64965 w 101893"/>
                  <a:gd name="connsiteY8" fmla="*/ 16284 h 132910"/>
                  <a:gd name="connsiteX9" fmla="*/ 63608 w 101893"/>
                  <a:gd name="connsiteY9" fmla="*/ 15096 h 132910"/>
                  <a:gd name="connsiteX10" fmla="*/ 51710 w 101893"/>
                  <a:gd name="connsiteY10" fmla="*/ 59489 h 132910"/>
                  <a:gd name="connsiteX11" fmla="*/ 50111 w 101893"/>
                  <a:gd name="connsiteY11" fmla="*/ 57671 h 132910"/>
                  <a:gd name="connsiteX12" fmla="*/ 38407 w 101893"/>
                  <a:gd name="connsiteY12" fmla="*/ 485 h 132910"/>
                  <a:gd name="connsiteX13" fmla="*/ 36662 w 101893"/>
                  <a:gd name="connsiteY13" fmla="*/ 0 h 132910"/>
                  <a:gd name="connsiteX14" fmla="*/ 48197 w 101893"/>
                  <a:gd name="connsiteY14" fmla="*/ 56411 h 132910"/>
                  <a:gd name="connsiteX15" fmla="*/ 46379 w 101893"/>
                  <a:gd name="connsiteY15" fmla="*/ 56145 h 132910"/>
                  <a:gd name="connsiteX16" fmla="*/ 14878 w 101893"/>
                  <a:gd name="connsiteY16" fmla="*/ 1720 h 132910"/>
                  <a:gd name="connsiteX17" fmla="*/ 13473 w 101893"/>
                  <a:gd name="connsiteY17" fmla="*/ 2496 h 132910"/>
                  <a:gd name="connsiteX18" fmla="*/ 44974 w 101893"/>
                  <a:gd name="connsiteY18" fmla="*/ 56944 h 132910"/>
                  <a:gd name="connsiteX19" fmla="*/ 44295 w 101893"/>
                  <a:gd name="connsiteY19" fmla="*/ 58689 h 132910"/>
                  <a:gd name="connsiteX20" fmla="*/ 678 w 101893"/>
                  <a:gd name="connsiteY20" fmla="*/ 20088 h 132910"/>
                  <a:gd name="connsiteX21" fmla="*/ 170 w 101893"/>
                  <a:gd name="connsiteY21" fmla="*/ 21784 h 132910"/>
                  <a:gd name="connsiteX22" fmla="*/ 44392 w 101893"/>
                  <a:gd name="connsiteY22" fmla="*/ 60918 h 132910"/>
                  <a:gd name="connsiteX23" fmla="*/ 45192 w 101893"/>
                  <a:gd name="connsiteY23" fmla="*/ 63220 h 132910"/>
                  <a:gd name="connsiteX24" fmla="*/ 0 w 101893"/>
                  <a:gd name="connsiteY24" fmla="*/ 51104 h 132910"/>
                  <a:gd name="connsiteX25" fmla="*/ 339 w 101893"/>
                  <a:gd name="connsiteY25" fmla="*/ 52849 h 132910"/>
                  <a:gd name="connsiteX26" fmla="*/ 46379 w 101893"/>
                  <a:gd name="connsiteY26" fmla="*/ 65183 h 132910"/>
                  <a:gd name="connsiteX27" fmla="*/ 47421 w 101893"/>
                  <a:gd name="connsiteY27" fmla="*/ 66710 h 132910"/>
                  <a:gd name="connsiteX28" fmla="*/ 13255 w 101893"/>
                  <a:gd name="connsiteY28" fmla="*/ 86434 h 132910"/>
                  <a:gd name="connsiteX29" fmla="*/ 14030 w 101893"/>
                  <a:gd name="connsiteY29" fmla="*/ 87839 h 132910"/>
                  <a:gd name="connsiteX30" fmla="*/ 48124 w 101893"/>
                  <a:gd name="connsiteY30" fmla="*/ 68188 h 132910"/>
                  <a:gd name="connsiteX31" fmla="*/ 48924 w 101893"/>
                  <a:gd name="connsiteY31" fmla="*/ 69860 h 132910"/>
                  <a:gd name="connsiteX32" fmla="*/ 36493 w 101893"/>
                  <a:gd name="connsiteY32" fmla="*/ 116239 h 132910"/>
                  <a:gd name="connsiteX33" fmla="*/ 37850 w 101893"/>
                  <a:gd name="connsiteY33" fmla="*/ 117475 h 132910"/>
                  <a:gd name="connsiteX34" fmla="*/ 50087 w 101893"/>
                  <a:gd name="connsiteY34" fmla="*/ 71798 h 132910"/>
                  <a:gd name="connsiteX35" fmla="*/ 51686 w 101893"/>
                  <a:gd name="connsiteY35" fmla="*/ 73616 h 132910"/>
                  <a:gd name="connsiteX36" fmla="*/ 63802 w 101893"/>
                  <a:gd name="connsiteY36" fmla="*/ 132474 h 132910"/>
                  <a:gd name="connsiteX37" fmla="*/ 65546 w 101893"/>
                  <a:gd name="connsiteY37" fmla="*/ 132910 h 132910"/>
                  <a:gd name="connsiteX38" fmla="*/ 53673 w 101893"/>
                  <a:gd name="connsiteY38" fmla="*/ 74876 h 132910"/>
                  <a:gd name="connsiteX39" fmla="*/ 55490 w 101893"/>
                  <a:gd name="connsiteY39" fmla="*/ 75142 h 132910"/>
                  <a:gd name="connsiteX40" fmla="*/ 87597 w 101893"/>
                  <a:gd name="connsiteY40" fmla="*/ 130875 h 132910"/>
                  <a:gd name="connsiteX41" fmla="*/ 88978 w 101893"/>
                  <a:gd name="connsiteY41" fmla="*/ 130027 h 132910"/>
                  <a:gd name="connsiteX42" fmla="*/ 56896 w 101893"/>
                  <a:gd name="connsiteY42" fmla="*/ 74464 h 132910"/>
                  <a:gd name="connsiteX43" fmla="*/ 57574 w 101893"/>
                  <a:gd name="connsiteY43" fmla="*/ 72719 h 132910"/>
                  <a:gd name="connsiteX44" fmla="*/ 101458 w 101893"/>
                  <a:gd name="connsiteY44" fmla="*/ 111635 h 132910"/>
                  <a:gd name="connsiteX45" fmla="*/ 101894 w 101893"/>
                  <a:gd name="connsiteY45" fmla="*/ 109890 h 132910"/>
                  <a:gd name="connsiteX46" fmla="*/ 57453 w 101893"/>
                  <a:gd name="connsiteY46" fmla="*/ 70465 h 132910"/>
                  <a:gd name="connsiteX47" fmla="*/ 56653 w 101893"/>
                  <a:gd name="connsiteY47" fmla="*/ 68042 h 13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1893" h="132910">
                    <a:moveTo>
                      <a:pt x="101458" y="79988"/>
                    </a:moveTo>
                    <a:lnTo>
                      <a:pt x="101094" y="78220"/>
                    </a:lnTo>
                    <a:lnTo>
                      <a:pt x="55490" y="65983"/>
                    </a:lnTo>
                    <a:lnTo>
                      <a:pt x="54448" y="64480"/>
                    </a:lnTo>
                    <a:lnTo>
                      <a:pt x="87961" y="45095"/>
                    </a:lnTo>
                    <a:cubicBezTo>
                      <a:pt x="87694" y="44635"/>
                      <a:pt x="87428" y="44174"/>
                      <a:pt x="87137" y="43714"/>
                    </a:cubicBezTo>
                    <a:lnTo>
                      <a:pt x="53649" y="63099"/>
                    </a:lnTo>
                    <a:lnTo>
                      <a:pt x="52849" y="61427"/>
                    </a:lnTo>
                    <a:lnTo>
                      <a:pt x="64965" y="16284"/>
                    </a:lnTo>
                    <a:cubicBezTo>
                      <a:pt x="64529" y="15872"/>
                      <a:pt x="64068" y="15484"/>
                      <a:pt x="63608" y="15096"/>
                    </a:cubicBezTo>
                    <a:lnTo>
                      <a:pt x="51710" y="59489"/>
                    </a:lnTo>
                    <a:lnTo>
                      <a:pt x="50111" y="57671"/>
                    </a:lnTo>
                    <a:lnTo>
                      <a:pt x="38407" y="485"/>
                    </a:lnTo>
                    <a:lnTo>
                      <a:pt x="36662" y="0"/>
                    </a:lnTo>
                    <a:lnTo>
                      <a:pt x="48197" y="56411"/>
                    </a:lnTo>
                    <a:lnTo>
                      <a:pt x="46379" y="56145"/>
                    </a:lnTo>
                    <a:lnTo>
                      <a:pt x="14878" y="1720"/>
                    </a:lnTo>
                    <a:cubicBezTo>
                      <a:pt x="14394" y="1963"/>
                      <a:pt x="13933" y="2229"/>
                      <a:pt x="13473" y="2496"/>
                    </a:cubicBezTo>
                    <a:lnTo>
                      <a:pt x="44974" y="56944"/>
                    </a:lnTo>
                    <a:lnTo>
                      <a:pt x="44295" y="58689"/>
                    </a:lnTo>
                    <a:lnTo>
                      <a:pt x="678" y="20088"/>
                    </a:lnTo>
                    <a:lnTo>
                      <a:pt x="170" y="21784"/>
                    </a:lnTo>
                    <a:lnTo>
                      <a:pt x="44392" y="60918"/>
                    </a:lnTo>
                    <a:lnTo>
                      <a:pt x="45192" y="63220"/>
                    </a:lnTo>
                    <a:lnTo>
                      <a:pt x="0" y="51104"/>
                    </a:lnTo>
                    <a:cubicBezTo>
                      <a:pt x="0" y="51686"/>
                      <a:pt x="218" y="52268"/>
                      <a:pt x="339" y="52849"/>
                    </a:cubicBezTo>
                    <a:lnTo>
                      <a:pt x="46379" y="65183"/>
                    </a:lnTo>
                    <a:lnTo>
                      <a:pt x="47421" y="66710"/>
                    </a:lnTo>
                    <a:lnTo>
                      <a:pt x="13255" y="86434"/>
                    </a:lnTo>
                    <a:lnTo>
                      <a:pt x="14030" y="87839"/>
                    </a:lnTo>
                    <a:lnTo>
                      <a:pt x="48124" y="68188"/>
                    </a:lnTo>
                    <a:lnTo>
                      <a:pt x="48924" y="69860"/>
                    </a:lnTo>
                    <a:lnTo>
                      <a:pt x="36493" y="116239"/>
                    </a:lnTo>
                    <a:lnTo>
                      <a:pt x="37850" y="117475"/>
                    </a:lnTo>
                    <a:lnTo>
                      <a:pt x="50087" y="71798"/>
                    </a:lnTo>
                    <a:lnTo>
                      <a:pt x="51686" y="73616"/>
                    </a:lnTo>
                    <a:lnTo>
                      <a:pt x="63802" y="132474"/>
                    </a:lnTo>
                    <a:lnTo>
                      <a:pt x="65546" y="132910"/>
                    </a:lnTo>
                    <a:lnTo>
                      <a:pt x="53673" y="74876"/>
                    </a:lnTo>
                    <a:lnTo>
                      <a:pt x="55490" y="75142"/>
                    </a:lnTo>
                    <a:lnTo>
                      <a:pt x="87597" y="130875"/>
                    </a:lnTo>
                    <a:cubicBezTo>
                      <a:pt x="88082" y="130608"/>
                      <a:pt x="88542" y="130318"/>
                      <a:pt x="88978" y="130027"/>
                    </a:cubicBezTo>
                    <a:lnTo>
                      <a:pt x="56896" y="74464"/>
                    </a:lnTo>
                    <a:lnTo>
                      <a:pt x="57574" y="72719"/>
                    </a:lnTo>
                    <a:lnTo>
                      <a:pt x="101458" y="111635"/>
                    </a:lnTo>
                    <a:lnTo>
                      <a:pt x="101894" y="109890"/>
                    </a:lnTo>
                    <a:lnTo>
                      <a:pt x="57453" y="70465"/>
                    </a:lnTo>
                    <a:lnTo>
                      <a:pt x="56653" y="68042"/>
                    </a:lnTo>
                    <a:close/>
                  </a:path>
                </a:pathLst>
              </a:custGeom>
              <a:solidFill>
                <a:srgbClr val="EBEBEB"/>
              </a:solidFill>
              <a:ln w="2419" cap="flat">
                <a:noFill/>
                <a:prstDash val="solid"/>
                <a:miter/>
              </a:ln>
            </p:spPr>
            <p:txBody>
              <a:bodyPr rtlCol="0" anchor="ctr"/>
              <a:lstStyle/>
              <a:p>
                <a:endParaRPr lang="en-US"/>
              </a:p>
            </p:txBody>
          </p:sp>
          <p:sp>
            <p:nvSpPr>
              <p:cNvPr id="1512" name="Freeform: Shape 1511">
                <a:extLst>
                  <a:ext uri="{FF2B5EF4-FFF2-40B4-BE49-F238E27FC236}">
                    <a16:creationId xmlns="" xmlns:a16="http://schemas.microsoft.com/office/drawing/2014/main" id="{0B165426-E6E3-4C13-9A60-8967E4234A19}"/>
                  </a:ext>
                </a:extLst>
              </p:cNvPr>
              <p:cNvSpPr/>
              <p:nvPr/>
            </p:nvSpPr>
            <p:spPr>
              <a:xfrm>
                <a:off x="5286162" y="4632182"/>
                <a:ext cx="42214" cy="52324"/>
              </a:xfrm>
              <a:custGeom>
                <a:avLst/>
                <a:gdLst>
                  <a:gd name="connsiteX0" fmla="*/ 22393 w 42214"/>
                  <a:gd name="connsiteY0" fmla="*/ 2671 h 52324"/>
                  <a:gd name="connsiteX1" fmla="*/ 8242 w 42214"/>
                  <a:gd name="connsiteY1" fmla="*/ 1484 h 52324"/>
                  <a:gd name="connsiteX2" fmla="*/ 5649 w 42214"/>
                  <a:gd name="connsiteY2" fmla="*/ 2938 h 52324"/>
                  <a:gd name="connsiteX3" fmla="*/ 4898 w 42214"/>
                  <a:gd name="connsiteY3" fmla="*/ 3422 h 52324"/>
                  <a:gd name="connsiteX4" fmla="*/ 4752 w 42214"/>
                  <a:gd name="connsiteY4" fmla="*/ 3422 h 52324"/>
                  <a:gd name="connsiteX5" fmla="*/ 4752 w 42214"/>
                  <a:gd name="connsiteY5" fmla="*/ 3422 h 52324"/>
                  <a:gd name="connsiteX6" fmla="*/ 3807 w 42214"/>
                  <a:gd name="connsiteY6" fmla="*/ 4222 h 52324"/>
                  <a:gd name="connsiteX7" fmla="*/ 3638 w 42214"/>
                  <a:gd name="connsiteY7" fmla="*/ 4634 h 52324"/>
                  <a:gd name="connsiteX8" fmla="*/ 2862 w 42214"/>
                  <a:gd name="connsiteY8" fmla="*/ 5482 h 52324"/>
                  <a:gd name="connsiteX9" fmla="*/ 2596 w 42214"/>
                  <a:gd name="connsiteY9" fmla="*/ 5846 h 52324"/>
                  <a:gd name="connsiteX10" fmla="*/ 1990 w 42214"/>
                  <a:gd name="connsiteY10" fmla="*/ 6742 h 52324"/>
                  <a:gd name="connsiteX11" fmla="*/ 1699 w 42214"/>
                  <a:gd name="connsiteY11" fmla="*/ 7275 h 52324"/>
                  <a:gd name="connsiteX12" fmla="*/ 1263 w 42214"/>
                  <a:gd name="connsiteY12" fmla="*/ 8172 h 52324"/>
                  <a:gd name="connsiteX13" fmla="*/ 972 w 42214"/>
                  <a:gd name="connsiteY13" fmla="*/ 8923 h 52324"/>
                  <a:gd name="connsiteX14" fmla="*/ 657 w 42214"/>
                  <a:gd name="connsiteY14" fmla="*/ 9820 h 52324"/>
                  <a:gd name="connsiteX15" fmla="*/ 415 w 42214"/>
                  <a:gd name="connsiteY15" fmla="*/ 10765 h 52324"/>
                  <a:gd name="connsiteX16" fmla="*/ 197 w 42214"/>
                  <a:gd name="connsiteY16" fmla="*/ 11637 h 52324"/>
                  <a:gd name="connsiteX17" fmla="*/ 27 w 42214"/>
                  <a:gd name="connsiteY17" fmla="*/ 12897 h 52324"/>
                  <a:gd name="connsiteX18" fmla="*/ 27 w 42214"/>
                  <a:gd name="connsiteY18" fmla="*/ 13624 h 52324"/>
                  <a:gd name="connsiteX19" fmla="*/ 27 w 42214"/>
                  <a:gd name="connsiteY19" fmla="*/ 15805 h 52324"/>
                  <a:gd name="connsiteX20" fmla="*/ 19655 w 42214"/>
                  <a:gd name="connsiteY20" fmla="*/ 49729 h 52324"/>
                  <a:gd name="connsiteX21" fmla="*/ 21666 w 42214"/>
                  <a:gd name="connsiteY21" fmla="*/ 50771 h 52324"/>
                  <a:gd name="connsiteX22" fmla="*/ 22829 w 42214"/>
                  <a:gd name="connsiteY22" fmla="*/ 51231 h 52324"/>
                  <a:gd name="connsiteX23" fmla="*/ 23629 w 42214"/>
                  <a:gd name="connsiteY23" fmla="*/ 51546 h 52324"/>
                  <a:gd name="connsiteX24" fmla="*/ 24428 w 42214"/>
                  <a:gd name="connsiteY24" fmla="*/ 51764 h 52324"/>
                  <a:gd name="connsiteX25" fmla="*/ 25543 w 42214"/>
                  <a:gd name="connsiteY25" fmla="*/ 52079 h 52324"/>
                  <a:gd name="connsiteX26" fmla="*/ 25979 w 42214"/>
                  <a:gd name="connsiteY26" fmla="*/ 52079 h 52324"/>
                  <a:gd name="connsiteX27" fmla="*/ 27385 w 42214"/>
                  <a:gd name="connsiteY27" fmla="*/ 52273 h 52324"/>
                  <a:gd name="connsiteX28" fmla="*/ 27385 w 42214"/>
                  <a:gd name="connsiteY28" fmla="*/ 52273 h 52324"/>
                  <a:gd name="connsiteX29" fmla="*/ 33782 w 42214"/>
                  <a:gd name="connsiteY29" fmla="*/ 50771 h 52324"/>
                  <a:gd name="connsiteX30" fmla="*/ 36641 w 42214"/>
                  <a:gd name="connsiteY30" fmla="*/ 49172 h 52324"/>
                  <a:gd name="connsiteX31" fmla="*/ 42214 w 42214"/>
                  <a:gd name="connsiteY31" fmla="*/ 36595 h 52324"/>
                  <a:gd name="connsiteX32" fmla="*/ 22393 w 42214"/>
                  <a:gd name="connsiteY32" fmla="*/ 2671 h 52324"/>
                  <a:gd name="connsiteX33" fmla="*/ 16796 w 42214"/>
                  <a:gd name="connsiteY33" fmla="*/ 40400 h 52324"/>
                  <a:gd name="connsiteX34" fmla="*/ 6861 w 42214"/>
                  <a:gd name="connsiteY34" fmla="*/ 25400 h 52324"/>
                  <a:gd name="connsiteX35" fmla="*/ 10277 w 42214"/>
                  <a:gd name="connsiteY35" fmla="*/ 27484 h 52324"/>
                  <a:gd name="connsiteX36" fmla="*/ 17329 w 42214"/>
                  <a:gd name="connsiteY36" fmla="*/ 29035 h 52324"/>
                  <a:gd name="connsiteX37" fmla="*/ 17329 w 42214"/>
                  <a:gd name="connsiteY37" fmla="*/ 40763 h 52324"/>
                  <a:gd name="connsiteX38" fmla="*/ 16796 w 42214"/>
                  <a:gd name="connsiteY38" fmla="*/ 40400 h 52324"/>
                  <a:gd name="connsiteX39" fmla="*/ 26755 w 42214"/>
                  <a:gd name="connsiteY39" fmla="*/ 17137 h 52324"/>
                  <a:gd name="connsiteX40" fmla="*/ 25907 w 42214"/>
                  <a:gd name="connsiteY40" fmla="*/ 17501 h 52324"/>
                  <a:gd name="connsiteX41" fmla="*/ 23023 w 42214"/>
                  <a:gd name="connsiteY41" fmla="*/ 19173 h 52324"/>
                  <a:gd name="connsiteX42" fmla="*/ 21521 w 42214"/>
                  <a:gd name="connsiteY42" fmla="*/ 20675 h 52324"/>
                  <a:gd name="connsiteX43" fmla="*/ 16287 w 42214"/>
                  <a:gd name="connsiteY43" fmla="*/ 5991 h 52324"/>
                  <a:gd name="connsiteX44" fmla="*/ 29129 w 42214"/>
                  <a:gd name="connsiteY44" fmla="*/ 15974 h 52324"/>
                  <a:gd name="connsiteX45" fmla="*/ 29323 w 42214"/>
                  <a:gd name="connsiteY45" fmla="*/ 16532 h 52324"/>
                  <a:gd name="connsiteX46" fmla="*/ 26755 w 42214"/>
                  <a:gd name="connsiteY46" fmla="*/ 17137 h 52324"/>
                  <a:gd name="connsiteX47" fmla="*/ 11852 w 42214"/>
                  <a:gd name="connsiteY47" fmla="*/ 14545 h 52324"/>
                  <a:gd name="connsiteX48" fmla="*/ 16141 w 42214"/>
                  <a:gd name="connsiteY48" fmla="*/ 23316 h 52324"/>
                  <a:gd name="connsiteX49" fmla="*/ 5576 w 42214"/>
                  <a:gd name="connsiteY49" fmla="*/ 15223 h 52324"/>
                  <a:gd name="connsiteX50" fmla="*/ 8969 w 42214"/>
                  <a:gd name="connsiteY50" fmla="*/ 5264 h 52324"/>
                  <a:gd name="connsiteX51" fmla="*/ 11852 w 42214"/>
                  <a:gd name="connsiteY51" fmla="*/ 14545 h 52324"/>
                  <a:gd name="connsiteX52" fmla="*/ 23023 w 42214"/>
                  <a:gd name="connsiteY52" fmla="*/ 45658 h 52324"/>
                  <a:gd name="connsiteX53" fmla="*/ 24283 w 42214"/>
                  <a:gd name="connsiteY53" fmla="*/ 38098 h 52324"/>
                  <a:gd name="connsiteX54" fmla="*/ 24283 w 42214"/>
                  <a:gd name="connsiteY54" fmla="*/ 32476 h 52324"/>
                  <a:gd name="connsiteX55" fmla="*/ 32788 w 42214"/>
                  <a:gd name="connsiteY55" fmla="*/ 46458 h 52324"/>
                  <a:gd name="connsiteX56" fmla="*/ 32570 w 42214"/>
                  <a:gd name="connsiteY56" fmla="*/ 46700 h 52324"/>
                  <a:gd name="connsiteX57" fmla="*/ 23023 w 42214"/>
                  <a:gd name="connsiteY57" fmla="*/ 45658 h 52324"/>
                  <a:gd name="connsiteX58" fmla="*/ 32595 w 42214"/>
                  <a:gd name="connsiteY58" fmla="*/ 32767 h 52324"/>
                  <a:gd name="connsiteX59" fmla="*/ 25616 w 42214"/>
                  <a:gd name="connsiteY59" fmla="*/ 25982 h 52324"/>
                  <a:gd name="connsiteX60" fmla="*/ 26997 w 42214"/>
                  <a:gd name="connsiteY60" fmla="*/ 21887 h 52324"/>
                  <a:gd name="connsiteX61" fmla="*/ 33176 w 42214"/>
                  <a:gd name="connsiteY61" fmla="*/ 23971 h 52324"/>
                  <a:gd name="connsiteX62" fmla="*/ 36520 w 42214"/>
                  <a:gd name="connsiteY62" fmla="*/ 38510 h 52324"/>
                  <a:gd name="connsiteX63" fmla="*/ 32522 w 42214"/>
                  <a:gd name="connsiteY63" fmla="*/ 32767 h 5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2214" h="52324">
                    <a:moveTo>
                      <a:pt x="22393" y="2671"/>
                    </a:moveTo>
                    <a:cubicBezTo>
                      <a:pt x="16820" y="-552"/>
                      <a:pt x="11804" y="-745"/>
                      <a:pt x="8242" y="1484"/>
                    </a:cubicBezTo>
                    <a:cubicBezTo>
                      <a:pt x="7491" y="1968"/>
                      <a:pt x="6594" y="2356"/>
                      <a:pt x="5649" y="2938"/>
                    </a:cubicBezTo>
                    <a:cubicBezTo>
                      <a:pt x="5390" y="3086"/>
                      <a:pt x="5138" y="3248"/>
                      <a:pt x="4898" y="3422"/>
                    </a:cubicBezTo>
                    <a:lnTo>
                      <a:pt x="4752" y="3422"/>
                    </a:lnTo>
                    <a:lnTo>
                      <a:pt x="4752" y="3422"/>
                    </a:lnTo>
                    <a:cubicBezTo>
                      <a:pt x="4416" y="3662"/>
                      <a:pt x="4101" y="3929"/>
                      <a:pt x="3807" y="4222"/>
                    </a:cubicBezTo>
                    <a:lnTo>
                      <a:pt x="3638" y="4634"/>
                    </a:lnTo>
                    <a:cubicBezTo>
                      <a:pt x="3371" y="4900"/>
                      <a:pt x="3105" y="5191"/>
                      <a:pt x="2862" y="5482"/>
                    </a:cubicBezTo>
                    <a:lnTo>
                      <a:pt x="2596" y="5846"/>
                    </a:lnTo>
                    <a:cubicBezTo>
                      <a:pt x="2402" y="6136"/>
                      <a:pt x="2184" y="6427"/>
                      <a:pt x="1990" y="6742"/>
                    </a:cubicBezTo>
                    <a:lnTo>
                      <a:pt x="1699" y="7275"/>
                    </a:lnTo>
                    <a:cubicBezTo>
                      <a:pt x="1554" y="7566"/>
                      <a:pt x="1384" y="7857"/>
                      <a:pt x="1263" y="8172"/>
                    </a:cubicBezTo>
                    <a:cubicBezTo>
                      <a:pt x="1152" y="8416"/>
                      <a:pt x="1055" y="8666"/>
                      <a:pt x="972" y="8923"/>
                    </a:cubicBezTo>
                    <a:cubicBezTo>
                      <a:pt x="851" y="9214"/>
                      <a:pt x="754" y="9505"/>
                      <a:pt x="657" y="9820"/>
                    </a:cubicBezTo>
                    <a:cubicBezTo>
                      <a:pt x="560" y="10134"/>
                      <a:pt x="488" y="10450"/>
                      <a:pt x="415" y="10765"/>
                    </a:cubicBezTo>
                    <a:cubicBezTo>
                      <a:pt x="342" y="11080"/>
                      <a:pt x="270" y="11322"/>
                      <a:pt x="197" y="11637"/>
                    </a:cubicBezTo>
                    <a:cubicBezTo>
                      <a:pt x="124" y="11952"/>
                      <a:pt x="76" y="12485"/>
                      <a:pt x="27" y="12897"/>
                    </a:cubicBezTo>
                    <a:cubicBezTo>
                      <a:pt x="-21" y="13309"/>
                      <a:pt x="27" y="13382"/>
                      <a:pt x="27" y="13624"/>
                    </a:cubicBezTo>
                    <a:cubicBezTo>
                      <a:pt x="-9" y="14351"/>
                      <a:pt x="-9" y="15078"/>
                      <a:pt x="27" y="15805"/>
                    </a:cubicBezTo>
                    <a:cubicBezTo>
                      <a:pt x="27" y="28332"/>
                      <a:pt x="8823" y="43550"/>
                      <a:pt x="19655" y="49729"/>
                    </a:cubicBezTo>
                    <a:cubicBezTo>
                      <a:pt x="20333" y="50117"/>
                      <a:pt x="21012" y="50456"/>
                      <a:pt x="21666" y="50771"/>
                    </a:cubicBezTo>
                    <a:lnTo>
                      <a:pt x="22829" y="51231"/>
                    </a:lnTo>
                    <a:lnTo>
                      <a:pt x="23629" y="51546"/>
                    </a:lnTo>
                    <a:lnTo>
                      <a:pt x="24428" y="51764"/>
                    </a:lnTo>
                    <a:cubicBezTo>
                      <a:pt x="24794" y="51890"/>
                      <a:pt x="25165" y="51997"/>
                      <a:pt x="25543" y="52079"/>
                    </a:cubicBezTo>
                    <a:cubicBezTo>
                      <a:pt x="25689" y="52067"/>
                      <a:pt x="25834" y="52067"/>
                      <a:pt x="25979" y="52079"/>
                    </a:cubicBezTo>
                    <a:cubicBezTo>
                      <a:pt x="26445" y="52167"/>
                      <a:pt x="26912" y="52232"/>
                      <a:pt x="27385" y="52273"/>
                    </a:cubicBezTo>
                    <a:lnTo>
                      <a:pt x="27385" y="52273"/>
                    </a:lnTo>
                    <a:cubicBezTo>
                      <a:pt x="29626" y="52501"/>
                      <a:pt x="31877" y="51973"/>
                      <a:pt x="33782" y="50771"/>
                    </a:cubicBezTo>
                    <a:cubicBezTo>
                      <a:pt x="34727" y="50214"/>
                      <a:pt x="35575" y="49802"/>
                      <a:pt x="36641" y="49172"/>
                    </a:cubicBezTo>
                    <a:cubicBezTo>
                      <a:pt x="40106" y="47088"/>
                      <a:pt x="42214" y="42726"/>
                      <a:pt x="42214" y="36595"/>
                    </a:cubicBezTo>
                    <a:cubicBezTo>
                      <a:pt x="42021" y="24165"/>
                      <a:pt x="33225" y="8923"/>
                      <a:pt x="22393" y="2671"/>
                    </a:cubicBezTo>
                    <a:close/>
                    <a:moveTo>
                      <a:pt x="16796" y="40400"/>
                    </a:moveTo>
                    <a:cubicBezTo>
                      <a:pt x="13427" y="37759"/>
                      <a:pt x="8702" y="29835"/>
                      <a:pt x="6861" y="25400"/>
                    </a:cubicBezTo>
                    <a:cubicBezTo>
                      <a:pt x="7958" y="26161"/>
                      <a:pt x="9100" y="26857"/>
                      <a:pt x="10277" y="27484"/>
                    </a:cubicBezTo>
                    <a:cubicBezTo>
                      <a:pt x="15390" y="30126"/>
                      <a:pt x="15269" y="26563"/>
                      <a:pt x="17329" y="29035"/>
                    </a:cubicBezTo>
                    <a:cubicBezTo>
                      <a:pt x="19388" y="31507"/>
                      <a:pt x="19025" y="37613"/>
                      <a:pt x="17329" y="40763"/>
                    </a:cubicBezTo>
                    <a:cubicBezTo>
                      <a:pt x="17140" y="40661"/>
                      <a:pt x="16960" y="40540"/>
                      <a:pt x="16796" y="40400"/>
                    </a:cubicBezTo>
                    <a:close/>
                    <a:moveTo>
                      <a:pt x="26755" y="17137"/>
                    </a:moveTo>
                    <a:cubicBezTo>
                      <a:pt x="26462" y="17234"/>
                      <a:pt x="26178" y="17356"/>
                      <a:pt x="25907" y="17501"/>
                    </a:cubicBezTo>
                    <a:lnTo>
                      <a:pt x="23023" y="19173"/>
                    </a:lnTo>
                    <a:cubicBezTo>
                      <a:pt x="22391" y="19522"/>
                      <a:pt x="21870" y="20043"/>
                      <a:pt x="21521" y="20675"/>
                    </a:cubicBezTo>
                    <a:cubicBezTo>
                      <a:pt x="18371" y="16401"/>
                      <a:pt x="16551" y="11293"/>
                      <a:pt x="16287" y="5991"/>
                    </a:cubicBezTo>
                    <a:cubicBezTo>
                      <a:pt x="21322" y="8215"/>
                      <a:pt x="25732" y="11644"/>
                      <a:pt x="29129" y="15974"/>
                    </a:cubicBezTo>
                    <a:cubicBezTo>
                      <a:pt x="29207" y="16156"/>
                      <a:pt x="29272" y="16340"/>
                      <a:pt x="29323" y="16532"/>
                    </a:cubicBezTo>
                    <a:cubicBezTo>
                      <a:pt x="28449" y="16650"/>
                      <a:pt x="27588" y="16851"/>
                      <a:pt x="26755" y="17137"/>
                    </a:cubicBezTo>
                    <a:close/>
                    <a:moveTo>
                      <a:pt x="11852" y="14545"/>
                    </a:moveTo>
                    <a:cubicBezTo>
                      <a:pt x="13500" y="20481"/>
                      <a:pt x="15972" y="21378"/>
                      <a:pt x="16141" y="23316"/>
                    </a:cubicBezTo>
                    <a:cubicBezTo>
                      <a:pt x="12264" y="22686"/>
                      <a:pt x="5988" y="18931"/>
                      <a:pt x="5576" y="15223"/>
                    </a:cubicBezTo>
                    <a:cubicBezTo>
                      <a:pt x="5448" y="11601"/>
                      <a:pt x="6655" y="8055"/>
                      <a:pt x="8969" y="5264"/>
                    </a:cubicBezTo>
                    <a:cubicBezTo>
                      <a:pt x="10616" y="5967"/>
                      <a:pt x="10495" y="9674"/>
                      <a:pt x="11852" y="14545"/>
                    </a:cubicBezTo>
                    <a:close/>
                    <a:moveTo>
                      <a:pt x="23023" y="45658"/>
                    </a:moveTo>
                    <a:cubicBezTo>
                      <a:pt x="20963" y="43792"/>
                      <a:pt x="23241" y="41975"/>
                      <a:pt x="24283" y="38098"/>
                    </a:cubicBezTo>
                    <a:cubicBezTo>
                      <a:pt x="24794" y="36259"/>
                      <a:pt x="24794" y="34315"/>
                      <a:pt x="24283" y="32476"/>
                    </a:cubicBezTo>
                    <a:cubicBezTo>
                      <a:pt x="28306" y="35650"/>
                      <a:pt x="34339" y="43986"/>
                      <a:pt x="32788" y="46458"/>
                    </a:cubicBezTo>
                    <a:lnTo>
                      <a:pt x="32570" y="46700"/>
                    </a:lnTo>
                    <a:cubicBezTo>
                      <a:pt x="29081" y="47572"/>
                      <a:pt x="24380" y="46991"/>
                      <a:pt x="23023" y="45658"/>
                    </a:cubicBezTo>
                    <a:close/>
                    <a:moveTo>
                      <a:pt x="32595" y="32767"/>
                    </a:moveTo>
                    <a:cubicBezTo>
                      <a:pt x="28330" y="27048"/>
                      <a:pt x="26634" y="29011"/>
                      <a:pt x="25616" y="25982"/>
                    </a:cubicBezTo>
                    <a:cubicBezTo>
                      <a:pt x="25209" y="24463"/>
                      <a:pt x="25754" y="22849"/>
                      <a:pt x="26997" y="21887"/>
                    </a:cubicBezTo>
                    <a:cubicBezTo>
                      <a:pt x="29289" y="20976"/>
                      <a:pt x="31904" y="21858"/>
                      <a:pt x="33176" y="23971"/>
                    </a:cubicBezTo>
                    <a:cubicBezTo>
                      <a:pt x="35265" y="28541"/>
                      <a:pt x="36404" y="33487"/>
                      <a:pt x="36520" y="38510"/>
                    </a:cubicBezTo>
                    <a:cubicBezTo>
                      <a:pt x="35430" y="37080"/>
                      <a:pt x="34145" y="34923"/>
                      <a:pt x="32522" y="32767"/>
                    </a:cubicBezTo>
                    <a:close/>
                  </a:path>
                </a:pathLst>
              </a:custGeom>
              <a:solidFill>
                <a:srgbClr val="E0E0E0"/>
              </a:solidFill>
              <a:ln w="2419" cap="flat">
                <a:noFill/>
                <a:prstDash val="solid"/>
                <a:miter/>
              </a:ln>
            </p:spPr>
            <p:txBody>
              <a:bodyPr rtlCol="0" anchor="ctr"/>
              <a:lstStyle/>
              <a:p>
                <a:endParaRPr lang="en-US"/>
              </a:p>
            </p:txBody>
          </p:sp>
          <p:sp>
            <p:nvSpPr>
              <p:cNvPr id="1513" name="Freeform: Shape 1512">
                <a:extLst>
                  <a:ext uri="{FF2B5EF4-FFF2-40B4-BE49-F238E27FC236}">
                    <a16:creationId xmlns="" xmlns:a16="http://schemas.microsoft.com/office/drawing/2014/main" id="{B5C8FF92-C4DC-42AA-BD59-96D518132082}"/>
                  </a:ext>
                </a:extLst>
              </p:cNvPr>
              <p:cNvSpPr/>
              <p:nvPr/>
            </p:nvSpPr>
            <p:spPr>
              <a:xfrm>
                <a:off x="5286162" y="4632182"/>
                <a:ext cx="42214" cy="52324"/>
              </a:xfrm>
              <a:custGeom>
                <a:avLst/>
                <a:gdLst>
                  <a:gd name="connsiteX0" fmla="*/ 22393 w 42214"/>
                  <a:gd name="connsiteY0" fmla="*/ 2671 h 52324"/>
                  <a:gd name="connsiteX1" fmla="*/ 8242 w 42214"/>
                  <a:gd name="connsiteY1" fmla="*/ 1484 h 52324"/>
                  <a:gd name="connsiteX2" fmla="*/ 5649 w 42214"/>
                  <a:gd name="connsiteY2" fmla="*/ 2938 h 52324"/>
                  <a:gd name="connsiteX3" fmla="*/ 4898 w 42214"/>
                  <a:gd name="connsiteY3" fmla="*/ 3422 h 52324"/>
                  <a:gd name="connsiteX4" fmla="*/ 4752 w 42214"/>
                  <a:gd name="connsiteY4" fmla="*/ 3422 h 52324"/>
                  <a:gd name="connsiteX5" fmla="*/ 4752 w 42214"/>
                  <a:gd name="connsiteY5" fmla="*/ 3422 h 52324"/>
                  <a:gd name="connsiteX6" fmla="*/ 3807 w 42214"/>
                  <a:gd name="connsiteY6" fmla="*/ 4222 h 52324"/>
                  <a:gd name="connsiteX7" fmla="*/ 3638 w 42214"/>
                  <a:gd name="connsiteY7" fmla="*/ 4634 h 52324"/>
                  <a:gd name="connsiteX8" fmla="*/ 2862 w 42214"/>
                  <a:gd name="connsiteY8" fmla="*/ 5482 h 52324"/>
                  <a:gd name="connsiteX9" fmla="*/ 2596 w 42214"/>
                  <a:gd name="connsiteY9" fmla="*/ 5846 h 52324"/>
                  <a:gd name="connsiteX10" fmla="*/ 1990 w 42214"/>
                  <a:gd name="connsiteY10" fmla="*/ 6742 h 52324"/>
                  <a:gd name="connsiteX11" fmla="*/ 1699 w 42214"/>
                  <a:gd name="connsiteY11" fmla="*/ 7275 h 52324"/>
                  <a:gd name="connsiteX12" fmla="*/ 1263 w 42214"/>
                  <a:gd name="connsiteY12" fmla="*/ 8172 h 52324"/>
                  <a:gd name="connsiteX13" fmla="*/ 972 w 42214"/>
                  <a:gd name="connsiteY13" fmla="*/ 8923 h 52324"/>
                  <a:gd name="connsiteX14" fmla="*/ 657 w 42214"/>
                  <a:gd name="connsiteY14" fmla="*/ 9820 h 52324"/>
                  <a:gd name="connsiteX15" fmla="*/ 415 w 42214"/>
                  <a:gd name="connsiteY15" fmla="*/ 10765 h 52324"/>
                  <a:gd name="connsiteX16" fmla="*/ 197 w 42214"/>
                  <a:gd name="connsiteY16" fmla="*/ 11637 h 52324"/>
                  <a:gd name="connsiteX17" fmla="*/ 27 w 42214"/>
                  <a:gd name="connsiteY17" fmla="*/ 12897 h 52324"/>
                  <a:gd name="connsiteX18" fmla="*/ 27 w 42214"/>
                  <a:gd name="connsiteY18" fmla="*/ 13624 h 52324"/>
                  <a:gd name="connsiteX19" fmla="*/ 27 w 42214"/>
                  <a:gd name="connsiteY19" fmla="*/ 15805 h 52324"/>
                  <a:gd name="connsiteX20" fmla="*/ 19655 w 42214"/>
                  <a:gd name="connsiteY20" fmla="*/ 49729 h 52324"/>
                  <a:gd name="connsiteX21" fmla="*/ 21666 w 42214"/>
                  <a:gd name="connsiteY21" fmla="*/ 50771 h 52324"/>
                  <a:gd name="connsiteX22" fmla="*/ 22829 w 42214"/>
                  <a:gd name="connsiteY22" fmla="*/ 51231 h 52324"/>
                  <a:gd name="connsiteX23" fmla="*/ 23629 w 42214"/>
                  <a:gd name="connsiteY23" fmla="*/ 51546 h 52324"/>
                  <a:gd name="connsiteX24" fmla="*/ 24428 w 42214"/>
                  <a:gd name="connsiteY24" fmla="*/ 51764 h 52324"/>
                  <a:gd name="connsiteX25" fmla="*/ 25543 w 42214"/>
                  <a:gd name="connsiteY25" fmla="*/ 52079 h 52324"/>
                  <a:gd name="connsiteX26" fmla="*/ 25979 w 42214"/>
                  <a:gd name="connsiteY26" fmla="*/ 52079 h 52324"/>
                  <a:gd name="connsiteX27" fmla="*/ 27385 w 42214"/>
                  <a:gd name="connsiteY27" fmla="*/ 52273 h 52324"/>
                  <a:gd name="connsiteX28" fmla="*/ 27385 w 42214"/>
                  <a:gd name="connsiteY28" fmla="*/ 52273 h 52324"/>
                  <a:gd name="connsiteX29" fmla="*/ 33782 w 42214"/>
                  <a:gd name="connsiteY29" fmla="*/ 50771 h 52324"/>
                  <a:gd name="connsiteX30" fmla="*/ 36641 w 42214"/>
                  <a:gd name="connsiteY30" fmla="*/ 49172 h 52324"/>
                  <a:gd name="connsiteX31" fmla="*/ 42214 w 42214"/>
                  <a:gd name="connsiteY31" fmla="*/ 36595 h 52324"/>
                  <a:gd name="connsiteX32" fmla="*/ 22393 w 42214"/>
                  <a:gd name="connsiteY32" fmla="*/ 2671 h 52324"/>
                  <a:gd name="connsiteX33" fmla="*/ 16796 w 42214"/>
                  <a:gd name="connsiteY33" fmla="*/ 40400 h 52324"/>
                  <a:gd name="connsiteX34" fmla="*/ 6861 w 42214"/>
                  <a:gd name="connsiteY34" fmla="*/ 25400 h 52324"/>
                  <a:gd name="connsiteX35" fmla="*/ 10277 w 42214"/>
                  <a:gd name="connsiteY35" fmla="*/ 27484 h 52324"/>
                  <a:gd name="connsiteX36" fmla="*/ 17329 w 42214"/>
                  <a:gd name="connsiteY36" fmla="*/ 29035 h 52324"/>
                  <a:gd name="connsiteX37" fmla="*/ 17329 w 42214"/>
                  <a:gd name="connsiteY37" fmla="*/ 40763 h 52324"/>
                  <a:gd name="connsiteX38" fmla="*/ 16796 w 42214"/>
                  <a:gd name="connsiteY38" fmla="*/ 40400 h 52324"/>
                  <a:gd name="connsiteX39" fmla="*/ 26755 w 42214"/>
                  <a:gd name="connsiteY39" fmla="*/ 17137 h 52324"/>
                  <a:gd name="connsiteX40" fmla="*/ 25907 w 42214"/>
                  <a:gd name="connsiteY40" fmla="*/ 17501 h 52324"/>
                  <a:gd name="connsiteX41" fmla="*/ 23023 w 42214"/>
                  <a:gd name="connsiteY41" fmla="*/ 19173 h 52324"/>
                  <a:gd name="connsiteX42" fmla="*/ 21521 w 42214"/>
                  <a:gd name="connsiteY42" fmla="*/ 20675 h 52324"/>
                  <a:gd name="connsiteX43" fmla="*/ 16287 w 42214"/>
                  <a:gd name="connsiteY43" fmla="*/ 5991 h 52324"/>
                  <a:gd name="connsiteX44" fmla="*/ 29129 w 42214"/>
                  <a:gd name="connsiteY44" fmla="*/ 15974 h 52324"/>
                  <a:gd name="connsiteX45" fmla="*/ 29323 w 42214"/>
                  <a:gd name="connsiteY45" fmla="*/ 16532 h 52324"/>
                  <a:gd name="connsiteX46" fmla="*/ 26755 w 42214"/>
                  <a:gd name="connsiteY46" fmla="*/ 17137 h 52324"/>
                  <a:gd name="connsiteX47" fmla="*/ 11852 w 42214"/>
                  <a:gd name="connsiteY47" fmla="*/ 14545 h 52324"/>
                  <a:gd name="connsiteX48" fmla="*/ 16141 w 42214"/>
                  <a:gd name="connsiteY48" fmla="*/ 23316 h 52324"/>
                  <a:gd name="connsiteX49" fmla="*/ 5576 w 42214"/>
                  <a:gd name="connsiteY49" fmla="*/ 15223 h 52324"/>
                  <a:gd name="connsiteX50" fmla="*/ 8969 w 42214"/>
                  <a:gd name="connsiteY50" fmla="*/ 5264 h 52324"/>
                  <a:gd name="connsiteX51" fmla="*/ 11852 w 42214"/>
                  <a:gd name="connsiteY51" fmla="*/ 14545 h 52324"/>
                  <a:gd name="connsiteX52" fmla="*/ 23023 w 42214"/>
                  <a:gd name="connsiteY52" fmla="*/ 45658 h 52324"/>
                  <a:gd name="connsiteX53" fmla="*/ 24283 w 42214"/>
                  <a:gd name="connsiteY53" fmla="*/ 38098 h 52324"/>
                  <a:gd name="connsiteX54" fmla="*/ 24283 w 42214"/>
                  <a:gd name="connsiteY54" fmla="*/ 32476 h 52324"/>
                  <a:gd name="connsiteX55" fmla="*/ 32788 w 42214"/>
                  <a:gd name="connsiteY55" fmla="*/ 46458 h 52324"/>
                  <a:gd name="connsiteX56" fmla="*/ 32570 w 42214"/>
                  <a:gd name="connsiteY56" fmla="*/ 46700 h 52324"/>
                  <a:gd name="connsiteX57" fmla="*/ 23023 w 42214"/>
                  <a:gd name="connsiteY57" fmla="*/ 45658 h 52324"/>
                  <a:gd name="connsiteX58" fmla="*/ 32595 w 42214"/>
                  <a:gd name="connsiteY58" fmla="*/ 32767 h 52324"/>
                  <a:gd name="connsiteX59" fmla="*/ 25616 w 42214"/>
                  <a:gd name="connsiteY59" fmla="*/ 25982 h 52324"/>
                  <a:gd name="connsiteX60" fmla="*/ 26997 w 42214"/>
                  <a:gd name="connsiteY60" fmla="*/ 21887 h 52324"/>
                  <a:gd name="connsiteX61" fmla="*/ 33176 w 42214"/>
                  <a:gd name="connsiteY61" fmla="*/ 23971 h 52324"/>
                  <a:gd name="connsiteX62" fmla="*/ 36520 w 42214"/>
                  <a:gd name="connsiteY62" fmla="*/ 38510 h 52324"/>
                  <a:gd name="connsiteX63" fmla="*/ 32522 w 42214"/>
                  <a:gd name="connsiteY63" fmla="*/ 32767 h 5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2214" h="52324">
                    <a:moveTo>
                      <a:pt x="22393" y="2671"/>
                    </a:moveTo>
                    <a:cubicBezTo>
                      <a:pt x="16820" y="-552"/>
                      <a:pt x="11804" y="-745"/>
                      <a:pt x="8242" y="1484"/>
                    </a:cubicBezTo>
                    <a:cubicBezTo>
                      <a:pt x="7491" y="1968"/>
                      <a:pt x="6594" y="2356"/>
                      <a:pt x="5649" y="2938"/>
                    </a:cubicBezTo>
                    <a:cubicBezTo>
                      <a:pt x="5390" y="3086"/>
                      <a:pt x="5138" y="3248"/>
                      <a:pt x="4898" y="3422"/>
                    </a:cubicBezTo>
                    <a:lnTo>
                      <a:pt x="4752" y="3422"/>
                    </a:lnTo>
                    <a:lnTo>
                      <a:pt x="4752" y="3422"/>
                    </a:lnTo>
                    <a:cubicBezTo>
                      <a:pt x="4416" y="3662"/>
                      <a:pt x="4101" y="3929"/>
                      <a:pt x="3807" y="4222"/>
                    </a:cubicBezTo>
                    <a:lnTo>
                      <a:pt x="3638" y="4634"/>
                    </a:lnTo>
                    <a:cubicBezTo>
                      <a:pt x="3371" y="4900"/>
                      <a:pt x="3105" y="5191"/>
                      <a:pt x="2862" y="5482"/>
                    </a:cubicBezTo>
                    <a:lnTo>
                      <a:pt x="2596" y="5846"/>
                    </a:lnTo>
                    <a:cubicBezTo>
                      <a:pt x="2402" y="6136"/>
                      <a:pt x="2184" y="6427"/>
                      <a:pt x="1990" y="6742"/>
                    </a:cubicBezTo>
                    <a:lnTo>
                      <a:pt x="1699" y="7275"/>
                    </a:lnTo>
                    <a:cubicBezTo>
                      <a:pt x="1554" y="7566"/>
                      <a:pt x="1384" y="7857"/>
                      <a:pt x="1263" y="8172"/>
                    </a:cubicBezTo>
                    <a:cubicBezTo>
                      <a:pt x="1152" y="8416"/>
                      <a:pt x="1055" y="8666"/>
                      <a:pt x="972" y="8923"/>
                    </a:cubicBezTo>
                    <a:cubicBezTo>
                      <a:pt x="851" y="9214"/>
                      <a:pt x="754" y="9505"/>
                      <a:pt x="657" y="9820"/>
                    </a:cubicBezTo>
                    <a:cubicBezTo>
                      <a:pt x="560" y="10134"/>
                      <a:pt x="488" y="10450"/>
                      <a:pt x="415" y="10765"/>
                    </a:cubicBezTo>
                    <a:cubicBezTo>
                      <a:pt x="342" y="11080"/>
                      <a:pt x="270" y="11322"/>
                      <a:pt x="197" y="11637"/>
                    </a:cubicBezTo>
                    <a:cubicBezTo>
                      <a:pt x="124" y="11952"/>
                      <a:pt x="76" y="12485"/>
                      <a:pt x="27" y="12897"/>
                    </a:cubicBezTo>
                    <a:cubicBezTo>
                      <a:pt x="-21" y="13309"/>
                      <a:pt x="27" y="13382"/>
                      <a:pt x="27" y="13624"/>
                    </a:cubicBezTo>
                    <a:cubicBezTo>
                      <a:pt x="-9" y="14351"/>
                      <a:pt x="-9" y="15078"/>
                      <a:pt x="27" y="15805"/>
                    </a:cubicBezTo>
                    <a:cubicBezTo>
                      <a:pt x="27" y="28332"/>
                      <a:pt x="8823" y="43550"/>
                      <a:pt x="19655" y="49729"/>
                    </a:cubicBezTo>
                    <a:cubicBezTo>
                      <a:pt x="20333" y="50117"/>
                      <a:pt x="21012" y="50456"/>
                      <a:pt x="21666" y="50771"/>
                    </a:cubicBezTo>
                    <a:lnTo>
                      <a:pt x="22829" y="51231"/>
                    </a:lnTo>
                    <a:lnTo>
                      <a:pt x="23629" y="51546"/>
                    </a:lnTo>
                    <a:lnTo>
                      <a:pt x="24428" y="51764"/>
                    </a:lnTo>
                    <a:cubicBezTo>
                      <a:pt x="24794" y="51890"/>
                      <a:pt x="25165" y="51997"/>
                      <a:pt x="25543" y="52079"/>
                    </a:cubicBezTo>
                    <a:cubicBezTo>
                      <a:pt x="25689" y="52067"/>
                      <a:pt x="25834" y="52067"/>
                      <a:pt x="25979" y="52079"/>
                    </a:cubicBezTo>
                    <a:cubicBezTo>
                      <a:pt x="26445" y="52167"/>
                      <a:pt x="26912" y="52232"/>
                      <a:pt x="27385" y="52273"/>
                    </a:cubicBezTo>
                    <a:lnTo>
                      <a:pt x="27385" y="52273"/>
                    </a:lnTo>
                    <a:cubicBezTo>
                      <a:pt x="29626" y="52501"/>
                      <a:pt x="31877" y="51973"/>
                      <a:pt x="33782" y="50771"/>
                    </a:cubicBezTo>
                    <a:cubicBezTo>
                      <a:pt x="34727" y="50214"/>
                      <a:pt x="35575" y="49802"/>
                      <a:pt x="36641" y="49172"/>
                    </a:cubicBezTo>
                    <a:cubicBezTo>
                      <a:pt x="40106" y="47088"/>
                      <a:pt x="42214" y="42726"/>
                      <a:pt x="42214" y="36595"/>
                    </a:cubicBezTo>
                    <a:cubicBezTo>
                      <a:pt x="42021" y="24165"/>
                      <a:pt x="33225" y="8923"/>
                      <a:pt x="22393" y="2671"/>
                    </a:cubicBezTo>
                    <a:close/>
                    <a:moveTo>
                      <a:pt x="16796" y="40400"/>
                    </a:moveTo>
                    <a:cubicBezTo>
                      <a:pt x="13427" y="37759"/>
                      <a:pt x="8702" y="29835"/>
                      <a:pt x="6861" y="25400"/>
                    </a:cubicBezTo>
                    <a:cubicBezTo>
                      <a:pt x="7958" y="26161"/>
                      <a:pt x="9100" y="26857"/>
                      <a:pt x="10277" y="27484"/>
                    </a:cubicBezTo>
                    <a:cubicBezTo>
                      <a:pt x="15390" y="30126"/>
                      <a:pt x="15269" y="26563"/>
                      <a:pt x="17329" y="29035"/>
                    </a:cubicBezTo>
                    <a:cubicBezTo>
                      <a:pt x="19388" y="31507"/>
                      <a:pt x="19025" y="37613"/>
                      <a:pt x="17329" y="40763"/>
                    </a:cubicBezTo>
                    <a:cubicBezTo>
                      <a:pt x="17140" y="40661"/>
                      <a:pt x="16960" y="40540"/>
                      <a:pt x="16796" y="40400"/>
                    </a:cubicBezTo>
                    <a:close/>
                    <a:moveTo>
                      <a:pt x="26755" y="17137"/>
                    </a:moveTo>
                    <a:cubicBezTo>
                      <a:pt x="26462" y="17234"/>
                      <a:pt x="26178" y="17356"/>
                      <a:pt x="25907" y="17501"/>
                    </a:cubicBezTo>
                    <a:lnTo>
                      <a:pt x="23023" y="19173"/>
                    </a:lnTo>
                    <a:cubicBezTo>
                      <a:pt x="22391" y="19522"/>
                      <a:pt x="21870" y="20043"/>
                      <a:pt x="21521" y="20675"/>
                    </a:cubicBezTo>
                    <a:cubicBezTo>
                      <a:pt x="18371" y="16401"/>
                      <a:pt x="16551" y="11293"/>
                      <a:pt x="16287" y="5991"/>
                    </a:cubicBezTo>
                    <a:cubicBezTo>
                      <a:pt x="21322" y="8215"/>
                      <a:pt x="25732" y="11644"/>
                      <a:pt x="29129" y="15974"/>
                    </a:cubicBezTo>
                    <a:cubicBezTo>
                      <a:pt x="29207" y="16156"/>
                      <a:pt x="29272" y="16340"/>
                      <a:pt x="29323" y="16532"/>
                    </a:cubicBezTo>
                    <a:cubicBezTo>
                      <a:pt x="28449" y="16650"/>
                      <a:pt x="27588" y="16851"/>
                      <a:pt x="26755" y="17137"/>
                    </a:cubicBezTo>
                    <a:close/>
                    <a:moveTo>
                      <a:pt x="11852" y="14545"/>
                    </a:moveTo>
                    <a:cubicBezTo>
                      <a:pt x="13500" y="20481"/>
                      <a:pt x="15972" y="21378"/>
                      <a:pt x="16141" y="23316"/>
                    </a:cubicBezTo>
                    <a:cubicBezTo>
                      <a:pt x="12264" y="22686"/>
                      <a:pt x="5988" y="18931"/>
                      <a:pt x="5576" y="15223"/>
                    </a:cubicBezTo>
                    <a:cubicBezTo>
                      <a:pt x="5448" y="11601"/>
                      <a:pt x="6655" y="8055"/>
                      <a:pt x="8969" y="5264"/>
                    </a:cubicBezTo>
                    <a:cubicBezTo>
                      <a:pt x="10616" y="5967"/>
                      <a:pt x="10495" y="9674"/>
                      <a:pt x="11852" y="14545"/>
                    </a:cubicBezTo>
                    <a:close/>
                    <a:moveTo>
                      <a:pt x="23023" y="45658"/>
                    </a:moveTo>
                    <a:cubicBezTo>
                      <a:pt x="20963" y="43792"/>
                      <a:pt x="23241" y="41975"/>
                      <a:pt x="24283" y="38098"/>
                    </a:cubicBezTo>
                    <a:cubicBezTo>
                      <a:pt x="24794" y="36259"/>
                      <a:pt x="24794" y="34315"/>
                      <a:pt x="24283" y="32476"/>
                    </a:cubicBezTo>
                    <a:cubicBezTo>
                      <a:pt x="28306" y="35650"/>
                      <a:pt x="34339" y="43986"/>
                      <a:pt x="32788" y="46458"/>
                    </a:cubicBezTo>
                    <a:lnTo>
                      <a:pt x="32570" y="46700"/>
                    </a:lnTo>
                    <a:cubicBezTo>
                      <a:pt x="29081" y="47572"/>
                      <a:pt x="24380" y="46991"/>
                      <a:pt x="23023" y="45658"/>
                    </a:cubicBezTo>
                    <a:close/>
                    <a:moveTo>
                      <a:pt x="32595" y="32767"/>
                    </a:moveTo>
                    <a:cubicBezTo>
                      <a:pt x="28330" y="27048"/>
                      <a:pt x="26634" y="29011"/>
                      <a:pt x="25616" y="25982"/>
                    </a:cubicBezTo>
                    <a:cubicBezTo>
                      <a:pt x="25209" y="24463"/>
                      <a:pt x="25754" y="22849"/>
                      <a:pt x="26997" y="21887"/>
                    </a:cubicBezTo>
                    <a:cubicBezTo>
                      <a:pt x="29289" y="20976"/>
                      <a:pt x="31904" y="21858"/>
                      <a:pt x="33176" y="23971"/>
                    </a:cubicBezTo>
                    <a:cubicBezTo>
                      <a:pt x="35265" y="28541"/>
                      <a:pt x="36404" y="33487"/>
                      <a:pt x="36520" y="38510"/>
                    </a:cubicBezTo>
                    <a:cubicBezTo>
                      <a:pt x="35430" y="37080"/>
                      <a:pt x="34145" y="34923"/>
                      <a:pt x="32522" y="32767"/>
                    </a:cubicBezTo>
                    <a:close/>
                  </a:path>
                </a:pathLst>
              </a:custGeom>
              <a:solidFill>
                <a:srgbClr val="000000">
                  <a:alpha val="20000"/>
                </a:srgbClr>
              </a:solidFill>
              <a:ln w="2419" cap="flat">
                <a:noFill/>
                <a:prstDash val="solid"/>
                <a:miter/>
              </a:ln>
            </p:spPr>
            <p:txBody>
              <a:bodyPr rtlCol="0" anchor="ctr"/>
              <a:lstStyle/>
              <a:p>
                <a:endParaRPr lang="en-US"/>
              </a:p>
            </p:txBody>
          </p:sp>
          <p:sp>
            <p:nvSpPr>
              <p:cNvPr id="1514" name="Freeform: Shape 1513">
                <a:extLst>
                  <a:ext uri="{FF2B5EF4-FFF2-40B4-BE49-F238E27FC236}">
                    <a16:creationId xmlns="" xmlns:a16="http://schemas.microsoft.com/office/drawing/2014/main" id="{F4A56346-CF77-4934-BF57-942D8393059A}"/>
                  </a:ext>
                </a:extLst>
              </p:cNvPr>
              <p:cNvSpPr/>
              <p:nvPr/>
            </p:nvSpPr>
            <p:spPr>
              <a:xfrm>
                <a:off x="5285899" y="4633876"/>
                <a:ext cx="39255" cy="50579"/>
              </a:xfrm>
              <a:custGeom>
                <a:avLst/>
                <a:gdLst>
                  <a:gd name="connsiteX0" fmla="*/ 19628 w 39255"/>
                  <a:gd name="connsiteY0" fmla="*/ 2674 h 50579"/>
                  <a:gd name="connsiteX1" fmla="*/ 0 w 39255"/>
                  <a:gd name="connsiteY1" fmla="*/ 14014 h 50579"/>
                  <a:gd name="connsiteX2" fmla="*/ 19628 w 39255"/>
                  <a:gd name="connsiteY2" fmla="*/ 47938 h 50579"/>
                  <a:gd name="connsiteX3" fmla="*/ 39255 w 39255"/>
                  <a:gd name="connsiteY3" fmla="*/ 36598 h 50579"/>
                  <a:gd name="connsiteX4" fmla="*/ 19628 w 39255"/>
                  <a:gd name="connsiteY4" fmla="*/ 2674 h 50579"/>
                  <a:gd name="connsiteX5" fmla="*/ 14781 w 39255"/>
                  <a:gd name="connsiteY5" fmla="*/ 4006 h 50579"/>
                  <a:gd name="connsiteX6" fmla="*/ 29320 w 39255"/>
                  <a:gd name="connsiteY6" fmla="*/ 14329 h 50579"/>
                  <a:gd name="connsiteX7" fmla="*/ 24062 w 39255"/>
                  <a:gd name="connsiteY7" fmla="*/ 17140 h 50579"/>
                  <a:gd name="connsiteX8" fmla="*/ 19628 w 39255"/>
                  <a:gd name="connsiteY8" fmla="*/ 21429 h 50579"/>
                  <a:gd name="connsiteX9" fmla="*/ 14757 w 39255"/>
                  <a:gd name="connsiteY9" fmla="*/ 4006 h 50579"/>
                  <a:gd name="connsiteX10" fmla="*/ 8941 w 39255"/>
                  <a:gd name="connsiteY10" fmla="*/ 3425 h 50579"/>
                  <a:gd name="connsiteX11" fmla="*/ 12140 w 39255"/>
                  <a:gd name="connsiteY11" fmla="*/ 12851 h 50579"/>
                  <a:gd name="connsiteX12" fmla="*/ 16405 w 39255"/>
                  <a:gd name="connsiteY12" fmla="*/ 22277 h 50579"/>
                  <a:gd name="connsiteX13" fmla="*/ 2859 w 39255"/>
                  <a:gd name="connsiteY13" fmla="*/ 15201 h 50579"/>
                  <a:gd name="connsiteX14" fmla="*/ 8917 w 39255"/>
                  <a:gd name="connsiteY14" fmla="*/ 3425 h 50579"/>
                  <a:gd name="connsiteX15" fmla="*/ 14054 w 39255"/>
                  <a:gd name="connsiteY15" fmla="*/ 40402 h 50579"/>
                  <a:gd name="connsiteX16" fmla="*/ 3344 w 39255"/>
                  <a:gd name="connsiteY16" fmla="*/ 22786 h 50579"/>
                  <a:gd name="connsiteX17" fmla="*/ 10613 w 39255"/>
                  <a:gd name="connsiteY17" fmla="*/ 25790 h 50579"/>
                  <a:gd name="connsiteX18" fmla="*/ 17665 w 39255"/>
                  <a:gd name="connsiteY18" fmla="*/ 27341 h 50579"/>
                  <a:gd name="connsiteX19" fmla="*/ 14030 w 39255"/>
                  <a:gd name="connsiteY19" fmla="*/ 40402 h 50579"/>
                  <a:gd name="connsiteX20" fmla="*/ 32955 w 39255"/>
                  <a:gd name="connsiteY20" fmla="*/ 44764 h 50579"/>
                  <a:gd name="connsiteX21" fmla="*/ 20209 w 39255"/>
                  <a:gd name="connsiteY21" fmla="*/ 45685 h 50579"/>
                  <a:gd name="connsiteX22" fmla="*/ 21518 w 39255"/>
                  <a:gd name="connsiteY22" fmla="*/ 38100 h 50579"/>
                  <a:gd name="connsiteX23" fmla="*/ 21518 w 39255"/>
                  <a:gd name="connsiteY23" fmla="*/ 29619 h 50579"/>
                  <a:gd name="connsiteX24" fmla="*/ 32979 w 39255"/>
                  <a:gd name="connsiteY24" fmla="*/ 44764 h 50579"/>
                  <a:gd name="connsiteX25" fmla="*/ 29829 w 39255"/>
                  <a:gd name="connsiteY25" fmla="*/ 32648 h 50579"/>
                  <a:gd name="connsiteX26" fmla="*/ 22826 w 39255"/>
                  <a:gd name="connsiteY26" fmla="*/ 25887 h 50579"/>
                  <a:gd name="connsiteX27" fmla="*/ 33391 w 39255"/>
                  <a:gd name="connsiteY27" fmla="*/ 22180 h 50579"/>
                  <a:gd name="connsiteX28" fmla="*/ 36250 w 39255"/>
                  <a:gd name="connsiteY28" fmla="*/ 40354 h 50579"/>
                  <a:gd name="connsiteX29" fmla="*/ 29805 w 39255"/>
                  <a:gd name="connsiteY29" fmla="*/ 32745 h 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255" h="50579">
                    <a:moveTo>
                      <a:pt x="19628" y="2674"/>
                    </a:moveTo>
                    <a:cubicBezTo>
                      <a:pt x="8796" y="-3578"/>
                      <a:pt x="0" y="1510"/>
                      <a:pt x="0" y="14014"/>
                    </a:cubicBezTo>
                    <a:cubicBezTo>
                      <a:pt x="0" y="26517"/>
                      <a:pt x="8796" y="41759"/>
                      <a:pt x="19628" y="47938"/>
                    </a:cubicBezTo>
                    <a:cubicBezTo>
                      <a:pt x="30459" y="54117"/>
                      <a:pt x="39255" y="49101"/>
                      <a:pt x="39255" y="36598"/>
                    </a:cubicBezTo>
                    <a:cubicBezTo>
                      <a:pt x="38482" y="22812"/>
                      <a:pt x="31193" y="10214"/>
                      <a:pt x="19628" y="2674"/>
                    </a:cubicBezTo>
                    <a:close/>
                    <a:moveTo>
                      <a:pt x="14781" y="4006"/>
                    </a:moveTo>
                    <a:cubicBezTo>
                      <a:pt x="18683" y="4006"/>
                      <a:pt x="27987" y="11639"/>
                      <a:pt x="29320" y="14329"/>
                    </a:cubicBezTo>
                    <a:cubicBezTo>
                      <a:pt x="30653" y="17019"/>
                      <a:pt x="27188" y="16025"/>
                      <a:pt x="24062" y="17140"/>
                    </a:cubicBezTo>
                    <a:cubicBezTo>
                      <a:pt x="20088" y="18545"/>
                      <a:pt x="21978" y="22398"/>
                      <a:pt x="19628" y="21429"/>
                    </a:cubicBezTo>
                    <a:cubicBezTo>
                      <a:pt x="16162" y="20023"/>
                      <a:pt x="10904" y="3958"/>
                      <a:pt x="14757" y="4006"/>
                    </a:cubicBezTo>
                    <a:close/>
                    <a:moveTo>
                      <a:pt x="8941" y="3425"/>
                    </a:moveTo>
                    <a:cubicBezTo>
                      <a:pt x="10928" y="3764"/>
                      <a:pt x="10686" y="7665"/>
                      <a:pt x="12140" y="12851"/>
                    </a:cubicBezTo>
                    <a:cubicBezTo>
                      <a:pt x="13957" y="19393"/>
                      <a:pt x="16792" y="19830"/>
                      <a:pt x="16405" y="22277"/>
                    </a:cubicBezTo>
                    <a:cubicBezTo>
                      <a:pt x="15799" y="25863"/>
                      <a:pt x="3441" y="20508"/>
                      <a:pt x="2859" y="15201"/>
                    </a:cubicBezTo>
                    <a:cubicBezTo>
                      <a:pt x="2278" y="9895"/>
                      <a:pt x="6930" y="3061"/>
                      <a:pt x="8917" y="3425"/>
                    </a:cubicBezTo>
                    <a:close/>
                    <a:moveTo>
                      <a:pt x="14054" y="40402"/>
                    </a:moveTo>
                    <a:cubicBezTo>
                      <a:pt x="9838" y="37082"/>
                      <a:pt x="3392" y="25257"/>
                      <a:pt x="3344" y="22786"/>
                    </a:cubicBezTo>
                    <a:cubicBezTo>
                      <a:pt x="3295" y="20314"/>
                      <a:pt x="6567" y="23707"/>
                      <a:pt x="10613" y="25790"/>
                    </a:cubicBezTo>
                    <a:cubicBezTo>
                      <a:pt x="15726" y="28432"/>
                      <a:pt x="15605" y="24870"/>
                      <a:pt x="17665" y="27341"/>
                    </a:cubicBezTo>
                    <a:cubicBezTo>
                      <a:pt x="20670" y="30976"/>
                      <a:pt x="18295" y="43698"/>
                      <a:pt x="14030" y="40402"/>
                    </a:cubicBezTo>
                    <a:close/>
                    <a:moveTo>
                      <a:pt x="32955" y="44764"/>
                    </a:moveTo>
                    <a:cubicBezTo>
                      <a:pt x="30919" y="47987"/>
                      <a:pt x="22269" y="47550"/>
                      <a:pt x="20209" y="45685"/>
                    </a:cubicBezTo>
                    <a:cubicBezTo>
                      <a:pt x="18149" y="43819"/>
                      <a:pt x="20451" y="41977"/>
                      <a:pt x="21518" y="38100"/>
                    </a:cubicBezTo>
                    <a:cubicBezTo>
                      <a:pt x="22826" y="33254"/>
                      <a:pt x="19918" y="30540"/>
                      <a:pt x="21518" y="29619"/>
                    </a:cubicBezTo>
                    <a:cubicBezTo>
                      <a:pt x="24038" y="28286"/>
                      <a:pt x="34942" y="41541"/>
                      <a:pt x="32979" y="44764"/>
                    </a:cubicBezTo>
                    <a:close/>
                    <a:moveTo>
                      <a:pt x="29829" y="32648"/>
                    </a:moveTo>
                    <a:cubicBezTo>
                      <a:pt x="25540" y="26978"/>
                      <a:pt x="23868" y="28916"/>
                      <a:pt x="22826" y="25887"/>
                    </a:cubicBezTo>
                    <a:cubicBezTo>
                      <a:pt x="21300" y="21429"/>
                      <a:pt x="30411" y="16873"/>
                      <a:pt x="33391" y="22180"/>
                    </a:cubicBezTo>
                    <a:cubicBezTo>
                      <a:pt x="36372" y="27487"/>
                      <a:pt x="37462" y="39142"/>
                      <a:pt x="36250" y="40354"/>
                    </a:cubicBezTo>
                    <a:cubicBezTo>
                      <a:pt x="35039" y="41565"/>
                      <a:pt x="33173" y="37228"/>
                      <a:pt x="29805" y="32745"/>
                    </a:cubicBezTo>
                    <a:close/>
                  </a:path>
                </a:pathLst>
              </a:custGeom>
              <a:solidFill>
                <a:srgbClr val="E0E0E0"/>
              </a:solidFill>
              <a:ln w="2419" cap="flat">
                <a:noFill/>
                <a:prstDash val="solid"/>
                <a:miter/>
              </a:ln>
            </p:spPr>
            <p:txBody>
              <a:bodyPr rtlCol="0" anchor="ctr"/>
              <a:lstStyle/>
              <a:p>
                <a:endParaRPr lang="en-US"/>
              </a:p>
            </p:txBody>
          </p:sp>
          <p:sp>
            <p:nvSpPr>
              <p:cNvPr id="1515" name="Freeform: Shape 1514">
                <a:extLst>
                  <a:ext uri="{FF2B5EF4-FFF2-40B4-BE49-F238E27FC236}">
                    <a16:creationId xmlns="" xmlns:a16="http://schemas.microsoft.com/office/drawing/2014/main" id="{76B4DDF2-1CCA-4C50-93B6-D1F96BF18F1C}"/>
                  </a:ext>
                </a:extLst>
              </p:cNvPr>
              <p:cNvSpPr/>
              <p:nvPr/>
            </p:nvSpPr>
            <p:spPr>
              <a:xfrm>
                <a:off x="5299517" y="4651480"/>
                <a:ext cx="12018" cy="15500"/>
              </a:xfrm>
              <a:custGeom>
                <a:avLst/>
                <a:gdLst>
                  <a:gd name="connsiteX0" fmla="*/ 6009 w 12018"/>
                  <a:gd name="connsiteY0" fmla="*/ 14681 h 15500"/>
                  <a:gd name="connsiteX1" fmla="*/ 12019 w 12018"/>
                  <a:gd name="connsiteY1" fmla="*/ 11215 h 15500"/>
                  <a:gd name="connsiteX2" fmla="*/ 6009 w 12018"/>
                  <a:gd name="connsiteY2" fmla="*/ 820 h 15500"/>
                  <a:gd name="connsiteX3" fmla="*/ 0 w 12018"/>
                  <a:gd name="connsiteY3" fmla="*/ 4285 h 15500"/>
                  <a:gd name="connsiteX4" fmla="*/ 6009 w 12018"/>
                  <a:gd name="connsiteY4" fmla="*/ 14681 h 15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8" h="15500">
                    <a:moveTo>
                      <a:pt x="6009" y="14681"/>
                    </a:moveTo>
                    <a:cubicBezTo>
                      <a:pt x="9329" y="16595"/>
                      <a:pt x="12019" y="15044"/>
                      <a:pt x="12019" y="11215"/>
                    </a:cubicBezTo>
                    <a:cubicBezTo>
                      <a:pt x="11791" y="6990"/>
                      <a:pt x="9557" y="3127"/>
                      <a:pt x="6009" y="820"/>
                    </a:cubicBezTo>
                    <a:cubicBezTo>
                      <a:pt x="2690" y="-1094"/>
                      <a:pt x="0" y="457"/>
                      <a:pt x="0" y="4285"/>
                    </a:cubicBezTo>
                    <a:cubicBezTo>
                      <a:pt x="228" y="8511"/>
                      <a:pt x="2462" y="12374"/>
                      <a:pt x="6009" y="14681"/>
                    </a:cubicBezTo>
                    <a:close/>
                  </a:path>
                </a:pathLst>
              </a:custGeom>
              <a:solidFill>
                <a:srgbClr val="455A64"/>
              </a:solidFill>
              <a:ln w="2419" cap="flat">
                <a:noFill/>
                <a:prstDash val="solid"/>
                <a:miter/>
              </a:ln>
            </p:spPr>
            <p:txBody>
              <a:bodyPr rtlCol="0" anchor="ctr"/>
              <a:lstStyle/>
              <a:p>
                <a:endParaRPr lang="en-US"/>
              </a:p>
            </p:txBody>
          </p:sp>
          <p:sp>
            <p:nvSpPr>
              <p:cNvPr id="1516" name="Freeform: Shape 1515">
                <a:extLst>
                  <a:ext uri="{FF2B5EF4-FFF2-40B4-BE49-F238E27FC236}">
                    <a16:creationId xmlns="" xmlns:a16="http://schemas.microsoft.com/office/drawing/2014/main" id="{BEBB4977-C953-4098-951A-9F45F22A39BA}"/>
                  </a:ext>
                </a:extLst>
              </p:cNvPr>
              <p:cNvSpPr/>
              <p:nvPr/>
            </p:nvSpPr>
            <p:spPr>
              <a:xfrm>
                <a:off x="5211525" y="4624191"/>
                <a:ext cx="12437" cy="47684"/>
              </a:xfrm>
              <a:custGeom>
                <a:avLst/>
                <a:gdLst>
                  <a:gd name="connsiteX0" fmla="*/ 12438 w 12437"/>
                  <a:gd name="connsiteY0" fmla="*/ 4556 h 47684"/>
                  <a:gd name="connsiteX1" fmla="*/ 7591 w 12437"/>
                  <a:gd name="connsiteY1" fmla="*/ 43447 h 47684"/>
                  <a:gd name="connsiteX2" fmla="*/ 2987 w 12437"/>
                  <a:gd name="connsiteY2" fmla="*/ 43447 h 47684"/>
                  <a:gd name="connsiteX3" fmla="*/ 4465 w 12437"/>
                  <a:gd name="connsiteY3" fmla="*/ 0 h 47684"/>
                </a:gdLst>
                <a:ahLst/>
                <a:cxnLst>
                  <a:cxn ang="0">
                    <a:pos x="connsiteX0" y="connsiteY0"/>
                  </a:cxn>
                  <a:cxn ang="0">
                    <a:pos x="connsiteX1" y="connsiteY1"/>
                  </a:cxn>
                  <a:cxn ang="0">
                    <a:pos x="connsiteX2" y="connsiteY2"/>
                  </a:cxn>
                  <a:cxn ang="0">
                    <a:pos x="connsiteX3" y="connsiteY3"/>
                  </a:cxn>
                </a:cxnLst>
                <a:rect l="l" t="t" r="r" b="b"/>
                <a:pathLst>
                  <a:path w="12437" h="47684">
                    <a:moveTo>
                      <a:pt x="12438" y="4556"/>
                    </a:moveTo>
                    <a:cubicBezTo>
                      <a:pt x="4853" y="18925"/>
                      <a:pt x="7300" y="37220"/>
                      <a:pt x="7591" y="43447"/>
                    </a:cubicBezTo>
                    <a:cubicBezTo>
                      <a:pt x="7882" y="49675"/>
                      <a:pt x="4756" y="48487"/>
                      <a:pt x="2987" y="43447"/>
                    </a:cubicBezTo>
                    <a:cubicBezTo>
                      <a:pt x="1218" y="38407"/>
                      <a:pt x="-3458" y="17907"/>
                      <a:pt x="4465" y="0"/>
                    </a:cubicBezTo>
                    <a:close/>
                  </a:path>
                </a:pathLst>
              </a:custGeom>
              <a:solidFill>
                <a:srgbClr val="EBEBEB"/>
              </a:solidFill>
              <a:ln w="2419" cap="flat">
                <a:noFill/>
                <a:prstDash val="solid"/>
                <a:miter/>
              </a:ln>
            </p:spPr>
            <p:txBody>
              <a:bodyPr rtlCol="0" anchor="ctr"/>
              <a:lstStyle/>
              <a:p>
                <a:endParaRPr lang="en-US"/>
              </a:p>
            </p:txBody>
          </p:sp>
          <p:sp>
            <p:nvSpPr>
              <p:cNvPr id="1517" name="Freeform: Shape 1516">
                <a:extLst>
                  <a:ext uri="{FF2B5EF4-FFF2-40B4-BE49-F238E27FC236}">
                    <a16:creationId xmlns="" xmlns:a16="http://schemas.microsoft.com/office/drawing/2014/main" id="{8B711A5C-7FE8-4E64-A63E-0B981164BC15}"/>
                  </a:ext>
                </a:extLst>
              </p:cNvPr>
              <p:cNvSpPr/>
              <p:nvPr/>
            </p:nvSpPr>
            <p:spPr>
              <a:xfrm>
                <a:off x="5199416" y="4639570"/>
                <a:ext cx="39085" cy="49998"/>
              </a:xfrm>
              <a:custGeom>
                <a:avLst/>
                <a:gdLst>
                  <a:gd name="connsiteX0" fmla="*/ 39085 w 39085"/>
                  <a:gd name="connsiteY0" fmla="*/ 33811 h 49998"/>
                  <a:gd name="connsiteX1" fmla="*/ 20984 w 39085"/>
                  <a:gd name="connsiteY1" fmla="*/ 2456 h 49998"/>
                  <a:gd name="connsiteX2" fmla="*/ 7730 w 39085"/>
                  <a:gd name="connsiteY2" fmla="*/ 1511 h 49998"/>
                  <a:gd name="connsiteX3" fmla="*/ 7730 w 39085"/>
                  <a:gd name="connsiteY3" fmla="*/ 1511 h 49998"/>
                  <a:gd name="connsiteX4" fmla="*/ 0 w 39085"/>
                  <a:gd name="connsiteY4" fmla="*/ 5872 h 49998"/>
                  <a:gd name="connsiteX5" fmla="*/ 25976 w 39085"/>
                  <a:gd name="connsiteY5" fmla="*/ 49998 h 49998"/>
                  <a:gd name="connsiteX6" fmla="*/ 33585 w 39085"/>
                  <a:gd name="connsiteY6" fmla="*/ 45661 h 49998"/>
                  <a:gd name="connsiteX7" fmla="*/ 33585 w 39085"/>
                  <a:gd name="connsiteY7" fmla="*/ 45661 h 49998"/>
                  <a:gd name="connsiteX8" fmla="*/ 39085 w 39085"/>
                  <a:gd name="connsiteY8" fmla="*/ 33811 h 4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85" h="49998">
                    <a:moveTo>
                      <a:pt x="39085" y="33811"/>
                    </a:moveTo>
                    <a:cubicBezTo>
                      <a:pt x="38397" y="21070"/>
                      <a:pt x="31673" y="9422"/>
                      <a:pt x="20984" y="2456"/>
                    </a:cubicBezTo>
                    <a:cubicBezTo>
                      <a:pt x="15726" y="-573"/>
                      <a:pt x="11025" y="-694"/>
                      <a:pt x="7730" y="1511"/>
                    </a:cubicBezTo>
                    <a:lnTo>
                      <a:pt x="7730" y="1511"/>
                    </a:lnTo>
                    <a:lnTo>
                      <a:pt x="0" y="5872"/>
                    </a:lnTo>
                    <a:lnTo>
                      <a:pt x="25976" y="49998"/>
                    </a:lnTo>
                    <a:lnTo>
                      <a:pt x="33585" y="45661"/>
                    </a:lnTo>
                    <a:lnTo>
                      <a:pt x="33585" y="45661"/>
                    </a:lnTo>
                    <a:cubicBezTo>
                      <a:pt x="37074" y="43795"/>
                      <a:pt x="39085" y="39724"/>
                      <a:pt x="39085" y="33811"/>
                    </a:cubicBezTo>
                    <a:close/>
                  </a:path>
                </a:pathLst>
              </a:custGeom>
              <a:solidFill>
                <a:srgbClr val="455A64"/>
              </a:solidFill>
              <a:ln w="2419" cap="flat">
                <a:noFill/>
                <a:prstDash val="solid"/>
                <a:miter/>
              </a:ln>
            </p:spPr>
            <p:txBody>
              <a:bodyPr rtlCol="0" anchor="ctr"/>
              <a:lstStyle/>
              <a:p>
                <a:endParaRPr lang="en-US"/>
              </a:p>
            </p:txBody>
          </p:sp>
          <p:sp>
            <p:nvSpPr>
              <p:cNvPr id="1518" name="Freeform: Shape 1517">
                <a:extLst>
                  <a:ext uri="{FF2B5EF4-FFF2-40B4-BE49-F238E27FC236}">
                    <a16:creationId xmlns="" xmlns:a16="http://schemas.microsoft.com/office/drawing/2014/main" id="{013ACC0B-2960-46B7-9D54-FBBFDEF83A34}"/>
                  </a:ext>
                </a:extLst>
              </p:cNvPr>
              <p:cNvSpPr/>
              <p:nvPr/>
            </p:nvSpPr>
            <p:spPr>
              <a:xfrm>
                <a:off x="5194110" y="4644231"/>
                <a:ext cx="36226" cy="46702"/>
              </a:xfrm>
              <a:custGeom>
                <a:avLst/>
                <a:gdLst>
                  <a:gd name="connsiteX0" fmla="*/ 18149 w 36226"/>
                  <a:gd name="connsiteY0" fmla="*/ 2471 h 46702"/>
                  <a:gd name="connsiteX1" fmla="*/ 36226 w 36226"/>
                  <a:gd name="connsiteY1" fmla="*/ 33778 h 46702"/>
                  <a:gd name="connsiteX2" fmla="*/ 18101 w 36226"/>
                  <a:gd name="connsiteY2" fmla="*/ 44222 h 46702"/>
                  <a:gd name="connsiteX3" fmla="*/ 0 w 36226"/>
                  <a:gd name="connsiteY3" fmla="*/ 12866 h 46702"/>
                  <a:gd name="connsiteX4" fmla="*/ 18149 w 36226"/>
                  <a:gd name="connsiteY4" fmla="*/ 2471 h 46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6" h="46702">
                    <a:moveTo>
                      <a:pt x="18149" y="2471"/>
                    </a:moveTo>
                    <a:cubicBezTo>
                      <a:pt x="28809" y="9440"/>
                      <a:pt x="35521" y="21062"/>
                      <a:pt x="36226" y="33778"/>
                    </a:cubicBezTo>
                    <a:cubicBezTo>
                      <a:pt x="36226" y="45313"/>
                      <a:pt x="28109" y="50013"/>
                      <a:pt x="18101" y="44222"/>
                    </a:cubicBezTo>
                    <a:cubicBezTo>
                      <a:pt x="7412" y="37256"/>
                      <a:pt x="688" y="25607"/>
                      <a:pt x="0" y="12866"/>
                    </a:cubicBezTo>
                    <a:cubicBezTo>
                      <a:pt x="0" y="1381"/>
                      <a:pt x="8093" y="-3296"/>
                      <a:pt x="18149" y="2471"/>
                    </a:cubicBezTo>
                    <a:close/>
                  </a:path>
                </a:pathLst>
              </a:custGeom>
              <a:solidFill>
                <a:srgbClr val="37474F"/>
              </a:solidFill>
              <a:ln w="2419" cap="flat">
                <a:noFill/>
                <a:prstDash val="solid"/>
                <a:miter/>
              </a:ln>
            </p:spPr>
            <p:txBody>
              <a:bodyPr rtlCol="0" anchor="ctr"/>
              <a:lstStyle/>
              <a:p>
                <a:endParaRPr lang="en-US"/>
              </a:p>
            </p:txBody>
          </p:sp>
          <p:sp>
            <p:nvSpPr>
              <p:cNvPr id="1519" name="Freeform: Shape 1518">
                <a:extLst>
                  <a:ext uri="{FF2B5EF4-FFF2-40B4-BE49-F238E27FC236}">
                    <a16:creationId xmlns="" xmlns:a16="http://schemas.microsoft.com/office/drawing/2014/main" id="{DBB44198-9E0C-4E3E-BA39-81271AC23CE4}"/>
                  </a:ext>
                </a:extLst>
              </p:cNvPr>
              <p:cNvSpPr/>
              <p:nvPr/>
            </p:nvSpPr>
            <p:spPr>
              <a:xfrm>
                <a:off x="5205886" y="4659399"/>
                <a:ext cx="12746" cy="16453"/>
              </a:xfrm>
              <a:custGeom>
                <a:avLst/>
                <a:gdLst>
                  <a:gd name="connsiteX0" fmla="*/ 6374 w 12746"/>
                  <a:gd name="connsiteY0" fmla="*/ 873 h 16453"/>
                  <a:gd name="connsiteX1" fmla="*/ 12746 w 12746"/>
                  <a:gd name="connsiteY1" fmla="*/ 11898 h 16453"/>
                  <a:gd name="connsiteX2" fmla="*/ 6374 w 12746"/>
                  <a:gd name="connsiteY2" fmla="*/ 15581 h 16453"/>
                  <a:gd name="connsiteX3" fmla="*/ 1 w 12746"/>
                  <a:gd name="connsiteY3" fmla="*/ 4532 h 16453"/>
                  <a:gd name="connsiteX4" fmla="*/ 6374 w 12746"/>
                  <a:gd name="connsiteY4" fmla="*/ 873 h 1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6" h="16453">
                    <a:moveTo>
                      <a:pt x="6374" y="873"/>
                    </a:moveTo>
                    <a:cubicBezTo>
                      <a:pt x="10146" y="3311"/>
                      <a:pt x="12516" y="7413"/>
                      <a:pt x="12746" y="11898"/>
                    </a:cubicBezTo>
                    <a:cubicBezTo>
                      <a:pt x="12746" y="15969"/>
                      <a:pt x="9911" y="17617"/>
                      <a:pt x="6374" y="15581"/>
                    </a:cubicBezTo>
                    <a:cubicBezTo>
                      <a:pt x="2613" y="13122"/>
                      <a:pt x="245" y="9020"/>
                      <a:pt x="1" y="4532"/>
                    </a:cubicBezTo>
                    <a:cubicBezTo>
                      <a:pt x="-48" y="485"/>
                      <a:pt x="2811" y="-1163"/>
                      <a:pt x="6374" y="873"/>
                    </a:cubicBezTo>
                    <a:close/>
                  </a:path>
                </a:pathLst>
              </a:custGeom>
              <a:solidFill>
                <a:srgbClr val="263238"/>
              </a:solidFill>
              <a:ln w="2419" cap="flat">
                <a:noFill/>
                <a:prstDash val="solid"/>
                <a:miter/>
              </a:ln>
            </p:spPr>
            <p:txBody>
              <a:bodyPr rtlCol="0" anchor="ctr"/>
              <a:lstStyle/>
              <a:p>
                <a:endParaRPr lang="en-US"/>
              </a:p>
            </p:txBody>
          </p:sp>
          <p:sp>
            <p:nvSpPr>
              <p:cNvPr id="1520" name="Freeform: Shape 1519">
                <a:extLst>
                  <a:ext uri="{FF2B5EF4-FFF2-40B4-BE49-F238E27FC236}">
                    <a16:creationId xmlns="" xmlns:a16="http://schemas.microsoft.com/office/drawing/2014/main" id="{A1BA2E2E-B631-4FF7-B0C3-D21C97497EB7}"/>
                  </a:ext>
                </a:extLst>
              </p:cNvPr>
              <p:cNvSpPr/>
              <p:nvPr/>
            </p:nvSpPr>
            <p:spPr>
              <a:xfrm>
                <a:off x="5206126" y="4623586"/>
                <a:ext cx="12457" cy="47709"/>
              </a:xfrm>
              <a:custGeom>
                <a:avLst/>
                <a:gdLst>
                  <a:gd name="connsiteX0" fmla="*/ 12457 w 12457"/>
                  <a:gd name="connsiteY0" fmla="*/ 4556 h 47709"/>
                  <a:gd name="connsiteX1" fmla="*/ 7611 w 12457"/>
                  <a:gd name="connsiteY1" fmla="*/ 43471 h 47709"/>
                  <a:gd name="connsiteX2" fmla="*/ 2983 w 12457"/>
                  <a:gd name="connsiteY2" fmla="*/ 43471 h 47709"/>
                  <a:gd name="connsiteX3" fmla="*/ 4485 w 12457"/>
                  <a:gd name="connsiteY3" fmla="*/ 0 h 47709"/>
                </a:gdLst>
                <a:ahLst/>
                <a:cxnLst>
                  <a:cxn ang="0">
                    <a:pos x="connsiteX0" y="connsiteY0"/>
                  </a:cxn>
                  <a:cxn ang="0">
                    <a:pos x="connsiteX1" y="connsiteY1"/>
                  </a:cxn>
                  <a:cxn ang="0">
                    <a:pos x="connsiteX2" y="connsiteY2"/>
                  </a:cxn>
                  <a:cxn ang="0">
                    <a:pos x="connsiteX3" y="connsiteY3"/>
                  </a:cxn>
                </a:cxnLst>
                <a:rect l="l" t="t" r="r" b="b"/>
                <a:pathLst>
                  <a:path w="12457" h="47709">
                    <a:moveTo>
                      <a:pt x="12457" y="4556"/>
                    </a:moveTo>
                    <a:cubicBezTo>
                      <a:pt x="4873" y="18925"/>
                      <a:pt x="7344" y="37220"/>
                      <a:pt x="7611" y="43471"/>
                    </a:cubicBezTo>
                    <a:cubicBezTo>
                      <a:pt x="7877" y="49723"/>
                      <a:pt x="4752" y="48487"/>
                      <a:pt x="2983" y="43471"/>
                    </a:cubicBezTo>
                    <a:cubicBezTo>
                      <a:pt x="1214" y="38456"/>
                      <a:pt x="-3463" y="17931"/>
                      <a:pt x="4485" y="0"/>
                    </a:cubicBezTo>
                    <a:close/>
                  </a:path>
                </a:pathLst>
              </a:custGeom>
              <a:solidFill>
                <a:srgbClr val="FAFAFA"/>
              </a:solidFill>
              <a:ln w="2419" cap="flat">
                <a:noFill/>
                <a:prstDash val="solid"/>
                <a:miter/>
              </a:ln>
            </p:spPr>
            <p:txBody>
              <a:bodyPr rtlCol="0" anchor="ctr"/>
              <a:lstStyle/>
              <a:p>
                <a:endParaRPr lang="en-US"/>
              </a:p>
            </p:txBody>
          </p:sp>
          <p:grpSp>
            <p:nvGrpSpPr>
              <p:cNvPr id="1521" name="Graphic 41">
                <a:extLst>
                  <a:ext uri="{FF2B5EF4-FFF2-40B4-BE49-F238E27FC236}">
                    <a16:creationId xmlns="" xmlns:a16="http://schemas.microsoft.com/office/drawing/2014/main" id="{99BF8879-8D8E-45FD-B5E2-7C43BB66F36C}"/>
                  </a:ext>
                </a:extLst>
              </p:cNvPr>
              <p:cNvGrpSpPr/>
              <p:nvPr/>
            </p:nvGrpSpPr>
            <p:grpSpPr>
              <a:xfrm>
                <a:off x="4936380" y="4517633"/>
                <a:ext cx="366093" cy="207717"/>
                <a:chOff x="4936380" y="4517633"/>
                <a:chExt cx="366093" cy="207717"/>
              </a:xfrm>
            </p:grpSpPr>
            <p:grpSp>
              <p:nvGrpSpPr>
                <p:cNvPr id="1522" name="Graphic 41">
                  <a:extLst>
                    <a:ext uri="{FF2B5EF4-FFF2-40B4-BE49-F238E27FC236}">
                      <a16:creationId xmlns="" xmlns:a16="http://schemas.microsoft.com/office/drawing/2014/main" id="{486B1AAF-8697-431C-9527-219A8F7078E0}"/>
                    </a:ext>
                  </a:extLst>
                </p:cNvPr>
                <p:cNvGrpSpPr/>
                <p:nvPr/>
              </p:nvGrpSpPr>
              <p:grpSpPr>
                <a:xfrm>
                  <a:off x="4936380" y="4526902"/>
                  <a:ext cx="191068" cy="198448"/>
                  <a:chOff x="4936380" y="4526902"/>
                  <a:chExt cx="191068" cy="198448"/>
                </a:xfrm>
              </p:grpSpPr>
              <p:sp>
                <p:nvSpPr>
                  <p:cNvPr id="1523" name="Freeform: Shape 1522">
                    <a:extLst>
                      <a:ext uri="{FF2B5EF4-FFF2-40B4-BE49-F238E27FC236}">
                        <a16:creationId xmlns="" xmlns:a16="http://schemas.microsoft.com/office/drawing/2014/main" id="{9A28326E-9473-4F2E-B3EC-92AF9C86CD0A}"/>
                      </a:ext>
                    </a:extLst>
                  </p:cNvPr>
                  <p:cNvSpPr/>
                  <p:nvPr/>
                </p:nvSpPr>
                <p:spPr>
                  <a:xfrm>
                    <a:off x="4954702" y="4625629"/>
                    <a:ext cx="161285" cy="99721"/>
                  </a:xfrm>
                  <a:custGeom>
                    <a:avLst/>
                    <a:gdLst>
                      <a:gd name="connsiteX0" fmla="*/ 161285 w 161285"/>
                      <a:gd name="connsiteY0" fmla="*/ 33432 h 99721"/>
                      <a:gd name="connsiteX1" fmla="*/ 159371 w 161285"/>
                      <a:gd name="connsiteY1" fmla="*/ 30742 h 99721"/>
                      <a:gd name="connsiteX2" fmla="*/ 108121 w 161285"/>
                      <a:gd name="connsiteY2" fmla="*/ 1107 h 99721"/>
                      <a:gd name="connsiteX3" fmla="*/ 98841 w 161285"/>
                      <a:gd name="connsiteY3" fmla="*/ 1107 h 99721"/>
                      <a:gd name="connsiteX4" fmla="*/ 1914 w 161285"/>
                      <a:gd name="connsiteY4" fmla="*/ 56985 h 99721"/>
                      <a:gd name="connsiteX5" fmla="*/ 0 w 161285"/>
                      <a:gd name="connsiteY5" fmla="*/ 59650 h 99721"/>
                      <a:gd name="connsiteX6" fmla="*/ 0 w 161285"/>
                      <a:gd name="connsiteY6" fmla="*/ 66290 h 99721"/>
                      <a:gd name="connsiteX7" fmla="*/ 1914 w 161285"/>
                      <a:gd name="connsiteY7" fmla="*/ 68979 h 99721"/>
                      <a:gd name="connsiteX8" fmla="*/ 53164 w 161285"/>
                      <a:gd name="connsiteY8" fmla="*/ 98615 h 99721"/>
                      <a:gd name="connsiteX9" fmla="*/ 62445 w 161285"/>
                      <a:gd name="connsiteY9" fmla="*/ 98615 h 99721"/>
                      <a:gd name="connsiteX10" fmla="*/ 159371 w 161285"/>
                      <a:gd name="connsiteY10" fmla="*/ 42737 h 99721"/>
                      <a:gd name="connsiteX11" fmla="*/ 161285 w 161285"/>
                      <a:gd name="connsiteY11" fmla="*/ 40071 h 9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85" h="99721">
                        <a:moveTo>
                          <a:pt x="161285" y="33432"/>
                        </a:moveTo>
                        <a:cubicBezTo>
                          <a:pt x="161179" y="32254"/>
                          <a:pt x="160447" y="31227"/>
                          <a:pt x="159371" y="30742"/>
                        </a:cubicBezTo>
                        <a:lnTo>
                          <a:pt x="108121" y="1107"/>
                        </a:lnTo>
                        <a:cubicBezTo>
                          <a:pt x="105204" y="-369"/>
                          <a:pt x="101758" y="-369"/>
                          <a:pt x="98841" y="1107"/>
                        </a:cubicBezTo>
                        <a:lnTo>
                          <a:pt x="1914" y="56985"/>
                        </a:lnTo>
                        <a:cubicBezTo>
                          <a:pt x="838" y="57457"/>
                          <a:pt x="104" y="58480"/>
                          <a:pt x="0" y="59650"/>
                        </a:cubicBezTo>
                        <a:lnTo>
                          <a:pt x="0" y="66290"/>
                        </a:lnTo>
                        <a:cubicBezTo>
                          <a:pt x="107" y="67465"/>
                          <a:pt x="838" y="68495"/>
                          <a:pt x="1914" y="68979"/>
                        </a:cubicBezTo>
                        <a:lnTo>
                          <a:pt x="53164" y="98615"/>
                        </a:lnTo>
                        <a:cubicBezTo>
                          <a:pt x="56082" y="100090"/>
                          <a:pt x="59527" y="100090"/>
                          <a:pt x="62445" y="98615"/>
                        </a:cubicBezTo>
                        <a:lnTo>
                          <a:pt x="159371" y="42737"/>
                        </a:lnTo>
                        <a:cubicBezTo>
                          <a:pt x="160447" y="42264"/>
                          <a:pt x="161181" y="41242"/>
                          <a:pt x="161285" y="40071"/>
                        </a:cubicBezTo>
                        <a:close/>
                      </a:path>
                    </a:pathLst>
                  </a:custGeom>
                  <a:solidFill>
                    <a:srgbClr val="37474F"/>
                  </a:solidFill>
                  <a:ln w="2419" cap="flat">
                    <a:noFill/>
                    <a:prstDash val="solid"/>
                    <a:miter/>
                  </a:ln>
                </p:spPr>
                <p:txBody>
                  <a:bodyPr rtlCol="0" anchor="ctr"/>
                  <a:lstStyle/>
                  <a:p>
                    <a:endParaRPr lang="en-US"/>
                  </a:p>
                </p:txBody>
              </p:sp>
              <p:sp>
                <p:nvSpPr>
                  <p:cNvPr id="1524" name="Freeform: Shape 1523">
                    <a:extLst>
                      <a:ext uri="{FF2B5EF4-FFF2-40B4-BE49-F238E27FC236}">
                        <a16:creationId xmlns="" xmlns:a16="http://schemas.microsoft.com/office/drawing/2014/main" id="{4B5B67F9-9C89-4380-BDBF-DB6178DDEB8C}"/>
                      </a:ext>
                    </a:extLst>
                  </p:cNvPr>
                  <p:cNvSpPr/>
                  <p:nvPr/>
                </p:nvSpPr>
                <p:spPr>
                  <a:xfrm>
                    <a:off x="4954762" y="4625629"/>
                    <a:ext cx="161286" cy="93082"/>
                  </a:xfrm>
                  <a:custGeom>
                    <a:avLst/>
                    <a:gdLst>
                      <a:gd name="connsiteX0" fmla="*/ 53176 w 161286"/>
                      <a:gd name="connsiteY0" fmla="*/ 91975 h 93082"/>
                      <a:gd name="connsiteX1" fmla="*/ 1926 w 161286"/>
                      <a:gd name="connsiteY1" fmla="*/ 62340 h 93082"/>
                      <a:gd name="connsiteX2" fmla="*/ 1926 w 161286"/>
                      <a:gd name="connsiteY2" fmla="*/ 56985 h 93082"/>
                      <a:gd name="connsiteX3" fmla="*/ 98853 w 161286"/>
                      <a:gd name="connsiteY3" fmla="*/ 1107 h 93082"/>
                      <a:gd name="connsiteX4" fmla="*/ 108133 w 161286"/>
                      <a:gd name="connsiteY4" fmla="*/ 1107 h 93082"/>
                      <a:gd name="connsiteX5" fmla="*/ 159383 w 161286"/>
                      <a:gd name="connsiteY5" fmla="*/ 30742 h 93082"/>
                      <a:gd name="connsiteX6" fmla="*/ 161128 w 161286"/>
                      <a:gd name="connsiteY6" fmla="*/ 34353 h 93082"/>
                      <a:gd name="connsiteX7" fmla="*/ 159383 w 161286"/>
                      <a:gd name="connsiteY7" fmla="*/ 36097 h 93082"/>
                      <a:gd name="connsiteX8" fmla="*/ 62457 w 161286"/>
                      <a:gd name="connsiteY8" fmla="*/ 91975 h 93082"/>
                      <a:gd name="connsiteX9" fmla="*/ 53176 w 161286"/>
                      <a:gd name="connsiteY9" fmla="*/ 91975 h 9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286" h="93082">
                        <a:moveTo>
                          <a:pt x="53176" y="91975"/>
                        </a:moveTo>
                        <a:lnTo>
                          <a:pt x="1926" y="62340"/>
                        </a:lnTo>
                        <a:cubicBezTo>
                          <a:pt x="-642" y="60838"/>
                          <a:pt x="-642" y="58463"/>
                          <a:pt x="1926" y="56985"/>
                        </a:cubicBezTo>
                        <a:lnTo>
                          <a:pt x="98853" y="1107"/>
                        </a:lnTo>
                        <a:cubicBezTo>
                          <a:pt x="101770" y="-369"/>
                          <a:pt x="105216" y="-369"/>
                          <a:pt x="108133" y="1107"/>
                        </a:cubicBezTo>
                        <a:lnTo>
                          <a:pt x="159383" y="30742"/>
                        </a:lnTo>
                        <a:cubicBezTo>
                          <a:pt x="160861" y="31256"/>
                          <a:pt x="161644" y="32872"/>
                          <a:pt x="161128" y="34353"/>
                        </a:cubicBezTo>
                        <a:cubicBezTo>
                          <a:pt x="160844" y="35169"/>
                          <a:pt x="160202" y="35814"/>
                          <a:pt x="159383" y="36097"/>
                        </a:cubicBezTo>
                        <a:lnTo>
                          <a:pt x="62457" y="91975"/>
                        </a:lnTo>
                        <a:cubicBezTo>
                          <a:pt x="59539" y="93451"/>
                          <a:pt x="56094" y="93451"/>
                          <a:pt x="53176" y="91975"/>
                        </a:cubicBezTo>
                        <a:close/>
                      </a:path>
                    </a:pathLst>
                  </a:custGeom>
                  <a:solidFill>
                    <a:srgbClr val="455A64"/>
                  </a:solidFill>
                  <a:ln w="2419" cap="flat">
                    <a:noFill/>
                    <a:prstDash val="solid"/>
                    <a:miter/>
                  </a:ln>
                </p:spPr>
                <p:txBody>
                  <a:bodyPr rtlCol="0" anchor="ctr"/>
                  <a:lstStyle/>
                  <a:p>
                    <a:endParaRPr lang="en-US"/>
                  </a:p>
                </p:txBody>
              </p:sp>
              <p:sp>
                <p:nvSpPr>
                  <p:cNvPr id="1525" name="Freeform: Shape 1524">
                    <a:extLst>
                      <a:ext uri="{FF2B5EF4-FFF2-40B4-BE49-F238E27FC236}">
                        <a16:creationId xmlns="" xmlns:a16="http://schemas.microsoft.com/office/drawing/2014/main" id="{F03469EB-30CC-4E68-A760-503F513D971A}"/>
                      </a:ext>
                    </a:extLst>
                  </p:cNvPr>
                  <p:cNvSpPr/>
                  <p:nvPr/>
                </p:nvSpPr>
                <p:spPr>
                  <a:xfrm>
                    <a:off x="5018915" y="4596325"/>
                    <a:ext cx="84181" cy="43713"/>
                  </a:xfrm>
                  <a:custGeom>
                    <a:avLst/>
                    <a:gdLst>
                      <a:gd name="connsiteX0" fmla="*/ 76451 w 84181"/>
                      <a:gd name="connsiteY0" fmla="*/ 31840 h 43713"/>
                      <a:gd name="connsiteX1" fmla="*/ 84181 w 84181"/>
                      <a:gd name="connsiteY1" fmla="*/ 8941 h 43713"/>
                      <a:gd name="connsiteX2" fmla="*/ 63609 w 84181"/>
                      <a:gd name="connsiteY2" fmla="*/ 8457 h 43713"/>
                      <a:gd name="connsiteX3" fmla="*/ 49579 w 84181"/>
                      <a:gd name="connsiteY3" fmla="*/ 0 h 43713"/>
                      <a:gd name="connsiteX4" fmla="*/ 44732 w 84181"/>
                      <a:gd name="connsiteY4" fmla="*/ 21808 h 43713"/>
                      <a:gd name="connsiteX5" fmla="*/ 39159 w 84181"/>
                      <a:gd name="connsiteY5" fmla="*/ 25685 h 43713"/>
                      <a:gd name="connsiteX6" fmla="*/ 16842 w 84181"/>
                      <a:gd name="connsiteY6" fmla="*/ 24983 h 43713"/>
                      <a:gd name="connsiteX7" fmla="*/ 9863 w 84181"/>
                      <a:gd name="connsiteY7" fmla="*/ 23747 h 43713"/>
                      <a:gd name="connsiteX8" fmla="*/ 9718 w 84181"/>
                      <a:gd name="connsiteY8" fmla="*/ 23747 h 43713"/>
                      <a:gd name="connsiteX9" fmla="*/ 3442 w 84181"/>
                      <a:gd name="connsiteY9" fmla="*/ 34142 h 43713"/>
                      <a:gd name="connsiteX10" fmla="*/ 34943 w 84181"/>
                      <a:gd name="connsiteY10" fmla="*/ 42720 h 43713"/>
                      <a:gd name="connsiteX11" fmla="*/ 76451 w 84181"/>
                      <a:gd name="connsiteY11" fmla="*/ 31840 h 4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181" h="43713">
                        <a:moveTo>
                          <a:pt x="76451" y="31840"/>
                        </a:moveTo>
                        <a:cubicBezTo>
                          <a:pt x="76451" y="31428"/>
                          <a:pt x="84181" y="8941"/>
                          <a:pt x="84181" y="8941"/>
                        </a:cubicBezTo>
                        <a:cubicBezTo>
                          <a:pt x="84181" y="8941"/>
                          <a:pt x="77493" y="11243"/>
                          <a:pt x="63609" y="8457"/>
                        </a:cubicBezTo>
                        <a:cubicBezTo>
                          <a:pt x="56533" y="7051"/>
                          <a:pt x="49579" y="0"/>
                          <a:pt x="49579" y="0"/>
                        </a:cubicBezTo>
                        <a:cubicBezTo>
                          <a:pt x="49579" y="0"/>
                          <a:pt x="46210" y="15944"/>
                          <a:pt x="44732" y="21808"/>
                        </a:cubicBezTo>
                        <a:cubicBezTo>
                          <a:pt x="43230" y="21057"/>
                          <a:pt x="42091" y="24740"/>
                          <a:pt x="39159" y="25685"/>
                        </a:cubicBezTo>
                        <a:cubicBezTo>
                          <a:pt x="34070" y="27285"/>
                          <a:pt x="25226" y="26097"/>
                          <a:pt x="16842" y="24983"/>
                        </a:cubicBezTo>
                        <a:cubicBezTo>
                          <a:pt x="14637" y="24692"/>
                          <a:pt x="12165" y="24014"/>
                          <a:pt x="9863" y="23747"/>
                        </a:cubicBezTo>
                        <a:lnTo>
                          <a:pt x="9718" y="23747"/>
                        </a:lnTo>
                        <a:cubicBezTo>
                          <a:pt x="2569" y="23747"/>
                          <a:pt x="-4361" y="28593"/>
                          <a:pt x="3442" y="34142"/>
                        </a:cubicBezTo>
                        <a:cubicBezTo>
                          <a:pt x="11244" y="39691"/>
                          <a:pt x="23627" y="41412"/>
                          <a:pt x="34943" y="42720"/>
                        </a:cubicBezTo>
                        <a:cubicBezTo>
                          <a:pt x="48730" y="44465"/>
                          <a:pt x="74828" y="45458"/>
                          <a:pt x="76451" y="31840"/>
                        </a:cubicBezTo>
                        <a:close/>
                      </a:path>
                    </a:pathLst>
                  </a:custGeom>
                  <a:solidFill>
                    <a:srgbClr val="B16668"/>
                  </a:solidFill>
                  <a:ln w="2419" cap="flat">
                    <a:noFill/>
                    <a:prstDash val="solid"/>
                    <a:miter/>
                  </a:ln>
                </p:spPr>
                <p:txBody>
                  <a:bodyPr rtlCol="0" anchor="ctr"/>
                  <a:lstStyle/>
                  <a:p>
                    <a:endParaRPr lang="en-US"/>
                  </a:p>
                </p:txBody>
              </p:sp>
              <p:sp>
                <p:nvSpPr>
                  <p:cNvPr id="1526" name="Freeform: Shape 1525">
                    <a:extLst>
                      <a:ext uri="{FF2B5EF4-FFF2-40B4-BE49-F238E27FC236}">
                        <a16:creationId xmlns="" xmlns:a16="http://schemas.microsoft.com/office/drawing/2014/main" id="{602FC64C-B041-4F93-9D1C-A683B0B19501}"/>
                      </a:ext>
                    </a:extLst>
                  </p:cNvPr>
                  <p:cNvSpPr/>
                  <p:nvPr/>
                </p:nvSpPr>
                <p:spPr>
                  <a:xfrm>
                    <a:off x="4997458" y="4633351"/>
                    <a:ext cx="98891" cy="36451"/>
                  </a:xfrm>
                  <a:custGeom>
                    <a:avLst/>
                    <a:gdLst>
                      <a:gd name="connsiteX0" fmla="*/ 787 w 98891"/>
                      <a:gd name="connsiteY0" fmla="*/ 0 h 36451"/>
                      <a:gd name="connsiteX1" fmla="*/ 254 w 98891"/>
                      <a:gd name="connsiteY1" fmla="*/ 7269 h 36451"/>
                      <a:gd name="connsiteX2" fmla="*/ 19639 w 98891"/>
                      <a:gd name="connsiteY2" fmla="*/ 23190 h 36451"/>
                      <a:gd name="connsiteX3" fmla="*/ 52498 w 98891"/>
                      <a:gd name="connsiteY3" fmla="*/ 29005 h 36451"/>
                      <a:gd name="connsiteX4" fmla="*/ 73579 w 98891"/>
                      <a:gd name="connsiteY4" fmla="*/ 35402 h 36451"/>
                      <a:gd name="connsiteX5" fmla="*/ 97811 w 98891"/>
                      <a:gd name="connsiteY5" fmla="*/ 31234 h 36451"/>
                      <a:gd name="connsiteX6" fmla="*/ 98586 w 98891"/>
                      <a:gd name="connsiteY6" fmla="*/ 24983 h 36451"/>
                      <a:gd name="connsiteX7" fmla="*/ 787 w 98891"/>
                      <a:gd name="connsiteY7" fmla="*/ 0 h 3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891" h="36451">
                        <a:moveTo>
                          <a:pt x="787" y="0"/>
                        </a:moveTo>
                        <a:cubicBezTo>
                          <a:pt x="-32" y="2333"/>
                          <a:pt x="-216" y="4841"/>
                          <a:pt x="254" y="7269"/>
                        </a:cubicBezTo>
                        <a:cubicBezTo>
                          <a:pt x="666" y="9886"/>
                          <a:pt x="7718" y="18416"/>
                          <a:pt x="19639" y="23190"/>
                        </a:cubicBezTo>
                        <a:cubicBezTo>
                          <a:pt x="31561" y="27963"/>
                          <a:pt x="45713" y="27479"/>
                          <a:pt x="52498" y="29005"/>
                        </a:cubicBezTo>
                        <a:cubicBezTo>
                          <a:pt x="59282" y="30532"/>
                          <a:pt x="65607" y="33973"/>
                          <a:pt x="73579" y="35402"/>
                        </a:cubicBezTo>
                        <a:cubicBezTo>
                          <a:pt x="81551" y="36832"/>
                          <a:pt x="92431" y="37825"/>
                          <a:pt x="97811" y="31234"/>
                        </a:cubicBezTo>
                        <a:cubicBezTo>
                          <a:pt x="98901" y="29340"/>
                          <a:pt x="99180" y="27086"/>
                          <a:pt x="98586" y="24983"/>
                        </a:cubicBezTo>
                        <a:cubicBezTo>
                          <a:pt x="97132" y="23771"/>
                          <a:pt x="787" y="0"/>
                          <a:pt x="787" y="0"/>
                        </a:cubicBezTo>
                        <a:close/>
                      </a:path>
                    </a:pathLst>
                  </a:custGeom>
                  <a:solidFill>
                    <a:srgbClr val="263238"/>
                  </a:solidFill>
                  <a:ln w="2419" cap="flat">
                    <a:noFill/>
                    <a:prstDash val="solid"/>
                    <a:miter/>
                  </a:ln>
                </p:spPr>
                <p:txBody>
                  <a:bodyPr rtlCol="0" anchor="ctr"/>
                  <a:lstStyle/>
                  <a:p>
                    <a:endParaRPr lang="en-US"/>
                  </a:p>
                </p:txBody>
              </p:sp>
              <p:sp>
                <p:nvSpPr>
                  <p:cNvPr id="1527" name="Freeform: Shape 1526">
                    <a:extLst>
                      <a:ext uri="{FF2B5EF4-FFF2-40B4-BE49-F238E27FC236}">
                        <a16:creationId xmlns="" xmlns:a16="http://schemas.microsoft.com/office/drawing/2014/main" id="{9138111E-27F0-4CE9-80A6-2F476E026A26}"/>
                      </a:ext>
                    </a:extLst>
                  </p:cNvPr>
                  <p:cNvSpPr/>
                  <p:nvPr/>
                </p:nvSpPr>
                <p:spPr>
                  <a:xfrm>
                    <a:off x="4999566" y="4617507"/>
                    <a:ext cx="98031" cy="47785"/>
                  </a:xfrm>
                  <a:custGeom>
                    <a:avLst/>
                    <a:gdLst>
                      <a:gd name="connsiteX0" fmla="*/ 64057 w 98031"/>
                      <a:gd name="connsiteY0" fmla="*/ 748 h 47785"/>
                      <a:gd name="connsiteX1" fmla="*/ 58217 w 98031"/>
                      <a:gd name="connsiteY1" fmla="*/ 3825 h 47785"/>
                      <a:gd name="connsiteX2" fmla="*/ 36045 w 98031"/>
                      <a:gd name="connsiteY2" fmla="*/ 3292 h 47785"/>
                      <a:gd name="connsiteX3" fmla="*/ 5949 w 98031"/>
                      <a:gd name="connsiteY3" fmla="*/ 2662 h 47785"/>
                      <a:gd name="connsiteX4" fmla="*/ 7233 w 98031"/>
                      <a:gd name="connsiteY4" fmla="*/ 24180 h 47785"/>
                      <a:gd name="connsiteX5" fmla="*/ 17071 w 98031"/>
                      <a:gd name="connsiteY5" fmla="*/ 32879 h 47785"/>
                      <a:gd name="connsiteX6" fmla="*/ 49396 w 98031"/>
                      <a:gd name="connsiteY6" fmla="*/ 39300 h 47785"/>
                      <a:gd name="connsiteX7" fmla="*/ 75785 w 98031"/>
                      <a:gd name="connsiteY7" fmla="*/ 47660 h 47785"/>
                      <a:gd name="connsiteX8" fmla="*/ 96866 w 98031"/>
                      <a:gd name="connsiteY8" fmla="*/ 39591 h 47785"/>
                      <a:gd name="connsiteX9" fmla="*/ 97641 w 98031"/>
                      <a:gd name="connsiteY9" fmla="*/ 17783 h 47785"/>
                      <a:gd name="connsiteX10" fmla="*/ 95800 w 98031"/>
                      <a:gd name="connsiteY10" fmla="*/ 10707 h 47785"/>
                      <a:gd name="connsiteX11" fmla="*/ 89936 w 98031"/>
                      <a:gd name="connsiteY11" fmla="*/ 13276 h 47785"/>
                      <a:gd name="connsiteX12" fmla="*/ 68685 w 98031"/>
                      <a:gd name="connsiteY12" fmla="*/ 19406 h 47785"/>
                      <a:gd name="connsiteX13" fmla="*/ 63402 w 98031"/>
                      <a:gd name="connsiteY13" fmla="*/ 19842 h 47785"/>
                      <a:gd name="connsiteX14" fmla="*/ 62312 w 98031"/>
                      <a:gd name="connsiteY14" fmla="*/ 10150 h 47785"/>
                      <a:gd name="connsiteX15" fmla="*/ 64057 w 98031"/>
                      <a:gd name="connsiteY15" fmla="*/ 748 h 4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031" h="47785">
                        <a:moveTo>
                          <a:pt x="64057" y="748"/>
                        </a:moveTo>
                        <a:cubicBezTo>
                          <a:pt x="63475" y="-1942"/>
                          <a:pt x="60107" y="3462"/>
                          <a:pt x="58217" y="3825"/>
                        </a:cubicBezTo>
                        <a:cubicBezTo>
                          <a:pt x="52644" y="4867"/>
                          <a:pt x="44550" y="3825"/>
                          <a:pt x="36045" y="3292"/>
                        </a:cubicBezTo>
                        <a:cubicBezTo>
                          <a:pt x="25286" y="2735"/>
                          <a:pt x="13049" y="-294"/>
                          <a:pt x="5949" y="2662"/>
                        </a:cubicBezTo>
                        <a:cubicBezTo>
                          <a:pt x="-1151" y="5618"/>
                          <a:pt x="-3235" y="13809"/>
                          <a:pt x="7233" y="24180"/>
                        </a:cubicBezTo>
                        <a:cubicBezTo>
                          <a:pt x="10115" y="27502"/>
                          <a:pt x="13422" y="30427"/>
                          <a:pt x="17071" y="32879"/>
                        </a:cubicBezTo>
                        <a:cubicBezTo>
                          <a:pt x="28557" y="38912"/>
                          <a:pt x="41448" y="37725"/>
                          <a:pt x="49396" y="39300"/>
                        </a:cubicBezTo>
                        <a:cubicBezTo>
                          <a:pt x="59768" y="41190"/>
                          <a:pt x="66359" y="47127"/>
                          <a:pt x="75785" y="47660"/>
                        </a:cubicBezTo>
                        <a:cubicBezTo>
                          <a:pt x="88070" y="48339"/>
                          <a:pt x="94709" y="46352"/>
                          <a:pt x="96866" y="39591"/>
                        </a:cubicBezTo>
                        <a:cubicBezTo>
                          <a:pt x="99023" y="32830"/>
                          <a:pt x="96503" y="25561"/>
                          <a:pt x="97641" y="17783"/>
                        </a:cubicBezTo>
                        <a:cubicBezTo>
                          <a:pt x="98417" y="12427"/>
                          <a:pt x="98150" y="10804"/>
                          <a:pt x="95800" y="10707"/>
                        </a:cubicBezTo>
                        <a:cubicBezTo>
                          <a:pt x="95800" y="10707"/>
                          <a:pt x="95170" y="12500"/>
                          <a:pt x="89936" y="13276"/>
                        </a:cubicBezTo>
                        <a:cubicBezTo>
                          <a:pt x="80583" y="14657"/>
                          <a:pt x="78692" y="10852"/>
                          <a:pt x="68685" y="19406"/>
                        </a:cubicBezTo>
                        <a:cubicBezTo>
                          <a:pt x="65607" y="21999"/>
                          <a:pt x="63838" y="20424"/>
                          <a:pt x="63402" y="19842"/>
                        </a:cubicBezTo>
                        <a:cubicBezTo>
                          <a:pt x="61876" y="17855"/>
                          <a:pt x="61464" y="14996"/>
                          <a:pt x="62312" y="10150"/>
                        </a:cubicBezTo>
                        <a:cubicBezTo>
                          <a:pt x="62918" y="6636"/>
                          <a:pt x="63402" y="4310"/>
                          <a:pt x="64057" y="748"/>
                        </a:cubicBezTo>
                        <a:close/>
                      </a:path>
                    </a:pathLst>
                  </a:custGeom>
                  <a:solidFill>
                    <a:srgbClr val="37474F"/>
                  </a:solidFill>
                  <a:ln w="2419" cap="flat">
                    <a:noFill/>
                    <a:prstDash val="solid"/>
                    <a:miter/>
                  </a:ln>
                </p:spPr>
                <p:txBody>
                  <a:bodyPr rtlCol="0" anchor="ctr"/>
                  <a:lstStyle/>
                  <a:p>
                    <a:endParaRPr lang="en-US"/>
                  </a:p>
                </p:txBody>
              </p:sp>
              <p:sp>
                <p:nvSpPr>
                  <p:cNvPr id="1528" name="Freeform: Shape 1527">
                    <a:extLst>
                      <a:ext uri="{FF2B5EF4-FFF2-40B4-BE49-F238E27FC236}">
                        <a16:creationId xmlns="" xmlns:a16="http://schemas.microsoft.com/office/drawing/2014/main" id="{2D36DA64-B783-41BE-8F4F-E988507B0BB7}"/>
                      </a:ext>
                    </a:extLst>
                  </p:cNvPr>
                  <p:cNvSpPr/>
                  <p:nvPr/>
                </p:nvSpPr>
                <p:spPr>
                  <a:xfrm>
                    <a:off x="4998105" y="4616369"/>
                    <a:ext cx="35228" cy="34016"/>
                  </a:xfrm>
                  <a:custGeom>
                    <a:avLst/>
                    <a:gdLst>
                      <a:gd name="connsiteX0" fmla="*/ 18533 w 35228"/>
                      <a:gd name="connsiteY0" fmla="*/ 34016 h 34016"/>
                      <a:gd name="connsiteX1" fmla="*/ 33217 w 35228"/>
                      <a:gd name="connsiteY1" fmla="*/ 4115 h 34016"/>
                      <a:gd name="connsiteX2" fmla="*/ 35228 w 35228"/>
                      <a:gd name="connsiteY2" fmla="*/ 4236 h 34016"/>
                      <a:gd name="connsiteX3" fmla="*/ 29098 w 35228"/>
                      <a:gd name="connsiteY3" fmla="*/ 1207 h 34016"/>
                      <a:gd name="connsiteX4" fmla="*/ 4551 w 35228"/>
                      <a:gd name="connsiteY4" fmla="*/ 4163 h 34016"/>
                      <a:gd name="connsiteX5" fmla="*/ 93 w 35228"/>
                      <a:gd name="connsiteY5" fmla="*/ 16691 h 34016"/>
                      <a:gd name="connsiteX6" fmla="*/ 18533 w 35228"/>
                      <a:gd name="connsiteY6" fmla="*/ 34016 h 3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28" h="34016">
                        <a:moveTo>
                          <a:pt x="18533" y="34016"/>
                        </a:moveTo>
                        <a:cubicBezTo>
                          <a:pt x="18533" y="34016"/>
                          <a:pt x="17418" y="6392"/>
                          <a:pt x="33217" y="4115"/>
                        </a:cubicBezTo>
                        <a:lnTo>
                          <a:pt x="35228" y="4236"/>
                        </a:lnTo>
                        <a:cubicBezTo>
                          <a:pt x="35228" y="4236"/>
                          <a:pt x="35107" y="2346"/>
                          <a:pt x="29098" y="1207"/>
                        </a:cubicBezTo>
                        <a:cubicBezTo>
                          <a:pt x="17515" y="-974"/>
                          <a:pt x="10003" y="-320"/>
                          <a:pt x="4551" y="4163"/>
                        </a:cubicBezTo>
                        <a:cubicBezTo>
                          <a:pt x="1222" y="7434"/>
                          <a:pt x="-421" y="12053"/>
                          <a:pt x="93" y="16691"/>
                        </a:cubicBezTo>
                        <a:cubicBezTo>
                          <a:pt x="916" y="22143"/>
                          <a:pt x="6369" y="28831"/>
                          <a:pt x="18533" y="34016"/>
                        </a:cubicBezTo>
                        <a:close/>
                      </a:path>
                    </a:pathLst>
                  </a:custGeom>
                  <a:solidFill>
                    <a:srgbClr val="FAFAFA"/>
                  </a:solidFill>
                  <a:ln w="2419" cap="flat">
                    <a:noFill/>
                    <a:prstDash val="solid"/>
                    <a:miter/>
                  </a:ln>
                </p:spPr>
                <p:txBody>
                  <a:bodyPr rtlCol="0" anchor="ctr"/>
                  <a:lstStyle/>
                  <a:p>
                    <a:endParaRPr lang="en-US"/>
                  </a:p>
                </p:txBody>
              </p:sp>
              <p:sp>
                <p:nvSpPr>
                  <p:cNvPr id="1529" name="Freeform: Shape 1528">
                    <a:extLst>
                      <a:ext uri="{FF2B5EF4-FFF2-40B4-BE49-F238E27FC236}">
                        <a16:creationId xmlns="" xmlns:a16="http://schemas.microsoft.com/office/drawing/2014/main" id="{E54FBB21-8E5C-4713-BD93-727F422212D6}"/>
                      </a:ext>
                    </a:extLst>
                  </p:cNvPr>
                  <p:cNvSpPr/>
                  <p:nvPr/>
                </p:nvSpPr>
                <p:spPr>
                  <a:xfrm>
                    <a:off x="5026330" y="4620802"/>
                    <a:ext cx="16211" cy="15538"/>
                  </a:xfrm>
                  <a:custGeom>
                    <a:avLst/>
                    <a:gdLst>
                      <a:gd name="connsiteX0" fmla="*/ 25 w 16211"/>
                      <a:gd name="connsiteY0" fmla="*/ 14342 h 15538"/>
                      <a:gd name="connsiteX1" fmla="*/ 11656 w 16211"/>
                      <a:gd name="connsiteY1" fmla="*/ 142 h 15538"/>
                      <a:gd name="connsiteX2" fmla="*/ 16211 w 16211"/>
                      <a:gd name="connsiteY2" fmla="*/ 457 h 15538"/>
                      <a:gd name="connsiteX3" fmla="*/ 3393 w 16211"/>
                      <a:gd name="connsiteY3" fmla="*/ 14803 h 15538"/>
                      <a:gd name="connsiteX4" fmla="*/ 1382 w 16211"/>
                      <a:gd name="connsiteY4" fmla="*/ 15505 h 15538"/>
                      <a:gd name="connsiteX5" fmla="*/ 25 w 16211"/>
                      <a:gd name="connsiteY5" fmla="*/ 14342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11" h="15538">
                        <a:moveTo>
                          <a:pt x="25" y="14342"/>
                        </a:moveTo>
                        <a:cubicBezTo>
                          <a:pt x="25" y="14342"/>
                          <a:pt x="2448" y="1839"/>
                          <a:pt x="11656" y="142"/>
                        </a:cubicBezTo>
                        <a:cubicBezTo>
                          <a:pt x="13178" y="-124"/>
                          <a:pt x="14741" y="-15"/>
                          <a:pt x="16211" y="457"/>
                        </a:cubicBezTo>
                        <a:cubicBezTo>
                          <a:pt x="16211" y="457"/>
                          <a:pt x="6083" y="1621"/>
                          <a:pt x="3393" y="14803"/>
                        </a:cubicBezTo>
                        <a:cubicBezTo>
                          <a:pt x="3393" y="14803"/>
                          <a:pt x="3054" y="15723"/>
                          <a:pt x="1382" y="15505"/>
                        </a:cubicBezTo>
                        <a:cubicBezTo>
                          <a:pt x="824" y="15457"/>
                          <a:pt x="-169" y="15360"/>
                          <a:pt x="25" y="14342"/>
                        </a:cubicBezTo>
                        <a:close/>
                      </a:path>
                    </a:pathLst>
                  </a:custGeom>
                  <a:solidFill>
                    <a:srgbClr val="FAFAFA"/>
                  </a:solidFill>
                  <a:ln w="2419" cap="flat">
                    <a:noFill/>
                    <a:prstDash val="solid"/>
                    <a:miter/>
                  </a:ln>
                </p:spPr>
                <p:txBody>
                  <a:bodyPr rtlCol="0" anchor="ctr"/>
                  <a:lstStyle/>
                  <a:p>
                    <a:endParaRPr lang="en-US"/>
                  </a:p>
                </p:txBody>
              </p:sp>
              <p:sp>
                <p:nvSpPr>
                  <p:cNvPr id="1530" name="Freeform: Shape 1529">
                    <a:extLst>
                      <a:ext uri="{FF2B5EF4-FFF2-40B4-BE49-F238E27FC236}">
                        <a16:creationId xmlns="" xmlns:a16="http://schemas.microsoft.com/office/drawing/2014/main" id="{B5B9D50C-90A4-442E-B038-55A9C78F74F9}"/>
                      </a:ext>
                    </a:extLst>
                  </p:cNvPr>
                  <p:cNvSpPr/>
                  <p:nvPr/>
                </p:nvSpPr>
                <p:spPr>
                  <a:xfrm>
                    <a:off x="5034889" y="4621310"/>
                    <a:ext cx="14703" cy="15942"/>
                  </a:xfrm>
                  <a:custGeom>
                    <a:avLst/>
                    <a:gdLst>
                      <a:gd name="connsiteX0" fmla="*/ 14703 w 14703"/>
                      <a:gd name="connsiteY0" fmla="*/ 410 h 15942"/>
                      <a:gd name="connsiteX1" fmla="*/ 12789 w 14703"/>
                      <a:gd name="connsiteY1" fmla="*/ 22 h 15942"/>
                      <a:gd name="connsiteX2" fmla="*/ 10487 w 14703"/>
                      <a:gd name="connsiteY2" fmla="*/ 167 h 15942"/>
                      <a:gd name="connsiteX3" fmla="*/ 19 w 14703"/>
                      <a:gd name="connsiteY3" fmla="*/ 14997 h 15942"/>
                      <a:gd name="connsiteX4" fmla="*/ 1424 w 14703"/>
                      <a:gd name="connsiteY4" fmla="*/ 15942 h 15942"/>
                      <a:gd name="connsiteX5" fmla="*/ 3436 w 14703"/>
                      <a:gd name="connsiteY5" fmla="*/ 15118 h 15942"/>
                      <a:gd name="connsiteX6" fmla="*/ 14703 w 14703"/>
                      <a:gd name="connsiteY6" fmla="*/ 410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3" h="15942">
                        <a:moveTo>
                          <a:pt x="14703" y="410"/>
                        </a:moveTo>
                        <a:cubicBezTo>
                          <a:pt x="14703" y="410"/>
                          <a:pt x="14582" y="95"/>
                          <a:pt x="12789" y="22"/>
                        </a:cubicBezTo>
                        <a:cubicBezTo>
                          <a:pt x="12018" y="-34"/>
                          <a:pt x="11245" y="17"/>
                          <a:pt x="10487" y="167"/>
                        </a:cubicBezTo>
                        <a:cubicBezTo>
                          <a:pt x="4276" y="2481"/>
                          <a:pt x="121" y="8370"/>
                          <a:pt x="19" y="14997"/>
                        </a:cubicBezTo>
                        <a:cubicBezTo>
                          <a:pt x="19" y="14997"/>
                          <a:pt x="-272" y="15966"/>
                          <a:pt x="1424" y="15942"/>
                        </a:cubicBezTo>
                        <a:cubicBezTo>
                          <a:pt x="3121" y="15918"/>
                          <a:pt x="3436" y="15118"/>
                          <a:pt x="3436" y="15118"/>
                        </a:cubicBezTo>
                        <a:cubicBezTo>
                          <a:pt x="4005" y="8440"/>
                          <a:pt x="8403" y="2700"/>
                          <a:pt x="14703" y="410"/>
                        </a:cubicBezTo>
                        <a:close/>
                      </a:path>
                    </a:pathLst>
                  </a:custGeom>
                  <a:solidFill>
                    <a:srgbClr val="FAFAFA"/>
                  </a:solidFill>
                  <a:ln w="2419" cap="flat">
                    <a:noFill/>
                    <a:prstDash val="solid"/>
                    <a:miter/>
                  </a:ln>
                </p:spPr>
                <p:txBody>
                  <a:bodyPr rtlCol="0" anchor="ctr"/>
                  <a:lstStyle/>
                  <a:p>
                    <a:endParaRPr lang="en-US"/>
                  </a:p>
                </p:txBody>
              </p:sp>
              <p:sp>
                <p:nvSpPr>
                  <p:cNvPr id="1531" name="Freeform: Shape 1530">
                    <a:extLst>
                      <a:ext uri="{FF2B5EF4-FFF2-40B4-BE49-F238E27FC236}">
                        <a16:creationId xmlns="" xmlns:a16="http://schemas.microsoft.com/office/drawing/2014/main" id="{4866E817-6A3B-42D2-9AD2-22D1A7651591}"/>
                      </a:ext>
                    </a:extLst>
                  </p:cNvPr>
                  <p:cNvSpPr/>
                  <p:nvPr/>
                </p:nvSpPr>
                <p:spPr>
                  <a:xfrm>
                    <a:off x="5064107" y="4526902"/>
                    <a:ext cx="63341" cy="94489"/>
                  </a:xfrm>
                  <a:custGeom>
                    <a:avLst/>
                    <a:gdLst>
                      <a:gd name="connsiteX0" fmla="*/ 8166 w 63341"/>
                      <a:gd name="connsiteY0" fmla="*/ 0 h 94489"/>
                      <a:gd name="connsiteX1" fmla="*/ 0 w 63341"/>
                      <a:gd name="connsiteY1" fmla="*/ 84811 h 94489"/>
                      <a:gd name="connsiteX2" fmla="*/ 34966 w 63341"/>
                      <a:gd name="connsiteY2" fmla="*/ 93146 h 94489"/>
                      <a:gd name="connsiteX3" fmla="*/ 63341 w 63341"/>
                      <a:gd name="connsiteY3" fmla="*/ 6373 h 94489"/>
                    </a:gdLst>
                    <a:ahLst/>
                    <a:cxnLst>
                      <a:cxn ang="0">
                        <a:pos x="connsiteX0" y="connsiteY0"/>
                      </a:cxn>
                      <a:cxn ang="0">
                        <a:pos x="connsiteX1" y="connsiteY1"/>
                      </a:cxn>
                      <a:cxn ang="0">
                        <a:pos x="connsiteX2" y="connsiteY2"/>
                      </a:cxn>
                      <a:cxn ang="0">
                        <a:pos x="connsiteX3" y="connsiteY3"/>
                      </a:cxn>
                    </a:cxnLst>
                    <a:rect l="l" t="t" r="r" b="b"/>
                    <a:pathLst>
                      <a:path w="63341" h="94489">
                        <a:moveTo>
                          <a:pt x="8166" y="0"/>
                        </a:moveTo>
                        <a:cubicBezTo>
                          <a:pt x="4968" y="25419"/>
                          <a:pt x="0" y="84811"/>
                          <a:pt x="0" y="84811"/>
                        </a:cubicBezTo>
                        <a:cubicBezTo>
                          <a:pt x="0" y="84811"/>
                          <a:pt x="17810" y="98792"/>
                          <a:pt x="34966" y="93146"/>
                        </a:cubicBezTo>
                        <a:lnTo>
                          <a:pt x="63341" y="6373"/>
                        </a:lnTo>
                        <a:close/>
                      </a:path>
                    </a:pathLst>
                  </a:custGeom>
                  <a:solidFill>
                    <a:srgbClr val="37474F"/>
                  </a:solidFill>
                  <a:ln w="2419" cap="flat">
                    <a:noFill/>
                    <a:prstDash val="solid"/>
                    <a:miter/>
                  </a:ln>
                </p:spPr>
                <p:txBody>
                  <a:bodyPr rtlCol="0" anchor="ctr"/>
                  <a:lstStyle/>
                  <a:p>
                    <a:endParaRPr lang="en-US"/>
                  </a:p>
                </p:txBody>
              </p:sp>
              <p:sp>
                <p:nvSpPr>
                  <p:cNvPr id="1532" name="Freeform: Shape 1531">
                    <a:extLst>
                      <a:ext uri="{FF2B5EF4-FFF2-40B4-BE49-F238E27FC236}">
                        <a16:creationId xmlns="" xmlns:a16="http://schemas.microsoft.com/office/drawing/2014/main" id="{90E36D32-BAA4-4EDE-A2F6-CE3ECF275252}"/>
                      </a:ext>
                    </a:extLst>
                  </p:cNvPr>
                  <p:cNvSpPr/>
                  <p:nvPr/>
                </p:nvSpPr>
                <p:spPr>
                  <a:xfrm>
                    <a:off x="4957778" y="4631606"/>
                    <a:ext cx="84230" cy="43684"/>
                  </a:xfrm>
                  <a:custGeom>
                    <a:avLst/>
                    <a:gdLst>
                      <a:gd name="connsiteX0" fmla="*/ 76500 w 84230"/>
                      <a:gd name="connsiteY0" fmla="*/ 31865 h 43684"/>
                      <a:gd name="connsiteX1" fmla="*/ 84230 w 84230"/>
                      <a:gd name="connsiteY1" fmla="*/ 8941 h 43684"/>
                      <a:gd name="connsiteX2" fmla="*/ 63682 w 84230"/>
                      <a:gd name="connsiteY2" fmla="*/ 8481 h 43684"/>
                      <a:gd name="connsiteX3" fmla="*/ 49627 w 84230"/>
                      <a:gd name="connsiteY3" fmla="*/ 0 h 43684"/>
                      <a:gd name="connsiteX4" fmla="*/ 44781 w 84230"/>
                      <a:gd name="connsiteY4" fmla="*/ 21930 h 43684"/>
                      <a:gd name="connsiteX5" fmla="*/ 39208 w 84230"/>
                      <a:gd name="connsiteY5" fmla="*/ 25807 h 43684"/>
                      <a:gd name="connsiteX6" fmla="*/ 16891 w 84230"/>
                      <a:gd name="connsiteY6" fmla="*/ 25104 h 43684"/>
                      <a:gd name="connsiteX7" fmla="*/ 9888 w 84230"/>
                      <a:gd name="connsiteY7" fmla="*/ 23868 h 43684"/>
                      <a:gd name="connsiteX8" fmla="*/ 9742 w 84230"/>
                      <a:gd name="connsiteY8" fmla="*/ 23868 h 43684"/>
                      <a:gd name="connsiteX9" fmla="*/ 3466 w 84230"/>
                      <a:gd name="connsiteY9" fmla="*/ 34288 h 43684"/>
                      <a:gd name="connsiteX10" fmla="*/ 34967 w 84230"/>
                      <a:gd name="connsiteY10" fmla="*/ 42841 h 43684"/>
                      <a:gd name="connsiteX11" fmla="*/ 76500 w 84230"/>
                      <a:gd name="connsiteY11" fmla="*/ 31865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230" h="43684">
                        <a:moveTo>
                          <a:pt x="76500" y="31865"/>
                        </a:moveTo>
                        <a:cubicBezTo>
                          <a:pt x="76500" y="31453"/>
                          <a:pt x="84230" y="8941"/>
                          <a:pt x="84230" y="8941"/>
                        </a:cubicBezTo>
                        <a:cubicBezTo>
                          <a:pt x="84230" y="8941"/>
                          <a:pt x="77566" y="11243"/>
                          <a:pt x="63682" y="8481"/>
                        </a:cubicBezTo>
                        <a:cubicBezTo>
                          <a:pt x="56606" y="7051"/>
                          <a:pt x="49627" y="0"/>
                          <a:pt x="49627" y="0"/>
                        </a:cubicBezTo>
                        <a:cubicBezTo>
                          <a:pt x="49627" y="0"/>
                          <a:pt x="46259" y="15969"/>
                          <a:pt x="44781" y="21930"/>
                        </a:cubicBezTo>
                        <a:cubicBezTo>
                          <a:pt x="43254" y="21203"/>
                          <a:pt x="42140" y="24886"/>
                          <a:pt x="39208" y="25807"/>
                        </a:cubicBezTo>
                        <a:cubicBezTo>
                          <a:pt x="34095" y="27430"/>
                          <a:pt x="25275" y="26219"/>
                          <a:pt x="16891" y="25104"/>
                        </a:cubicBezTo>
                        <a:cubicBezTo>
                          <a:pt x="14661" y="24813"/>
                          <a:pt x="12214" y="24135"/>
                          <a:pt x="9888" y="23868"/>
                        </a:cubicBezTo>
                        <a:lnTo>
                          <a:pt x="9742" y="23868"/>
                        </a:lnTo>
                        <a:cubicBezTo>
                          <a:pt x="2473" y="23868"/>
                          <a:pt x="-4336" y="28714"/>
                          <a:pt x="3466" y="34288"/>
                        </a:cubicBezTo>
                        <a:cubicBezTo>
                          <a:pt x="11269" y="39861"/>
                          <a:pt x="23627" y="41557"/>
                          <a:pt x="34967" y="42841"/>
                        </a:cubicBezTo>
                        <a:cubicBezTo>
                          <a:pt x="48803" y="44344"/>
                          <a:pt x="74901" y="45362"/>
                          <a:pt x="76500" y="31865"/>
                        </a:cubicBezTo>
                        <a:close/>
                      </a:path>
                    </a:pathLst>
                  </a:custGeom>
                  <a:solidFill>
                    <a:srgbClr val="B16668"/>
                  </a:solidFill>
                  <a:ln w="2419" cap="flat">
                    <a:noFill/>
                    <a:prstDash val="solid"/>
                    <a:miter/>
                  </a:ln>
                </p:spPr>
                <p:txBody>
                  <a:bodyPr rtlCol="0" anchor="ctr"/>
                  <a:lstStyle/>
                  <a:p>
                    <a:endParaRPr lang="en-US"/>
                  </a:p>
                </p:txBody>
              </p:sp>
              <p:sp>
                <p:nvSpPr>
                  <p:cNvPr id="1533" name="Freeform: Shape 1532">
                    <a:extLst>
                      <a:ext uri="{FF2B5EF4-FFF2-40B4-BE49-F238E27FC236}">
                        <a16:creationId xmlns="" xmlns:a16="http://schemas.microsoft.com/office/drawing/2014/main" id="{287E7C12-3336-4ACC-8365-5C76F177A669}"/>
                      </a:ext>
                    </a:extLst>
                  </p:cNvPr>
                  <p:cNvSpPr/>
                  <p:nvPr/>
                </p:nvSpPr>
                <p:spPr>
                  <a:xfrm>
                    <a:off x="4936380" y="4668535"/>
                    <a:ext cx="98888" cy="36453"/>
                  </a:xfrm>
                  <a:custGeom>
                    <a:avLst/>
                    <a:gdLst>
                      <a:gd name="connsiteX0" fmla="*/ 802 w 98888"/>
                      <a:gd name="connsiteY0" fmla="*/ 0 h 36453"/>
                      <a:gd name="connsiteX1" fmla="*/ 245 w 98888"/>
                      <a:gd name="connsiteY1" fmla="*/ 7269 h 36453"/>
                      <a:gd name="connsiteX2" fmla="*/ 19630 w 98888"/>
                      <a:gd name="connsiteY2" fmla="*/ 23214 h 36453"/>
                      <a:gd name="connsiteX3" fmla="*/ 52512 w 98888"/>
                      <a:gd name="connsiteY3" fmla="*/ 29005 h 36453"/>
                      <a:gd name="connsiteX4" fmla="*/ 73594 w 98888"/>
                      <a:gd name="connsiteY4" fmla="*/ 35402 h 36453"/>
                      <a:gd name="connsiteX5" fmla="*/ 97825 w 98888"/>
                      <a:gd name="connsiteY5" fmla="*/ 31259 h 36453"/>
                      <a:gd name="connsiteX6" fmla="*/ 98601 w 98888"/>
                      <a:gd name="connsiteY6" fmla="*/ 24983 h 36453"/>
                      <a:gd name="connsiteX7" fmla="*/ 802 w 98888"/>
                      <a:gd name="connsiteY7" fmla="*/ 0 h 3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888" h="36453">
                        <a:moveTo>
                          <a:pt x="802" y="0"/>
                        </a:moveTo>
                        <a:cubicBezTo>
                          <a:pt x="-24" y="2331"/>
                          <a:pt x="-216" y="4839"/>
                          <a:pt x="245" y="7269"/>
                        </a:cubicBezTo>
                        <a:cubicBezTo>
                          <a:pt x="681" y="9887"/>
                          <a:pt x="7732" y="18440"/>
                          <a:pt x="19630" y="23214"/>
                        </a:cubicBezTo>
                        <a:cubicBezTo>
                          <a:pt x="31528" y="27988"/>
                          <a:pt x="45727" y="27479"/>
                          <a:pt x="52512" y="29005"/>
                        </a:cubicBezTo>
                        <a:cubicBezTo>
                          <a:pt x="59297" y="30532"/>
                          <a:pt x="65621" y="33973"/>
                          <a:pt x="73594" y="35402"/>
                        </a:cubicBezTo>
                        <a:cubicBezTo>
                          <a:pt x="81566" y="36832"/>
                          <a:pt x="92422" y="37826"/>
                          <a:pt x="97825" y="31259"/>
                        </a:cubicBezTo>
                        <a:cubicBezTo>
                          <a:pt x="98891" y="29347"/>
                          <a:pt x="99168" y="27096"/>
                          <a:pt x="98601" y="24983"/>
                        </a:cubicBezTo>
                        <a:cubicBezTo>
                          <a:pt x="97147" y="23747"/>
                          <a:pt x="802" y="0"/>
                          <a:pt x="802" y="0"/>
                        </a:cubicBezTo>
                        <a:close/>
                      </a:path>
                    </a:pathLst>
                  </a:custGeom>
                  <a:solidFill>
                    <a:srgbClr val="263238"/>
                  </a:solidFill>
                  <a:ln w="2419" cap="flat">
                    <a:noFill/>
                    <a:prstDash val="solid"/>
                    <a:miter/>
                  </a:ln>
                </p:spPr>
                <p:txBody>
                  <a:bodyPr rtlCol="0" anchor="ctr"/>
                  <a:lstStyle/>
                  <a:p>
                    <a:endParaRPr lang="en-US"/>
                  </a:p>
                </p:txBody>
              </p:sp>
              <p:sp>
                <p:nvSpPr>
                  <p:cNvPr id="1534" name="Freeform: Shape 1533">
                    <a:extLst>
                      <a:ext uri="{FF2B5EF4-FFF2-40B4-BE49-F238E27FC236}">
                        <a16:creationId xmlns="" xmlns:a16="http://schemas.microsoft.com/office/drawing/2014/main" id="{04F4045F-08D2-44FB-9C09-DAAA060CA0B9}"/>
                      </a:ext>
                    </a:extLst>
                  </p:cNvPr>
                  <p:cNvSpPr/>
                  <p:nvPr/>
                </p:nvSpPr>
                <p:spPr>
                  <a:xfrm>
                    <a:off x="4938491" y="4652676"/>
                    <a:ext cx="98038" cy="47777"/>
                  </a:xfrm>
                  <a:custGeom>
                    <a:avLst/>
                    <a:gdLst>
                      <a:gd name="connsiteX0" fmla="*/ 64068 w 98038"/>
                      <a:gd name="connsiteY0" fmla="*/ 739 h 47777"/>
                      <a:gd name="connsiteX1" fmla="*/ 58204 w 98038"/>
                      <a:gd name="connsiteY1" fmla="*/ 3816 h 47777"/>
                      <a:gd name="connsiteX2" fmla="*/ 36032 w 98038"/>
                      <a:gd name="connsiteY2" fmla="*/ 3307 h 47777"/>
                      <a:gd name="connsiteX3" fmla="*/ 5937 w 98038"/>
                      <a:gd name="connsiteY3" fmla="*/ 2653 h 47777"/>
                      <a:gd name="connsiteX4" fmla="*/ 7245 w 98038"/>
                      <a:gd name="connsiteY4" fmla="*/ 24170 h 47777"/>
                      <a:gd name="connsiteX5" fmla="*/ 17059 w 98038"/>
                      <a:gd name="connsiteY5" fmla="*/ 32870 h 47777"/>
                      <a:gd name="connsiteX6" fmla="*/ 49408 w 98038"/>
                      <a:gd name="connsiteY6" fmla="*/ 39291 h 47777"/>
                      <a:gd name="connsiteX7" fmla="*/ 75772 w 98038"/>
                      <a:gd name="connsiteY7" fmla="*/ 47651 h 47777"/>
                      <a:gd name="connsiteX8" fmla="*/ 96854 w 98038"/>
                      <a:gd name="connsiteY8" fmla="*/ 39582 h 47777"/>
                      <a:gd name="connsiteX9" fmla="*/ 97653 w 98038"/>
                      <a:gd name="connsiteY9" fmla="*/ 17773 h 47777"/>
                      <a:gd name="connsiteX10" fmla="*/ 95812 w 98038"/>
                      <a:gd name="connsiteY10" fmla="*/ 10673 h 47777"/>
                      <a:gd name="connsiteX11" fmla="*/ 89948 w 98038"/>
                      <a:gd name="connsiteY11" fmla="*/ 13242 h 47777"/>
                      <a:gd name="connsiteX12" fmla="*/ 68672 w 98038"/>
                      <a:gd name="connsiteY12" fmla="*/ 19373 h 47777"/>
                      <a:gd name="connsiteX13" fmla="*/ 63390 w 98038"/>
                      <a:gd name="connsiteY13" fmla="*/ 19809 h 47777"/>
                      <a:gd name="connsiteX14" fmla="*/ 62299 w 98038"/>
                      <a:gd name="connsiteY14" fmla="*/ 10116 h 47777"/>
                      <a:gd name="connsiteX15" fmla="*/ 64068 w 98038"/>
                      <a:gd name="connsiteY15" fmla="*/ 739 h 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038" h="47777">
                        <a:moveTo>
                          <a:pt x="64068" y="739"/>
                        </a:moveTo>
                        <a:cubicBezTo>
                          <a:pt x="63462" y="-1927"/>
                          <a:pt x="60094" y="3452"/>
                          <a:pt x="58204" y="3816"/>
                        </a:cubicBezTo>
                        <a:cubicBezTo>
                          <a:pt x="52655" y="4858"/>
                          <a:pt x="44562" y="3816"/>
                          <a:pt x="36032" y="3307"/>
                        </a:cubicBezTo>
                        <a:cubicBezTo>
                          <a:pt x="25298" y="2726"/>
                          <a:pt x="13037" y="-303"/>
                          <a:pt x="5937" y="2653"/>
                        </a:cubicBezTo>
                        <a:cubicBezTo>
                          <a:pt x="-1163" y="5609"/>
                          <a:pt x="-3223" y="13824"/>
                          <a:pt x="7245" y="24170"/>
                        </a:cubicBezTo>
                        <a:cubicBezTo>
                          <a:pt x="10112" y="27497"/>
                          <a:pt x="13412" y="30425"/>
                          <a:pt x="17059" y="32870"/>
                        </a:cubicBezTo>
                        <a:cubicBezTo>
                          <a:pt x="28545" y="38903"/>
                          <a:pt x="41436" y="37837"/>
                          <a:pt x="49408" y="39291"/>
                        </a:cubicBezTo>
                        <a:cubicBezTo>
                          <a:pt x="59755" y="41205"/>
                          <a:pt x="66370" y="47118"/>
                          <a:pt x="75772" y="47651"/>
                        </a:cubicBezTo>
                        <a:cubicBezTo>
                          <a:pt x="88082" y="48329"/>
                          <a:pt x="94697" y="46367"/>
                          <a:pt x="96854" y="39582"/>
                        </a:cubicBezTo>
                        <a:cubicBezTo>
                          <a:pt x="99010" y="32797"/>
                          <a:pt x="96514" y="25552"/>
                          <a:pt x="97653" y="17773"/>
                        </a:cubicBezTo>
                        <a:cubicBezTo>
                          <a:pt x="98429" y="12394"/>
                          <a:pt x="98138" y="10770"/>
                          <a:pt x="95812" y="10673"/>
                        </a:cubicBezTo>
                        <a:cubicBezTo>
                          <a:pt x="95812" y="10673"/>
                          <a:pt x="95157" y="12467"/>
                          <a:pt x="89948" y="13242"/>
                        </a:cubicBezTo>
                        <a:cubicBezTo>
                          <a:pt x="80594" y="14647"/>
                          <a:pt x="78680" y="10819"/>
                          <a:pt x="68672" y="19373"/>
                        </a:cubicBezTo>
                        <a:cubicBezTo>
                          <a:pt x="65619" y="21990"/>
                          <a:pt x="63826" y="20390"/>
                          <a:pt x="63390" y="19809"/>
                        </a:cubicBezTo>
                        <a:cubicBezTo>
                          <a:pt x="61887" y="17822"/>
                          <a:pt x="61476" y="14962"/>
                          <a:pt x="62299" y="10116"/>
                        </a:cubicBezTo>
                        <a:cubicBezTo>
                          <a:pt x="62954" y="6651"/>
                          <a:pt x="63390" y="4301"/>
                          <a:pt x="64068" y="739"/>
                        </a:cubicBezTo>
                        <a:close/>
                      </a:path>
                    </a:pathLst>
                  </a:custGeom>
                  <a:solidFill>
                    <a:srgbClr val="37474F"/>
                  </a:solidFill>
                  <a:ln w="2419" cap="flat">
                    <a:noFill/>
                    <a:prstDash val="solid"/>
                    <a:miter/>
                  </a:ln>
                </p:spPr>
                <p:txBody>
                  <a:bodyPr rtlCol="0" anchor="ctr"/>
                  <a:lstStyle/>
                  <a:p>
                    <a:endParaRPr lang="en-US"/>
                  </a:p>
                </p:txBody>
              </p:sp>
              <p:sp>
                <p:nvSpPr>
                  <p:cNvPr id="1535" name="Freeform: Shape 1534">
                    <a:extLst>
                      <a:ext uri="{FF2B5EF4-FFF2-40B4-BE49-F238E27FC236}">
                        <a16:creationId xmlns="" xmlns:a16="http://schemas.microsoft.com/office/drawing/2014/main" id="{0B1FC313-1152-4174-B057-6BC9DEA71D5A}"/>
                      </a:ext>
                    </a:extLst>
                  </p:cNvPr>
                  <p:cNvSpPr/>
                  <p:nvPr/>
                </p:nvSpPr>
                <p:spPr>
                  <a:xfrm>
                    <a:off x="4937034" y="4651536"/>
                    <a:ext cx="35211" cy="34009"/>
                  </a:xfrm>
                  <a:custGeom>
                    <a:avLst/>
                    <a:gdLst>
                      <a:gd name="connsiteX0" fmla="*/ 18516 w 35211"/>
                      <a:gd name="connsiteY0" fmla="*/ 34010 h 34009"/>
                      <a:gd name="connsiteX1" fmla="*/ 33200 w 35211"/>
                      <a:gd name="connsiteY1" fmla="*/ 4108 h 34009"/>
                      <a:gd name="connsiteX2" fmla="*/ 35211 w 35211"/>
                      <a:gd name="connsiteY2" fmla="*/ 4254 h 34009"/>
                      <a:gd name="connsiteX3" fmla="*/ 29081 w 35211"/>
                      <a:gd name="connsiteY3" fmla="*/ 1225 h 34009"/>
                      <a:gd name="connsiteX4" fmla="*/ 4558 w 35211"/>
                      <a:gd name="connsiteY4" fmla="*/ 4157 h 34009"/>
                      <a:gd name="connsiteX5" fmla="*/ 100 w 35211"/>
                      <a:gd name="connsiteY5" fmla="*/ 16709 h 34009"/>
                      <a:gd name="connsiteX6" fmla="*/ 18516 w 35211"/>
                      <a:gd name="connsiteY6" fmla="*/ 34010 h 3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1" h="34009">
                        <a:moveTo>
                          <a:pt x="18516" y="34010"/>
                        </a:moveTo>
                        <a:cubicBezTo>
                          <a:pt x="18516" y="34010"/>
                          <a:pt x="17425" y="6410"/>
                          <a:pt x="33200" y="4108"/>
                        </a:cubicBezTo>
                        <a:lnTo>
                          <a:pt x="35211" y="4254"/>
                        </a:lnTo>
                        <a:cubicBezTo>
                          <a:pt x="35211" y="4254"/>
                          <a:pt x="35090" y="2363"/>
                          <a:pt x="29081" y="1225"/>
                        </a:cubicBezTo>
                        <a:cubicBezTo>
                          <a:pt x="17522" y="-980"/>
                          <a:pt x="10010" y="-326"/>
                          <a:pt x="4558" y="4157"/>
                        </a:cubicBezTo>
                        <a:cubicBezTo>
                          <a:pt x="1209" y="7426"/>
                          <a:pt x="-436" y="12061"/>
                          <a:pt x="100" y="16709"/>
                        </a:cubicBezTo>
                        <a:cubicBezTo>
                          <a:pt x="1020" y="22136"/>
                          <a:pt x="6375" y="28897"/>
                          <a:pt x="18516" y="34010"/>
                        </a:cubicBezTo>
                        <a:close/>
                      </a:path>
                    </a:pathLst>
                  </a:custGeom>
                  <a:solidFill>
                    <a:srgbClr val="FAFAFA"/>
                  </a:solidFill>
                  <a:ln w="2419" cap="flat">
                    <a:noFill/>
                    <a:prstDash val="solid"/>
                    <a:miter/>
                  </a:ln>
                </p:spPr>
                <p:txBody>
                  <a:bodyPr rtlCol="0" anchor="ctr"/>
                  <a:lstStyle/>
                  <a:p>
                    <a:endParaRPr lang="en-US"/>
                  </a:p>
                </p:txBody>
              </p:sp>
              <p:sp>
                <p:nvSpPr>
                  <p:cNvPr id="1536" name="Freeform: Shape 1535">
                    <a:extLst>
                      <a:ext uri="{FF2B5EF4-FFF2-40B4-BE49-F238E27FC236}">
                        <a16:creationId xmlns="" xmlns:a16="http://schemas.microsoft.com/office/drawing/2014/main" id="{48425FD0-D1DE-49A4-A24C-B52BE2B5BEB9}"/>
                      </a:ext>
                    </a:extLst>
                  </p:cNvPr>
                  <p:cNvSpPr/>
                  <p:nvPr/>
                </p:nvSpPr>
                <p:spPr>
                  <a:xfrm>
                    <a:off x="4965266" y="4655975"/>
                    <a:ext cx="16187" cy="15543"/>
                  </a:xfrm>
                  <a:custGeom>
                    <a:avLst/>
                    <a:gdLst>
                      <a:gd name="connsiteX0" fmla="*/ 25 w 16187"/>
                      <a:gd name="connsiteY0" fmla="*/ 14354 h 15543"/>
                      <a:gd name="connsiteX1" fmla="*/ 11632 w 16187"/>
                      <a:gd name="connsiteY1" fmla="*/ 130 h 15543"/>
                      <a:gd name="connsiteX2" fmla="*/ 16188 w 16187"/>
                      <a:gd name="connsiteY2" fmla="*/ 469 h 15543"/>
                      <a:gd name="connsiteX3" fmla="*/ 3369 w 16187"/>
                      <a:gd name="connsiteY3" fmla="*/ 14790 h 15543"/>
                      <a:gd name="connsiteX4" fmla="*/ 1382 w 16187"/>
                      <a:gd name="connsiteY4" fmla="*/ 15517 h 15543"/>
                      <a:gd name="connsiteX5" fmla="*/ 25 w 16187"/>
                      <a:gd name="connsiteY5" fmla="*/ 14354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7" h="15543">
                        <a:moveTo>
                          <a:pt x="25" y="14354"/>
                        </a:moveTo>
                        <a:cubicBezTo>
                          <a:pt x="25" y="14354"/>
                          <a:pt x="2448" y="1826"/>
                          <a:pt x="11632" y="130"/>
                        </a:cubicBezTo>
                        <a:cubicBezTo>
                          <a:pt x="13156" y="-122"/>
                          <a:pt x="14717" y="-6"/>
                          <a:pt x="16188" y="469"/>
                        </a:cubicBezTo>
                        <a:cubicBezTo>
                          <a:pt x="16188" y="469"/>
                          <a:pt x="6059" y="1632"/>
                          <a:pt x="3369" y="14790"/>
                        </a:cubicBezTo>
                        <a:cubicBezTo>
                          <a:pt x="3369" y="14790"/>
                          <a:pt x="3054" y="15711"/>
                          <a:pt x="1382" y="15517"/>
                        </a:cubicBezTo>
                        <a:cubicBezTo>
                          <a:pt x="801" y="15444"/>
                          <a:pt x="-169" y="15371"/>
                          <a:pt x="25" y="14354"/>
                        </a:cubicBezTo>
                        <a:close/>
                      </a:path>
                    </a:pathLst>
                  </a:custGeom>
                  <a:solidFill>
                    <a:srgbClr val="FAFAFA"/>
                  </a:solidFill>
                  <a:ln w="2419" cap="flat">
                    <a:noFill/>
                    <a:prstDash val="solid"/>
                    <a:miter/>
                  </a:ln>
                </p:spPr>
                <p:txBody>
                  <a:bodyPr rtlCol="0" anchor="ctr"/>
                  <a:lstStyle/>
                  <a:p>
                    <a:endParaRPr lang="en-US"/>
                  </a:p>
                </p:txBody>
              </p:sp>
              <p:sp>
                <p:nvSpPr>
                  <p:cNvPr id="1537" name="Freeform: Shape 1536">
                    <a:extLst>
                      <a:ext uri="{FF2B5EF4-FFF2-40B4-BE49-F238E27FC236}">
                        <a16:creationId xmlns="" xmlns:a16="http://schemas.microsoft.com/office/drawing/2014/main" id="{4B0BDCF0-E729-4DB2-BB3C-ACDE904ACB2E}"/>
                      </a:ext>
                    </a:extLst>
                  </p:cNvPr>
                  <p:cNvSpPr/>
                  <p:nvPr/>
                </p:nvSpPr>
                <p:spPr>
                  <a:xfrm>
                    <a:off x="4973826" y="4656479"/>
                    <a:ext cx="14679" cy="15957"/>
                  </a:xfrm>
                  <a:custGeom>
                    <a:avLst/>
                    <a:gdLst>
                      <a:gd name="connsiteX0" fmla="*/ 14679 w 14679"/>
                      <a:gd name="connsiteY0" fmla="*/ 401 h 15957"/>
                      <a:gd name="connsiteX1" fmla="*/ 12765 w 14679"/>
                      <a:gd name="connsiteY1" fmla="*/ 13 h 15957"/>
                      <a:gd name="connsiteX2" fmla="*/ 10487 w 14679"/>
                      <a:gd name="connsiteY2" fmla="*/ 158 h 15957"/>
                      <a:gd name="connsiteX3" fmla="*/ 19 w 14679"/>
                      <a:gd name="connsiteY3" fmla="*/ 15012 h 15957"/>
                      <a:gd name="connsiteX4" fmla="*/ 1424 w 14679"/>
                      <a:gd name="connsiteY4" fmla="*/ 15957 h 15957"/>
                      <a:gd name="connsiteX5" fmla="*/ 3436 w 14679"/>
                      <a:gd name="connsiteY5" fmla="*/ 15133 h 15957"/>
                      <a:gd name="connsiteX6" fmla="*/ 14679 w 14679"/>
                      <a:gd name="connsiteY6" fmla="*/ 401 h 1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79" h="15957">
                        <a:moveTo>
                          <a:pt x="14679" y="401"/>
                        </a:moveTo>
                        <a:cubicBezTo>
                          <a:pt x="14679" y="401"/>
                          <a:pt x="14558" y="110"/>
                          <a:pt x="12765" y="13"/>
                        </a:cubicBezTo>
                        <a:cubicBezTo>
                          <a:pt x="12001" y="-26"/>
                          <a:pt x="11238" y="23"/>
                          <a:pt x="10487" y="158"/>
                        </a:cubicBezTo>
                        <a:cubicBezTo>
                          <a:pt x="4264" y="2470"/>
                          <a:pt x="104" y="8373"/>
                          <a:pt x="19" y="15012"/>
                        </a:cubicBezTo>
                        <a:cubicBezTo>
                          <a:pt x="19" y="15012"/>
                          <a:pt x="-272" y="15957"/>
                          <a:pt x="1424" y="15957"/>
                        </a:cubicBezTo>
                        <a:cubicBezTo>
                          <a:pt x="3121" y="15957"/>
                          <a:pt x="3436" y="15133"/>
                          <a:pt x="3436" y="15133"/>
                        </a:cubicBezTo>
                        <a:cubicBezTo>
                          <a:pt x="3993" y="8450"/>
                          <a:pt x="8381" y="2700"/>
                          <a:pt x="14679" y="401"/>
                        </a:cubicBezTo>
                        <a:close/>
                      </a:path>
                    </a:pathLst>
                  </a:custGeom>
                  <a:solidFill>
                    <a:srgbClr val="FAFAFA"/>
                  </a:solidFill>
                  <a:ln w="2419" cap="flat">
                    <a:noFill/>
                    <a:prstDash val="solid"/>
                    <a:miter/>
                  </a:ln>
                </p:spPr>
                <p:txBody>
                  <a:bodyPr rtlCol="0" anchor="ctr"/>
                  <a:lstStyle/>
                  <a:p>
                    <a:endParaRPr lang="en-US"/>
                  </a:p>
                </p:txBody>
              </p:sp>
              <p:sp>
                <p:nvSpPr>
                  <p:cNvPr id="1538" name="Freeform: Shape 1537">
                    <a:extLst>
                      <a:ext uri="{FF2B5EF4-FFF2-40B4-BE49-F238E27FC236}">
                        <a16:creationId xmlns="" xmlns:a16="http://schemas.microsoft.com/office/drawing/2014/main" id="{BA021087-5316-4A47-B746-8E321FE7835A}"/>
                      </a:ext>
                    </a:extLst>
                  </p:cNvPr>
                  <p:cNvSpPr/>
                  <p:nvPr/>
                </p:nvSpPr>
                <p:spPr>
                  <a:xfrm>
                    <a:off x="4982545" y="4656473"/>
                    <a:ext cx="12550" cy="15972"/>
                  </a:xfrm>
                  <a:custGeom>
                    <a:avLst/>
                    <a:gdLst>
                      <a:gd name="connsiteX0" fmla="*/ 12550 w 12550"/>
                      <a:gd name="connsiteY0" fmla="*/ 237 h 15972"/>
                      <a:gd name="connsiteX1" fmla="*/ 10733 w 12550"/>
                      <a:gd name="connsiteY1" fmla="*/ 19 h 15972"/>
                      <a:gd name="connsiteX2" fmla="*/ 8528 w 12550"/>
                      <a:gd name="connsiteY2" fmla="*/ 503 h 15972"/>
                      <a:gd name="connsiteX3" fmla="*/ 23 w 12550"/>
                      <a:gd name="connsiteY3" fmla="*/ 15042 h 15972"/>
                      <a:gd name="connsiteX4" fmla="*/ 1719 w 12550"/>
                      <a:gd name="connsiteY4" fmla="*/ 15963 h 15972"/>
                      <a:gd name="connsiteX5" fmla="*/ 3342 w 12550"/>
                      <a:gd name="connsiteY5" fmla="*/ 14824 h 15972"/>
                      <a:gd name="connsiteX6" fmla="*/ 12550 w 12550"/>
                      <a:gd name="connsiteY6" fmla="*/ 237 h 1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0" h="15972">
                        <a:moveTo>
                          <a:pt x="12550" y="237"/>
                        </a:moveTo>
                        <a:cubicBezTo>
                          <a:pt x="12550" y="237"/>
                          <a:pt x="12163" y="-78"/>
                          <a:pt x="10733" y="19"/>
                        </a:cubicBezTo>
                        <a:cubicBezTo>
                          <a:pt x="8916" y="140"/>
                          <a:pt x="8528" y="503"/>
                          <a:pt x="8528" y="503"/>
                        </a:cubicBezTo>
                        <a:cubicBezTo>
                          <a:pt x="8528" y="503"/>
                          <a:pt x="-510" y="5350"/>
                          <a:pt x="23" y="15042"/>
                        </a:cubicBezTo>
                        <a:cubicBezTo>
                          <a:pt x="23" y="15042"/>
                          <a:pt x="23" y="16084"/>
                          <a:pt x="1719" y="15963"/>
                        </a:cubicBezTo>
                        <a:cubicBezTo>
                          <a:pt x="3415" y="15842"/>
                          <a:pt x="3342" y="14824"/>
                          <a:pt x="3342" y="14824"/>
                        </a:cubicBezTo>
                        <a:cubicBezTo>
                          <a:pt x="3226" y="8560"/>
                          <a:pt x="6846" y="2827"/>
                          <a:pt x="12550" y="237"/>
                        </a:cubicBezTo>
                        <a:close/>
                      </a:path>
                    </a:pathLst>
                  </a:custGeom>
                  <a:solidFill>
                    <a:srgbClr val="FAFAFA"/>
                  </a:solidFill>
                  <a:ln w="2419" cap="flat">
                    <a:noFill/>
                    <a:prstDash val="solid"/>
                    <a:miter/>
                  </a:ln>
                </p:spPr>
                <p:txBody>
                  <a:bodyPr rtlCol="0" anchor="ctr"/>
                  <a:lstStyle/>
                  <a:p>
                    <a:endParaRPr lang="en-US"/>
                  </a:p>
                </p:txBody>
              </p:sp>
              <p:sp>
                <p:nvSpPr>
                  <p:cNvPr id="1539" name="Freeform: Shape 1538">
                    <a:extLst>
                      <a:ext uri="{FF2B5EF4-FFF2-40B4-BE49-F238E27FC236}">
                        <a16:creationId xmlns="" xmlns:a16="http://schemas.microsoft.com/office/drawing/2014/main" id="{94A7A48E-A464-4A01-AB19-F4D08B0FE785}"/>
                      </a:ext>
                    </a:extLst>
                  </p:cNvPr>
                  <p:cNvSpPr/>
                  <p:nvPr/>
                </p:nvSpPr>
                <p:spPr>
                  <a:xfrm>
                    <a:off x="5004352" y="4550770"/>
                    <a:ext cx="63637" cy="103700"/>
                  </a:xfrm>
                  <a:custGeom>
                    <a:avLst/>
                    <a:gdLst>
                      <a:gd name="connsiteX0" fmla="*/ 11873 w 63637"/>
                      <a:gd name="connsiteY0" fmla="*/ 4968 h 103700"/>
                      <a:gd name="connsiteX1" fmla="*/ 0 w 63637"/>
                      <a:gd name="connsiteY1" fmla="*/ 91547 h 103700"/>
                      <a:gd name="connsiteX2" fmla="*/ 34409 w 63637"/>
                      <a:gd name="connsiteY2" fmla="*/ 101773 h 103700"/>
                      <a:gd name="connsiteX3" fmla="*/ 63487 w 63637"/>
                      <a:gd name="connsiteY3" fmla="*/ 0 h 103700"/>
                    </a:gdLst>
                    <a:ahLst/>
                    <a:cxnLst>
                      <a:cxn ang="0">
                        <a:pos x="connsiteX0" y="connsiteY0"/>
                      </a:cxn>
                      <a:cxn ang="0">
                        <a:pos x="connsiteX1" y="connsiteY1"/>
                      </a:cxn>
                      <a:cxn ang="0">
                        <a:pos x="connsiteX2" y="connsiteY2"/>
                      </a:cxn>
                      <a:cxn ang="0">
                        <a:pos x="connsiteX3" y="connsiteY3"/>
                      </a:cxn>
                    </a:cxnLst>
                    <a:rect l="l" t="t" r="r" b="b"/>
                    <a:pathLst>
                      <a:path w="63637" h="103700">
                        <a:moveTo>
                          <a:pt x="11873" y="4968"/>
                        </a:moveTo>
                        <a:cubicBezTo>
                          <a:pt x="7851" y="27600"/>
                          <a:pt x="4313" y="63487"/>
                          <a:pt x="0" y="91547"/>
                        </a:cubicBezTo>
                        <a:cubicBezTo>
                          <a:pt x="2811" y="99883"/>
                          <a:pt x="24086" y="107346"/>
                          <a:pt x="34409" y="101773"/>
                        </a:cubicBezTo>
                        <a:cubicBezTo>
                          <a:pt x="45531" y="68091"/>
                          <a:pt x="65571" y="55296"/>
                          <a:pt x="63487" y="0"/>
                        </a:cubicBezTo>
                        <a:close/>
                      </a:path>
                    </a:pathLst>
                  </a:custGeom>
                  <a:solidFill>
                    <a:srgbClr val="455A64"/>
                  </a:solidFill>
                  <a:ln w="2419" cap="flat">
                    <a:noFill/>
                    <a:prstDash val="solid"/>
                    <a:miter/>
                  </a:ln>
                </p:spPr>
                <p:txBody>
                  <a:bodyPr rtlCol="0" anchor="ctr"/>
                  <a:lstStyle/>
                  <a:p>
                    <a:endParaRPr lang="en-US"/>
                  </a:p>
                </p:txBody>
              </p:sp>
              <p:sp>
                <p:nvSpPr>
                  <p:cNvPr id="1540" name="Freeform: Shape 1539">
                    <a:extLst>
                      <a:ext uri="{FF2B5EF4-FFF2-40B4-BE49-F238E27FC236}">
                        <a16:creationId xmlns="" xmlns:a16="http://schemas.microsoft.com/office/drawing/2014/main" id="{13F7899C-6F09-4F59-AD62-17ADDBDE8652}"/>
                      </a:ext>
                    </a:extLst>
                  </p:cNvPr>
                  <p:cNvSpPr/>
                  <p:nvPr/>
                </p:nvSpPr>
                <p:spPr>
                  <a:xfrm>
                    <a:off x="5046879" y="4566205"/>
                    <a:ext cx="18495" cy="26875"/>
                  </a:xfrm>
                  <a:custGeom>
                    <a:avLst/>
                    <a:gdLst>
                      <a:gd name="connsiteX0" fmla="*/ 16574 w 18495"/>
                      <a:gd name="connsiteY0" fmla="*/ 19143 h 26875"/>
                      <a:gd name="connsiteX1" fmla="*/ 0 w 18495"/>
                      <a:gd name="connsiteY1" fmla="*/ 0 h 26875"/>
                      <a:gd name="connsiteX2" fmla="*/ 14854 w 18495"/>
                      <a:gd name="connsiteY2" fmla="*/ 25758 h 26875"/>
                      <a:gd name="connsiteX3" fmla="*/ 16574 w 18495"/>
                      <a:gd name="connsiteY3" fmla="*/ 19143 h 26875"/>
                    </a:gdLst>
                    <a:ahLst/>
                    <a:cxnLst>
                      <a:cxn ang="0">
                        <a:pos x="connsiteX0" y="connsiteY0"/>
                      </a:cxn>
                      <a:cxn ang="0">
                        <a:pos x="connsiteX1" y="connsiteY1"/>
                      </a:cxn>
                      <a:cxn ang="0">
                        <a:pos x="connsiteX2" y="connsiteY2"/>
                      </a:cxn>
                      <a:cxn ang="0">
                        <a:pos x="connsiteX3" y="connsiteY3"/>
                      </a:cxn>
                    </a:cxnLst>
                    <a:rect l="l" t="t" r="r" b="b"/>
                    <a:pathLst>
                      <a:path w="18495" h="26875">
                        <a:moveTo>
                          <a:pt x="16574" y="19143"/>
                        </a:moveTo>
                        <a:cubicBezTo>
                          <a:pt x="11728" y="15896"/>
                          <a:pt x="1817" y="4774"/>
                          <a:pt x="0" y="0"/>
                        </a:cubicBezTo>
                        <a:cubicBezTo>
                          <a:pt x="0" y="8505"/>
                          <a:pt x="7827" y="21130"/>
                          <a:pt x="14854" y="25758"/>
                        </a:cubicBezTo>
                        <a:cubicBezTo>
                          <a:pt x="21881" y="30386"/>
                          <a:pt x="16574" y="19143"/>
                          <a:pt x="16574" y="19143"/>
                        </a:cubicBezTo>
                        <a:close/>
                      </a:path>
                    </a:pathLst>
                  </a:custGeom>
                  <a:solidFill>
                    <a:srgbClr val="37474F"/>
                  </a:solidFill>
                  <a:ln w="2419" cap="flat">
                    <a:noFill/>
                    <a:prstDash val="solid"/>
                    <a:miter/>
                  </a:ln>
                </p:spPr>
                <p:txBody>
                  <a:bodyPr rtlCol="0" anchor="ctr"/>
                  <a:lstStyle/>
                  <a:p>
                    <a:endParaRPr lang="en-US"/>
                  </a:p>
                </p:txBody>
              </p:sp>
              <p:sp>
                <p:nvSpPr>
                  <p:cNvPr id="1541" name="Freeform: Shape 1540">
                    <a:extLst>
                      <a:ext uri="{FF2B5EF4-FFF2-40B4-BE49-F238E27FC236}">
                        <a16:creationId xmlns="" xmlns:a16="http://schemas.microsoft.com/office/drawing/2014/main" id="{D1F60028-8A93-47C3-B18E-73FC6E6345BF}"/>
                      </a:ext>
                    </a:extLst>
                  </p:cNvPr>
                  <p:cNvSpPr/>
                  <p:nvPr/>
                </p:nvSpPr>
                <p:spPr>
                  <a:xfrm>
                    <a:off x="5000225" y="4656446"/>
                    <a:ext cx="74502" cy="62671"/>
                  </a:xfrm>
                  <a:custGeom>
                    <a:avLst/>
                    <a:gdLst>
                      <a:gd name="connsiteX0" fmla="*/ 1219 w 74502"/>
                      <a:gd name="connsiteY0" fmla="*/ 62103 h 62671"/>
                      <a:gd name="connsiteX1" fmla="*/ 686 w 74502"/>
                      <a:gd name="connsiteY1" fmla="*/ 61618 h 62671"/>
                      <a:gd name="connsiteX2" fmla="*/ 1074 w 74502"/>
                      <a:gd name="connsiteY2" fmla="*/ 57426 h 62671"/>
                      <a:gd name="connsiteX3" fmla="*/ 69625 w 74502"/>
                      <a:gd name="connsiteY3" fmla="*/ 676 h 62671"/>
                      <a:gd name="connsiteX4" fmla="*/ 73817 w 74502"/>
                      <a:gd name="connsiteY4" fmla="*/ 1064 h 62671"/>
                      <a:gd name="connsiteX5" fmla="*/ 73429 w 74502"/>
                      <a:gd name="connsiteY5" fmla="*/ 5256 h 62671"/>
                      <a:gd name="connsiteX6" fmla="*/ 4878 w 74502"/>
                      <a:gd name="connsiteY6" fmla="*/ 61982 h 62671"/>
                      <a:gd name="connsiteX7" fmla="*/ 1219 w 74502"/>
                      <a:gd name="connsiteY7" fmla="*/ 62103 h 6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502" h="62671">
                        <a:moveTo>
                          <a:pt x="1219" y="62103"/>
                        </a:moveTo>
                        <a:cubicBezTo>
                          <a:pt x="1030" y="61955"/>
                          <a:pt x="851" y="61793"/>
                          <a:pt x="686" y="61618"/>
                        </a:cubicBezTo>
                        <a:cubicBezTo>
                          <a:pt x="-363" y="60353"/>
                          <a:pt x="-189" y="58478"/>
                          <a:pt x="1074" y="57426"/>
                        </a:cubicBezTo>
                        <a:lnTo>
                          <a:pt x="69625" y="676"/>
                        </a:lnTo>
                        <a:cubicBezTo>
                          <a:pt x="70894" y="-359"/>
                          <a:pt x="72758" y="-187"/>
                          <a:pt x="73817" y="1064"/>
                        </a:cubicBezTo>
                        <a:cubicBezTo>
                          <a:pt x="74866" y="2328"/>
                          <a:pt x="74692" y="4204"/>
                          <a:pt x="73429" y="5256"/>
                        </a:cubicBezTo>
                        <a:lnTo>
                          <a:pt x="4878" y="61982"/>
                        </a:lnTo>
                        <a:cubicBezTo>
                          <a:pt x="3829" y="62854"/>
                          <a:pt x="2321" y="62905"/>
                          <a:pt x="1219" y="62103"/>
                        </a:cubicBezTo>
                        <a:close/>
                      </a:path>
                    </a:pathLst>
                  </a:custGeom>
                  <a:solidFill>
                    <a:srgbClr val="E0E0E0"/>
                  </a:solidFill>
                  <a:ln w="2419" cap="flat">
                    <a:noFill/>
                    <a:prstDash val="solid"/>
                    <a:miter/>
                  </a:ln>
                </p:spPr>
                <p:txBody>
                  <a:bodyPr rtlCol="0" anchor="ctr"/>
                  <a:lstStyle/>
                  <a:p>
                    <a:endParaRPr lang="en-US"/>
                  </a:p>
                </p:txBody>
              </p:sp>
            </p:grpSp>
            <p:sp>
              <p:nvSpPr>
                <p:cNvPr id="1542" name="Freeform: Shape 1541">
                  <a:extLst>
                    <a:ext uri="{FF2B5EF4-FFF2-40B4-BE49-F238E27FC236}">
                      <a16:creationId xmlns="" xmlns:a16="http://schemas.microsoft.com/office/drawing/2014/main" id="{48849D58-BA32-4A1D-A699-33971531C7BC}"/>
                    </a:ext>
                  </a:extLst>
                </p:cNvPr>
                <p:cNvSpPr/>
                <p:nvPr/>
              </p:nvSpPr>
              <p:spPr>
                <a:xfrm>
                  <a:off x="5057177" y="4517633"/>
                  <a:ext cx="245296" cy="159299"/>
                </a:xfrm>
                <a:custGeom>
                  <a:avLst/>
                  <a:gdLst>
                    <a:gd name="connsiteX0" fmla="*/ 115682 w 245296"/>
                    <a:gd name="connsiteY0" fmla="*/ 157663 h 159299"/>
                    <a:gd name="connsiteX1" fmla="*/ 6785 w 245296"/>
                    <a:gd name="connsiteY1" fmla="*/ 94661 h 159299"/>
                    <a:gd name="connsiteX2" fmla="*/ 0 w 245296"/>
                    <a:gd name="connsiteY2" fmla="*/ 82836 h 159299"/>
                    <a:gd name="connsiteX3" fmla="*/ 0 w 245296"/>
                    <a:gd name="connsiteY3" fmla="*/ 76439 h 159299"/>
                    <a:gd name="connsiteX4" fmla="*/ 6882 w 245296"/>
                    <a:gd name="connsiteY4" fmla="*/ 64517 h 159299"/>
                    <a:gd name="connsiteX5" fmla="*/ 115754 w 245296"/>
                    <a:gd name="connsiteY5" fmla="*/ 1636 h 159299"/>
                    <a:gd name="connsiteX6" fmla="*/ 129518 w 245296"/>
                    <a:gd name="connsiteY6" fmla="*/ 1636 h 159299"/>
                    <a:gd name="connsiteX7" fmla="*/ 238415 w 245296"/>
                    <a:gd name="connsiteY7" fmla="*/ 64517 h 159299"/>
                    <a:gd name="connsiteX8" fmla="*/ 245296 w 245296"/>
                    <a:gd name="connsiteY8" fmla="*/ 76439 h 159299"/>
                    <a:gd name="connsiteX9" fmla="*/ 245296 w 245296"/>
                    <a:gd name="connsiteY9" fmla="*/ 82836 h 159299"/>
                    <a:gd name="connsiteX10" fmla="*/ 238415 w 245296"/>
                    <a:gd name="connsiteY10" fmla="*/ 94758 h 159299"/>
                    <a:gd name="connsiteX11" fmla="*/ 129518 w 245296"/>
                    <a:gd name="connsiteY11" fmla="*/ 157590 h 159299"/>
                    <a:gd name="connsiteX12" fmla="*/ 115682 w 245296"/>
                    <a:gd name="connsiteY12" fmla="*/ 157663 h 15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296" h="159299">
                      <a:moveTo>
                        <a:pt x="115682" y="157663"/>
                      </a:moveTo>
                      <a:lnTo>
                        <a:pt x="6785" y="94661"/>
                      </a:lnTo>
                      <a:cubicBezTo>
                        <a:pt x="2782" y="92012"/>
                        <a:pt x="267" y="87629"/>
                        <a:pt x="0" y="82836"/>
                      </a:cubicBezTo>
                      <a:lnTo>
                        <a:pt x="0" y="76439"/>
                      </a:lnTo>
                      <a:cubicBezTo>
                        <a:pt x="259" y="71595"/>
                        <a:pt x="2816" y="67163"/>
                        <a:pt x="6882" y="64517"/>
                      </a:cubicBezTo>
                      <a:lnTo>
                        <a:pt x="115754" y="1636"/>
                      </a:lnTo>
                      <a:cubicBezTo>
                        <a:pt x="120082" y="-545"/>
                        <a:pt x="125190" y="-545"/>
                        <a:pt x="129518" y="1636"/>
                      </a:cubicBezTo>
                      <a:lnTo>
                        <a:pt x="238415" y="64517"/>
                      </a:lnTo>
                      <a:cubicBezTo>
                        <a:pt x="242481" y="67163"/>
                        <a:pt x="245037" y="71595"/>
                        <a:pt x="245296" y="76439"/>
                      </a:cubicBezTo>
                      <a:lnTo>
                        <a:pt x="245296" y="82836"/>
                      </a:lnTo>
                      <a:cubicBezTo>
                        <a:pt x="245035" y="87680"/>
                        <a:pt x="242478" y="92107"/>
                        <a:pt x="238415" y="94758"/>
                      </a:cubicBezTo>
                      <a:lnTo>
                        <a:pt x="129518" y="157590"/>
                      </a:lnTo>
                      <a:cubicBezTo>
                        <a:pt x="125188" y="159844"/>
                        <a:pt x="120036" y="159870"/>
                        <a:pt x="115682" y="157663"/>
                      </a:cubicBezTo>
                      <a:close/>
                    </a:path>
                  </a:pathLst>
                </a:custGeom>
                <a:solidFill>
                  <a:srgbClr val="455A64"/>
                </a:solidFill>
                <a:ln w="2419" cap="flat">
                  <a:noFill/>
                  <a:prstDash val="solid"/>
                  <a:miter/>
                </a:ln>
              </p:spPr>
              <p:txBody>
                <a:bodyPr rtlCol="0" anchor="ctr"/>
                <a:lstStyle/>
                <a:p>
                  <a:endParaRPr lang="en-US"/>
                </a:p>
              </p:txBody>
            </p:sp>
            <p:sp>
              <p:nvSpPr>
                <p:cNvPr id="1543" name="Freeform: Shape 1542">
                  <a:extLst>
                    <a:ext uri="{FF2B5EF4-FFF2-40B4-BE49-F238E27FC236}">
                      <a16:creationId xmlns="" xmlns:a16="http://schemas.microsoft.com/office/drawing/2014/main" id="{FE2215D9-156A-4361-988A-EC98C659E159}"/>
                    </a:ext>
                  </a:extLst>
                </p:cNvPr>
                <p:cNvSpPr/>
                <p:nvPr/>
              </p:nvSpPr>
              <p:spPr>
                <a:xfrm>
                  <a:off x="5057177" y="4583070"/>
                  <a:ext cx="117692" cy="93097"/>
                </a:xfrm>
                <a:custGeom>
                  <a:avLst/>
                  <a:gdLst>
                    <a:gd name="connsiteX0" fmla="*/ 117693 w 117692"/>
                    <a:gd name="connsiteY0" fmla="*/ 93098 h 93097"/>
                    <a:gd name="connsiteX1" fmla="*/ 115682 w 117692"/>
                    <a:gd name="connsiteY1" fmla="*/ 92225 h 93097"/>
                    <a:gd name="connsiteX2" fmla="*/ 6785 w 117692"/>
                    <a:gd name="connsiteY2" fmla="*/ 29223 h 93097"/>
                    <a:gd name="connsiteX3" fmla="*/ 0 w 117692"/>
                    <a:gd name="connsiteY3" fmla="*/ 17398 h 93097"/>
                    <a:gd name="connsiteX4" fmla="*/ 0 w 117692"/>
                    <a:gd name="connsiteY4" fmla="*/ 11001 h 93097"/>
                    <a:gd name="connsiteX5" fmla="*/ 5573 w 117692"/>
                    <a:gd name="connsiteY5" fmla="*/ 0 h 93097"/>
                    <a:gd name="connsiteX6" fmla="*/ 6858 w 117692"/>
                    <a:gd name="connsiteY6" fmla="*/ 7027 h 93097"/>
                    <a:gd name="connsiteX7" fmla="*/ 115245 w 117692"/>
                    <a:gd name="connsiteY7" fmla="*/ 6959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692" h="93097">
                      <a:moveTo>
                        <a:pt x="117693" y="93098"/>
                      </a:moveTo>
                      <a:cubicBezTo>
                        <a:pt x="116995" y="92872"/>
                        <a:pt x="116324" y="92579"/>
                        <a:pt x="115682" y="92225"/>
                      </a:cubicBezTo>
                      <a:lnTo>
                        <a:pt x="6785" y="29223"/>
                      </a:lnTo>
                      <a:cubicBezTo>
                        <a:pt x="2784" y="26572"/>
                        <a:pt x="271" y="22189"/>
                        <a:pt x="0" y="17398"/>
                      </a:cubicBezTo>
                      <a:lnTo>
                        <a:pt x="0" y="11001"/>
                      </a:lnTo>
                      <a:cubicBezTo>
                        <a:pt x="240" y="6717"/>
                        <a:pt x="2261" y="2728"/>
                        <a:pt x="5573" y="0"/>
                      </a:cubicBezTo>
                      <a:cubicBezTo>
                        <a:pt x="3150" y="2181"/>
                        <a:pt x="3562" y="5113"/>
                        <a:pt x="6858" y="7027"/>
                      </a:cubicBezTo>
                      <a:lnTo>
                        <a:pt x="115245" y="69593"/>
                      </a:lnTo>
                      <a:close/>
                    </a:path>
                  </a:pathLst>
                </a:custGeom>
                <a:solidFill>
                  <a:srgbClr val="263238"/>
                </a:solidFill>
                <a:ln w="2419" cap="flat">
                  <a:noFill/>
                  <a:prstDash val="solid"/>
                  <a:miter/>
                </a:ln>
              </p:spPr>
              <p:txBody>
                <a:bodyPr rtlCol="0" anchor="ctr"/>
                <a:lstStyle/>
                <a:p>
                  <a:endParaRPr lang="en-US"/>
                </a:p>
              </p:txBody>
            </p:sp>
            <p:sp>
              <p:nvSpPr>
                <p:cNvPr id="1544" name="Freeform: Shape 1543">
                  <a:extLst>
                    <a:ext uri="{FF2B5EF4-FFF2-40B4-BE49-F238E27FC236}">
                      <a16:creationId xmlns="" xmlns:a16="http://schemas.microsoft.com/office/drawing/2014/main" id="{3EC71493-E5D3-4A0E-A871-ED136D8D3792}"/>
                    </a:ext>
                  </a:extLst>
                </p:cNvPr>
                <p:cNvSpPr/>
                <p:nvPr/>
              </p:nvSpPr>
              <p:spPr>
                <a:xfrm>
                  <a:off x="5172447" y="4582973"/>
                  <a:ext cx="129953" cy="93901"/>
                </a:xfrm>
                <a:custGeom>
                  <a:avLst/>
                  <a:gdLst>
                    <a:gd name="connsiteX0" fmla="*/ 129954 w 129953"/>
                    <a:gd name="connsiteY0" fmla="*/ 11074 h 93901"/>
                    <a:gd name="connsiteX1" fmla="*/ 129954 w 129953"/>
                    <a:gd name="connsiteY1" fmla="*/ 17495 h 93901"/>
                    <a:gd name="connsiteX2" fmla="*/ 123072 w 129953"/>
                    <a:gd name="connsiteY2" fmla="*/ 29417 h 93901"/>
                    <a:gd name="connsiteX3" fmla="*/ 14175 w 129953"/>
                    <a:gd name="connsiteY3" fmla="*/ 92274 h 93901"/>
                    <a:gd name="connsiteX4" fmla="*/ 2423 w 129953"/>
                    <a:gd name="connsiteY4" fmla="*/ 93122 h 93901"/>
                    <a:gd name="connsiteX5" fmla="*/ 0 w 129953"/>
                    <a:gd name="connsiteY5" fmla="*/ 69593 h 93901"/>
                    <a:gd name="connsiteX6" fmla="*/ 509 w 129953"/>
                    <a:gd name="connsiteY6" fmla="*/ 69884 h 93901"/>
                    <a:gd name="connsiteX7" fmla="*/ 14272 w 129953"/>
                    <a:gd name="connsiteY7" fmla="*/ 69884 h 93901"/>
                    <a:gd name="connsiteX8" fmla="*/ 123169 w 129953"/>
                    <a:gd name="connsiteY8" fmla="*/ 7027 h 93901"/>
                    <a:gd name="connsiteX9" fmla="*/ 124453 w 129953"/>
                    <a:gd name="connsiteY9" fmla="*/ 0 h 93901"/>
                    <a:gd name="connsiteX10" fmla="*/ 129954 w 129953"/>
                    <a:gd name="connsiteY10" fmla="*/ 11074 h 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953" h="93901">
                      <a:moveTo>
                        <a:pt x="129954" y="11074"/>
                      </a:moveTo>
                      <a:lnTo>
                        <a:pt x="129954" y="17495"/>
                      </a:lnTo>
                      <a:cubicBezTo>
                        <a:pt x="129695" y="22339"/>
                        <a:pt x="127138" y="26771"/>
                        <a:pt x="123072" y="29417"/>
                      </a:cubicBezTo>
                      <a:lnTo>
                        <a:pt x="14175" y="92274"/>
                      </a:lnTo>
                      <a:cubicBezTo>
                        <a:pt x="10524" y="94096"/>
                        <a:pt x="6298" y="94401"/>
                        <a:pt x="2423" y="93122"/>
                      </a:cubicBezTo>
                      <a:lnTo>
                        <a:pt x="0" y="69593"/>
                      </a:lnTo>
                      <a:lnTo>
                        <a:pt x="509" y="69884"/>
                      </a:lnTo>
                      <a:cubicBezTo>
                        <a:pt x="4832" y="72089"/>
                        <a:pt x="9949" y="72089"/>
                        <a:pt x="14272" y="69884"/>
                      </a:cubicBezTo>
                      <a:lnTo>
                        <a:pt x="123169" y="7027"/>
                      </a:lnTo>
                      <a:cubicBezTo>
                        <a:pt x="126489" y="5113"/>
                        <a:pt x="126925" y="2181"/>
                        <a:pt x="124453" y="0"/>
                      </a:cubicBezTo>
                      <a:cubicBezTo>
                        <a:pt x="127763" y="2753"/>
                        <a:pt x="129760" y="6773"/>
                        <a:pt x="129954" y="11074"/>
                      </a:cubicBezTo>
                      <a:close/>
                    </a:path>
                  </a:pathLst>
                </a:custGeom>
                <a:solidFill>
                  <a:srgbClr val="37474F"/>
                </a:solidFill>
                <a:ln w="2419" cap="flat">
                  <a:noFill/>
                  <a:prstDash val="solid"/>
                  <a:miter/>
                </a:ln>
              </p:spPr>
              <p:txBody>
                <a:bodyPr rtlCol="0" anchor="ctr"/>
                <a:lstStyle/>
                <a:p>
                  <a:endParaRPr lang="en-US"/>
                </a:p>
              </p:txBody>
            </p:sp>
          </p:grpSp>
          <p:grpSp>
            <p:nvGrpSpPr>
              <p:cNvPr id="1545" name="Graphic 41">
                <a:extLst>
                  <a:ext uri="{FF2B5EF4-FFF2-40B4-BE49-F238E27FC236}">
                    <a16:creationId xmlns="" xmlns:a16="http://schemas.microsoft.com/office/drawing/2014/main" id="{6AD3721F-9CD9-4B5D-88AC-62BC43A49206}"/>
                  </a:ext>
                </a:extLst>
              </p:cNvPr>
              <p:cNvGrpSpPr/>
              <p:nvPr/>
            </p:nvGrpSpPr>
            <p:grpSpPr>
              <a:xfrm>
                <a:off x="5016270" y="4507596"/>
                <a:ext cx="223605" cy="122409"/>
                <a:chOff x="5016270" y="4507596"/>
                <a:chExt cx="223605" cy="122409"/>
              </a:xfrm>
            </p:grpSpPr>
            <p:sp>
              <p:nvSpPr>
                <p:cNvPr id="1546" name="Freeform: Shape 1545">
                  <a:extLst>
                    <a:ext uri="{FF2B5EF4-FFF2-40B4-BE49-F238E27FC236}">
                      <a16:creationId xmlns="" xmlns:a16="http://schemas.microsoft.com/office/drawing/2014/main" id="{318DAA32-8361-4EBA-9125-D563F97D1670}"/>
                    </a:ext>
                  </a:extLst>
                </p:cNvPr>
                <p:cNvSpPr/>
                <p:nvPr/>
              </p:nvSpPr>
              <p:spPr>
                <a:xfrm>
                  <a:off x="5068420" y="4507596"/>
                  <a:ext cx="168651" cy="57143"/>
                </a:xfrm>
                <a:custGeom>
                  <a:avLst/>
                  <a:gdLst>
                    <a:gd name="connsiteX0" fmla="*/ 168652 w 168651"/>
                    <a:gd name="connsiteY0" fmla="*/ 36728 h 57143"/>
                    <a:gd name="connsiteX1" fmla="*/ 76208 w 168651"/>
                    <a:gd name="connsiteY1" fmla="*/ 6826 h 57143"/>
                    <a:gd name="connsiteX2" fmla="*/ 27139 w 168651"/>
                    <a:gd name="connsiteY2" fmla="*/ 405 h 57143"/>
                    <a:gd name="connsiteX3" fmla="*/ 654 w 168651"/>
                    <a:gd name="connsiteY3" fmla="*/ 29482 h 57143"/>
                    <a:gd name="connsiteX4" fmla="*/ 0 w 168651"/>
                    <a:gd name="connsiteY4" fmla="*/ 35347 h 57143"/>
                    <a:gd name="connsiteX5" fmla="*/ 72428 w 168651"/>
                    <a:gd name="connsiteY5" fmla="*/ 56985 h 57143"/>
                    <a:gd name="connsiteX6" fmla="*/ 168652 w 168651"/>
                    <a:gd name="connsiteY6" fmla="*/ 36728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51" h="57143">
                      <a:moveTo>
                        <a:pt x="168652" y="36728"/>
                      </a:moveTo>
                      <a:cubicBezTo>
                        <a:pt x="168652" y="36728"/>
                        <a:pt x="101554" y="14095"/>
                        <a:pt x="76208" y="6826"/>
                      </a:cubicBezTo>
                      <a:cubicBezTo>
                        <a:pt x="60361" y="2270"/>
                        <a:pt x="39182" y="-1219"/>
                        <a:pt x="27139" y="405"/>
                      </a:cubicBezTo>
                      <a:cubicBezTo>
                        <a:pt x="17447" y="1713"/>
                        <a:pt x="2908" y="9855"/>
                        <a:pt x="654" y="29482"/>
                      </a:cubicBezTo>
                      <a:cubicBezTo>
                        <a:pt x="339" y="31906"/>
                        <a:pt x="0" y="35347"/>
                        <a:pt x="0" y="35347"/>
                      </a:cubicBezTo>
                      <a:cubicBezTo>
                        <a:pt x="0" y="35347"/>
                        <a:pt x="36347" y="54732"/>
                        <a:pt x="72428" y="56985"/>
                      </a:cubicBezTo>
                      <a:cubicBezTo>
                        <a:pt x="108509" y="59239"/>
                        <a:pt x="168652" y="36728"/>
                        <a:pt x="168652" y="36728"/>
                      </a:cubicBezTo>
                      <a:close/>
                    </a:path>
                  </a:pathLst>
                </a:custGeom>
                <a:solidFill>
                  <a:srgbClr val="37474F"/>
                </a:solidFill>
                <a:ln w="2419" cap="flat">
                  <a:noFill/>
                  <a:prstDash val="solid"/>
                  <a:miter/>
                </a:ln>
              </p:spPr>
              <p:txBody>
                <a:bodyPr rtlCol="0" anchor="ctr"/>
                <a:lstStyle/>
                <a:p>
                  <a:endParaRPr lang="en-US"/>
                </a:p>
              </p:txBody>
            </p:sp>
            <p:sp>
              <p:nvSpPr>
                <p:cNvPr id="1547" name="Freeform: Shape 1546">
                  <a:extLst>
                    <a:ext uri="{FF2B5EF4-FFF2-40B4-BE49-F238E27FC236}">
                      <a16:creationId xmlns="" xmlns:a16="http://schemas.microsoft.com/office/drawing/2014/main" id="{049B48C1-626F-46CD-A83E-0770EFBD3753}"/>
                    </a:ext>
                  </a:extLst>
                </p:cNvPr>
                <p:cNvSpPr/>
                <p:nvPr/>
              </p:nvSpPr>
              <p:spPr>
                <a:xfrm>
                  <a:off x="5016270" y="4524414"/>
                  <a:ext cx="223605" cy="105591"/>
                </a:xfrm>
                <a:custGeom>
                  <a:avLst/>
                  <a:gdLst>
                    <a:gd name="connsiteX0" fmla="*/ 220802 w 223605"/>
                    <a:gd name="connsiteY0" fmla="*/ 19910 h 105591"/>
                    <a:gd name="connsiteX1" fmla="*/ 211279 w 223605"/>
                    <a:gd name="connsiteY1" fmla="*/ 72298 h 105591"/>
                    <a:gd name="connsiteX2" fmla="*/ 121622 w 223605"/>
                    <a:gd name="connsiteY2" fmla="*/ 102491 h 105591"/>
                    <a:gd name="connsiteX3" fmla="*/ 45923 w 223605"/>
                    <a:gd name="connsiteY3" fmla="*/ 61661 h 105591"/>
                    <a:gd name="connsiteX4" fmla="*/ 30221 w 223605"/>
                    <a:gd name="connsiteY4" fmla="*/ 43124 h 105591"/>
                    <a:gd name="connsiteX5" fmla="*/ 4 w 223605"/>
                    <a:gd name="connsiteY5" fmla="*/ 31323 h 105591"/>
                    <a:gd name="connsiteX6" fmla="*/ 44299 w 223605"/>
                    <a:gd name="connsiteY6" fmla="*/ 839 h 105591"/>
                    <a:gd name="connsiteX7" fmla="*/ 134441 w 223605"/>
                    <a:gd name="connsiteY7" fmla="*/ 29917 h 10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605" h="105591">
                      <a:moveTo>
                        <a:pt x="220802" y="19910"/>
                      </a:moveTo>
                      <a:cubicBezTo>
                        <a:pt x="225285" y="39828"/>
                        <a:pt x="225867" y="59068"/>
                        <a:pt x="211279" y="72298"/>
                      </a:cubicBezTo>
                      <a:cubicBezTo>
                        <a:pt x="200666" y="81991"/>
                        <a:pt x="157049" y="115915"/>
                        <a:pt x="121622" y="102491"/>
                      </a:cubicBezTo>
                      <a:cubicBezTo>
                        <a:pt x="92302" y="91417"/>
                        <a:pt x="60486" y="71353"/>
                        <a:pt x="45923" y="61661"/>
                      </a:cubicBezTo>
                      <a:cubicBezTo>
                        <a:pt x="40810" y="58268"/>
                        <a:pt x="30221" y="43124"/>
                        <a:pt x="30221" y="43124"/>
                      </a:cubicBezTo>
                      <a:cubicBezTo>
                        <a:pt x="30221" y="43124"/>
                        <a:pt x="-408" y="33722"/>
                        <a:pt x="4" y="31323"/>
                      </a:cubicBezTo>
                      <a:cubicBezTo>
                        <a:pt x="4124" y="6849"/>
                        <a:pt x="18687" y="-3110"/>
                        <a:pt x="44299" y="839"/>
                      </a:cubicBezTo>
                      <a:cubicBezTo>
                        <a:pt x="72772" y="5225"/>
                        <a:pt x="134441" y="29917"/>
                        <a:pt x="134441" y="29917"/>
                      </a:cubicBezTo>
                      <a:close/>
                    </a:path>
                  </a:pathLst>
                </a:custGeom>
                <a:solidFill>
                  <a:srgbClr val="455A64"/>
                </a:solidFill>
                <a:ln w="2419" cap="flat">
                  <a:noFill/>
                  <a:prstDash val="solid"/>
                  <a:miter/>
                </a:ln>
              </p:spPr>
              <p:txBody>
                <a:bodyPr rtlCol="0" anchor="ctr"/>
                <a:lstStyle/>
                <a:p>
                  <a:endParaRPr lang="en-US"/>
                </a:p>
              </p:txBody>
            </p:sp>
          </p:grpSp>
          <p:grpSp>
            <p:nvGrpSpPr>
              <p:cNvPr id="1548" name="Graphic 41">
                <a:extLst>
                  <a:ext uri="{FF2B5EF4-FFF2-40B4-BE49-F238E27FC236}">
                    <a16:creationId xmlns="" xmlns:a16="http://schemas.microsoft.com/office/drawing/2014/main" id="{77952971-294E-4E52-AA9B-E0E94251CA2D}"/>
                  </a:ext>
                </a:extLst>
              </p:cNvPr>
              <p:cNvGrpSpPr/>
              <p:nvPr/>
            </p:nvGrpSpPr>
            <p:grpSpPr>
              <a:xfrm>
                <a:off x="5094159" y="4278501"/>
                <a:ext cx="173089" cy="299131"/>
                <a:chOff x="5094159" y="4278501"/>
                <a:chExt cx="173089" cy="299131"/>
              </a:xfrm>
            </p:grpSpPr>
            <p:sp>
              <p:nvSpPr>
                <p:cNvPr id="1549" name="Freeform: Shape 1548">
                  <a:extLst>
                    <a:ext uri="{FF2B5EF4-FFF2-40B4-BE49-F238E27FC236}">
                      <a16:creationId xmlns="" xmlns:a16="http://schemas.microsoft.com/office/drawing/2014/main" id="{35D03431-BDC6-4E3D-BE9A-1A6FCC0A2D21}"/>
                    </a:ext>
                  </a:extLst>
                </p:cNvPr>
                <p:cNvSpPr/>
                <p:nvPr/>
              </p:nvSpPr>
              <p:spPr>
                <a:xfrm>
                  <a:off x="5094159" y="4382570"/>
                  <a:ext cx="69637" cy="59812"/>
                </a:xfrm>
                <a:custGeom>
                  <a:avLst/>
                  <a:gdLst>
                    <a:gd name="connsiteX0" fmla="*/ 698 w 69637"/>
                    <a:gd name="connsiteY0" fmla="*/ 6454 h 59812"/>
                    <a:gd name="connsiteX1" fmla="*/ 6150 w 69637"/>
                    <a:gd name="connsiteY1" fmla="*/ 4564 h 59812"/>
                    <a:gd name="connsiteX2" fmla="*/ 16328 w 69637"/>
                    <a:gd name="connsiteY2" fmla="*/ 566 h 59812"/>
                    <a:gd name="connsiteX3" fmla="*/ 28274 w 69637"/>
                    <a:gd name="connsiteY3" fmla="*/ 1535 h 59812"/>
                    <a:gd name="connsiteX4" fmla="*/ 32054 w 69637"/>
                    <a:gd name="connsiteY4" fmla="*/ 3401 h 59812"/>
                    <a:gd name="connsiteX5" fmla="*/ 38572 w 69637"/>
                    <a:gd name="connsiteY5" fmla="*/ 8053 h 59812"/>
                    <a:gd name="connsiteX6" fmla="*/ 60696 w 69637"/>
                    <a:gd name="connsiteY6" fmla="*/ 35847 h 59812"/>
                    <a:gd name="connsiteX7" fmla="*/ 69637 w 69637"/>
                    <a:gd name="connsiteY7" fmla="*/ 43432 h 59812"/>
                    <a:gd name="connsiteX8" fmla="*/ 44582 w 69637"/>
                    <a:gd name="connsiteY8" fmla="*/ 59812 h 59812"/>
                    <a:gd name="connsiteX9" fmla="*/ 34889 w 69637"/>
                    <a:gd name="connsiteY9" fmla="*/ 49877 h 59812"/>
                    <a:gd name="connsiteX10" fmla="*/ 18484 w 69637"/>
                    <a:gd name="connsiteY10" fmla="*/ 43092 h 59812"/>
                    <a:gd name="connsiteX11" fmla="*/ 6490 w 69637"/>
                    <a:gd name="connsiteY11" fmla="*/ 38101 h 59812"/>
                    <a:gd name="connsiteX12" fmla="*/ 3170 w 69637"/>
                    <a:gd name="connsiteY12" fmla="*/ 35169 h 59812"/>
                    <a:gd name="connsiteX13" fmla="*/ 6223 w 69637"/>
                    <a:gd name="connsiteY13" fmla="*/ 30976 h 59812"/>
                    <a:gd name="connsiteX14" fmla="*/ 12814 w 69637"/>
                    <a:gd name="connsiteY14" fmla="*/ 30976 h 59812"/>
                    <a:gd name="connsiteX15" fmla="*/ 19769 w 69637"/>
                    <a:gd name="connsiteY15" fmla="*/ 31098 h 59812"/>
                    <a:gd name="connsiteX16" fmla="*/ 19429 w 69637"/>
                    <a:gd name="connsiteY16" fmla="*/ 28335 h 59812"/>
                    <a:gd name="connsiteX17" fmla="*/ 6320 w 69637"/>
                    <a:gd name="connsiteY17" fmla="*/ 14766 h 59812"/>
                    <a:gd name="connsiteX18" fmla="*/ 1256 w 69637"/>
                    <a:gd name="connsiteY18" fmla="*/ 11834 h 59812"/>
                    <a:gd name="connsiteX19" fmla="*/ 698 w 69637"/>
                    <a:gd name="connsiteY19" fmla="*/ 6454 h 5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37" h="59812">
                      <a:moveTo>
                        <a:pt x="698" y="6454"/>
                      </a:moveTo>
                      <a:cubicBezTo>
                        <a:pt x="1958" y="4928"/>
                        <a:pt x="4212" y="4928"/>
                        <a:pt x="6150" y="4564"/>
                      </a:cubicBezTo>
                      <a:cubicBezTo>
                        <a:pt x="9761" y="3886"/>
                        <a:pt x="12814" y="1559"/>
                        <a:pt x="16328" y="566"/>
                      </a:cubicBezTo>
                      <a:cubicBezTo>
                        <a:pt x="20307" y="-440"/>
                        <a:pt x="24508" y="-98"/>
                        <a:pt x="28274" y="1535"/>
                      </a:cubicBezTo>
                      <a:cubicBezTo>
                        <a:pt x="29575" y="2068"/>
                        <a:pt x="30838" y="2693"/>
                        <a:pt x="32054" y="3401"/>
                      </a:cubicBezTo>
                      <a:cubicBezTo>
                        <a:pt x="34346" y="4777"/>
                        <a:pt x="36525" y="6333"/>
                        <a:pt x="38572" y="8053"/>
                      </a:cubicBezTo>
                      <a:cubicBezTo>
                        <a:pt x="47126" y="15032"/>
                        <a:pt x="52312" y="28675"/>
                        <a:pt x="60696" y="35847"/>
                      </a:cubicBezTo>
                      <a:cubicBezTo>
                        <a:pt x="63822" y="38585"/>
                        <a:pt x="66729" y="41008"/>
                        <a:pt x="69637" y="43432"/>
                      </a:cubicBezTo>
                      <a:lnTo>
                        <a:pt x="44582" y="59812"/>
                      </a:lnTo>
                      <a:cubicBezTo>
                        <a:pt x="41526" y="56335"/>
                        <a:pt x="38291" y="53018"/>
                        <a:pt x="34889" y="49877"/>
                      </a:cubicBezTo>
                      <a:cubicBezTo>
                        <a:pt x="29922" y="45806"/>
                        <a:pt x="24445" y="44910"/>
                        <a:pt x="18484" y="43092"/>
                      </a:cubicBezTo>
                      <a:cubicBezTo>
                        <a:pt x="14360" y="41747"/>
                        <a:pt x="10350" y="40078"/>
                        <a:pt x="6490" y="38101"/>
                      </a:cubicBezTo>
                      <a:cubicBezTo>
                        <a:pt x="5109" y="37446"/>
                        <a:pt x="3582" y="36622"/>
                        <a:pt x="3170" y="35169"/>
                      </a:cubicBezTo>
                      <a:cubicBezTo>
                        <a:pt x="2891" y="33177"/>
                        <a:pt x="4241" y="31323"/>
                        <a:pt x="6223" y="30976"/>
                      </a:cubicBezTo>
                      <a:cubicBezTo>
                        <a:pt x="8414" y="30758"/>
                        <a:pt x="10624" y="30758"/>
                        <a:pt x="12814" y="30976"/>
                      </a:cubicBezTo>
                      <a:cubicBezTo>
                        <a:pt x="14462" y="30976"/>
                        <a:pt x="18581" y="32576"/>
                        <a:pt x="19769" y="31098"/>
                      </a:cubicBezTo>
                      <a:cubicBezTo>
                        <a:pt x="20374" y="30322"/>
                        <a:pt x="19914" y="29208"/>
                        <a:pt x="19429" y="28335"/>
                      </a:cubicBezTo>
                      <a:cubicBezTo>
                        <a:pt x="16328" y="22980"/>
                        <a:pt x="12160" y="17140"/>
                        <a:pt x="6320" y="14766"/>
                      </a:cubicBezTo>
                      <a:cubicBezTo>
                        <a:pt x="4430" y="14189"/>
                        <a:pt x="2697" y="13186"/>
                        <a:pt x="1256" y="11834"/>
                      </a:cubicBezTo>
                      <a:cubicBezTo>
                        <a:pt x="-179" y="10399"/>
                        <a:pt x="-411" y="8153"/>
                        <a:pt x="698" y="6454"/>
                      </a:cubicBezTo>
                      <a:close/>
                    </a:path>
                  </a:pathLst>
                </a:custGeom>
                <a:solidFill>
                  <a:srgbClr val="B16668"/>
                </a:solidFill>
                <a:ln w="2419" cap="flat">
                  <a:noFill/>
                  <a:prstDash val="solid"/>
                  <a:miter/>
                </a:ln>
              </p:spPr>
              <p:txBody>
                <a:bodyPr rtlCol="0" anchor="ctr"/>
                <a:lstStyle/>
                <a:p>
                  <a:endParaRPr lang="en-US"/>
                </a:p>
              </p:txBody>
            </p:sp>
            <p:grpSp>
              <p:nvGrpSpPr>
                <p:cNvPr id="1550" name="Graphic 41">
                  <a:extLst>
                    <a:ext uri="{FF2B5EF4-FFF2-40B4-BE49-F238E27FC236}">
                      <a16:creationId xmlns="" xmlns:a16="http://schemas.microsoft.com/office/drawing/2014/main" id="{577AD5F8-423D-4702-A6B7-D864E20B5EE8}"/>
                    </a:ext>
                  </a:extLst>
                </p:cNvPr>
                <p:cNvGrpSpPr/>
                <p:nvPr/>
              </p:nvGrpSpPr>
              <p:grpSpPr>
                <a:xfrm>
                  <a:off x="5136969" y="4278501"/>
                  <a:ext cx="130279" cy="299131"/>
                  <a:chOff x="5136969" y="4278501"/>
                  <a:chExt cx="130279" cy="299131"/>
                </a:xfrm>
              </p:grpSpPr>
              <p:sp>
                <p:nvSpPr>
                  <p:cNvPr id="1551" name="Freeform: Shape 1550">
                    <a:extLst>
                      <a:ext uri="{FF2B5EF4-FFF2-40B4-BE49-F238E27FC236}">
                        <a16:creationId xmlns="" xmlns:a16="http://schemas.microsoft.com/office/drawing/2014/main" id="{C23A678B-6FAB-4D1B-9F9D-BB5C9758DF38}"/>
                      </a:ext>
                    </a:extLst>
                  </p:cNvPr>
                  <p:cNvSpPr/>
                  <p:nvPr/>
                </p:nvSpPr>
                <p:spPr>
                  <a:xfrm>
                    <a:off x="5228397" y="4389528"/>
                    <a:ext cx="38850" cy="81642"/>
                  </a:xfrm>
                  <a:custGeom>
                    <a:avLst/>
                    <a:gdLst>
                      <a:gd name="connsiteX0" fmla="*/ 3586 w 38850"/>
                      <a:gd name="connsiteY0" fmla="*/ 901 h 81642"/>
                      <a:gd name="connsiteX1" fmla="*/ 38359 w 38850"/>
                      <a:gd name="connsiteY1" fmla="*/ 21886 h 81642"/>
                      <a:gd name="connsiteX2" fmla="*/ 31719 w 38850"/>
                      <a:gd name="connsiteY2" fmla="*/ 81083 h 81642"/>
                      <a:gd name="connsiteX3" fmla="*/ 0 w 38850"/>
                      <a:gd name="connsiteY3" fmla="*/ 75074 h 81642"/>
                    </a:gdLst>
                    <a:ahLst/>
                    <a:cxnLst>
                      <a:cxn ang="0">
                        <a:pos x="connsiteX0" y="connsiteY0"/>
                      </a:cxn>
                      <a:cxn ang="0">
                        <a:pos x="connsiteX1" y="connsiteY1"/>
                      </a:cxn>
                      <a:cxn ang="0">
                        <a:pos x="connsiteX2" y="connsiteY2"/>
                      </a:cxn>
                      <a:cxn ang="0">
                        <a:pos x="connsiteX3" y="connsiteY3"/>
                      </a:cxn>
                    </a:cxnLst>
                    <a:rect l="l" t="t" r="r" b="b"/>
                    <a:pathLst>
                      <a:path w="38850" h="81642">
                        <a:moveTo>
                          <a:pt x="3586" y="901"/>
                        </a:moveTo>
                        <a:cubicBezTo>
                          <a:pt x="21784" y="-2806"/>
                          <a:pt x="35935" y="5069"/>
                          <a:pt x="38359" y="21886"/>
                        </a:cubicBezTo>
                        <a:cubicBezTo>
                          <a:pt x="40273" y="35165"/>
                          <a:pt x="36299" y="59493"/>
                          <a:pt x="31719" y="81083"/>
                        </a:cubicBezTo>
                        <a:cubicBezTo>
                          <a:pt x="31719" y="81083"/>
                          <a:pt x="21009" y="84355"/>
                          <a:pt x="0" y="75074"/>
                        </a:cubicBezTo>
                        <a:close/>
                      </a:path>
                    </a:pathLst>
                  </a:custGeom>
                  <a:solidFill>
                    <a:srgbClr val="BA68C8"/>
                  </a:solidFill>
                  <a:ln w="2419" cap="flat">
                    <a:noFill/>
                    <a:prstDash val="solid"/>
                    <a:miter/>
                  </a:ln>
                </p:spPr>
                <p:txBody>
                  <a:bodyPr rtlCol="0" anchor="ctr"/>
                  <a:lstStyle/>
                  <a:p>
                    <a:endParaRPr lang="en-US"/>
                  </a:p>
                </p:txBody>
              </p:sp>
              <p:sp>
                <p:nvSpPr>
                  <p:cNvPr id="1552" name="Freeform: Shape 1551">
                    <a:extLst>
                      <a:ext uri="{FF2B5EF4-FFF2-40B4-BE49-F238E27FC236}">
                        <a16:creationId xmlns="" xmlns:a16="http://schemas.microsoft.com/office/drawing/2014/main" id="{BD9C6D7A-6DDD-486F-AE5A-FA1D9AD4E7BA}"/>
                      </a:ext>
                    </a:extLst>
                  </p:cNvPr>
                  <p:cNvSpPr/>
                  <p:nvPr/>
                </p:nvSpPr>
                <p:spPr>
                  <a:xfrm>
                    <a:off x="5228397" y="4389528"/>
                    <a:ext cx="38850" cy="81642"/>
                  </a:xfrm>
                  <a:custGeom>
                    <a:avLst/>
                    <a:gdLst>
                      <a:gd name="connsiteX0" fmla="*/ 3586 w 38850"/>
                      <a:gd name="connsiteY0" fmla="*/ 901 h 81642"/>
                      <a:gd name="connsiteX1" fmla="*/ 38359 w 38850"/>
                      <a:gd name="connsiteY1" fmla="*/ 21886 h 81642"/>
                      <a:gd name="connsiteX2" fmla="*/ 31719 w 38850"/>
                      <a:gd name="connsiteY2" fmla="*/ 81083 h 81642"/>
                      <a:gd name="connsiteX3" fmla="*/ 0 w 38850"/>
                      <a:gd name="connsiteY3" fmla="*/ 75074 h 81642"/>
                    </a:gdLst>
                    <a:ahLst/>
                    <a:cxnLst>
                      <a:cxn ang="0">
                        <a:pos x="connsiteX0" y="connsiteY0"/>
                      </a:cxn>
                      <a:cxn ang="0">
                        <a:pos x="connsiteX1" y="connsiteY1"/>
                      </a:cxn>
                      <a:cxn ang="0">
                        <a:pos x="connsiteX2" y="connsiteY2"/>
                      </a:cxn>
                      <a:cxn ang="0">
                        <a:pos x="connsiteX3" y="connsiteY3"/>
                      </a:cxn>
                    </a:cxnLst>
                    <a:rect l="l" t="t" r="r" b="b"/>
                    <a:pathLst>
                      <a:path w="38850" h="81642">
                        <a:moveTo>
                          <a:pt x="3586" y="901"/>
                        </a:moveTo>
                        <a:cubicBezTo>
                          <a:pt x="21784" y="-2806"/>
                          <a:pt x="35935" y="5069"/>
                          <a:pt x="38359" y="21886"/>
                        </a:cubicBezTo>
                        <a:cubicBezTo>
                          <a:pt x="40273" y="35165"/>
                          <a:pt x="36299" y="59493"/>
                          <a:pt x="31719" y="81083"/>
                        </a:cubicBezTo>
                        <a:cubicBezTo>
                          <a:pt x="31719" y="81083"/>
                          <a:pt x="21009" y="84355"/>
                          <a:pt x="0" y="75074"/>
                        </a:cubicBezTo>
                        <a:close/>
                      </a:path>
                    </a:pathLst>
                  </a:custGeom>
                  <a:solidFill>
                    <a:srgbClr val="BA68C8"/>
                  </a:solidFill>
                  <a:ln w="2419" cap="flat">
                    <a:noFill/>
                    <a:prstDash val="solid"/>
                    <a:miter/>
                  </a:ln>
                </p:spPr>
                <p:txBody>
                  <a:bodyPr rtlCol="0" anchor="ctr"/>
                  <a:lstStyle/>
                  <a:p>
                    <a:endParaRPr lang="en-US"/>
                  </a:p>
                </p:txBody>
              </p:sp>
              <p:sp>
                <p:nvSpPr>
                  <p:cNvPr id="1553" name="Freeform: Shape 1552">
                    <a:extLst>
                      <a:ext uri="{FF2B5EF4-FFF2-40B4-BE49-F238E27FC236}">
                        <a16:creationId xmlns="" xmlns:a16="http://schemas.microsoft.com/office/drawing/2014/main" id="{A48132AB-DA5D-4769-AE14-1AFDA3973ACD}"/>
                      </a:ext>
                    </a:extLst>
                  </p:cNvPr>
                  <p:cNvSpPr/>
                  <p:nvPr/>
                </p:nvSpPr>
                <p:spPr>
                  <a:xfrm>
                    <a:off x="5152628" y="4329923"/>
                    <a:ext cx="11677" cy="21032"/>
                  </a:xfrm>
                  <a:custGeom>
                    <a:avLst/>
                    <a:gdLst>
                      <a:gd name="connsiteX0" fmla="*/ 11677 w 11677"/>
                      <a:gd name="connsiteY0" fmla="*/ 0 h 21032"/>
                      <a:gd name="connsiteX1" fmla="*/ 46 w 11677"/>
                      <a:gd name="connsiteY1" fmla="*/ 16477 h 21032"/>
                      <a:gd name="connsiteX2" fmla="*/ 7897 w 11677"/>
                      <a:gd name="connsiteY2" fmla="*/ 21033 h 21032"/>
                    </a:gdLst>
                    <a:ahLst/>
                    <a:cxnLst>
                      <a:cxn ang="0">
                        <a:pos x="connsiteX0" y="connsiteY0"/>
                      </a:cxn>
                      <a:cxn ang="0">
                        <a:pos x="connsiteX1" y="connsiteY1"/>
                      </a:cxn>
                      <a:cxn ang="0">
                        <a:pos x="connsiteX2" y="connsiteY2"/>
                      </a:cxn>
                    </a:cxnLst>
                    <a:rect l="l" t="t" r="r" b="b"/>
                    <a:pathLst>
                      <a:path w="11677" h="21032">
                        <a:moveTo>
                          <a:pt x="11677" y="0"/>
                        </a:moveTo>
                        <a:cubicBezTo>
                          <a:pt x="11677" y="0"/>
                          <a:pt x="-851" y="15096"/>
                          <a:pt x="46" y="16477"/>
                        </a:cubicBezTo>
                        <a:cubicBezTo>
                          <a:pt x="942" y="17859"/>
                          <a:pt x="7897" y="21033"/>
                          <a:pt x="7897" y="21033"/>
                        </a:cubicBezTo>
                        <a:close/>
                      </a:path>
                    </a:pathLst>
                  </a:custGeom>
                  <a:solidFill>
                    <a:srgbClr val="9A4A4D"/>
                  </a:solidFill>
                  <a:ln w="2419" cap="flat">
                    <a:noFill/>
                    <a:prstDash val="solid"/>
                    <a:miter/>
                  </a:ln>
                </p:spPr>
                <p:txBody>
                  <a:bodyPr rtlCol="0" anchor="ctr"/>
                  <a:lstStyle/>
                  <a:p>
                    <a:endParaRPr lang="en-US"/>
                  </a:p>
                </p:txBody>
              </p:sp>
              <p:sp>
                <p:nvSpPr>
                  <p:cNvPr id="1554" name="Freeform: Shape 1553">
                    <a:extLst>
                      <a:ext uri="{FF2B5EF4-FFF2-40B4-BE49-F238E27FC236}">
                        <a16:creationId xmlns="" xmlns:a16="http://schemas.microsoft.com/office/drawing/2014/main" id="{68D9E37B-0635-4E94-A023-9264DA834E68}"/>
                      </a:ext>
                    </a:extLst>
                  </p:cNvPr>
                  <p:cNvSpPr/>
                  <p:nvPr/>
                </p:nvSpPr>
                <p:spPr>
                  <a:xfrm>
                    <a:off x="5159773" y="4303044"/>
                    <a:ext cx="85897" cy="81724"/>
                  </a:xfrm>
                  <a:custGeom>
                    <a:avLst/>
                    <a:gdLst>
                      <a:gd name="connsiteX0" fmla="*/ 14685 w 85897"/>
                      <a:gd name="connsiteY0" fmla="*/ 2574 h 81724"/>
                      <a:gd name="connsiteX1" fmla="*/ 3998 w 85897"/>
                      <a:gd name="connsiteY1" fmla="*/ 20700 h 81724"/>
                      <a:gd name="connsiteX2" fmla="*/ 1915 w 85897"/>
                      <a:gd name="connsiteY2" fmla="*/ 35408 h 81724"/>
                      <a:gd name="connsiteX3" fmla="*/ 5040 w 85897"/>
                      <a:gd name="connsiteY3" fmla="*/ 75221 h 81724"/>
                      <a:gd name="connsiteX4" fmla="*/ 30605 w 85897"/>
                      <a:gd name="connsiteY4" fmla="*/ 81521 h 81724"/>
                      <a:gd name="connsiteX5" fmla="*/ 72622 w 85897"/>
                      <a:gd name="connsiteY5" fmla="*/ 59713 h 81724"/>
                      <a:gd name="connsiteX6" fmla="*/ 79504 w 85897"/>
                      <a:gd name="connsiteY6" fmla="*/ 10619 h 81724"/>
                      <a:gd name="connsiteX7" fmla="*/ 14685 w 85897"/>
                      <a:gd name="connsiteY7" fmla="*/ 2574 h 8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897" h="81724">
                        <a:moveTo>
                          <a:pt x="14685" y="2574"/>
                        </a:moveTo>
                        <a:cubicBezTo>
                          <a:pt x="8045" y="4828"/>
                          <a:pt x="3998" y="9844"/>
                          <a:pt x="3998" y="20700"/>
                        </a:cubicBezTo>
                        <a:cubicBezTo>
                          <a:pt x="3994" y="25677"/>
                          <a:pt x="3293" y="30627"/>
                          <a:pt x="1915" y="35408"/>
                        </a:cubicBezTo>
                        <a:cubicBezTo>
                          <a:pt x="-2423" y="48687"/>
                          <a:pt x="1478" y="70980"/>
                          <a:pt x="5040" y="75221"/>
                        </a:cubicBezTo>
                        <a:cubicBezTo>
                          <a:pt x="7464" y="78080"/>
                          <a:pt x="22972" y="82757"/>
                          <a:pt x="30605" y="81521"/>
                        </a:cubicBezTo>
                        <a:cubicBezTo>
                          <a:pt x="40176" y="79994"/>
                          <a:pt x="61379" y="73137"/>
                          <a:pt x="72622" y="59713"/>
                        </a:cubicBezTo>
                        <a:cubicBezTo>
                          <a:pt x="85853" y="43914"/>
                          <a:pt x="91063" y="21257"/>
                          <a:pt x="79504" y="10619"/>
                        </a:cubicBezTo>
                        <a:cubicBezTo>
                          <a:pt x="63220" y="-4332"/>
                          <a:pt x="21760" y="127"/>
                          <a:pt x="14685" y="2574"/>
                        </a:cubicBezTo>
                        <a:close/>
                      </a:path>
                    </a:pathLst>
                  </a:custGeom>
                  <a:solidFill>
                    <a:srgbClr val="B16668"/>
                  </a:solidFill>
                  <a:ln w="2419" cap="flat">
                    <a:noFill/>
                    <a:prstDash val="solid"/>
                    <a:miter/>
                  </a:ln>
                </p:spPr>
                <p:txBody>
                  <a:bodyPr rtlCol="0" anchor="ctr"/>
                  <a:lstStyle/>
                  <a:p>
                    <a:endParaRPr lang="en-US"/>
                  </a:p>
                </p:txBody>
              </p:sp>
              <p:sp>
                <p:nvSpPr>
                  <p:cNvPr id="1555" name="Freeform: Shape 1554">
                    <a:extLst>
                      <a:ext uri="{FF2B5EF4-FFF2-40B4-BE49-F238E27FC236}">
                        <a16:creationId xmlns="" xmlns:a16="http://schemas.microsoft.com/office/drawing/2014/main" id="{612B83F0-9DDA-4C21-92B0-94EC2243CFFB}"/>
                      </a:ext>
                    </a:extLst>
                  </p:cNvPr>
                  <p:cNvSpPr/>
                  <p:nvPr/>
                </p:nvSpPr>
                <p:spPr>
                  <a:xfrm>
                    <a:off x="5165420" y="4372692"/>
                    <a:ext cx="65983" cy="40450"/>
                  </a:xfrm>
                  <a:custGeom>
                    <a:avLst/>
                    <a:gdLst>
                      <a:gd name="connsiteX0" fmla="*/ 61500 w 65983"/>
                      <a:gd name="connsiteY0" fmla="*/ 12237 h 40450"/>
                      <a:gd name="connsiteX1" fmla="*/ 60797 w 65983"/>
                      <a:gd name="connsiteY1" fmla="*/ 0 h 40450"/>
                      <a:gd name="connsiteX2" fmla="*/ 22850 w 65983"/>
                      <a:gd name="connsiteY2" fmla="*/ 6688 h 40450"/>
                      <a:gd name="connsiteX3" fmla="*/ 23698 w 65983"/>
                      <a:gd name="connsiteY3" fmla="*/ 15193 h 40450"/>
                      <a:gd name="connsiteX4" fmla="*/ 21275 w 65983"/>
                      <a:gd name="connsiteY4" fmla="*/ 26727 h 40450"/>
                      <a:gd name="connsiteX5" fmla="*/ 0 w 65983"/>
                      <a:gd name="connsiteY5" fmla="*/ 38964 h 40450"/>
                      <a:gd name="connsiteX6" fmla="*/ 48124 w 65983"/>
                      <a:gd name="connsiteY6" fmla="*/ 38964 h 40450"/>
                      <a:gd name="connsiteX7" fmla="*/ 65837 w 65983"/>
                      <a:gd name="connsiteY7" fmla="*/ 17689 h 40450"/>
                      <a:gd name="connsiteX8" fmla="*/ 61500 w 65983"/>
                      <a:gd name="connsiteY8" fmla="*/ 12237 h 4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983" h="40450">
                        <a:moveTo>
                          <a:pt x="61500" y="12237"/>
                        </a:moveTo>
                        <a:lnTo>
                          <a:pt x="60797" y="0"/>
                        </a:lnTo>
                        <a:lnTo>
                          <a:pt x="22850" y="6688"/>
                        </a:lnTo>
                        <a:lnTo>
                          <a:pt x="23698" y="15193"/>
                        </a:lnTo>
                        <a:cubicBezTo>
                          <a:pt x="24159" y="20039"/>
                          <a:pt x="24522" y="24886"/>
                          <a:pt x="21275" y="26727"/>
                        </a:cubicBezTo>
                        <a:cubicBezTo>
                          <a:pt x="15629" y="30023"/>
                          <a:pt x="6300" y="35136"/>
                          <a:pt x="0" y="38964"/>
                        </a:cubicBezTo>
                        <a:cubicBezTo>
                          <a:pt x="0" y="38964"/>
                          <a:pt x="27454" y="42308"/>
                          <a:pt x="48124" y="38964"/>
                        </a:cubicBezTo>
                        <a:cubicBezTo>
                          <a:pt x="68793" y="35620"/>
                          <a:pt x="65837" y="17689"/>
                          <a:pt x="65837" y="17689"/>
                        </a:cubicBezTo>
                        <a:cubicBezTo>
                          <a:pt x="64916" y="17689"/>
                          <a:pt x="61766" y="18077"/>
                          <a:pt x="61500" y="12237"/>
                        </a:cubicBezTo>
                        <a:close/>
                      </a:path>
                    </a:pathLst>
                  </a:custGeom>
                  <a:solidFill>
                    <a:srgbClr val="B16668"/>
                  </a:solidFill>
                  <a:ln w="2419" cap="flat">
                    <a:noFill/>
                    <a:prstDash val="solid"/>
                    <a:miter/>
                  </a:ln>
                </p:spPr>
                <p:txBody>
                  <a:bodyPr rtlCol="0" anchor="ctr"/>
                  <a:lstStyle/>
                  <a:p>
                    <a:endParaRPr lang="en-US"/>
                  </a:p>
                </p:txBody>
              </p:sp>
              <p:sp>
                <p:nvSpPr>
                  <p:cNvPr id="1556" name="Freeform: Shape 1555">
                    <a:extLst>
                      <a:ext uri="{FF2B5EF4-FFF2-40B4-BE49-F238E27FC236}">
                        <a16:creationId xmlns="" xmlns:a16="http://schemas.microsoft.com/office/drawing/2014/main" id="{914B80CF-D379-4D56-B270-1CE99B863FFB}"/>
                      </a:ext>
                    </a:extLst>
                  </p:cNvPr>
                  <p:cNvSpPr/>
                  <p:nvPr/>
                </p:nvSpPr>
                <p:spPr>
                  <a:xfrm>
                    <a:off x="5165516" y="4378871"/>
                    <a:ext cx="23310" cy="6065"/>
                  </a:xfrm>
                  <a:custGeom>
                    <a:avLst/>
                    <a:gdLst>
                      <a:gd name="connsiteX0" fmla="*/ 0 w 23310"/>
                      <a:gd name="connsiteY0" fmla="*/ 0 h 6065"/>
                      <a:gd name="connsiteX1" fmla="*/ 23311 w 23310"/>
                      <a:gd name="connsiteY1" fmla="*/ 6058 h 6065"/>
                      <a:gd name="connsiteX2" fmla="*/ 22753 w 23310"/>
                      <a:gd name="connsiteY2" fmla="*/ 509 h 6065"/>
                      <a:gd name="connsiteX3" fmla="*/ 9353 w 23310"/>
                      <a:gd name="connsiteY3" fmla="*/ 1720 h 6065"/>
                      <a:gd name="connsiteX4" fmla="*/ 0 w 23310"/>
                      <a:gd name="connsiteY4" fmla="*/ 0 h 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0" h="6065">
                        <a:moveTo>
                          <a:pt x="0" y="0"/>
                        </a:moveTo>
                        <a:cubicBezTo>
                          <a:pt x="7068" y="4119"/>
                          <a:pt x="15133" y="6213"/>
                          <a:pt x="23311" y="6058"/>
                        </a:cubicBezTo>
                        <a:lnTo>
                          <a:pt x="22753" y="509"/>
                        </a:lnTo>
                        <a:cubicBezTo>
                          <a:pt x="18353" y="1451"/>
                          <a:pt x="13853" y="1859"/>
                          <a:pt x="9353" y="1720"/>
                        </a:cubicBezTo>
                        <a:cubicBezTo>
                          <a:pt x="6162" y="1677"/>
                          <a:pt x="3000" y="1095"/>
                          <a:pt x="0" y="0"/>
                        </a:cubicBezTo>
                        <a:close/>
                      </a:path>
                    </a:pathLst>
                  </a:custGeom>
                  <a:solidFill>
                    <a:srgbClr val="9A4A4D"/>
                  </a:solidFill>
                  <a:ln w="2419" cap="flat">
                    <a:noFill/>
                    <a:prstDash val="solid"/>
                    <a:miter/>
                  </a:ln>
                </p:spPr>
                <p:txBody>
                  <a:bodyPr rtlCol="0" anchor="ctr"/>
                  <a:lstStyle/>
                  <a:p>
                    <a:endParaRPr lang="en-US"/>
                  </a:p>
                </p:txBody>
              </p:sp>
              <p:sp>
                <p:nvSpPr>
                  <p:cNvPr id="1557" name="Freeform: Shape 1556">
                    <a:extLst>
                      <a:ext uri="{FF2B5EF4-FFF2-40B4-BE49-F238E27FC236}">
                        <a16:creationId xmlns="" xmlns:a16="http://schemas.microsoft.com/office/drawing/2014/main" id="{0611A517-60BF-4C99-A4CE-A1DA39D44D16}"/>
                      </a:ext>
                    </a:extLst>
                  </p:cNvPr>
                  <p:cNvSpPr/>
                  <p:nvPr/>
                </p:nvSpPr>
                <p:spPr>
                  <a:xfrm>
                    <a:off x="5158461" y="4278501"/>
                    <a:ext cx="94766" cy="99525"/>
                  </a:xfrm>
                  <a:custGeom>
                    <a:avLst/>
                    <a:gdLst>
                      <a:gd name="connsiteX0" fmla="*/ 1918 w 94766"/>
                      <a:gd name="connsiteY0" fmla="*/ 27045 h 99525"/>
                      <a:gd name="connsiteX1" fmla="*/ 28 w 94766"/>
                      <a:gd name="connsiteY1" fmla="*/ 31891 h 99525"/>
                      <a:gd name="connsiteX2" fmla="*/ 3857 w 94766"/>
                      <a:gd name="connsiteY2" fmla="*/ 39621 h 99525"/>
                      <a:gd name="connsiteX3" fmla="*/ 12290 w 94766"/>
                      <a:gd name="connsiteY3" fmla="*/ 38894 h 99525"/>
                      <a:gd name="connsiteX4" fmla="*/ 14470 w 94766"/>
                      <a:gd name="connsiteY4" fmla="*/ 47448 h 99525"/>
                      <a:gd name="connsiteX5" fmla="*/ 22879 w 94766"/>
                      <a:gd name="connsiteY5" fmla="*/ 48247 h 99525"/>
                      <a:gd name="connsiteX6" fmla="*/ 22879 w 94766"/>
                      <a:gd name="connsiteY6" fmla="*/ 53094 h 99525"/>
                      <a:gd name="connsiteX7" fmla="*/ 24066 w 94766"/>
                      <a:gd name="connsiteY7" fmla="*/ 53603 h 99525"/>
                      <a:gd name="connsiteX8" fmla="*/ 27798 w 94766"/>
                      <a:gd name="connsiteY8" fmla="*/ 53385 h 99525"/>
                      <a:gd name="connsiteX9" fmla="*/ 26223 w 94766"/>
                      <a:gd name="connsiteY9" fmla="*/ 58619 h 99525"/>
                      <a:gd name="connsiteX10" fmla="*/ 29567 w 94766"/>
                      <a:gd name="connsiteY10" fmla="*/ 62568 h 99525"/>
                      <a:gd name="connsiteX11" fmla="*/ 42506 w 94766"/>
                      <a:gd name="connsiteY11" fmla="*/ 54184 h 99525"/>
                      <a:gd name="connsiteX12" fmla="*/ 45220 w 94766"/>
                      <a:gd name="connsiteY12" fmla="*/ 74999 h 99525"/>
                      <a:gd name="connsiteX13" fmla="*/ 33516 w 94766"/>
                      <a:gd name="connsiteY13" fmla="*/ 78343 h 99525"/>
                      <a:gd name="connsiteX14" fmla="*/ 41779 w 94766"/>
                      <a:gd name="connsiteY14" fmla="*/ 96493 h 99525"/>
                      <a:gd name="connsiteX15" fmla="*/ 67853 w 94766"/>
                      <a:gd name="connsiteY15" fmla="*/ 96493 h 99525"/>
                      <a:gd name="connsiteX16" fmla="*/ 81398 w 94766"/>
                      <a:gd name="connsiteY16" fmla="*/ 80354 h 99525"/>
                      <a:gd name="connsiteX17" fmla="*/ 94701 w 94766"/>
                      <a:gd name="connsiteY17" fmla="*/ 44589 h 99525"/>
                      <a:gd name="connsiteX18" fmla="*/ 87214 w 94766"/>
                      <a:gd name="connsiteY18" fmla="*/ 30219 h 99525"/>
                      <a:gd name="connsiteX19" fmla="*/ 77521 w 94766"/>
                      <a:gd name="connsiteY19" fmla="*/ 11827 h 99525"/>
                      <a:gd name="connsiteX20" fmla="*/ 40422 w 94766"/>
                      <a:gd name="connsiteY20" fmla="*/ 2135 h 99525"/>
                      <a:gd name="connsiteX21" fmla="*/ 30269 w 94766"/>
                      <a:gd name="connsiteY21" fmla="*/ 2401 h 99525"/>
                      <a:gd name="connsiteX22" fmla="*/ 21716 w 94766"/>
                      <a:gd name="connsiteY22" fmla="*/ 293 h 99525"/>
                      <a:gd name="connsiteX23" fmla="*/ 13501 w 94766"/>
                      <a:gd name="connsiteY23" fmla="*/ 2232 h 99525"/>
                      <a:gd name="connsiteX24" fmla="*/ 12168 w 94766"/>
                      <a:gd name="connsiteY24" fmla="*/ 11028 h 99525"/>
                      <a:gd name="connsiteX25" fmla="*/ 5384 w 94766"/>
                      <a:gd name="connsiteY25" fmla="*/ 12966 h 99525"/>
                      <a:gd name="connsiteX26" fmla="*/ 1531 w 94766"/>
                      <a:gd name="connsiteY26" fmla="*/ 18661 h 99525"/>
                      <a:gd name="connsiteX27" fmla="*/ 4729 w 94766"/>
                      <a:gd name="connsiteY27" fmla="*/ 24476 h 99525"/>
                      <a:gd name="connsiteX28" fmla="*/ 1918 w 94766"/>
                      <a:gd name="connsiteY28" fmla="*/ 27045 h 9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4766" h="99525">
                        <a:moveTo>
                          <a:pt x="1918" y="27045"/>
                        </a:moveTo>
                        <a:cubicBezTo>
                          <a:pt x="843" y="28448"/>
                          <a:pt x="186" y="30130"/>
                          <a:pt x="28" y="31891"/>
                        </a:cubicBezTo>
                        <a:cubicBezTo>
                          <a:pt x="-226" y="34978"/>
                          <a:pt x="1247" y="37952"/>
                          <a:pt x="3857" y="39621"/>
                        </a:cubicBezTo>
                        <a:cubicBezTo>
                          <a:pt x="6535" y="41208"/>
                          <a:pt x="9925" y="40917"/>
                          <a:pt x="12290" y="38894"/>
                        </a:cubicBezTo>
                        <a:cubicBezTo>
                          <a:pt x="11526" y="41930"/>
                          <a:pt x="12348" y="45146"/>
                          <a:pt x="14470" y="47448"/>
                        </a:cubicBezTo>
                        <a:cubicBezTo>
                          <a:pt x="16722" y="49692"/>
                          <a:pt x="20245" y="50029"/>
                          <a:pt x="22879" y="48247"/>
                        </a:cubicBezTo>
                        <a:cubicBezTo>
                          <a:pt x="22128" y="49823"/>
                          <a:pt x="21498" y="52003"/>
                          <a:pt x="22879" y="53094"/>
                        </a:cubicBezTo>
                        <a:cubicBezTo>
                          <a:pt x="23232" y="53346"/>
                          <a:pt x="23640" y="53520"/>
                          <a:pt x="24066" y="53603"/>
                        </a:cubicBezTo>
                        <a:cubicBezTo>
                          <a:pt x="25304" y="53908"/>
                          <a:pt x="26603" y="53830"/>
                          <a:pt x="27798" y="53385"/>
                        </a:cubicBezTo>
                        <a:cubicBezTo>
                          <a:pt x="26458" y="54771"/>
                          <a:pt x="25869" y="56721"/>
                          <a:pt x="26223" y="58619"/>
                        </a:cubicBezTo>
                        <a:cubicBezTo>
                          <a:pt x="26392" y="59224"/>
                          <a:pt x="29421" y="63029"/>
                          <a:pt x="29567" y="62568"/>
                        </a:cubicBezTo>
                        <a:cubicBezTo>
                          <a:pt x="29567" y="62568"/>
                          <a:pt x="33444" y="51931"/>
                          <a:pt x="42506" y="54184"/>
                        </a:cubicBezTo>
                        <a:cubicBezTo>
                          <a:pt x="51569" y="56438"/>
                          <a:pt x="51739" y="68384"/>
                          <a:pt x="45220" y="74999"/>
                        </a:cubicBezTo>
                        <a:cubicBezTo>
                          <a:pt x="38702" y="81614"/>
                          <a:pt x="33589" y="78392"/>
                          <a:pt x="33516" y="78343"/>
                        </a:cubicBezTo>
                        <a:cubicBezTo>
                          <a:pt x="33516" y="80233"/>
                          <a:pt x="33298" y="90459"/>
                          <a:pt x="41779" y="96493"/>
                        </a:cubicBezTo>
                        <a:cubicBezTo>
                          <a:pt x="46965" y="100127"/>
                          <a:pt x="60632" y="100927"/>
                          <a:pt x="67853" y="96493"/>
                        </a:cubicBezTo>
                        <a:cubicBezTo>
                          <a:pt x="70494" y="91646"/>
                          <a:pt x="77957" y="85685"/>
                          <a:pt x="81398" y="80354"/>
                        </a:cubicBezTo>
                        <a:cubicBezTo>
                          <a:pt x="92908" y="62496"/>
                          <a:pt x="95210" y="57213"/>
                          <a:pt x="94701" y="44589"/>
                        </a:cubicBezTo>
                        <a:cubicBezTo>
                          <a:pt x="94410" y="37586"/>
                          <a:pt x="90679" y="31528"/>
                          <a:pt x="87214" y="30219"/>
                        </a:cubicBezTo>
                        <a:cubicBezTo>
                          <a:pt x="86923" y="23701"/>
                          <a:pt x="84427" y="17837"/>
                          <a:pt x="77521" y="11827"/>
                        </a:cubicBezTo>
                        <a:cubicBezTo>
                          <a:pt x="66520" y="2377"/>
                          <a:pt x="50260" y="1577"/>
                          <a:pt x="40422" y="2135"/>
                        </a:cubicBezTo>
                        <a:cubicBezTo>
                          <a:pt x="37054" y="2537"/>
                          <a:pt x="33655" y="2627"/>
                          <a:pt x="30269" y="2401"/>
                        </a:cubicBezTo>
                        <a:cubicBezTo>
                          <a:pt x="27362" y="1989"/>
                          <a:pt x="24599" y="802"/>
                          <a:pt x="21716" y="293"/>
                        </a:cubicBezTo>
                        <a:cubicBezTo>
                          <a:pt x="18825" y="-463"/>
                          <a:pt x="15750" y="264"/>
                          <a:pt x="13501" y="2232"/>
                        </a:cubicBezTo>
                        <a:cubicBezTo>
                          <a:pt x="11623" y="4759"/>
                          <a:pt x="11124" y="8057"/>
                          <a:pt x="12168" y="11028"/>
                        </a:cubicBezTo>
                        <a:cubicBezTo>
                          <a:pt x="9782" y="11101"/>
                          <a:pt x="7448" y="11767"/>
                          <a:pt x="5384" y="12966"/>
                        </a:cubicBezTo>
                        <a:cubicBezTo>
                          <a:pt x="3312" y="14192"/>
                          <a:pt x="1899" y="16281"/>
                          <a:pt x="1531" y="18661"/>
                        </a:cubicBezTo>
                        <a:cubicBezTo>
                          <a:pt x="1225" y="21086"/>
                          <a:pt x="2517" y="23434"/>
                          <a:pt x="4729" y="24476"/>
                        </a:cubicBezTo>
                        <a:cubicBezTo>
                          <a:pt x="3644" y="25152"/>
                          <a:pt x="2689" y="26025"/>
                          <a:pt x="1918" y="27045"/>
                        </a:cubicBezTo>
                        <a:close/>
                      </a:path>
                    </a:pathLst>
                  </a:custGeom>
                  <a:solidFill>
                    <a:srgbClr val="263238"/>
                  </a:solidFill>
                  <a:ln w="2419" cap="flat">
                    <a:noFill/>
                    <a:prstDash val="solid"/>
                    <a:miter/>
                  </a:ln>
                </p:spPr>
                <p:txBody>
                  <a:bodyPr rtlCol="0" anchor="ctr"/>
                  <a:lstStyle/>
                  <a:p>
                    <a:endParaRPr lang="en-US"/>
                  </a:p>
                </p:txBody>
              </p:sp>
              <p:sp>
                <p:nvSpPr>
                  <p:cNvPr id="1558" name="Freeform: Shape 1557">
                    <a:extLst>
                      <a:ext uri="{FF2B5EF4-FFF2-40B4-BE49-F238E27FC236}">
                        <a16:creationId xmlns="" xmlns:a16="http://schemas.microsoft.com/office/drawing/2014/main" id="{B9DF8D6F-B67D-4B46-B0FA-DC5FD8CF33CF}"/>
                      </a:ext>
                    </a:extLst>
                  </p:cNvPr>
                  <p:cNvSpPr/>
                  <p:nvPr/>
                </p:nvSpPr>
                <p:spPr>
                  <a:xfrm>
                    <a:off x="5136969" y="4390042"/>
                    <a:ext cx="126809" cy="187591"/>
                  </a:xfrm>
                  <a:custGeom>
                    <a:avLst/>
                    <a:gdLst>
                      <a:gd name="connsiteX0" fmla="*/ 124844 w 126809"/>
                      <a:gd name="connsiteY0" fmla="*/ 27624 h 187591"/>
                      <a:gd name="connsiteX1" fmla="*/ 108439 w 126809"/>
                      <a:gd name="connsiteY1" fmla="*/ 4652 h 187591"/>
                      <a:gd name="connsiteX2" fmla="*/ 97220 w 126809"/>
                      <a:gd name="connsiteY2" fmla="*/ 0 h 187591"/>
                      <a:gd name="connsiteX3" fmla="*/ 94385 w 126809"/>
                      <a:gd name="connsiteY3" fmla="*/ 291 h 187591"/>
                      <a:gd name="connsiteX4" fmla="*/ 72770 w 126809"/>
                      <a:gd name="connsiteY4" fmla="*/ 12092 h 187591"/>
                      <a:gd name="connsiteX5" fmla="*/ 49823 w 126809"/>
                      <a:gd name="connsiteY5" fmla="*/ 9378 h 187591"/>
                      <a:gd name="connsiteX6" fmla="*/ 23168 w 126809"/>
                      <a:gd name="connsiteY6" fmla="*/ 23044 h 187591"/>
                      <a:gd name="connsiteX7" fmla="*/ 1796 w 126809"/>
                      <a:gd name="connsiteY7" fmla="*/ 56847 h 187591"/>
                      <a:gd name="connsiteX8" fmla="*/ 27 w 126809"/>
                      <a:gd name="connsiteY8" fmla="*/ 163587 h 187591"/>
                      <a:gd name="connsiteX9" fmla="*/ 49993 w 126809"/>
                      <a:gd name="connsiteY9" fmla="*/ 187480 h 187591"/>
                      <a:gd name="connsiteX10" fmla="*/ 109481 w 126809"/>
                      <a:gd name="connsiteY10" fmla="*/ 160655 h 187591"/>
                      <a:gd name="connsiteX11" fmla="*/ 112437 w 126809"/>
                      <a:gd name="connsiteY11" fmla="*/ 121885 h 187591"/>
                      <a:gd name="connsiteX12" fmla="*/ 124844 w 126809"/>
                      <a:gd name="connsiteY12" fmla="*/ 27624 h 18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809" h="187591">
                        <a:moveTo>
                          <a:pt x="124844" y="27624"/>
                        </a:moveTo>
                        <a:cubicBezTo>
                          <a:pt x="121282" y="10347"/>
                          <a:pt x="112171" y="6664"/>
                          <a:pt x="108439" y="4652"/>
                        </a:cubicBezTo>
                        <a:cubicBezTo>
                          <a:pt x="104909" y="2639"/>
                          <a:pt x="101138" y="1076"/>
                          <a:pt x="97220" y="0"/>
                        </a:cubicBezTo>
                        <a:lnTo>
                          <a:pt x="94385" y="291"/>
                        </a:lnTo>
                        <a:cubicBezTo>
                          <a:pt x="94506" y="2350"/>
                          <a:pt x="88109" y="10783"/>
                          <a:pt x="72770" y="12092"/>
                        </a:cubicBezTo>
                        <a:cubicBezTo>
                          <a:pt x="60412" y="13133"/>
                          <a:pt x="52779" y="10783"/>
                          <a:pt x="49823" y="9378"/>
                        </a:cubicBezTo>
                        <a:cubicBezTo>
                          <a:pt x="44177" y="12625"/>
                          <a:pt x="36374" y="16162"/>
                          <a:pt x="23168" y="23044"/>
                        </a:cubicBezTo>
                        <a:cubicBezTo>
                          <a:pt x="11731" y="29005"/>
                          <a:pt x="2571" y="36105"/>
                          <a:pt x="1796" y="56847"/>
                        </a:cubicBezTo>
                        <a:cubicBezTo>
                          <a:pt x="-361" y="115270"/>
                          <a:pt x="27" y="139235"/>
                          <a:pt x="27" y="163587"/>
                        </a:cubicBezTo>
                        <a:cubicBezTo>
                          <a:pt x="1433" y="168434"/>
                          <a:pt x="15463" y="189297"/>
                          <a:pt x="49993" y="187480"/>
                        </a:cubicBezTo>
                        <a:cubicBezTo>
                          <a:pt x="108003" y="184427"/>
                          <a:pt x="109481" y="160655"/>
                          <a:pt x="109481" y="160655"/>
                        </a:cubicBezTo>
                        <a:cubicBezTo>
                          <a:pt x="108560" y="139065"/>
                          <a:pt x="109893" y="134364"/>
                          <a:pt x="112437" y="121885"/>
                        </a:cubicBezTo>
                        <a:cubicBezTo>
                          <a:pt x="115418" y="98962"/>
                          <a:pt x="132525" y="65038"/>
                          <a:pt x="124844" y="27624"/>
                        </a:cubicBezTo>
                        <a:close/>
                      </a:path>
                    </a:pathLst>
                  </a:custGeom>
                  <a:solidFill>
                    <a:srgbClr val="BA68C8"/>
                  </a:solidFill>
                  <a:ln w="2419" cap="flat">
                    <a:noFill/>
                    <a:prstDash val="solid"/>
                    <a:miter/>
                  </a:ln>
                </p:spPr>
                <p:txBody>
                  <a:bodyPr rtlCol="0" anchor="ctr"/>
                  <a:lstStyle/>
                  <a:p>
                    <a:endParaRPr lang="en-US"/>
                  </a:p>
                </p:txBody>
              </p:sp>
              <p:sp>
                <p:nvSpPr>
                  <p:cNvPr id="1559" name="Freeform: Shape 1558">
                    <a:extLst>
                      <a:ext uri="{FF2B5EF4-FFF2-40B4-BE49-F238E27FC236}">
                        <a16:creationId xmlns="" xmlns:a16="http://schemas.microsoft.com/office/drawing/2014/main" id="{C9A4300E-ABF9-49E7-93FB-D5AC251CA499}"/>
                      </a:ext>
                    </a:extLst>
                  </p:cNvPr>
                  <p:cNvSpPr/>
                  <p:nvPr/>
                </p:nvSpPr>
                <p:spPr>
                  <a:xfrm>
                    <a:off x="5136969" y="4390042"/>
                    <a:ext cx="126809" cy="187591"/>
                  </a:xfrm>
                  <a:custGeom>
                    <a:avLst/>
                    <a:gdLst>
                      <a:gd name="connsiteX0" fmla="*/ 124844 w 126809"/>
                      <a:gd name="connsiteY0" fmla="*/ 27624 h 187591"/>
                      <a:gd name="connsiteX1" fmla="*/ 108439 w 126809"/>
                      <a:gd name="connsiteY1" fmla="*/ 4652 h 187591"/>
                      <a:gd name="connsiteX2" fmla="*/ 97220 w 126809"/>
                      <a:gd name="connsiteY2" fmla="*/ 0 h 187591"/>
                      <a:gd name="connsiteX3" fmla="*/ 94385 w 126809"/>
                      <a:gd name="connsiteY3" fmla="*/ 291 h 187591"/>
                      <a:gd name="connsiteX4" fmla="*/ 72770 w 126809"/>
                      <a:gd name="connsiteY4" fmla="*/ 12092 h 187591"/>
                      <a:gd name="connsiteX5" fmla="*/ 49823 w 126809"/>
                      <a:gd name="connsiteY5" fmla="*/ 9378 h 187591"/>
                      <a:gd name="connsiteX6" fmla="*/ 23168 w 126809"/>
                      <a:gd name="connsiteY6" fmla="*/ 23044 h 187591"/>
                      <a:gd name="connsiteX7" fmla="*/ 1796 w 126809"/>
                      <a:gd name="connsiteY7" fmla="*/ 56847 h 187591"/>
                      <a:gd name="connsiteX8" fmla="*/ 27 w 126809"/>
                      <a:gd name="connsiteY8" fmla="*/ 163587 h 187591"/>
                      <a:gd name="connsiteX9" fmla="*/ 49993 w 126809"/>
                      <a:gd name="connsiteY9" fmla="*/ 187480 h 187591"/>
                      <a:gd name="connsiteX10" fmla="*/ 109481 w 126809"/>
                      <a:gd name="connsiteY10" fmla="*/ 160655 h 187591"/>
                      <a:gd name="connsiteX11" fmla="*/ 112437 w 126809"/>
                      <a:gd name="connsiteY11" fmla="*/ 121885 h 187591"/>
                      <a:gd name="connsiteX12" fmla="*/ 124844 w 126809"/>
                      <a:gd name="connsiteY12" fmla="*/ 27624 h 18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809" h="187591">
                        <a:moveTo>
                          <a:pt x="124844" y="27624"/>
                        </a:moveTo>
                        <a:cubicBezTo>
                          <a:pt x="121282" y="10347"/>
                          <a:pt x="112171" y="6664"/>
                          <a:pt x="108439" y="4652"/>
                        </a:cubicBezTo>
                        <a:cubicBezTo>
                          <a:pt x="104909" y="2639"/>
                          <a:pt x="101138" y="1076"/>
                          <a:pt x="97220" y="0"/>
                        </a:cubicBezTo>
                        <a:lnTo>
                          <a:pt x="94385" y="291"/>
                        </a:lnTo>
                        <a:cubicBezTo>
                          <a:pt x="94506" y="2350"/>
                          <a:pt x="88109" y="10783"/>
                          <a:pt x="72770" y="12092"/>
                        </a:cubicBezTo>
                        <a:cubicBezTo>
                          <a:pt x="60412" y="13133"/>
                          <a:pt x="52779" y="10783"/>
                          <a:pt x="49823" y="9378"/>
                        </a:cubicBezTo>
                        <a:cubicBezTo>
                          <a:pt x="44177" y="12625"/>
                          <a:pt x="36374" y="16162"/>
                          <a:pt x="23168" y="23044"/>
                        </a:cubicBezTo>
                        <a:cubicBezTo>
                          <a:pt x="11731" y="29005"/>
                          <a:pt x="2571" y="36105"/>
                          <a:pt x="1796" y="56847"/>
                        </a:cubicBezTo>
                        <a:cubicBezTo>
                          <a:pt x="-361" y="115270"/>
                          <a:pt x="27" y="139235"/>
                          <a:pt x="27" y="163587"/>
                        </a:cubicBezTo>
                        <a:cubicBezTo>
                          <a:pt x="1433" y="168434"/>
                          <a:pt x="15463" y="189297"/>
                          <a:pt x="49993" y="187480"/>
                        </a:cubicBezTo>
                        <a:cubicBezTo>
                          <a:pt x="108003" y="184427"/>
                          <a:pt x="109481" y="160655"/>
                          <a:pt x="109481" y="160655"/>
                        </a:cubicBezTo>
                        <a:cubicBezTo>
                          <a:pt x="108560" y="139065"/>
                          <a:pt x="109893" y="134364"/>
                          <a:pt x="112437" y="121885"/>
                        </a:cubicBezTo>
                        <a:cubicBezTo>
                          <a:pt x="115418" y="98962"/>
                          <a:pt x="132525" y="65038"/>
                          <a:pt x="124844" y="27624"/>
                        </a:cubicBezTo>
                        <a:close/>
                      </a:path>
                    </a:pathLst>
                  </a:custGeom>
                  <a:solidFill>
                    <a:srgbClr val="000000"/>
                  </a:solidFill>
                  <a:ln w="2419" cap="flat">
                    <a:noFill/>
                    <a:prstDash val="solid"/>
                    <a:miter/>
                  </a:ln>
                </p:spPr>
                <p:txBody>
                  <a:bodyPr rtlCol="0" anchor="ctr"/>
                  <a:lstStyle/>
                  <a:p>
                    <a:endParaRPr lang="en-US"/>
                  </a:p>
                </p:txBody>
              </p:sp>
            </p:grpSp>
          </p:grpSp>
          <p:sp>
            <p:nvSpPr>
              <p:cNvPr id="1560" name="Freeform: Shape 1559">
                <a:extLst>
                  <a:ext uri="{FF2B5EF4-FFF2-40B4-BE49-F238E27FC236}">
                    <a16:creationId xmlns="" xmlns:a16="http://schemas.microsoft.com/office/drawing/2014/main" id="{7843128B-CA63-4517-BAD2-4DB3443AF6DF}"/>
                  </a:ext>
                </a:extLst>
              </p:cNvPr>
              <p:cNvSpPr/>
              <p:nvPr/>
            </p:nvSpPr>
            <p:spPr>
              <a:xfrm>
                <a:off x="5165403" y="4445189"/>
                <a:ext cx="147180" cy="207104"/>
              </a:xfrm>
              <a:custGeom>
                <a:avLst/>
                <a:gdLst>
                  <a:gd name="connsiteX0" fmla="*/ 128250 w 147180"/>
                  <a:gd name="connsiteY0" fmla="*/ 142873 h 207104"/>
                  <a:gd name="connsiteX1" fmla="*/ 19353 w 147180"/>
                  <a:gd name="connsiteY1" fmla="*/ 205754 h 207104"/>
                  <a:gd name="connsiteX2" fmla="*/ 12084 w 147180"/>
                  <a:gd name="connsiteY2" fmla="*/ 206869 h 207104"/>
                  <a:gd name="connsiteX3" fmla="*/ 11090 w 147180"/>
                  <a:gd name="connsiteY3" fmla="*/ 206602 h 207104"/>
                  <a:gd name="connsiteX4" fmla="*/ 10896 w 147180"/>
                  <a:gd name="connsiteY4" fmla="*/ 206602 h 207104"/>
                  <a:gd name="connsiteX5" fmla="*/ 10242 w 147180"/>
                  <a:gd name="connsiteY5" fmla="*/ 206360 h 207104"/>
                  <a:gd name="connsiteX6" fmla="*/ 3869 w 147180"/>
                  <a:gd name="connsiteY6" fmla="*/ 200326 h 207104"/>
                  <a:gd name="connsiteX7" fmla="*/ 113 w 147180"/>
                  <a:gd name="connsiteY7" fmla="*/ 185908 h 207104"/>
                  <a:gd name="connsiteX8" fmla="*/ 11405 w 147180"/>
                  <a:gd name="connsiteY8" fmla="*/ 77399 h 207104"/>
                  <a:gd name="connsiteX9" fmla="*/ 11744 w 147180"/>
                  <a:gd name="connsiteY9" fmla="*/ 75412 h 207104"/>
                  <a:gd name="connsiteX10" fmla="*/ 11962 w 147180"/>
                  <a:gd name="connsiteY10" fmla="*/ 74613 h 207104"/>
                  <a:gd name="connsiteX11" fmla="*/ 13513 w 147180"/>
                  <a:gd name="connsiteY11" fmla="*/ 70784 h 207104"/>
                  <a:gd name="connsiteX12" fmla="*/ 17996 w 147180"/>
                  <a:gd name="connsiteY12" fmla="*/ 65090 h 207104"/>
                  <a:gd name="connsiteX13" fmla="*/ 18481 w 147180"/>
                  <a:gd name="connsiteY13" fmla="*/ 64702 h 207104"/>
                  <a:gd name="connsiteX14" fmla="*/ 19232 w 147180"/>
                  <a:gd name="connsiteY14" fmla="*/ 64242 h 207104"/>
                  <a:gd name="connsiteX15" fmla="*/ 128129 w 147180"/>
                  <a:gd name="connsiteY15" fmla="*/ 1361 h 207104"/>
                  <a:gd name="connsiteX16" fmla="*/ 139711 w 147180"/>
                  <a:gd name="connsiteY16" fmla="*/ 2621 h 207104"/>
                  <a:gd name="connsiteX17" fmla="*/ 143564 w 147180"/>
                  <a:gd name="connsiteY17" fmla="*/ 6885 h 207104"/>
                  <a:gd name="connsiteX18" fmla="*/ 145600 w 147180"/>
                  <a:gd name="connsiteY18" fmla="*/ 10302 h 207104"/>
                  <a:gd name="connsiteX19" fmla="*/ 145915 w 147180"/>
                  <a:gd name="connsiteY19" fmla="*/ 11053 h 207104"/>
                  <a:gd name="connsiteX20" fmla="*/ 146860 w 147180"/>
                  <a:gd name="connsiteY20" fmla="*/ 14373 h 207104"/>
                  <a:gd name="connsiteX21" fmla="*/ 147005 w 147180"/>
                  <a:gd name="connsiteY21" fmla="*/ 15124 h 207104"/>
                  <a:gd name="connsiteX22" fmla="*/ 147005 w 147180"/>
                  <a:gd name="connsiteY22" fmla="*/ 15778 h 207104"/>
                  <a:gd name="connsiteX23" fmla="*/ 147126 w 147180"/>
                  <a:gd name="connsiteY23" fmla="*/ 16772 h 207104"/>
                  <a:gd name="connsiteX24" fmla="*/ 147126 w 147180"/>
                  <a:gd name="connsiteY24" fmla="*/ 17741 h 207104"/>
                  <a:gd name="connsiteX25" fmla="*/ 147126 w 147180"/>
                  <a:gd name="connsiteY25" fmla="*/ 18565 h 207104"/>
                  <a:gd name="connsiteX26" fmla="*/ 147126 w 147180"/>
                  <a:gd name="connsiteY26" fmla="*/ 18953 h 207104"/>
                  <a:gd name="connsiteX27" fmla="*/ 147126 w 147180"/>
                  <a:gd name="connsiteY27" fmla="*/ 19680 h 207104"/>
                  <a:gd name="connsiteX28" fmla="*/ 147126 w 147180"/>
                  <a:gd name="connsiteY28" fmla="*/ 20601 h 207104"/>
                  <a:gd name="connsiteX29" fmla="*/ 147126 w 147180"/>
                  <a:gd name="connsiteY29" fmla="*/ 21279 h 207104"/>
                  <a:gd name="connsiteX30" fmla="*/ 135834 w 147180"/>
                  <a:gd name="connsiteY30" fmla="*/ 129812 h 207104"/>
                  <a:gd name="connsiteX31" fmla="*/ 128250 w 147180"/>
                  <a:gd name="connsiteY31" fmla="*/ 142873 h 20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180" h="207104">
                    <a:moveTo>
                      <a:pt x="128250" y="142873"/>
                    </a:moveTo>
                    <a:lnTo>
                      <a:pt x="19353" y="205754"/>
                    </a:lnTo>
                    <a:cubicBezTo>
                      <a:pt x="17150" y="207012"/>
                      <a:pt x="14560" y="207409"/>
                      <a:pt x="12084" y="206869"/>
                    </a:cubicBezTo>
                    <a:lnTo>
                      <a:pt x="11090" y="206602"/>
                    </a:lnTo>
                    <a:lnTo>
                      <a:pt x="10896" y="206602"/>
                    </a:lnTo>
                    <a:lnTo>
                      <a:pt x="10242" y="206360"/>
                    </a:lnTo>
                    <a:cubicBezTo>
                      <a:pt x="9975" y="206239"/>
                      <a:pt x="3869" y="200326"/>
                      <a:pt x="3869" y="200326"/>
                    </a:cubicBezTo>
                    <a:cubicBezTo>
                      <a:pt x="918" y="196132"/>
                      <a:pt x="-415" y="191009"/>
                      <a:pt x="113" y="185908"/>
                    </a:cubicBezTo>
                    <a:lnTo>
                      <a:pt x="11405" y="77399"/>
                    </a:lnTo>
                    <a:cubicBezTo>
                      <a:pt x="11485" y="76731"/>
                      <a:pt x="11599" y="76069"/>
                      <a:pt x="11744" y="75412"/>
                    </a:cubicBezTo>
                    <a:lnTo>
                      <a:pt x="11962" y="74613"/>
                    </a:lnTo>
                    <a:cubicBezTo>
                      <a:pt x="12348" y="73287"/>
                      <a:pt x="12866" y="72003"/>
                      <a:pt x="13513" y="70784"/>
                    </a:cubicBezTo>
                    <a:cubicBezTo>
                      <a:pt x="14613" y="68606"/>
                      <a:pt x="16138" y="66670"/>
                      <a:pt x="17996" y="65090"/>
                    </a:cubicBezTo>
                    <a:cubicBezTo>
                      <a:pt x="18168" y="64973"/>
                      <a:pt x="18330" y="64845"/>
                      <a:pt x="18481" y="64702"/>
                    </a:cubicBezTo>
                    <a:lnTo>
                      <a:pt x="19232" y="64242"/>
                    </a:lnTo>
                    <a:lnTo>
                      <a:pt x="128129" y="1361"/>
                    </a:lnTo>
                    <a:cubicBezTo>
                      <a:pt x="131839" y="-844"/>
                      <a:pt x="136561" y="-331"/>
                      <a:pt x="139711" y="2621"/>
                    </a:cubicBezTo>
                    <a:lnTo>
                      <a:pt x="143564" y="6885"/>
                    </a:lnTo>
                    <a:cubicBezTo>
                      <a:pt x="144427" y="7906"/>
                      <a:pt x="145115" y="9059"/>
                      <a:pt x="145600" y="10302"/>
                    </a:cubicBezTo>
                    <a:cubicBezTo>
                      <a:pt x="145718" y="10547"/>
                      <a:pt x="145825" y="10796"/>
                      <a:pt x="145915" y="11053"/>
                    </a:cubicBezTo>
                    <a:cubicBezTo>
                      <a:pt x="146312" y="12134"/>
                      <a:pt x="146629" y="13244"/>
                      <a:pt x="146860" y="14373"/>
                    </a:cubicBezTo>
                    <a:cubicBezTo>
                      <a:pt x="146935" y="14618"/>
                      <a:pt x="146983" y="14870"/>
                      <a:pt x="147005" y="15124"/>
                    </a:cubicBezTo>
                    <a:cubicBezTo>
                      <a:pt x="147017" y="15342"/>
                      <a:pt x="147017" y="15560"/>
                      <a:pt x="147005" y="15778"/>
                    </a:cubicBezTo>
                    <a:cubicBezTo>
                      <a:pt x="147005" y="16118"/>
                      <a:pt x="147005" y="16433"/>
                      <a:pt x="147126" y="16772"/>
                    </a:cubicBezTo>
                    <a:cubicBezTo>
                      <a:pt x="147247" y="17111"/>
                      <a:pt x="147126" y="17426"/>
                      <a:pt x="147126" y="17741"/>
                    </a:cubicBezTo>
                    <a:cubicBezTo>
                      <a:pt x="147126" y="18056"/>
                      <a:pt x="147126" y="18299"/>
                      <a:pt x="147126" y="18565"/>
                    </a:cubicBezTo>
                    <a:lnTo>
                      <a:pt x="147126" y="18953"/>
                    </a:lnTo>
                    <a:cubicBezTo>
                      <a:pt x="147126" y="19195"/>
                      <a:pt x="147126" y="19437"/>
                      <a:pt x="147126" y="19680"/>
                    </a:cubicBezTo>
                    <a:cubicBezTo>
                      <a:pt x="147126" y="19922"/>
                      <a:pt x="147126" y="20286"/>
                      <a:pt x="147126" y="20601"/>
                    </a:cubicBezTo>
                    <a:cubicBezTo>
                      <a:pt x="147138" y="20826"/>
                      <a:pt x="147138" y="21054"/>
                      <a:pt x="147126" y="21279"/>
                    </a:cubicBezTo>
                    <a:lnTo>
                      <a:pt x="135834" y="129812"/>
                    </a:lnTo>
                    <a:cubicBezTo>
                      <a:pt x="135233" y="135032"/>
                      <a:pt x="132485" y="139764"/>
                      <a:pt x="128250" y="142873"/>
                    </a:cubicBezTo>
                    <a:close/>
                  </a:path>
                </a:pathLst>
              </a:custGeom>
              <a:solidFill>
                <a:srgbClr val="455A64"/>
              </a:solidFill>
              <a:ln w="2419" cap="flat">
                <a:noFill/>
                <a:prstDash val="solid"/>
                <a:miter/>
              </a:ln>
            </p:spPr>
            <p:txBody>
              <a:bodyPr rtlCol="0" anchor="ctr"/>
              <a:lstStyle/>
              <a:p>
                <a:endParaRPr lang="en-US"/>
              </a:p>
            </p:txBody>
          </p:sp>
          <p:sp>
            <p:nvSpPr>
              <p:cNvPr id="1561" name="Freeform: Shape 1560">
                <a:extLst>
                  <a:ext uri="{FF2B5EF4-FFF2-40B4-BE49-F238E27FC236}">
                    <a16:creationId xmlns="" xmlns:a16="http://schemas.microsoft.com/office/drawing/2014/main" id="{45E50582-D6FE-4845-846D-EF38632A0798}"/>
                  </a:ext>
                </a:extLst>
              </p:cNvPr>
              <p:cNvSpPr/>
              <p:nvPr/>
            </p:nvSpPr>
            <p:spPr>
              <a:xfrm>
                <a:off x="5178757" y="4460367"/>
                <a:ext cx="134082" cy="191404"/>
              </a:xfrm>
              <a:custGeom>
                <a:avLst/>
                <a:gdLst>
                  <a:gd name="connsiteX0" fmla="*/ 11355 w 134082"/>
                  <a:gd name="connsiteY0" fmla="*/ 76857 h 191404"/>
                  <a:gd name="connsiteX1" fmla="*/ 63 w 134082"/>
                  <a:gd name="connsiteY1" fmla="*/ 185366 h 191404"/>
                  <a:gd name="connsiteX2" fmla="*/ 5999 w 134082"/>
                  <a:gd name="connsiteY2" fmla="*/ 190576 h 191404"/>
                  <a:gd name="connsiteX3" fmla="*/ 114896 w 134082"/>
                  <a:gd name="connsiteY3" fmla="*/ 127719 h 191404"/>
                  <a:gd name="connsiteX4" fmla="*/ 122723 w 134082"/>
                  <a:gd name="connsiteY4" fmla="*/ 114561 h 191404"/>
                  <a:gd name="connsiteX5" fmla="*/ 134015 w 134082"/>
                  <a:gd name="connsiteY5" fmla="*/ 6028 h 191404"/>
                  <a:gd name="connsiteX6" fmla="*/ 128078 w 134082"/>
                  <a:gd name="connsiteY6" fmla="*/ 818 h 191404"/>
                  <a:gd name="connsiteX7" fmla="*/ 19181 w 134082"/>
                  <a:gd name="connsiteY7" fmla="*/ 63821 h 191404"/>
                  <a:gd name="connsiteX8" fmla="*/ 11355 w 134082"/>
                  <a:gd name="connsiteY8" fmla="*/ 76857 h 19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82" h="191404">
                    <a:moveTo>
                      <a:pt x="11355" y="76857"/>
                    </a:moveTo>
                    <a:lnTo>
                      <a:pt x="63" y="185366"/>
                    </a:lnTo>
                    <a:cubicBezTo>
                      <a:pt x="-446" y="190431"/>
                      <a:pt x="2195" y="192781"/>
                      <a:pt x="5999" y="190576"/>
                    </a:cubicBezTo>
                    <a:lnTo>
                      <a:pt x="114896" y="127719"/>
                    </a:lnTo>
                    <a:cubicBezTo>
                      <a:pt x="119238" y="124627"/>
                      <a:pt x="122078" y="119851"/>
                      <a:pt x="122723" y="114561"/>
                    </a:cubicBezTo>
                    <a:lnTo>
                      <a:pt x="134015" y="6028"/>
                    </a:lnTo>
                    <a:cubicBezTo>
                      <a:pt x="134548" y="964"/>
                      <a:pt x="131883" y="-1362"/>
                      <a:pt x="128078" y="818"/>
                    </a:cubicBezTo>
                    <a:lnTo>
                      <a:pt x="19181" y="63821"/>
                    </a:lnTo>
                    <a:cubicBezTo>
                      <a:pt x="14880" y="66896"/>
                      <a:pt x="12045" y="71616"/>
                      <a:pt x="11355" y="76857"/>
                    </a:cubicBezTo>
                    <a:close/>
                  </a:path>
                </a:pathLst>
              </a:custGeom>
              <a:solidFill>
                <a:srgbClr val="37474F"/>
              </a:solidFill>
              <a:ln w="2419" cap="flat">
                <a:noFill/>
                <a:prstDash val="solid"/>
                <a:miter/>
              </a:ln>
            </p:spPr>
            <p:txBody>
              <a:bodyPr rtlCol="0" anchor="ctr"/>
              <a:lstStyle/>
              <a:p>
                <a:endParaRPr lang="en-US"/>
              </a:p>
            </p:txBody>
          </p:sp>
          <p:sp>
            <p:nvSpPr>
              <p:cNvPr id="1562" name="Freeform: Shape 1561">
                <a:extLst>
                  <a:ext uri="{FF2B5EF4-FFF2-40B4-BE49-F238E27FC236}">
                    <a16:creationId xmlns="" xmlns:a16="http://schemas.microsoft.com/office/drawing/2014/main" id="{24F09CB1-148D-46B3-9BD8-414E2756D019}"/>
                  </a:ext>
                </a:extLst>
              </p:cNvPr>
              <p:cNvSpPr/>
              <p:nvPr/>
            </p:nvSpPr>
            <p:spPr>
              <a:xfrm>
                <a:off x="5164623" y="4515900"/>
                <a:ext cx="27741" cy="136356"/>
              </a:xfrm>
              <a:custGeom>
                <a:avLst/>
                <a:gdLst>
                  <a:gd name="connsiteX0" fmla="*/ 20133 w 27741"/>
                  <a:gd name="connsiteY0" fmla="*/ 135043 h 136356"/>
                  <a:gd name="connsiteX1" fmla="*/ 12864 w 27741"/>
                  <a:gd name="connsiteY1" fmla="*/ 136157 h 136356"/>
                  <a:gd name="connsiteX2" fmla="*/ 2395 w 27741"/>
                  <a:gd name="connsiteY2" fmla="*/ 131117 h 136356"/>
                  <a:gd name="connsiteX3" fmla="*/ 166 w 27741"/>
                  <a:gd name="connsiteY3" fmla="*/ 122103 h 136356"/>
                  <a:gd name="connsiteX4" fmla="*/ 12282 w 27741"/>
                  <a:gd name="connsiteY4" fmla="*/ 6615 h 136356"/>
                  <a:gd name="connsiteX5" fmla="*/ 12621 w 27741"/>
                  <a:gd name="connsiteY5" fmla="*/ 4628 h 136356"/>
                  <a:gd name="connsiteX6" fmla="*/ 12839 w 27741"/>
                  <a:gd name="connsiteY6" fmla="*/ 3829 h 136356"/>
                  <a:gd name="connsiteX7" fmla="*/ 14390 w 27741"/>
                  <a:gd name="connsiteY7" fmla="*/ 0 h 136356"/>
                  <a:gd name="connsiteX8" fmla="*/ 27742 w 27741"/>
                  <a:gd name="connsiteY8" fmla="*/ 14539 h 136356"/>
                  <a:gd name="connsiteX9" fmla="*/ 25537 w 27741"/>
                  <a:gd name="connsiteY9" fmla="*/ 21324 h 136356"/>
                  <a:gd name="connsiteX10" fmla="*/ 14269 w 27741"/>
                  <a:gd name="connsiteY10" fmla="*/ 129833 h 136356"/>
                  <a:gd name="connsiteX11" fmla="*/ 17540 w 27741"/>
                  <a:gd name="connsiteY11" fmla="*/ 135891 h 136356"/>
                  <a:gd name="connsiteX12" fmla="*/ 20133 w 27741"/>
                  <a:gd name="connsiteY12" fmla="*/ 135043 h 13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41" h="136356">
                    <a:moveTo>
                      <a:pt x="20133" y="135043"/>
                    </a:moveTo>
                    <a:cubicBezTo>
                      <a:pt x="17911" y="136242"/>
                      <a:pt x="15342" y="136637"/>
                      <a:pt x="12864" y="136157"/>
                    </a:cubicBezTo>
                    <a:cubicBezTo>
                      <a:pt x="9025" y="135329"/>
                      <a:pt x="5439" y="133601"/>
                      <a:pt x="2395" y="131117"/>
                    </a:cubicBezTo>
                    <a:cubicBezTo>
                      <a:pt x="384" y="129106"/>
                      <a:pt x="-367" y="127167"/>
                      <a:pt x="166" y="122103"/>
                    </a:cubicBezTo>
                    <a:lnTo>
                      <a:pt x="12282" y="6615"/>
                    </a:lnTo>
                    <a:cubicBezTo>
                      <a:pt x="12362" y="5946"/>
                      <a:pt x="12476" y="5285"/>
                      <a:pt x="12621" y="4628"/>
                    </a:cubicBezTo>
                    <a:lnTo>
                      <a:pt x="12839" y="3829"/>
                    </a:lnTo>
                    <a:cubicBezTo>
                      <a:pt x="13225" y="2503"/>
                      <a:pt x="13743" y="1219"/>
                      <a:pt x="14390" y="0"/>
                    </a:cubicBezTo>
                    <a:lnTo>
                      <a:pt x="27742" y="14539"/>
                    </a:lnTo>
                    <a:cubicBezTo>
                      <a:pt x="26576" y="16637"/>
                      <a:pt x="25827" y="18942"/>
                      <a:pt x="25537" y="21324"/>
                    </a:cubicBezTo>
                    <a:lnTo>
                      <a:pt x="14269" y="129833"/>
                    </a:lnTo>
                    <a:cubicBezTo>
                      <a:pt x="13857" y="133613"/>
                      <a:pt x="15238" y="135891"/>
                      <a:pt x="17540" y="135891"/>
                    </a:cubicBezTo>
                    <a:cubicBezTo>
                      <a:pt x="18461" y="135825"/>
                      <a:pt x="19350" y="135534"/>
                      <a:pt x="20133" y="135043"/>
                    </a:cubicBezTo>
                    <a:close/>
                  </a:path>
                </a:pathLst>
              </a:custGeom>
              <a:solidFill>
                <a:srgbClr val="263238"/>
              </a:solidFill>
              <a:ln w="2419" cap="flat">
                <a:noFill/>
                <a:prstDash val="solid"/>
                <a:miter/>
              </a:ln>
            </p:spPr>
            <p:txBody>
              <a:bodyPr rtlCol="0" anchor="ctr"/>
              <a:lstStyle/>
              <a:p>
                <a:endParaRPr lang="en-US"/>
              </a:p>
            </p:txBody>
          </p:sp>
          <p:sp>
            <p:nvSpPr>
              <p:cNvPr id="1563" name="Freeform: Shape 1562">
                <a:extLst>
                  <a:ext uri="{FF2B5EF4-FFF2-40B4-BE49-F238E27FC236}">
                    <a16:creationId xmlns="" xmlns:a16="http://schemas.microsoft.com/office/drawing/2014/main" id="{14852FDA-5402-4010-AAA8-934DEC02819A}"/>
                  </a:ext>
                </a:extLst>
              </p:cNvPr>
              <p:cNvSpPr/>
              <p:nvPr/>
            </p:nvSpPr>
            <p:spPr>
              <a:xfrm>
                <a:off x="5180419" y="4473161"/>
                <a:ext cx="169354" cy="207271"/>
              </a:xfrm>
              <a:custGeom>
                <a:avLst/>
                <a:gdLst>
                  <a:gd name="connsiteX0" fmla="*/ 0 w 169354"/>
                  <a:gd name="connsiteY0" fmla="*/ 207271 h 207271"/>
                  <a:gd name="connsiteX1" fmla="*/ 13715 w 169354"/>
                  <a:gd name="connsiteY1" fmla="*/ 75015 h 207271"/>
                  <a:gd name="connsiteX2" fmla="*/ 24314 w 169354"/>
                  <a:gd name="connsiteY2" fmla="*/ 66321 h 207271"/>
                  <a:gd name="connsiteX3" fmla="*/ 28254 w 169354"/>
                  <a:gd name="connsiteY3" fmla="*/ 67601 h 207271"/>
                  <a:gd name="connsiteX4" fmla="*/ 54715 w 169354"/>
                  <a:gd name="connsiteY4" fmla="*/ 82891 h 207271"/>
                  <a:gd name="connsiteX5" fmla="*/ 52098 w 169354"/>
                  <a:gd name="connsiteY5" fmla="*/ 87422 h 207271"/>
                  <a:gd name="connsiteX6" fmla="*/ 25637 w 169354"/>
                  <a:gd name="connsiteY6" fmla="*/ 72132 h 207271"/>
                  <a:gd name="connsiteX7" fmla="*/ 19528 w 169354"/>
                  <a:gd name="connsiteY7" fmla="*/ 73826 h 207271"/>
                  <a:gd name="connsiteX8" fmla="*/ 18973 w 169354"/>
                  <a:gd name="connsiteY8" fmla="*/ 75549 h 207271"/>
                  <a:gd name="connsiteX9" fmla="*/ 6252 w 169354"/>
                  <a:gd name="connsiteY9" fmla="*/ 197579 h 207271"/>
                  <a:gd name="connsiteX10" fmla="*/ 115294 w 169354"/>
                  <a:gd name="connsiteY10" fmla="*/ 134577 h 207271"/>
                  <a:gd name="connsiteX11" fmla="*/ 128355 w 169354"/>
                  <a:gd name="connsiteY11" fmla="*/ 8718 h 207271"/>
                  <a:gd name="connsiteX12" fmla="*/ 138973 w 169354"/>
                  <a:gd name="connsiteY12" fmla="*/ 50 h 207271"/>
                  <a:gd name="connsiteX13" fmla="*/ 142894 w 169354"/>
                  <a:gd name="connsiteY13" fmla="*/ 1327 h 207271"/>
                  <a:gd name="connsiteX14" fmla="*/ 169355 w 169354"/>
                  <a:gd name="connsiteY14" fmla="*/ 16617 h 207271"/>
                  <a:gd name="connsiteX15" fmla="*/ 166738 w 169354"/>
                  <a:gd name="connsiteY15" fmla="*/ 21149 h 207271"/>
                  <a:gd name="connsiteX16" fmla="*/ 140277 w 169354"/>
                  <a:gd name="connsiteY16" fmla="*/ 5859 h 207271"/>
                  <a:gd name="connsiteX17" fmla="*/ 136012 w 169354"/>
                  <a:gd name="connsiteY17" fmla="*/ 5737 h 207271"/>
                  <a:gd name="connsiteX18" fmla="*/ 133589 w 169354"/>
                  <a:gd name="connsiteY18" fmla="*/ 9251 h 207271"/>
                  <a:gd name="connsiteX19" fmla="*/ 120237 w 169354"/>
                  <a:gd name="connsiteY19" fmla="*/ 137678 h 207271"/>
                  <a:gd name="connsiteX20" fmla="*/ 119074 w 169354"/>
                  <a:gd name="connsiteY20" fmla="*/ 138333 h 20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9354" h="207271">
                    <a:moveTo>
                      <a:pt x="0" y="207271"/>
                    </a:moveTo>
                    <a:lnTo>
                      <a:pt x="13715" y="75015"/>
                    </a:lnTo>
                    <a:cubicBezTo>
                      <a:pt x="14241" y="69689"/>
                      <a:pt x="18985" y="65795"/>
                      <a:pt x="24314" y="66321"/>
                    </a:cubicBezTo>
                    <a:cubicBezTo>
                      <a:pt x="25702" y="66459"/>
                      <a:pt x="27047" y="66895"/>
                      <a:pt x="28254" y="67601"/>
                    </a:cubicBezTo>
                    <a:lnTo>
                      <a:pt x="54715" y="82891"/>
                    </a:lnTo>
                    <a:lnTo>
                      <a:pt x="52098" y="87422"/>
                    </a:lnTo>
                    <a:lnTo>
                      <a:pt x="25637" y="72132"/>
                    </a:lnTo>
                    <a:cubicBezTo>
                      <a:pt x="23483" y="70913"/>
                      <a:pt x="20747" y="71672"/>
                      <a:pt x="19528" y="73826"/>
                    </a:cubicBezTo>
                    <a:cubicBezTo>
                      <a:pt x="19228" y="74356"/>
                      <a:pt x="19039" y="74943"/>
                      <a:pt x="18973" y="75549"/>
                    </a:cubicBezTo>
                    <a:lnTo>
                      <a:pt x="6252" y="197579"/>
                    </a:lnTo>
                    <a:lnTo>
                      <a:pt x="115294" y="134577"/>
                    </a:lnTo>
                    <a:lnTo>
                      <a:pt x="128355" y="8718"/>
                    </a:lnTo>
                    <a:cubicBezTo>
                      <a:pt x="128893" y="3392"/>
                      <a:pt x="133647" y="-490"/>
                      <a:pt x="138973" y="50"/>
                    </a:cubicBezTo>
                    <a:cubicBezTo>
                      <a:pt x="140357" y="188"/>
                      <a:pt x="141694" y="625"/>
                      <a:pt x="142894" y="1327"/>
                    </a:cubicBezTo>
                    <a:lnTo>
                      <a:pt x="169355" y="16617"/>
                    </a:lnTo>
                    <a:lnTo>
                      <a:pt x="166738" y="21149"/>
                    </a:lnTo>
                    <a:lnTo>
                      <a:pt x="140277" y="5859"/>
                    </a:lnTo>
                    <a:cubicBezTo>
                      <a:pt x="138968" y="5093"/>
                      <a:pt x="137362" y="5047"/>
                      <a:pt x="136012" y="5737"/>
                    </a:cubicBezTo>
                    <a:cubicBezTo>
                      <a:pt x="134643" y="6404"/>
                      <a:pt x="133724" y="7736"/>
                      <a:pt x="133589" y="9251"/>
                    </a:cubicBezTo>
                    <a:lnTo>
                      <a:pt x="120237" y="137678"/>
                    </a:lnTo>
                    <a:lnTo>
                      <a:pt x="119074" y="138333"/>
                    </a:lnTo>
                    <a:close/>
                  </a:path>
                </a:pathLst>
              </a:custGeom>
              <a:solidFill>
                <a:srgbClr val="E0E0E0"/>
              </a:solidFill>
              <a:ln w="2419" cap="flat">
                <a:noFill/>
                <a:prstDash val="solid"/>
                <a:miter/>
              </a:ln>
            </p:spPr>
            <p:txBody>
              <a:bodyPr rtlCol="0" anchor="ctr"/>
              <a:lstStyle/>
              <a:p>
                <a:endParaRPr lang="en-US"/>
              </a:p>
            </p:txBody>
          </p:sp>
          <p:sp>
            <p:nvSpPr>
              <p:cNvPr id="1564" name="Freeform: Shape 1563">
                <a:extLst>
                  <a:ext uri="{FF2B5EF4-FFF2-40B4-BE49-F238E27FC236}">
                    <a16:creationId xmlns="" xmlns:a16="http://schemas.microsoft.com/office/drawing/2014/main" id="{07AB4C1A-CC53-40E6-AC0D-A7D179D56522}"/>
                  </a:ext>
                </a:extLst>
              </p:cNvPr>
              <p:cNvSpPr/>
              <p:nvPr/>
            </p:nvSpPr>
            <p:spPr>
              <a:xfrm rot="-1799400">
                <a:off x="5179161" y="4598143"/>
                <a:ext cx="132280" cy="5234"/>
              </a:xfrm>
              <a:custGeom>
                <a:avLst/>
                <a:gdLst>
                  <a:gd name="connsiteX0" fmla="*/ 0 w 132280"/>
                  <a:gd name="connsiteY0" fmla="*/ 0 h 5234"/>
                  <a:gd name="connsiteX1" fmla="*/ 132280 w 132280"/>
                  <a:gd name="connsiteY1" fmla="*/ 0 h 5234"/>
                  <a:gd name="connsiteX2" fmla="*/ 132280 w 132280"/>
                  <a:gd name="connsiteY2" fmla="*/ 5234 h 5234"/>
                  <a:gd name="connsiteX3" fmla="*/ 0 w 132280"/>
                  <a:gd name="connsiteY3" fmla="*/ 5234 h 5234"/>
                </a:gdLst>
                <a:ahLst/>
                <a:cxnLst>
                  <a:cxn ang="0">
                    <a:pos x="connsiteX0" y="connsiteY0"/>
                  </a:cxn>
                  <a:cxn ang="0">
                    <a:pos x="connsiteX1" y="connsiteY1"/>
                  </a:cxn>
                  <a:cxn ang="0">
                    <a:pos x="connsiteX2" y="connsiteY2"/>
                  </a:cxn>
                  <a:cxn ang="0">
                    <a:pos x="connsiteX3" y="connsiteY3"/>
                  </a:cxn>
                </a:cxnLst>
                <a:rect l="l" t="t" r="r" b="b"/>
                <a:pathLst>
                  <a:path w="132280" h="5234">
                    <a:moveTo>
                      <a:pt x="0" y="0"/>
                    </a:moveTo>
                    <a:lnTo>
                      <a:pt x="132280" y="0"/>
                    </a:lnTo>
                    <a:lnTo>
                      <a:pt x="132280" y="5234"/>
                    </a:lnTo>
                    <a:lnTo>
                      <a:pt x="0" y="5234"/>
                    </a:lnTo>
                    <a:close/>
                  </a:path>
                </a:pathLst>
              </a:custGeom>
              <a:solidFill>
                <a:srgbClr val="E0E0E0"/>
              </a:solidFill>
              <a:ln w="2419" cap="flat">
                <a:noFill/>
                <a:prstDash val="solid"/>
                <a:miter/>
              </a:ln>
            </p:spPr>
            <p:txBody>
              <a:bodyPr rtlCol="0" anchor="ctr"/>
              <a:lstStyle/>
              <a:p>
                <a:endParaRPr lang="en-US"/>
              </a:p>
            </p:txBody>
          </p:sp>
          <p:sp>
            <p:nvSpPr>
              <p:cNvPr id="1565" name="Freeform: Shape 1564">
                <a:extLst>
                  <a:ext uri="{FF2B5EF4-FFF2-40B4-BE49-F238E27FC236}">
                    <a16:creationId xmlns="" xmlns:a16="http://schemas.microsoft.com/office/drawing/2014/main" id="{C6965DFB-61DA-4F55-84A0-3FAE188264CC}"/>
                  </a:ext>
                </a:extLst>
              </p:cNvPr>
              <p:cNvSpPr/>
              <p:nvPr/>
            </p:nvSpPr>
            <p:spPr>
              <a:xfrm>
                <a:off x="5207312" y="4541530"/>
                <a:ext cx="30559" cy="19707"/>
              </a:xfrm>
              <a:custGeom>
                <a:avLst/>
                <a:gdLst>
                  <a:gd name="connsiteX0" fmla="*/ 2305 w 30559"/>
                  <a:gd name="connsiteY0" fmla="*/ 298 h 19707"/>
                  <a:gd name="connsiteX1" fmla="*/ 3759 w 30559"/>
                  <a:gd name="connsiteY1" fmla="*/ 56 h 19707"/>
                  <a:gd name="connsiteX2" fmla="*/ 4123 w 30559"/>
                  <a:gd name="connsiteY2" fmla="*/ 298 h 19707"/>
                  <a:gd name="connsiteX3" fmla="*/ 30560 w 30559"/>
                  <a:gd name="connsiteY3" fmla="*/ 15467 h 19707"/>
                  <a:gd name="connsiteX4" fmla="*/ 30148 w 30559"/>
                  <a:gd name="connsiteY4" fmla="*/ 15782 h 19707"/>
                  <a:gd name="connsiteX5" fmla="*/ 28815 w 30559"/>
                  <a:gd name="connsiteY5" fmla="*/ 16751 h 19707"/>
                  <a:gd name="connsiteX6" fmla="*/ 25883 w 30559"/>
                  <a:gd name="connsiteY6" fmla="*/ 18981 h 19707"/>
                  <a:gd name="connsiteX7" fmla="*/ 25107 w 30559"/>
                  <a:gd name="connsiteY7" fmla="*/ 19708 h 19707"/>
                  <a:gd name="connsiteX8" fmla="*/ 1094 w 30559"/>
                  <a:gd name="connsiteY8" fmla="*/ 5920 h 19707"/>
                  <a:gd name="connsiteX9" fmla="*/ 367 w 30559"/>
                  <a:gd name="connsiteY9" fmla="*/ 5532 h 19707"/>
                  <a:gd name="connsiteX10" fmla="*/ 3 w 30559"/>
                  <a:gd name="connsiteY10" fmla="*/ 4296 h 19707"/>
                  <a:gd name="connsiteX11" fmla="*/ 2305 w 30559"/>
                  <a:gd name="connsiteY11" fmla="*/ 298 h 1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59" h="19707">
                    <a:moveTo>
                      <a:pt x="2305" y="298"/>
                    </a:moveTo>
                    <a:cubicBezTo>
                      <a:pt x="2734" y="20"/>
                      <a:pt x="3263" y="-70"/>
                      <a:pt x="3759" y="56"/>
                    </a:cubicBezTo>
                    <a:lnTo>
                      <a:pt x="4123" y="298"/>
                    </a:lnTo>
                    <a:lnTo>
                      <a:pt x="30560" y="15467"/>
                    </a:lnTo>
                    <a:lnTo>
                      <a:pt x="30148" y="15782"/>
                    </a:lnTo>
                    <a:lnTo>
                      <a:pt x="28815" y="16751"/>
                    </a:lnTo>
                    <a:cubicBezTo>
                      <a:pt x="27797" y="17440"/>
                      <a:pt x="26818" y="18184"/>
                      <a:pt x="25883" y="18981"/>
                    </a:cubicBezTo>
                    <a:cubicBezTo>
                      <a:pt x="25616" y="19199"/>
                      <a:pt x="25374" y="19465"/>
                      <a:pt x="25107" y="19708"/>
                    </a:cubicBezTo>
                    <a:lnTo>
                      <a:pt x="1094" y="5920"/>
                    </a:lnTo>
                    <a:lnTo>
                      <a:pt x="367" y="5532"/>
                    </a:lnTo>
                    <a:cubicBezTo>
                      <a:pt x="105" y="5176"/>
                      <a:pt x="-23" y="4737"/>
                      <a:pt x="3" y="4296"/>
                    </a:cubicBezTo>
                    <a:cubicBezTo>
                      <a:pt x="100" y="2675"/>
                      <a:pt x="951" y="1195"/>
                      <a:pt x="2305" y="298"/>
                    </a:cubicBezTo>
                    <a:close/>
                  </a:path>
                </a:pathLst>
              </a:custGeom>
              <a:solidFill>
                <a:srgbClr val="E0E0E0"/>
              </a:solidFill>
              <a:ln w="2419" cap="flat">
                <a:noFill/>
                <a:prstDash val="solid"/>
                <a:miter/>
              </a:ln>
            </p:spPr>
            <p:txBody>
              <a:bodyPr rtlCol="0" anchor="ctr"/>
              <a:lstStyle/>
              <a:p>
                <a:endParaRPr lang="en-US"/>
              </a:p>
            </p:txBody>
          </p:sp>
          <p:sp>
            <p:nvSpPr>
              <p:cNvPr id="1566" name="Freeform: Shape 1565">
                <a:extLst>
                  <a:ext uri="{FF2B5EF4-FFF2-40B4-BE49-F238E27FC236}">
                    <a16:creationId xmlns="" xmlns:a16="http://schemas.microsoft.com/office/drawing/2014/main" id="{BA78F6AB-04AE-40AD-BF21-BB9D064DD1B4}"/>
                  </a:ext>
                </a:extLst>
              </p:cNvPr>
              <p:cNvSpPr/>
              <p:nvPr/>
            </p:nvSpPr>
            <p:spPr>
              <a:xfrm>
                <a:off x="5225079" y="4549179"/>
                <a:ext cx="51054" cy="39634"/>
              </a:xfrm>
              <a:custGeom>
                <a:avLst/>
                <a:gdLst>
                  <a:gd name="connsiteX0" fmla="*/ 41653 w 51054"/>
                  <a:gd name="connsiteY0" fmla="*/ 39634 h 39634"/>
                  <a:gd name="connsiteX1" fmla="*/ 51055 w 51054"/>
                  <a:gd name="connsiteY1" fmla="*/ 23423 h 39634"/>
                  <a:gd name="connsiteX2" fmla="*/ 11412 w 51054"/>
                  <a:gd name="connsiteY2" fmla="*/ 524 h 39634"/>
                  <a:gd name="connsiteX3" fmla="*/ 11412 w 51054"/>
                  <a:gd name="connsiteY3" fmla="*/ 524 h 39634"/>
                  <a:gd name="connsiteX4" fmla="*/ 6566 w 51054"/>
                  <a:gd name="connsiteY4" fmla="*/ 936 h 39634"/>
                  <a:gd name="connsiteX5" fmla="*/ 23 w 51054"/>
                  <a:gd name="connsiteY5" fmla="*/ 12519 h 39634"/>
                  <a:gd name="connsiteX6" fmla="*/ 1865 w 51054"/>
                  <a:gd name="connsiteY6" fmla="*/ 16735 h 39634"/>
                  <a:gd name="connsiteX7" fmla="*/ 1865 w 51054"/>
                  <a:gd name="connsiteY7" fmla="*/ 16735 h 39634"/>
                  <a:gd name="connsiteX8" fmla="*/ 1865 w 51054"/>
                  <a:gd name="connsiteY8" fmla="*/ 16735 h 39634"/>
                  <a:gd name="connsiteX9" fmla="*/ 1865 w 51054"/>
                  <a:gd name="connsiteY9" fmla="*/ 16735 h 3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4" h="39634">
                    <a:moveTo>
                      <a:pt x="41653" y="39634"/>
                    </a:moveTo>
                    <a:lnTo>
                      <a:pt x="51055" y="23423"/>
                    </a:lnTo>
                    <a:lnTo>
                      <a:pt x="11412" y="524"/>
                    </a:lnTo>
                    <a:lnTo>
                      <a:pt x="11412" y="524"/>
                    </a:lnTo>
                    <a:cubicBezTo>
                      <a:pt x="9856" y="-302"/>
                      <a:pt x="7959" y="-142"/>
                      <a:pt x="6566" y="936"/>
                    </a:cubicBezTo>
                    <a:cubicBezTo>
                      <a:pt x="2643" y="3514"/>
                      <a:pt x="207" y="7828"/>
                      <a:pt x="23" y="12519"/>
                    </a:cubicBezTo>
                    <a:cubicBezTo>
                      <a:pt x="-139" y="14150"/>
                      <a:pt x="559" y="15747"/>
                      <a:pt x="1865" y="16735"/>
                    </a:cubicBezTo>
                    <a:lnTo>
                      <a:pt x="1865" y="16735"/>
                    </a:lnTo>
                    <a:lnTo>
                      <a:pt x="1865" y="16735"/>
                    </a:lnTo>
                    <a:lnTo>
                      <a:pt x="1865" y="16735"/>
                    </a:lnTo>
                    <a:close/>
                  </a:path>
                </a:pathLst>
              </a:custGeom>
              <a:solidFill>
                <a:srgbClr val="455A64"/>
              </a:solidFill>
              <a:ln w="2419" cap="flat">
                <a:noFill/>
                <a:prstDash val="solid"/>
                <a:miter/>
              </a:ln>
            </p:spPr>
            <p:txBody>
              <a:bodyPr rtlCol="0" anchor="ctr"/>
              <a:lstStyle/>
              <a:p>
                <a:endParaRPr lang="en-US"/>
              </a:p>
            </p:txBody>
          </p:sp>
          <p:sp>
            <p:nvSpPr>
              <p:cNvPr id="1567" name="Freeform: Shape 1566">
                <a:extLst>
                  <a:ext uri="{FF2B5EF4-FFF2-40B4-BE49-F238E27FC236}">
                    <a16:creationId xmlns="" xmlns:a16="http://schemas.microsoft.com/office/drawing/2014/main" id="{036AF968-B6C4-4A77-BC8C-28D43C344426}"/>
                  </a:ext>
                </a:extLst>
              </p:cNvPr>
              <p:cNvSpPr/>
              <p:nvPr/>
            </p:nvSpPr>
            <p:spPr>
              <a:xfrm>
                <a:off x="5264817" y="4572162"/>
                <a:ext cx="13230" cy="17095"/>
              </a:xfrm>
              <a:custGeom>
                <a:avLst/>
                <a:gdLst>
                  <a:gd name="connsiteX0" fmla="*/ 0 w 13230"/>
                  <a:gd name="connsiteY0" fmla="*/ 12362 h 17095"/>
                  <a:gd name="connsiteX1" fmla="*/ 6615 w 13230"/>
                  <a:gd name="connsiteY1" fmla="*/ 16191 h 17095"/>
                  <a:gd name="connsiteX2" fmla="*/ 13230 w 13230"/>
                  <a:gd name="connsiteY2" fmla="*/ 4729 h 17095"/>
                  <a:gd name="connsiteX3" fmla="*/ 6615 w 13230"/>
                  <a:gd name="connsiteY3" fmla="*/ 901 h 17095"/>
                  <a:gd name="connsiteX4" fmla="*/ 0 w 13230"/>
                  <a:gd name="connsiteY4" fmla="*/ 12362 h 17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 h="17095">
                    <a:moveTo>
                      <a:pt x="0" y="12362"/>
                    </a:moveTo>
                    <a:cubicBezTo>
                      <a:pt x="0" y="16603"/>
                      <a:pt x="2956" y="18299"/>
                      <a:pt x="6615" y="16191"/>
                    </a:cubicBezTo>
                    <a:cubicBezTo>
                      <a:pt x="10531" y="13654"/>
                      <a:pt x="12993" y="9389"/>
                      <a:pt x="13230" y="4729"/>
                    </a:cubicBezTo>
                    <a:cubicBezTo>
                      <a:pt x="13230" y="513"/>
                      <a:pt x="10274" y="-1207"/>
                      <a:pt x="6615" y="901"/>
                    </a:cubicBezTo>
                    <a:cubicBezTo>
                      <a:pt x="2699" y="3438"/>
                      <a:pt x="237" y="7702"/>
                      <a:pt x="0" y="12362"/>
                    </a:cubicBezTo>
                    <a:close/>
                  </a:path>
                </a:pathLst>
              </a:custGeom>
              <a:solidFill>
                <a:srgbClr val="37474F"/>
              </a:solidFill>
              <a:ln w="2419" cap="flat">
                <a:noFill/>
                <a:prstDash val="solid"/>
                <a:miter/>
              </a:ln>
            </p:spPr>
            <p:txBody>
              <a:bodyPr rtlCol="0" anchor="ctr"/>
              <a:lstStyle/>
              <a:p>
                <a:endParaRPr lang="en-US"/>
              </a:p>
            </p:txBody>
          </p:sp>
          <p:sp>
            <p:nvSpPr>
              <p:cNvPr id="1568" name="Freeform: Shape 1567">
                <a:extLst>
                  <a:ext uri="{FF2B5EF4-FFF2-40B4-BE49-F238E27FC236}">
                    <a16:creationId xmlns="" xmlns:a16="http://schemas.microsoft.com/office/drawing/2014/main" id="{E77B4C49-AC3A-4787-BB3A-076FF1CF8885}"/>
                  </a:ext>
                </a:extLst>
              </p:cNvPr>
              <p:cNvSpPr/>
              <p:nvPr/>
            </p:nvSpPr>
            <p:spPr>
              <a:xfrm>
                <a:off x="5322001" y="4475297"/>
                <a:ext cx="30559" cy="19715"/>
              </a:xfrm>
              <a:custGeom>
                <a:avLst/>
                <a:gdLst>
                  <a:gd name="connsiteX0" fmla="*/ 2305 w 30559"/>
                  <a:gd name="connsiteY0" fmla="*/ 282 h 19715"/>
                  <a:gd name="connsiteX1" fmla="*/ 3735 w 30559"/>
                  <a:gd name="connsiteY1" fmla="*/ 64 h 19715"/>
                  <a:gd name="connsiteX2" fmla="*/ 4123 w 30559"/>
                  <a:gd name="connsiteY2" fmla="*/ 282 h 19715"/>
                  <a:gd name="connsiteX3" fmla="*/ 30559 w 30559"/>
                  <a:gd name="connsiteY3" fmla="*/ 15451 h 19715"/>
                  <a:gd name="connsiteX4" fmla="*/ 30148 w 30559"/>
                  <a:gd name="connsiteY4" fmla="*/ 15790 h 19715"/>
                  <a:gd name="connsiteX5" fmla="*/ 28815 w 30559"/>
                  <a:gd name="connsiteY5" fmla="*/ 16735 h 19715"/>
                  <a:gd name="connsiteX6" fmla="*/ 25883 w 30559"/>
                  <a:gd name="connsiteY6" fmla="*/ 18964 h 19715"/>
                  <a:gd name="connsiteX7" fmla="*/ 25107 w 30559"/>
                  <a:gd name="connsiteY7" fmla="*/ 19716 h 19715"/>
                  <a:gd name="connsiteX8" fmla="*/ 1094 w 30559"/>
                  <a:gd name="connsiteY8" fmla="*/ 5928 h 19715"/>
                  <a:gd name="connsiteX9" fmla="*/ 367 w 30559"/>
                  <a:gd name="connsiteY9" fmla="*/ 5516 h 19715"/>
                  <a:gd name="connsiteX10" fmla="*/ 3 w 30559"/>
                  <a:gd name="connsiteY10" fmla="*/ 4304 h 19715"/>
                  <a:gd name="connsiteX11" fmla="*/ 2305 w 30559"/>
                  <a:gd name="connsiteY11" fmla="*/ 282 h 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59" h="19715">
                    <a:moveTo>
                      <a:pt x="2305" y="282"/>
                    </a:moveTo>
                    <a:cubicBezTo>
                      <a:pt x="2730" y="8"/>
                      <a:pt x="3248" y="-70"/>
                      <a:pt x="3735" y="64"/>
                    </a:cubicBezTo>
                    <a:lnTo>
                      <a:pt x="4123" y="282"/>
                    </a:lnTo>
                    <a:lnTo>
                      <a:pt x="30559" y="15451"/>
                    </a:lnTo>
                    <a:lnTo>
                      <a:pt x="30148" y="15790"/>
                    </a:lnTo>
                    <a:lnTo>
                      <a:pt x="28815" y="16735"/>
                    </a:lnTo>
                    <a:cubicBezTo>
                      <a:pt x="27797" y="17423"/>
                      <a:pt x="26818" y="18167"/>
                      <a:pt x="25883" y="18964"/>
                    </a:cubicBezTo>
                    <a:cubicBezTo>
                      <a:pt x="25616" y="19207"/>
                      <a:pt x="25350" y="19449"/>
                      <a:pt x="25107" y="19716"/>
                    </a:cubicBezTo>
                    <a:lnTo>
                      <a:pt x="1094" y="5928"/>
                    </a:lnTo>
                    <a:lnTo>
                      <a:pt x="367" y="5516"/>
                    </a:lnTo>
                    <a:cubicBezTo>
                      <a:pt x="105" y="5169"/>
                      <a:pt x="-23" y="4738"/>
                      <a:pt x="3" y="4304"/>
                    </a:cubicBezTo>
                    <a:cubicBezTo>
                      <a:pt x="96" y="2676"/>
                      <a:pt x="948" y="1186"/>
                      <a:pt x="2305" y="282"/>
                    </a:cubicBezTo>
                    <a:close/>
                  </a:path>
                </a:pathLst>
              </a:custGeom>
              <a:solidFill>
                <a:srgbClr val="E0E0E0"/>
              </a:solidFill>
              <a:ln w="2419" cap="flat">
                <a:noFill/>
                <a:prstDash val="solid"/>
                <a:miter/>
              </a:ln>
            </p:spPr>
            <p:txBody>
              <a:bodyPr rtlCol="0" anchor="ctr"/>
              <a:lstStyle/>
              <a:p>
                <a:endParaRPr lang="en-US"/>
              </a:p>
            </p:txBody>
          </p:sp>
          <p:sp>
            <p:nvSpPr>
              <p:cNvPr id="1569" name="Freeform: Shape 1568">
                <a:extLst>
                  <a:ext uri="{FF2B5EF4-FFF2-40B4-BE49-F238E27FC236}">
                    <a16:creationId xmlns="" xmlns:a16="http://schemas.microsoft.com/office/drawing/2014/main" id="{8542DCC1-1BF9-485F-8769-ABB53389ED7C}"/>
                  </a:ext>
                </a:extLst>
              </p:cNvPr>
              <p:cNvSpPr/>
              <p:nvPr/>
            </p:nvSpPr>
            <p:spPr>
              <a:xfrm>
                <a:off x="5340229" y="4482616"/>
                <a:ext cx="51029" cy="39584"/>
              </a:xfrm>
              <a:custGeom>
                <a:avLst/>
                <a:gdLst>
                  <a:gd name="connsiteX0" fmla="*/ 41652 w 51029"/>
                  <a:gd name="connsiteY0" fmla="*/ 39584 h 39584"/>
                  <a:gd name="connsiteX1" fmla="*/ 51029 w 51029"/>
                  <a:gd name="connsiteY1" fmla="*/ 23374 h 39584"/>
                  <a:gd name="connsiteX2" fmla="*/ 11386 w 51029"/>
                  <a:gd name="connsiteY2" fmla="*/ 475 h 39584"/>
                  <a:gd name="connsiteX3" fmla="*/ 11386 w 51029"/>
                  <a:gd name="connsiteY3" fmla="*/ 475 h 39584"/>
                  <a:gd name="connsiteX4" fmla="*/ 6661 w 51029"/>
                  <a:gd name="connsiteY4" fmla="*/ 887 h 39584"/>
                  <a:gd name="connsiteX5" fmla="*/ 22 w 51029"/>
                  <a:gd name="connsiteY5" fmla="*/ 12348 h 39584"/>
                  <a:gd name="connsiteX6" fmla="*/ 1888 w 51029"/>
                  <a:gd name="connsiteY6" fmla="*/ 16564 h 39584"/>
                  <a:gd name="connsiteX7" fmla="*/ 1888 w 51029"/>
                  <a:gd name="connsiteY7" fmla="*/ 16564 h 39584"/>
                  <a:gd name="connsiteX8" fmla="*/ 1888 w 51029"/>
                  <a:gd name="connsiteY8" fmla="*/ 16564 h 39584"/>
                  <a:gd name="connsiteX9" fmla="*/ 1888 w 51029"/>
                  <a:gd name="connsiteY9" fmla="*/ 16564 h 3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29" h="39584">
                    <a:moveTo>
                      <a:pt x="41652" y="39584"/>
                    </a:moveTo>
                    <a:lnTo>
                      <a:pt x="51029" y="23374"/>
                    </a:lnTo>
                    <a:lnTo>
                      <a:pt x="11386" y="475"/>
                    </a:lnTo>
                    <a:lnTo>
                      <a:pt x="11386" y="475"/>
                    </a:lnTo>
                    <a:cubicBezTo>
                      <a:pt x="9857" y="-284"/>
                      <a:pt x="8035" y="-124"/>
                      <a:pt x="6661" y="887"/>
                    </a:cubicBezTo>
                    <a:cubicBezTo>
                      <a:pt x="2736" y="3419"/>
                      <a:pt x="264" y="7684"/>
                      <a:pt x="22" y="12348"/>
                    </a:cubicBezTo>
                    <a:cubicBezTo>
                      <a:pt x="-136" y="13984"/>
                      <a:pt x="572" y="15581"/>
                      <a:pt x="1888" y="16564"/>
                    </a:cubicBezTo>
                    <a:lnTo>
                      <a:pt x="1888" y="16564"/>
                    </a:lnTo>
                    <a:lnTo>
                      <a:pt x="1888" y="16564"/>
                    </a:lnTo>
                    <a:lnTo>
                      <a:pt x="1888" y="16564"/>
                    </a:lnTo>
                    <a:close/>
                  </a:path>
                </a:pathLst>
              </a:custGeom>
              <a:solidFill>
                <a:srgbClr val="455A64"/>
              </a:solidFill>
              <a:ln w="2419" cap="flat">
                <a:noFill/>
                <a:prstDash val="solid"/>
                <a:miter/>
              </a:ln>
            </p:spPr>
            <p:txBody>
              <a:bodyPr rtlCol="0" anchor="ctr"/>
              <a:lstStyle/>
              <a:p>
                <a:endParaRPr lang="en-US"/>
              </a:p>
            </p:txBody>
          </p:sp>
          <p:sp>
            <p:nvSpPr>
              <p:cNvPr id="1570" name="Freeform: Shape 1569">
                <a:extLst>
                  <a:ext uri="{FF2B5EF4-FFF2-40B4-BE49-F238E27FC236}">
                    <a16:creationId xmlns="" xmlns:a16="http://schemas.microsoft.com/office/drawing/2014/main" id="{00109DBF-B7A1-4F85-98F0-23BBF99D3CAD}"/>
                  </a:ext>
                </a:extLst>
              </p:cNvPr>
              <p:cNvSpPr/>
              <p:nvPr/>
            </p:nvSpPr>
            <p:spPr>
              <a:xfrm>
                <a:off x="5379966" y="4505549"/>
                <a:ext cx="13230" cy="17095"/>
              </a:xfrm>
              <a:custGeom>
                <a:avLst/>
                <a:gdLst>
                  <a:gd name="connsiteX0" fmla="*/ 0 w 13230"/>
                  <a:gd name="connsiteY0" fmla="*/ 12362 h 17095"/>
                  <a:gd name="connsiteX1" fmla="*/ 6615 w 13230"/>
                  <a:gd name="connsiteY1" fmla="*/ 16191 h 17095"/>
                  <a:gd name="connsiteX2" fmla="*/ 13230 w 13230"/>
                  <a:gd name="connsiteY2" fmla="*/ 4729 h 17095"/>
                  <a:gd name="connsiteX3" fmla="*/ 6615 w 13230"/>
                  <a:gd name="connsiteY3" fmla="*/ 901 h 17095"/>
                  <a:gd name="connsiteX4" fmla="*/ 0 w 13230"/>
                  <a:gd name="connsiteY4" fmla="*/ 12362 h 17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 h="17095">
                    <a:moveTo>
                      <a:pt x="0" y="12362"/>
                    </a:moveTo>
                    <a:cubicBezTo>
                      <a:pt x="0" y="16603"/>
                      <a:pt x="2956" y="18299"/>
                      <a:pt x="6615" y="16191"/>
                    </a:cubicBezTo>
                    <a:cubicBezTo>
                      <a:pt x="10531" y="13654"/>
                      <a:pt x="12993" y="9389"/>
                      <a:pt x="13230" y="4729"/>
                    </a:cubicBezTo>
                    <a:cubicBezTo>
                      <a:pt x="13230" y="513"/>
                      <a:pt x="10274" y="-1208"/>
                      <a:pt x="6615" y="901"/>
                    </a:cubicBezTo>
                    <a:cubicBezTo>
                      <a:pt x="2699" y="3438"/>
                      <a:pt x="238" y="7702"/>
                      <a:pt x="0" y="12362"/>
                    </a:cubicBezTo>
                    <a:close/>
                  </a:path>
                </a:pathLst>
              </a:custGeom>
              <a:solidFill>
                <a:srgbClr val="37474F"/>
              </a:solidFill>
              <a:ln w="2419" cap="flat">
                <a:noFill/>
                <a:prstDash val="solid"/>
                <a:miter/>
              </a:ln>
            </p:spPr>
            <p:txBody>
              <a:bodyPr rtlCol="0" anchor="ctr"/>
              <a:lstStyle/>
              <a:p>
                <a:endParaRPr lang="en-US"/>
              </a:p>
            </p:txBody>
          </p:sp>
          <p:sp>
            <p:nvSpPr>
              <p:cNvPr id="1571" name="Freeform: Shape 1570">
                <a:extLst>
                  <a:ext uri="{FF2B5EF4-FFF2-40B4-BE49-F238E27FC236}">
                    <a16:creationId xmlns="" xmlns:a16="http://schemas.microsoft.com/office/drawing/2014/main" id="{B8C85A23-74AD-4B0C-8A25-236C723DE7B0}"/>
                  </a:ext>
                </a:extLst>
              </p:cNvPr>
              <p:cNvSpPr/>
              <p:nvPr/>
            </p:nvSpPr>
            <p:spPr>
              <a:xfrm>
                <a:off x="5093878" y="4542361"/>
                <a:ext cx="61969" cy="127797"/>
              </a:xfrm>
              <a:custGeom>
                <a:avLst/>
                <a:gdLst>
                  <a:gd name="connsiteX0" fmla="*/ 7085 w 61969"/>
                  <a:gd name="connsiteY0" fmla="*/ 96878 h 127797"/>
                  <a:gd name="connsiteX1" fmla="*/ 5147 w 61969"/>
                  <a:gd name="connsiteY1" fmla="*/ 96878 h 127797"/>
                  <a:gd name="connsiteX2" fmla="*/ 4250 w 61969"/>
                  <a:gd name="connsiteY2" fmla="*/ 95182 h 127797"/>
                  <a:gd name="connsiteX3" fmla="*/ 8345 w 61969"/>
                  <a:gd name="connsiteY3" fmla="*/ 218 h 127797"/>
                  <a:gd name="connsiteX4" fmla="*/ 4105 w 61969"/>
                  <a:gd name="connsiteY4" fmla="*/ 0 h 127797"/>
                  <a:gd name="connsiteX5" fmla="*/ 10 w 61969"/>
                  <a:gd name="connsiteY5" fmla="*/ 94939 h 127797"/>
                  <a:gd name="connsiteX6" fmla="*/ 2917 w 61969"/>
                  <a:gd name="connsiteY6" fmla="*/ 100488 h 127797"/>
                  <a:gd name="connsiteX7" fmla="*/ 6140 w 61969"/>
                  <a:gd name="connsiteY7" fmla="*/ 101409 h 127797"/>
                  <a:gd name="connsiteX8" fmla="*/ 9193 w 61969"/>
                  <a:gd name="connsiteY8" fmla="*/ 100585 h 127797"/>
                  <a:gd name="connsiteX9" fmla="*/ 16124 w 61969"/>
                  <a:gd name="connsiteY9" fmla="*/ 96611 h 127797"/>
                  <a:gd name="connsiteX10" fmla="*/ 11883 w 61969"/>
                  <a:gd name="connsiteY10" fmla="*/ 94188 h 127797"/>
                  <a:gd name="connsiteX11" fmla="*/ 57729 w 61969"/>
                  <a:gd name="connsiteY11" fmla="*/ 120601 h 127797"/>
                  <a:gd name="connsiteX12" fmla="*/ 52956 w 61969"/>
                  <a:gd name="connsiteY12" fmla="*/ 123533 h 127797"/>
                  <a:gd name="connsiteX13" fmla="*/ 51017 w 61969"/>
                  <a:gd name="connsiteY13" fmla="*/ 123533 h 127797"/>
                  <a:gd name="connsiteX14" fmla="*/ 50121 w 61969"/>
                  <a:gd name="connsiteY14" fmla="*/ 121812 h 127797"/>
                  <a:gd name="connsiteX15" fmla="*/ 54191 w 61969"/>
                  <a:gd name="connsiteY15" fmla="*/ 26606 h 127797"/>
                  <a:gd name="connsiteX16" fmla="*/ 49951 w 61969"/>
                  <a:gd name="connsiteY16" fmla="*/ 26388 h 127797"/>
                  <a:gd name="connsiteX17" fmla="*/ 45880 w 61969"/>
                  <a:gd name="connsiteY17" fmla="*/ 121352 h 127797"/>
                  <a:gd name="connsiteX18" fmla="*/ 48764 w 61969"/>
                  <a:gd name="connsiteY18" fmla="*/ 126877 h 127797"/>
                  <a:gd name="connsiteX19" fmla="*/ 51986 w 61969"/>
                  <a:gd name="connsiteY19" fmla="*/ 127797 h 127797"/>
                  <a:gd name="connsiteX20" fmla="*/ 55040 w 61969"/>
                  <a:gd name="connsiteY20" fmla="*/ 126974 h 127797"/>
                  <a:gd name="connsiteX21" fmla="*/ 61970 w 61969"/>
                  <a:gd name="connsiteY21" fmla="*/ 123000 h 12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69" h="127797">
                    <a:moveTo>
                      <a:pt x="7085" y="96878"/>
                    </a:moveTo>
                    <a:cubicBezTo>
                      <a:pt x="6489" y="97239"/>
                      <a:pt x="5743" y="97239"/>
                      <a:pt x="5147" y="96878"/>
                    </a:cubicBezTo>
                    <a:cubicBezTo>
                      <a:pt x="4553" y="96524"/>
                      <a:pt x="4207" y="95870"/>
                      <a:pt x="4250" y="95182"/>
                    </a:cubicBezTo>
                    <a:lnTo>
                      <a:pt x="8345" y="218"/>
                    </a:lnTo>
                    <a:lnTo>
                      <a:pt x="4105" y="0"/>
                    </a:lnTo>
                    <a:lnTo>
                      <a:pt x="10" y="94939"/>
                    </a:lnTo>
                    <a:cubicBezTo>
                      <a:pt x="-116" y="97183"/>
                      <a:pt x="1001" y="99316"/>
                      <a:pt x="2917" y="100488"/>
                    </a:cubicBezTo>
                    <a:cubicBezTo>
                      <a:pt x="3887" y="101084"/>
                      <a:pt x="5001" y="101404"/>
                      <a:pt x="6140" y="101409"/>
                    </a:cubicBezTo>
                    <a:cubicBezTo>
                      <a:pt x="7211" y="101399"/>
                      <a:pt x="8263" y="101116"/>
                      <a:pt x="9193" y="100585"/>
                    </a:cubicBezTo>
                    <a:lnTo>
                      <a:pt x="16124" y="96611"/>
                    </a:lnTo>
                    <a:lnTo>
                      <a:pt x="11883" y="94188"/>
                    </a:lnTo>
                    <a:close/>
                    <a:moveTo>
                      <a:pt x="57729" y="120601"/>
                    </a:moveTo>
                    <a:lnTo>
                      <a:pt x="52956" y="123533"/>
                    </a:lnTo>
                    <a:cubicBezTo>
                      <a:pt x="52360" y="123894"/>
                      <a:pt x="51613" y="123894"/>
                      <a:pt x="51017" y="123533"/>
                    </a:cubicBezTo>
                    <a:cubicBezTo>
                      <a:pt x="50423" y="123169"/>
                      <a:pt x="50079" y="122508"/>
                      <a:pt x="50121" y="121812"/>
                    </a:cubicBezTo>
                    <a:lnTo>
                      <a:pt x="54191" y="26606"/>
                    </a:lnTo>
                    <a:lnTo>
                      <a:pt x="49951" y="26388"/>
                    </a:lnTo>
                    <a:lnTo>
                      <a:pt x="45880" y="121352"/>
                    </a:lnTo>
                    <a:cubicBezTo>
                      <a:pt x="45759" y="123581"/>
                      <a:pt x="46864" y="125701"/>
                      <a:pt x="48764" y="126877"/>
                    </a:cubicBezTo>
                    <a:cubicBezTo>
                      <a:pt x="49733" y="127473"/>
                      <a:pt x="50848" y="127793"/>
                      <a:pt x="51986" y="127797"/>
                    </a:cubicBezTo>
                    <a:cubicBezTo>
                      <a:pt x="53060" y="127800"/>
                      <a:pt x="54114" y="127514"/>
                      <a:pt x="55040" y="126974"/>
                    </a:cubicBezTo>
                    <a:lnTo>
                      <a:pt x="61970" y="123000"/>
                    </a:lnTo>
                    <a:close/>
                  </a:path>
                </a:pathLst>
              </a:custGeom>
              <a:solidFill>
                <a:srgbClr val="E0E0E0"/>
              </a:solidFill>
              <a:ln w="2419" cap="flat">
                <a:noFill/>
                <a:prstDash val="solid"/>
                <a:miter/>
              </a:ln>
            </p:spPr>
            <p:txBody>
              <a:bodyPr rtlCol="0" anchor="ctr"/>
              <a:lstStyle/>
              <a:p>
                <a:endParaRPr lang="en-US"/>
              </a:p>
            </p:txBody>
          </p:sp>
          <p:grpSp>
            <p:nvGrpSpPr>
              <p:cNvPr id="1572" name="Graphic 41">
                <a:extLst>
                  <a:ext uri="{FF2B5EF4-FFF2-40B4-BE49-F238E27FC236}">
                    <a16:creationId xmlns="" xmlns:a16="http://schemas.microsoft.com/office/drawing/2014/main" id="{67AAA100-BEC7-4E66-8D28-E8F328DA6579}"/>
                  </a:ext>
                </a:extLst>
              </p:cNvPr>
              <p:cNvGrpSpPr/>
              <p:nvPr/>
            </p:nvGrpSpPr>
            <p:grpSpPr>
              <a:xfrm>
                <a:off x="5102417" y="4636549"/>
                <a:ext cx="53430" cy="30822"/>
                <a:chOff x="5102417" y="4636549"/>
                <a:chExt cx="53430" cy="30822"/>
              </a:xfrm>
              <a:solidFill>
                <a:srgbClr val="000000"/>
              </a:solidFill>
            </p:grpSpPr>
            <p:sp>
              <p:nvSpPr>
                <p:cNvPr id="1573" name="Freeform: Shape 1572">
                  <a:extLst>
                    <a:ext uri="{FF2B5EF4-FFF2-40B4-BE49-F238E27FC236}">
                      <a16:creationId xmlns="" xmlns:a16="http://schemas.microsoft.com/office/drawing/2014/main" id="{619421EC-1DC7-44CE-95BB-E8A1719E1368}"/>
                    </a:ext>
                  </a:extLst>
                </p:cNvPr>
                <p:cNvSpPr/>
                <p:nvPr/>
              </p:nvSpPr>
              <p:spPr>
                <a:xfrm>
                  <a:off x="5102417" y="4636549"/>
                  <a:ext cx="7584" cy="4361"/>
                </a:xfrm>
                <a:custGeom>
                  <a:avLst/>
                  <a:gdLst>
                    <a:gd name="connsiteX0" fmla="*/ 7584 w 7584"/>
                    <a:gd name="connsiteY0" fmla="*/ 2447 h 4361"/>
                    <a:gd name="connsiteX1" fmla="*/ 3344 w 7584"/>
                    <a:gd name="connsiteY1" fmla="*/ 0 h 4361"/>
                    <a:gd name="connsiteX2" fmla="*/ 0 w 7584"/>
                    <a:gd name="connsiteY2" fmla="*/ 1914 h 4361"/>
                    <a:gd name="connsiteX3" fmla="*/ 4241 w 7584"/>
                    <a:gd name="connsiteY3" fmla="*/ 4362 h 4361"/>
                    <a:gd name="connsiteX4" fmla="*/ 7584 w 7584"/>
                    <a:gd name="connsiteY4" fmla="*/ 2447 h 4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 h="4361">
                      <a:moveTo>
                        <a:pt x="7584" y="2447"/>
                      </a:moveTo>
                      <a:lnTo>
                        <a:pt x="3344" y="0"/>
                      </a:lnTo>
                      <a:lnTo>
                        <a:pt x="0" y="1914"/>
                      </a:lnTo>
                      <a:lnTo>
                        <a:pt x="4241" y="4362"/>
                      </a:lnTo>
                      <a:lnTo>
                        <a:pt x="7584" y="2447"/>
                      </a:lnTo>
                      <a:close/>
                    </a:path>
                  </a:pathLst>
                </a:custGeom>
                <a:solidFill>
                  <a:srgbClr val="000000"/>
                </a:solidFill>
                <a:ln w="2419" cap="flat">
                  <a:noFill/>
                  <a:prstDash val="solid"/>
                  <a:miter/>
                </a:ln>
              </p:spPr>
              <p:txBody>
                <a:bodyPr rtlCol="0" anchor="ctr"/>
                <a:lstStyle/>
                <a:p>
                  <a:endParaRPr lang="en-US"/>
                </a:p>
              </p:txBody>
            </p:sp>
            <p:sp>
              <p:nvSpPr>
                <p:cNvPr id="1574" name="Freeform: Shape 1573">
                  <a:extLst>
                    <a:ext uri="{FF2B5EF4-FFF2-40B4-BE49-F238E27FC236}">
                      <a16:creationId xmlns="" xmlns:a16="http://schemas.microsoft.com/office/drawing/2014/main" id="{3AD38FDC-BDB7-43FC-9A5E-2E07F039A999}"/>
                    </a:ext>
                  </a:extLst>
                </p:cNvPr>
                <p:cNvSpPr/>
                <p:nvPr/>
              </p:nvSpPr>
              <p:spPr>
                <a:xfrm>
                  <a:off x="5148288" y="4663010"/>
                  <a:ext cx="7560" cy="4361"/>
                </a:xfrm>
                <a:custGeom>
                  <a:avLst/>
                  <a:gdLst>
                    <a:gd name="connsiteX0" fmla="*/ 7560 w 7560"/>
                    <a:gd name="connsiteY0" fmla="*/ 2447 h 4361"/>
                    <a:gd name="connsiteX1" fmla="*/ 3320 w 7560"/>
                    <a:gd name="connsiteY1" fmla="*/ 0 h 4361"/>
                    <a:gd name="connsiteX2" fmla="*/ 0 w 7560"/>
                    <a:gd name="connsiteY2" fmla="*/ 1914 h 4361"/>
                    <a:gd name="connsiteX3" fmla="*/ 4241 w 7560"/>
                    <a:gd name="connsiteY3" fmla="*/ 4362 h 4361"/>
                    <a:gd name="connsiteX4" fmla="*/ 7560 w 7560"/>
                    <a:gd name="connsiteY4" fmla="*/ 2447 h 4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0" h="4361">
                      <a:moveTo>
                        <a:pt x="7560" y="2447"/>
                      </a:moveTo>
                      <a:lnTo>
                        <a:pt x="3320" y="0"/>
                      </a:lnTo>
                      <a:lnTo>
                        <a:pt x="0" y="1914"/>
                      </a:lnTo>
                      <a:lnTo>
                        <a:pt x="4241" y="4362"/>
                      </a:lnTo>
                      <a:lnTo>
                        <a:pt x="7560" y="2447"/>
                      </a:lnTo>
                      <a:close/>
                    </a:path>
                  </a:pathLst>
                </a:custGeom>
                <a:solidFill>
                  <a:srgbClr val="000000"/>
                </a:solidFill>
                <a:ln w="2419" cap="flat">
                  <a:noFill/>
                  <a:prstDash val="solid"/>
                  <a:miter/>
                </a:ln>
              </p:spPr>
              <p:txBody>
                <a:bodyPr rtlCol="0" anchor="ctr"/>
                <a:lstStyle/>
                <a:p>
                  <a:endParaRPr lang="en-US"/>
                </a:p>
              </p:txBody>
            </p:sp>
          </p:grpSp>
          <p:grpSp>
            <p:nvGrpSpPr>
              <p:cNvPr id="1575" name="Graphic 41">
                <a:extLst>
                  <a:ext uri="{FF2B5EF4-FFF2-40B4-BE49-F238E27FC236}">
                    <a16:creationId xmlns="" xmlns:a16="http://schemas.microsoft.com/office/drawing/2014/main" id="{05F2AE24-A108-40AB-9F1C-85A7A88D7F70}"/>
                  </a:ext>
                </a:extLst>
              </p:cNvPr>
              <p:cNvGrpSpPr/>
              <p:nvPr/>
            </p:nvGrpSpPr>
            <p:grpSpPr>
              <a:xfrm>
                <a:off x="5097595" y="4542361"/>
                <a:ext cx="50474" cy="36177"/>
                <a:chOff x="5097595" y="4542361"/>
                <a:chExt cx="50474" cy="36177"/>
              </a:xfrm>
              <a:solidFill>
                <a:srgbClr val="000000"/>
              </a:solidFill>
            </p:grpSpPr>
            <p:sp>
              <p:nvSpPr>
                <p:cNvPr id="1576" name="Freeform: Shape 1575">
                  <a:extLst>
                    <a:ext uri="{FF2B5EF4-FFF2-40B4-BE49-F238E27FC236}">
                      <a16:creationId xmlns="" xmlns:a16="http://schemas.microsoft.com/office/drawing/2014/main" id="{134A6009-CB34-4CD8-9E6B-DC36446D4C1A}"/>
                    </a:ext>
                  </a:extLst>
                </p:cNvPr>
                <p:cNvSpPr/>
                <p:nvPr/>
              </p:nvSpPr>
              <p:spPr>
                <a:xfrm>
                  <a:off x="5143441" y="4568846"/>
                  <a:ext cx="4628" cy="9692"/>
                </a:xfrm>
                <a:custGeom>
                  <a:avLst/>
                  <a:gdLst>
                    <a:gd name="connsiteX0" fmla="*/ 0 w 4628"/>
                    <a:gd name="connsiteY0" fmla="*/ 7318 h 9692"/>
                    <a:gd name="connsiteX1" fmla="*/ 4119 w 4628"/>
                    <a:gd name="connsiteY1" fmla="*/ 9693 h 9692"/>
                    <a:gd name="connsiteX2" fmla="*/ 4628 w 4628"/>
                    <a:gd name="connsiteY2" fmla="*/ 218 h 9692"/>
                    <a:gd name="connsiteX3" fmla="*/ 388 w 4628"/>
                    <a:gd name="connsiteY3" fmla="*/ 0 h 9692"/>
                    <a:gd name="connsiteX4" fmla="*/ 0 w 4628"/>
                    <a:gd name="connsiteY4" fmla="*/ 7318 h 9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8" h="9692">
                      <a:moveTo>
                        <a:pt x="0" y="7318"/>
                      </a:moveTo>
                      <a:lnTo>
                        <a:pt x="4119" y="9693"/>
                      </a:lnTo>
                      <a:lnTo>
                        <a:pt x="4628" y="218"/>
                      </a:lnTo>
                      <a:lnTo>
                        <a:pt x="388" y="0"/>
                      </a:lnTo>
                      <a:lnTo>
                        <a:pt x="0" y="7318"/>
                      </a:lnTo>
                      <a:close/>
                    </a:path>
                  </a:pathLst>
                </a:custGeom>
                <a:solidFill>
                  <a:srgbClr val="000000"/>
                </a:solidFill>
                <a:ln w="2419" cap="flat">
                  <a:noFill/>
                  <a:prstDash val="solid"/>
                  <a:miter/>
                </a:ln>
              </p:spPr>
              <p:txBody>
                <a:bodyPr rtlCol="0" anchor="ctr"/>
                <a:lstStyle/>
                <a:p>
                  <a:endParaRPr lang="en-US"/>
                </a:p>
              </p:txBody>
            </p:sp>
            <p:sp>
              <p:nvSpPr>
                <p:cNvPr id="1577" name="Freeform: Shape 1576">
                  <a:extLst>
                    <a:ext uri="{FF2B5EF4-FFF2-40B4-BE49-F238E27FC236}">
                      <a16:creationId xmlns="" xmlns:a16="http://schemas.microsoft.com/office/drawing/2014/main" id="{4FC69B44-E90A-4085-A459-11002A3D503D}"/>
                    </a:ext>
                  </a:extLst>
                </p:cNvPr>
                <p:cNvSpPr/>
                <p:nvPr/>
              </p:nvSpPr>
              <p:spPr>
                <a:xfrm>
                  <a:off x="5097595" y="4542361"/>
                  <a:ext cx="4628" cy="9716"/>
                </a:xfrm>
                <a:custGeom>
                  <a:avLst/>
                  <a:gdLst>
                    <a:gd name="connsiteX0" fmla="*/ 388 w 4628"/>
                    <a:gd name="connsiteY0" fmla="*/ 0 h 9716"/>
                    <a:gd name="connsiteX1" fmla="*/ 0 w 4628"/>
                    <a:gd name="connsiteY1" fmla="*/ 7342 h 9716"/>
                    <a:gd name="connsiteX2" fmla="*/ 4119 w 4628"/>
                    <a:gd name="connsiteY2" fmla="*/ 9717 h 9716"/>
                    <a:gd name="connsiteX3" fmla="*/ 4628 w 4628"/>
                    <a:gd name="connsiteY3" fmla="*/ 242 h 9716"/>
                    <a:gd name="connsiteX4" fmla="*/ 388 w 4628"/>
                    <a:gd name="connsiteY4" fmla="*/ 0 h 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8" h="9716">
                      <a:moveTo>
                        <a:pt x="388" y="0"/>
                      </a:moveTo>
                      <a:lnTo>
                        <a:pt x="0" y="7342"/>
                      </a:lnTo>
                      <a:lnTo>
                        <a:pt x="4119" y="9717"/>
                      </a:lnTo>
                      <a:lnTo>
                        <a:pt x="4628" y="242"/>
                      </a:lnTo>
                      <a:lnTo>
                        <a:pt x="388" y="0"/>
                      </a:lnTo>
                      <a:close/>
                    </a:path>
                  </a:pathLst>
                </a:custGeom>
                <a:solidFill>
                  <a:srgbClr val="000000"/>
                </a:solidFill>
                <a:ln w="2419" cap="flat">
                  <a:noFill/>
                  <a:prstDash val="solid"/>
                  <a:miter/>
                </a:ln>
              </p:spPr>
              <p:txBody>
                <a:bodyPr rtlCol="0" anchor="ctr"/>
                <a:lstStyle/>
                <a:p>
                  <a:endParaRPr lang="en-US"/>
                </a:p>
              </p:txBody>
            </p:sp>
          </p:grpSp>
          <p:sp>
            <p:nvSpPr>
              <p:cNvPr id="1578" name="Freeform: Shape 1577">
                <a:extLst>
                  <a:ext uri="{FF2B5EF4-FFF2-40B4-BE49-F238E27FC236}">
                    <a16:creationId xmlns="" xmlns:a16="http://schemas.microsoft.com/office/drawing/2014/main" id="{C29C0633-7B43-4446-AEC5-F59837716EE0}"/>
                  </a:ext>
                </a:extLst>
              </p:cNvPr>
              <p:cNvSpPr/>
              <p:nvPr/>
            </p:nvSpPr>
            <p:spPr>
              <a:xfrm>
                <a:off x="5050150" y="4497678"/>
                <a:ext cx="139816" cy="89123"/>
              </a:xfrm>
              <a:custGeom>
                <a:avLst/>
                <a:gdLst>
                  <a:gd name="connsiteX0" fmla="*/ 139816 w 139816"/>
                  <a:gd name="connsiteY0" fmla="*/ 69690 h 89123"/>
                  <a:gd name="connsiteX1" fmla="*/ 23093 w 139816"/>
                  <a:gd name="connsiteY1" fmla="*/ 2035 h 89123"/>
                  <a:gd name="connsiteX2" fmla="*/ 5985 w 139816"/>
                  <a:gd name="connsiteY2" fmla="*/ 2035 h 89123"/>
                  <a:gd name="connsiteX3" fmla="*/ 3562 w 139816"/>
                  <a:gd name="connsiteY3" fmla="*/ 3465 h 89123"/>
                  <a:gd name="connsiteX4" fmla="*/ 0 w 139816"/>
                  <a:gd name="connsiteY4" fmla="*/ 8457 h 89123"/>
                  <a:gd name="connsiteX5" fmla="*/ 0 w 139816"/>
                  <a:gd name="connsiteY5" fmla="*/ 16889 h 89123"/>
                  <a:gd name="connsiteX6" fmla="*/ 3562 w 139816"/>
                  <a:gd name="connsiteY6" fmla="*/ 21736 h 89123"/>
                  <a:gd name="connsiteX7" fmla="*/ 119874 w 139816"/>
                  <a:gd name="connsiteY7" fmla="*/ 89124 h 89123"/>
                  <a:gd name="connsiteX8" fmla="*/ 139429 w 139816"/>
                  <a:gd name="connsiteY8" fmla="*/ 77832 h 8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16" h="89123">
                    <a:moveTo>
                      <a:pt x="139816" y="69690"/>
                    </a:moveTo>
                    <a:lnTo>
                      <a:pt x="23093" y="2035"/>
                    </a:lnTo>
                    <a:cubicBezTo>
                      <a:pt x="17713" y="-678"/>
                      <a:pt x="11365" y="-678"/>
                      <a:pt x="5985" y="2035"/>
                    </a:cubicBezTo>
                    <a:lnTo>
                      <a:pt x="3562" y="3465"/>
                    </a:lnTo>
                    <a:cubicBezTo>
                      <a:pt x="1551" y="4352"/>
                      <a:pt x="184" y="6266"/>
                      <a:pt x="0" y="8457"/>
                    </a:cubicBezTo>
                    <a:cubicBezTo>
                      <a:pt x="0" y="9935"/>
                      <a:pt x="0" y="15387"/>
                      <a:pt x="0" y="16889"/>
                    </a:cubicBezTo>
                    <a:cubicBezTo>
                      <a:pt x="245" y="19022"/>
                      <a:pt x="1599" y="20866"/>
                      <a:pt x="3562" y="21736"/>
                    </a:cubicBezTo>
                    <a:lnTo>
                      <a:pt x="119874" y="89124"/>
                    </a:lnTo>
                    <a:lnTo>
                      <a:pt x="139429" y="77832"/>
                    </a:lnTo>
                    <a:close/>
                  </a:path>
                </a:pathLst>
              </a:custGeom>
              <a:solidFill>
                <a:srgbClr val="37474F"/>
              </a:solidFill>
              <a:ln w="2419" cap="flat">
                <a:noFill/>
                <a:prstDash val="solid"/>
                <a:miter/>
              </a:ln>
            </p:spPr>
            <p:txBody>
              <a:bodyPr rtlCol="0" anchor="ctr"/>
              <a:lstStyle/>
              <a:p>
                <a:endParaRPr lang="en-US"/>
              </a:p>
            </p:txBody>
          </p:sp>
          <p:sp>
            <p:nvSpPr>
              <p:cNvPr id="1579" name="Freeform: Shape 1578">
                <a:extLst>
                  <a:ext uri="{FF2B5EF4-FFF2-40B4-BE49-F238E27FC236}">
                    <a16:creationId xmlns="" xmlns:a16="http://schemas.microsoft.com/office/drawing/2014/main" id="{37BF2A62-C4FA-499F-8D4F-E38CC7E2F5A4}"/>
                  </a:ext>
                </a:extLst>
              </p:cNvPr>
              <p:cNvSpPr/>
              <p:nvPr/>
            </p:nvSpPr>
            <p:spPr>
              <a:xfrm>
                <a:off x="5050144" y="4497678"/>
                <a:ext cx="139798" cy="80739"/>
              </a:xfrm>
              <a:custGeom>
                <a:avLst/>
                <a:gdLst>
                  <a:gd name="connsiteX0" fmla="*/ 3544 w 139798"/>
                  <a:gd name="connsiteY0" fmla="*/ 13352 h 80739"/>
                  <a:gd name="connsiteX1" fmla="*/ 3544 w 139798"/>
                  <a:gd name="connsiteY1" fmla="*/ 3465 h 80739"/>
                  <a:gd name="connsiteX2" fmla="*/ 5967 w 139798"/>
                  <a:gd name="connsiteY2" fmla="*/ 2035 h 80739"/>
                  <a:gd name="connsiteX3" fmla="*/ 23075 w 139798"/>
                  <a:gd name="connsiteY3" fmla="*/ 2035 h 80739"/>
                  <a:gd name="connsiteX4" fmla="*/ 139798 w 139798"/>
                  <a:gd name="connsiteY4" fmla="*/ 69690 h 80739"/>
                  <a:gd name="connsiteX5" fmla="*/ 119807 w 139798"/>
                  <a:gd name="connsiteY5" fmla="*/ 80740 h 8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98" h="80739">
                    <a:moveTo>
                      <a:pt x="3544" y="13352"/>
                    </a:moveTo>
                    <a:cubicBezTo>
                      <a:pt x="-1181" y="10613"/>
                      <a:pt x="-1181" y="6203"/>
                      <a:pt x="3544" y="3465"/>
                    </a:cubicBezTo>
                    <a:lnTo>
                      <a:pt x="5967" y="2035"/>
                    </a:lnTo>
                    <a:cubicBezTo>
                      <a:pt x="11346" y="-678"/>
                      <a:pt x="17695" y="-678"/>
                      <a:pt x="23075" y="2035"/>
                    </a:cubicBezTo>
                    <a:lnTo>
                      <a:pt x="139798" y="69690"/>
                    </a:lnTo>
                    <a:lnTo>
                      <a:pt x="119807" y="80740"/>
                    </a:lnTo>
                    <a:close/>
                  </a:path>
                </a:pathLst>
              </a:custGeom>
              <a:solidFill>
                <a:srgbClr val="455A64"/>
              </a:solidFill>
              <a:ln w="2419" cap="flat">
                <a:noFill/>
                <a:prstDash val="solid"/>
                <a:miter/>
              </a:ln>
            </p:spPr>
            <p:txBody>
              <a:bodyPr rtlCol="0" anchor="ctr"/>
              <a:lstStyle/>
              <a:p>
                <a:endParaRPr lang="en-US"/>
              </a:p>
            </p:txBody>
          </p:sp>
          <p:sp>
            <p:nvSpPr>
              <p:cNvPr id="1580" name="Freeform: Shape 1579">
                <a:extLst>
                  <a:ext uri="{FF2B5EF4-FFF2-40B4-BE49-F238E27FC236}">
                    <a16:creationId xmlns="" xmlns:a16="http://schemas.microsoft.com/office/drawing/2014/main" id="{4271B27E-26B8-480B-A6A1-8C817C9ABBAC}"/>
                  </a:ext>
                </a:extLst>
              </p:cNvPr>
              <p:cNvSpPr/>
              <p:nvPr/>
            </p:nvSpPr>
            <p:spPr>
              <a:xfrm>
                <a:off x="5169975" y="4567368"/>
                <a:ext cx="19991" cy="19482"/>
              </a:xfrm>
              <a:custGeom>
                <a:avLst/>
                <a:gdLst>
                  <a:gd name="connsiteX0" fmla="*/ 19991 w 19991"/>
                  <a:gd name="connsiteY0" fmla="*/ 0 h 19482"/>
                  <a:gd name="connsiteX1" fmla="*/ 19555 w 19991"/>
                  <a:gd name="connsiteY1" fmla="*/ 8190 h 19482"/>
                  <a:gd name="connsiteX2" fmla="*/ 0 w 19991"/>
                  <a:gd name="connsiteY2" fmla="*/ 19482 h 19482"/>
                  <a:gd name="connsiteX3" fmla="*/ 0 w 19991"/>
                  <a:gd name="connsiteY3" fmla="*/ 11050 h 19482"/>
                  <a:gd name="connsiteX4" fmla="*/ 19991 w 19991"/>
                  <a:gd name="connsiteY4" fmla="*/ 0 h 19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91" h="19482">
                    <a:moveTo>
                      <a:pt x="19991" y="0"/>
                    </a:moveTo>
                    <a:lnTo>
                      <a:pt x="19555" y="8190"/>
                    </a:lnTo>
                    <a:lnTo>
                      <a:pt x="0" y="19482"/>
                    </a:lnTo>
                    <a:lnTo>
                      <a:pt x="0" y="11050"/>
                    </a:lnTo>
                    <a:lnTo>
                      <a:pt x="19991" y="0"/>
                    </a:lnTo>
                    <a:close/>
                  </a:path>
                </a:pathLst>
              </a:custGeom>
              <a:solidFill>
                <a:srgbClr val="263238"/>
              </a:solidFill>
              <a:ln w="2419" cap="flat">
                <a:noFill/>
                <a:prstDash val="solid"/>
                <a:miter/>
              </a:ln>
            </p:spPr>
            <p:txBody>
              <a:bodyPr rtlCol="0" anchor="ctr"/>
              <a:lstStyle/>
              <a:p>
                <a:endParaRPr lang="en-US"/>
              </a:p>
            </p:txBody>
          </p:sp>
          <p:sp>
            <p:nvSpPr>
              <p:cNvPr id="1581" name="Freeform: Shape 1580">
                <a:extLst>
                  <a:ext uri="{FF2B5EF4-FFF2-40B4-BE49-F238E27FC236}">
                    <a16:creationId xmlns="" xmlns:a16="http://schemas.microsoft.com/office/drawing/2014/main" id="{B3AD9239-2BC7-4AC4-BFC6-B4B58235C06F}"/>
                  </a:ext>
                </a:extLst>
              </p:cNvPr>
              <p:cNvSpPr/>
              <p:nvPr/>
            </p:nvSpPr>
            <p:spPr>
              <a:xfrm>
                <a:off x="5014473" y="4414370"/>
                <a:ext cx="160928" cy="131477"/>
              </a:xfrm>
              <a:custGeom>
                <a:avLst/>
                <a:gdLst>
                  <a:gd name="connsiteX0" fmla="*/ 4346 w 160928"/>
                  <a:gd name="connsiteY0" fmla="*/ 54618 h 131477"/>
                  <a:gd name="connsiteX1" fmla="*/ 9192 w 160928"/>
                  <a:gd name="connsiteY1" fmla="*/ 60942 h 131477"/>
                  <a:gd name="connsiteX2" fmla="*/ 35968 w 160928"/>
                  <a:gd name="connsiteY2" fmla="*/ 82169 h 131477"/>
                  <a:gd name="connsiteX3" fmla="*/ 67978 w 160928"/>
                  <a:gd name="connsiteY3" fmla="*/ 107443 h 131477"/>
                  <a:gd name="connsiteX4" fmla="*/ 103526 w 160928"/>
                  <a:gd name="connsiteY4" fmla="*/ 128815 h 131477"/>
                  <a:gd name="connsiteX5" fmla="*/ 128266 w 160928"/>
                  <a:gd name="connsiteY5" fmla="*/ 117354 h 131477"/>
                  <a:gd name="connsiteX6" fmla="*/ 139413 w 160928"/>
                  <a:gd name="connsiteY6" fmla="*/ 92443 h 131477"/>
                  <a:gd name="connsiteX7" fmla="*/ 155478 w 160928"/>
                  <a:gd name="connsiteY7" fmla="*/ 55127 h 131477"/>
                  <a:gd name="connsiteX8" fmla="*/ 143508 w 160928"/>
                  <a:gd name="connsiteY8" fmla="*/ 0 h 131477"/>
                  <a:gd name="connsiteX9" fmla="*/ 116853 w 160928"/>
                  <a:gd name="connsiteY9" fmla="*/ 25395 h 131477"/>
                  <a:gd name="connsiteX10" fmla="*/ 96620 w 160928"/>
                  <a:gd name="connsiteY10" fmla="*/ 83550 h 131477"/>
                  <a:gd name="connsiteX11" fmla="*/ 64925 w 160928"/>
                  <a:gd name="connsiteY11" fmla="*/ 65789 h 131477"/>
                  <a:gd name="connsiteX12" fmla="*/ 53706 w 160928"/>
                  <a:gd name="connsiteY12" fmla="*/ 57429 h 131477"/>
                  <a:gd name="connsiteX13" fmla="*/ 49465 w 160928"/>
                  <a:gd name="connsiteY13" fmla="*/ 48924 h 131477"/>
                  <a:gd name="connsiteX14" fmla="*/ 46412 w 160928"/>
                  <a:gd name="connsiteY14" fmla="*/ 40976 h 131477"/>
                  <a:gd name="connsiteX15" fmla="*/ 37131 w 160928"/>
                  <a:gd name="connsiteY15" fmla="*/ 28206 h 131477"/>
                  <a:gd name="connsiteX16" fmla="*/ 34708 w 160928"/>
                  <a:gd name="connsiteY16" fmla="*/ 26412 h 131477"/>
                  <a:gd name="connsiteX17" fmla="*/ 31946 w 160928"/>
                  <a:gd name="connsiteY17" fmla="*/ 27697 h 131477"/>
                  <a:gd name="connsiteX18" fmla="*/ 31800 w 160928"/>
                  <a:gd name="connsiteY18" fmla="*/ 33948 h 131477"/>
                  <a:gd name="connsiteX19" fmla="*/ 33085 w 160928"/>
                  <a:gd name="connsiteY19" fmla="*/ 41388 h 131477"/>
                  <a:gd name="connsiteX20" fmla="*/ 14668 w 160928"/>
                  <a:gd name="connsiteY20" fmla="*/ 19943 h 131477"/>
                  <a:gd name="connsiteX21" fmla="*/ 13287 w 160928"/>
                  <a:gd name="connsiteY21" fmla="*/ 17713 h 131477"/>
                  <a:gd name="connsiteX22" fmla="*/ 10864 w 160928"/>
                  <a:gd name="connsiteY22" fmla="*/ 16574 h 131477"/>
                  <a:gd name="connsiteX23" fmla="*/ 5848 w 160928"/>
                  <a:gd name="connsiteY23" fmla="*/ 21833 h 131477"/>
                  <a:gd name="connsiteX24" fmla="*/ 5024 w 160928"/>
                  <a:gd name="connsiteY24" fmla="*/ 27866 h 131477"/>
                  <a:gd name="connsiteX25" fmla="*/ 2141 w 160928"/>
                  <a:gd name="connsiteY25" fmla="*/ 32834 h 131477"/>
                  <a:gd name="connsiteX26" fmla="*/ 275 w 160928"/>
                  <a:gd name="connsiteY26" fmla="*/ 38480 h 131477"/>
                  <a:gd name="connsiteX27" fmla="*/ 2214 w 160928"/>
                  <a:gd name="connsiteY27" fmla="*/ 50959 h 131477"/>
                  <a:gd name="connsiteX28" fmla="*/ 4346 w 160928"/>
                  <a:gd name="connsiteY28" fmla="*/ 54618 h 1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0928" h="131477">
                    <a:moveTo>
                      <a:pt x="4346" y="54618"/>
                    </a:moveTo>
                    <a:cubicBezTo>
                      <a:pt x="5800" y="56845"/>
                      <a:pt x="7421" y="58958"/>
                      <a:pt x="9192" y="60942"/>
                    </a:cubicBezTo>
                    <a:cubicBezTo>
                      <a:pt x="16462" y="69205"/>
                      <a:pt x="25670" y="73785"/>
                      <a:pt x="35968" y="82169"/>
                    </a:cubicBezTo>
                    <a:cubicBezTo>
                      <a:pt x="44279" y="88954"/>
                      <a:pt x="57146" y="98913"/>
                      <a:pt x="67978" y="107443"/>
                    </a:cubicBezTo>
                    <a:cubicBezTo>
                      <a:pt x="78938" y="115953"/>
                      <a:pt x="90870" y="123128"/>
                      <a:pt x="103526" y="128815"/>
                    </a:cubicBezTo>
                    <a:cubicBezTo>
                      <a:pt x="113970" y="133152"/>
                      <a:pt x="120003" y="133952"/>
                      <a:pt x="128266" y="117354"/>
                    </a:cubicBezTo>
                    <a:cubicBezTo>
                      <a:pt x="132337" y="109212"/>
                      <a:pt x="135754" y="100779"/>
                      <a:pt x="139413" y="92443"/>
                    </a:cubicBezTo>
                    <a:cubicBezTo>
                      <a:pt x="144841" y="80037"/>
                      <a:pt x="150196" y="67599"/>
                      <a:pt x="155478" y="55127"/>
                    </a:cubicBezTo>
                    <a:cubicBezTo>
                      <a:pt x="155478" y="55127"/>
                      <a:pt x="173700" y="21203"/>
                      <a:pt x="143508" y="0"/>
                    </a:cubicBezTo>
                    <a:cubicBezTo>
                      <a:pt x="128654" y="6470"/>
                      <a:pt x="122959" y="9135"/>
                      <a:pt x="116853" y="25395"/>
                    </a:cubicBezTo>
                    <a:cubicBezTo>
                      <a:pt x="109414" y="44780"/>
                      <a:pt x="96620" y="83550"/>
                      <a:pt x="96620" y="83550"/>
                    </a:cubicBezTo>
                    <a:cubicBezTo>
                      <a:pt x="85686" y="78312"/>
                      <a:pt x="75100" y="72380"/>
                      <a:pt x="64925" y="65789"/>
                    </a:cubicBezTo>
                    <a:cubicBezTo>
                      <a:pt x="61072" y="63366"/>
                      <a:pt x="56226" y="61379"/>
                      <a:pt x="53706" y="57429"/>
                    </a:cubicBezTo>
                    <a:cubicBezTo>
                      <a:pt x="52068" y="54712"/>
                      <a:pt x="50648" y="51868"/>
                      <a:pt x="49465" y="48924"/>
                    </a:cubicBezTo>
                    <a:cubicBezTo>
                      <a:pt x="48375" y="46282"/>
                      <a:pt x="47672" y="43496"/>
                      <a:pt x="46412" y="40976"/>
                    </a:cubicBezTo>
                    <a:cubicBezTo>
                      <a:pt x="43822" y="36376"/>
                      <a:pt x="40705" y="32090"/>
                      <a:pt x="37131" y="28206"/>
                    </a:cubicBezTo>
                    <a:cubicBezTo>
                      <a:pt x="36562" y="27338"/>
                      <a:pt x="35704" y="26703"/>
                      <a:pt x="34708" y="26412"/>
                    </a:cubicBezTo>
                    <a:cubicBezTo>
                      <a:pt x="33620" y="26291"/>
                      <a:pt x="32554" y="26786"/>
                      <a:pt x="31946" y="27697"/>
                    </a:cubicBezTo>
                    <a:cubicBezTo>
                      <a:pt x="30540" y="29635"/>
                      <a:pt x="31413" y="31792"/>
                      <a:pt x="31800" y="33948"/>
                    </a:cubicBezTo>
                    <a:cubicBezTo>
                      <a:pt x="32188" y="36105"/>
                      <a:pt x="32648" y="38916"/>
                      <a:pt x="33085" y="41388"/>
                    </a:cubicBezTo>
                    <a:cubicBezTo>
                      <a:pt x="25401" y="35727"/>
                      <a:pt x="19103" y="28395"/>
                      <a:pt x="14668" y="19943"/>
                    </a:cubicBezTo>
                    <a:cubicBezTo>
                      <a:pt x="14298" y="19148"/>
                      <a:pt x="13835" y="18399"/>
                      <a:pt x="13287" y="17713"/>
                    </a:cubicBezTo>
                    <a:cubicBezTo>
                      <a:pt x="12681" y="17003"/>
                      <a:pt x="11797" y="16589"/>
                      <a:pt x="10864" y="16574"/>
                    </a:cubicBezTo>
                    <a:cubicBezTo>
                      <a:pt x="8683" y="16574"/>
                      <a:pt x="6187" y="19870"/>
                      <a:pt x="5848" y="21833"/>
                    </a:cubicBezTo>
                    <a:cubicBezTo>
                      <a:pt x="5783" y="23868"/>
                      <a:pt x="5507" y="25889"/>
                      <a:pt x="5024" y="27866"/>
                    </a:cubicBezTo>
                    <a:cubicBezTo>
                      <a:pt x="4346" y="29684"/>
                      <a:pt x="2916" y="31065"/>
                      <a:pt x="2141" y="32834"/>
                    </a:cubicBezTo>
                    <a:cubicBezTo>
                      <a:pt x="1339" y="34651"/>
                      <a:pt x="714" y="36541"/>
                      <a:pt x="275" y="38480"/>
                    </a:cubicBezTo>
                    <a:cubicBezTo>
                      <a:pt x="-437" y="42740"/>
                      <a:pt x="243" y="47116"/>
                      <a:pt x="2214" y="50959"/>
                    </a:cubicBezTo>
                    <a:cubicBezTo>
                      <a:pt x="2829" y="52231"/>
                      <a:pt x="3541" y="53455"/>
                      <a:pt x="4346" y="54618"/>
                    </a:cubicBezTo>
                    <a:close/>
                  </a:path>
                </a:pathLst>
              </a:custGeom>
              <a:solidFill>
                <a:srgbClr val="B16668"/>
              </a:solidFill>
              <a:ln w="2419" cap="flat">
                <a:noFill/>
                <a:prstDash val="solid"/>
                <a:miter/>
              </a:ln>
            </p:spPr>
            <p:txBody>
              <a:bodyPr rtlCol="0" anchor="ctr"/>
              <a:lstStyle/>
              <a:p>
                <a:endParaRPr lang="en-US"/>
              </a:p>
            </p:txBody>
          </p:sp>
          <p:sp>
            <p:nvSpPr>
              <p:cNvPr id="1582" name="Freeform: Shape 1581">
                <a:extLst>
                  <a:ext uri="{FF2B5EF4-FFF2-40B4-BE49-F238E27FC236}">
                    <a16:creationId xmlns="" xmlns:a16="http://schemas.microsoft.com/office/drawing/2014/main" id="{2D53CE14-6CDF-4F05-8920-4806C550BFAC}"/>
                  </a:ext>
                </a:extLst>
              </p:cNvPr>
              <p:cNvSpPr/>
              <p:nvPr/>
            </p:nvSpPr>
            <p:spPr>
              <a:xfrm>
                <a:off x="5055190" y="4413086"/>
                <a:ext cx="120903" cy="134073"/>
              </a:xfrm>
              <a:custGeom>
                <a:avLst/>
                <a:gdLst>
                  <a:gd name="connsiteX0" fmla="*/ 113283 w 120903"/>
                  <a:gd name="connsiteY0" fmla="*/ 62105 h 134073"/>
                  <a:gd name="connsiteX1" fmla="*/ 104923 w 120903"/>
                  <a:gd name="connsiteY1" fmla="*/ 0 h 134073"/>
                  <a:gd name="connsiteX2" fmla="*/ 75094 w 120903"/>
                  <a:gd name="connsiteY2" fmla="*/ 26315 h 134073"/>
                  <a:gd name="connsiteX3" fmla="*/ 55442 w 120903"/>
                  <a:gd name="connsiteY3" fmla="*/ 82920 h 134073"/>
                  <a:gd name="connsiteX4" fmla="*/ 19579 w 120903"/>
                  <a:gd name="connsiteY4" fmla="*/ 64359 h 134073"/>
                  <a:gd name="connsiteX5" fmla="*/ 13230 w 120903"/>
                  <a:gd name="connsiteY5" fmla="*/ 79504 h 134073"/>
                  <a:gd name="connsiteX6" fmla="*/ 0 w 120903"/>
                  <a:gd name="connsiteY6" fmla="*/ 87258 h 134073"/>
                  <a:gd name="connsiteX7" fmla="*/ 29417 w 120903"/>
                  <a:gd name="connsiteY7" fmla="*/ 111320 h 134073"/>
                  <a:gd name="connsiteX8" fmla="*/ 71483 w 120903"/>
                  <a:gd name="connsiteY8" fmla="*/ 134073 h 134073"/>
                  <a:gd name="connsiteX9" fmla="*/ 90675 w 120903"/>
                  <a:gd name="connsiteY9" fmla="*/ 115754 h 134073"/>
                  <a:gd name="connsiteX10" fmla="*/ 113283 w 120903"/>
                  <a:gd name="connsiteY10" fmla="*/ 62105 h 13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03" h="134073">
                    <a:moveTo>
                      <a:pt x="113283" y="62105"/>
                    </a:moveTo>
                    <a:cubicBezTo>
                      <a:pt x="113283" y="62105"/>
                      <a:pt x="135091" y="19191"/>
                      <a:pt x="104923" y="0"/>
                    </a:cubicBezTo>
                    <a:cubicBezTo>
                      <a:pt x="92129" y="3610"/>
                      <a:pt x="82702" y="8239"/>
                      <a:pt x="75094" y="26315"/>
                    </a:cubicBezTo>
                    <a:cubicBezTo>
                      <a:pt x="67485" y="44392"/>
                      <a:pt x="55442" y="82920"/>
                      <a:pt x="55442" y="82920"/>
                    </a:cubicBezTo>
                    <a:lnTo>
                      <a:pt x="19579" y="64359"/>
                    </a:lnTo>
                    <a:cubicBezTo>
                      <a:pt x="18687" y="69838"/>
                      <a:pt x="16511" y="75026"/>
                      <a:pt x="13230" y="79504"/>
                    </a:cubicBezTo>
                    <a:cubicBezTo>
                      <a:pt x="9840" y="83529"/>
                      <a:pt x="5169" y="86267"/>
                      <a:pt x="0" y="87258"/>
                    </a:cubicBezTo>
                    <a:cubicBezTo>
                      <a:pt x="0" y="87258"/>
                      <a:pt x="17301" y="102281"/>
                      <a:pt x="29417" y="111320"/>
                    </a:cubicBezTo>
                    <a:cubicBezTo>
                      <a:pt x="41533" y="120358"/>
                      <a:pt x="62978" y="134073"/>
                      <a:pt x="71483" y="134073"/>
                    </a:cubicBezTo>
                    <a:cubicBezTo>
                      <a:pt x="79988" y="134073"/>
                      <a:pt x="85610" y="126973"/>
                      <a:pt x="90675" y="115754"/>
                    </a:cubicBezTo>
                    <a:cubicBezTo>
                      <a:pt x="95739" y="104535"/>
                      <a:pt x="113283" y="62105"/>
                      <a:pt x="113283" y="62105"/>
                    </a:cubicBezTo>
                    <a:close/>
                  </a:path>
                </a:pathLst>
              </a:custGeom>
              <a:solidFill>
                <a:srgbClr val="BA68C8"/>
              </a:solidFill>
              <a:ln w="2419" cap="flat">
                <a:noFill/>
                <a:prstDash val="solid"/>
                <a:miter/>
              </a:ln>
            </p:spPr>
            <p:txBody>
              <a:bodyPr rtlCol="0" anchor="ctr"/>
              <a:lstStyle/>
              <a:p>
                <a:endParaRPr lang="en-US"/>
              </a:p>
            </p:txBody>
          </p:sp>
          <p:sp>
            <p:nvSpPr>
              <p:cNvPr id="1583" name="Freeform: Shape 1582">
                <a:extLst>
                  <a:ext uri="{FF2B5EF4-FFF2-40B4-BE49-F238E27FC236}">
                    <a16:creationId xmlns="" xmlns:a16="http://schemas.microsoft.com/office/drawing/2014/main" id="{227AE213-025F-4FD9-B704-90690E516FCB}"/>
                  </a:ext>
                </a:extLst>
              </p:cNvPr>
              <p:cNvSpPr/>
              <p:nvPr/>
            </p:nvSpPr>
            <p:spPr>
              <a:xfrm>
                <a:off x="5108330" y="4494819"/>
                <a:ext cx="2302" cy="11146"/>
              </a:xfrm>
              <a:custGeom>
                <a:avLst/>
                <a:gdLst>
                  <a:gd name="connsiteX0" fmla="*/ 0 w 2302"/>
                  <a:gd name="connsiteY0" fmla="*/ 0 h 11146"/>
                  <a:gd name="connsiteX1" fmla="*/ 679 w 2302"/>
                  <a:gd name="connsiteY1" fmla="*/ 11147 h 11146"/>
                  <a:gd name="connsiteX2" fmla="*/ 2302 w 2302"/>
                  <a:gd name="connsiteY2" fmla="*/ 1187 h 11146"/>
                  <a:gd name="connsiteX3" fmla="*/ 0 w 2302"/>
                  <a:gd name="connsiteY3" fmla="*/ 0 h 11146"/>
                </a:gdLst>
                <a:ahLst/>
                <a:cxnLst>
                  <a:cxn ang="0">
                    <a:pos x="connsiteX0" y="connsiteY0"/>
                  </a:cxn>
                  <a:cxn ang="0">
                    <a:pos x="connsiteX1" y="connsiteY1"/>
                  </a:cxn>
                  <a:cxn ang="0">
                    <a:pos x="connsiteX2" y="connsiteY2"/>
                  </a:cxn>
                  <a:cxn ang="0">
                    <a:pos x="connsiteX3" y="connsiteY3"/>
                  </a:cxn>
                </a:cxnLst>
                <a:rect l="l" t="t" r="r" b="b"/>
                <a:pathLst>
                  <a:path w="2302" h="11146">
                    <a:moveTo>
                      <a:pt x="0" y="0"/>
                    </a:moveTo>
                    <a:lnTo>
                      <a:pt x="679" y="11147"/>
                    </a:lnTo>
                    <a:lnTo>
                      <a:pt x="2302" y="1187"/>
                    </a:lnTo>
                    <a:lnTo>
                      <a:pt x="0" y="0"/>
                    </a:lnTo>
                    <a:close/>
                  </a:path>
                </a:pathLst>
              </a:custGeom>
              <a:solidFill>
                <a:srgbClr val="000000">
                  <a:alpha val="20000"/>
                </a:srgbClr>
              </a:solidFill>
              <a:ln w="2419" cap="flat">
                <a:noFill/>
                <a:prstDash val="solid"/>
                <a:miter/>
              </a:ln>
            </p:spPr>
            <p:txBody>
              <a:bodyPr rtlCol="0" anchor="ctr"/>
              <a:lstStyle/>
              <a:p>
                <a:endParaRPr lang="en-US"/>
              </a:p>
            </p:txBody>
          </p:sp>
          <p:sp>
            <p:nvSpPr>
              <p:cNvPr id="1584" name="Freeform: Shape 1583">
                <a:extLst>
                  <a:ext uri="{FF2B5EF4-FFF2-40B4-BE49-F238E27FC236}">
                    <a16:creationId xmlns="" xmlns:a16="http://schemas.microsoft.com/office/drawing/2014/main" id="{979C5ADF-445E-4974-8940-F49AC2892628}"/>
                  </a:ext>
                </a:extLst>
              </p:cNvPr>
              <p:cNvSpPr/>
              <p:nvPr/>
            </p:nvSpPr>
            <p:spPr>
              <a:xfrm>
                <a:off x="5075642" y="4702677"/>
                <a:ext cx="12430" cy="47709"/>
              </a:xfrm>
              <a:custGeom>
                <a:avLst/>
                <a:gdLst>
                  <a:gd name="connsiteX0" fmla="*/ 12430 w 12430"/>
                  <a:gd name="connsiteY0" fmla="*/ 4556 h 47709"/>
                  <a:gd name="connsiteX1" fmla="*/ 7584 w 12430"/>
                  <a:gd name="connsiteY1" fmla="*/ 43471 h 47709"/>
                  <a:gd name="connsiteX2" fmla="*/ 2980 w 12430"/>
                  <a:gd name="connsiteY2" fmla="*/ 43471 h 47709"/>
                  <a:gd name="connsiteX3" fmla="*/ 4458 w 12430"/>
                  <a:gd name="connsiteY3" fmla="*/ 0 h 47709"/>
                </a:gdLst>
                <a:ahLst/>
                <a:cxnLst>
                  <a:cxn ang="0">
                    <a:pos x="connsiteX0" y="connsiteY0"/>
                  </a:cxn>
                  <a:cxn ang="0">
                    <a:pos x="connsiteX1" y="connsiteY1"/>
                  </a:cxn>
                  <a:cxn ang="0">
                    <a:pos x="connsiteX2" y="connsiteY2"/>
                  </a:cxn>
                  <a:cxn ang="0">
                    <a:pos x="connsiteX3" y="connsiteY3"/>
                  </a:cxn>
                </a:cxnLst>
                <a:rect l="l" t="t" r="r" b="b"/>
                <a:pathLst>
                  <a:path w="12430" h="47709">
                    <a:moveTo>
                      <a:pt x="12430" y="4556"/>
                    </a:moveTo>
                    <a:cubicBezTo>
                      <a:pt x="4821" y="18925"/>
                      <a:pt x="7293" y="37220"/>
                      <a:pt x="7584" y="43471"/>
                    </a:cubicBezTo>
                    <a:cubicBezTo>
                      <a:pt x="7874" y="49723"/>
                      <a:pt x="4724" y="48487"/>
                      <a:pt x="2980" y="43471"/>
                    </a:cubicBezTo>
                    <a:cubicBezTo>
                      <a:pt x="1235" y="38456"/>
                      <a:pt x="-3466" y="17931"/>
                      <a:pt x="4458" y="0"/>
                    </a:cubicBezTo>
                    <a:close/>
                  </a:path>
                </a:pathLst>
              </a:custGeom>
              <a:solidFill>
                <a:srgbClr val="EBEBEB"/>
              </a:solidFill>
              <a:ln w="2419" cap="flat">
                <a:noFill/>
                <a:prstDash val="solid"/>
                <a:miter/>
              </a:ln>
            </p:spPr>
            <p:txBody>
              <a:bodyPr rtlCol="0" anchor="ctr"/>
              <a:lstStyle/>
              <a:p>
                <a:endParaRPr lang="en-US"/>
              </a:p>
            </p:txBody>
          </p:sp>
          <p:sp>
            <p:nvSpPr>
              <p:cNvPr id="1585" name="Freeform: Shape 1584">
                <a:extLst>
                  <a:ext uri="{FF2B5EF4-FFF2-40B4-BE49-F238E27FC236}">
                    <a16:creationId xmlns="" xmlns:a16="http://schemas.microsoft.com/office/drawing/2014/main" id="{C49ECB1B-ADB7-4F4B-A3EC-8A49A18C8A2E}"/>
                  </a:ext>
                </a:extLst>
              </p:cNvPr>
              <p:cNvSpPr/>
              <p:nvPr/>
            </p:nvSpPr>
            <p:spPr>
              <a:xfrm>
                <a:off x="5063526" y="4718060"/>
                <a:ext cx="39085" cy="50139"/>
              </a:xfrm>
              <a:custGeom>
                <a:avLst/>
                <a:gdLst>
                  <a:gd name="connsiteX0" fmla="*/ 39086 w 39085"/>
                  <a:gd name="connsiteY0" fmla="*/ 33832 h 50139"/>
                  <a:gd name="connsiteX1" fmla="*/ 20985 w 39085"/>
                  <a:gd name="connsiteY1" fmla="*/ 2452 h 50139"/>
                  <a:gd name="connsiteX2" fmla="*/ 7730 w 39085"/>
                  <a:gd name="connsiteY2" fmla="*/ 1531 h 50139"/>
                  <a:gd name="connsiteX3" fmla="*/ 7730 w 39085"/>
                  <a:gd name="connsiteY3" fmla="*/ 1531 h 50139"/>
                  <a:gd name="connsiteX4" fmla="*/ 0 w 39085"/>
                  <a:gd name="connsiteY4" fmla="*/ 5989 h 50139"/>
                  <a:gd name="connsiteX5" fmla="*/ 25976 w 39085"/>
                  <a:gd name="connsiteY5" fmla="*/ 50139 h 50139"/>
                  <a:gd name="connsiteX6" fmla="*/ 33585 w 39085"/>
                  <a:gd name="connsiteY6" fmla="*/ 45778 h 50139"/>
                  <a:gd name="connsiteX7" fmla="*/ 33585 w 39085"/>
                  <a:gd name="connsiteY7" fmla="*/ 45778 h 50139"/>
                  <a:gd name="connsiteX8" fmla="*/ 39086 w 39085"/>
                  <a:gd name="connsiteY8" fmla="*/ 33832 h 5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85" h="50139">
                    <a:moveTo>
                      <a:pt x="39086" y="33832"/>
                    </a:moveTo>
                    <a:cubicBezTo>
                      <a:pt x="38400" y="21083"/>
                      <a:pt x="31678" y="9428"/>
                      <a:pt x="20985" y="2452"/>
                    </a:cubicBezTo>
                    <a:cubicBezTo>
                      <a:pt x="15726" y="-577"/>
                      <a:pt x="11025" y="-698"/>
                      <a:pt x="7730" y="1531"/>
                    </a:cubicBezTo>
                    <a:lnTo>
                      <a:pt x="7730" y="1531"/>
                    </a:lnTo>
                    <a:lnTo>
                      <a:pt x="0" y="5989"/>
                    </a:lnTo>
                    <a:lnTo>
                      <a:pt x="25976" y="50139"/>
                    </a:lnTo>
                    <a:lnTo>
                      <a:pt x="33585" y="45778"/>
                    </a:lnTo>
                    <a:lnTo>
                      <a:pt x="33585" y="45778"/>
                    </a:lnTo>
                    <a:cubicBezTo>
                      <a:pt x="36953" y="43791"/>
                      <a:pt x="39086" y="39720"/>
                      <a:pt x="39086" y="33832"/>
                    </a:cubicBezTo>
                    <a:close/>
                  </a:path>
                </a:pathLst>
              </a:custGeom>
              <a:solidFill>
                <a:srgbClr val="455A64"/>
              </a:solidFill>
              <a:ln w="2419" cap="flat">
                <a:noFill/>
                <a:prstDash val="solid"/>
                <a:miter/>
              </a:ln>
            </p:spPr>
            <p:txBody>
              <a:bodyPr rtlCol="0" anchor="ctr"/>
              <a:lstStyle/>
              <a:p>
                <a:endParaRPr lang="en-US"/>
              </a:p>
            </p:txBody>
          </p:sp>
          <p:sp>
            <p:nvSpPr>
              <p:cNvPr id="1586" name="Freeform: Shape 1585">
                <a:extLst>
                  <a:ext uri="{FF2B5EF4-FFF2-40B4-BE49-F238E27FC236}">
                    <a16:creationId xmlns="" xmlns:a16="http://schemas.microsoft.com/office/drawing/2014/main" id="{2585A413-30BE-4E3C-A2B0-41D95CD5AEC1}"/>
                  </a:ext>
                </a:extLst>
              </p:cNvPr>
              <p:cNvSpPr/>
              <p:nvPr/>
            </p:nvSpPr>
            <p:spPr>
              <a:xfrm>
                <a:off x="5058219" y="4722730"/>
                <a:ext cx="36201" cy="46775"/>
              </a:xfrm>
              <a:custGeom>
                <a:avLst/>
                <a:gdLst>
                  <a:gd name="connsiteX0" fmla="*/ 18101 w 36201"/>
                  <a:gd name="connsiteY0" fmla="*/ 2483 h 46775"/>
                  <a:gd name="connsiteX1" fmla="*/ 36202 w 36201"/>
                  <a:gd name="connsiteY1" fmla="*/ 33839 h 46775"/>
                  <a:gd name="connsiteX2" fmla="*/ 18101 w 36201"/>
                  <a:gd name="connsiteY2" fmla="*/ 44307 h 46775"/>
                  <a:gd name="connsiteX3" fmla="*/ 0 w 36201"/>
                  <a:gd name="connsiteY3" fmla="*/ 12927 h 46775"/>
                  <a:gd name="connsiteX4" fmla="*/ 18101 w 36201"/>
                  <a:gd name="connsiteY4" fmla="*/ 2483 h 46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01" h="46775">
                    <a:moveTo>
                      <a:pt x="18101" y="2483"/>
                    </a:moveTo>
                    <a:cubicBezTo>
                      <a:pt x="28790" y="9450"/>
                      <a:pt x="35514" y="21098"/>
                      <a:pt x="36202" y="33839"/>
                    </a:cubicBezTo>
                    <a:cubicBezTo>
                      <a:pt x="36202" y="45397"/>
                      <a:pt x="28109" y="50074"/>
                      <a:pt x="18101" y="44307"/>
                    </a:cubicBezTo>
                    <a:cubicBezTo>
                      <a:pt x="7408" y="37330"/>
                      <a:pt x="686" y="25675"/>
                      <a:pt x="0" y="12927"/>
                    </a:cubicBezTo>
                    <a:cubicBezTo>
                      <a:pt x="0" y="1320"/>
                      <a:pt x="8093" y="-3284"/>
                      <a:pt x="18101" y="2483"/>
                    </a:cubicBezTo>
                    <a:close/>
                  </a:path>
                </a:pathLst>
              </a:custGeom>
              <a:solidFill>
                <a:srgbClr val="37474F"/>
              </a:solidFill>
              <a:ln w="2419" cap="flat">
                <a:noFill/>
                <a:prstDash val="solid"/>
                <a:miter/>
              </a:ln>
            </p:spPr>
            <p:txBody>
              <a:bodyPr rtlCol="0" anchor="ctr"/>
              <a:lstStyle/>
              <a:p>
                <a:endParaRPr lang="en-US"/>
              </a:p>
            </p:txBody>
          </p:sp>
          <p:sp>
            <p:nvSpPr>
              <p:cNvPr id="1587" name="Freeform: Shape 1586">
                <a:extLst>
                  <a:ext uri="{FF2B5EF4-FFF2-40B4-BE49-F238E27FC236}">
                    <a16:creationId xmlns="" xmlns:a16="http://schemas.microsoft.com/office/drawing/2014/main" id="{C701B1A2-8B95-4A87-8A6F-4C2985165C94}"/>
                  </a:ext>
                </a:extLst>
              </p:cNvPr>
              <p:cNvSpPr/>
              <p:nvPr/>
            </p:nvSpPr>
            <p:spPr>
              <a:xfrm>
                <a:off x="5069947" y="4737886"/>
                <a:ext cx="12745" cy="16462"/>
              </a:xfrm>
              <a:custGeom>
                <a:avLst/>
                <a:gdLst>
                  <a:gd name="connsiteX0" fmla="*/ 6373 w 12745"/>
                  <a:gd name="connsiteY0" fmla="*/ 872 h 16462"/>
                  <a:gd name="connsiteX1" fmla="*/ 12746 w 12745"/>
                  <a:gd name="connsiteY1" fmla="*/ 11922 h 16462"/>
                  <a:gd name="connsiteX2" fmla="*/ 6373 w 12745"/>
                  <a:gd name="connsiteY2" fmla="*/ 15605 h 16462"/>
                  <a:gd name="connsiteX3" fmla="*/ 0 w 12745"/>
                  <a:gd name="connsiteY3" fmla="*/ 4555 h 16462"/>
                  <a:gd name="connsiteX4" fmla="*/ 6373 w 12745"/>
                  <a:gd name="connsiteY4" fmla="*/ 872 h 16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5" h="16462">
                    <a:moveTo>
                      <a:pt x="6373" y="872"/>
                    </a:moveTo>
                    <a:cubicBezTo>
                      <a:pt x="10134" y="3332"/>
                      <a:pt x="12501" y="7434"/>
                      <a:pt x="12746" y="11922"/>
                    </a:cubicBezTo>
                    <a:cubicBezTo>
                      <a:pt x="12746" y="15969"/>
                      <a:pt x="9887" y="17616"/>
                      <a:pt x="6373" y="15605"/>
                    </a:cubicBezTo>
                    <a:cubicBezTo>
                      <a:pt x="2612" y="13146"/>
                      <a:pt x="245" y="9043"/>
                      <a:pt x="0" y="4555"/>
                    </a:cubicBezTo>
                    <a:cubicBezTo>
                      <a:pt x="0" y="485"/>
                      <a:pt x="2859" y="-1163"/>
                      <a:pt x="6373" y="872"/>
                    </a:cubicBezTo>
                    <a:close/>
                  </a:path>
                </a:pathLst>
              </a:custGeom>
              <a:solidFill>
                <a:srgbClr val="263238"/>
              </a:solidFill>
              <a:ln w="2419" cap="flat">
                <a:noFill/>
                <a:prstDash val="solid"/>
                <a:miter/>
              </a:ln>
            </p:spPr>
            <p:txBody>
              <a:bodyPr rtlCol="0" anchor="ctr"/>
              <a:lstStyle/>
              <a:p>
                <a:endParaRPr lang="en-US"/>
              </a:p>
            </p:txBody>
          </p:sp>
          <p:sp>
            <p:nvSpPr>
              <p:cNvPr id="1588" name="Freeform: Shape 1587">
                <a:extLst>
                  <a:ext uri="{FF2B5EF4-FFF2-40B4-BE49-F238E27FC236}">
                    <a16:creationId xmlns="" xmlns:a16="http://schemas.microsoft.com/office/drawing/2014/main" id="{2477B17D-46B0-4E78-8A8C-653B91793F78}"/>
                  </a:ext>
                </a:extLst>
              </p:cNvPr>
              <p:cNvSpPr/>
              <p:nvPr/>
            </p:nvSpPr>
            <p:spPr>
              <a:xfrm>
                <a:off x="5070236" y="4702096"/>
                <a:ext cx="12457" cy="47685"/>
              </a:xfrm>
              <a:custGeom>
                <a:avLst/>
                <a:gdLst>
                  <a:gd name="connsiteX0" fmla="*/ 12457 w 12457"/>
                  <a:gd name="connsiteY0" fmla="*/ 4531 h 47685"/>
                  <a:gd name="connsiteX1" fmla="*/ 7611 w 12457"/>
                  <a:gd name="connsiteY1" fmla="*/ 43447 h 47685"/>
                  <a:gd name="connsiteX2" fmla="*/ 2983 w 12457"/>
                  <a:gd name="connsiteY2" fmla="*/ 43447 h 47685"/>
                  <a:gd name="connsiteX3" fmla="*/ 4485 w 12457"/>
                  <a:gd name="connsiteY3" fmla="*/ 0 h 47685"/>
                </a:gdLst>
                <a:ahLst/>
                <a:cxnLst>
                  <a:cxn ang="0">
                    <a:pos x="connsiteX0" y="connsiteY0"/>
                  </a:cxn>
                  <a:cxn ang="0">
                    <a:pos x="connsiteX1" y="connsiteY1"/>
                  </a:cxn>
                  <a:cxn ang="0">
                    <a:pos x="connsiteX2" y="connsiteY2"/>
                  </a:cxn>
                  <a:cxn ang="0">
                    <a:pos x="connsiteX3" y="connsiteY3"/>
                  </a:cxn>
                </a:cxnLst>
                <a:rect l="l" t="t" r="r" b="b"/>
                <a:pathLst>
                  <a:path w="12457" h="47685">
                    <a:moveTo>
                      <a:pt x="12457" y="4531"/>
                    </a:moveTo>
                    <a:cubicBezTo>
                      <a:pt x="4873" y="18901"/>
                      <a:pt x="7320" y="37195"/>
                      <a:pt x="7611" y="43447"/>
                    </a:cubicBezTo>
                    <a:cubicBezTo>
                      <a:pt x="7902" y="49699"/>
                      <a:pt x="4752" y="48463"/>
                      <a:pt x="2983" y="43447"/>
                    </a:cubicBezTo>
                    <a:cubicBezTo>
                      <a:pt x="1214" y="38431"/>
                      <a:pt x="-3463" y="17907"/>
                      <a:pt x="4485" y="0"/>
                    </a:cubicBezTo>
                    <a:close/>
                  </a:path>
                </a:pathLst>
              </a:custGeom>
              <a:solidFill>
                <a:srgbClr val="FAFAFA"/>
              </a:solidFill>
              <a:ln w="2419" cap="flat">
                <a:noFill/>
                <a:prstDash val="solid"/>
                <a:miter/>
              </a:ln>
            </p:spPr>
            <p:txBody>
              <a:bodyPr rtlCol="0" anchor="ctr"/>
              <a:lstStyle/>
              <a:p>
                <a:endParaRPr lang="en-US"/>
              </a:p>
            </p:txBody>
          </p:sp>
          <p:sp>
            <p:nvSpPr>
              <p:cNvPr id="1589" name="Freeform: Shape 1588">
                <a:extLst>
                  <a:ext uri="{FF2B5EF4-FFF2-40B4-BE49-F238E27FC236}">
                    <a16:creationId xmlns="" xmlns:a16="http://schemas.microsoft.com/office/drawing/2014/main" id="{9A505D8E-D550-4EC8-8874-7A74B3F4CA0C}"/>
                  </a:ext>
                </a:extLst>
              </p:cNvPr>
              <p:cNvSpPr/>
              <p:nvPr/>
            </p:nvSpPr>
            <p:spPr>
              <a:xfrm>
                <a:off x="5070189" y="4615977"/>
                <a:ext cx="50135" cy="114155"/>
              </a:xfrm>
              <a:custGeom>
                <a:avLst/>
                <a:gdLst>
                  <a:gd name="connsiteX0" fmla="*/ 46985 w 50135"/>
                  <a:gd name="connsiteY0" fmla="*/ 114155 h 114155"/>
                  <a:gd name="connsiteX1" fmla="*/ 9523 w 50135"/>
                  <a:gd name="connsiteY1" fmla="*/ 92516 h 114155"/>
                  <a:gd name="connsiteX2" fmla="*/ 0 w 50135"/>
                  <a:gd name="connsiteY2" fmla="*/ 76039 h 114155"/>
                  <a:gd name="connsiteX3" fmla="*/ 0 w 50135"/>
                  <a:gd name="connsiteY3" fmla="*/ 0 h 114155"/>
                  <a:gd name="connsiteX4" fmla="*/ 6276 w 50135"/>
                  <a:gd name="connsiteY4" fmla="*/ 3611 h 114155"/>
                  <a:gd name="connsiteX5" fmla="*/ 6276 w 50135"/>
                  <a:gd name="connsiteY5" fmla="*/ 76039 h 114155"/>
                  <a:gd name="connsiteX6" fmla="*/ 12673 w 50135"/>
                  <a:gd name="connsiteY6" fmla="*/ 87088 h 114155"/>
                  <a:gd name="connsiteX7" fmla="*/ 50135 w 50135"/>
                  <a:gd name="connsiteY7" fmla="*/ 108727 h 11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135" h="114155">
                    <a:moveTo>
                      <a:pt x="46985" y="114155"/>
                    </a:moveTo>
                    <a:lnTo>
                      <a:pt x="9523" y="92516"/>
                    </a:lnTo>
                    <a:cubicBezTo>
                      <a:pt x="3647" y="89107"/>
                      <a:pt x="22" y="82833"/>
                      <a:pt x="0" y="76039"/>
                    </a:cubicBezTo>
                    <a:lnTo>
                      <a:pt x="0" y="0"/>
                    </a:lnTo>
                    <a:lnTo>
                      <a:pt x="6276" y="3611"/>
                    </a:lnTo>
                    <a:lnTo>
                      <a:pt x="6276" y="76039"/>
                    </a:lnTo>
                    <a:cubicBezTo>
                      <a:pt x="6286" y="80599"/>
                      <a:pt x="8723" y="84808"/>
                      <a:pt x="12673" y="87088"/>
                    </a:cubicBezTo>
                    <a:lnTo>
                      <a:pt x="50135" y="108727"/>
                    </a:lnTo>
                    <a:close/>
                  </a:path>
                </a:pathLst>
              </a:custGeom>
              <a:solidFill>
                <a:srgbClr val="E0E0E0"/>
              </a:solidFill>
              <a:ln w="2419" cap="flat">
                <a:noFill/>
                <a:prstDash val="solid"/>
                <a:miter/>
              </a:ln>
            </p:spPr>
            <p:txBody>
              <a:bodyPr rtlCol="0" anchor="ctr"/>
              <a:lstStyle/>
              <a:p>
                <a:endParaRPr lang="en-US"/>
              </a:p>
            </p:txBody>
          </p:sp>
          <p:sp>
            <p:nvSpPr>
              <p:cNvPr id="1590" name="Freeform: Shape 1589">
                <a:extLst>
                  <a:ext uri="{FF2B5EF4-FFF2-40B4-BE49-F238E27FC236}">
                    <a16:creationId xmlns="" xmlns:a16="http://schemas.microsoft.com/office/drawing/2014/main" id="{A6E99188-12CA-41ED-9B9B-6F2217A91489}"/>
                  </a:ext>
                </a:extLst>
              </p:cNvPr>
              <p:cNvSpPr/>
              <p:nvPr/>
            </p:nvSpPr>
            <p:spPr>
              <a:xfrm>
                <a:off x="5097741" y="4636185"/>
                <a:ext cx="157020" cy="195331"/>
              </a:xfrm>
              <a:custGeom>
                <a:avLst/>
                <a:gdLst>
                  <a:gd name="connsiteX0" fmla="*/ 87137 w 157020"/>
                  <a:gd name="connsiteY0" fmla="*/ 12093 h 195331"/>
                  <a:gd name="connsiteX1" fmla="*/ 82678 w 157020"/>
                  <a:gd name="connsiteY1" fmla="*/ 9500 h 195331"/>
                  <a:gd name="connsiteX2" fmla="*/ 52195 w 157020"/>
                  <a:gd name="connsiteY2" fmla="*/ 1 h 195331"/>
                  <a:gd name="connsiteX3" fmla="*/ 51516 w 157020"/>
                  <a:gd name="connsiteY3" fmla="*/ 1 h 195331"/>
                  <a:gd name="connsiteX4" fmla="*/ 46670 w 157020"/>
                  <a:gd name="connsiteY4" fmla="*/ 268 h 195331"/>
                  <a:gd name="connsiteX5" fmla="*/ 10953 w 157020"/>
                  <a:gd name="connsiteY5" fmla="*/ 20210 h 195331"/>
                  <a:gd name="connsiteX6" fmla="*/ 10444 w 157020"/>
                  <a:gd name="connsiteY6" fmla="*/ 20816 h 195331"/>
                  <a:gd name="connsiteX7" fmla="*/ 9596 w 157020"/>
                  <a:gd name="connsiteY7" fmla="*/ 21931 h 195331"/>
                  <a:gd name="connsiteX8" fmla="*/ 9063 w 157020"/>
                  <a:gd name="connsiteY8" fmla="*/ 22706 h 195331"/>
                  <a:gd name="connsiteX9" fmla="*/ 8384 w 157020"/>
                  <a:gd name="connsiteY9" fmla="*/ 23675 h 195331"/>
                  <a:gd name="connsiteX10" fmla="*/ 7221 w 157020"/>
                  <a:gd name="connsiteY10" fmla="*/ 25590 h 195331"/>
                  <a:gd name="connsiteX11" fmla="*/ 6809 w 157020"/>
                  <a:gd name="connsiteY11" fmla="*/ 26292 h 195331"/>
                  <a:gd name="connsiteX12" fmla="*/ 6300 w 157020"/>
                  <a:gd name="connsiteY12" fmla="*/ 27262 h 195331"/>
                  <a:gd name="connsiteX13" fmla="*/ 6300 w 157020"/>
                  <a:gd name="connsiteY13" fmla="*/ 27383 h 195331"/>
                  <a:gd name="connsiteX14" fmla="*/ 0 w 157020"/>
                  <a:gd name="connsiteY14" fmla="*/ 52317 h 195331"/>
                  <a:gd name="connsiteX15" fmla="*/ 0 w 157020"/>
                  <a:gd name="connsiteY15" fmla="*/ 54401 h 195331"/>
                  <a:gd name="connsiteX16" fmla="*/ 0 w 157020"/>
                  <a:gd name="connsiteY16" fmla="*/ 57309 h 195331"/>
                  <a:gd name="connsiteX17" fmla="*/ 0 w 157020"/>
                  <a:gd name="connsiteY17" fmla="*/ 62446 h 195331"/>
                  <a:gd name="connsiteX18" fmla="*/ 69763 w 157020"/>
                  <a:gd name="connsiteY18" fmla="*/ 183265 h 195331"/>
                  <a:gd name="connsiteX19" fmla="*/ 74197 w 157020"/>
                  <a:gd name="connsiteY19" fmla="*/ 185833 h 195331"/>
                  <a:gd name="connsiteX20" fmla="*/ 104705 w 157020"/>
                  <a:gd name="connsiteY20" fmla="*/ 195332 h 195331"/>
                  <a:gd name="connsiteX21" fmla="*/ 105335 w 157020"/>
                  <a:gd name="connsiteY21" fmla="*/ 195332 h 195331"/>
                  <a:gd name="connsiteX22" fmla="*/ 107152 w 157020"/>
                  <a:gd name="connsiteY22" fmla="*/ 195332 h 195331"/>
                  <a:gd name="connsiteX23" fmla="*/ 107734 w 157020"/>
                  <a:gd name="connsiteY23" fmla="*/ 195332 h 195331"/>
                  <a:gd name="connsiteX24" fmla="*/ 109260 w 157020"/>
                  <a:gd name="connsiteY24" fmla="*/ 195187 h 195331"/>
                  <a:gd name="connsiteX25" fmla="*/ 110036 w 157020"/>
                  <a:gd name="connsiteY25" fmla="*/ 195187 h 195331"/>
                  <a:gd name="connsiteX26" fmla="*/ 110448 w 157020"/>
                  <a:gd name="connsiteY26" fmla="*/ 195187 h 195331"/>
                  <a:gd name="connsiteX27" fmla="*/ 146965 w 157020"/>
                  <a:gd name="connsiteY27" fmla="*/ 174008 h 195331"/>
                  <a:gd name="connsiteX28" fmla="*/ 148031 w 157020"/>
                  <a:gd name="connsiteY28" fmla="*/ 172506 h 195331"/>
                  <a:gd name="connsiteX29" fmla="*/ 148152 w 157020"/>
                  <a:gd name="connsiteY29" fmla="*/ 172336 h 195331"/>
                  <a:gd name="connsiteX30" fmla="*/ 149315 w 157020"/>
                  <a:gd name="connsiteY30" fmla="*/ 170519 h 195331"/>
                  <a:gd name="connsiteX31" fmla="*/ 157021 w 157020"/>
                  <a:gd name="connsiteY31" fmla="*/ 143161 h 195331"/>
                  <a:gd name="connsiteX32" fmla="*/ 157021 w 157020"/>
                  <a:gd name="connsiteY32" fmla="*/ 133008 h 195331"/>
                  <a:gd name="connsiteX33" fmla="*/ 87137 w 157020"/>
                  <a:gd name="connsiteY33" fmla="*/ 12093 h 195331"/>
                  <a:gd name="connsiteX34" fmla="*/ 71823 w 157020"/>
                  <a:gd name="connsiteY34" fmla="*/ 169477 h 195331"/>
                  <a:gd name="connsiteX35" fmla="*/ 12940 w 157020"/>
                  <a:gd name="connsiteY35" fmla="*/ 67462 h 195331"/>
                  <a:gd name="connsiteX36" fmla="*/ 71823 w 157020"/>
                  <a:gd name="connsiteY36" fmla="*/ 33538 h 195331"/>
                  <a:gd name="connsiteX37" fmla="*/ 130730 w 157020"/>
                  <a:gd name="connsiteY37" fmla="*/ 135528 h 195331"/>
                  <a:gd name="connsiteX38" fmla="*/ 71823 w 157020"/>
                  <a:gd name="connsiteY38" fmla="*/ 169477 h 19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7020" h="195331">
                    <a:moveTo>
                      <a:pt x="87137" y="12093"/>
                    </a:moveTo>
                    <a:lnTo>
                      <a:pt x="82678" y="9500"/>
                    </a:lnTo>
                    <a:cubicBezTo>
                      <a:pt x="73490" y="3796"/>
                      <a:pt x="62997" y="527"/>
                      <a:pt x="52195" y="1"/>
                    </a:cubicBezTo>
                    <a:lnTo>
                      <a:pt x="51516" y="1"/>
                    </a:lnTo>
                    <a:cubicBezTo>
                      <a:pt x="49898" y="-11"/>
                      <a:pt x="48279" y="76"/>
                      <a:pt x="46670" y="268"/>
                    </a:cubicBezTo>
                    <a:cubicBezTo>
                      <a:pt x="32550" y="1789"/>
                      <a:pt x="19657" y="8989"/>
                      <a:pt x="10953" y="20210"/>
                    </a:cubicBezTo>
                    <a:lnTo>
                      <a:pt x="10444" y="20816"/>
                    </a:lnTo>
                    <a:cubicBezTo>
                      <a:pt x="10153" y="21180"/>
                      <a:pt x="9862" y="21543"/>
                      <a:pt x="9596" y="21931"/>
                    </a:cubicBezTo>
                    <a:lnTo>
                      <a:pt x="9063" y="22706"/>
                    </a:lnTo>
                    <a:cubicBezTo>
                      <a:pt x="8820" y="23021"/>
                      <a:pt x="8602" y="23360"/>
                      <a:pt x="8384" y="23675"/>
                    </a:cubicBezTo>
                    <a:cubicBezTo>
                      <a:pt x="8166" y="23990"/>
                      <a:pt x="7585" y="24935"/>
                      <a:pt x="7221" y="25590"/>
                    </a:cubicBezTo>
                    <a:lnTo>
                      <a:pt x="6809" y="26292"/>
                    </a:lnTo>
                    <a:lnTo>
                      <a:pt x="6300" y="27262"/>
                    </a:lnTo>
                    <a:lnTo>
                      <a:pt x="6300" y="27383"/>
                    </a:lnTo>
                    <a:cubicBezTo>
                      <a:pt x="2149" y="35038"/>
                      <a:pt x="-17" y="43611"/>
                      <a:pt x="0" y="52317"/>
                    </a:cubicBezTo>
                    <a:lnTo>
                      <a:pt x="0" y="54401"/>
                    </a:lnTo>
                    <a:cubicBezTo>
                      <a:pt x="0" y="55346"/>
                      <a:pt x="0" y="56315"/>
                      <a:pt x="0" y="57309"/>
                    </a:cubicBezTo>
                    <a:lnTo>
                      <a:pt x="0" y="62446"/>
                    </a:lnTo>
                    <a:cubicBezTo>
                      <a:pt x="0" y="106935"/>
                      <a:pt x="31210" y="161044"/>
                      <a:pt x="69763" y="183265"/>
                    </a:cubicBezTo>
                    <a:lnTo>
                      <a:pt x="74197" y="185833"/>
                    </a:lnTo>
                    <a:cubicBezTo>
                      <a:pt x="83393" y="191544"/>
                      <a:pt x="93893" y="194813"/>
                      <a:pt x="104705" y="195332"/>
                    </a:cubicBezTo>
                    <a:lnTo>
                      <a:pt x="105335" y="195332"/>
                    </a:lnTo>
                    <a:cubicBezTo>
                      <a:pt x="105941" y="195332"/>
                      <a:pt x="106546" y="195332"/>
                      <a:pt x="107152" y="195332"/>
                    </a:cubicBezTo>
                    <a:lnTo>
                      <a:pt x="107734" y="195332"/>
                    </a:lnTo>
                    <a:lnTo>
                      <a:pt x="109260" y="195187"/>
                    </a:lnTo>
                    <a:cubicBezTo>
                      <a:pt x="109520" y="195201"/>
                      <a:pt x="109776" y="195201"/>
                      <a:pt x="110036" y="195187"/>
                    </a:cubicBezTo>
                    <a:lnTo>
                      <a:pt x="110448" y="195187"/>
                    </a:lnTo>
                    <a:cubicBezTo>
                      <a:pt x="125052" y="193563"/>
                      <a:pt x="138304" y="185879"/>
                      <a:pt x="146965" y="174008"/>
                    </a:cubicBezTo>
                    <a:cubicBezTo>
                      <a:pt x="147328" y="173523"/>
                      <a:pt x="147692" y="173015"/>
                      <a:pt x="148031" y="172506"/>
                    </a:cubicBezTo>
                    <a:lnTo>
                      <a:pt x="148152" y="172336"/>
                    </a:lnTo>
                    <a:cubicBezTo>
                      <a:pt x="148571" y="171738"/>
                      <a:pt x="148959" y="171132"/>
                      <a:pt x="149315" y="170519"/>
                    </a:cubicBezTo>
                    <a:cubicBezTo>
                      <a:pt x="154370" y="162290"/>
                      <a:pt x="157038" y="152818"/>
                      <a:pt x="157021" y="143161"/>
                    </a:cubicBezTo>
                    <a:lnTo>
                      <a:pt x="157021" y="133008"/>
                    </a:lnTo>
                    <a:cubicBezTo>
                      <a:pt x="156875" y="88398"/>
                      <a:pt x="125665" y="34313"/>
                      <a:pt x="87137" y="12093"/>
                    </a:cubicBezTo>
                    <a:close/>
                    <a:moveTo>
                      <a:pt x="71823" y="169477"/>
                    </a:moveTo>
                    <a:cubicBezTo>
                      <a:pt x="39304" y="150673"/>
                      <a:pt x="12940" y="105021"/>
                      <a:pt x="12940" y="67462"/>
                    </a:cubicBezTo>
                    <a:cubicBezTo>
                      <a:pt x="12940" y="29903"/>
                      <a:pt x="39304" y="14685"/>
                      <a:pt x="71823" y="33538"/>
                    </a:cubicBezTo>
                    <a:cubicBezTo>
                      <a:pt x="104341" y="52390"/>
                      <a:pt x="130730" y="97994"/>
                      <a:pt x="130730" y="135528"/>
                    </a:cubicBezTo>
                    <a:cubicBezTo>
                      <a:pt x="130730" y="173063"/>
                      <a:pt x="104366" y="188256"/>
                      <a:pt x="71823" y="169477"/>
                    </a:cubicBezTo>
                    <a:close/>
                  </a:path>
                </a:pathLst>
              </a:custGeom>
              <a:solidFill>
                <a:srgbClr val="455A64"/>
              </a:solidFill>
              <a:ln w="2419" cap="flat">
                <a:noFill/>
                <a:prstDash val="solid"/>
                <a:miter/>
              </a:ln>
            </p:spPr>
            <p:txBody>
              <a:bodyPr rtlCol="0" anchor="ctr"/>
              <a:lstStyle/>
              <a:p>
                <a:endParaRPr lang="en-US"/>
              </a:p>
            </p:txBody>
          </p:sp>
          <p:sp>
            <p:nvSpPr>
              <p:cNvPr id="1591" name="Freeform: Shape 1590">
                <a:extLst>
                  <a:ext uri="{FF2B5EF4-FFF2-40B4-BE49-F238E27FC236}">
                    <a16:creationId xmlns="" xmlns:a16="http://schemas.microsoft.com/office/drawing/2014/main" id="{CD9B216C-4990-4E24-99F5-65853E390371}"/>
                  </a:ext>
                </a:extLst>
              </p:cNvPr>
              <p:cNvSpPr/>
              <p:nvPr/>
            </p:nvSpPr>
            <p:spPr>
              <a:xfrm>
                <a:off x="5097711" y="4643734"/>
                <a:ext cx="143989" cy="187734"/>
              </a:xfrm>
              <a:custGeom>
                <a:avLst/>
                <a:gdLst>
                  <a:gd name="connsiteX0" fmla="*/ 74081 w 143989"/>
                  <a:gd name="connsiteY0" fmla="*/ 12080 h 187734"/>
                  <a:gd name="connsiteX1" fmla="*/ 69647 w 143989"/>
                  <a:gd name="connsiteY1" fmla="*/ 9511 h 187734"/>
                  <a:gd name="connsiteX2" fmla="*/ 20723 w 143989"/>
                  <a:gd name="connsiteY2" fmla="*/ 4398 h 187734"/>
                  <a:gd name="connsiteX3" fmla="*/ 19754 w 143989"/>
                  <a:gd name="connsiteY3" fmla="*/ 4980 h 187734"/>
                  <a:gd name="connsiteX4" fmla="*/ 19512 w 143989"/>
                  <a:gd name="connsiteY4" fmla="*/ 5125 h 187734"/>
                  <a:gd name="connsiteX5" fmla="*/ 18373 w 143989"/>
                  <a:gd name="connsiteY5" fmla="*/ 5852 h 187734"/>
                  <a:gd name="connsiteX6" fmla="*/ 17282 w 143989"/>
                  <a:gd name="connsiteY6" fmla="*/ 6627 h 187734"/>
                  <a:gd name="connsiteX7" fmla="*/ 15174 w 143989"/>
                  <a:gd name="connsiteY7" fmla="*/ 8299 h 187734"/>
                  <a:gd name="connsiteX8" fmla="*/ 14181 w 143989"/>
                  <a:gd name="connsiteY8" fmla="*/ 9196 h 187734"/>
                  <a:gd name="connsiteX9" fmla="*/ 12242 w 143989"/>
                  <a:gd name="connsiteY9" fmla="*/ 11159 h 187734"/>
                  <a:gd name="connsiteX10" fmla="*/ 11322 w 143989"/>
                  <a:gd name="connsiteY10" fmla="*/ 12201 h 187734"/>
                  <a:gd name="connsiteX11" fmla="*/ 10425 w 143989"/>
                  <a:gd name="connsiteY11" fmla="*/ 13291 h 187734"/>
                  <a:gd name="connsiteX12" fmla="*/ 9577 w 143989"/>
                  <a:gd name="connsiteY12" fmla="*/ 14406 h 187734"/>
                  <a:gd name="connsiteX13" fmla="*/ 9044 w 143989"/>
                  <a:gd name="connsiteY13" fmla="*/ 15181 h 187734"/>
                  <a:gd name="connsiteX14" fmla="*/ 8365 w 143989"/>
                  <a:gd name="connsiteY14" fmla="*/ 16150 h 187734"/>
                  <a:gd name="connsiteX15" fmla="*/ 7202 w 143989"/>
                  <a:gd name="connsiteY15" fmla="*/ 18065 h 187734"/>
                  <a:gd name="connsiteX16" fmla="*/ 6790 w 143989"/>
                  <a:gd name="connsiteY16" fmla="*/ 18768 h 187734"/>
                  <a:gd name="connsiteX17" fmla="*/ 6281 w 143989"/>
                  <a:gd name="connsiteY17" fmla="*/ 19737 h 187734"/>
                  <a:gd name="connsiteX18" fmla="*/ 5797 w 143989"/>
                  <a:gd name="connsiteY18" fmla="*/ 20706 h 187734"/>
                  <a:gd name="connsiteX19" fmla="*/ 4197 w 143989"/>
                  <a:gd name="connsiteY19" fmla="*/ 24389 h 187734"/>
                  <a:gd name="connsiteX20" fmla="*/ 3422 w 143989"/>
                  <a:gd name="connsiteY20" fmla="*/ 26425 h 187734"/>
                  <a:gd name="connsiteX21" fmla="*/ 3422 w 143989"/>
                  <a:gd name="connsiteY21" fmla="*/ 26425 h 187734"/>
                  <a:gd name="connsiteX22" fmla="*/ 2235 w 143989"/>
                  <a:gd name="connsiteY22" fmla="*/ 30326 h 187734"/>
                  <a:gd name="connsiteX23" fmla="*/ 1702 w 143989"/>
                  <a:gd name="connsiteY23" fmla="*/ 32531 h 187734"/>
                  <a:gd name="connsiteX24" fmla="*/ 1168 w 143989"/>
                  <a:gd name="connsiteY24" fmla="*/ 35124 h 187734"/>
                  <a:gd name="connsiteX25" fmla="*/ 950 w 143989"/>
                  <a:gd name="connsiteY25" fmla="*/ 36360 h 187734"/>
                  <a:gd name="connsiteX26" fmla="*/ 635 w 143989"/>
                  <a:gd name="connsiteY26" fmla="*/ 38516 h 187734"/>
                  <a:gd name="connsiteX27" fmla="*/ 345 w 143989"/>
                  <a:gd name="connsiteY27" fmla="*/ 40939 h 187734"/>
                  <a:gd name="connsiteX28" fmla="*/ 345 w 143989"/>
                  <a:gd name="connsiteY28" fmla="*/ 41351 h 187734"/>
                  <a:gd name="connsiteX29" fmla="*/ 175 w 143989"/>
                  <a:gd name="connsiteY29" fmla="*/ 43484 h 187734"/>
                  <a:gd name="connsiteX30" fmla="*/ 175 w 143989"/>
                  <a:gd name="connsiteY30" fmla="*/ 44356 h 187734"/>
                  <a:gd name="connsiteX31" fmla="*/ 54 w 143989"/>
                  <a:gd name="connsiteY31" fmla="*/ 46779 h 187734"/>
                  <a:gd name="connsiteX32" fmla="*/ 54 w 143989"/>
                  <a:gd name="connsiteY32" fmla="*/ 49687 h 187734"/>
                  <a:gd name="connsiteX33" fmla="*/ 54 w 143989"/>
                  <a:gd name="connsiteY33" fmla="*/ 54824 h 187734"/>
                  <a:gd name="connsiteX34" fmla="*/ 69817 w 143989"/>
                  <a:gd name="connsiteY34" fmla="*/ 175643 h 187734"/>
                  <a:gd name="connsiteX35" fmla="*/ 74251 w 143989"/>
                  <a:gd name="connsiteY35" fmla="*/ 178211 h 187734"/>
                  <a:gd name="connsiteX36" fmla="*/ 105389 w 143989"/>
                  <a:gd name="connsiteY36" fmla="*/ 187734 h 187734"/>
                  <a:gd name="connsiteX37" fmla="*/ 107206 w 143989"/>
                  <a:gd name="connsiteY37" fmla="*/ 187734 h 187734"/>
                  <a:gd name="connsiteX38" fmla="*/ 107787 w 143989"/>
                  <a:gd name="connsiteY38" fmla="*/ 187734 h 187734"/>
                  <a:gd name="connsiteX39" fmla="*/ 109314 w 143989"/>
                  <a:gd name="connsiteY39" fmla="*/ 187589 h 187734"/>
                  <a:gd name="connsiteX40" fmla="*/ 110089 w 143989"/>
                  <a:gd name="connsiteY40" fmla="*/ 187589 h 187734"/>
                  <a:gd name="connsiteX41" fmla="*/ 111616 w 143989"/>
                  <a:gd name="connsiteY41" fmla="*/ 187371 h 187734"/>
                  <a:gd name="connsiteX42" fmla="*/ 112973 w 143989"/>
                  <a:gd name="connsiteY42" fmla="*/ 187129 h 187734"/>
                  <a:gd name="connsiteX43" fmla="*/ 114282 w 143989"/>
                  <a:gd name="connsiteY43" fmla="*/ 186862 h 187734"/>
                  <a:gd name="connsiteX44" fmla="*/ 116705 w 143989"/>
                  <a:gd name="connsiteY44" fmla="*/ 186184 h 187734"/>
                  <a:gd name="connsiteX45" fmla="*/ 117722 w 143989"/>
                  <a:gd name="connsiteY45" fmla="*/ 185869 h 187734"/>
                  <a:gd name="connsiteX46" fmla="*/ 118837 w 143989"/>
                  <a:gd name="connsiteY46" fmla="*/ 185457 h 187734"/>
                  <a:gd name="connsiteX47" fmla="*/ 119758 w 143989"/>
                  <a:gd name="connsiteY47" fmla="*/ 185069 h 187734"/>
                  <a:gd name="connsiteX48" fmla="*/ 121745 w 143989"/>
                  <a:gd name="connsiteY48" fmla="*/ 184172 h 187734"/>
                  <a:gd name="connsiteX49" fmla="*/ 122714 w 143989"/>
                  <a:gd name="connsiteY49" fmla="*/ 183663 h 187734"/>
                  <a:gd name="connsiteX50" fmla="*/ 122981 w 143989"/>
                  <a:gd name="connsiteY50" fmla="*/ 183518 h 187734"/>
                  <a:gd name="connsiteX51" fmla="*/ 123344 w 143989"/>
                  <a:gd name="connsiteY51" fmla="*/ 183324 h 187734"/>
                  <a:gd name="connsiteX52" fmla="*/ 123950 w 143989"/>
                  <a:gd name="connsiteY52" fmla="*/ 182985 h 187734"/>
                  <a:gd name="connsiteX53" fmla="*/ 143989 w 143989"/>
                  <a:gd name="connsiteY53" fmla="*/ 138060 h 187734"/>
                  <a:gd name="connsiteX54" fmla="*/ 143989 w 143989"/>
                  <a:gd name="connsiteY54" fmla="*/ 132898 h 187734"/>
                  <a:gd name="connsiteX55" fmla="*/ 74081 w 143989"/>
                  <a:gd name="connsiteY55" fmla="*/ 12080 h 187734"/>
                  <a:gd name="connsiteX56" fmla="*/ 71852 w 143989"/>
                  <a:gd name="connsiteY56" fmla="*/ 161928 h 187734"/>
                  <a:gd name="connsiteX57" fmla="*/ 12969 w 143989"/>
                  <a:gd name="connsiteY57" fmla="*/ 59913 h 187734"/>
                  <a:gd name="connsiteX58" fmla="*/ 71852 w 143989"/>
                  <a:gd name="connsiteY58" fmla="*/ 25989 h 187734"/>
                  <a:gd name="connsiteX59" fmla="*/ 130759 w 143989"/>
                  <a:gd name="connsiteY59" fmla="*/ 127979 h 187734"/>
                  <a:gd name="connsiteX60" fmla="*/ 71852 w 143989"/>
                  <a:gd name="connsiteY60" fmla="*/ 161928 h 18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3989" h="187734">
                    <a:moveTo>
                      <a:pt x="74081" y="12080"/>
                    </a:moveTo>
                    <a:lnTo>
                      <a:pt x="69647" y="9511"/>
                    </a:lnTo>
                    <a:cubicBezTo>
                      <a:pt x="50577" y="-1490"/>
                      <a:pt x="33300" y="-2605"/>
                      <a:pt x="20723" y="4398"/>
                    </a:cubicBezTo>
                    <a:lnTo>
                      <a:pt x="19754" y="4980"/>
                    </a:lnTo>
                    <a:lnTo>
                      <a:pt x="19512" y="5125"/>
                    </a:lnTo>
                    <a:lnTo>
                      <a:pt x="18373" y="5852"/>
                    </a:lnTo>
                    <a:lnTo>
                      <a:pt x="17282" y="6627"/>
                    </a:lnTo>
                    <a:cubicBezTo>
                      <a:pt x="16548" y="7144"/>
                      <a:pt x="15843" y="7701"/>
                      <a:pt x="15174" y="8299"/>
                    </a:cubicBezTo>
                    <a:lnTo>
                      <a:pt x="14181" y="9196"/>
                    </a:lnTo>
                    <a:cubicBezTo>
                      <a:pt x="13498" y="9814"/>
                      <a:pt x="12851" y="10468"/>
                      <a:pt x="12242" y="11159"/>
                    </a:cubicBezTo>
                    <a:cubicBezTo>
                      <a:pt x="11927" y="11498"/>
                      <a:pt x="11612" y="11837"/>
                      <a:pt x="11322" y="12201"/>
                    </a:cubicBezTo>
                    <a:cubicBezTo>
                      <a:pt x="11031" y="12564"/>
                      <a:pt x="10716" y="12903"/>
                      <a:pt x="10425" y="13291"/>
                    </a:cubicBezTo>
                    <a:cubicBezTo>
                      <a:pt x="10134" y="13679"/>
                      <a:pt x="9843" y="14018"/>
                      <a:pt x="9577" y="14406"/>
                    </a:cubicBezTo>
                    <a:lnTo>
                      <a:pt x="9044" y="15181"/>
                    </a:lnTo>
                    <a:cubicBezTo>
                      <a:pt x="8801" y="15496"/>
                      <a:pt x="8583" y="15836"/>
                      <a:pt x="8365" y="16150"/>
                    </a:cubicBezTo>
                    <a:cubicBezTo>
                      <a:pt x="8147" y="16466"/>
                      <a:pt x="7566" y="17411"/>
                      <a:pt x="7202" y="18065"/>
                    </a:cubicBezTo>
                    <a:lnTo>
                      <a:pt x="6790" y="18768"/>
                    </a:lnTo>
                    <a:lnTo>
                      <a:pt x="6281" y="19737"/>
                    </a:lnTo>
                    <a:lnTo>
                      <a:pt x="5797" y="20706"/>
                    </a:lnTo>
                    <a:cubicBezTo>
                      <a:pt x="5196" y="21903"/>
                      <a:pt x="4660" y="23132"/>
                      <a:pt x="4197" y="24389"/>
                    </a:cubicBezTo>
                    <a:cubicBezTo>
                      <a:pt x="3907" y="25044"/>
                      <a:pt x="3664" y="25722"/>
                      <a:pt x="3422" y="26425"/>
                    </a:cubicBezTo>
                    <a:cubicBezTo>
                      <a:pt x="3422" y="26425"/>
                      <a:pt x="3422" y="26425"/>
                      <a:pt x="3422" y="26425"/>
                    </a:cubicBezTo>
                    <a:cubicBezTo>
                      <a:pt x="2986" y="27685"/>
                      <a:pt x="2598" y="28993"/>
                      <a:pt x="2235" y="30326"/>
                    </a:cubicBezTo>
                    <a:cubicBezTo>
                      <a:pt x="2041" y="31053"/>
                      <a:pt x="1871" y="31780"/>
                      <a:pt x="1702" y="32531"/>
                    </a:cubicBezTo>
                    <a:cubicBezTo>
                      <a:pt x="1532" y="33282"/>
                      <a:pt x="1338" y="34251"/>
                      <a:pt x="1168" y="35124"/>
                    </a:cubicBezTo>
                    <a:lnTo>
                      <a:pt x="950" y="36360"/>
                    </a:lnTo>
                    <a:cubicBezTo>
                      <a:pt x="829" y="37062"/>
                      <a:pt x="732" y="37789"/>
                      <a:pt x="635" y="38516"/>
                    </a:cubicBezTo>
                    <a:cubicBezTo>
                      <a:pt x="538" y="39243"/>
                      <a:pt x="417" y="40116"/>
                      <a:pt x="345" y="40939"/>
                    </a:cubicBezTo>
                    <a:cubicBezTo>
                      <a:pt x="345" y="40939"/>
                      <a:pt x="345" y="41206"/>
                      <a:pt x="345" y="41351"/>
                    </a:cubicBezTo>
                    <a:cubicBezTo>
                      <a:pt x="345" y="42054"/>
                      <a:pt x="345" y="42757"/>
                      <a:pt x="175" y="43484"/>
                    </a:cubicBezTo>
                    <a:cubicBezTo>
                      <a:pt x="175" y="43775"/>
                      <a:pt x="175" y="44065"/>
                      <a:pt x="175" y="44356"/>
                    </a:cubicBezTo>
                    <a:cubicBezTo>
                      <a:pt x="175" y="45132"/>
                      <a:pt x="175" y="45955"/>
                      <a:pt x="54" y="46779"/>
                    </a:cubicBezTo>
                    <a:cubicBezTo>
                      <a:pt x="-67" y="47603"/>
                      <a:pt x="54" y="48694"/>
                      <a:pt x="54" y="49687"/>
                    </a:cubicBezTo>
                    <a:lnTo>
                      <a:pt x="54" y="54824"/>
                    </a:lnTo>
                    <a:cubicBezTo>
                      <a:pt x="54" y="99313"/>
                      <a:pt x="31264" y="153422"/>
                      <a:pt x="69817" y="175643"/>
                    </a:cubicBezTo>
                    <a:lnTo>
                      <a:pt x="74251" y="178211"/>
                    </a:lnTo>
                    <a:cubicBezTo>
                      <a:pt x="83619" y="184054"/>
                      <a:pt x="94356" y="187337"/>
                      <a:pt x="105389" y="187734"/>
                    </a:cubicBezTo>
                    <a:cubicBezTo>
                      <a:pt x="105994" y="187734"/>
                      <a:pt x="106600" y="187734"/>
                      <a:pt x="107206" y="187734"/>
                    </a:cubicBezTo>
                    <a:lnTo>
                      <a:pt x="107787" y="187734"/>
                    </a:lnTo>
                    <a:lnTo>
                      <a:pt x="109314" y="187589"/>
                    </a:lnTo>
                    <a:cubicBezTo>
                      <a:pt x="109573" y="187603"/>
                      <a:pt x="109830" y="187603"/>
                      <a:pt x="110089" y="187589"/>
                    </a:cubicBezTo>
                    <a:cubicBezTo>
                      <a:pt x="110601" y="187543"/>
                      <a:pt x="111112" y="187470"/>
                      <a:pt x="111616" y="187371"/>
                    </a:cubicBezTo>
                    <a:cubicBezTo>
                      <a:pt x="112074" y="187318"/>
                      <a:pt x="112527" y="187238"/>
                      <a:pt x="112973" y="187129"/>
                    </a:cubicBezTo>
                    <a:cubicBezTo>
                      <a:pt x="113414" y="187068"/>
                      <a:pt x="113853" y="186978"/>
                      <a:pt x="114282" y="186862"/>
                    </a:cubicBezTo>
                    <a:cubicBezTo>
                      <a:pt x="115101" y="186678"/>
                      <a:pt x="115910" y="186452"/>
                      <a:pt x="116705" y="186184"/>
                    </a:cubicBezTo>
                    <a:lnTo>
                      <a:pt x="117722" y="185869"/>
                    </a:lnTo>
                    <a:lnTo>
                      <a:pt x="118837" y="185457"/>
                    </a:lnTo>
                    <a:lnTo>
                      <a:pt x="119758" y="185069"/>
                    </a:lnTo>
                    <a:cubicBezTo>
                      <a:pt x="120436" y="184810"/>
                      <a:pt x="121100" y="184509"/>
                      <a:pt x="121745" y="184172"/>
                    </a:cubicBezTo>
                    <a:cubicBezTo>
                      <a:pt x="122079" y="184027"/>
                      <a:pt x="122404" y="183857"/>
                      <a:pt x="122714" y="183663"/>
                    </a:cubicBezTo>
                    <a:lnTo>
                      <a:pt x="122981" y="183518"/>
                    </a:lnTo>
                    <a:lnTo>
                      <a:pt x="123344" y="183324"/>
                    </a:lnTo>
                    <a:cubicBezTo>
                      <a:pt x="123562" y="183324"/>
                      <a:pt x="123756" y="183082"/>
                      <a:pt x="123950" y="182985"/>
                    </a:cubicBezTo>
                    <a:cubicBezTo>
                      <a:pt x="136332" y="175594"/>
                      <a:pt x="143989" y="160062"/>
                      <a:pt x="143989" y="138060"/>
                    </a:cubicBezTo>
                    <a:lnTo>
                      <a:pt x="143989" y="132898"/>
                    </a:lnTo>
                    <a:cubicBezTo>
                      <a:pt x="143844" y="88409"/>
                      <a:pt x="112610" y="34276"/>
                      <a:pt x="74081" y="12080"/>
                    </a:cubicBezTo>
                    <a:close/>
                    <a:moveTo>
                      <a:pt x="71852" y="161928"/>
                    </a:moveTo>
                    <a:cubicBezTo>
                      <a:pt x="39333" y="143124"/>
                      <a:pt x="12969" y="97472"/>
                      <a:pt x="12969" y="59913"/>
                    </a:cubicBezTo>
                    <a:cubicBezTo>
                      <a:pt x="12969" y="22354"/>
                      <a:pt x="39333" y="7136"/>
                      <a:pt x="71852" y="25989"/>
                    </a:cubicBezTo>
                    <a:cubicBezTo>
                      <a:pt x="104371" y="44841"/>
                      <a:pt x="130759" y="90445"/>
                      <a:pt x="130759" y="127979"/>
                    </a:cubicBezTo>
                    <a:cubicBezTo>
                      <a:pt x="130759" y="165514"/>
                      <a:pt x="104395" y="180707"/>
                      <a:pt x="71852" y="161928"/>
                    </a:cubicBezTo>
                    <a:close/>
                  </a:path>
                </a:pathLst>
              </a:custGeom>
              <a:solidFill>
                <a:srgbClr val="37474F"/>
              </a:solidFill>
              <a:ln w="2419" cap="flat">
                <a:noFill/>
                <a:prstDash val="solid"/>
                <a:miter/>
              </a:ln>
            </p:spPr>
            <p:txBody>
              <a:bodyPr rtlCol="0" anchor="ctr"/>
              <a:lstStyle/>
              <a:p>
                <a:endParaRPr lang="en-US"/>
              </a:p>
            </p:txBody>
          </p:sp>
          <p:sp>
            <p:nvSpPr>
              <p:cNvPr id="1592" name="Freeform: Shape 1591">
                <a:extLst>
                  <a:ext uri="{FF2B5EF4-FFF2-40B4-BE49-F238E27FC236}">
                    <a16:creationId xmlns="" xmlns:a16="http://schemas.microsoft.com/office/drawing/2014/main" id="{FE4A12A9-DD60-4886-AFBB-3CEA3F378979}"/>
                  </a:ext>
                </a:extLst>
              </p:cNvPr>
              <p:cNvSpPr/>
              <p:nvPr/>
            </p:nvSpPr>
            <p:spPr>
              <a:xfrm>
                <a:off x="5117223" y="4675465"/>
                <a:ext cx="96150" cy="129776"/>
              </a:xfrm>
              <a:custGeom>
                <a:avLst/>
                <a:gdLst>
                  <a:gd name="connsiteX0" fmla="*/ 96151 w 96150"/>
                  <a:gd name="connsiteY0" fmla="*/ 120552 h 129776"/>
                  <a:gd name="connsiteX1" fmla="*/ 52340 w 96150"/>
                  <a:gd name="connsiteY1" fmla="*/ 122636 h 129776"/>
                  <a:gd name="connsiteX2" fmla="*/ 0 w 96150"/>
                  <a:gd name="connsiteY2" fmla="*/ 31961 h 129776"/>
                  <a:gd name="connsiteX3" fmla="*/ 12455 w 96150"/>
                  <a:gd name="connsiteY3" fmla="*/ 0 h 129776"/>
                  <a:gd name="connsiteX4" fmla="*/ 3901 w 96150"/>
                  <a:gd name="connsiteY4" fmla="*/ 28181 h 129776"/>
                  <a:gd name="connsiteX5" fmla="*/ 56241 w 96150"/>
                  <a:gd name="connsiteY5" fmla="*/ 118856 h 129776"/>
                  <a:gd name="connsiteX6" fmla="*/ 96151 w 96150"/>
                  <a:gd name="connsiteY6" fmla="*/ 120552 h 129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50" h="129776">
                    <a:moveTo>
                      <a:pt x="96151" y="120552"/>
                    </a:moveTo>
                    <a:cubicBezTo>
                      <a:pt x="86846" y="131626"/>
                      <a:pt x="70708" y="133225"/>
                      <a:pt x="52340" y="122636"/>
                    </a:cubicBezTo>
                    <a:cubicBezTo>
                      <a:pt x="23432" y="105940"/>
                      <a:pt x="0" y="65353"/>
                      <a:pt x="0" y="31961"/>
                    </a:cubicBezTo>
                    <a:cubicBezTo>
                      <a:pt x="0" y="17035"/>
                      <a:pt x="4677" y="6082"/>
                      <a:pt x="12455" y="0"/>
                    </a:cubicBezTo>
                    <a:cubicBezTo>
                      <a:pt x="7027" y="6397"/>
                      <a:pt x="3901" y="15969"/>
                      <a:pt x="3901" y="28181"/>
                    </a:cubicBezTo>
                    <a:cubicBezTo>
                      <a:pt x="3901" y="61572"/>
                      <a:pt x="27333" y="102160"/>
                      <a:pt x="56241" y="118856"/>
                    </a:cubicBezTo>
                    <a:cubicBezTo>
                      <a:pt x="72234" y="128088"/>
                      <a:pt x="86555" y="128064"/>
                      <a:pt x="96151" y="120552"/>
                    </a:cubicBezTo>
                    <a:close/>
                  </a:path>
                </a:pathLst>
              </a:custGeom>
              <a:solidFill>
                <a:srgbClr val="BA68C8"/>
              </a:solidFill>
              <a:ln w="2419" cap="flat">
                <a:noFill/>
                <a:prstDash val="solid"/>
                <a:miter/>
              </a:ln>
            </p:spPr>
            <p:txBody>
              <a:bodyPr rtlCol="0" anchor="ctr"/>
              <a:lstStyle/>
              <a:p>
                <a:endParaRPr lang="en-US"/>
              </a:p>
            </p:txBody>
          </p:sp>
          <p:sp>
            <p:nvSpPr>
              <p:cNvPr id="1593" name="Freeform: Shape 1592">
                <a:extLst>
                  <a:ext uri="{FF2B5EF4-FFF2-40B4-BE49-F238E27FC236}">
                    <a16:creationId xmlns="" xmlns:a16="http://schemas.microsoft.com/office/drawing/2014/main" id="{71D70E04-44F9-4933-A86C-7841300C56D4}"/>
                  </a:ext>
                </a:extLst>
              </p:cNvPr>
              <p:cNvSpPr/>
              <p:nvPr/>
            </p:nvSpPr>
            <p:spPr>
              <a:xfrm>
                <a:off x="5117223" y="4675465"/>
                <a:ext cx="96150" cy="129776"/>
              </a:xfrm>
              <a:custGeom>
                <a:avLst/>
                <a:gdLst>
                  <a:gd name="connsiteX0" fmla="*/ 96151 w 96150"/>
                  <a:gd name="connsiteY0" fmla="*/ 120552 h 129776"/>
                  <a:gd name="connsiteX1" fmla="*/ 52340 w 96150"/>
                  <a:gd name="connsiteY1" fmla="*/ 122636 h 129776"/>
                  <a:gd name="connsiteX2" fmla="*/ 0 w 96150"/>
                  <a:gd name="connsiteY2" fmla="*/ 31961 h 129776"/>
                  <a:gd name="connsiteX3" fmla="*/ 12455 w 96150"/>
                  <a:gd name="connsiteY3" fmla="*/ 0 h 129776"/>
                  <a:gd name="connsiteX4" fmla="*/ 3901 w 96150"/>
                  <a:gd name="connsiteY4" fmla="*/ 28181 h 129776"/>
                  <a:gd name="connsiteX5" fmla="*/ 56241 w 96150"/>
                  <a:gd name="connsiteY5" fmla="*/ 118856 h 129776"/>
                  <a:gd name="connsiteX6" fmla="*/ 96151 w 96150"/>
                  <a:gd name="connsiteY6" fmla="*/ 120552 h 129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50" h="129776">
                    <a:moveTo>
                      <a:pt x="96151" y="120552"/>
                    </a:moveTo>
                    <a:cubicBezTo>
                      <a:pt x="86846" y="131626"/>
                      <a:pt x="70708" y="133225"/>
                      <a:pt x="52340" y="122636"/>
                    </a:cubicBezTo>
                    <a:cubicBezTo>
                      <a:pt x="23432" y="105940"/>
                      <a:pt x="0" y="65353"/>
                      <a:pt x="0" y="31961"/>
                    </a:cubicBezTo>
                    <a:cubicBezTo>
                      <a:pt x="0" y="17035"/>
                      <a:pt x="4677" y="6082"/>
                      <a:pt x="12455" y="0"/>
                    </a:cubicBezTo>
                    <a:cubicBezTo>
                      <a:pt x="7027" y="6397"/>
                      <a:pt x="3901" y="15969"/>
                      <a:pt x="3901" y="28181"/>
                    </a:cubicBezTo>
                    <a:cubicBezTo>
                      <a:pt x="3901" y="61572"/>
                      <a:pt x="27333" y="102160"/>
                      <a:pt x="56241" y="118856"/>
                    </a:cubicBezTo>
                    <a:cubicBezTo>
                      <a:pt x="72234" y="128088"/>
                      <a:pt x="86555" y="128064"/>
                      <a:pt x="96151" y="120552"/>
                    </a:cubicBezTo>
                    <a:close/>
                  </a:path>
                </a:pathLst>
              </a:custGeom>
              <a:solidFill>
                <a:srgbClr val="000000">
                  <a:alpha val="20000"/>
                </a:srgbClr>
              </a:solidFill>
              <a:ln w="2419" cap="flat">
                <a:noFill/>
                <a:prstDash val="solid"/>
                <a:miter/>
              </a:ln>
            </p:spPr>
            <p:txBody>
              <a:bodyPr rtlCol="0" anchor="ctr"/>
              <a:lstStyle/>
              <a:p>
                <a:endParaRPr lang="en-US"/>
              </a:p>
            </p:txBody>
          </p:sp>
          <p:sp>
            <p:nvSpPr>
              <p:cNvPr id="1594" name="Freeform: Shape 1593">
                <a:extLst>
                  <a:ext uri="{FF2B5EF4-FFF2-40B4-BE49-F238E27FC236}">
                    <a16:creationId xmlns="" xmlns:a16="http://schemas.microsoft.com/office/drawing/2014/main" id="{022C867C-2A0E-4FB5-BC5E-B3A84143ED42}"/>
                  </a:ext>
                </a:extLst>
              </p:cNvPr>
              <p:cNvSpPr/>
              <p:nvPr/>
            </p:nvSpPr>
            <p:spPr>
              <a:xfrm>
                <a:off x="5110680" y="4661603"/>
                <a:ext cx="117789" cy="152028"/>
              </a:xfrm>
              <a:custGeom>
                <a:avLst/>
                <a:gdLst>
                  <a:gd name="connsiteX0" fmla="*/ 58883 w 117789"/>
                  <a:gd name="connsiteY0" fmla="*/ 8047 h 152028"/>
                  <a:gd name="connsiteX1" fmla="*/ 0 w 117789"/>
                  <a:gd name="connsiteY1" fmla="*/ 41971 h 152028"/>
                  <a:gd name="connsiteX2" fmla="*/ 58883 w 117789"/>
                  <a:gd name="connsiteY2" fmla="*/ 143986 h 152028"/>
                  <a:gd name="connsiteX3" fmla="*/ 117790 w 117789"/>
                  <a:gd name="connsiteY3" fmla="*/ 110062 h 152028"/>
                  <a:gd name="connsiteX4" fmla="*/ 58883 w 117789"/>
                  <a:gd name="connsiteY4" fmla="*/ 8047 h 152028"/>
                  <a:gd name="connsiteX5" fmla="*/ 58883 w 117789"/>
                  <a:gd name="connsiteY5" fmla="*/ 136474 h 152028"/>
                  <a:gd name="connsiteX6" fmla="*/ 6543 w 117789"/>
                  <a:gd name="connsiteY6" fmla="*/ 45800 h 152028"/>
                  <a:gd name="connsiteX7" fmla="*/ 58883 w 117789"/>
                  <a:gd name="connsiteY7" fmla="*/ 15583 h 152028"/>
                  <a:gd name="connsiteX8" fmla="*/ 111271 w 117789"/>
                  <a:gd name="connsiteY8" fmla="*/ 106257 h 152028"/>
                  <a:gd name="connsiteX9" fmla="*/ 58883 w 117789"/>
                  <a:gd name="connsiteY9" fmla="*/ 136498 h 1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789" h="152028">
                    <a:moveTo>
                      <a:pt x="58883" y="8047"/>
                    </a:moveTo>
                    <a:cubicBezTo>
                      <a:pt x="26364" y="-10733"/>
                      <a:pt x="0" y="4485"/>
                      <a:pt x="0" y="41971"/>
                    </a:cubicBezTo>
                    <a:cubicBezTo>
                      <a:pt x="0" y="79457"/>
                      <a:pt x="26364" y="125207"/>
                      <a:pt x="58883" y="143986"/>
                    </a:cubicBezTo>
                    <a:cubicBezTo>
                      <a:pt x="91402" y="162765"/>
                      <a:pt x="117790" y="147524"/>
                      <a:pt x="117790" y="110062"/>
                    </a:cubicBezTo>
                    <a:cubicBezTo>
                      <a:pt x="117790" y="72600"/>
                      <a:pt x="91426" y="26826"/>
                      <a:pt x="58883" y="8047"/>
                    </a:cubicBezTo>
                    <a:close/>
                    <a:moveTo>
                      <a:pt x="58883" y="136474"/>
                    </a:moveTo>
                    <a:cubicBezTo>
                      <a:pt x="29975" y="119779"/>
                      <a:pt x="6543" y="79191"/>
                      <a:pt x="6543" y="45800"/>
                    </a:cubicBezTo>
                    <a:cubicBezTo>
                      <a:pt x="6543" y="12409"/>
                      <a:pt x="29975" y="-1113"/>
                      <a:pt x="58883" y="15583"/>
                    </a:cubicBezTo>
                    <a:cubicBezTo>
                      <a:pt x="87791" y="32278"/>
                      <a:pt x="111271" y="72891"/>
                      <a:pt x="111271" y="106257"/>
                    </a:cubicBezTo>
                    <a:cubicBezTo>
                      <a:pt x="111271" y="139624"/>
                      <a:pt x="87791" y="153170"/>
                      <a:pt x="58883" y="136498"/>
                    </a:cubicBezTo>
                    <a:close/>
                  </a:path>
                </a:pathLst>
              </a:custGeom>
              <a:solidFill>
                <a:srgbClr val="BA68C8"/>
              </a:solidFill>
              <a:ln w="2419" cap="flat">
                <a:noFill/>
                <a:prstDash val="solid"/>
                <a:miter/>
              </a:ln>
            </p:spPr>
            <p:txBody>
              <a:bodyPr rtlCol="0" anchor="ctr"/>
              <a:lstStyle/>
              <a:p>
                <a:endParaRPr lang="en-US"/>
              </a:p>
            </p:txBody>
          </p:sp>
          <p:sp>
            <p:nvSpPr>
              <p:cNvPr id="1595" name="Freeform: Shape 1594">
                <a:extLst>
                  <a:ext uri="{FF2B5EF4-FFF2-40B4-BE49-F238E27FC236}">
                    <a16:creationId xmlns="" xmlns:a16="http://schemas.microsoft.com/office/drawing/2014/main" id="{D216152A-46DF-4865-BD55-BD6689DEEA6C}"/>
                  </a:ext>
                </a:extLst>
              </p:cNvPr>
              <p:cNvSpPr/>
              <p:nvPr/>
            </p:nvSpPr>
            <p:spPr>
              <a:xfrm>
                <a:off x="5118604" y="4671370"/>
                <a:ext cx="102014" cy="132958"/>
              </a:xfrm>
              <a:custGeom>
                <a:avLst/>
                <a:gdLst>
                  <a:gd name="connsiteX0" fmla="*/ 101555 w 102014"/>
                  <a:gd name="connsiteY0" fmla="*/ 79892 h 132958"/>
                  <a:gd name="connsiteX1" fmla="*/ 101167 w 102014"/>
                  <a:gd name="connsiteY1" fmla="*/ 78123 h 132958"/>
                  <a:gd name="connsiteX2" fmla="*/ 55563 w 102014"/>
                  <a:gd name="connsiteY2" fmla="*/ 66007 h 132958"/>
                  <a:gd name="connsiteX3" fmla="*/ 54521 w 102014"/>
                  <a:gd name="connsiteY3" fmla="*/ 64480 h 132958"/>
                  <a:gd name="connsiteX4" fmla="*/ 88058 w 102014"/>
                  <a:gd name="connsiteY4" fmla="*/ 45095 h 132958"/>
                  <a:gd name="connsiteX5" fmla="*/ 87234 w 102014"/>
                  <a:gd name="connsiteY5" fmla="*/ 43714 h 132958"/>
                  <a:gd name="connsiteX6" fmla="*/ 53721 w 102014"/>
                  <a:gd name="connsiteY6" fmla="*/ 63099 h 132958"/>
                  <a:gd name="connsiteX7" fmla="*/ 52922 w 102014"/>
                  <a:gd name="connsiteY7" fmla="*/ 61451 h 132958"/>
                  <a:gd name="connsiteX8" fmla="*/ 65038 w 102014"/>
                  <a:gd name="connsiteY8" fmla="*/ 16284 h 132958"/>
                  <a:gd name="connsiteX9" fmla="*/ 63705 w 102014"/>
                  <a:gd name="connsiteY9" fmla="*/ 15096 h 132958"/>
                  <a:gd name="connsiteX10" fmla="*/ 51807 w 102014"/>
                  <a:gd name="connsiteY10" fmla="*/ 59513 h 132958"/>
                  <a:gd name="connsiteX11" fmla="*/ 50184 w 102014"/>
                  <a:gd name="connsiteY11" fmla="*/ 57671 h 132958"/>
                  <a:gd name="connsiteX12" fmla="*/ 38480 w 102014"/>
                  <a:gd name="connsiteY12" fmla="*/ 485 h 132958"/>
                  <a:gd name="connsiteX13" fmla="*/ 36735 w 102014"/>
                  <a:gd name="connsiteY13" fmla="*/ 0 h 132958"/>
                  <a:gd name="connsiteX14" fmla="*/ 48294 w 102014"/>
                  <a:gd name="connsiteY14" fmla="*/ 56435 h 132958"/>
                  <a:gd name="connsiteX15" fmla="*/ 46452 w 102014"/>
                  <a:gd name="connsiteY15" fmla="*/ 56145 h 132958"/>
                  <a:gd name="connsiteX16" fmla="*/ 14951 w 102014"/>
                  <a:gd name="connsiteY16" fmla="*/ 1720 h 132958"/>
                  <a:gd name="connsiteX17" fmla="*/ 13545 w 102014"/>
                  <a:gd name="connsiteY17" fmla="*/ 2520 h 132958"/>
                  <a:gd name="connsiteX18" fmla="*/ 45047 w 102014"/>
                  <a:gd name="connsiteY18" fmla="*/ 56968 h 132958"/>
                  <a:gd name="connsiteX19" fmla="*/ 44368 w 102014"/>
                  <a:gd name="connsiteY19" fmla="*/ 58689 h 132958"/>
                  <a:gd name="connsiteX20" fmla="*/ 751 w 102014"/>
                  <a:gd name="connsiteY20" fmla="*/ 20088 h 132958"/>
                  <a:gd name="connsiteX21" fmla="*/ 267 w 102014"/>
                  <a:gd name="connsiteY21" fmla="*/ 21808 h 132958"/>
                  <a:gd name="connsiteX22" fmla="*/ 44416 w 102014"/>
                  <a:gd name="connsiteY22" fmla="*/ 60942 h 132958"/>
                  <a:gd name="connsiteX23" fmla="*/ 45192 w 102014"/>
                  <a:gd name="connsiteY23" fmla="*/ 63366 h 132958"/>
                  <a:gd name="connsiteX24" fmla="*/ 0 w 102014"/>
                  <a:gd name="connsiteY24" fmla="*/ 51250 h 132958"/>
                  <a:gd name="connsiteX25" fmla="*/ 339 w 102014"/>
                  <a:gd name="connsiteY25" fmla="*/ 53019 h 132958"/>
                  <a:gd name="connsiteX26" fmla="*/ 46379 w 102014"/>
                  <a:gd name="connsiteY26" fmla="*/ 65328 h 132958"/>
                  <a:gd name="connsiteX27" fmla="*/ 47421 w 102014"/>
                  <a:gd name="connsiteY27" fmla="*/ 66855 h 132958"/>
                  <a:gd name="connsiteX28" fmla="*/ 13255 w 102014"/>
                  <a:gd name="connsiteY28" fmla="*/ 86579 h 132958"/>
                  <a:gd name="connsiteX29" fmla="*/ 14054 w 102014"/>
                  <a:gd name="connsiteY29" fmla="*/ 87985 h 132958"/>
                  <a:gd name="connsiteX30" fmla="*/ 48245 w 102014"/>
                  <a:gd name="connsiteY30" fmla="*/ 68236 h 132958"/>
                  <a:gd name="connsiteX31" fmla="*/ 49045 w 102014"/>
                  <a:gd name="connsiteY31" fmla="*/ 69908 h 132958"/>
                  <a:gd name="connsiteX32" fmla="*/ 36590 w 102014"/>
                  <a:gd name="connsiteY32" fmla="*/ 116312 h 132958"/>
                  <a:gd name="connsiteX33" fmla="*/ 37947 w 102014"/>
                  <a:gd name="connsiteY33" fmla="*/ 117523 h 132958"/>
                  <a:gd name="connsiteX34" fmla="*/ 50184 w 102014"/>
                  <a:gd name="connsiteY34" fmla="*/ 71847 h 132958"/>
                  <a:gd name="connsiteX35" fmla="*/ 51807 w 102014"/>
                  <a:gd name="connsiteY35" fmla="*/ 73688 h 132958"/>
                  <a:gd name="connsiteX36" fmla="*/ 63923 w 102014"/>
                  <a:gd name="connsiteY36" fmla="*/ 132523 h 132958"/>
                  <a:gd name="connsiteX37" fmla="*/ 65668 w 102014"/>
                  <a:gd name="connsiteY37" fmla="*/ 132959 h 132958"/>
                  <a:gd name="connsiteX38" fmla="*/ 53794 w 102014"/>
                  <a:gd name="connsiteY38" fmla="*/ 74803 h 132958"/>
                  <a:gd name="connsiteX39" fmla="*/ 55611 w 102014"/>
                  <a:gd name="connsiteY39" fmla="*/ 75069 h 132958"/>
                  <a:gd name="connsiteX40" fmla="*/ 87743 w 102014"/>
                  <a:gd name="connsiteY40" fmla="*/ 130681 h 132958"/>
                  <a:gd name="connsiteX41" fmla="*/ 89099 w 102014"/>
                  <a:gd name="connsiteY41" fmla="*/ 129857 h 132958"/>
                  <a:gd name="connsiteX42" fmla="*/ 57017 w 102014"/>
                  <a:gd name="connsiteY42" fmla="*/ 74270 h 132958"/>
                  <a:gd name="connsiteX43" fmla="*/ 57695 w 102014"/>
                  <a:gd name="connsiteY43" fmla="*/ 72549 h 132958"/>
                  <a:gd name="connsiteX44" fmla="*/ 101579 w 102014"/>
                  <a:gd name="connsiteY44" fmla="*/ 111465 h 132958"/>
                  <a:gd name="connsiteX45" fmla="*/ 102015 w 102014"/>
                  <a:gd name="connsiteY45" fmla="*/ 109696 h 132958"/>
                  <a:gd name="connsiteX46" fmla="*/ 57574 w 102014"/>
                  <a:gd name="connsiteY46" fmla="*/ 70272 h 132958"/>
                  <a:gd name="connsiteX47" fmla="*/ 56799 w 102014"/>
                  <a:gd name="connsiteY47" fmla="*/ 67848 h 13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2014" h="132958">
                    <a:moveTo>
                      <a:pt x="101555" y="79892"/>
                    </a:moveTo>
                    <a:cubicBezTo>
                      <a:pt x="101433" y="79310"/>
                      <a:pt x="101288" y="78704"/>
                      <a:pt x="101167" y="78123"/>
                    </a:cubicBezTo>
                    <a:lnTo>
                      <a:pt x="55563" y="66007"/>
                    </a:lnTo>
                    <a:lnTo>
                      <a:pt x="54521" y="64480"/>
                    </a:lnTo>
                    <a:lnTo>
                      <a:pt x="88058" y="45095"/>
                    </a:lnTo>
                    <a:lnTo>
                      <a:pt x="87234" y="43714"/>
                    </a:lnTo>
                    <a:lnTo>
                      <a:pt x="53721" y="63099"/>
                    </a:lnTo>
                    <a:lnTo>
                      <a:pt x="52922" y="61451"/>
                    </a:lnTo>
                    <a:lnTo>
                      <a:pt x="65038" y="16284"/>
                    </a:lnTo>
                    <a:lnTo>
                      <a:pt x="63705" y="15096"/>
                    </a:lnTo>
                    <a:lnTo>
                      <a:pt x="51807" y="59513"/>
                    </a:lnTo>
                    <a:lnTo>
                      <a:pt x="50184" y="57671"/>
                    </a:lnTo>
                    <a:lnTo>
                      <a:pt x="38480" y="485"/>
                    </a:lnTo>
                    <a:lnTo>
                      <a:pt x="36735" y="0"/>
                    </a:lnTo>
                    <a:lnTo>
                      <a:pt x="48294" y="56435"/>
                    </a:lnTo>
                    <a:lnTo>
                      <a:pt x="46452" y="56145"/>
                    </a:lnTo>
                    <a:lnTo>
                      <a:pt x="14951" y="1720"/>
                    </a:lnTo>
                    <a:cubicBezTo>
                      <a:pt x="14490" y="1987"/>
                      <a:pt x="14006" y="2229"/>
                      <a:pt x="13545" y="2520"/>
                    </a:cubicBezTo>
                    <a:lnTo>
                      <a:pt x="45047" y="56968"/>
                    </a:lnTo>
                    <a:lnTo>
                      <a:pt x="44368" y="58689"/>
                    </a:lnTo>
                    <a:lnTo>
                      <a:pt x="751" y="20088"/>
                    </a:lnTo>
                    <a:cubicBezTo>
                      <a:pt x="582" y="20645"/>
                      <a:pt x="412" y="21203"/>
                      <a:pt x="267" y="21808"/>
                    </a:cubicBezTo>
                    <a:lnTo>
                      <a:pt x="44416" y="60942"/>
                    </a:lnTo>
                    <a:lnTo>
                      <a:pt x="45192" y="63366"/>
                    </a:lnTo>
                    <a:lnTo>
                      <a:pt x="0" y="51250"/>
                    </a:lnTo>
                    <a:cubicBezTo>
                      <a:pt x="0" y="51831"/>
                      <a:pt x="218" y="52413"/>
                      <a:pt x="339" y="53019"/>
                    </a:cubicBezTo>
                    <a:lnTo>
                      <a:pt x="46379" y="65328"/>
                    </a:lnTo>
                    <a:lnTo>
                      <a:pt x="47421" y="66855"/>
                    </a:lnTo>
                    <a:lnTo>
                      <a:pt x="13255" y="86579"/>
                    </a:lnTo>
                    <a:cubicBezTo>
                      <a:pt x="13521" y="87040"/>
                      <a:pt x="13764" y="87524"/>
                      <a:pt x="14054" y="87985"/>
                    </a:cubicBezTo>
                    <a:lnTo>
                      <a:pt x="48245" y="68236"/>
                    </a:lnTo>
                    <a:lnTo>
                      <a:pt x="49045" y="69908"/>
                    </a:lnTo>
                    <a:lnTo>
                      <a:pt x="36590" y="116312"/>
                    </a:lnTo>
                    <a:lnTo>
                      <a:pt x="37947" y="117523"/>
                    </a:lnTo>
                    <a:lnTo>
                      <a:pt x="50184" y="71847"/>
                    </a:lnTo>
                    <a:lnTo>
                      <a:pt x="51807" y="73688"/>
                    </a:lnTo>
                    <a:lnTo>
                      <a:pt x="63923" y="132523"/>
                    </a:lnTo>
                    <a:lnTo>
                      <a:pt x="65668" y="132959"/>
                    </a:lnTo>
                    <a:lnTo>
                      <a:pt x="53794" y="74803"/>
                    </a:lnTo>
                    <a:lnTo>
                      <a:pt x="55611" y="75069"/>
                    </a:lnTo>
                    <a:lnTo>
                      <a:pt x="87743" y="130681"/>
                    </a:lnTo>
                    <a:cubicBezTo>
                      <a:pt x="88203" y="130414"/>
                      <a:pt x="88663" y="130148"/>
                      <a:pt x="89099" y="129857"/>
                    </a:cubicBezTo>
                    <a:lnTo>
                      <a:pt x="57017" y="74270"/>
                    </a:lnTo>
                    <a:lnTo>
                      <a:pt x="57695" y="72549"/>
                    </a:lnTo>
                    <a:lnTo>
                      <a:pt x="101579" y="111465"/>
                    </a:lnTo>
                    <a:cubicBezTo>
                      <a:pt x="101748" y="110884"/>
                      <a:pt x="101894" y="110278"/>
                      <a:pt x="102015" y="109696"/>
                    </a:cubicBezTo>
                    <a:lnTo>
                      <a:pt x="57574" y="70272"/>
                    </a:lnTo>
                    <a:lnTo>
                      <a:pt x="56799" y="67848"/>
                    </a:lnTo>
                    <a:close/>
                  </a:path>
                </a:pathLst>
              </a:custGeom>
              <a:solidFill>
                <a:srgbClr val="EBEBEB"/>
              </a:solidFill>
              <a:ln w="2419" cap="flat">
                <a:noFill/>
                <a:prstDash val="solid"/>
                <a:miter/>
              </a:ln>
            </p:spPr>
            <p:txBody>
              <a:bodyPr rtlCol="0" anchor="ctr"/>
              <a:lstStyle/>
              <a:p>
                <a:endParaRPr lang="en-US"/>
              </a:p>
            </p:txBody>
          </p:sp>
          <p:sp>
            <p:nvSpPr>
              <p:cNvPr id="1596" name="Freeform: Shape 1595">
                <a:extLst>
                  <a:ext uri="{FF2B5EF4-FFF2-40B4-BE49-F238E27FC236}">
                    <a16:creationId xmlns="" xmlns:a16="http://schemas.microsoft.com/office/drawing/2014/main" id="{15CA2D44-6C81-40AB-9652-23AC5CB36111}"/>
                  </a:ext>
                </a:extLst>
              </p:cNvPr>
              <p:cNvSpPr/>
              <p:nvPr/>
            </p:nvSpPr>
            <p:spPr>
              <a:xfrm>
                <a:off x="5150151" y="4710595"/>
                <a:ext cx="42238" cy="52105"/>
              </a:xfrm>
              <a:custGeom>
                <a:avLst/>
                <a:gdLst>
                  <a:gd name="connsiteX0" fmla="*/ 22441 w 42238"/>
                  <a:gd name="connsiteY0" fmla="*/ 2671 h 52105"/>
                  <a:gd name="connsiteX1" fmla="*/ 8290 w 42238"/>
                  <a:gd name="connsiteY1" fmla="*/ 1484 h 52105"/>
                  <a:gd name="connsiteX2" fmla="*/ 5697 w 42238"/>
                  <a:gd name="connsiteY2" fmla="*/ 2938 h 52105"/>
                  <a:gd name="connsiteX3" fmla="*/ 4946 w 42238"/>
                  <a:gd name="connsiteY3" fmla="*/ 3422 h 52105"/>
                  <a:gd name="connsiteX4" fmla="*/ 4801 w 42238"/>
                  <a:gd name="connsiteY4" fmla="*/ 3422 h 52105"/>
                  <a:gd name="connsiteX5" fmla="*/ 4801 w 42238"/>
                  <a:gd name="connsiteY5" fmla="*/ 3422 h 52105"/>
                  <a:gd name="connsiteX6" fmla="*/ 3856 w 42238"/>
                  <a:gd name="connsiteY6" fmla="*/ 4222 h 52105"/>
                  <a:gd name="connsiteX7" fmla="*/ 3638 w 42238"/>
                  <a:gd name="connsiteY7" fmla="*/ 4416 h 52105"/>
                  <a:gd name="connsiteX8" fmla="*/ 2862 w 42238"/>
                  <a:gd name="connsiteY8" fmla="*/ 5288 h 52105"/>
                  <a:gd name="connsiteX9" fmla="*/ 2596 w 42238"/>
                  <a:gd name="connsiteY9" fmla="*/ 5627 h 52105"/>
                  <a:gd name="connsiteX10" fmla="*/ 2014 w 42238"/>
                  <a:gd name="connsiteY10" fmla="*/ 6524 h 52105"/>
                  <a:gd name="connsiteX11" fmla="*/ 1699 w 42238"/>
                  <a:gd name="connsiteY11" fmla="*/ 7057 h 52105"/>
                  <a:gd name="connsiteX12" fmla="*/ 1263 w 42238"/>
                  <a:gd name="connsiteY12" fmla="*/ 7954 h 52105"/>
                  <a:gd name="connsiteX13" fmla="*/ 972 w 42238"/>
                  <a:gd name="connsiteY13" fmla="*/ 8705 h 52105"/>
                  <a:gd name="connsiteX14" fmla="*/ 657 w 42238"/>
                  <a:gd name="connsiteY14" fmla="*/ 9601 h 52105"/>
                  <a:gd name="connsiteX15" fmla="*/ 415 w 42238"/>
                  <a:gd name="connsiteY15" fmla="*/ 10571 h 52105"/>
                  <a:gd name="connsiteX16" fmla="*/ 221 w 42238"/>
                  <a:gd name="connsiteY16" fmla="*/ 11419 h 52105"/>
                  <a:gd name="connsiteX17" fmla="*/ 27 w 42238"/>
                  <a:gd name="connsiteY17" fmla="*/ 12703 h 52105"/>
                  <a:gd name="connsiteX18" fmla="*/ 27 w 42238"/>
                  <a:gd name="connsiteY18" fmla="*/ 13406 h 52105"/>
                  <a:gd name="connsiteX19" fmla="*/ 27 w 42238"/>
                  <a:gd name="connsiteY19" fmla="*/ 15587 h 52105"/>
                  <a:gd name="connsiteX20" fmla="*/ 19655 w 42238"/>
                  <a:gd name="connsiteY20" fmla="*/ 49511 h 52105"/>
                  <a:gd name="connsiteX21" fmla="*/ 21666 w 42238"/>
                  <a:gd name="connsiteY21" fmla="*/ 50553 h 52105"/>
                  <a:gd name="connsiteX22" fmla="*/ 22829 w 42238"/>
                  <a:gd name="connsiteY22" fmla="*/ 51013 h 52105"/>
                  <a:gd name="connsiteX23" fmla="*/ 23629 w 42238"/>
                  <a:gd name="connsiteY23" fmla="*/ 51328 h 52105"/>
                  <a:gd name="connsiteX24" fmla="*/ 24429 w 42238"/>
                  <a:gd name="connsiteY24" fmla="*/ 51546 h 52105"/>
                  <a:gd name="connsiteX25" fmla="*/ 25543 w 42238"/>
                  <a:gd name="connsiteY25" fmla="*/ 51861 h 52105"/>
                  <a:gd name="connsiteX26" fmla="*/ 25979 w 42238"/>
                  <a:gd name="connsiteY26" fmla="*/ 51861 h 52105"/>
                  <a:gd name="connsiteX27" fmla="*/ 27385 w 42238"/>
                  <a:gd name="connsiteY27" fmla="*/ 52055 h 52105"/>
                  <a:gd name="connsiteX28" fmla="*/ 27385 w 42238"/>
                  <a:gd name="connsiteY28" fmla="*/ 52055 h 52105"/>
                  <a:gd name="connsiteX29" fmla="*/ 33782 w 42238"/>
                  <a:gd name="connsiteY29" fmla="*/ 50577 h 52105"/>
                  <a:gd name="connsiteX30" fmla="*/ 36665 w 42238"/>
                  <a:gd name="connsiteY30" fmla="*/ 48953 h 52105"/>
                  <a:gd name="connsiteX31" fmla="*/ 42239 w 42238"/>
                  <a:gd name="connsiteY31" fmla="*/ 36377 h 52105"/>
                  <a:gd name="connsiteX32" fmla="*/ 22441 w 42238"/>
                  <a:gd name="connsiteY32" fmla="*/ 2671 h 52105"/>
                  <a:gd name="connsiteX33" fmla="*/ 16844 w 42238"/>
                  <a:gd name="connsiteY33" fmla="*/ 40400 h 52105"/>
                  <a:gd name="connsiteX34" fmla="*/ 6909 w 42238"/>
                  <a:gd name="connsiteY34" fmla="*/ 25400 h 52105"/>
                  <a:gd name="connsiteX35" fmla="*/ 10326 w 42238"/>
                  <a:gd name="connsiteY35" fmla="*/ 27484 h 52105"/>
                  <a:gd name="connsiteX36" fmla="*/ 17401 w 42238"/>
                  <a:gd name="connsiteY36" fmla="*/ 29035 h 52105"/>
                  <a:gd name="connsiteX37" fmla="*/ 17401 w 42238"/>
                  <a:gd name="connsiteY37" fmla="*/ 40763 h 52105"/>
                  <a:gd name="connsiteX38" fmla="*/ 16844 w 42238"/>
                  <a:gd name="connsiteY38" fmla="*/ 40400 h 52105"/>
                  <a:gd name="connsiteX39" fmla="*/ 26803 w 42238"/>
                  <a:gd name="connsiteY39" fmla="*/ 17137 h 52105"/>
                  <a:gd name="connsiteX40" fmla="*/ 25955 w 42238"/>
                  <a:gd name="connsiteY40" fmla="*/ 17525 h 52105"/>
                  <a:gd name="connsiteX41" fmla="*/ 22950 w 42238"/>
                  <a:gd name="connsiteY41" fmla="*/ 19221 h 52105"/>
                  <a:gd name="connsiteX42" fmla="*/ 21448 w 42238"/>
                  <a:gd name="connsiteY42" fmla="*/ 20724 h 52105"/>
                  <a:gd name="connsiteX43" fmla="*/ 16214 w 42238"/>
                  <a:gd name="connsiteY43" fmla="*/ 6064 h 52105"/>
                  <a:gd name="connsiteX44" fmla="*/ 29057 w 42238"/>
                  <a:gd name="connsiteY44" fmla="*/ 16023 h 52105"/>
                  <a:gd name="connsiteX45" fmla="*/ 29275 w 42238"/>
                  <a:gd name="connsiteY45" fmla="*/ 16580 h 52105"/>
                  <a:gd name="connsiteX46" fmla="*/ 26803 w 42238"/>
                  <a:gd name="connsiteY46" fmla="*/ 17137 h 52105"/>
                  <a:gd name="connsiteX47" fmla="*/ 11901 w 42238"/>
                  <a:gd name="connsiteY47" fmla="*/ 14545 h 52105"/>
                  <a:gd name="connsiteX48" fmla="*/ 16190 w 42238"/>
                  <a:gd name="connsiteY48" fmla="*/ 23316 h 52105"/>
                  <a:gd name="connsiteX49" fmla="*/ 5625 w 42238"/>
                  <a:gd name="connsiteY49" fmla="*/ 15223 h 52105"/>
                  <a:gd name="connsiteX50" fmla="*/ 9017 w 42238"/>
                  <a:gd name="connsiteY50" fmla="*/ 5264 h 52105"/>
                  <a:gd name="connsiteX51" fmla="*/ 11901 w 42238"/>
                  <a:gd name="connsiteY51" fmla="*/ 14545 h 52105"/>
                  <a:gd name="connsiteX52" fmla="*/ 22999 w 42238"/>
                  <a:gd name="connsiteY52" fmla="*/ 45658 h 52105"/>
                  <a:gd name="connsiteX53" fmla="*/ 24259 w 42238"/>
                  <a:gd name="connsiteY53" fmla="*/ 38122 h 52105"/>
                  <a:gd name="connsiteX54" fmla="*/ 24259 w 42238"/>
                  <a:gd name="connsiteY54" fmla="*/ 32476 h 52105"/>
                  <a:gd name="connsiteX55" fmla="*/ 32764 w 42238"/>
                  <a:gd name="connsiteY55" fmla="*/ 46458 h 52105"/>
                  <a:gd name="connsiteX56" fmla="*/ 32570 w 42238"/>
                  <a:gd name="connsiteY56" fmla="*/ 46700 h 52105"/>
                  <a:gd name="connsiteX57" fmla="*/ 22999 w 42238"/>
                  <a:gd name="connsiteY57" fmla="*/ 45658 h 52105"/>
                  <a:gd name="connsiteX58" fmla="*/ 32570 w 42238"/>
                  <a:gd name="connsiteY58" fmla="*/ 32767 h 52105"/>
                  <a:gd name="connsiteX59" fmla="*/ 25592 w 42238"/>
                  <a:gd name="connsiteY59" fmla="*/ 25982 h 52105"/>
                  <a:gd name="connsiteX60" fmla="*/ 26973 w 42238"/>
                  <a:gd name="connsiteY60" fmla="*/ 21887 h 52105"/>
                  <a:gd name="connsiteX61" fmla="*/ 33152 w 42238"/>
                  <a:gd name="connsiteY61" fmla="*/ 23971 h 52105"/>
                  <a:gd name="connsiteX62" fmla="*/ 36496 w 42238"/>
                  <a:gd name="connsiteY62" fmla="*/ 38510 h 52105"/>
                  <a:gd name="connsiteX63" fmla="*/ 32570 w 42238"/>
                  <a:gd name="connsiteY63" fmla="*/ 32839 h 5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2238" h="52105">
                    <a:moveTo>
                      <a:pt x="22441" y="2671"/>
                    </a:moveTo>
                    <a:cubicBezTo>
                      <a:pt x="16868" y="-552"/>
                      <a:pt x="11876" y="-745"/>
                      <a:pt x="8290" y="1484"/>
                    </a:cubicBezTo>
                    <a:cubicBezTo>
                      <a:pt x="7539" y="1968"/>
                      <a:pt x="6642" y="2356"/>
                      <a:pt x="5697" y="2938"/>
                    </a:cubicBezTo>
                    <a:cubicBezTo>
                      <a:pt x="5438" y="3086"/>
                      <a:pt x="5186" y="3248"/>
                      <a:pt x="4946" y="3422"/>
                    </a:cubicBezTo>
                    <a:lnTo>
                      <a:pt x="4801" y="3422"/>
                    </a:lnTo>
                    <a:lnTo>
                      <a:pt x="4801" y="3422"/>
                    </a:lnTo>
                    <a:cubicBezTo>
                      <a:pt x="4469" y="3670"/>
                      <a:pt x="4154" y="3936"/>
                      <a:pt x="3856" y="4222"/>
                    </a:cubicBezTo>
                    <a:lnTo>
                      <a:pt x="3638" y="4416"/>
                    </a:lnTo>
                    <a:cubicBezTo>
                      <a:pt x="3362" y="4690"/>
                      <a:pt x="3102" y="4980"/>
                      <a:pt x="2862" y="5288"/>
                    </a:cubicBezTo>
                    <a:lnTo>
                      <a:pt x="2596" y="5627"/>
                    </a:lnTo>
                    <a:cubicBezTo>
                      <a:pt x="2402" y="5918"/>
                      <a:pt x="2184" y="6209"/>
                      <a:pt x="2014" y="6524"/>
                    </a:cubicBezTo>
                    <a:cubicBezTo>
                      <a:pt x="1900" y="6696"/>
                      <a:pt x="1796" y="6875"/>
                      <a:pt x="1699" y="7057"/>
                    </a:cubicBezTo>
                    <a:lnTo>
                      <a:pt x="1263" y="7954"/>
                    </a:lnTo>
                    <a:lnTo>
                      <a:pt x="972" y="8705"/>
                    </a:lnTo>
                    <a:cubicBezTo>
                      <a:pt x="972" y="8996"/>
                      <a:pt x="754" y="9286"/>
                      <a:pt x="657" y="9601"/>
                    </a:cubicBezTo>
                    <a:cubicBezTo>
                      <a:pt x="560" y="9916"/>
                      <a:pt x="488" y="10231"/>
                      <a:pt x="415" y="10571"/>
                    </a:cubicBezTo>
                    <a:cubicBezTo>
                      <a:pt x="337" y="10849"/>
                      <a:pt x="272" y="11133"/>
                      <a:pt x="221" y="11419"/>
                    </a:cubicBezTo>
                    <a:cubicBezTo>
                      <a:pt x="131" y="11843"/>
                      <a:pt x="66" y="12272"/>
                      <a:pt x="27" y="12703"/>
                    </a:cubicBezTo>
                    <a:cubicBezTo>
                      <a:pt x="27" y="12945"/>
                      <a:pt x="27" y="13163"/>
                      <a:pt x="27" y="13406"/>
                    </a:cubicBezTo>
                    <a:cubicBezTo>
                      <a:pt x="-9" y="14133"/>
                      <a:pt x="-9" y="14860"/>
                      <a:pt x="27" y="15587"/>
                    </a:cubicBezTo>
                    <a:cubicBezTo>
                      <a:pt x="27" y="28114"/>
                      <a:pt x="8823" y="43332"/>
                      <a:pt x="19655" y="49511"/>
                    </a:cubicBezTo>
                    <a:cubicBezTo>
                      <a:pt x="20333" y="49899"/>
                      <a:pt x="21012" y="50238"/>
                      <a:pt x="21666" y="50553"/>
                    </a:cubicBezTo>
                    <a:lnTo>
                      <a:pt x="22829" y="51013"/>
                    </a:lnTo>
                    <a:lnTo>
                      <a:pt x="23629" y="51328"/>
                    </a:lnTo>
                    <a:lnTo>
                      <a:pt x="24429" y="51546"/>
                    </a:lnTo>
                    <a:cubicBezTo>
                      <a:pt x="24794" y="51672"/>
                      <a:pt x="25165" y="51779"/>
                      <a:pt x="25543" y="51861"/>
                    </a:cubicBezTo>
                    <a:lnTo>
                      <a:pt x="25979" y="51861"/>
                    </a:lnTo>
                    <a:cubicBezTo>
                      <a:pt x="26464" y="51861"/>
                      <a:pt x="26924" y="52031"/>
                      <a:pt x="27385" y="52055"/>
                    </a:cubicBezTo>
                    <a:lnTo>
                      <a:pt x="27385" y="52055"/>
                    </a:lnTo>
                    <a:cubicBezTo>
                      <a:pt x="29621" y="52278"/>
                      <a:pt x="31870" y="51760"/>
                      <a:pt x="33782" y="50577"/>
                    </a:cubicBezTo>
                    <a:cubicBezTo>
                      <a:pt x="34727" y="49995"/>
                      <a:pt x="35575" y="49584"/>
                      <a:pt x="36665" y="48953"/>
                    </a:cubicBezTo>
                    <a:cubicBezTo>
                      <a:pt x="40106" y="46870"/>
                      <a:pt x="42239" y="42532"/>
                      <a:pt x="42239" y="36377"/>
                    </a:cubicBezTo>
                    <a:cubicBezTo>
                      <a:pt x="42093" y="24165"/>
                      <a:pt x="33297" y="8947"/>
                      <a:pt x="22441" y="2671"/>
                    </a:cubicBezTo>
                    <a:close/>
                    <a:moveTo>
                      <a:pt x="16844" y="40400"/>
                    </a:moveTo>
                    <a:cubicBezTo>
                      <a:pt x="13476" y="37783"/>
                      <a:pt x="8751" y="29835"/>
                      <a:pt x="6909" y="25400"/>
                    </a:cubicBezTo>
                    <a:cubicBezTo>
                      <a:pt x="8007" y="26161"/>
                      <a:pt x="9148" y="26857"/>
                      <a:pt x="10326" y="27484"/>
                    </a:cubicBezTo>
                    <a:cubicBezTo>
                      <a:pt x="15439" y="30126"/>
                      <a:pt x="15317" y="26564"/>
                      <a:pt x="17401" y="29035"/>
                    </a:cubicBezTo>
                    <a:cubicBezTo>
                      <a:pt x="19485" y="31507"/>
                      <a:pt x="19073" y="37613"/>
                      <a:pt x="17401" y="40763"/>
                    </a:cubicBezTo>
                    <a:cubicBezTo>
                      <a:pt x="17200" y="40666"/>
                      <a:pt x="17014" y="40543"/>
                      <a:pt x="16844" y="40400"/>
                    </a:cubicBezTo>
                    <a:close/>
                    <a:moveTo>
                      <a:pt x="26803" y="17137"/>
                    </a:moveTo>
                    <a:cubicBezTo>
                      <a:pt x="26510" y="17242"/>
                      <a:pt x="26226" y="17372"/>
                      <a:pt x="25955" y="17525"/>
                    </a:cubicBezTo>
                    <a:lnTo>
                      <a:pt x="22950" y="19221"/>
                    </a:lnTo>
                    <a:cubicBezTo>
                      <a:pt x="22318" y="19570"/>
                      <a:pt x="21797" y="20091"/>
                      <a:pt x="21448" y="20724"/>
                    </a:cubicBezTo>
                    <a:cubicBezTo>
                      <a:pt x="18322" y="16447"/>
                      <a:pt x="16505" y="11353"/>
                      <a:pt x="16214" y="6064"/>
                    </a:cubicBezTo>
                    <a:cubicBezTo>
                      <a:pt x="21257" y="8266"/>
                      <a:pt x="25669" y="11688"/>
                      <a:pt x="29057" y="16023"/>
                    </a:cubicBezTo>
                    <a:cubicBezTo>
                      <a:pt x="29141" y="16202"/>
                      <a:pt x="29214" y="16389"/>
                      <a:pt x="29275" y="16580"/>
                    </a:cubicBezTo>
                    <a:cubicBezTo>
                      <a:pt x="28434" y="16687"/>
                      <a:pt x="27608" y="16873"/>
                      <a:pt x="26803" y="17137"/>
                    </a:cubicBezTo>
                    <a:close/>
                    <a:moveTo>
                      <a:pt x="11901" y="14545"/>
                    </a:moveTo>
                    <a:cubicBezTo>
                      <a:pt x="13548" y="20481"/>
                      <a:pt x="16020" y="21378"/>
                      <a:pt x="16190" y="23316"/>
                    </a:cubicBezTo>
                    <a:cubicBezTo>
                      <a:pt x="12337" y="22686"/>
                      <a:pt x="6061" y="18955"/>
                      <a:pt x="5625" y="15223"/>
                    </a:cubicBezTo>
                    <a:cubicBezTo>
                      <a:pt x="5528" y="11605"/>
                      <a:pt x="6730" y="8070"/>
                      <a:pt x="9017" y="5264"/>
                    </a:cubicBezTo>
                    <a:cubicBezTo>
                      <a:pt x="10665" y="5967"/>
                      <a:pt x="10544" y="9674"/>
                      <a:pt x="11901" y="14545"/>
                    </a:cubicBezTo>
                    <a:close/>
                    <a:moveTo>
                      <a:pt x="22999" y="45658"/>
                    </a:moveTo>
                    <a:cubicBezTo>
                      <a:pt x="20963" y="43792"/>
                      <a:pt x="23217" y="41975"/>
                      <a:pt x="24259" y="38122"/>
                    </a:cubicBezTo>
                    <a:cubicBezTo>
                      <a:pt x="24768" y="36276"/>
                      <a:pt x="24768" y="34322"/>
                      <a:pt x="24259" y="32476"/>
                    </a:cubicBezTo>
                    <a:cubicBezTo>
                      <a:pt x="28281" y="35650"/>
                      <a:pt x="34315" y="43986"/>
                      <a:pt x="32764" y="46458"/>
                    </a:cubicBezTo>
                    <a:lnTo>
                      <a:pt x="32570" y="46700"/>
                    </a:lnTo>
                    <a:cubicBezTo>
                      <a:pt x="29154" y="47597"/>
                      <a:pt x="24429" y="46991"/>
                      <a:pt x="22999" y="45658"/>
                    </a:cubicBezTo>
                    <a:close/>
                    <a:moveTo>
                      <a:pt x="32570" y="32767"/>
                    </a:moveTo>
                    <a:cubicBezTo>
                      <a:pt x="28306" y="27048"/>
                      <a:pt x="26609" y="29035"/>
                      <a:pt x="25592" y="25982"/>
                    </a:cubicBezTo>
                    <a:cubicBezTo>
                      <a:pt x="25184" y="24463"/>
                      <a:pt x="25730" y="22849"/>
                      <a:pt x="26973" y="21887"/>
                    </a:cubicBezTo>
                    <a:cubicBezTo>
                      <a:pt x="29265" y="20976"/>
                      <a:pt x="31880" y="21858"/>
                      <a:pt x="33152" y="23971"/>
                    </a:cubicBezTo>
                    <a:cubicBezTo>
                      <a:pt x="35238" y="28541"/>
                      <a:pt x="36377" y="33486"/>
                      <a:pt x="36496" y="38510"/>
                    </a:cubicBezTo>
                    <a:cubicBezTo>
                      <a:pt x="35454" y="37080"/>
                      <a:pt x="34218" y="34923"/>
                      <a:pt x="32570" y="32839"/>
                    </a:cubicBezTo>
                    <a:close/>
                  </a:path>
                </a:pathLst>
              </a:custGeom>
              <a:solidFill>
                <a:srgbClr val="E0E0E0"/>
              </a:solidFill>
              <a:ln w="2419" cap="flat">
                <a:noFill/>
                <a:prstDash val="solid"/>
                <a:miter/>
              </a:ln>
            </p:spPr>
            <p:txBody>
              <a:bodyPr rtlCol="0" anchor="ctr"/>
              <a:lstStyle/>
              <a:p>
                <a:endParaRPr lang="en-US"/>
              </a:p>
            </p:txBody>
          </p:sp>
          <p:sp>
            <p:nvSpPr>
              <p:cNvPr id="1597" name="Freeform: Shape 1596">
                <a:extLst>
                  <a:ext uri="{FF2B5EF4-FFF2-40B4-BE49-F238E27FC236}">
                    <a16:creationId xmlns="" xmlns:a16="http://schemas.microsoft.com/office/drawing/2014/main" id="{C70DD510-444A-4B65-AECA-2F4138810376}"/>
                  </a:ext>
                </a:extLst>
              </p:cNvPr>
              <p:cNvSpPr/>
              <p:nvPr/>
            </p:nvSpPr>
            <p:spPr>
              <a:xfrm>
                <a:off x="5150151" y="4710595"/>
                <a:ext cx="42238" cy="52105"/>
              </a:xfrm>
              <a:custGeom>
                <a:avLst/>
                <a:gdLst>
                  <a:gd name="connsiteX0" fmla="*/ 22441 w 42238"/>
                  <a:gd name="connsiteY0" fmla="*/ 2671 h 52105"/>
                  <a:gd name="connsiteX1" fmla="*/ 8290 w 42238"/>
                  <a:gd name="connsiteY1" fmla="*/ 1484 h 52105"/>
                  <a:gd name="connsiteX2" fmla="*/ 5697 w 42238"/>
                  <a:gd name="connsiteY2" fmla="*/ 2938 h 52105"/>
                  <a:gd name="connsiteX3" fmla="*/ 4946 w 42238"/>
                  <a:gd name="connsiteY3" fmla="*/ 3422 h 52105"/>
                  <a:gd name="connsiteX4" fmla="*/ 4801 w 42238"/>
                  <a:gd name="connsiteY4" fmla="*/ 3422 h 52105"/>
                  <a:gd name="connsiteX5" fmla="*/ 4801 w 42238"/>
                  <a:gd name="connsiteY5" fmla="*/ 3422 h 52105"/>
                  <a:gd name="connsiteX6" fmla="*/ 3856 w 42238"/>
                  <a:gd name="connsiteY6" fmla="*/ 4222 h 52105"/>
                  <a:gd name="connsiteX7" fmla="*/ 3638 w 42238"/>
                  <a:gd name="connsiteY7" fmla="*/ 4416 h 52105"/>
                  <a:gd name="connsiteX8" fmla="*/ 2862 w 42238"/>
                  <a:gd name="connsiteY8" fmla="*/ 5288 h 52105"/>
                  <a:gd name="connsiteX9" fmla="*/ 2596 w 42238"/>
                  <a:gd name="connsiteY9" fmla="*/ 5627 h 52105"/>
                  <a:gd name="connsiteX10" fmla="*/ 2014 w 42238"/>
                  <a:gd name="connsiteY10" fmla="*/ 6524 h 52105"/>
                  <a:gd name="connsiteX11" fmla="*/ 1699 w 42238"/>
                  <a:gd name="connsiteY11" fmla="*/ 7057 h 52105"/>
                  <a:gd name="connsiteX12" fmla="*/ 1263 w 42238"/>
                  <a:gd name="connsiteY12" fmla="*/ 7954 h 52105"/>
                  <a:gd name="connsiteX13" fmla="*/ 972 w 42238"/>
                  <a:gd name="connsiteY13" fmla="*/ 8705 h 52105"/>
                  <a:gd name="connsiteX14" fmla="*/ 657 w 42238"/>
                  <a:gd name="connsiteY14" fmla="*/ 9601 h 52105"/>
                  <a:gd name="connsiteX15" fmla="*/ 415 w 42238"/>
                  <a:gd name="connsiteY15" fmla="*/ 10571 h 52105"/>
                  <a:gd name="connsiteX16" fmla="*/ 221 w 42238"/>
                  <a:gd name="connsiteY16" fmla="*/ 11419 h 52105"/>
                  <a:gd name="connsiteX17" fmla="*/ 27 w 42238"/>
                  <a:gd name="connsiteY17" fmla="*/ 12703 h 52105"/>
                  <a:gd name="connsiteX18" fmla="*/ 27 w 42238"/>
                  <a:gd name="connsiteY18" fmla="*/ 13406 h 52105"/>
                  <a:gd name="connsiteX19" fmla="*/ 27 w 42238"/>
                  <a:gd name="connsiteY19" fmla="*/ 15587 h 52105"/>
                  <a:gd name="connsiteX20" fmla="*/ 19655 w 42238"/>
                  <a:gd name="connsiteY20" fmla="*/ 49511 h 52105"/>
                  <a:gd name="connsiteX21" fmla="*/ 21666 w 42238"/>
                  <a:gd name="connsiteY21" fmla="*/ 50553 h 52105"/>
                  <a:gd name="connsiteX22" fmla="*/ 22829 w 42238"/>
                  <a:gd name="connsiteY22" fmla="*/ 51013 h 52105"/>
                  <a:gd name="connsiteX23" fmla="*/ 23629 w 42238"/>
                  <a:gd name="connsiteY23" fmla="*/ 51328 h 52105"/>
                  <a:gd name="connsiteX24" fmla="*/ 24429 w 42238"/>
                  <a:gd name="connsiteY24" fmla="*/ 51546 h 52105"/>
                  <a:gd name="connsiteX25" fmla="*/ 25543 w 42238"/>
                  <a:gd name="connsiteY25" fmla="*/ 51861 h 52105"/>
                  <a:gd name="connsiteX26" fmla="*/ 25979 w 42238"/>
                  <a:gd name="connsiteY26" fmla="*/ 51861 h 52105"/>
                  <a:gd name="connsiteX27" fmla="*/ 27385 w 42238"/>
                  <a:gd name="connsiteY27" fmla="*/ 52055 h 52105"/>
                  <a:gd name="connsiteX28" fmla="*/ 27385 w 42238"/>
                  <a:gd name="connsiteY28" fmla="*/ 52055 h 52105"/>
                  <a:gd name="connsiteX29" fmla="*/ 33782 w 42238"/>
                  <a:gd name="connsiteY29" fmla="*/ 50577 h 52105"/>
                  <a:gd name="connsiteX30" fmla="*/ 36665 w 42238"/>
                  <a:gd name="connsiteY30" fmla="*/ 48953 h 52105"/>
                  <a:gd name="connsiteX31" fmla="*/ 42239 w 42238"/>
                  <a:gd name="connsiteY31" fmla="*/ 36377 h 52105"/>
                  <a:gd name="connsiteX32" fmla="*/ 22441 w 42238"/>
                  <a:gd name="connsiteY32" fmla="*/ 2671 h 52105"/>
                  <a:gd name="connsiteX33" fmla="*/ 16844 w 42238"/>
                  <a:gd name="connsiteY33" fmla="*/ 40400 h 52105"/>
                  <a:gd name="connsiteX34" fmla="*/ 6909 w 42238"/>
                  <a:gd name="connsiteY34" fmla="*/ 25400 h 52105"/>
                  <a:gd name="connsiteX35" fmla="*/ 10326 w 42238"/>
                  <a:gd name="connsiteY35" fmla="*/ 27484 h 52105"/>
                  <a:gd name="connsiteX36" fmla="*/ 17401 w 42238"/>
                  <a:gd name="connsiteY36" fmla="*/ 29035 h 52105"/>
                  <a:gd name="connsiteX37" fmla="*/ 17401 w 42238"/>
                  <a:gd name="connsiteY37" fmla="*/ 40763 h 52105"/>
                  <a:gd name="connsiteX38" fmla="*/ 16844 w 42238"/>
                  <a:gd name="connsiteY38" fmla="*/ 40400 h 52105"/>
                  <a:gd name="connsiteX39" fmla="*/ 26803 w 42238"/>
                  <a:gd name="connsiteY39" fmla="*/ 17137 h 52105"/>
                  <a:gd name="connsiteX40" fmla="*/ 25955 w 42238"/>
                  <a:gd name="connsiteY40" fmla="*/ 17525 h 52105"/>
                  <a:gd name="connsiteX41" fmla="*/ 22950 w 42238"/>
                  <a:gd name="connsiteY41" fmla="*/ 19221 h 52105"/>
                  <a:gd name="connsiteX42" fmla="*/ 21448 w 42238"/>
                  <a:gd name="connsiteY42" fmla="*/ 20724 h 52105"/>
                  <a:gd name="connsiteX43" fmla="*/ 16214 w 42238"/>
                  <a:gd name="connsiteY43" fmla="*/ 6064 h 52105"/>
                  <a:gd name="connsiteX44" fmla="*/ 29057 w 42238"/>
                  <a:gd name="connsiteY44" fmla="*/ 16023 h 52105"/>
                  <a:gd name="connsiteX45" fmla="*/ 29275 w 42238"/>
                  <a:gd name="connsiteY45" fmla="*/ 16580 h 52105"/>
                  <a:gd name="connsiteX46" fmla="*/ 26803 w 42238"/>
                  <a:gd name="connsiteY46" fmla="*/ 17137 h 52105"/>
                  <a:gd name="connsiteX47" fmla="*/ 11901 w 42238"/>
                  <a:gd name="connsiteY47" fmla="*/ 14545 h 52105"/>
                  <a:gd name="connsiteX48" fmla="*/ 16190 w 42238"/>
                  <a:gd name="connsiteY48" fmla="*/ 23316 h 52105"/>
                  <a:gd name="connsiteX49" fmla="*/ 5625 w 42238"/>
                  <a:gd name="connsiteY49" fmla="*/ 15223 h 52105"/>
                  <a:gd name="connsiteX50" fmla="*/ 9017 w 42238"/>
                  <a:gd name="connsiteY50" fmla="*/ 5264 h 52105"/>
                  <a:gd name="connsiteX51" fmla="*/ 11901 w 42238"/>
                  <a:gd name="connsiteY51" fmla="*/ 14545 h 52105"/>
                  <a:gd name="connsiteX52" fmla="*/ 22999 w 42238"/>
                  <a:gd name="connsiteY52" fmla="*/ 45658 h 52105"/>
                  <a:gd name="connsiteX53" fmla="*/ 24259 w 42238"/>
                  <a:gd name="connsiteY53" fmla="*/ 38122 h 52105"/>
                  <a:gd name="connsiteX54" fmla="*/ 24259 w 42238"/>
                  <a:gd name="connsiteY54" fmla="*/ 32476 h 52105"/>
                  <a:gd name="connsiteX55" fmla="*/ 32764 w 42238"/>
                  <a:gd name="connsiteY55" fmla="*/ 46458 h 52105"/>
                  <a:gd name="connsiteX56" fmla="*/ 32570 w 42238"/>
                  <a:gd name="connsiteY56" fmla="*/ 46700 h 52105"/>
                  <a:gd name="connsiteX57" fmla="*/ 22999 w 42238"/>
                  <a:gd name="connsiteY57" fmla="*/ 45658 h 52105"/>
                  <a:gd name="connsiteX58" fmla="*/ 32570 w 42238"/>
                  <a:gd name="connsiteY58" fmla="*/ 32767 h 52105"/>
                  <a:gd name="connsiteX59" fmla="*/ 25592 w 42238"/>
                  <a:gd name="connsiteY59" fmla="*/ 25982 h 52105"/>
                  <a:gd name="connsiteX60" fmla="*/ 26973 w 42238"/>
                  <a:gd name="connsiteY60" fmla="*/ 21887 h 52105"/>
                  <a:gd name="connsiteX61" fmla="*/ 33152 w 42238"/>
                  <a:gd name="connsiteY61" fmla="*/ 23971 h 52105"/>
                  <a:gd name="connsiteX62" fmla="*/ 36496 w 42238"/>
                  <a:gd name="connsiteY62" fmla="*/ 38510 h 52105"/>
                  <a:gd name="connsiteX63" fmla="*/ 32570 w 42238"/>
                  <a:gd name="connsiteY63" fmla="*/ 32839 h 5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2238" h="52105">
                    <a:moveTo>
                      <a:pt x="22441" y="2671"/>
                    </a:moveTo>
                    <a:cubicBezTo>
                      <a:pt x="16868" y="-552"/>
                      <a:pt x="11876" y="-745"/>
                      <a:pt x="8290" y="1484"/>
                    </a:cubicBezTo>
                    <a:cubicBezTo>
                      <a:pt x="7539" y="1968"/>
                      <a:pt x="6642" y="2356"/>
                      <a:pt x="5697" y="2938"/>
                    </a:cubicBezTo>
                    <a:cubicBezTo>
                      <a:pt x="5438" y="3086"/>
                      <a:pt x="5186" y="3248"/>
                      <a:pt x="4946" y="3422"/>
                    </a:cubicBezTo>
                    <a:lnTo>
                      <a:pt x="4801" y="3422"/>
                    </a:lnTo>
                    <a:lnTo>
                      <a:pt x="4801" y="3422"/>
                    </a:lnTo>
                    <a:cubicBezTo>
                      <a:pt x="4469" y="3670"/>
                      <a:pt x="4154" y="3936"/>
                      <a:pt x="3856" y="4222"/>
                    </a:cubicBezTo>
                    <a:lnTo>
                      <a:pt x="3638" y="4416"/>
                    </a:lnTo>
                    <a:cubicBezTo>
                      <a:pt x="3362" y="4690"/>
                      <a:pt x="3102" y="4980"/>
                      <a:pt x="2862" y="5288"/>
                    </a:cubicBezTo>
                    <a:lnTo>
                      <a:pt x="2596" y="5627"/>
                    </a:lnTo>
                    <a:cubicBezTo>
                      <a:pt x="2402" y="5918"/>
                      <a:pt x="2184" y="6209"/>
                      <a:pt x="2014" y="6524"/>
                    </a:cubicBezTo>
                    <a:cubicBezTo>
                      <a:pt x="1900" y="6696"/>
                      <a:pt x="1796" y="6875"/>
                      <a:pt x="1699" y="7057"/>
                    </a:cubicBezTo>
                    <a:lnTo>
                      <a:pt x="1263" y="7954"/>
                    </a:lnTo>
                    <a:lnTo>
                      <a:pt x="972" y="8705"/>
                    </a:lnTo>
                    <a:cubicBezTo>
                      <a:pt x="972" y="8996"/>
                      <a:pt x="754" y="9286"/>
                      <a:pt x="657" y="9601"/>
                    </a:cubicBezTo>
                    <a:cubicBezTo>
                      <a:pt x="560" y="9916"/>
                      <a:pt x="488" y="10231"/>
                      <a:pt x="415" y="10571"/>
                    </a:cubicBezTo>
                    <a:cubicBezTo>
                      <a:pt x="337" y="10849"/>
                      <a:pt x="272" y="11133"/>
                      <a:pt x="221" y="11419"/>
                    </a:cubicBezTo>
                    <a:cubicBezTo>
                      <a:pt x="131" y="11843"/>
                      <a:pt x="66" y="12272"/>
                      <a:pt x="27" y="12703"/>
                    </a:cubicBezTo>
                    <a:cubicBezTo>
                      <a:pt x="27" y="12945"/>
                      <a:pt x="27" y="13163"/>
                      <a:pt x="27" y="13406"/>
                    </a:cubicBezTo>
                    <a:cubicBezTo>
                      <a:pt x="-9" y="14133"/>
                      <a:pt x="-9" y="14860"/>
                      <a:pt x="27" y="15587"/>
                    </a:cubicBezTo>
                    <a:cubicBezTo>
                      <a:pt x="27" y="28114"/>
                      <a:pt x="8823" y="43332"/>
                      <a:pt x="19655" y="49511"/>
                    </a:cubicBezTo>
                    <a:cubicBezTo>
                      <a:pt x="20333" y="49899"/>
                      <a:pt x="21012" y="50238"/>
                      <a:pt x="21666" y="50553"/>
                    </a:cubicBezTo>
                    <a:lnTo>
                      <a:pt x="22829" y="51013"/>
                    </a:lnTo>
                    <a:lnTo>
                      <a:pt x="23629" y="51328"/>
                    </a:lnTo>
                    <a:lnTo>
                      <a:pt x="24429" y="51546"/>
                    </a:lnTo>
                    <a:cubicBezTo>
                      <a:pt x="24794" y="51672"/>
                      <a:pt x="25165" y="51779"/>
                      <a:pt x="25543" y="51861"/>
                    </a:cubicBezTo>
                    <a:lnTo>
                      <a:pt x="25979" y="51861"/>
                    </a:lnTo>
                    <a:cubicBezTo>
                      <a:pt x="26464" y="51861"/>
                      <a:pt x="26924" y="52031"/>
                      <a:pt x="27385" y="52055"/>
                    </a:cubicBezTo>
                    <a:lnTo>
                      <a:pt x="27385" y="52055"/>
                    </a:lnTo>
                    <a:cubicBezTo>
                      <a:pt x="29621" y="52278"/>
                      <a:pt x="31870" y="51760"/>
                      <a:pt x="33782" y="50577"/>
                    </a:cubicBezTo>
                    <a:cubicBezTo>
                      <a:pt x="34727" y="49995"/>
                      <a:pt x="35575" y="49584"/>
                      <a:pt x="36665" y="48953"/>
                    </a:cubicBezTo>
                    <a:cubicBezTo>
                      <a:pt x="40106" y="46870"/>
                      <a:pt x="42239" y="42532"/>
                      <a:pt x="42239" y="36377"/>
                    </a:cubicBezTo>
                    <a:cubicBezTo>
                      <a:pt x="42093" y="24165"/>
                      <a:pt x="33297" y="8947"/>
                      <a:pt x="22441" y="2671"/>
                    </a:cubicBezTo>
                    <a:close/>
                    <a:moveTo>
                      <a:pt x="16844" y="40400"/>
                    </a:moveTo>
                    <a:cubicBezTo>
                      <a:pt x="13476" y="37783"/>
                      <a:pt x="8751" y="29835"/>
                      <a:pt x="6909" y="25400"/>
                    </a:cubicBezTo>
                    <a:cubicBezTo>
                      <a:pt x="8007" y="26161"/>
                      <a:pt x="9148" y="26857"/>
                      <a:pt x="10326" y="27484"/>
                    </a:cubicBezTo>
                    <a:cubicBezTo>
                      <a:pt x="15439" y="30126"/>
                      <a:pt x="15317" y="26564"/>
                      <a:pt x="17401" y="29035"/>
                    </a:cubicBezTo>
                    <a:cubicBezTo>
                      <a:pt x="19485" y="31507"/>
                      <a:pt x="19073" y="37613"/>
                      <a:pt x="17401" y="40763"/>
                    </a:cubicBezTo>
                    <a:cubicBezTo>
                      <a:pt x="17200" y="40666"/>
                      <a:pt x="17014" y="40543"/>
                      <a:pt x="16844" y="40400"/>
                    </a:cubicBezTo>
                    <a:close/>
                    <a:moveTo>
                      <a:pt x="26803" y="17137"/>
                    </a:moveTo>
                    <a:cubicBezTo>
                      <a:pt x="26510" y="17242"/>
                      <a:pt x="26226" y="17372"/>
                      <a:pt x="25955" y="17525"/>
                    </a:cubicBezTo>
                    <a:lnTo>
                      <a:pt x="22950" y="19221"/>
                    </a:lnTo>
                    <a:cubicBezTo>
                      <a:pt x="22318" y="19570"/>
                      <a:pt x="21797" y="20091"/>
                      <a:pt x="21448" y="20724"/>
                    </a:cubicBezTo>
                    <a:cubicBezTo>
                      <a:pt x="18322" y="16447"/>
                      <a:pt x="16505" y="11353"/>
                      <a:pt x="16214" y="6064"/>
                    </a:cubicBezTo>
                    <a:cubicBezTo>
                      <a:pt x="21257" y="8266"/>
                      <a:pt x="25669" y="11688"/>
                      <a:pt x="29057" y="16023"/>
                    </a:cubicBezTo>
                    <a:cubicBezTo>
                      <a:pt x="29141" y="16202"/>
                      <a:pt x="29214" y="16389"/>
                      <a:pt x="29275" y="16580"/>
                    </a:cubicBezTo>
                    <a:cubicBezTo>
                      <a:pt x="28434" y="16687"/>
                      <a:pt x="27608" y="16873"/>
                      <a:pt x="26803" y="17137"/>
                    </a:cubicBezTo>
                    <a:close/>
                    <a:moveTo>
                      <a:pt x="11901" y="14545"/>
                    </a:moveTo>
                    <a:cubicBezTo>
                      <a:pt x="13548" y="20481"/>
                      <a:pt x="16020" y="21378"/>
                      <a:pt x="16190" y="23316"/>
                    </a:cubicBezTo>
                    <a:cubicBezTo>
                      <a:pt x="12337" y="22686"/>
                      <a:pt x="6061" y="18955"/>
                      <a:pt x="5625" y="15223"/>
                    </a:cubicBezTo>
                    <a:cubicBezTo>
                      <a:pt x="5528" y="11605"/>
                      <a:pt x="6730" y="8070"/>
                      <a:pt x="9017" y="5264"/>
                    </a:cubicBezTo>
                    <a:cubicBezTo>
                      <a:pt x="10665" y="5967"/>
                      <a:pt x="10544" y="9674"/>
                      <a:pt x="11901" y="14545"/>
                    </a:cubicBezTo>
                    <a:close/>
                    <a:moveTo>
                      <a:pt x="22999" y="45658"/>
                    </a:moveTo>
                    <a:cubicBezTo>
                      <a:pt x="20963" y="43792"/>
                      <a:pt x="23217" y="41975"/>
                      <a:pt x="24259" y="38122"/>
                    </a:cubicBezTo>
                    <a:cubicBezTo>
                      <a:pt x="24768" y="36276"/>
                      <a:pt x="24768" y="34322"/>
                      <a:pt x="24259" y="32476"/>
                    </a:cubicBezTo>
                    <a:cubicBezTo>
                      <a:pt x="28281" y="35650"/>
                      <a:pt x="34315" y="43986"/>
                      <a:pt x="32764" y="46458"/>
                    </a:cubicBezTo>
                    <a:lnTo>
                      <a:pt x="32570" y="46700"/>
                    </a:lnTo>
                    <a:cubicBezTo>
                      <a:pt x="29154" y="47597"/>
                      <a:pt x="24429" y="46991"/>
                      <a:pt x="22999" y="45658"/>
                    </a:cubicBezTo>
                    <a:close/>
                    <a:moveTo>
                      <a:pt x="32570" y="32767"/>
                    </a:moveTo>
                    <a:cubicBezTo>
                      <a:pt x="28306" y="27048"/>
                      <a:pt x="26609" y="29035"/>
                      <a:pt x="25592" y="25982"/>
                    </a:cubicBezTo>
                    <a:cubicBezTo>
                      <a:pt x="25184" y="24463"/>
                      <a:pt x="25730" y="22849"/>
                      <a:pt x="26973" y="21887"/>
                    </a:cubicBezTo>
                    <a:cubicBezTo>
                      <a:pt x="29265" y="20976"/>
                      <a:pt x="31880" y="21858"/>
                      <a:pt x="33152" y="23971"/>
                    </a:cubicBezTo>
                    <a:cubicBezTo>
                      <a:pt x="35238" y="28541"/>
                      <a:pt x="36377" y="33486"/>
                      <a:pt x="36496" y="38510"/>
                    </a:cubicBezTo>
                    <a:cubicBezTo>
                      <a:pt x="35454" y="37080"/>
                      <a:pt x="34218" y="34923"/>
                      <a:pt x="32570" y="32839"/>
                    </a:cubicBezTo>
                    <a:close/>
                  </a:path>
                </a:pathLst>
              </a:custGeom>
              <a:solidFill>
                <a:srgbClr val="000000">
                  <a:alpha val="20000"/>
                </a:srgbClr>
              </a:solidFill>
              <a:ln w="2419" cap="flat">
                <a:noFill/>
                <a:prstDash val="solid"/>
                <a:miter/>
              </a:ln>
            </p:spPr>
            <p:txBody>
              <a:bodyPr rtlCol="0" anchor="ctr"/>
              <a:lstStyle/>
              <a:p>
                <a:endParaRPr lang="en-US"/>
              </a:p>
            </p:txBody>
          </p:sp>
          <p:sp>
            <p:nvSpPr>
              <p:cNvPr id="1598" name="Freeform: Shape 1597">
                <a:extLst>
                  <a:ext uri="{FF2B5EF4-FFF2-40B4-BE49-F238E27FC236}">
                    <a16:creationId xmlns="" xmlns:a16="http://schemas.microsoft.com/office/drawing/2014/main" id="{EF34F560-EA55-4A08-9FC3-07B155F91866}"/>
                  </a:ext>
                </a:extLst>
              </p:cNvPr>
              <p:cNvSpPr/>
              <p:nvPr/>
            </p:nvSpPr>
            <p:spPr>
              <a:xfrm>
                <a:off x="5149935" y="4712300"/>
                <a:ext cx="39255" cy="50569"/>
              </a:xfrm>
              <a:custGeom>
                <a:avLst/>
                <a:gdLst>
                  <a:gd name="connsiteX0" fmla="*/ 19628 w 39255"/>
                  <a:gd name="connsiteY0" fmla="*/ 2663 h 50569"/>
                  <a:gd name="connsiteX1" fmla="*/ 0 w 39255"/>
                  <a:gd name="connsiteY1" fmla="*/ 14003 h 50569"/>
                  <a:gd name="connsiteX2" fmla="*/ 19628 w 39255"/>
                  <a:gd name="connsiteY2" fmla="*/ 47928 h 50569"/>
                  <a:gd name="connsiteX3" fmla="*/ 39255 w 39255"/>
                  <a:gd name="connsiteY3" fmla="*/ 36587 h 50569"/>
                  <a:gd name="connsiteX4" fmla="*/ 19628 w 39255"/>
                  <a:gd name="connsiteY4" fmla="*/ 2663 h 50569"/>
                  <a:gd name="connsiteX5" fmla="*/ 14781 w 39255"/>
                  <a:gd name="connsiteY5" fmla="*/ 4020 h 50569"/>
                  <a:gd name="connsiteX6" fmla="*/ 29320 w 39255"/>
                  <a:gd name="connsiteY6" fmla="*/ 14318 h 50569"/>
                  <a:gd name="connsiteX7" fmla="*/ 24062 w 39255"/>
                  <a:gd name="connsiteY7" fmla="*/ 17129 h 50569"/>
                  <a:gd name="connsiteX8" fmla="*/ 19628 w 39255"/>
                  <a:gd name="connsiteY8" fmla="*/ 21418 h 50569"/>
                  <a:gd name="connsiteX9" fmla="*/ 14781 w 39255"/>
                  <a:gd name="connsiteY9" fmla="*/ 4020 h 50569"/>
                  <a:gd name="connsiteX10" fmla="*/ 8917 w 39255"/>
                  <a:gd name="connsiteY10" fmla="*/ 3414 h 50569"/>
                  <a:gd name="connsiteX11" fmla="*/ 12116 w 39255"/>
                  <a:gd name="connsiteY11" fmla="*/ 12840 h 50569"/>
                  <a:gd name="connsiteX12" fmla="*/ 16381 w 39255"/>
                  <a:gd name="connsiteY12" fmla="*/ 22266 h 50569"/>
                  <a:gd name="connsiteX13" fmla="*/ 2835 w 39255"/>
                  <a:gd name="connsiteY13" fmla="*/ 15215 h 50569"/>
                  <a:gd name="connsiteX14" fmla="*/ 9014 w 39255"/>
                  <a:gd name="connsiteY14" fmla="*/ 3414 h 50569"/>
                  <a:gd name="connsiteX15" fmla="*/ 14054 w 39255"/>
                  <a:gd name="connsiteY15" fmla="*/ 40392 h 50569"/>
                  <a:gd name="connsiteX16" fmla="*/ 3320 w 39255"/>
                  <a:gd name="connsiteY16" fmla="*/ 22775 h 50569"/>
                  <a:gd name="connsiteX17" fmla="*/ 10589 w 39255"/>
                  <a:gd name="connsiteY17" fmla="*/ 25780 h 50569"/>
                  <a:gd name="connsiteX18" fmla="*/ 17665 w 39255"/>
                  <a:gd name="connsiteY18" fmla="*/ 27331 h 50569"/>
                  <a:gd name="connsiteX19" fmla="*/ 14054 w 39255"/>
                  <a:gd name="connsiteY19" fmla="*/ 40392 h 50569"/>
                  <a:gd name="connsiteX20" fmla="*/ 32931 w 39255"/>
                  <a:gd name="connsiteY20" fmla="*/ 44753 h 50569"/>
                  <a:gd name="connsiteX21" fmla="*/ 20209 w 39255"/>
                  <a:gd name="connsiteY21" fmla="*/ 45674 h 50569"/>
                  <a:gd name="connsiteX22" fmla="*/ 21493 w 39255"/>
                  <a:gd name="connsiteY22" fmla="*/ 38090 h 50569"/>
                  <a:gd name="connsiteX23" fmla="*/ 21493 w 39255"/>
                  <a:gd name="connsiteY23" fmla="*/ 29633 h 50569"/>
                  <a:gd name="connsiteX24" fmla="*/ 32931 w 39255"/>
                  <a:gd name="connsiteY24" fmla="*/ 44753 h 50569"/>
                  <a:gd name="connsiteX25" fmla="*/ 29805 w 39255"/>
                  <a:gd name="connsiteY25" fmla="*/ 32759 h 50569"/>
                  <a:gd name="connsiteX26" fmla="*/ 22802 w 39255"/>
                  <a:gd name="connsiteY26" fmla="*/ 25974 h 50569"/>
                  <a:gd name="connsiteX27" fmla="*/ 33367 w 39255"/>
                  <a:gd name="connsiteY27" fmla="*/ 22266 h 50569"/>
                  <a:gd name="connsiteX28" fmla="*/ 36250 w 39255"/>
                  <a:gd name="connsiteY28" fmla="*/ 40440 h 50569"/>
                  <a:gd name="connsiteX29" fmla="*/ 29805 w 39255"/>
                  <a:gd name="connsiteY29" fmla="*/ 32759 h 5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255" h="50569">
                    <a:moveTo>
                      <a:pt x="19628" y="2663"/>
                    </a:moveTo>
                    <a:cubicBezTo>
                      <a:pt x="8796" y="-3565"/>
                      <a:pt x="0" y="1500"/>
                      <a:pt x="0" y="14003"/>
                    </a:cubicBezTo>
                    <a:cubicBezTo>
                      <a:pt x="0" y="26507"/>
                      <a:pt x="8796" y="41749"/>
                      <a:pt x="19628" y="47928"/>
                    </a:cubicBezTo>
                    <a:cubicBezTo>
                      <a:pt x="30459" y="54107"/>
                      <a:pt x="39255" y="49091"/>
                      <a:pt x="39255" y="36587"/>
                    </a:cubicBezTo>
                    <a:cubicBezTo>
                      <a:pt x="38482" y="22799"/>
                      <a:pt x="31193" y="10204"/>
                      <a:pt x="19628" y="2663"/>
                    </a:cubicBezTo>
                    <a:close/>
                    <a:moveTo>
                      <a:pt x="14781" y="4020"/>
                    </a:moveTo>
                    <a:cubicBezTo>
                      <a:pt x="18658" y="4020"/>
                      <a:pt x="27987" y="11629"/>
                      <a:pt x="29320" y="14318"/>
                    </a:cubicBezTo>
                    <a:cubicBezTo>
                      <a:pt x="30653" y="17008"/>
                      <a:pt x="27188" y="16039"/>
                      <a:pt x="24062" y="17129"/>
                    </a:cubicBezTo>
                    <a:cubicBezTo>
                      <a:pt x="20088" y="18535"/>
                      <a:pt x="21978" y="22388"/>
                      <a:pt x="19628" y="21418"/>
                    </a:cubicBezTo>
                    <a:cubicBezTo>
                      <a:pt x="16284" y="20013"/>
                      <a:pt x="10904" y="3947"/>
                      <a:pt x="14781" y="4020"/>
                    </a:cubicBezTo>
                    <a:close/>
                    <a:moveTo>
                      <a:pt x="8917" y="3414"/>
                    </a:moveTo>
                    <a:cubicBezTo>
                      <a:pt x="10928" y="3753"/>
                      <a:pt x="10686" y="7679"/>
                      <a:pt x="12116" y="12840"/>
                    </a:cubicBezTo>
                    <a:cubicBezTo>
                      <a:pt x="13933" y="19383"/>
                      <a:pt x="16792" y="19819"/>
                      <a:pt x="16381" y="22266"/>
                    </a:cubicBezTo>
                    <a:cubicBezTo>
                      <a:pt x="15775" y="25853"/>
                      <a:pt x="3441" y="20497"/>
                      <a:pt x="2835" y="15215"/>
                    </a:cubicBezTo>
                    <a:cubicBezTo>
                      <a:pt x="2229" y="9932"/>
                      <a:pt x="6930" y="3051"/>
                      <a:pt x="9014" y="3414"/>
                    </a:cubicBezTo>
                    <a:close/>
                    <a:moveTo>
                      <a:pt x="14054" y="40392"/>
                    </a:moveTo>
                    <a:cubicBezTo>
                      <a:pt x="9814" y="37072"/>
                      <a:pt x="3368" y="25247"/>
                      <a:pt x="3320" y="22775"/>
                    </a:cubicBezTo>
                    <a:cubicBezTo>
                      <a:pt x="3271" y="20304"/>
                      <a:pt x="6543" y="23720"/>
                      <a:pt x="10589" y="25780"/>
                    </a:cubicBezTo>
                    <a:cubicBezTo>
                      <a:pt x="15702" y="28421"/>
                      <a:pt x="15581" y="24859"/>
                      <a:pt x="17665" y="27331"/>
                    </a:cubicBezTo>
                    <a:cubicBezTo>
                      <a:pt x="20670" y="30965"/>
                      <a:pt x="18295" y="43711"/>
                      <a:pt x="14054" y="40392"/>
                    </a:cubicBezTo>
                    <a:close/>
                    <a:moveTo>
                      <a:pt x="32931" y="44753"/>
                    </a:moveTo>
                    <a:cubicBezTo>
                      <a:pt x="30895" y="47976"/>
                      <a:pt x="22245" y="47540"/>
                      <a:pt x="20209" y="45674"/>
                    </a:cubicBezTo>
                    <a:cubicBezTo>
                      <a:pt x="18174" y="43808"/>
                      <a:pt x="20451" y="41991"/>
                      <a:pt x="21493" y="38090"/>
                    </a:cubicBezTo>
                    <a:cubicBezTo>
                      <a:pt x="22802" y="33243"/>
                      <a:pt x="19894" y="30554"/>
                      <a:pt x="21493" y="29633"/>
                    </a:cubicBezTo>
                    <a:cubicBezTo>
                      <a:pt x="24038" y="28276"/>
                      <a:pt x="34966" y="41530"/>
                      <a:pt x="32931" y="44753"/>
                    </a:cubicBezTo>
                    <a:close/>
                    <a:moveTo>
                      <a:pt x="29805" y="32759"/>
                    </a:moveTo>
                    <a:cubicBezTo>
                      <a:pt x="25540" y="27064"/>
                      <a:pt x="23844" y="29003"/>
                      <a:pt x="22802" y="25974"/>
                    </a:cubicBezTo>
                    <a:cubicBezTo>
                      <a:pt x="21275" y="21515"/>
                      <a:pt x="30386" y="16960"/>
                      <a:pt x="33367" y="22266"/>
                    </a:cubicBezTo>
                    <a:cubicBezTo>
                      <a:pt x="36347" y="27573"/>
                      <a:pt x="37462" y="39228"/>
                      <a:pt x="36250" y="40440"/>
                    </a:cubicBezTo>
                    <a:cubicBezTo>
                      <a:pt x="35039" y="41652"/>
                      <a:pt x="33246" y="37217"/>
                      <a:pt x="29805" y="32759"/>
                    </a:cubicBezTo>
                    <a:close/>
                  </a:path>
                </a:pathLst>
              </a:custGeom>
              <a:solidFill>
                <a:srgbClr val="E0E0E0"/>
              </a:solidFill>
              <a:ln w="2419" cap="flat">
                <a:noFill/>
                <a:prstDash val="solid"/>
                <a:miter/>
              </a:ln>
            </p:spPr>
            <p:txBody>
              <a:bodyPr rtlCol="0" anchor="ctr"/>
              <a:lstStyle/>
              <a:p>
                <a:endParaRPr lang="en-US"/>
              </a:p>
            </p:txBody>
          </p:sp>
          <p:sp>
            <p:nvSpPr>
              <p:cNvPr id="1599" name="Freeform: Shape 1598">
                <a:extLst>
                  <a:ext uri="{FF2B5EF4-FFF2-40B4-BE49-F238E27FC236}">
                    <a16:creationId xmlns="" xmlns:a16="http://schemas.microsoft.com/office/drawing/2014/main" id="{F860AE7F-3911-4C5A-9BF6-2D26C5AA3B94}"/>
                  </a:ext>
                </a:extLst>
              </p:cNvPr>
              <p:cNvSpPr/>
              <p:nvPr/>
            </p:nvSpPr>
            <p:spPr>
              <a:xfrm>
                <a:off x="5163554" y="4729893"/>
                <a:ext cx="12018" cy="15500"/>
              </a:xfrm>
              <a:custGeom>
                <a:avLst/>
                <a:gdLst>
                  <a:gd name="connsiteX0" fmla="*/ 6009 w 12018"/>
                  <a:gd name="connsiteY0" fmla="*/ 14681 h 15500"/>
                  <a:gd name="connsiteX1" fmla="*/ 12019 w 12018"/>
                  <a:gd name="connsiteY1" fmla="*/ 11216 h 15500"/>
                  <a:gd name="connsiteX2" fmla="*/ 6009 w 12018"/>
                  <a:gd name="connsiteY2" fmla="*/ 820 h 15500"/>
                  <a:gd name="connsiteX3" fmla="*/ 0 w 12018"/>
                  <a:gd name="connsiteY3" fmla="*/ 4285 h 15500"/>
                  <a:gd name="connsiteX4" fmla="*/ 6009 w 12018"/>
                  <a:gd name="connsiteY4" fmla="*/ 14681 h 15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8" h="15500">
                    <a:moveTo>
                      <a:pt x="6009" y="14681"/>
                    </a:moveTo>
                    <a:cubicBezTo>
                      <a:pt x="9329" y="16595"/>
                      <a:pt x="12019" y="15044"/>
                      <a:pt x="12019" y="11216"/>
                    </a:cubicBezTo>
                    <a:cubicBezTo>
                      <a:pt x="11791" y="6989"/>
                      <a:pt x="9557" y="3127"/>
                      <a:pt x="6009" y="820"/>
                    </a:cubicBezTo>
                    <a:cubicBezTo>
                      <a:pt x="2690" y="-1094"/>
                      <a:pt x="0" y="457"/>
                      <a:pt x="0" y="4285"/>
                    </a:cubicBezTo>
                    <a:cubicBezTo>
                      <a:pt x="228" y="8511"/>
                      <a:pt x="2462" y="12374"/>
                      <a:pt x="6009" y="14681"/>
                    </a:cubicBezTo>
                    <a:close/>
                  </a:path>
                </a:pathLst>
              </a:custGeom>
              <a:solidFill>
                <a:srgbClr val="455A64"/>
              </a:solidFill>
              <a:ln w="2419" cap="flat">
                <a:noFill/>
                <a:prstDash val="solid"/>
                <a:miter/>
              </a:ln>
            </p:spPr>
            <p:txBody>
              <a:bodyPr rtlCol="0" anchor="ctr"/>
              <a:lstStyle/>
              <a:p>
                <a:endParaRPr lang="en-US"/>
              </a:p>
            </p:txBody>
          </p:sp>
        </p:grpSp>
        <p:grpSp>
          <p:nvGrpSpPr>
            <p:cNvPr id="1600" name="Graphic 41">
              <a:extLst>
                <a:ext uri="{FF2B5EF4-FFF2-40B4-BE49-F238E27FC236}">
                  <a16:creationId xmlns="" xmlns:a16="http://schemas.microsoft.com/office/drawing/2014/main" id="{63791498-BCFD-4EA8-A18F-14DD34C23720}"/>
                </a:ext>
              </a:extLst>
            </p:cNvPr>
            <p:cNvGrpSpPr/>
            <p:nvPr/>
          </p:nvGrpSpPr>
          <p:grpSpPr>
            <a:xfrm>
              <a:off x="3788623" y="2581962"/>
              <a:ext cx="334094" cy="756987"/>
              <a:chOff x="4280993" y="3911359"/>
              <a:chExt cx="334094" cy="756987"/>
            </a:xfrm>
          </p:grpSpPr>
          <p:grpSp>
            <p:nvGrpSpPr>
              <p:cNvPr id="1601" name="Graphic 41">
                <a:extLst>
                  <a:ext uri="{FF2B5EF4-FFF2-40B4-BE49-F238E27FC236}">
                    <a16:creationId xmlns="" xmlns:a16="http://schemas.microsoft.com/office/drawing/2014/main" id="{D39B67BE-4FEA-4F31-BEF9-A23EF2742890}"/>
                  </a:ext>
                </a:extLst>
              </p:cNvPr>
              <p:cNvGrpSpPr/>
              <p:nvPr/>
            </p:nvGrpSpPr>
            <p:grpSpPr>
              <a:xfrm>
                <a:off x="4319724" y="4256429"/>
                <a:ext cx="209692" cy="411917"/>
                <a:chOff x="4319724" y="4256429"/>
                <a:chExt cx="209692" cy="411917"/>
              </a:xfrm>
            </p:grpSpPr>
            <p:sp>
              <p:nvSpPr>
                <p:cNvPr id="1602" name="Freeform: Shape 1601">
                  <a:extLst>
                    <a:ext uri="{FF2B5EF4-FFF2-40B4-BE49-F238E27FC236}">
                      <a16:creationId xmlns="" xmlns:a16="http://schemas.microsoft.com/office/drawing/2014/main" id="{694DE419-62F4-451D-9DC0-423CAA518591}"/>
                    </a:ext>
                  </a:extLst>
                </p:cNvPr>
                <p:cNvSpPr/>
                <p:nvPr/>
              </p:nvSpPr>
              <p:spPr>
                <a:xfrm>
                  <a:off x="4454368" y="4595913"/>
                  <a:ext cx="11122" cy="11703"/>
                </a:xfrm>
                <a:custGeom>
                  <a:avLst/>
                  <a:gdLst>
                    <a:gd name="connsiteX0" fmla="*/ 0 w 11122"/>
                    <a:gd name="connsiteY0" fmla="*/ 11704 h 11703"/>
                    <a:gd name="connsiteX1" fmla="*/ 11122 w 11122"/>
                    <a:gd name="connsiteY1" fmla="*/ 7463 h 11703"/>
                    <a:gd name="connsiteX2" fmla="*/ 7439 w 11122"/>
                    <a:gd name="connsiteY2" fmla="*/ 0 h 11703"/>
                    <a:gd name="connsiteX3" fmla="*/ 630 w 11122"/>
                    <a:gd name="connsiteY3" fmla="*/ 6373 h 11703"/>
                    <a:gd name="connsiteX4" fmla="*/ 0 w 11122"/>
                    <a:gd name="connsiteY4" fmla="*/ 11704 h 1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22" h="11703">
                      <a:moveTo>
                        <a:pt x="0" y="11704"/>
                      </a:moveTo>
                      <a:lnTo>
                        <a:pt x="11122" y="7463"/>
                      </a:lnTo>
                      <a:lnTo>
                        <a:pt x="7439" y="0"/>
                      </a:lnTo>
                      <a:lnTo>
                        <a:pt x="630" y="6373"/>
                      </a:lnTo>
                      <a:lnTo>
                        <a:pt x="0" y="11704"/>
                      </a:lnTo>
                      <a:close/>
                    </a:path>
                  </a:pathLst>
                </a:custGeom>
                <a:solidFill>
                  <a:srgbClr val="000000"/>
                </a:solidFill>
                <a:ln w="2419" cap="flat">
                  <a:noFill/>
                  <a:prstDash val="solid"/>
                  <a:miter/>
                </a:ln>
              </p:spPr>
              <p:txBody>
                <a:bodyPr rtlCol="0" anchor="ctr"/>
                <a:lstStyle/>
                <a:p>
                  <a:endParaRPr lang="en-US"/>
                </a:p>
              </p:txBody>
            </p:sp>
            <p:sp>
              <p:nvSpPr>
                <p:cNvPr id="1603" name="Freeform: Shape 1602">
                  <a:extLst>
                    <a:ext uri="{FF2B5EF4-FFF2-40B4-BE49-F238E27FC236}">
                      <a16:creationId xmlns="" xmlns:a16="http://schemas.microsoft.com/office/drawing/2014/main" id="{93A40BA5-ABD6-47FE-9A5D-DB3D95343225}"/>
                    </a:ext>
                  </a:extLst>
                </p:cNvPr>
                <p:cNvSpPr/>
                <p:nvPr/>
              </p:nvSpPr>
              <p:spPr>
                <a:xfrm>
                  <a:off x="4442251" y="4587674"/>
                  <a:ext cx="86116" cy="46445"/>
                </a:xfrm>
                <a:custGeom>
                  <a:avLst/>
                  <a:gdLst>
                    <a:gd name="connsiteX0" fmla="*/ 510 w 86116"/>
                    <a:gd name="connsiteY0" fmla="*/ 0 h 46445"/>
                    <a:gd name="connsiteX1" fmla="*/ 1 w 86116"/>
                    <a:gd name="connsiteY1" fmla="*/ 9475 h 46445"/>
                    <a:gd name="connsiteX2" fmla="*/ 12117 w 86116"/>
                    <a:gd name="connsiteY2" fmla="*/ 19943 h 46445"/>
                    <a:gd name="connsiteX3" fmla="*/ 12747 w 86116"/>
                    <a:gd name="connsiteY3" fmla="*/ 14612 h 46445"/>
                    <a:gd name="connsiteX4" fmla="*/ 18368 w 86116"/>
                    <a:gd name="connsiteY4" fmla="*/ 23190 h 46445"/>
                    <a:gd name="connsiteX5" fmla="*/ 27843 w 86116"/>
                    <a:gd name="connsiteY5" fmla="*/ 36711 h 46445"/>
                    <a:gd name="connsiteX6" fmla="*/ 59659 w 86116"/>
                    <a:gd name="connsiteY6" fmla="*/ 46403 h 46445"/>
                    <a:gd name="connsiteX7" fmla="*/ 82218 w 86116"/>
                    <a:gd name="connsiteY7" fmla="*/ 41121 h 46445"/>
                    <a:gd name="connsiteX8" fmla="*/ 85877 w 86116"/>
                    <a:gd name="connsiteY8" fmla="*/ 32349 h 46445"/>
                    <a:gd name="connsiteX9" fmla="*/ 510 w 86116"/>
                    <a:gd name="connsiteY9" fmla="*/ 0 h 4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116" h="46445">
                      <a:moveTo>
                        <a:pt x="510" y="0"/>
                      </a:moveTo>
                      <a:cubicBezTo>
                        <a:pt x="510" y="0"/>
                        <a:pt x="98" y="7269"/>
                        <a:pt x="1" y="9475"/>
                      </a:cubicBezTo>
                      <a:cubicBezTo>
                        <a:pt x="-96" y="11680"/>
                        <a:pt x="9693" y="18779"/>
                        <a:pt x="12117" y="19943"/>
                      </a:cubicBezTo>
                      <a:lnTo>
                        <a:pt x="12747" y="14612"/>
                      </a:lnTo>
                      <a:cubicBezTo>
                        <a:pt x="14967" y="17229"/>
                        <a:pt x="16855" y="20110"/>
                        <a:pt x="18368" y="23190"/>
                      </a:cubicBezTo>
                      <a:cubicBezTo>
                        <a:pt x="20258" y="26437"/>
                        <a:pt x="22681" y="32543"/>
                        <a:pt x="27843" y="36711"/>
                      </a:cubicBezTo>
                      <a:cubicBezTo>
                        <a:pt x="35524" y="42866"/>
                        <a:pt x="47470" y="45967"/>
                        <a:pt x="59659" y="46403"/>
                      </a:cubicBezTo>
                      <a:cubicBezTo>
                        <a:pt x="71847" y="46840"/>
                        <a:pt x="78778" y="43762"/>
                        <a:pt x="82218" y="41121"/>
                      </a:cubicBezTo>
                      <a:cubicBezTo>
                        <a:pt x="85245" y="39328"/>
                        <a:pt x="86733" y="35761"/>
                        <a:pt x="85877" y="32349"/>
                      </a:cubicBezTo>
                      <a:cubicBezTo>
                        <a:pt x="85005" y="29223"/>
                        <a:pt x="510" y="0"/>
                        <a:pt x="510" y="0"/>
                      </a:cubicBezTo>
                      <a:close/>
                    </a:path>
                  </a:pathLst>
                </a:custGeom>
                <a:solidFill>
                  <a:srgbClr val="263238"/>
                </a:solidFill>
                <a:ln w="2419" cap="flat">
                  <a:noFill/>
                  <a:prstDash val="solid"/>
                  <a:miter/>
                </a:ln>
              </p:spPr>
              <p:txBody>
                <a:bodyPr rtlCol="0" anchor="ctr"/>
                <a:lstStyle/>
                <a:p>
                  <a:endParaRPr lang="en-US"/>
                </a:p>
              </p:txBody>
            </p:sp>
            <p:sp>
              <p:nvSpPr>
                <p:cNvPr id="1604" name="Freeform: Shape 1603">
                  <a:extLst>
                    <a:ext uri="{FF2B5EF4-FFF2-40B4-BE49-F238E27FC236}">
                      <a16:creationId xmlns="" xmlns:a16="http://schemas.microsoft.com/office/drawing/2014/main" id="{9502BA7E-B6ED-47F2-B6AE-7A3D821CEB77}"/>
                    </a:ext>
                  </a:extLst>
                </p:cNvPr>
                <p:cNvSpPr/>
                <p:nvPr/>
              </p:nvSpPr>
              <p:spPr>
                <a:xfrm>
                  <a:off x="4441953" y="4558693"/>
                  <a:ext cx="87462" cy="72737"/>
                </a:xfrm>
                <a:custGeom>
                  <a:avLst/>
                  <a:gdLst>
                    <a:gd name="connsiteX0" fmla="*/ 33254 w 87462"/>
                    <a:gd name="connsiteY0" fmla="*/ 4192 h 72737"/>
                    <a:gd name="connsiteX1" fmla="*/ 33254 w 87462"/>
                    <a:gd name="connsiteY1" fmla="*/ 0 h 72737"/>
                    <a:gd name="connsiteX2" fmla="*/ 39094 w 87462"/>
                    <a:gd name="connsiteY2" fmla="*/ 11292 h 72737"/>
                    <a:gd name="connsiteX3" fmla="*/ 56322 w 87462"/>
                    <a:gd name="connsiteY3" fmla="*/ 33100 h 72737"/>
                    <a:gd name="connsiteX4" fmla="*/ 85400 w 87462"/>
                    <a:gd name="connsiteY4" fmla="*/ 56217 h 72737"/>
                    <a:gd name="connsiteX5" fmla="*/ 60030 w 87462"/>
                    <a:gd name="connsiteY5" fmla="*/ 72670 h 72737"/>
                    <a:gd name="connsiteX6" fmla="*/ 27680 w 87462"/>
                    <a:gd name="connsiteY6" fmla="*/ 61548 h 72737"/>
                    <a:gd name="connsiteX7" fmla="*/ 15710 w 87462"/>
                    <a:gd name="connsiteY7" fmla="*/ 42551 h 72737"/>
                    <a:gd name="connsiteX8" fmla="*/ 783 w 87462"/>
                    <a:gd name="connsiteY8" fmla="*/ 29078 h 72737"/>
                    <a:gd name="connsiteX9" fmla="*/ 783 w 87462"/>
                    <a:gd name="connsiteY9" fmla="*/ 14127 h 72737"/>
                    <a:gd name="connsiteX10" fmla="*/ 4515 w 87462"/>
                    <a:gd name="connsiteY10" fmla="*/ 1817 h 72737"/>
                    <a:gd name="connsiteX11" fmla="*/ 4733 w 87462"/>
                    <a:gd name="connsiteY11" fmla="*/ 4434 h 72737"/>
                    <a:gd name="connsiteX12" fmla="*/ 16631 w 87462"/>
                    <a:gd name="connsiteY12" fmla="*/ 11704 h 72737"/>
                    <a:gd name="connsiteX13" fmla="*/ 33254 w 87462"/>
                    <a:gd name="connsiteY13" fmla="*/ 4192 h 7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462" h="72737">
                      <a:moveTo>
                        <a:pt x="33254" y="4192"/>
                      </a:moveTo>
                      <a:lnTo>
                        <a:pt x="33254" y="0"/>
                      </a:lnTo>
                      <a:cubicBezTo>
                        <a:pt x="35483" y="0"/>
                        <a:pt x="35798" y="5985"/>
                        <a:pt x="39094" y="11292"/>
                      </a:cubicBezTo>
                      <a:cubicBezTo>
                        <a:pt x="43882" y="19267"/>
                        <a:pt x="49671" y="26597"/>
                        <a:pt x="56322" y="33100"/>
                      </a:cubicBezTo>
                      <a:cubicBezTo>
                        <a:pt x="68705" y="44223"/>
                        <a:pt x="79754" y="51201"/>
                        <a:pt x="85400" y="56217"/>
                      </a:cubicBezTo>
                      <a:cubicBezTo>
                        <a:pt x="92670" y="62905"/>
                        <a:pt x="79900" y="73688"/>
                        <a:pt x="60030" y="72670"/>
                      </a:cubicBezTo>
                      <a:cubicBezTo>
                        <a:pt x="50167" y="72162"/>
                        <a:pt x="32624" y="67315"/>
                        <a:pt x="27680" y="61548"/>
                      </a:cubicBezTo>
                      <a:cubicBezTo>
                        <a:pt x="22737" y="55781"/>
                        <a:pt x="19660" y="46743"/>
                        <a:pt x="15710" y="42551"/>
                      </a:cubicBezTo>
                      <a:cubicBezTo>
                        <a:pt x="11760" y="38359"/>
                        <a:pt x="3255" y="34166"/>
                        <a:pt x="783" y="29078"/>
                      </a:cubicBezTo>
                      <a:cubicBezTo>
                        <a:pt x="-574" y="26267"/>
                        <a:pt x="105" y="19700"/>
                        <a:pt x="783" y="14127"/>
                      </a:cubicBezTo>
                      <a:cubicBezTo>
                        <a:pt x="1486" y="9014"/>
                        <a:pt x="1607" y="1187"/>
                        <a:pt x="4515" y="1817"/>
                      </a:cubicBezTo>
                      <a:lnTo>
                        <a:pt x="4733" y="4434"/>
                      </a:lnTo>
                      <a:cubicBezTo>
                        <a:pt x="5921" y="6664"/>
                        <a:pt x="8683" y="10347"/>
                        <a:pt x="16631" y="11704"/>
                      </a:cubicBezTo>
                      <a:cubicBezTo>
                        <a:pt x="20726" y="12188"/>
                        <a:pt x="32575" y="12479"/>
                        <a:pt x="33254" y="4192"/>
                      </a:cubicBezTo>
                      <a:close/>
                    </a:path>
                  </a:pathLst>
                </a:custGeom>
                <a:solidFill>
                  <a:srgbClr val="37474F"/>
                </a:solidFill>
                <a:ln w="2419" cap="flat">
                  <a:noFill/>
                  <a:prstDash val="solid"/>
                  <a:miter/>
                </a:ln>
              </p:spPr>
              <p:txBody>
                <a:bodyPr rtlCol="0" anchor="ctr"/>
                <a:lstStyle/>
                <a:p>
                  <a:endParaRPr lang="en-US"/>
                </a:p>
              </p:txBody>
            </p:sp>
            <p:sp>
              <p:nvSpPr>
                <p:cNvPr id="1605" name="Freeform: Shape 1604">
                  <a:extLst>
                    <a:ext uri="{FF2B5EF4-FFF2-40B4-BE49-F238E27FC236}">
                      <a16:creationId xmlns="" xmlns:a16="http://schemas.microsoft.com/office/drawing/2014/main" id="{D91A9157-0288-4DD2-A5C8-CB29FD73AD67}"/>
                    </a:ext>
                  </a:extLst>
                </p:cNvPr>
                <p:cNvSpPr/>
                <p:nvPr/>
              </p:nvSpPr>
              <p:spPr>
                <a:xfrm>
                  <a:off x="4465030" y="4565381"/>
                  <a:ext cx="38285" cy="41193"/>
                </a:xfrm>
                <a:custGeom>
                  <a:avLst/>
                  <a:gdLst>
                    <a:gd name="connsiteX0" fmla="*/ 73 w 38285"/>
                    <a:gd name="connsiteY0" fmla="*/ 5040 h 41193"/>
                    <a:gd name="connsiteX1" fmla="*/ 9523 w 38285"/>
                    <a:gd name="connsiteY1" fmla="*/ 0 h 41193"/>
                    <a:gd name="connsiteX2" fmla="*/ 9523 w 38285"/>
                    <a:gd name="connsiteY2" fmla="*/ 0 h 41193"/>
                    <a:gd name="connsiteX3" fmla="*/ 12140 w 38285"/>
                    <a:gd name="connsiteY3" fmla="*/ 8045 h 41193"/>
                    <a:gd name="connsiteX4" fmla="*/ 38286 w 38285"/>
                    <a:gd name="connsiteY4" fmla="*/ 41194 h 41193"/>
                    <a:gd name="connsiteX5" fmla="*/ 13255 w 38285"/>
                    <a:gd name="connsiteY5" fmla="*/ 12746 h 41193"/>
                    <a:gd name="connsiteX6" fmla="*/ 0 w 38285"/>
                    <a:gd name="connsiteY6" fmla="*/ 5137 h 4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85" h="41193">
                      <a:moveTo>
                        <a:pt x="73" y="5040"/>
                      </a:moveTo>
                      <a:cubicBezTo>
                        <a:pt x="3853" y="4701"/>
                        <a:pt x="7948" y="3417"/>
                        <a:pt x="9523" y="0"/>
                      </a:cubicBezTo>
                      <a:cubicBezTo>
                        <a:pt x="9523" y="0"/>
                        <a:pt x="9523" y="0"/>
                        <a:pt x="9523" y="0"/>
                      </a:cubicBezTo>
                      <a:cubicBezTo>
                        <a:pt x="9094" y="2942"/>
                        <a:pt x="10063" y="5917"/>
                        <a:pt x="12140" y="8045"/>
                      </a:cubicBezTo>
                      <a:cubicBezTo>
                        <a:pt x="15702" y="12164"/>
                        <a:pt x="38286" y="41194"/>
                        <a:pt x="38286" y="41194"/>
                      </a:cubicBezTo>
                      <a:cubicBezTo>
                        <a:pt x="38286" y="41194"/>
                        <a:pt x="17277" y="17253"/>
                        <a:pt x="13255" y="12746"/>
                      </a:cubicBezTo>
                      <a:cubicBezTo>
                        <a:pt x="7294" y="6082"/>
                        <a:pt x="5428" y="5307"/>
                        <a:pt x="0" y="5137"/>
                      </a:cubicBezTo>
                      <a:close/>
                    </a:path>
                  </a:pathLst>
                </a:custGeom>
                <a:solidFill>
                  <a:srgbClr val="000000"/>
                </a:solidFill>
                <a:ln w="2419" cap="flat">
                  <a:noFill/>
                  <a:prstDash val="solid"/>
                  <a:miter/>
                </a:ln>
              </p:spPr>
              <p:txBody>
                <a:bodyPr rtlCol="0" anchor="ctr"/>
                <a:lstStyle/>
                <a:p>
                  <a:endParaRPr lang="en-US"/>
                </a:p>
              </p:txBody>
            </p:sp>
            <p:sp>
              <p:nvSpPr>
                <p:cNvPr id="1606" name="Freeform: Shape 1605">
                  <a:extLst>
                    <a:ext uri="{FF2B5EF4-FFF2-40B4-BE49-F238E27FC236}">
                      <a16:creationId xmlns="" xmlns:a16="http://schemas.microsoft.com/office/drawing/2014/main" id="{7FEB41A8-0D3D-40F2-870E-ED1022D4047B}"/>
                    </a:ext>
                  </a:extLst>
                </p:cNvPr>
                <p:cNvSpPr/>
                <p:nvPr/>
              </p:nvSpPr>
              <p:spPr>
                <a:xfrm>
                  <a:off x="4467677" y="4576789"/>
                  <a:ext cx="2425" cy="2423"/>
                </a:xfrm>
                <a:custGeom>
                  <a:avLst/>
                  <a:gdLst>
                    <a:gd name="connsiteX0" fmla="*/ 2417 w 2425"/>
                    <a:gd name="connsiteY0" fmla="*/ 1338 h 2423"/>
                    <a:gd name="connsiteX1" fmla="*/ 1087 w 2425"/>
                    <a:gd name="connsiteY1" fmla="*/ 2417 h 2423"/>
                    <a:gd name="connsiteX2" fmla="*/ 6 w 2425"/>
                    <a:gd name="connsiteY2" fmla="*/ 1086 h 2423"/>
                    <a:gd name="connsiteX3" fmla="*/ 1327 w 2425"/>
                    <a:gd name="connsiteY3" fmla="*/ 6 h 2423"/>
                    <a:gd name="connsiteX4" fmla="*/ 2420 w 2425"/>
                    <a:gd name="connsiteY4" fmla="*/ 1326 h 2423"/>
                    <a:gd name="connsiteX5" fmla="*/ 2417 w 2425"/>
                    <a:gd name="connsiteY5" fmla="*/ 1338 h 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5" h="2423">
                      <a:moveTo>
                        <a:pt x="2417" y="1338"/>
                      </a:moveTo>
                      <a:cubicBezTo>
                        <a:pt x="2347" y="2005"/>
                        <a:pt x="1751" y="2487"/>
                        <a:pt x="1087" y="2417"/>
                      </a:cubicBezTo>
                      <a:cubicBezTo>
                        <a:pt x="421" y="2346"/>
                        <a:pt x="-61" y="1750"/>
                        <a:pt x="6" y="1086"/>
                      </a:cubicBezTo>
                      <a:cubicBezTo>
                        <a:pt x="77" y="425"/>
                        <a:pt x="665" y="-57"/>
                        <a:pt x="1327" y="6"/>
                      </a:cubicBezTo>
                      <a:cubicBezTo>
                        <a:pt x="1993" y="69"/>
                        <a:pt x="2483" y="660"/>
                        <a:pt x="2420" y="1326"/>
                      </a:cubicBezTo>
                      <a:cubicBezTo>
                        <a:pt x="2417" y="1331"/>
                        <a:pt x="2417" y="1333"/>
                        <a:pt x="2417" y="1338"/>
                      </a:cubicBezTo>
                      <a:close/>
                    </a:path>
                  </a:pathLst>
                </a:custGeom>
                <a:solidFill>
                  <a:srgbClr val="000000"/>
                </a:solidFill>
                <a:ln w="2419" cap="flat">
                  <a:noFill/>
                  <a:prstDash val="solid"/>
                  <a:miter/>
                </a:ln>
              </p:spPr>
              <p:txBody>
                <a:bodyPr rtlCol="0" anchor="ctr"/>
                <a:lstStyle/>
                <a:p>
                  <a:endParaRPr lang="en-US"/>
                </a:p>
              </p:txBody>
            </p:sp>
            <p:sp>
              <p:nvSpPr>
                <p:cNvPr id="1607" name="Freeform: Shape 1606">
                  <a:extLst>
                    <a:ext uri="{FF2B5EF4-FFF2-40B4-BE49-F238E27FC236}">
                      <a16:creationId xmlns="" xmlns:a16="http://schemas.microsoft.com/office/drawing/2014/main" id="{931F24D6-54D9-4428-840B-3A255470C00A}"/>
                    </a:ext>
                  </a:extLst>
                </p:cNvPr>
                <p:cNvSpPr/>
                <p:nvPr/>
              </p:nvSpPr>
              <p:spPr>
                <a:xfrm>
                  <a:off x="4473564" y="4583184"/>
                  <a:ext cx="2428" cy="2438"/>
                </a:xfrm>
                <a:custGeom>
                  <a:avLst/>
                  <a:gdLst>
                    <a:gd name="connsiteX0" fmla="*/ 2418 w 2428"/>
                    <a:gd name="connsiteY0" fmla="*/ 1340 h 2438"/>
                    <a:gd name="connsiteX1" fmla="*/ 1098 w 2428"/>
                    <a:gd name="connsiteY1" fmla="*/ 2433 h 2438"/>
                    <a:gd name="connsiteX2" fmla="*/ 1086 w 2428"/>
                    <a:gd name="connsiteY2" fmla="*/ 2430 h 2438"/>
                    <a:gd name="connsiteX3" fmla="*/ 7 w 2428"/>
                    <a:gd name="connsiteY3" fmla="*/ 1086 h 2438"/>
                    <a:gd name="connsiteX4" fmla="*/ 1352 w 2428"/>
                    <a:gd name="connsiteY4" fmla="*/ 7 h 2438"/>
                    <a:gd name="connsiteX5" fmla="*/ 2423 w 2428"/>
                    <a:gd name="connsiteY5" fmla="*/ 1301 h 2438"/>
                    <a:gd name="connsiteX6" fmla="*/ 2418 w 2428"/>
                    <a:gd name="connsiteY6" fmla="*/ 1340 h 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8" h="2438">
                      <a:moveTo>
                        <a:pt x="2418" y="1340"/>
                      </a:moveTo>
                      <a:cubicBezTo>
                        <a:pt x="2355" y="2006"/>
                        <a:pt x="1764" y="2496"/>
                        <a:pt x="1098" y="2433"/>
                      </a:cubicBezTo>
                      <a:cubicBezTo>
                        <a:pt x="1093" y="2430"/>
                        <a:pt x="1090" y="2430"/>
                        <a:pt x="1086" y="2430"/>
                      </a:cubicBezTo>
                      <a:cubicBezTo>
                        <a:pt x="417" y="2358"/>
                        <a:pt x="-65" y="1754"/>
                        <a:pt x="7" y="1086"/>
                      </a:cubicBezTo>
                      <a:cubicBezTo>
                        <a:pt x="80" y="417"/>
                        <a:pt x="683" y="-65"/>
                        <a:pt x="1352" y="7"/>
                      </a:cubicBezTo>
                      <a:cubicBezTo>
                        <a:pt x="2004" y="68"/>
                        <a:pt x="2484" y="647"/>
                        <a:pt x="2423" y="1301"/>
                      </a:cubicBezTo>
                      <a:cubicBezTo>
                        <a:pt x="2421" y="1313"/>
                        <a:pt x="2421" y="1328"/>
                        <a:pt x="2418" y="1340"/>
                      </a:cubicBezTo>
                      <a:close/>
                    </a:path>
                  </a:pathLst>
                </a:custGeom>
                <a:solidFill>
                  <a:srgbClr val="000000"/>
                </a:solidFill>
                <a:ln w="2419" cap="flat">
                  <a:noFill/>
                  <a:prstDash val="solid"/>
                  <a:miter/>
                </a:ln>
              </p:spPr>
              <p:txBody>
                <a:bodyPr rtlCol="0" anchor="ctr"/>
                <a:lstStyle/>
                <a:p>
                  <a:endParaRPr lang="en-US"/>
                </a:p>
              </p:txBody>
            </p:sp>
            <p:sp>
              <p:nvSpPr>
                <p:cNvPr id="1608" name="Freeform: Shape 1607">
                  <a:extLst>
                    <a:ext uri="{FF2B5EF4-FFF2-40B4-BE49-F238E27FC236}">
                      <a16:creationId xmlns="" xmlns:a16="http://schemas.microsoft.com/office/drawing/2014/main" id="{40F3245A-4F60-4762-B6F0-CE9425231997}"/>
                    </a:ext>
                  </a:extLst>
                </p:cNvPr>
                <p:cNvSpPr/>
                <p:nvPr/>
              </p:nvSpPr>
              <p:spPr>
                <a:xfrm>
                  <a:off x="4479453" y="4589619"/>
                  <a:ext cx="2423" cy="2425"/>
                </a:xfrm>
                <a:custGeom>
                  <a:avLst/>
                  <a:gdLst>
                    <a:gd name="connsiteX0" fmla="*/ 2418 w 2423"/>
                    <a:gd name="connsiteY0" fmla="*/ 1327 h 2425"/>
                    <a:gd name="connsiteX1" fmla="*/ 1097 w 2423"/>
                    <a:gd name="connsiteY1" fmla="*/ 2420 h 2425"/>
                    <a:gd name="connsiteX2" fmla="*/ 1085 w 2423"/>
                    <a:gd name="connsiteY2" fmla="*/ 2417 h 2425"/>
                    <a:gd name="connsiteX3" fmla="*/ 7 w 2423"/>
                    <a:gd name="connsiteY3" fmla="*/ 1087 h 2425"/>
                    <a:gd name="connsiteX4" fmla="*/ 1337 w 2423"/>
                    <a:gd name="connsiteY4" fmla="*/ 6 h 2425"/>
                    <a:gd name="connsiteX5" fmla="*/ 2418 w 2423"/>
                    <a:gd name="connsiteY5" fmla="*/ 1327 h 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 h="2425">
                      <a:moveTo>
                        <a:pt x="2418" y="1327"/>
                      </a:moveTo>
                      <a:cubicBezTo>
                        <a:pt x="2355" y="1993"/>
                        <a:pt x="1764" y="2483"/>
                        <a:pt x="1097" y="2420"/>
                      </a:cubicBezTo>
                      <a:cubicBezTo>
                        <a:pt x="1092" y="2417"/>
                        <a:pt x="1090" y="2417"/>
                        <a:pt x="1085" y="2417"/>
                      </a:cubicBezTo>
                      <a:cubicBezTo>
                        <a:pt x="419" y="2347"/>
                        <a:pt x="-63" y="1751"/>
                        <a:pt x="7" y="1087"/>
                      </a:cubicBezTo>
                      <a:cubicBezTo>
                        <a:pt x="77" y="421"/>
                        <a:pt x="673" y="-61"/>
                        <a:pt x="1337" y="6"/>
                      </a:cubicBezTo>
                      <a:cubicBezTo>
                        <a:pt x="1999" y="77"/>
                        <a:pt x="2481" y="665"/>
                        <a:pt x="2418" y="1327"/>
                      </a:cubicBezTo>
                      <a:close/>
                    </a:path>
                  </a:pathLst>
                </a:custGeom>
                <a:solidFill>
                  <a:srgbClr val="000000"/>
                </a:solidFill>
                <a:ln w="2419" cap="flat">
                  <a:noFill/>
                  <a:prstDash val="solid"/>
                  <a:miter/>
                </a:ln>
              </p:spPr>
              <p:txBody>
                <a:bodyPr rtlCol="0" anchor="ctr"/>
                <a:lstStyle/>
                <a:p>
                  <a:endParaRPr lang="en-US"/>
                </a:p>
              </p:txBody>
            </p:sp>
            <p:sp>
              <p:nvSpPr>
                <p:cNvPr id="1609" name="Freeform: Shape 1608">
                  <a:extLst>
                    <a:ext uri="{FF2B5EF4-FFF2-40B4-BE49-F238E27FC236}">
                      <a16:creationId xmlns="" xmlns:a16="http://schemas.microsoft.com/office/drawing/2014/main" id="{0DCE4113-307E-4AC4-AD2C-260B54EDBF24}"/>
                    </a:ext>
                  </a:extLst>
                </p:cNvPr>
                <p:cNvSpPr/>
                <p:nvPr/>
              </p:nvSpPr>
              <p:spPr>
                <a:xfrm>
                  <a:off x="4485305" y="4596028"/>
                  <a:ext cx="2434" cy="2435"/>
                </a:xfrm>
                <a:custGeom>
                  <a:avLst/>
                  <a:gdLst>
                    <a:gd name="connsiteX0" fmla="*/ 2430 w 2434"/>
                    <a:gd name="connsiteY0" fmla="*/ 1339 h 2435"/>
                    <a:gd name="connsiteX1" fmla="*/ 1073 w 2434"/>
                    <a:gd name="connsiteY1" fmla="*/ 2429 h 2435"/>
                    <a:gd name="connsiteX2" fmla="*/ 7 w 2434"/>
                    <a:gd name="connsiteY2" fmla="*/ 1096 h 2435"/>
                    <a:gd name="connsiteX3" fmla="*/ 1328 w 2434"/>
                    <a:gd name="connsiteY3" fmla="*/ 6 h 2435"/>
                    <a:gd name="connsiteX4" fmla="*/ 1340 w 2434"/>
                    <a:gd name="connsiteY4" fmla="*/ 6 h 2435"/>
                    <a:gd name="connsiteX5" fmla="*/ 2430 w 2434"/>
                    <a:gd name="connsiteY5" fmla="*/ 1339 h 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 h="2435">
                      <a:moveTo>
                        <a:pt x="2430" y="1339"/>
                      </a:moveTo>
                      <a:cubicBezTo>
                        <a:pt x="2355" y="2012"/>
                        <a:pt x="1749" y="2499"/>
                        <a:pt x="1073" y="2429"/>
                      </a:cubicBezTo>
                      <a:cubicBezTo>
                        <a:pt x="412" y="2354"/>
                        <a:pt x="-63" y="1758"/>
                        <a:pt x="7" y="1096"/>
                      </a:cubicBezTo>
                      <a:cubicBezTo>
                        <a:pt x="70" y="430"/>
                        <a:pt x="661" y="-60"/>
                        <a:pt x="1328" y="6"/>
                      </a:cubicBezTo>
                      <a:cubicBezTo>
                        <a:pt x="1332" y="6"/>
                        <a:pt x="1335" y="6"/>
                        <a:pt x="1340" y="6"/>
                      </a:cubicBezTo>
                      <a:cubicBezTo>
                        <a:pt x="2004" y="81"/>
                        <a:pt x="2486" y="672"/>
                        <a:pt x="2430" y="1339"/>
                      </a:cubicBezTo>
                      <a:close/>
                    </a:path>
                  </a:pathLst>
                </a:custGeom>
                <a:solidFill>
                  <a:srgbClr val="000000"/>
                </a:solidFill>
                <a:ln w="2419" cap="flat">
                  <a:noFill/>
                  <a:prstDash val="solid"/>
                  <a:miter/>
                </a:ln>
              </p:spPr>
              <p:txBody>
                <a:bodyPr rtlCol="0" anchor="ctr"/>
                <a:lstStyle/>
                <a:p>
                  <a:endParaRPr lang="en-US"/>
                </a:p>
              </p:txBody>
            </p:sp>
            <p:sp>
              <p:nvSpPr>
                <p:cNvPr id="1610" name="Freeform: Shape 1609">
                  <a:extLst>
                    <a:ext uri="{FF2B5EF4-FFF2-40B4-BE49-F238E27FC236}">
                      <a16:creationId xmlns="" xmlns:a16="http://schemas.microsoft.com/office/drawing/2014/main" id="{1FFEE908-58DF-4B4D-9AFA-398DE0D4144C}"/>
                    </a:ext>
                  </a:extLst>
                </p:cNvPr>
                <p:cNvSpPr/>
                <p:nvPr/>
              </p:nvSpPr>
              <p:spPr>
                <a:xfrm>
                  <a:off x="4491242" y="4602449"/>
                  <a:ext cx="2435" cy="2412"/>
                </a:xfrm>
                <a:custGeom>
                  <a:avLst/>
                  <a:gdLst>
                    <a:gd name="connsiteX0" fmla="*/ 2429 w 2435"/>
                    <a:gd name="connsiteY0" fmla="*/ 1339 h 2412"/>
                    <a:gd name="connsiteX1" fmla="*/ 1096 w 2435"/>
                    <a:gd name="connsiteY1" fmla="*/ 2405 h 2412"/>
                    <a:gd name="connsiteX2" fmla="*/ 4 w 2435"/>
                    <a:gd name="connsiteY2" fmla="*/ 1131 h 2412"/>
                    <a:gd name="connsiteX3" fmla="*/ 6 w 2435"/>
                    <a:gd name="connsiteY3" fmla="*/ 1097 h 2412"/>
                    <a:gd name="connsiteX4" fmla="*/ 1339 w 2435"/>
                    <a:gd name="connsiteY4" fmla="*/ 6 h 2412"/>
                    <a:gd name="connsiteX5" fmla="*/ 2429 w 2435"/>
                    <a:gd name="connsiteY5" fmla="*/ 1339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 h="2412">
                      <a:moveTo>
                        <a:pt x="2429" y="1339"/>
                      </a:moveTo>
                      <a:cubicBezTo>
                        <a:pt x="2354" y="2001"/>
                        <a:pt x="1758" y="2475"/>
                        <a:pt x="1096" y="2405"/>
                      </a:cubicBezTo>
                      <a:cubicBezTo>
                        <a:pt x="442" y="2354"/>
                        <a:pt x="-47" y="1785"/>
                        <a:pt x="4" y="1131"/>
                      </a:cubicBezTo>
                      <a:cubicBezTo>
                        <a:pt x="4" y="1118"/>
                        <a:pt x="4" y="1109"/>
                        <a:pt x="6" y="1097"/>
                      </a:cubicBezTo>
                      <a:cubicBezTo>
                        <a:pt x="74" y="428"/>
                        <a:pt x="670" y="-62"/>
                        <a:pt x="1339" y="6"/>
                      </a:cubicBezTo>
                      <a:cubicBezTo>
                        <a:pt x="2008" y="74"/>
                        <a:pt x="2497" y="670"/>
                        <a:pt x="2429" y="1339"/>
                      </a:cubicBezTo>
                      <a:close/>
                    </a:path>
                  </a:pathLst>
                </a:custGeom>
                <a:solidFill>
                  <a:srgbClr val="000000"/>
                </a:solidFill>
                <a:ln w="2419" cap="flat">
                  <a:noFill/>
                  <a:prstDash val="solid"/>
                  <a:miter/>
                </a:ln>
              </p:spPr>
              <p:txBody>
                <a:bodyPr rtlCol="0" anchor="ctr"/>
                <a:lstStyle/>
                <a:p>
                  <a:endParaRPr lang="en-US"/>
                </a:p>
              </p:txBody>
            </p:sp>
            <p:sp>
              <p:nvSpPr>
                <p:cNvPr id="1611" name="Freeform: Shape 1610">
                  <a:extLst>
                    <a:ext uri="{FF2B5EF4-FFF2-40B4-BE49-F238E27FC236}">
                      <a16:creationId xmlns="" xmlns:a16="http://schemas.microsoft.com/office/drawing/2014/main" id="{63AA0A10-2ADB-4D9B-8519-71D83917FAB5}"/>
                    </a:ext>
                  </a:extLst>
                </p:cNvPr>
                <p:cNvSpPr/>
                <p:nvPr/>
              </p:nvSpPr>
              <p:spPr>
                <a:xfrm>
                  <a:off x="4468395" y="4572166"/>
                  <a:ext cx="14324" cy="6305"/>
                </a:xfrm>
                <a:custGeom>
                  <a:avLst/>
                  <a:gdLst>
                    <a:gd name="connsiteX0" fmla="*/ 464 w 14324"/>
                    <a:gd name="connsiteY0" fmla="*/ 6300 h 6305"/>
                    <a:gd name="connsiteX1" fmla="*/ 149 w 14324"/>
                    <a:gd name="connsiteY1" fmla="*/ 6155 h 6305"/>
                    <a:gd name="connsiteX2" fmla="*/ 119 w 14324"/>
                    <a:gd name="connsiteY2" fmla="*/ 5505 h 6305"/>
                    <a:gd name="connsiteX3" fmla="*/ 149 w 14324"/>
                    <a:gd name="connsiteY3" fmla="*/ 5476 h 6305"/>
                    <a:gd name="connsiteX4" fmla="*/ 13864 w 14324"/>
                    <a:gd name="connsiteY4" fmla="*/ 0 h 6305"/>
                    <a:gd name="connsiteX5" fmla="*/ 13864 w 14324"/>
                    <a:gd name="connsiteY5" fmla="*/ 0 h 6305"/>
                    <a:gd name="connsiteX6" fmla="*/ 14324 w 14324"/>
                    <a:gd name="connsiteY6" fmla="*/ 509 h 6305"/>
                    <a:gd name="connsiteX7" fmla="*/ 13818 w 14324"/>
                    <a:gd name="connsiteY7" fmla="*/ 972 h 6305"/>
                    <a:gd name="connsiteX8" fmla="*/ 13791 w 14324"/>
                    <a:gd name="connsiteY8" fmla="*/ 969 h 6305"/>
                    <a:gd name="connsiteX9" fmla="*/ 827 w 14324"/>
                    <a:gd name="connsiteY9" fmla="*/ 6179 h 6305"/>
                    <a:gd name="connsiteX10" fmla="*/ 464 w 14324"/>
                    <a:gd name="connsiteY10" fmla="*/ 6300 h 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24" h="6305">
                      <a:moveTo>
                        <a:pt x="464" y="6300"/>
                      </a:moveTo>
                      <a:cubicBezTo>
                        <a:pt x="342" y="6305"/>
                        <a:pt x="224" y="6249"/>
                        <a:pt x="149" y="6155"/>
                      </a:cubicBezTo>
                      <a:cubicBezTo>
                        <a:pt x="-38" y="5983"/>
                        <a:pt x="-50" y="5692"/>
                        <a:pt x="119" y="5505"/>
                      </a:cubicBezTo>
                      <a:cubicBezTo>
                        <a:pt x="129" y="5496"/>
                        <a:pt x="139" y="5486"/>
                        <a:pt x="149" y="5476"/>
                      </a:cubicBezTo>
                      <a:cubicBezTo>
                        <a:pt x="3858" y="1975"/>
                        <a:pt x="8763" y="17"/>
                        <a:pt x="13864" y="0"/>
                      </a:cubicBezTo>
                      <a:lnTo>
                        <a:pt x="13864" y="0"/>
                      </a:lnTo>
                      <a:cubicBezTo>
                        <a:pt x="14125" y="24"/>
                        <a:pt x="14324" y="245"/>
                        <a:pt x="14324" y="509"/>
                      </a:cubicBezTo>
                      <a:cubicBezTo>
                        <a:pt x="14312" y="775"/>
                        <a:pt x="14087" y="984"/>
                        <a:pt x="13818" y="972"/>
                      </a:cubicBezTo>
                      <a:cubicBezTo>
                        <a:pt x="13808" y="972"/>
                        <a:pt x="13801" y="969"/>
                        <a:pt x="13791" y="969"/>
                      </a:cubicBezTo>
                      <a:cubicBezTo>
                        <a:pt x="8971" y="1035"/>
                        <a:pt x="4350" y="2891"/>
                        <a:pt x="827" y="6179"/>
                      </a:cubicBezTo>
                      <a:cubicBezTo>
                        <a:pt x="733" y="6276"/>
                        <a:pt x="597" y="6322"/>
                        <a:pt x="464" y="6300"/>
                      </a:cubicBezTo>
                      <a:close/>
                    </a:path>
                  </a:pathLst>
                </a:custGeom>
                <a:solidFill>
                  <a:srgbClr val="263238"/>
                </a:solidFill>
                <a:ln w="2419" cap="flat">
                  <a:noFill/>
                  <a:prstDash val="solid"/>
                  <a:miter/>
                </a:ln>
              </p:spPr>
              <p:txBody>
                <a:bodyPr rtlCol="0" anchor="ctr"/>
                <a:lstStyle/>
                <a:p>
                  <a:endParaRPr lang="en-US"/>
                </a:p>
              </p:txBody>
            </p:sp>
            <p:sp>
              <p:nvSpPr>
                <p:cNvPr id="1612" name="Freeform: Shape 1611">
                  <a:extLst>
                    <a:ext uri="{FF2B5EF4-FFF2-40B4-BE49-F238E27FC236}">
                      <a16:creationId xmlns="" xmlns:a16="http://schemas.microsoft.com/office/drawing/2014/main" id="{0EBADD25-C2AD-424B-8865-5D58B8B19E1B}"/>
                    </a:ext>
                  </a:extLst>
                </p:cNvPr>
                <p:cNvSpPr/>
                <p:nvPr/>
              </p:nvSpPr>
              <p:spPr>
                <a:xfrm>
                  <a:off x="4474283" y="4578563"/>
                  <a:ext cx="14324" cy="6304"/>
                </a:xfrm>
                <a:custGeom>
                  <a:avLst/>
                  <a:gdLst>
                    <a:gd name="connsiteX0" fmla="*/ 464 w 14324"/>
                    <a:gd name="connsiteY0" fmla="*/ 6300 h 6304"/>
                    <a:gd name="connsiteX1" fmla="*/ 149 w 14324"/>
                    <a:gd name="connsiteY1" fmla="*/ 6155 h 6304"/>
                    <a:gd name="connsiteX2" fmla="*/ 119 w 14324"/>
                    <a:gd name="connsiteY2" fmla="*/ 5505 h 6304"/>
                    <a:gd name="connsiteX3" fmla="*/ 149 w 14324"/>
                    <a:gd name="connsiteY3" fmla="*/ 5476 h 6304"/>
                    <a:gd name="connsiteX4" fmla="*/ 13864 w 14324"/>
                    <a:gd name="connsiteY4" fmla="*/ 0 h 6304"/>
                    <a:gd name="connsiteX5" fmla="*/ 13864 w 14324"/>
                    <a:gd name="connsiteY5" fmla="*/ 0 h 6304"/>
                    <a:gd name="connsiteX6" fmla="*/ 14324 w 14324"/>
                    <a:gd name="connsiteY6" fmla="*/ 509 h 6304"/>
                    <a:gd name="connsiteX7" fmla="*/ 13815 w 14324"/>
                    <a:gd name="connsiteY7" fmla="*/ 969 h 6304"/>
                    <a:gd name="connsiteX8" fmla="*/ 13815 w 14324"/>
                    <a:gd name="connsiteY8" fmla="*/ 969 h 6304"/>
                    <a:gd name="connsiteX9" fmla="*/ 851 w 14324"/>
                    <a:gd name="connsiteY9" fmla="*/ 6179 h 6304"/>
                    <a:gd name="connsiteX10" fmla="*/ 464 w 14324"/>
                    <a:gd name="connsiteY10" fmla="*/ 6300 h 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24" h="6304">
                      <a:moveTo>
                        <a:pt x="464" y="6300"/>
                      </a:moveTo>
                      <a:cubicBezTo>
                        <a:pt x="342" y="6298"/>
                        <a:pt x="229" y="6244"/>
                        <a:pt x="149" y="6155"/>
                      </a:cubicBezTo>
                      <a:cubicBezTo>
                        <a:pt x="-38" y="5983"/>
                        <a:pt x="-50" y="5692"/>
                        <a:pt x="119" y="5505"/>
                      </a:cubicBezTo>
                      <a:cubicBezTo>
                        <a:pt x="129" y="5496"/>
                        <a:pt x="139" y="5486"/>
                        <a:pt x="149" y="5476"/>
                      </a:cubicBezTo>
                      <a:cubicBezTo>
                        <a:pt x="3858" y="1975"/>
                        <a:pt x="8763" y="17"/>
                        <a:pt x="13864" y="0"/>
                      </a:cubicBezTo>
                      <a:lnTo>
                        <a:pt x="13864" y="0"/>
                      </a:lnTo>
                      <a:cubicBezTo>
                        <a:pt x="14125" y="24"/>
                        <a:pt x="14324" y="245"/>
                        <a:pt x="14324" y="509"/>
                      </a:cubicBezTo>
                      <a:cubicBezTo>
                        <a:pt x="14312" y="775"/>
                        <a:pt x="14084" y="981"/>
                        <a:pt x="13815" y="969"/>
                      </a:cubicBezTo>
                      <a:cubicBezTo>
                        <a:pt x="13815" y="969"/>
                        <a:pt x="13815" y="969"/>
                        <a:pt x="13815" y="969"/>
                      </a:cubicBezTo>
                      <a:cubicBezTo>
                        <a:pt x="8996" y="1035"/>
                        <a:pt x="4375" y="2891"/>
                        <a:pt x="851" y="6179"/>
                      </a:cubicBezTo>
                      <a:cubicBezTo>
                        <a:pt x="747" y="6274"/>
                        <a:pt x="604" y="6320"/>
                        <a:pt x="464" y="6300"/>
                      </a:cubicBezTo>
                      <a:close/>
                    </a:path>
                  </a:pathLst>
                </a:custGeom>
                <a:solidFill>
                  <a:srgbClr val="263238"/>
                </a:solidFill>
                <a:ln w="2419" cap="flat">
                  <a:noFill/>
                  <a:prstDash val="solid"/>
                  <a:miter/>
                </a:ln>
              </p:spPr>
              <p:txBody>
                <a:bodyPr rtlCol="0" anchor="ctr"/>
                <a:lstStyle/>
                <a:p>
                  <a:endParaRPr lang="en-US"/>
                </a:p>
              </p:txBody>
            </p:sp>
            <p:sp>
              <p:nvSpPr>
                <p:cNvPr id="1613" name="Freeform: Shape 1612">
                  <a:extLst>
                    <a:ext uri="{FF2B5EF4-FFF2-40B4-BE49-F238E27FC236}">
                      <a16:creationId xmlns="" xmlns:a16="http://schemas.microsoft.com/office/drawing/2014/main" id="{AB4FA7A8-04C6-4EB5-A1E8-057CC5F5EADD}"/>
                    </a:ext>
                  </a:extLst>
                </p:cNvPr>
                <p:cNvSpPr/>
                <p:nvPr/>
              </p:nvSpPr>
              <p:spPr>
                <a:xfrm>
                  <a:off x="4480171" y="4585009"/>
                  <a:ext cx="14324" cy="6305"/>
                </a:xfrm>
                <a:custGeom>
                  <a:avLst/>
                  <a:gdLst>
                    <a:gd name="connsiteX0" fmla="*/ 464 w 14324"/>
                    <a:gd name="connsiteY0" fmla="*/ 6300 h 6305"/>
                    <a:gd name="connsiteX1" fmla="*/ 149 w 14324"/>
                    <a:gd name="connsiteY1" fmla="*/ 6155 h 6305"/>
                    <a:gd name="connsiteX2" fmla="*/ 119 w 14324"/>
                    <a:gd name="connsiteY2" fmla="*/ 5505 h 6305"/>
                    <a:gd name="connsiteX3" fmla="*/ 149 w 14324"/>
                    <a:gd name="connsiteY3" fmla="*/ 5476 h 6305"/>
                    <a:gd name="connsiteX4" fmla="*/ 13864 w 14324"/>
                    <a:gd name="connsiteY4" fmla="*/ 0 h 6305"/>
                    <a:gd name="connsiteX5" fmla="*/ 13864 w 14324"/>
                    <a:gd name="connsiteY5" fmla="*/ 0 h 6305"/>
                    <a:gd name="connsiteX6" fmla="*/ 14324 w 14324"/>
                    <a:gd name="connsiteY6" fmla="*/ 506 h 6305"/>
                    <a:gd name="connsiteX7" fmla="*/ 14324 w 14324"/>
                    <a:gd name="connsiteY7" fmla="*/ 509 h 6305"/>
                    <a:gd name="connsiteX8" fmla="*/ 13866 w 14324"/>
                    <a:gd name="connsiteY8" fmla="*/ 972 h 6305"/>
                    <a:gd name="connsiteX9" fmla="*/ 13815 w 14324"/>
                    <a:gd name="connsiteY9" fmla="*/ 969 h 6305"/>
                    <a:gd name="connsiteX10" fmla="*/ 851 w 14324"/>
                    <a:gd name="connsiteY10" fmla="*/ 6155 h 6305"/>
                    <a:gd name="connsiteX11" fmla="*/ 464 w 14324"/>
                    <a:gd name="connsiteY11" fmla="*/ 6300 h 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4" h="6305">
                      <a:moveTo>
                        <a:pt x="464" y="6300"/>
                      </a:moveTo>
                      <a:cubicBezTo>
                        <a:pt x="342" y="6298"/>
                        <a:pt x="229" y="6244"/>
                        <a:pt x="149" y="6155"/>
                      </a:cubicBezTo>
                      <a:cubicBezTo>
                        <a:pt x="-38" y="5983"/>
                        <a:pt x="-50" y="5692"/>
                        <a:pt x="119" y="5505"/>
                      </a:cubicBezTo>
                      <a:cubicBezTo>
                        <a:pt x="129" y="5496"/>
                        <a:pt x="139" y="5486"/>
                        <a:pt x="149" y="5476"/>
                      </a:cubicBezTo>
                      <a:cubicBezTo>
                        <a:pt x="3854" y="1965"/>
                        <a:pt x="8760" y="5"/>
                        <a:pt x="13864" y="0"/>
                      </a:cubicBezTo>
                      <a:lnTo>
                        <a:pt x="13864" y="0"/>
                      </a:lnTo>
                      <a:cubicBezTo>
                        <a:pt x="14130" y="12"/>
                        <a:pt x="14336" y="240"/>
                        <a:pt x="14324" y="506"/>
                      </a:cubicBezTo>
                      <a:cubicBezTo>
                        <a:pt x="14324" y="509"/>
                        <a:pt x="14324" y="509"/>
                        <a:pt x="14324" y="509"/>
                      </a:cubicBezTo>
                      <a:cubicBezTo>
                        <a:pt x="14326" y="763"/>
                        <a:pt x="14120" y="969"/>
                        <a:pt x="13866" y="972"/>
                      </a:cubicBezTo>
                      <a:cubicBezTo>
                        <a:pt x="13849" y="972"/>
                        <a:pt x="13832" y="972"/>
                        <a:pt x="13815" y="969"/>
                      </a:cubicBezTo>
                      <a:cubicBezTo>
                        <a:pt x="9000" y="1027"/>
                        <a:pt x="4379" y="2876"/>
                        <a:pt x="851" y="6155"/>
                      </a:cubicBezTo>
                      <a:cubicBezTo>
                        <a:pt x="757" y="6269"/>
                        <a:pt x="609" y="6324"/>
                        <a:pt x="464" y="6300"/>
                      </a:cubicBezTo>
                      <a:close/>
                    </a:path>
                  </a:pathLst>
                </a:custGeom>
                <a:solidFill>
                  <a:srgbClr val="263238"/>
                </a:solidFill>
                <a:ln w="2419" cap="flat">
                  <a:noFill/>
                  <a:prstDash val="solid"/>
                  <a:miter/>
                </a:ln>
              </p:spPr>
              <p:txBody>
                <a:bodyPr rtlCol="0" anchor="ctr"/>
                <a:lstStyle/>
                <a:p>
                  <a:endParaRPr lang="en-US"/>
                </a:p>
              </p:txBody>
            </p:sp>
            <p:sp>
              <p:nvSpPr>
                <p:cNvPr id="1614" name="Freeform: Shape 1613">
                  <a:extLst>
                    <a:ext uri="{FF2B5EF4-FFF2-40B4-BE49-F238E27FC236}">
                      <a16:creationId xmlns="" xmlns:a16="http://schemas.microsoft.com/office/drawing/2014/main" id="{1C0CCC27-C511-4EEB-A29E-CA5BE8905B70}"/>
                    </a:ext>
                  </a:extLst>
                </p:cNvPr>
                <p:cNvSpPr/>
                <p:nvPr/>
              </p:nvSpPr>
              <p:spPr>
                <a:xfrm>
                  <a:off x="4486079" y="4591430"/>
                  <a:ext cx="14283" cy="6300"/>
                </a:xfrm>
                <a:custGeom>
                  <a:avLst/>
                  <a:gdLst>
                    <a:gd name="connsiteX0" fmla="*/ 444 w 14283"/>
                    <a:gd name="connsiteY0" fmla="*/ 6300 h 6300"/>
                    <a:gd name="connsiteX1" fmla="*/ 129 w 14283"/>
                    <a:gd name="connsiteY1" fmla="*/ 6155 h 6300"/>
                    <a:gd name="connsiteX2" fmla="*/ 129 w 14283"/>
                    <a:gd name="connsiteY2" fmla="*/ 5476 h 6300"/>
                    <a:gd name="connsiteX3" fmla="*/ 13844 w 14283"/>
                    <a:gd name="connsiteY3" fmla="*/ 0 h 6300"/>
                    <a:gd name="connsiteX4" fmla="*/ 13844 w 14283"/>
                    <a:gd name="connsiteY4" fmla="*/ 0 h 6300"/>
                    <a:gd name="connsiteX5" fmla="*/ 14283 w 14283"/>
                    <a:gd name="connsiteY5" fmla="*/ 482 h 6300"/>
                    <a:gd name="connsiteX6" fmla="*/ 14280 w 14283"/>
                    <a:gd name="connsiteY6" fmla="*/ 509 h 6300"/>
                    <a:gd name="connsiteX7" fmla="*/ 13822 w 14283"/>
                    <a:gd name="connsiteY7" fmla="*/ 972 h 6300"/>
                    <a:gd name="connsiteX8" fmla="*/ 13771 w 14283"/>
                    <a:gd name="connsiteY8" fmla="*/ 969 h 6300"/>
                    <a:gd name="connsiteX9" fmla="*/ 808 w 14283"/>
                    <a:gd name="connsiteY9" fmla="*/ 6155 h 6300"/>
                    <a:gd name="connsiteX10" fmla="*/ 444 w 14283"/>
                    <a:gd name="connsiteY10" fmla="*/ 6300 h 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83" h="6300">
                      <a:moveTo>
                        <a:pt x="444" y="6300"/>
                      </a:moveTo>
                      <a:cubicBezTo>
                        <a:pt x="323" y="6298"/>
                        <a:pt x="209" y="6244"/>
                        <a:pt x="129" y="6155"/>
                      </a:cubicBezTo>
                      <a:cubicBezTo>
                        <a:pt x="-43" y="5961"/>
                        <a:pt x="-43" y="5670"/>
                        <a:pt x="129" y="5476"/>
                      </a:cubicBezTo>
                      <a:cubicBezTo>
                        <a:pt x="3841" y="1977"/>
                        <a:pt x="8743" y="19"/>
                        <a:pt x="13844" y="0"/>
                      </a:cubicBezTo>
                      <a:lnTo>
                        <a:pt x="13844" y="0"/>
                      </a:lnTo>
                      <a:cubicBezTo>
                        <a:pt x="14099" y="12"/>
                        <a:pt x="14295" y="228"/>
                        <a:pt x="14283" y="482"/>
                      </a:cubicBezTo>
                      <a:cubicBezTo>
                        <a:pt x="14283" y="489"/>
                        <a:pt x="14280" y="499"/>
                        <a:pt x="14280" y="509"/>
                      </a:cubicBezTo>
                      <a:cubicBezTo>
                        <a:pt x="14283" y="763"/>
                        <a:pt x="14077" y="969"/>
                        <a:pt x="13822" y="972"/>
                      </a:cubicBezTo>
                      <a:cubicBezTo>
                        <a:pt x="13805" y="972"/>
                        <a:pt x="13788" y="972"/>
                        <a:pt x="13771" y="969"/>
                      </a:cubicBezTo>
                      <a:cubicBezTo>
                        <a:pt x="8957" y="1027"/>
                        <a:pt x="4336" y="2876"/>
                        <a:pt x="808" y="6155"/>
                      </a:cubicBezTo>
                      <a:cubicBezTo>
                        <a:pt x="708" y="6244"/>
                        <a:pt x="580" y="6298"/>
                        <a:pt x="444" y="6300"/>
                      </a:cubicBezTo>
                      <a:close/>
                    </a:path>
                  </a:pathLst>
                </a:custGeom>
                <a:solidFill>
                  <a:srgbClr val="263238"/>
                </a:solidFill>
                <a:ln w="2419" cap="flat">
                  <a:noFill/>
                  <a:prstDash val="solid"/>
                  <a:miter/>
                </a:ln>
              </p:spPr>
              <p:txBody>
                <a:bodyPr rtlCol="0" anchor="ctr"/>
                <a:lstStyle/>
                <a:p>
                  <a:endParaRPr lang="en-US"/>
                </a:p>
              </p:txBody>
            </p:sp>
            <p:sp>
              <p:nvSpPr>
                <p:cNvPr id="1615" name="Freeform: Shape 1614">
                  <a:extLst>
                    <a:ext uri="{FF2B5EF4-FFF2-40B4-BE49-F238E27FC236}">
                      <a16:creationId xmlns="" xmlns:a16="http://schemas.microsoft.com/office/drawing/2014/main" id="{38685EC2-9BD5-4E68-957C-3502C9D1C20E}"/>
                    </a:ext>
                  </a:extLst>
                </p:cNvPr>
                <p:cNvSpPr/>
                <p:nvPr/>
              </p:nvSpPr>
              <p:spPr>
                <a:xfrm>
                  <a:off x="4491972" y="4597852"/>
                  <a:ext cx="14299" cy="6300"/>
                </a:xfrm>
                <a:custGeom>
                  <a:avLst/>
                  <a:gdLst>
                    <a:gd name="connsiteX0" fmla="*/ 439 w 14299"/>
                    <a:gd name="connsiteY0" fmla="*/ 6300 h 6300"/>
                    <a:gd name="connsiteX1" fmla="*/ 149 w 14299"/>
                    <a:gd name="connsiteY1" fmla="*/ 6155 h 6300"/>
                    <a:gd name="connsiteX2" fmla="*/ 119 w 14299"/>
                    <a:gd name="connsiteY2" fmla="*/ 5505 h 6300"/>
                    <a:gd name="connsiteX3" fmla="*/ 149 w 14299"/>
                    <a:gd name="connsiteY3" fmla="*/ 5476 h 6300"/>
                    <a:gd name="connsiteX4" fmla="*/ 13839 w 14299"/>
                    <a:gd name="connsiteY4" fmla="*/ 0 h 6300"/>
                    <a:gd name="connsiteX5" fmla="*/ 13839 w 14299"/>
                    <a:gd name="connsiteY5" fmla="*/ 0 h 6300"/>
                    <a:gd name="connsiteX6" fmla="*/ 14300 w 14299"/>
                    <a:gd name="connsiteY6" fmla="*/ 509 h 6300"/>
                    <a:gd name="connsiteX7" fmla="*/ 13767 w 14299"/>
                    <a:gd name="connsiteY7" fmla="*/ 969 h 6300"/>
                    <a:gd name="connsiteX8" fmla="*/ 803 w 14299"/>
                    <a:gd name="connsiteY8" fmla="*/ 6155 h 6300"/>
                    <a:gd name="connsiteX9" fmla="*/ 439 w 14299"/>
                    <a:gd name="connsiteY9" fmla="*/ 6300 h 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9" h="6300">
                      <a:moveTo>
                        <a:pt x="439" y="6300"/>
                      </a:moveTo>
                      <a:cubicBezTo>
                        <a:pt x="333" y="6276"/>
                        <a:pt x="231" y="6227"/>
                        <a:pt x="149" y="6155"/>
                      </a:cubicBezTo>
                      <a:cubicBezTo>
                        <a:pt x="-38" y="5983"/>
                        <a:pt x="-50" y="5692"/>
                        <a:pt x="119" y="5505"/>
                      </a:cubicBezTo>
                      <a:cubicBezTo>
                        <a:pt x="129" y="5496"/>
                        <a:pt x="139" y="5486"/>
                        <a:pt x="149" y="5476"/>
                      </a:cubicBezTo>
                      <a:cubicBezTo>
                        <a:pt x="3844" y="1968"/>
                        <a:pt x="8744" y="10"/>
                        <a:pt x="13839" y="0"/>
                      </a:cubicBezTo>
                      <a:lnTo>
                        <a:pt x="13839" y="0"/>
                      </a:lnTo>
                      <a:cubicBezTo>
                        <a:pt x="14101" y="24"/>
                        <a:pt x="14300" y="245"/>
                        <a:pt x="14300" y="509"/>
                      </a:cubicBezTo>
                      <a:cubicBezTo>
                        <a:pt x="14263" y="775"/>
                        <a:pt x="14036" y="972"/>
                        <a:pt x="13767" y="969"/>
                      </a:cubicBezTo>
                      <a:cubicBezTo>
                        <a:pt x="8952" y="1027"/>
                        <a:pt x="4331" y="2876"/>
                        <a:pt x="803" y="6155"/>
                      </a:cubicBezTo>
                      <a:cubicBezTo>
                        <a:pt x="703" y="6244"/>
                        <a:pt x="575" y="6298"/>
                        <a:pt x="439" y="6300"/>
                      </a:cubicBezTo>
                      <a:close/>
                    </a:path>
                  </a:pathLst>
                </a:custGeom>
                <a:solidFill>
                  <a:srgbClr val="263238"/>
                </a:solidFill>
                <a:ln w="2419" cap="flat">
                  <a:noFill/>
                  <a:prstDash val="solid"/>
                  <a:miter/>
                </a:ln>
              </p:spPr>
              <p:txBody>
                <a:bodyPr rtlCol="0" anchor="ctr"/>
                <a:lstStyle/>
                <a:p>
                  <a:endParaRPr lang="en-US"/>
                </a:p>
              </p:txBody>
            </p:sp>
            <p:sp>
              <p:nvSpPr>
                <p:cNvPr id="1616" name="Freeform: Shape 1615">
                  <a:extLst>
                    <a:ext uri="{FF2B5EF4-FFF2-40B4-BE49-F238E27FC236}">
                      <a16:creationId xmlns="" xmlns:a16="http://schemas.microsoft.com/office/drawing/2014/main" id="{F1D0B18D-70F9-4B2B-B087-081527AB1D0F}"/>
                    </a:ext>
                  </a:extLst>
                </p:cNvPr>
                <p:cNvSpPr/>
                <p:nvPr/>
              </p:nvSpPr>
              <p:spPr>
                <a:xfrm>
                  <a:off x="4319724" y="4627559"/>
                  <a:ext cx="43606" cy="40786"/>
                </a:xfrm>
                <a:custGeom>
                  <a:avLst/>
                  <a:gdLst>
                    <a:gd name="connsiteX0" fmla="*/ 43606 w 43606"/>
                    <a:gd name="connsiteY0" fmla="*/ 14902 h 40786"/>
                    <a:gd name="connsiteX1" fmla="*/ 35610 w 43606"/>
                    <a:gd name="connsiteY1" fmla="*/ 35669 h 40786"/>
                    <a:gd name="connsiteX2" fmla="*/ 18842 w 43606"/>
                    <a:gd name="connsiteY2" fmla="*/ 40297 h 40786"/>
                    <a:gd name="connsiteX3" fmla="*/ 838 w 43606"/>
                    <a:gd name="connsiteY3" fmla="*/ 22608 h 40786"/>
                    <a:gd name="connsiteX4" fmla="*/ 2800 w 43606"/>
                    <a:gd name="connsiteY4" fmla="*/ 0 h 40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06" h="40786">
                      <a:moveTo>
                        <a:pt x="43606" y="14902"/>
                      </a:moveTo>
                      <a:cubicBezTo>
                        <a:pt x="41910" y="24353"/>
                        <a:pt x="39657" y="30483"/>
                        <a:pt x="35610" y="35669"/>
                      </a:cubicBezTo>
                      <a:cubicBezTo>
                        <a:pt x="31563" y="40854"/>
                        <a:pt x="24245" y="41436"/>
                        <a:pt x="18842" y="40297"/>
                      </a:cubicBezTo>
                      <a:cubicBezTo>
                        <a:pt x="9876" y="38470"/>
                        <a:pt x="2824" y="31540"/>
                        <a:pt x="838" y="22608"/>
                      </a:cubicBezTo>
                      <a:cubicBezTo>
                        <a:pt x="-931" y="16090"/>
                        <a:pt x="280" y="8626"/>
                        <a:pt x="2800" y="0"/>
                      </a:cubicBezTo>
                      <a:close/>
                    </a:path>
                  </a:pathLst>
                </a:custGeom>
                <a:solidFill>
                  <a:srgbClr val="263238"/>
                </a:solidFill>
                <a:ln w="2419" cap="flat">
                  <a:noFill/>
                  <a:prstDash val="solid"/>
                  <a:miter/>
                </a:ln>
              </p:spPr>
              <p:txBody>
                <a:bodyPr rtlCol="0" anchor="ctr"/>
                <a:lstStyle/>
                <a:p>
                  <a:endParaRPr lang="en-US"/>
                </a:p>
              </p:txBody>
            </p:sp>
            <p:sp>
              <p:nvSpPr>
                <p:cNvPr id="1617" name="Freeform: Shape 1616">
                  <a:extLst>
                    <a:ext uri="{FF2B5EF4-FFF2-40B4-BE49-F238E27FC236}">
                      <a16:creationId xmlns="" xmlns:a16="http://schemas.microsoft.com/office/drawing/2014/main" id="{5A2CF75A-F281-4736-A33C-28BF08E6548A}"/>
                    </a:ext>
                  </a:extLst>
                </p:cNvPr>
                <p:cNvSpPr/>
                <p:nvPr/>
              </p:nvSpPr>
              <p:spPr>
                <a:xfrm>
                  <a:off x="4320736" y="4569937"/>
                  <a:ext cx="49846" cy="94077"/>
                </a:xfrm>
                <a:custGeom>
                  <a:avLst/>
                  <a:gdLst>
                    <a:gd name="connsiteX0" fmla="*/ 21440 w 49846"/>
                    <a:gd name="connsiteY0" fmla="*/ 0 h 94077"/>
                    <a:gd name="connsiteX1" fmla="*/ 13371 w 49846"/>
                    <a:gd name="connsiteY1" fmla="*/ 25177 h 94077"/>
                    <a:gd name="connsiteX2" fmla="*/ 2467 w 49846"/>
                    <a:gd name="connsiteY2" fmla="*/ 54909 h 94077"/>
                    <a:gd name="connsiteX3" fmla="*/ 2830 w 49846"/>
                    <a:gd name="connsiteY3" fmla="*/ 81564 h 94077"/>
                    <a:gd name="connsiteX4" fmla="*/ 34331 w 49846"/>
                    <a:gd name="connsiteY4" fmla="*/ 89826 h 94077"/>
                    <a:gd name="connsiteX5" fmla="*/ 44266 w 49846"/>
                    <a:gd name="connsiteY5" fmla="*/ 58616 h 94077"/>
                    <a:gd name="connsiteX6" fmla="*/ 47562 w 49846"/>
                    <a:gd name="connsiteY6" fmla="*/ 25904 h 94077"/>
                    <a:gd name="connsiteX7" fmla="*/ 48822 w 49846"/>
                    <a:gd name="connsiteY7" fmla="*/ 5767 h 94077"/>
                    <a:gd name="connsiteX8" fmla="*/ 47731 w 49846"/>
                    <a:gd name="connsiteY8" fmla="*/ 10298 h 94077"/>
                    <a:gd name="connsiteX9" fmla="*/ 45066 w 49846"/>
                    <a:gd name="connsiteY9" fmla="*/ 16405 h 94077"/>
                    <a:gd name="connsiteX10" fmla="*/ 45478 w 49846"/>
                    <a:gd name="connsiteY10" fmla="*/ 12770 h 94077"/>
                    <a:gd name="connsiteX11" fmla="*/ 45114 w 49846"/>
                    <a:gd name="connsiteY11" fmla="*/ 9572 h 94077"/>
                    <a:gd name="connsiteX12" fmla="*/ 42303 w 49846"/>
                    <a:gd name="connsiteY12" fmla="*/ 7924 h 94077"/>
                    <a:gd name="connsiteX13" fmla="*/ 34501 w 49846"/>
                    <a:gd name="connsiteY13" fmla="*/ 5743 h 94077"/>
                    <a:gd name="connsiteX14" fmla="*/ 30527 w 49846"/>
                    <a:gd name="connsiteY14" fmla="*/ 5113 h 94077"/>
                    <a:gd name="connsiteX15" fmla="*/ 23500 w 49846"/>
                    <a:gd name="connsiteY15" fmla="*/ 4580 h 94077"/>
                    <a:gd name="connsiteX16" fmla="*/ 21900 w 49846"/>
                    <a:gd name="connsiteY16" fmla="*/ 5694 h 94077"/>
                    <a:gd name="connsiteX17" fmla="*/ 21585 w 49846"/>
                    <a:gd name="connsiteY17" fmla="*/ 7148 h 94077"/>
                    <a:gd name="connsiteX18" fmla="*/ 20931 w 49846"/>
                    <a:gd name="connsiteY18" fmla="*/ 9741 h 94077"/>
                    <a:gd name="connsiteX19" fmla="*/ 20107 w 49846"/>
                    <a:gd name="connsiteY19" fmla="*/ 10420 h 94077"/>
                    <a:gd name="connsiteX20" fmla="*/ 19768 w 49846"/>
                    <a:gd name="connsiteY20" fmla="*/ 9596 h 94077"/>
                    <a:gd name="connsiteX21" fmla="*/ 20543 w 49846"/>
                    <a:gd name="connsiteY21" fmla="*/ 5137 h 94077"/>
                    <a:gd name="connsiteX22" fmla="*/ 21077 w 49846"/>
                    <a:gd name="connsiteY22" fmla="*/ 2350 h 94077"/>
                    <a:gd name="connsiteX23" fmla="*/ 21440 w 49846"/>
                    <a:gd name="connsiteY23" fmla="*/ 0 h 9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846" h="94077">
                      <a:moveTo>
                        <a:pt x="21440" y="0"/>
                      </a:moveTo>
                      <a:cubicBezTo>
                        <a:pt x="18750" y="0"/>
                        <a:pt x="16424" y="12552"/>
                        <a:pt x="13371" y="25177"/>
                      </a:cubicBezTo>
                      <a:cubicBezTo>
                        <a:pt x="10075" y="38674"/>
                        <a:pt x="4938" y="45846"/>
                        <a:pt x="2467" y="54909"/>
                      </a:cubicBezTo>
                      <a:cubicBezTo>
                        <a:pt x="-974" y="67509"/>
                        <a:pt x="-780" y="73373"/>
                        <a:pt x="2830" y="81564"/>
                      </a:cubicBezTo>
                      <a:cubicBezTo>
                        <a:pt x="6441" y="89754"/>
                        <a:pt x="25099" y="100004"/>
                        <a:pt x="34331" y="89826"/>
                      </a:cubicBezTo>
                      <a:cubicBezTo>
                        <a:pt x="41843" y="81515"/>
                        <a:pt x="43321" y="71507"/>
                        <a:pt x="44266" y="58616"/>
                      </a:cubicBezTo>
                      <a:cubicBezTo>
                        <a:pt x="44812" y="47664"/>
                        <a:pt x="45911" y="36745"/>
                        <a:pt x="47562" y="25904"/>
                      </a:cubicBezTo>
                      <a:cubicBezTo>
                        <a:pt x="49234" y="16356"/>
                        <a:pt x="51027" y="7124"/>
                        <a:pt x="48822" y="5767"/>
                      </a:cubicBezTo>
                      <a:cubicBezTo>
                        <a:pt x="48482" y="7173"/>
                        <a:pt x="48095" y="8941"/>
                        <a:pt x="47731" y="10298"/>
                      </a:cubicBezTo>
                      <a:cubicBezTo>
                        <a:pt x="47368" y="11655"/>
                        <a:pt x="46568" y="16526"/>
                        <a:pt x="45066" y="16405"/>
                      </a:cubicBezTo>
                      <a:cubicBezTo>
                        <a:pt x="45094" y="15183"/>
                        <a:pt x="45232" y="13967"/>
                        <a:pt x="45478" y="12770"/>
                      </a:cubicBezTo>
                      <a:cubicBezTo>
                        <a:pt x="45766" y="11697"/>
                        <a:pt x="45636" y="10553"/>
                        <a:pt x="45114" y="9572"/>
                      </a:cubicBezTo>
                      <a:cubicBezTo>
                        <a:pt x="44396" y="8714"/>
                        <a:pt x="43403" y="8132"/>
                        <a:pt x="42303" y="7924"/>
                      </a:cubicBezTo>
                      <a:cubicBezTo>
                        <a:pt x="39745" y="7054"/>
                        <a:pt x="37140" y="6324"/>
                        <a:pt x="34501" y="5743"/>
                      </a:cubicBezTo>
                      <a:cubicBezTo>
                        <a:pt x="33192" y="5476"/>
                        <a:pt x="31860" y="5258"/>
                        <a:pt x="30527" y="5113"/>
                      </a:cubicBezTo>
                      <a:cubicBezTo>
                        <a:pt x="28203" y="4745"/>
                        <a:pt x="25853" y="4565"/>
                        <a:pt x="23500" y="4580"/>
                      </a:cubicBezTo>
                      <a:cubicBezTo>
                        <a:pt x="22834" y="4711"/>
                        <a:pt x="22254" y="5115"/>
                        <a:pt x="21900" y="5694"/>
                      </a:cubicBezTo>
                      <a:cubicBezTo>
                        <a:pt x="21701" y="6155"/>
                        <a:pt x="21594" y="6647"/>
                        <a:pt x="21585" y="7148"/>
                      </a:cubicBezTo>
                      <a:cubicBezTo>
                        <a:pt x="21468" y="8035"/>
                        <a:pt x="21248" y="8905"/>
                        <a:pt x="20931" y="9741"/>
                      </a:cubicBezTo>
                      <a:cubicBezTo>
                        <a:pt x="20786" y="10129"/>
                        <a:pt x="20471" y="10541"/>
                        <a:pt x="20107" y="10420"/>
                      </a:cubicBezTo>
                      <a:cubicBezTo>
                        <a:pt x="19819" y="10255"/>
                        <a:pt x="19680" y="9916"/>
                        <a:pt x="19768" y="9596"/>
                      </a:cubicBezTo>
                      <a:cubicBezTo>
                        <a:pt x="19938" y="8045"/>
                        <a:pt x="20253" y="6930"/>
                        <a:pt x="20543" y="5137"/>
                      </a:cubicBezTo>
                      <a:cubicBezTo>
                        <a:pt x="20689" y="4313"/>
                        <a:pt x="20955" y="3199"/>
                        <a:pt x="21077" y="2350"/>
                      </a:cubicBezTo>
                      <a:cubicBezTo>
                        <a:pt x="21198" y="1502"/>
                        <a:pt x="21295" y="800"/>
                        <a:pt x="21440" y="0"/>
                      </a:cubicBezTo>
                      <a:close/>
                    </a:path>
                  </a:pathLst>
                </a:custGeom>
                <a:solidFill>
                  <a:srgbClr val="37474F"/>
                </a:solidFill>
                <a:ln w="2419" cap="flat">
                  <a:noFill/>
                  <a:prstDash val="solid"/>
                  <a:miter/>
                </a:ln>
              </p:spPr>
              <p:txBody>
                <a:bodyPr rtlCol="0" anchor="ctr"/>
                <a:lstStyle/>
                <a:p>
                  <a:endParaRPr lang="en-US"/>
                </a:p>
              </p:txBody>
            </p:sp>
            <p:sp>
              <p:nvSpPr>
                <p:cNvPr id="1618" name="Freeform: Shape 1617">
                  <a:extLst>
                    <a:ext uri="{FF2B5EF4-FFF2-40B4-BE49-F238E27FC236}">
                      <a16:creationId xmlns="" xmlns:a16="http://schemas.microsoft.com/office/drawing/2014/main" id="{FCE464DD-AC2F-4CC0-8FE3-D46D8B8411F6}"/>
                    </a:ext>
                  </a:extLst>
                </p:cNvPr>
                <p:cNvSpPr/>
                <p:nvPr/>
              </p:nvSpPr>
              <p:spPr>
                <a:xfrm>
                  <a:off x="4332627" y="4628455"/>
                  <a:ext cx="1886" cy="1869"/>
                </a:xfrm>
                <a:custGeom>
                  <a:avLst/>
                  <a:gdLst>
                    <a:gd name="connsiteX0" fmla="*/ 25 w 1886"/>
                    <a:gd name="connsiteY0" fmla="*/ 728 h 1869"/>
                    <a:gd name="connsiteX1" fmla="*/ 707 w 1886"/>
                    <a:gd name="connsiteY1" fmla="*/ 1838 h 1869"/>
                    <a:gd name="connsiteX2" fmla="*/ 728 w 1886"/>
                    <a:gd name="connsiteY2" fmla="*/ 1843 h 1869"/>
                    <a:gd name="connsiteX3" fmla="*/ 1867 w 1886"/>
                    <a:gd name="connsiteY3" fmla="*/ 1143 h 1869"/>
                    <a:gd name="connsiteX4" fmla="*/ 1867 w 1886"/>
                    <a:gd name="connsiteY4" fmla="*/ 1140 h 1869"/>
                    <a:gd name="connsiteX5" fmla="*/ 1140 w 1886"/>
                    <a:gd name="connsiteY5" fmla="*/ 26 h 1869"/>
                    <a:gd name="connsiteX6" fmla="*/ 30 w 1886"/>
                    <a:gd name="connsiteY6" fmla="*/ 707 h 1869"/>
                    <a:gd name="connsiteX7" fmla="*/ 25 w 1886"/>
                    <a:gd name="connsiteY7" fmla="*/ 728 h 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 h="1869">
                      <a:moveTo>
                        <a:pt x="25" y="728"/>
                      </a:moveTo>
                      <a:cubicBezTo>
                        <a:pt x="-93" y="1223"/>
                        <a:pt x="212" y="1719"/>
                        <a:pt x="707" y="1838"/>
                      </a:cubicBezTo>
                      <a:cubicBezTo>
                        <a:pt x="714" y="1841"/>
                        <a:pt x="721" y="1841"/>
                        <a:pt x="728" y="1843"/>
                      </a:cubicBezTo>
                      <a:cubicBezTo>
                        <a:pt x="1236" y="1964"/>
                        <a:pt x="1745" y="1652"/>
                        <a:pt x="1867" y="1143"/>
                      </a:cubicBezTo>
                      <a:cubicBezTo>
                        <a:pt x="1867" y="1143"/>
                        <a:pt x="1867" y="1140"/>
                        <a:pt x="1867" y="1140"/>
                      </a:cubicBezTo>
                      <a:cubicBezTo>
                        <a:pt x="1972" y="631"/>
                        <a:pt x="1647" y="135"/>
                        <a:pt x="1140" y="26"/>
                      </a:cubicBezTo>
                      <a:cubicBezTo>
                        <a:pt x="646" y="-93"/>
                        <a:pt x="149" y="212"/>
                        <a:pt x="30" y="707"/>
                      </a:cubicBezTo>
                      <a:cubicBezTo>
                        <a:pt x="29" y="714"/>
                        <a:pt x="27" y="721"/>
                        <a:pt x="25" y="728"/>
                      </a:cubicBezTo>
                      <a:close/>
                    </a:path>
                  </a:pathLst>
                </a:custGeom>
                <a:solidFill>
                  <a:srgbClr val="000000"/>
                </a:solidFill>
                <a:ln w="2419" cap="flat">
                  <a:noFill/>
                  <a:prstDash val="solid"/>
                  <a:miter/>
                </a:ln>
              </p:spPr>
              <p:txBody>
                <a:bodyPr rtlCol="0" anchor="ctr"/>
                <a:lstStyle/>
                <a:p>
                  <a:endParaRPr lang="en-US"/>
                </a:p>
              </p:txBody>
            </p:sp>
            <p:sp>
              <p:nvSpPr>
                <p:cNvPr id="1619" name="Freeform: Shape 1618">
                  <a:extLst>
                    <a:ext uri="{FF2B5EF4-FFF2-40B4-BE49-F238E27FC236}">
                      <a16:creationId xmlns="" xmlns:a16="http://schemas.microsoft.com/office/drawing/2014/main" id="{D93D6633-D633-4143-B968-896A30DC2706}"/>
                    </a:ext>
                  </a:extLst>
                </p:cNvPr>
                <p:cNvSpPr/>
                <p:nvPr/>
              </p:nvSpPr>
              <p:spPr>
                <a:xfrm>
                  <a:off x="4334542" y="4619707"/>
                  <a:ext cx="1866" cy="1866"/>
                </a:xfrm>
                <a:custGeom>
                  <a:avLst/>
                  <a:gdLst>
                    <a:gd name="connsiteX0" fmla="*/ 25 w 1866"/>
                    <a:gd name="connsiteY0" fmla="*/ 728 h 1866"/>
                    <a:gd name="connsiteX1" fmla="*/ 707 w 1866"/>
                    <a:gd name="connsiteY1" fmla="*/ 1838 h 1866"/>
                    <a:gd name="connsiteX2" fmla="*/ 728 w 1866"/>
                    <a:gd name="connsiteY2" fmla="*/ 1843 h 1866"/>
                    <a:gd name="connsiteX3" fmla="*/ 1843 w 1866"/>
                    <a:gd name="connsiteY3" fmla="*/ 1140 h 1866"/>
                    <a:gd name="connsiteX4" fmla="*/ 1140 w 1866"/>
                    <a:gd name="connsiteY4" fmla="*/ 26 h 1866"/>
                    <a:gd name="connsiteX5" fmla="*/ 30 w 1866"/>
                    <a:gd name="connsiteY5" fmla="*/ 706 h 1866"/>
                    <a:gd name="connsiteX6" fmla="*/ 25 w 1866"/>
                    <a:gd name="connsiteY6" fmla="*/ 728 h 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 h="1866">
                      <a:moveTo>
                        <a:pt x="25" y="728"/>
                      </a:moveTo>
                      <a:cubicBezTo>
                        <a:pt x="-93" y="1223"/>
                        <a:pt x="212" y="1719"/>
                        <a:pt x="707" y="1838"/>
                      </a:cubicBezTo>
                      <a:cubicBezTo>
                        <a:pt x="714" y="1841"/>
                        <a:pt x="721" y="1841"/>
                        <a:pt x="728" y="1843"/>
                      </a:cubicBezTo>
                      <a:cubicBezTo>
                        <a:pt x="1230" y="1957"/>
                        <a:pt x="1729" y="1642"/>
                        <a:pt x="1843" y="1140"/>
                      </a:cubicBezTo>
                      <a:cubicBezTo>
                        <a:pt x="1956" y="639"/>
                        <a:pt x="1642" y="140"/>
                        <a:pt x="1140" y="26"/>
                      </a:cubicBezTo>
                      <a:cubicBezTo>
                        <a:pt x="646" y="-93"/>
                        <a:pt x="149" y="212"/>
                        <a:pt x="30" y="706"/>
                      </a:cubicBezTo>
                      <a:cubicBezTo>
                        <a:pt x="29" y="714"/>
                        <a:pt x="27" y="721"/>
                        <a:pt x="25" y="728"/>
                      </a:cubicBezTo>
                      <a:close/>
                    </a:path>
                  </a:pathLst>
                </a:custGeom>
                <a:solidFill>
                  <a:srgbClr val="000000"/>
                </a:solidFill>
                <a:ln w="2419" cap="flat">
                  <a:noFill/>
                  <a:prstDash val="solid"/>
                  <a:miter/>
                </a:ln>
              </p:spPr>
              <p:txBody>
                <a:bodyPr rtlCol="0" anchor="ctr"/>
                <a:lstStyle/>
                <a:p>
                  <a:endParaRPr lang="en-US"/>
                </a:p>
              </p:txBody>
            </p:sp>
            <p:sp>
              <p:nvSpPr>
                <p:cNvPr id="1620" name="Freeform: Shape 1619">
                  <a:extLst>
                    <a:ext uri="{FF2B5EF4-FFF2-40B4-BE49-F238E27FC236}">
                      <a16:creationId xmlns="" xmlns:a16="http://schemas.microsoft.com/office/drawing/2014/main" id="{641F1272-0CC5-48BD-B01A-E3371263A58B}"/>
                    </a:ext>
                  </a:extLst>
                </p:cNvPr>
                <p:cNvSpPr/>
                <p:nvPr/>
              </p:nvSpPr>
              <p:spPr>
                <a:xfrm>
                  <a:off x="4336383" y="4611444"/>
                  <a:ext cx="1866" cy="1866"/>
                </a:xfrm>
                <a:custGeom>
                  <a:avLst/>
                  <a:gdLst>
                    <a:gd name="connsiteX0" fmla="*/ 25 w 1866"/>
                    <a:gd name="connsiteY0" fmla="*/ 728 h 1866"/>
                    <a:gd name="connsiteX1" fmla="*/ 707 w 1866"/>
                    <a:gd name="connsiteY1" fmla="*/ 1838 h 1866"/>
                    <a:gd name="connsiteX2" fmla="*/ 728 w 1866"/>
                    <a:gd name="connsiteY2" fmla="*/ 1843 h 1866"/>
                    <a:gd name="connsiteX3" fmla="*/ 1843 w 1866"/>
                    <a:gd name="connsiteY3" fmla="*/ 1140 h 1866"/>
                    <a:gd name="connsiteX4" fmla="*/ 1140 w 1866"/>
                    <a:gd name="connsiteY4" fmla="*/ 26 h 1866"/>
                    <a:gd name="connsiteX5" fmla="*/ 30 w 1866"/>
                    <a:gd name="connsiteY5" fmla="*/ 707 h 1866"/>
                    <a:gd name="connsiteX6" fmla="*/ 25 w 1866"/>
                    <a:gd name="connsiteY6" fmla="*/ 728 h 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 h="1866">
                      <a:moveTo>
                        <a:pt x="25" y="728"/>
                      </a:moveTo>
                      <a:cubicBezTo>
                        <a:pt x="-93" y="1223"/>
                        <a:pt x="212" y="1719"/>
                        <a:pt x="707" y="1838"/>
                      </a:cubicBezTo>
                      <a:cubicBezTo>
                        <a:pt x="714" y="1841"/>
                        <a:pt x="721" y="1841"/>
                        <a:pt x="728" y="1843"/>
                      </a:cubicBezTo>
                      <a:cubicBezTo>
                        <a:pt x="1230" y="1957"/>
                        <a:pt x="1729" y="1642"/>
                        <a:pt x="1843" y="1140"/>
                      </a:cubicBezTo>
                      <a:cubicBezTo>
                        <a:pt x="1956" y="639"/>
                        <a:pt x="1642" y="140"/>
                        <a:pt x="1140" y="26"/>
                      </a:cubicBezTo>
                      <a:cubicBezTo>
                        <a:pt x="646" y="-93"/>
                        <a:pt x="149" y="212"/>
                        <a:pt x="30" y="707"/>
                      </a:cubicBezTo>
                      <a:cubicBezTo>
                        <a:pt x="29" y="714"/>
                        <a:pt x="27" y="721"/>
                        <a:pt x="25" y="728"/>
                      </a:cubicBezTo>
                      <a:close/>
                    </a:path>
                  </a:pathLst>
                </a:custGeom>
                <a:solidFill>
                  <a:srgbClr val="000000"/>
                </a:solidFill>
                <a:ln w="2419" cap="flat">
                  <a:noFill/>
                  <a:prstDash val="solid"/>
                  <a:miter/>
                </a:ln>
              </p:spPr>
              <p:txBody>
                <a:bodyPr rtlCol="0" anchor="ctr"/>
                <a:lstStyle/>
                <a:p>
                  <a:endParaRPr lang="en-US"/>
                </a:p>
              </p:txBody>
            </p:sp>
            <p:sp>
              <p:nvSpPr>
                <p:cNvPr id="1621" name="Freeform: Shape 1620">
                  <a:extLst>
                    <a:ext uri="{FF2B5EF4-FFF2-40B4-BE49-F238E27FC236}">
                      <a16:creationId xmlns="" xmlns:a16="http://schemas.microsoft.com/office/drawing/2014/main" id="{C128CE7E-1B15-4F88-8BB1-8FA6675AA13B}"/>
                    </a:ext>
                  </a:extLst>
                </p:cNvPr>
                <p:cNvSpPr/>
                <p:nvPr/>
              </p:nvSpPr>
              <p:spPr>
                <a:xfrm>
                  <a:off x="4338199" y="4603302"/>
                  <a:ext cx="1890" cy="1895"/>
                </a:xfrm>
                <a:custGeom>
                  <a:avLst/>
                  <a:gdLst>
                    <a:gd name="connsiteX0" fmla="*/ 27 w 1890"/>
                    <a:gd name="connsiteY0" fmla="*/ 728 h 1895"/>
                    <a:gd name="connsiteX1" fmla="*/ 723 w 1890"/>
                    <a:gd name="connsiteY1" fmla="*/ 1870 h 1895"/>
                    <a:gd name="connsiteX2" fmla="*/ 1864 w 1890"/>
                    <a:gd name="connsiteY2" fmla="*/ 1172 h 1895"/>
                    <a:gd name="connsiteX3" fmla="*/ 1167 w 1890"/>
                    <a:gd name="connsiteY3" fmla="*/ 30 h 1895"/>
                    <a:gd name="connsiteX4" fmla="*/ 1141 w 1890"/>
                    <a:gd name="connsiteY4" fmla="*/ 26 h 1895"/>
                    <a:gd name="connsiteX5" fmla="*/ 31 w 1890"/>
                    <a:gd name="connsiteY5" fmla="*/ 707 h 1895"/>
                    <a:gd name="connsiteX6" fmla="*/ 27 w 1890"/>
                    <a:gd name="connsiteY6" fmla="*/ 728 h 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0" h="1895">
                      <a:moveTo>
                        <a:pt x="27" y="728"/>
                      </a:moveTo>
                      <a:cubicBezTo>
                        <a:pt x="-96" y="1235"/>
                        <a:pt x="216" y="1746"/>
                        <a:pt x="723" y="1870"/>
                      </a:cubicBezTo>
                      <a:cubicBezTo>
                        <a:pt x="1231" y="1991"/>
                        <a:pt x="1741" y="1678"/>
                        <a:pt x="1864" y="1172"/>
                      </a:cubicBezTo>
                      <a:cubicBezTo>
                        <a:pt x="1986" y="665"/>
                        <a:pt x="1674" y="154"/>
                        <a:pt x="1167" y="30"/>
                      </a:cubicBezTo>
                      <a:cubicBezTo>
                        <a:pt x="1158" y="30"/>
                        <a:pt x="1150" y="28"/>
                        <a:pt x="1141" y="26"/>
                      </a:cubicBezTo>
                      <a:cubicBezTo>
                        <a:pt x="647" y="-93"/>
                        <a:pt x="150" y="212"/>
                        <a:pt x="31" y="707"/>
                      </a:cubicBezTo>
                      <a:cubicBezTo>
                        <a:pt x="30" y="714"/>
                        <a:pt x="28" y="721"/>
                        <a:pt x="27" y="728"/>
                      </a:cubicBezTo>
                      <a:close/>
                    </a:path>
                  </a:pathLst>
                </a:custGeom>
                <a:solidFill>
                  <a:srgbClr val="000000"/>
                </a:solidFill>
                <a:ln w="2419" cap="flat">
                  <a:noFill/>
                  <a:prstDash val="solid"/>
                  <a:miter/>
                </a:ln>
              </p:spPr>
              <p:txBody>
                <a:bodyPr rtlCol="0" anchor="ctr"/>
                <a:lstStyle/>
                <a:p>
                  <a:endParaRPr lang="en-US"/>
                </a:p>
              </p:txBody>
            </p:sp>
            <p:sp>
              <p:nvSpPr>
                <p:cNvPr id="1622" name="Freeform: Shape 1621">
                  <a:extLst>
                    <a:ext uri="{FF2B5EF4-FFF2-40B4-BE49-F238E27FC236}">
                      <a16:creationId xmlns="" xmlns:a16="http://schemas.microsoft.com/office/drawing/2014/main" id="{47D0B6E8-3A4C-4261-A031-D4B3938C7FF8}"/>
                    </a:ext>
                  </a:extLst>
                </p:cNvPr>
                <p:cNvSpPr/>
                <p:nvPr/>
              </p:nvSpPr>
              <p:spPr>
                <a:xfrm>
                  <a:off x="4359282" y="4607010"/>
                  <a:ext cx="1886" cy="1869"/>
                </a:xfrm>
                <a:custGeom>
                  <a:avLst/>
                  <a:gdLst>
                    <a:gd name="connsiteX0" fmla="*/ 25 w 1886"/>
                    <a:gd name="connsiteY0" fmla="*/ 728 h 1869"/>
                    <a:gd name="connsiteX1" fmla="*/ 707 w 1886"/>
                    <a:gd name="connsiteY1" fmla="*/ 1838 h 1869"/>
                    <a:gd name="connsiteX2" fmla="*/ 728 w 1886"/>
                    <a:gd name="connsiteY2" fmla="*/ 1843 h 1869"/>
                    <a:gd name="connsiteX3" fmla="*/ 1867 w 1886"/>
                    <a:gd name="connsiteY3" fmla="*/ 1143 h 1869"/>
                    <a:gd name="connsiteX4" fmla="*/ 1867 w 1886"/>
                    <a:gd name="connsiteY4" fmla="*/ 1140 h 1869"/>
                    <a:gd name="connsiteX5" fmla="*/ 1140 w 1886"/>
                    <a:gd name="connsiteY5" fmla="*/ 26 h 1869"/>
                    <a:gd name="connsiteX6" fmla="*/ 30 w 1886"/>
                    <a:gd name="connsiteY6" fmla="*/ 707 h 1869"/>
                    <a:gd name="connsiteX7" fmla="*/ 25 w 1886"/>
                    <a:gd name="connsiteY7" fmla="*/ 728 h 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 h="1869">
                      <a:moveTo>
                        <a:pt x="25" y="728"/>
                      </a:moveTo>
                      <a:cubicBezTo>
                        <a:pt x="-93" y="1223"/>
                        <a:pt x="212" y="1719"/>
                        <a:pt x="707" y="1838"/>
                      </a:cubicBezTo>
                      <a:cubicBezTo>
                        <a:pt x="714" y="1841"/>
                        <a:pt x="721" y="1841"/>
                        <a:pt x="728" y="1843"/>
                      </a:cubicBezTo>
                      <a:cubicBezTo>
                        <a:pt x="1236" y="1964"/>
                        <a:pt x="1745" y="1652"/>
                        <a:pt x="1867" y="1143"/>
                      </a:cubicBezTo>
                      <a:cubicBezTo>
                        <a:pt x="1867" y="1143"/>
                        <a:pt x="1867" y="1140"/>
                        <a:pt x="1867" y="1140"/>
                      </a:cubicBezTo>
                      <a:cubicBezTo>
                        <a:pt x="1972" y="631"/>
                        <a:pt x="1647" y="135"/>
                        <a:pt x="1140" y="26"/>
                      </a:cubicBezTo>
                      <a:cubicBezTo>
                        <a:pt x="646" y="-93"/>
                        <a:pt x="149" y="212"/>
                        <a:pt x="30" y="707"/>
                      </a:cubicBezTo>
                      <a:cubicBezTo>
                        <a:pt x="29" y="714"/>
                        <a:pt x="27" y="721"/>
                        <a:pt x="25" y="728"/>
                      </a:cubicBezTo>
                      <a:close/>
                    </a:path>
                  </a:pathLst>
                </a:custGeom>
                <a:solidFill>
                  <a:srgbClr val="000000"/>
                </a:solidFill>
                <a:ln w="2419" cap="flat">
                  <a:noFill/>
                  <a:prstDash val="solid"/>
                  <a:miter/>
                </a:ln>
              </p:spPr>
              <p:txBody>
                <a:bodyPr rtlCol="0" anchor="ctr"/>
                <a:lstStyle/>
                <a:p>
                  <a:endParaRPr lang="en-US"/>
                </a:p>
              </p:txBody>
            </p:sp>
            <p:sp>
              <p:nvSpPr>
                <p:cNvPr id="1623" name="Freeform: Shape 1622">
                  <a:extLst>
                    <a:ext uri="{FF2B5EF4-FFF2-40B4-BE49-F238E27FC236}">
                      <a16:creationId xmlns="" xmlns:a16="http://schemas.microsoft.com/office/drawing/2014/main" id="{3ECD2365-CF23-49B4-8F16-AEBE3FBAC2C1}"/>
                    </a:ext>
                  </a:extLst>
                </p:cNvPr>
                <p:cNvSpPr/>
                <p:nvPr/>
              </p:nvSpPr>
              <p:spPr>
                <a:xfrm>
                  <a:off x="4357349" y="4615294"/>
                  <a:ext cx="1890" cy="1891"/>
                </a:xfrm>
                <a:custGeom>
                  <a:avLst/>
                  <a:gdLst>
                    <a:gd name="connsiteX0" fmla="*/ 20 w 1890"/>
                    <a:gd name="connsiteY0" fmla="*/ 755 h 1891"/>
                    <a:gd name="connsiteX1" fmla="*/ 747 w 1890"/>
                    <a:gd name="connsiteY1" fmla="*/ 1870 h 1891"/>
                    <a:gd name="connsiteX2" fmla="*/ 1869 w 1890"/>
                    <a:gd name="connsiteY2" fmla="*/ 1145 h 1891"/>
                    <a:gd name="connsiteX3" fmla="*/ 1144 w 1890"/>
                    <a:gd name="connsiteY3" fmla="*/ 21 h 1891"/>
                    <a:gd name="connsiteX4" fmla="*/ 21 w 1890"/>
                    <a:gd name="connsiteY4" fmla="*/ 748 h 1891"/>
                    <a:gd name="connsiteX5" fmla="*/ 20 w 1890"/>
                    <a:gd name="connsiteY5" fmla="*/ 755 h 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0" h="1891">
                      <a:moveTo>
                        <a:pt x="20" y="755"/>
                      </a:moveTo>
                      <a:cubicBezTo>
                        <a:pt x="-85" y="1264"/>
                        <a:pt x="239" y="1761"/>
                        <a:pt x="747" y="1870"/>
                      </a:cubicBezTo>
                      <a:cubicBezTo>
                        <a:pt x="1257" y="1979"/>
                        <a:pt x="1759" y="1654"/>
                        <a:pt x="1869" y="1145"/>
                      </a:cubicBezTo>
                      <a:cubicBezTo>
                        <a:pt x="1979" y="634"/>
                        <a:pt x="1654" y="133"/>
                        <a:pt x="1144" y="21"/>
                      </a:cubicBezTo>
                      <a:cubicBezTo>
                        <a:pt x="634" y="-88"/>
                        <a:pt x="131" y="237"/>
                        <a:pt x="21" y="748"/>
                      </a:cubicBezTo>
                      <a:cubicBezTo>
                        <a:pt x="21" y="750"/>
                        <a:pt x="20" y="753"/>
                        <a:pt x="20" y="755"/>
                      </a:cubicBezTo>
                      <a:close/>
                    </a:path>
                  </a:pathLst>
                </a:custGeom>
                <a:solidFill>
                  <a:srgbClr val="000000"/>
                </a:solidFill>
                <a:ln w="2419" cap="flat">
                  <a:noFill/>
                  <a:prstDash val="solid"/>
                  <a:miter/>
                </a:ln>
              </p:spPr>
              <p:txBody>
                <a:bodyPr rtlCol="0" anchor="ctr"/>
                <a:lstStyle/>
                <a:p>
                  <a:endParaRPr lang="en-US"/>
                </a:p>
              </p:txBody>
            </p:sp>
            <p:sp>
              <p:nvSpPr>
                <p:cNvPr id="1624" name="Freeform: Shape 1623">
                  <a:extLst>
                    <a:ext uri="{FF2B5EF4-FFF2-40B4-BE49-F238E27FC236}">
                      <a16:creationId xmlns="" xmlns:a16="http://schemas.microsoft.com/office/drawing/2014/main" id="{1FFB8763-6FA4-44DF-B8B0-503EDE0645E7}"/>
                    </a:ext>
                  </a:extLst>
                </p:cNvPr>
                <p:cNvSpPr/>
                <p:nvPr/>
              </p:nvSpPr>
              <p:spPr>
                <a:xfrm>
                  <a:off x="4355507" y="4623566"/>
                  <a:ext cx="1926" cy="1897"/>
                </a:xfrm>
                <a:custGeom>
                  <a:avLst/>
                  <a:gdLst>
                    <a:gd name="connsiteX0" fmla="*/ 21 w 1926"/>
                    <a:gd name="connsiteY0" fmla="*/ 746 h 1897"/>
                    <a:gd name="connsiteX1" fmla="*/ 723 w 1926"/>
                    <a:gd name="connsiteY1" fmla="*/ 1861 h 1897"/>
                    <a:gd name="connsiteX2" fmla="*/ 1890 w 1926"/>
                    <a:gd name="connsiteY2" fmla="*/ 1209 h 1897"/>
                    <a:gd name="connsiteX3" fmla="*/ 1238 w 1926"/>
                    <a:gd name="connsiteY3" fmla="*/ 41 h 1897"/>
                    <a:gd name="connsiteX4" fmla="*/ 1135 w 1926"/>
                    <a:gd name="connsiteY4" fmla="*/ 19 h 1897"/>
                    <a:gd name="connsiteX5" fmla="*/ 21 w 1926"/>
                    <a:gd name="connsiteY5" fmla="*/ 746 h 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6" h="1897">
                      <a:moveTo>
                        <a:pt x="21" y="746"/>
                      </a:moveTo>
                      <a:cubicBezTo>
                        <a:pt x="-85" y="1248"/>
                        <a:pt x="226" y="1740"/>
                        <a:pt x="723" y="1861"/>
                      </a:cubicBezTo>
                      <a:cubicBezTo>
                        <a:pt x="1226" y="2004"/>
                        <a:pt x="1748" y="1711"/>
                        <a:pt x="1890" y="1209"/>
                      </a:cubicBezTo>
                      <a:cubicBezTo>
                        <a:pt x="2032" y="708"/>
                        <a:pt x="1741" y="184"/>
                        <a:pt x="1238" y="41"/>
                      </a:cubicBezTo>
                      <a:cubicBezTo>
                        <a:pt x="1204" y="34"/>
                        <a:pt x="1170" y="24"/>
                        <a:pt x="1135" y="19"/>
                      </a:cubicBezTo>
                      <a:cubicBezTo>
                        <a:pt x="627" y="-85"/>
                        <a:pt x="130" y="240"/>
                        <a:pt x="21" y="746"/>
                      </a:cubicBezTo>
                      <a:close/>
                    </a:path>
                  </a:pathLst>
                </a:custGeom>
                <a:solidFill>
                  <a:srgbClr val="000000"/>
                </a:solidFill>
                <a:ln w="2419" cap="flat">
                  <a:noFill/>
                  <a:prstDash val="solid"/>
                  <a:miter/>
                </a:ln>
              </p:spPr>
              <p:txBody>
                <a:bodyPr rtlCol="0" anchor="ctr"/>
                <a:lstStyle/>
                <a:p>
                  <a:endParaRPr lang="en-US"/>
                </a:p>
              </p:txBody>
            </p:sp>
            <p:sp>
              <p:nvSpPr>
                <p:cNvPr id="1625" name="Freeform: Shape 1624">
                  <a:extLst>
                    <a:ext uri="{FF2B5EF4-FFF2-40B4-BE49-F238E27FC236}">
                      <a16:creationId xmlns="" xmlns:a16="http://schemas.microsoft.com/office/drawing/2014/main" id="{B1364799-11D4-4DBE-A095-532ED54DEF05}"/>
                    </a:ext>
                  </a:extLst>
                </p:cNvPr>
                <p:cNvSpPr/>
                <p:nvPr/>
              </p:nvSpPr>
              <p:spPr>
                <a:xfrm>
                  <a:off x="4353545" y="4632331"/>
                  <a:ext cx="1884" cy="1866"/>
                </a:xfrm>
                <a:custGeom>
                  <a:avLst/>
                  <a:gdLst>
                    <a:gd name="connsiteX0" fmla="*/ 20 w 1884"/>
                    <a:gd name="connsiteY0" fmla="*/ 729 h 1866"/>
                    <a:gd name="connsiteX1" fmla="*/ 747 w 1884"/>
                    <a:gd name="connsiteY1" fmla="*/ 1843 h 1866"/>
                    <a:gd name="connsiteX2" fmla="*/ 1861 w 1884"/>
                    <a:gd name="connsiteY2" fmla="*/ 1141 h 1866"/>
                    <a:gd name="connsiteX3" fmla="*/ 1159 w 1884"/>
                    <a:gd name="connsiteY3" fmla="*/ 26 h 1866"/>
                    <a:gd name="connsiteX4" fmla="*/ 20 w 1884"/>
                    <a:gd name="connsiteY4" fmla="*/ 726 h 1866"/>
                    <a:gd name="connsiteX5" fmla="*/ 20 w 1884"/>
                    <a:gd name="connsiteY5" fmla="*/ 729 h 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4" h="1866">
                      <a:moveTo>
                        <a:pt x="20" y="729"/>
                      </a:moveTo>
                      <a:cubicBezTo>
                        <a:pt x="-85" y="1238"/>
                        <a:pt x="239" y="1734"/>
                        <a:pt x="747" y="1843"/>
                      </a:cubicBezTo>
                      <a:cubicBezTo>
                        <a:pt x="1248" y="1957"/>
                        <a:pt x="1748" y="1642"/>
                        <a:pt x="1861" y="1141"/>
                      </a:cubicBezTo>
                      <a:cubicBezTo>
                        <a:pt x="1975" y="639"/>
                        <a:pt x="1660" y="140"/>
                        <a:pt x="1159" y="26"/>
                      </a:cubicBezTo>
                      <a:cubicBezTo>
                        <a:pt x="651" y="-95"/>
                        <a:pt x="141" y="218"/>
                        <a:pt x="20" y="726"/>
                      </a:cubicBezTo>
                      <a:cubicBezTo>
                        <a:pt x="20" y="726"/>
                        <a:pt x="20" y="729"/>
                        <a:pt x="20" y="729"/>
                      </a:cubicBezTo>
                      <a:close/>
                    </a:path>
                  </a:pathLst>
                </a:custGeom>
                <a:solidFill>
                  <a:srgbClr val="000000"/>
                </a:solidFill>
                <a:ln w="2419" cap="flat">
                  <a:noFill/>
                  <a:prstDash val="solid"/>
                  <a:miter/>
                </a:ln>
              </p:spPr>
              <p:txBody>
                <a:bodyPr rtlCol="0" anchor="ctr"/>
                <a:lstStyle/>
                <a:p>
                  <a:endParaRPr lang="en-US"/>
                </a:p>
              </p:txBody>
            </p:sp>
            <p:sp>
              <p:nvSpPr>
                <p:cNvPr id="1626" name="Freeform: Shape 1625">
                  <a:extLst>
                    <a:ext uri="{FF2B5EF4-FFF2-40B4-BE49-F238E27FC236}">
                      <a16:creationId xmlns="" xmlns:a16="http://schemas.microsoft.com/office/drawing/2014/main" id="{4D54EB19-D8D3-4045-898A-AF32D99CF834}"/>
                    </a:ext>
                  </a:extLst>
                </p:cNvPr>
                <p:cNvSpPr/>
                <p:nvPr/>
              </p:nvSpPr>
              <p:spPr>
                <a:xfrm>
                  <a:off x="4345205" y="4574856"/>
                  <a:ext cx="14587" cy="61451"/>
                </a:xfrm>
                <a:custGeom>
                  <a:avLst/>
                  <a:gdLst>
                    <a:gd name="connsiteX0" fmla="*/ 0 w 14587"/>
                    <a:gd name="connsiteY0" fmla="*/ 61451 h 61451"/>
                    <a:gd name="connsiteX1" fmla="*/ 14587 w 14587"/>
                    <a:gd name="connsiteY1" fmla="*/ 485 h 61451"/>
                    <a:gd name="connsiteX2" fmla="*/ 11147 w 14587"/>
                    <a:gd name="connsiteY2" fmla="*/ 0 h 61451"/>
                    <a:gd name="connsiteX3" fmla="*/ 0 w 14587"/>
                    <a:gd name="connsiteY3" fmla="*/ 61451 h 61451"/>
                  </a:gdLst>
                  <a:ahLst/>
                  <a:cxnLst>
                    <a:cxn ang="0">
                      <a:pos x="connsiteX0" y="connsiteY0"/>
                    </a:cxn>
                    <a:cxn ang="0">
                      <a:pos x="connsiteX1" y="connsiteY1"/>
                    </a:cxn>
                    <a:cxn ang="0">
                      <a:pos x="connsiteX2" y="connsiteY2"/>
                    </a:cxn>
                    <a:cxn ang="0">
                      <a:pos x="connsiteX3" y="connsiteY3"/>
                    </a:cxn>
                  </a:cxnLst>
                  <a:rect l="l" t="t" r="r" b="b"/>
                  <a:pathLst>
                    <a:path w="14587" h="61451">
                      <a:moveTo>
                        <a:pt x="0" y="61451"/>
                      </a:moveTo>
                      <a:lnTo>
                        <a:pt x="14587" y="485"/>
                      </a:lnTo>
                      <a:lnTo>
                        <a:pt x="11147" y="0"/>
                      </a:lnTo>
                      <a:lnTo>
                        <a:pt x="0" y="61451"/>
                      </a:lnTo>
                      <a:close/>
                    </a:path>
                  </a:pathLst>
                </a:custGeom>
                <a:solidFill>
                  <a:srgbClr val="000000"/>
                </a:solidFill>
                <a:ln w="2419" cap="flat">
                  <a:noFill/>
                  <a:prstDash val="solid"/>
                  <a:miter/>
                </a:ln>
              </p:spPr>
              <p:txBody>
                <a:bodyPr rtlCol="0" anchor="ctr"/>
                <a:lstStyle/>
                <a:p>
                  <a:endParaRPr lang="en-US"/>
                </a:p>
              </p:txBody>
            </p:sp>
            <p:sp>
              <p:nvSpPr>
                <p:cNvPr id="1627" name="Freeform: Shape 1626">
                  <a:extLst>
                    <a:ext uri="{FF2B5EF4-FFF2-40B4-BE49-F238E27FC236}">
                      <a16:creationId xmlns="" xmlns:a16="http://schemas.microsoft.com/office/drawing/2014/main" id="{B989ADDF-A6D8-47C4-9175-3A9590EF58B3}"/>
                    </a:ext>
                  </a:extLst>
                </p:cNvPr>
                <p:cNvSpPr/>
                <p:nvPr/>
              </p:nvSpPr>
              <p:spPr>
                <a:xfrm>
                  <a:off x="4333038" y="4628786"/>
                  <a:ext cx="21923" cy="4882"/>
                </a:xfrm>
                <a:custGeom>
                  <a:avLst/>
                  <a:gdLst>
                    <a:gd name="connsiteX0" fmla="*/ 390 w 21923"/>
                    <a:gd name="connsiteY0" fmla="*/ 1075 h 4882"/>
                    <a:gd name="connsiteX1" fmla="*/ 536 w 21923"/>
                    <a:gd name="connsiteY1" fmla="*/ 1075 h 4882"/>
                    <a:gd name="connsiteX2" fmla="*/ 21205 w 21923"/>
                    <a:gd name="connsiteY2" fmla="*/ 4807 h 4882"/>
                    <a:gd name="connsiteX3" fmla="*/ 21847 w 21923"/>
                    <a:gd name="connsiteY3" fmla="*/ 4674 h 4882"/>
                    <a:gd name="connsiteX4" fmla="*/ 21714 w 21923"/>
                    <a:gd name="connsiteY4" fmla="*/ 4032 h 4882"/>
                    <a:gd name="connsiteX5" fmla="*/ 439 w 21923"/>
                    <a:gd name="connsiteY5" fmla="*/ 130 h 4882"/>
                    <a:gd name="connsiteX6" fmla="*/ 2 w 21923"/>
                    <a:gd name="connsiteY6" fmla="*/ 658 h 4882"/>
                    <a:gd name="connsiteX7" fmla="*/ 3 w 21923"/>
                    <a:gd name="connsiteY7" fmla="*/ 663 h 4882"/>
                    <a:gd name="connsiteX8" fmla="*/ 390 w 21923"/>
                    <a:gd name="connsiteY8" fmla="*/ 1075 h 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23" h="4882">
                      <a:moveTo>
                        <a:pt x="390" y="1075"/>
                      </a:moveTo>
                      <a:lnTo>
                        <a:pt x="536" y="1075"/>
                      </a:lnTo>
                      <a:cubicBezTo>
                        <a:pt x="6860" y="445"/>
                        <a:pt x="17328" y="2335"/>
                        <a:pt x="21205" y="4807"/>
                      </a:cubicBezTo>
                      <a:cubicBezTo>
                        <a:pt x="21420" y="4947"/>
                        <a:pt x="21707" y="4887"/>
                        <a:pt x="21847" y="4674"/>
                      </a:cubicBezTo>
                      <a:cubicBezTo>
                        <a:pt x="21988" y="4460"/>
                        <a:pt x="21928" y="4172"/>
                        <a:pt x="21714" y="4032"/>
                      </a:cubicBezTo>
                      <a:cubicBezTo>
                        <a:pt x="17595" y="1366"/>
                        <a:pt x="7175" y="-524"/>
                        <a:pt x="439" y="130"/>
                      </a:cubicBezTo>
                      <a:cubicBezTo>
                        <a:pt x="172" y="154"/>
                        <a:pt x="-23" y="392"/>
                        <a:pt x="2" y="658"/>
                      </a:cubicBezTo>
                      <a:cubicBezTo>
                        <a:pt x="2" y="661"/>
                        <a:pt x="2" y="661"/>
                        <a:pt x="3" y="663"/>
                      </a:cubicBezTo>
                      <a:cubicBezTo>
                        <a:pt x="37" y="867"/>
                        <a:pt x="190" y="1029"/>
                        <a:pt x="390" y="1075"/>
                      </a:cubicBezTo>
                      <a:close/>
                    </a:path>
                  </a:pathLst>
                </a:custGeom>
                <a:solidFill>
                  <a:srgbClr val="263238"/>
                </a:solidFill>
                <a:ln w="2419" cap="flat">
                  <a:noFill/>
                  <a:prstDash val="solid"/>
                  <a:miter/>
                </a:ln>
              </p:spPr>
              <p:txBody>
                <a:bodyPr rtlCol="0" anchor="ctr"/>
                <a:lstStyle/>
                <a:p>
                  <a:endParaRPr lang="en-US"/>
                </a:p>
              </p:txBody>
            </p:sp>
            <p:sp>
              <p:nvSpPr>
                <p:cNvPr id="1628" name="Freeform: Shape 1627">
                  <a:extLst>
                    <a:ext uri="{FF2B5EF4-FFF2-40B4-BE49-F238E27FC236}">
                      <a16:creationId xmlns="" xmlns:a16="http://schemas.microsoft.com/office/drawing/2014/main" id="{CF810443-AB00-4A98-B685-E1EAB194EE20}"/>
                    </a:ext>
                  </a:extLst>
                </p:cNvPr>
                <p:cNvSpPr/>
                <p:nvPr/>
              </p:nvSpPr>
              <p:spPr>
                <a:xfrm>
                  <a:off x="4334996" y="4619650"/>
                  <a:ext cx="22034" cy="5358"/>
                </a:xfrm>
                <a:custGeom>
                  <a:avLst/>
                  <a:gdLst>
                    <a:gd name="connsiteX0" fmla="*/ 395 w 22034"/>
                    <a:gd name="connsiteY0" fmla="*/ 1464 h 5358"/>
                    <a:gd name="connsiteX1" fmla="*/ 637 w 22034"/>
                    <a:gd name="connsiteY1" fmla="*/ 1464 h 5358"/>
                    <a:gd name="connsiteX2" fmla="*/ 21210 w 22034"/>
                    <a:gd name="connsiteY2" fmla="*/ 5220 h 5358"/>
                    <a:gd name="connsiteX3" fmla="*/ 21895 w 22034"/>
                    <a:gd name="connsiteY3" fmla="*/ 5215 h 5358"/>
                    <a:gd name="connsiteX4" fmla="*/ 21890 w 22034"/>
                    <a:gd name="connsiteY4" fmla="*/ 4530 h 5358"/>
                    <a:gd name="connsiteX5" fmla="*/ 21719 w 22034"/>
                    <a:gd name="connsiteY5" fmla="*/ 4421 h 5358"/>
                    <a:gd name="connsiteX6" fmla="*/ 322 w 22034"/>
                    <a:gd name="connsiteY6" fmla="*/ 568 h 5358"/>
                    <a:gd name="connsiteX7" fmla="*/ 21 w 22034"/>
                    <a:gd name="connsiteY7" fmla="*/ 1145 h 5358"/>
                    <a:gd name="connsiteX8" fmla="*/ 31 w 22034"/>
                    <a:gd name="connsiteY8" fmla="*/ 1174 h 5358"/>
                    <a:gd name="connsiteX9" fmla="*/ 395 w 22034"/>
                    <a:gd name="connsiteY9" fmla="*/ 1464 h 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34" h="5358">
                      <a:moveTo>
                        <a:pt x="395" y="1464"/>
                      </a:moveTo>
                      <a:lnTo>
                        <a:pt x="637" y="1464"/>
                      </a:lnTo>
                      <a:cubicBezTo>
                        <a:pt x="5605" y="-208"/>
                        <a:pt x="16775" y="2385"/>
                        <a:pt x="21210" y="5220"/>
                      </a:cubicBezTo>
                      <a:cubicBezTo>
                        <a:pt x="21400" y="5407"/>
                        <a:pt x="21707" y="5404"/>
                        <a:pt x="21895" y="5215"/>
                      </a:cubicBezTo>
                      <a:cubicBezTo>
                        <a:pt x="22083" y="5024"/>
                        <a:pt x="22080" y="4716"/>
                        <a:pt x="21890" y="4530"/>
                      </a:cubicBezTo>
                      <a:cubicBezTo>
                        <a:pt x="21841" y="4481"/>
                        <a:pt x="21783" y="4445"/>
                        <a:pt x="21719" y="4421"/>
                      </a:cubicBezTo>
                      <a:cubicBezTo>
                        <a:pt x="17090" y="1464"/>
                        <a:pt x="5580" y="-1201"/>
                        <a:pt x="322" y="568"/>
                      </a:cubicBezTo>
                      <a:cubicBezTo>
                        <a:pt x="80" y="645"/>
                        <a:pt x="-55" y="902"/>
                        <a:pt x="21" y="1145"/>
                      </a:cubicBezTo>
                      <a:cubicBezTo>
                        <a:pt x="24" y="1154"/>
                        <a:pt x="28" y="1164"/>
                        <a:pt x="31" y="1174"/>
                      </a:cubicBezTo>
                      <a:cubicBezTo>
                        <a:pt x="102" y="1321"/>
                        <a:pt x="236" y="1428"/>
                        <a:pt x="395" y="1464"/>
                      </a:cubicBezTo>
                      <a:close/>
                    </a:path>
                  </a:pathLst>
                </a:custGeom>
                <a:solidFill>
                  <a:srgbClr val="263238"/>
                </a:solidFill>
                <a:ln w="2419" cap="flat">
                  <a:noFill/>
                  <a:prstDash val="solid"/>
                  <a:miter/>
                </a:ln>
              </p:spPr>
              <p:txBody>
                <a:bodyPr rtlCol="0" anchor="ctr"/>
                <a:lstStyle/>
                <a:p>
                  <a:endParaRPr lang="en-US"/>
                </a:p>
              </p:txBody>
            </p:sp>
            <p:sp>
              <p:nvSpPr>
                <p:cNvPr id="1629" name="Freeform: Shape 1628">
                  <a:extLst>
                    <a:ext uri="{FF2B5EF4-FFF2-40B4-BE49-F238E27FC236}">
                      <a16:creationId xmlns="" xmlns:a16="http://schemas.microsoft.com/office/drawing/2014/main" id="{C07E1790-F2C9-4E72-AA12-03C912EEBA20}"/>
                    </a:ext>
                  </a:extLst>
                </p:cNvPr>
                <p:cNvSpPr/>
                <p:nvPr/>
              </p:nvSpPr>
              <p:spPr>
                <a:xfrm>
                  <a:off x="4336864" y="4611518"/>
                  <a:ext cx="21933" cy="5237"/>
                </a:xfrm>
                <a:custGeom>
                  <a:avLst/>
                  <a:gdLst>
                    <a:gd name="connsiteX0" fmla="*/ 368 w 21933"/>
                    <a:gd name="connsiteY0" fmla="*/ 1333 h 5237"/>
                    <a:gd name="connsiteX1" fmla="*/ 635 w 21933"/>
                    <a:gd name="connsiteY1" fmla="*/ 1333 h 5237"/>
                    <a:gd name="connsiteX2" fmla="*/ 21207 w 21933"/>
                    <a:gd name="connsiteY2" fmla="*/ 5089 h 5237"/>
                    <a:gd name="connsiteX3" fmla="*/ 21823 w 21933"/>
                    <a:gd name="connsiteY3" fmla="*/ 5128 h 5237"/>
                    <a:gd name="connsiteX4" fmla="*/ 21862 w 21933"/>
                    <a:gd name="connsiteY4" fmla="*/ 5089 h 5237"/>
                    <a:gd name="connsiteX5" fmla="*/ 21716 w 21933"/>
                    <a:gd name="connsiteY5" fmla="*/ 4411 h 5237"/>
                    <a:gd name="connsiteX6" fmla="*/ 344 w 21933"/>
                    <a:gd name="connsiteY6" fmla="*/ 558 h 5237"/>
                    <a:gd name="connsiteX7" fmla="*/ 15 w 21933"/>
                    <a:gd name="connsiteY7" fmla="*/ 1120 h 5237"/>
                    <a:gd name="connsiteX8" fmla="*/ 29 w 21933"/>
                    <a:gd name="connsiteY8" fmla="*/ 1164 h 5237"/>
                    <a:gd name="connsiteX9" fmla="*/ 368 w 21933"/>
                    <a:gd name="connsiteY9" fmla="*/ 1333 h 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33" h="5237">
                      <a:moveTo>
                        <a:pt x="368" y="1333"/>
                      </a:moveTo>
                      <a:lnTo>
                        <a:pt x="635" y="1333"/>
                      </a:lnTo>
                      <a:cubicBezTo>
                        <a:pt x="5481" y="-314"/>
                        <a:pt x="16773" y="2254"/>
                        <a:pt x="21207" y="5089"/>
                      </a:cubicBezTo>
                      <a:cubicBezTo>
                        <a:pt x="21367" y="5271"/>
                        <a:pt x="21642" y="5288"/>
                        <a:pt x="21823" y="5128"/>
                      </a:cubicBezTo>
                      <a:cubicBezTo>
                        <a:pt x="21837" y="5116"/>
                        <a:pt x="21849" y="5104"/>
                        <a:pt x="21862" y="5089"/>
                      </a:cubicBezTo>
                      <a:cubicBezTo>
                        <a:pt x="21999" y="4859"/>
                        <a:pt x="21935" y="4563"/>
                        <a:pt x="21716" y="4411"/>
                      </a:cubicBezTo>
                      <a:cubicBezTo>
                        <a:pt x="17088" y="1455"/>
                        <a:pt x="5578" y="-1187"/>
                        <a:pt x="344" y="558"/>
                      </a:cubicBezTo>
                      <a:cubicBezTo>
                        <a:pt x="98" y="623"/>
                        <a:pt x="-49" y="873"/>
                        <a:pt x="15" y="1120"/>
                      </a:cubicBezTo>
                      <a:cubicBezTo>
                        <a:pt x="19" y="1135"/>
                        <a:pt x="24" y="1149"/>
                        <a:pt x="29" y="1164"/>
                      </a:cubicBezTo>
                      <a:cubicBezTo>
                        <a:pt x="114" y="1263"/>
                        <a:pt x="237" y="1326"/>
                        <a:pt x="368" y="1333"/>
                      </a:cubicBezTo>
                      <a:close/>
                    </a:path>
                  </a:pathLst>
                </a:custGeom>
                <a:solidFill>
                  <a:srgbClr val="263238"/>
                </a:solidFill>
                <a:ln w="2419" cap="flat">
                  <a:noFill/>
                  <a:prstDash val="solid"/>
                  <a:miter/>
                </a:ln>
              </p:spPr>
              <p:txBody>
                <a:bodyPr rtlCol="0" anchor="ctr"/>
                <a:lstStyle/>
                <a:p>
                  <a:endParaRPr lang="en-US"/>
                </a:p>
              </p:txBody>
            </p:sp>
            <p:sp>
              <p:nvSpPr>
                <p:cNvPr id="1630" name="Freeform: Shape 1629">
                  <a:extLst>
                    <a:ext uri="{FF2B5EF4-FFF2-40B4-BE49-F238E27FC236}">
                      <a16:creationId xmlns="" xmlns:a16="http://schemas.microsoft.com/office/drawing/2014/main" id="{DC8ECF39-A7A8-41B3-AA23-B1D078A5E61D}"/>
                    </a:ext>
                  </a:extLst>
                </p:cNvPr>
                <p:cNvSpPr/>
                <p:nvPr/>
              </p:nvSpPr>
              <p:spPr>
                <a:xfrm>
                  <a:off x="4338657" y="4603245"/>
                  <a:ext cx="22031" cy="5358"/>
                </a:xfrm>
                <a:custGeom>
                  <a:avLst/>
                  <a:gdLst>
                    <a:gd name="connsiteX0" fmla="*/ 392 w 22031"/>
                    <a:gd name="connsiteY0" fmla="*/ 1464 h 5358"/>
                    <a:gd name="connsiteX1" fmla="*/ 635 w 22031"/>
                    <a:gd name="connsiteY1" fmla="*/ 1464 h 5358"/>
                    <a:gd name="connsiteX2" fmla="*/ 21207 w 22031"/>
                    <a:gd name="connsiteY2" fmla="*/ 5220 h 5358"/>
                    <a:gd name="connsiteX3" fmla="*/ 21893 w 22031"/>
                    <a:gd name="connsiteY3" fmla="*/ 5215 h 5358"/>
                    <a:gd name="connsiteX4" fmla="*/ 21887 w 22031"/>
                    <a:gd name="connsiteY4" fmla="*/ 4530 h 5358"/>
                    <a:gd name="connsiteX5" fmla="*/ 21716 w 22031"/>
                    <a:gd name="connsiteY5" fmla="*/ 4421 h 5358"/>
                    <a:gd name="connsiteX6" fmla="*/ 344 w 22031"/>
                    <a:gd name="connsiteY6" fmla="*/ 568 h 5358"/>
                    <a:gd name="connsiteX7" fmla="*/ 15 w 22031"/>
                    <a:gd name="connsiteY7" fmla="*/ 1130 h 5358"/>
                    <a:gd name="connsiteX8" fmla="*/ 29 w 22031"/>
                    <a:gd name="connsiteY8" fmla="*/ 1174 h 5358"/>
                    <a:gd name="connsiteX9" fmla="*/ 392 w 22031"/>
                    <a:gd name="connsiteY9" fmla="*/ 1464 h 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31" h="5358">
                      <a:moveTo>
                        <a:pt x="392" y="1464"/>
                      </a:moveTo>
                      <a:lnTo>
                        <a:pt x="635" y="1464"/>
                      </a:lnTo>
                      <a:cubicBezTo>
                        <a:pt x="5481" y="-208"/>
                        <a:pt x="16773" y="2385"/>
                        <a:pt x="21207" y="5220"/>
                      </a:cubicBezTo>
                      <a:cubicBezTo>
                        <a:pt x="21398" y="5407"/>
                        <a:pt x="21705" y="5404"/>
                        <a:pt x="21893" y="5215"/>
                      </a:cubicBezTo>
                      <a:cubicBezTo>
                        <a:pt x="22080" y="5024"/>
                        <a:pt x="22078" y="4716"/>
                        <a:pt x="21887" y="4530"/>
                      </a:cubicBezTo>
                      <a:cubicBezTo>
                        <a:pt x="21839" y="4481"/>
                        <a:pt x="21780" y="4445"/>
                        <a:pt x="21716" y="4421"/>
                      </a:cubicBezTo>
                      <a:cubicBezTo>
                        <a:pt x="17088" y="1464"/>
                        <a:pt x="5578" y="-1201"/>
                        <a:pt x="344" y="568"/>
                      </a:cubicBezTo>
                      <a:cubicBezTo>
                        <a:pt x="98" y="633"/>
                        <a:pt x="-49" y="883"/>
                        <a:pt x="15" y="1130"/>
                      </a:cubicBezTo>
                      <a:cubicBezTo>
                        <a:pt x="19" y="1145"/>
                        <a:pt x="24" y="1159"/>
                        <a:pt x="29" y="1174"/>
                      </a:cubicBezTo>
                      <a:cubicBezTo>
                        <a:pt x="104" y="1317"/>
                        <a:pt x="236" y="1423"/>
                        <a:pt x="392" y="1464"/>
                      </a:cubicBezTo>
                      <a:close/>
                    </a:path>
                  </a:pathLst>
                </a:custGeom>
                <a:solidFill>
                  <a:srgbClr val="263238"/>
                </a:solidFill>
                <a:ln w="2419" cap="flat">
                  <a:noFill/>
                  <a:prstDash val="solid"/>
                  <a:miter/>
                </a:ln>
              </p:spPr>
              <p:txBody>
                <a:bodyPr rtlCol="0" anchor="ctr"/>
                <a:lstStyle/>
                <a:p>
                  <a:endParaRPr lang="en-US"/>
                </a:p>
              </p:txBody>
            </p:sp>
            <p:sp>
              <p:nvSpPr>
                <p:cNvPr id="1631" name="Freeform: Shape 1630">
                  <a:extLst>
                    <a:ext uri="{FF2B5EF4-FFF2-40B4-BE49-F238E27FC236}">
                      <a16:creationId xmlns="" xmlns:a16="http://schemas.microsoft.com/office/drawing/2014/main" id="{EFFE46B9-2CBE-4204-8966-5E2FCF03E415}"/>
                    </a:ext>
                  </a:extLst>
                </p:cNvPr>
                <p:cNvSpPr/>
                <p:nvPr/>
              </p:nvSpPr>
              <p:spPr>
                <a:xfrm>
                  <a:off x="4331829" y="4256429"/>
                  <a:ext cx="156539" cy="345735"/>
                </a:xfrm>
                <a:custGeom>
                  <a:avLst/>
                  <a:gdLst>
                    <a:gd name="connsiteX0" fmla="*/ 26170 w 156539"/>
                    <a:gd name="connsiteY0" fmla="*/ 4604 h 345735"/>
                    <a:gd name="connsiteX1" fmla="*/ 14757 w 156539"/>
                    <a:gd name="connsiteY1" fmla="*/ 188207 h 345735"/>
                    <a:gd name="connsiteX2" fmla="*/ 5549 w 156539"/>
                    <a:gd name="connsiteY2" fmla="*/ 249076 h 345735"/>
                    <a:gd name="connsiteX3" fmla="*/ 0 w 156539"/>
                    <a:gd name="connsiteY3" fmla="*/ 338273 h 345735"/>
                    <a:gd name="connsiteX4" fmla="*/ 39522 w 156539"/>
                    <a:gd name="connsiteY4" fmla="*/ 344088 h 345735"/>
                    <a:gd name="connsiteX5" fmla="*/ 67558 w 156539"/>
                    <a:gd name="connsiteY5" fmla="*/ 209555 h 345735"/>
                    <a:gd name="connsiteX6" fmla="*/ 89560 w 156539"/>
                    <a:gd name="connsiteY6" fmla="*/ 109284 h 345735"/>
                    <a:gd name="connsiteX7" fmla="*/ 98719 w 156539"/>
                    <a:gd name="connsiteY7" fmla="*/ 174225 h 345735"/>
                    <a:gd name="connsiteX8" fmla="*/ 98186 w 156539"/>
                    <a:gd name="connsiteY8" fmla="*/ 212293 h 345735"/>
                    <a:gd name="connsiteX9" fmla="*/ 110641 w 156539"/>
                    <a:gd name="connsiteY9" fmla="*/ 318112 h 345735"/>
                    <a:gd name="connsiteX10" fmla="*/ 152756 w 156539"/>
                    <a:gd name="connsiteY10" fmla="*/ 318112 h 345735"/>
                    <a:gd name="connsiteX11" fmla="*/ 156463 w 156539"/>
                    <a:gd name="connsiteY11" fmla="*/ 175388 h 345735"/>
                    <a:gd name="connsiteX12" fmla="*/ 149194 w 156539"/>
                    <a:gd name="connsiteY12" fmla="*/ 0 h 34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539" h="345735">
                      <a:moveTo>
                        <a:pt x="26170" y="4604"/>
                      </a:moveTo>
                      <a:cubicBezTo>
                        <a:pt x="19943" y="83187"/>
                        <a:pt x="14757" y="188207"/>
                        <a:pt x="14757" y="188207"/>
                      </a:cubicBezTo>
                      <a:cubicBezTo>
                        <a:pt x="14200" y="194168"/>
                        <a:pt x="8433" y="219708"/>
                        <a:pt x="5549" y="249076"/>
                      </a:cubicBezTo>
                      <a:cubicBezTo>
                        <a:pt x="2496" y="280117"/>
                        <a:pt x="0" y="338273"/>
                        <a:pt x="0" y="338273"/>
                      </a:cubicBezTo>
                      <a:cubicBezTo>
                        <a:pt x="0" y="338273"/>
                        <a:pt x="21808" y="349952"/>
                        <a:pt x="39522" y="344088"/>
                      </a:cubicBezTo>
                      <a:cubicBezTo>
                        <a:pt x="39522" y="344088"/>
                        <a:pt x="58495" y="246144"/>
                        <a:pt x="67558" y="209555"/>
                      </a:cubicBezTo>
                      <a:cubicBezTo>
                        <a:pt x="76136" y="174928"/>
                        <a:pt x="89560" y="109284"/>
                        <a:pt x="89560" y="109284"/>
                      </a:cubicBezTo>
                      <a:lnTo>
                        <a:pt x="98719" y="174225"/>
                      </a:lnTo>
                      <a:cubicBezTo>
                        <a:pt x="98719" y="174225"/>
                        <a:pt x="97508" y="196639"/>
                        <a:pt x="98186" y="212293"/>
                      </a:cubicBezTo>
                      <a:cubicBezTo>
                        <a:pt x="98962" y="230515"/>
                        <a:pt x="110641" y="318112"/>
                        <a:pt x="110641" y="318112"/>
                      </a:cubicBezTo>
                      <a:cubicBezTo>
                        <a:pt x="110641" y="318112"/>
                        <a:pt x="134388" y="332021"/>
                        <a:pt x="152756" y="318112"/>
                      </a:cubicBezTo>
                      <a:cubicBezTo>
                        <a:pt x="152756" y="318112"/>
                        <a:pt x="155954" y="197318"/>
                        <a:pt x="156463" y="175388"/>
                      </a:cubicBezTo>
                      <a:cubicBezTo>
                        <a:pt x="157311" y="138750"/>
                        <a:pt x="150866" y="57453"/>
                        <a:pt x="149194" y="0"/>
                      </a:cubicBezTo>
                      <a:close/>
                    </a:path>
                  </a:pathLst>
                </a:custGeom>
                <a:solidFill>
                  <a:srgbClr val="455A64"/>
                </a:solidFill>
                <a:ln w="2419" cap="flat">
                  <a:noFill/>
                  <a:prstDash val="solid"/>
                  <a:miter/>
                </a:ln>
              </p:spPr>
              <p:txBody>
                <a:bodyPr rtlCol="0" anchor="ctr"/>
                <a:lstStyle/>
                <a:p>
                  <a:endParaRPr lang="en-US"/>
                </a:p>
              </p:txBody>
            </p:sp>
            <p:sp>
              <p:nvSpPr>
                <p:cNvPr id="1632" name="Freeform: Shape 1631">
                  <a:extLst>
                    <a:ext uri="{FF2B5EF4-FFF2-40B4-BE49-F238E27FC236}">
                      <a16:creationId xmlns="" xmlns:a16="http://schemas.microsoft.com/office/drawing/2014/main" id="{0C58288D-8EFD-425B-88F9-1ED894FD3F3C}"/>
                    </a:ext>
                  </a:extLst>
                </p:cNvPr>
                <p:cNvSpPr/>
                <p:nvPr/>
              </p:nvSpPr>
              <p:spPr>
                <a:xfrm>
                  <a:off x="4354413" y="4349502"/>
                  <a:ext cx="34360" cy="239577"/>
                </a:xfrm>
                <a:custGeom>
                  <a:avLst/>
                  <a:gdLst>
                    <a:gd name="connsiteX0" fmla="*/ 34360 w 34360"/>
                    <a:gd name="connsiteY0" fmla="*/ 0 h 239577"/>
                    <a:gd name="connsiteX1" fmla="*/ 28836 w 34360"/>
                    <a:gd name="connsiteY1" fmla="*/ 56435 h 239577"/>
                    <a:gd name="connsiteX2" fmla="*/ 25734 w 34360"/>
                    <a:gd name="connsiteY2" fmla="*/ 84641 h 239577"/>
                    <a:gd name="connsiteX3" fmla="*/ 24110 w 34360"/>
                    <a:gd name="connsiteY3" fmla="*/ 98720 h 239577"/>
                    <a:gd name="connsiteX4" fmla="*/ 23287 w 34360"/>
                    <a:gd name="connsiteY4" fmla="*/ 105747 h 239577"/>
                    <a:gd name="connsiteX5" fmla="*/ 22196 w 34360"/>
                    <a:gd name="connsiteY5" fmla="*/ 112750 h 239577"/>
                    <a:gd name="connsiteX6" fmla="*/ 10880 w 34360"/>
                    <a:gd name="connsiteY6" fmla="*/ 183845 h 239577"/>
                    <a:gd name="connsiteX7" fmla="*/ 0 w 34360"/>
                    <a:gd name="connsiteY7" fmla="*/ 239578 h 239577"/>
                    <a:gd name="connsiteX8" fmla="*/ 8093 w 34360"/>
                    <a:gd name="connsiteY8" fmla="*/ 183457 h 239577"/>
                    <a:gd name="connsiteX9" fmla="*/ 18828 w 34360"/>
                    <a:gd name="connsiteY9" fmla="*/ 112313 h 239577"/>
                    <a:gd name="connsiteX10" fmla="*/ 19967 w 34360"/>
                    <a:gd name="connsiteY10" fmla="*/ 105335 h 239577"/>
                    <a:gd name="connsiteX11" fmla="*/ 20815 w 34360"/>
                    <a:gd name="connsiteY11" fmla="*/ 98308 h 239577"/>
                    <a:gd name="connsiteX12" fmla="*/ 22608 w 34360"/>
                    <a:gd name="connsiteY12" fmla="*/ 84253 h 239577"/>
                    <a:gd name="connsiteX13" fmla="*/ 26291 w 34360"/>
                    <a:gd name="connsiteY13" fmla="*/ 56169 h 239577"/>
                    <a:gd name="connsiteX14" fmla="*/ 34360 w 34360"/>
                    <a:gd name="connsiteY14" fmla="*/ 0 h 23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360" h="239577">
                      <a:moveTo>
                        <a:pt x="34360" y="0"/>
                      </a:moveTo>
                      <a:cubicBezTo>
                        <a:pt x="32745" y="18821"/>
                        <a:pt x="30903" y="37632"/>
                        <a:pt x="28836" y="56435"/>
                      </a:cubicBezTo>
                      <a:cubicBezTo>
                        <a:pt x="27850" y="65837"/>
                        <a:pt x="26816" y="75239"/>
                        <a:pt x="25734" y="84641"/>
                      </a:cubicBezTo>
                      <a:lnTo>
                        <a:pt x="24110" y="98720"/>
                      </a:lnTo>
                      <a:lnTo>
                        <a:pt x="23287" y="105747"/>
                      </a:lnTo>
                      <a:cubicBezTo>
                        <a:pt x="23020" y="108170"/>
                        <a:pt x="22535" y="110423"/>
                        <a:pt x="22196" y="112750"/>
                      </a:cubicBezTo>
                      <a:cubicBezTo>
                        <a:pt x="19070" y="131408"/>
                        <a:pt x="14272" y="165259"/>
                        <a:pt x="10880" y="183845"/>
                      </a:cubicBezTo>
                      <a:cubicBezTo>
                        <a:pt x="7488" y="202431"/>
                        <a:pt x="3853" y="221016"/>
                        <a:pt x="0" y="239578"/>
                      </a:cubicBezTo>
                      <a:cubicBezTo>
                        <a:pt x="2455" y="220822"/>
                        <a:pt x="5153" y="202116"/>
                        <a:pt x="8093" y="183457"/>
                      </a:cubicBezTo>
                      <a:cubicBezTo>
                        <a:pt x="11025" y="164799"/>
                        <a:pt x="15605" y="130923"/>
                        <a:pt x="18828" y="112313"/>
                      </a:cubicBezTo>
                      <a:cubicBezTo>
                        <a:pt x="19191" y="109890"/>
                        <a:pt x="19676" y="107685"/>
                        <a:pt x="19967" y="105335"/>
                      </a:cubicBezTo>
                      <a:lnTo>
                        <a:pt x="20815" y="98308"/>
                      </a:lnTo>
                      <a:lnTo>
                        <a:pt x="22608" y="84253"/>
                      </a:lnTo>
                      <a:cubicBezTo>
                        <a:pt x="23787" y="74868"/>
                        <a:pt x="25015" y="65505"/>
                        <a:pt x="26291" y="56169"/>
                      </a:cubicBezTo>
                      <a:cubicBezTo>
                        <a:pt x="28811" y="37414"/>
                        <a:pt x="31501" y="18690"/>
                        <a:pt x="34360" y="0"/>
                      </a:cubicBezTo>
                      <a:close/>
                    </a:path>
                  </a:pathLst>
                </a:custGeom>
                <a:solidFill>
                  <a:srgbClr val="37474F"/>
                </a:solidFill>
                <a:ln w="2419" cap="flat">
                  <a:noFill/>
                  <a:prstDash val="solid"/>
                  <a:miter/>
                </a:ln>
              </p:spPr>
              <p:txBody>
                <a:bodyPr rtlCol="0" anchor="ctr"/>
                <a:lstStyle/>
                <a:p>
                  <a:endParaRPr lang="en-US"/>
                </a:p>
              </p:txBody>
            </p:sp>
            <p:sp>
              <p:nvSpPr>
                <p:cNvPr id="1633" name="Freeform: Shape 1632">
                  <a:extLst>
                    <a:ext uri="{FF2B5EF4-FFF2-40B4-BE49-F238E27FC236}">
                      <a16:creationId xmlns="" xmlns:a16="http://schemas.microsoft.com/office/drawing/2014/main" id="{34A4A52A-F00A-4155-B8DD-772035754BAF}"/>
                    </a:ext>
                  </a:extLst>
                </p:cNvPr>
                <p:cNvSpPr/>
                <p:nvPr/>
              </p:nvSpPr>
              <p:spPr>
                <a:xfrm>
                  <a:off x="4476249" y="4344171"/>
                  <a:ext cx="4838" cy="223754"/>
                </a:xfrm>
                <a:custGeom>
                  <a:avLst/>
                  <a:gdLst>
                    <a:gd name="connsiteX0" fmla="*/ 0 w 4838"/>
                    <a:gd name="connsiteY0" fmla="*/ 0 h 223754"/>
                    <a:gd name="connsiteX1" fmla="*/ 3780 w 4838"/>
                    <a:gd name="connsiteY1" fmla="*/ 52873 h 223754"/>
                    <a:gd name="connsiteX2" fmla="*/ 4580 w 4838"/>
                    <a:gd name="connsiteY2" fmla="*/ 105892 h 223754"/>
                    <a:gd name="connsiteX3" fmla="*/ 3029 w 4838"/>
                    <a:gd name="connsiteY3" fmla="*/ 170808 h 223754"/>
                    <a:gd name="connsiteX4" fmla="*/ 485 w 4838"/>
                    <a:gd name="connsiteY4" fmla="*/ 223754 h 223754"/>
                    <a:gd name="connsiteX5" fmla="*/ 315 w 4838"/>
                    <a:gd name="connsiteY5" fmla="*/ 170784 h 223754"/>
                    <a:gd name="connsiteX6" fmla="*/ 1139 w 4838"/>
                    <a:gd name="connsiteY6" fmla="*/ 105868 h 223754"/>
                    <a:gd name="connsiteX7" fmla="*/ 1454 w 4838"/>
                    <a:gd name="connsiteY7" fmla="*/ 92637 h 223754"/>
                    <a:gd name="connsiteX8" fmla="*/ 1454 w 4838"/>
                    <a:gd name="connsiteY8" fmla="*/ 89342 h 223754"/>
                    <a:gd name="connsiteX9" fmla="*/ 1454 w 4838"/>
                    <a:gd name="connsiteY9" fmla="*/ 86046 h 223754"/>
                    <a:gd name="connsiteX10" fmla="*/ 1454 w 4838"/>
                    <a:gd name="connsiteY10" fmla="*/ 79431 h 223754"/>
                    <a:gd name="connsiteX11" fmla="*/ 1139 w 4838"/>
                    <a:gd name="connsiteY11" fmla="*/ 52970 h 223754"/>
                    <a:gd name="connsiteX12" fmla="*/ 703 w 4838"/>
                    <a:gd name="connsiteY12" fmla="*/ 26485 h 223754"/>
                    <a:gd name="connsiteX13" fmla="*/ 0 w 4838"/>
                    <a:gd name="connsiteY13" fmla="*/ 0 h 22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8" h="223754">
                      <a:moveTo>
                        <a:pt x="0" y="0"/>
                      </a:moveTo>
                      <a:cubicBezTo>
                        <a:pt x="1987" y="17568"/>
                        <a:pt x="3029" y="35233"/>
                        <a:pt x="3780" y="52873"/>
                      </a:cubicBezTo>
                      <a:cubicBezTo>
                        <a:pt x="4531" y="70514"/>
                        <a:pt x="5234" y="88251"/>
                        <a:pt x="4580" y="105892"/>
                      </a:cubicBezTo>
                      <a:cubicBezTo>
                        <a:pt x="3926" y="123533"/>
                        <a:pt x="3683" y="153168"/>
                        <a:pt x="3029" y="170808"/>
                      </a:cubicBezTo>
                      <a:cubicBezTo>
                        <a:pt x="2375" y="188449"/>
                        <a:pt x="1551" y="206114"/>
                        <a:pt x="485" y="223754"/>
                      </a:cubicBezTo>
                      <a:cubicBezTo>
                        <a:pt x="211" y="206082"/>
                        <a:pt x="153" y="188425"/>
                        <a:pt x="315" y="170784"/>
                      </a:cubicBezTo>
                      <a:cubicBezTo>
                        <a:pt x="315" y="153119"/>
                        <a:pt x="775" y="123533"/>
                        <a:pt x="1139" y="105868"/>
                      </a:cubicBezTo>
                      <a:lnTo>
                        <a:pt x="1454" y="92637"/>
                      </a:lnTo>
                      <a:lnTo>
                        <a:pt x="1454" y="89342"/>
                      </a:lnTo>
                      <a:lnTo>
                        <a:pt x="1454" y="86046"/>
                      </a:lnTo>
                      <a:lnTo>
                        <a:pt x="1454" y="79431"/>
                      </a:lnTo>
                      <a:lnTo>
                        <a:pt x="1139" y="52970"/>
                      </a:lnTo>
                      <a:lnTo>
                        <a:pt x="703" y="26485"/>
                      </a:lnTo>
                      <a:cubicBezTo>
                        <a:pt x="582" y="17665"/>
                        <a:pt x="291" y="8845"/>
                        <a:pt x="0" y="0"/>
                      </a:cubicBezTo>
                      <a:close/>
                    </a:path>
                  </a:pathLst>
                </a:custGeom>
                <a:solidFill>
                  <a:srgbClr val="37474F"/>
                </a:solidFill>
                <a:ln w="2419" cap="flat">
                  <a:noFill/>
                  <a:prstDash val="solid"/>
                  <a:miter/>
                </a:ln>
              </p:spPr>
              <p:txBody>
                <a:bodyPr rtlCol="0" anchor="ctr"/>
                <a:lstStyle/>
                <a:p>
                  <a:endParaRPr lang="en-US"/>
                </a:p>
              </p:txBody>
            </p:sp>
            <p:sp>
              <p:nvSpPr>
                <p:cNvPr id="1634" name="Freeform: Shape 1633">
                  <a:extLst>
                    <a:ext uri="{FF2B5EF4-FFF2-40B4-BE49-F238E27FC236}">
                      <a16:creationId xmlns="" xmlns:a16="http://schemas.microsoft.com/office/drawing/2014/main" id="{9A6770EF-C181-4918-91E5-79C522C26B47}"/>
                    </a:ext>
                  </a:extLst>
                </p:cNvPr>
                <p:cNvSpPr/>
                <p:nvPr/>
              </p:nvSpPr>
              <p:spPr>
                <a:xfrm>
                  <a:off x="4421389" y="4309762"/>
                  <a:ext cx="40151" cy="120891"/>
                </a:xfrm>
                <a:custGeom>
                  <a:avLst/>
                  <a:gdLst>
                    <a:gd name="connsiteX0" fmla="*/ 0 w 40151"/>
                    <a:gd name="connsiteY0" fmla="*/ 55951 h 120891"/>
                    <a:gd name="connsiteX1" fmla="*/ 7730 w 40151"/>
                    <a:gd name="connsiteY1" fmla="*/ 12915 h 120891"/>
                    <a:gd name="connsiteX2" fmla="*/ 40152 w 40151"/>
                    <a:gd name="connsiteY2" fmla="*/ 0 h 120891"/>
                    <a:gd name="connsiteX3" fmla="*/ 12843 w 40151"/>
                    <a:gd name="connsiteY3" fmla="*/ 18053 h 120891"/>
                    <a:gd name="connsiteX4" fmla="*/ 5186 w 40151"/>
                    <a:gd name="connsiteY4" fmla="*/ 56072 h 120891"/>
                    <a:gd name="connsiteX5" fmla="*/ 9160 w 40151"/>
                    <a:gd name="connsiteY5" fmla="*/ 120891 h 12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1" h="120891">
                      <a:moveTo>
                        <a:pt x="0" y="55951"/>
                      </a:moveTo>
                      <a:lnTo>
                        <a:pt x="7730" y="12915"/>
                      </a:lnTo>
                      <a:cubicBezTo>
                        <a:pt x="7730" y="12915"/>
                        <a:pt x="29175" y="9814"/>
                        <a:pt x="40152" y="0"/>
                      </a:cubicBezTo>
                      <a:cubicBezTo>
                        <a:pt x="40152" y="0"/>
                        <a:pt x="33076" y="12964"/>
                        <a:pt x="12843" y="18053"/>
                      </a:cubicBezTo>
                      <a:lnTo>
                        <a:pt x="5186" y="56072"/>
                      </a:lnTo>
                      <a:lnTo>
                        <a:pt x="9160" y="120891"/>
                      </a:lnTo>
                      <a:close/>
                    </a:path>
                  </a:pathLst>
                </a:custGeom>
                <a:solidFill>
                  <a:srgbClr val="37474F"/>
                </a:solidFill>
                <a:ln w="2419" cap="flat">
                  <a:noFill/>
                  <a:prstDash val="solid"/>
                  <a:miter/>
                </a:ln>
              </p:spPr>
              <p:txBody>
                <a:bodyPr rtlCol="0" anchor="ctr"/>
                <a:lstStyle/>
                <a:p>
                  <a:endParaRPr lang="en-US"/>
                </a:p>
              </p:txBody>
            </p:sp>
          </p:grpSp>
          <p:grpSp>
            <p:nvGrpSpPr>
              <p:cNvPr id="1635" name="Graphic 41">
                <a:extLst>
                  <a:ext uri="{FF2B5EF4-FFF2-40B4-BE49-F238E27FC236}">
                    <a16:creationId xmlns="" xmlns:a16="http://schemas.microsoft.com/office/drawing/2014/main" id="{E28B0151-74FC-4984-88B4-2BA3CFECF067}"/>
                  </a:ext>
                </a:extLst>
              </p:cNvPr>
              <p:cNvGrpSpPr/>
              <p:nvPr/>
            </p:nvGrpSpPr>
            <p:grpSpPr>
              <a:xfrm>
                <a:off x="4280993" y="3911359"/>
                <a:ext cx="334094" cy="386933"/>
                <a:chOff x="4280993" y="3911359"/>
                <a:chExt cx="334094" cy="386933"/>
              </a:xfrm>
            </p:grpSpPr>
            <p:grpSp>
              <p:nvGrpSpPr>
                <p:cNvPr id="1636" name="Graphic 41">
                  <a:extLst>
                    <a:ext uri="{FF2B5EF4-FFF2-40B4-BE49-F238E27FC236}">
                      <a16:creationId xmlns="" xmlns:a16="http://schemas.microsoft.com/office/drawing/2014/main" id="{8827120A-E999-4571-9A36-A49098549C01}"/>
                    </a:ext>
                  </a:extLst>
                </p:cNvPr>
                <p:cNvGrpSpPr/>
                <p:nvPr/>
              </p:nvGrpSpPr>
              <p:grpSpPr>
                <a:xfrm>
                  <a:off x="4452890" y="4092565"/>
                  <a:ext cx="162197" cy="140498"/>
                  <a:chOff x="4452890" y="4092565"/>
                  <a:chExt cx="162197" cy="140498"/>
                </a:xfrm>
              </p:grpSpPr>
              <p:sp>
                <p:nvSpPr>
                  <p:cNvPr id="1637" name="Freeform: Shape 1636">
                    <a:extLst>
                      <a:ext uri="{FF2B5EF4-FFF2-40B4-BE49-F238E27FC236}">
                        <a16:creationId xmlns="" xmlns:a16="http://schemas.microsoft.com/office/drawing/2014/main" id="{7F4BFC52-009F-432D-963C-6D8D73F51653}"/>
                      </a:ext>
                    </a:extLst>
                  </p:cNvPr>
                  <p:cNvSpPr/>
                  <p:nvPr/>
                </p:nvSpPr>
                <p:spPr>
                  <a:xfrm>
                    <a:off x="4459941" y="4092565"/>
                    <a:ext cx="155146" cy="140349"/>
                  </a:xfrm>
                  <a:custGeom>
                    <a:avLst/>
                    <a:gdLst>
                      <a:gd name="connsiteX0" fmla="*/ 33706 w 155146"/>
                      <a:gd name="connsiteY0" fmla="*/ 51089 h 140349"/>
                      <a:gd name="connsiteX1" fmla="*/ 66564 w 155146"/>
                      <a:gd name="connsiteY1" fmla="*/ 88697 h 140349"/>
                      <a:gd name="connsiteX2" fmla="*/ 85513 w 155146"/>
                      <a:gd name="connsiteY2" fmla="*/ 61097 h 140349"/>
                      <a:gd name="connsiteX3" fmla="*/ 99761 w 155146"/>
                      <a:gd name="connsiteY3" fmla="*/ 29475 h 140349"/>
                      <a:gd name="connsiteX4" fmla="*/ 104608 w 155146"/>
                      <a:gd name="connsiteY4" fmla="*/ 17359 h 140349"/>
                      <a:gd name="connsiteX5" fmla="*/ 107903 w 155146"/>
                      <a:gd name="connsiteY5" fmla="*/ 4419 h 140349"/>
                      <a:gd name="connsiteX6" fmla="*/ 115173 w 155146"/>
                      <a:gd name="connsiteY6" fmla="*/ 9266 h 140349"/>
                      <a:gd name="connsiteX7" fmla="*/ 115706 w 155146"/>
                      <a:gd name="connsiteY7" fmla="*/ 20049 h 140349"/>
                      <a:gd name="connsiteX8" fmla="*/ 116772 w 155146"/>
                      <a:gd name="connsiteY8" fmla="*/ 23175 h 140349"/>
                      <a:gd name="connsiteX9" fmla="*/ 139356 w 155146"/>
                      <a:gd name="connsiteY9" fmla="*/ 3644 h 140349"/>
                      <a:gd name="connsiteX10" fmla="*/ 154016 w 155146"/>
                      <a:gd name="connsiteY10" fmla="*/ 2554 h 140349"/>
                      <a:gd name="connsiteX11" fmla="*/ 153265 w 155146"/>
                      <a:gd name="connsiteY11" fmla="*/ 5898 h 140349"/>
                      <a:gd name="connsiteX12" fmla="*/ 153265 w 155146"/>
                      <a:gd name="connsiteY12" fmla="*/ 6358 h 140349"/>
                      <a:gd name="connsiteX13" fmla="*/ 153580 w 155146"/>
                      <a:gd name="connsiteY13" fmla="*/ 7909 h 140349"/>
                      <a:gd name="connsiteX14" fmla="*/ 154743 w 155146"/>
                      <a:gd name="connsiteY14" fmla="*/ 10889 h 140349"/>
                      <a:gd name="connsiteX15" fmla="*/ 154743 w 155146"/>
                      <a:gd name="connsiteY15" fmla="*/ 15736 h 140349"/>
                      <a:gd name="connsiteX16" fmla="*/ 153410 w 155146"/>
                      <a:gd name="connsiteY16" fmla="*/ 19201 h 140349"/>
                      <a:gd name="connsiteX17" fmla="*/ 153168 w 155146"/>
                      <a:gd name="connsiteY17" fmla="*/ 25767 h 140349"/>
                      <a:gd name="connsiteX18" fmla="*/ 150502 w 155146"/>
                      <a:gd name="connsiteY18" fmla="*/ 31123 h 140349"/>
                      <a:gd name="connsiteX19" fmla="*/ 149170 w 155146"/>
                      <a:gd name="connsiteY19" fmla="*/ 34782 h 140349"/>
                      <a:gd name="connsiteX20" fmla="*/ 145656 w 155146"/>
                      <a:gd name="connsiteY20" fmla="*/ 40500 h 140349"/>
                      <a:gd name="connsiteX21" fmla="*/ 129082 w 155146"/>
                      <a:gd name="connsiteY21" fmla="*/ 57244 h 140349"/>
                      <a:gd name="connsiteX22" fmla="*/ 120431 w 155146"/>
                      <a:gd name="connsiteY22" fmla="*/ 63472 h 140349"/>
                      <a:gd name="connsiteX23" fmla="*/ 115245 w 155146"/>
                      <a:gd name="connsiteY23" fmla="*/ 69408 h 140349"/>
                      <a:gd name="connsiteX24" fmla="*/ 110859 w 155146"/>
                      <a:gd name="connsiteY24" fmla="*/ 78398 h 140349"/>
                      <a:gd name="connsiteX25" fmla="*/ 110859 w 155146"/>
                      <a:gd name="connsiteY25" fmla="*/ 78568 h 140349"/>
                      <a:gd name="connsiteX26" fmla="*/ 87234 w 155146"/>
                      <a:gd name="connsiteY26" fmla="*/ 130932 h 140349"/>
                      <a:gd name="connsiteX27" fmla="*/ 48633 w 155146"/>
                      <a:gd name="connsiteY27" fmla="*/ 125771 h 140349"/>
                      <a:gd name="connsiteX28" fmla="*/ 11946 w 155146"/>
                      <a:gd name="connsiteY28" fmla="*/ 95797 h 140349"/>
                      <a:gd name="connsiteX29" fmla="*/ 0 w 155146"/>
                      <a:gd name="connsiteY29" fmla="*/ 26470 h 140349"/>
                      <a:gd name="connsiteX30" fmla="*/ 33706 w 155146"/>
                      <a:gd name="connsiteY30" fmla="*/ 51089 h 14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5146" h="140349">
                        <a:moveTo>
                          <a:pt x="33706" y="51089"/>
                        </a:moveTo>
                        <a:cubicBezTo>
                          <a:pt x="40588" y="59619"/>
                          <a:pt x="66564" y="88697"/>
                          <a:pt x="66564" y="88697"/>
                        </a:cubicBezTo>
                        <a:cubicBezTo>
                          <a:pt x="72525" y="80313"/>
                          <a:pt x="79577" y="70014"/>
                          <a:pt x="85513" y="61097"/>
                        </a:cubicBezTo>
                        <a:cubicBezTo>
                          <a:pt x="93364" y="49417"/>
                          <a:pt x="96660" y="46825"/>
                          <a:pt x="99761" y="29475"/>
                        </a:cubicBezTo>
                        <a:cubicBezTo>
                          <a:pt x="100857" y="25246"/>
                          <a:pt x="102485" y="21176"/>
                          <a:pt x="104608" y="17359"/>
                        </a:cubicBezTo>
                        <a:cubicBezTo>
                          <a:pt x="106469" y="13276"/>
                          <a:pt x="107586" y="8895"/>
                          <a:pt x="107903" y="4419"/>
                        </a:cubicBezTo>
                        <a:cubicBezTo>
                          <a:pt x="107903" y="2239"/>
                          <a:pt x="113525" y="2335"/>
                          <a:pt x="115173" y="9266"/>
                        </a:cubicBezTo>
                        <a:cubicBezTo>
                          <a:pt x="116215" y="12804"/>
                          <a:pt x="115342" y="16535"/>
                          <a:pt x="115706" y="20049"/>
                        </a:cubicBezTo>
                        <a:cubicBezTo>
                          <a:pt x="115706" y="21139"/>
                          <a:pt x="115415" y="23514"/>
                          <a:pt x="116772" y="23175"/>
                        </a:cubicBezTo>
                        <a:cubicBezTo>
                          <a:pt x="124914" y="21212"/>
                          <a:pt x="130099" y="11228"/>
                          <a:pt x="139356" y="3644"/>
                        </a:cubicBezTo>
                        <a:cubicBezTo>
                          <a:pt x="142700" y="930"/>
                          <a:pt x="151593" y="-2414"/>
                          <a:pt x="154016" y="2554"/>
                        </a:cubicBezTo>
                        <a:cubicBezTo>
                          <a:pt x="154307" y="3814"/>
                          <a:pt x="153483" y="4759"/>
                          <a:pt x="153265" y="5898"/>
                        </a:cubicBezTo>
                        <a:cubicBezTo>
                          <a:pt x="153228" y="6048"/>
                          <a:pt x="153228" y="6208"/>
                          <a:pt x="153265" y="6358"/>
                        </a:cubicBezTo>
                        <a:cubicBezTo>
                          <a:pt x="153320" y="6884"/>
                          <a:pt x="153427" y="7402"/>
                          <a:pt x="153580" y="7909"/>
                        </a:cubicBezTo>
                        <a:cubicBezTo>
                          <a:pt x="153919" y="8926"/>
                          <a:pt x="154428" y="9872"/>
                          <a:pt x="154743" y="10889"/>
                        </a:cubicBezTo>
                        <a:cubicBezTo>
                          <a:pt x="155281" y="12459"/>
                          <a:pt x="155281" y="14165"/>
                          <a:pt x="154743" y="15736"/>
                        </a:cubicBezTo>
                        <a:cubicBezTo>
                          <a:pt x="154195" y="16848"/>
                          <a:pt x="153749" y="18008"/>
                          <a:pt x="153410" y="19201"/>
                        </a:cubicBezTo>
                        <a:cubicBezTo>
                          <a:pt x="153946" y="21369"/>
                          <a:pt x="153863" y="23645"/>
                          <a:pt x="153168" y="25767"/>
                        </a:cubicBezTo>
                        <a:cubicBezTo>
                          <a:pt x="152497" y="27653"/>
                          <a:pt x="151600" y="29451"/>
                          <a:pt x="150502" y="31123"/>
                        </a:cubicBezTo>
                        <a:cubicBezTo>
                          <a:pt x="149933" y="32293"/>
                          <a:pt x="149487" y="33519"/>
                          <a:pt x="149170" y="34782"/>
                        </a:cubicBezTo>
                        <a:cubicBezTo>
                          <a:pt x="148317" y="36865"/>
                          <a:pt x="147129" y="38797"/>
                          <a:pt x="145656" y="40500"/>
                        </a:cubicBezTo>
                        <a:cubicBezTo>
                          <a:pt x="140950" y="46837"/>
                          <a:pt x="135370" y="52475"/>
                          <a:pt x="129082" y="57244"/>
                        </a:cubicBezTo>
                        <a:cubicBezTo>
                          <a:pt x="126198" y="59328"/>
                          <a:pt x="123121" y="61121"/>
                          <a:pt x="120431" y="63472"/>
                        </a:cubicBezTo>
                        <a:cubicBezTo>
                          <a:pt x="118420" y="65185"/>
                          <a:pt x="116673" y="67186"/>
                          <a:pt x="115245" y="69408"/>
                        </a:cubicBezTo>
                        <a:cubicBezTo>
                          <a:pt x="113532" y="72275"/>
                          <a:pt x="112066" y="75285"/>
                          <a:pt x="110859" y="78398"/>
                        </a:cubicBezTo>
                        <a:lnTo>
                          <a:pt x="110859" y="78568"/>
                        </a:lnTo>
                        <a:cubicBezTo>
                          <a:pt x="99810" y="102800"/>
                          <a:pt x="99422" y="111402"/>
                          <a:pt x="87234" y="130932"/>
                        </a:cubicBezTo>
                        <a:cubicBezTo>
                          <a:pt x="76838" y="146610"/>
                          <a:pt x="68042" y="141207"/>
                          <a:pt x="48633" y="125771"/>
                        </a:cubicBezTo>
                        <a:cubicBezTo>
                          <a:pt x="24789" y="106798"/>
                          <a:pt x="11946" y="95797"/>
                          <a:pt x="11946" y="95797"/>
                        </a:cubicBezTo>
                        <a:lnTo>
                          <a:pt x="0" y="26470"/>
                        </a:lnTo>
                        <a:cubicBezTo>
                          <a:pt x="13255" y="29305"/>
                          <a:pt x="26824" y="42657"/>
                          <a:pt x="33706" y="51089"/>
                        </a:cubicBezTo>
                        <a:close/>
                      </a:path>
                    </a:pathLst>
                  </a:custGeom>
                  <a:solidFill>
                    <a:srgbClr val="9E6767"/>
                  </a:solidFill>
                  <a:ln w="2419" cap="flat">
                    <a:noFill/>
                    <a:prstDash val="solid"/>
                    <a:miter/>
                  </a:ln>
                </p:spPr>
                <p:txBody>
                  <a:bodyPr rtlCol="0" anchor="ctr"/>
                  <a:lstStyle/>
                  <a:p>
                    <a:endParaRPr lang="en-US"/>
                  </a:p>
                </p:txBody>
              </p:sp>
              <p:sp>
                <p:nvSpPr>
                  <p:cNvPr id="1638" name="Freeform: Shape 1637">
                    <a:extLst>
                      <a:ext uri="{FF2B5EF4-FFF2-40B4-BE49-F238E27FC236}">
                        <a16:creationId xmlns="" xmlns:a16="http://schemas.microsoft.com/office/drawing/2014/main" id="{24846CB6-76AE-4056-9AE3-9CFD997DE43F}"/>
                      </a:ext>
                    </a:extLst>
                  </p:cNvPr>
                  <p:cNvSpPr/>
                  <p:nvPr/>
                </p:nvSpPr>
                <p:spPr>
                  <a:xfrm>
                    <a:off x="4572061" y="4121580"/>
                    <a:ext cx="7117" cy="20911"/>
                  </a:xfrm>
                  <a:custGeom>
                    <a:avLst/>
                    <a:gdLst>
                      <a:gd name="connsiteX0" fmla="*/ 4168 w 7117"/>
                      <a:gd name="connsiteY0" fmla="*/ 0 h 20911"/>
                      <a:gd name="connsiteX1" fmla="*/ 0 w 7117"/>
                      <a:gd name="connsiteY1" fmla="*/ 20912 h 20911"/>
                      <a:gd name="connsiteX2" fmla="*/ 4168 w 7117"/>
                      <a:gd name="connsiteY2" fmla="*/ 0 h 20911"/>
                    </a:gdLst>
                    <a:ahLst/>
                    <a:cxnLst>
                      <a:cxn ang="0">
                        <a:pos x="connsiteX0" y="connsiteY0"/>
                      </a:cxn>
                      <a:cxn ang="0">
                        <a:pos x="connsiteX1" y="connsiteY1"/>
                      </a:cxn>
                      <a:cxn ang="0">
                        <a:pos x="connsiteX2" y="connsiteY2"/>
                      </a:cxn>
                    </a:cxnLst>
                    <a:rect l="l" t="t" r="r" b="b"/>
                    <a:pathLst>
                      <a:path w="7117" h="20911">
                        <a:moveTo>
                          <a:pt x="4168" y="0"/>
                        </a:moveTo>
                        <a:cubicBezTo>
                          <a:pt x="6162" y="7238"/>
                          <a:pt x="4616" y="14992"/>
                          <a:pt x="0" y="20912"/>
                        </a:cubicBezTo>
                        <a:cubicBezTo>
                          <a:pt x="7342" y="18101"/>
                          <a:pt x="9475" y="8069"/>
                          <a:pt x="4168" y="0"/>
                        </a:cubicBezTo>
                        <a:close/>
                      </a:path>
                    </a:pathLst>
                  </a:custGeom>
                  <a:solidFill>
                    <a:srgbClr val="874C4C"/>
                  </a:solidFill>
                  <a:ln w="2419" cap="flat">
                    <a:noFill/>
                    <a:prstDash val="solid"/>
                    <a:miter/>
                  </a:ln>
                </p:spPr>
                <p:txBody>
                  <a:bodyPr rtlCol="0" anchor="ctr"/>
                  <a:lstStyle/>
                  <a:p>
                    <a:endParaRPr lang="en-US"/>
                  </a:p>
                </p:txBody>
              </p:sp>
              <p:sp>
                <p:nvSpPr>
                  <p:cNvPr id="1639" name="Freeform: Shape 1638">
                    <a:extLst>
                      <a:ext uri="{FF2B5EF4-FFF2-40B4-BE49-F238E27FC236}">
                        <a16:creationId xmlns="" xmlns:a16="http://schemas.microsoft.com/office/drawing/2014/main" id="{ABFB6098-48F2-475B-9D75-06078375D3AB}"/>
                      </a:ext>
                    </a:extLst>
                  </p:cNvPr>
                  <p:cNvSpPr/>
                  <p:nvPr/>
                </p:nvSpPr>
                <p:spPr>
                  <a:xfrm>
                    <a:off x="4452890" y="4117242"/>
                    <a:ext cx="106328" cy="115821"/>
                  </a:xfrm>
                  <a:custGeom>
                    <a:avLst/>
                    <a:gdLst>
                      <a:gd name="connsiteX0" fmla="*/ 0 w 106328"/>
                      <a:gd name="connsiteY0" fmla="*/ 0 h 115821"/>
                      <a:gd name="connsiteX1" fmla="*/ 39401 w 106328"/>
                      <a:gd name="connsiteY1" fmla="*/ 23529 h 115821"/>
                      <a:gd name="connsiteX2" fmla="*/ 73325 w 106328"/>
                      <a:gd name="connsiteY2" fmla="*/ 62857 h 115821"/>
                      <a:gd name="connsiteX3" fmla="*/ 84326 w 106328"/>
                      <a:gd name="connsiteY3" fmla="*/ 48318 h 115821"/>
                      <a:gd name="connsiteX4" fmla="*/ 89972 w 106328"/>
                      <a:gd name="connsiteY4" fmla="*/ 75263 h 115821"/>
                      <a:gd name="connsiteX5" fmla="*/ 106328 w 106328"/>
                      <a:gd name="connsiteY5" fmla="*/ 82848 h 115821"/>
                      <a:gd name="connsiteX6" fmla="*/ 96296 w 106328"/>
                      <a:gd name="connsiteY6" fmla="*/ 103663 h 115821"/>
                      <a:gd name="connsiteX7" fmla="*/ 81757 w 106328"/>
                      <a:gd name="connsiteY7" fmla="*/ 115778 h 115821"/>
                      <a:gd name="connsiteX8" fmla="*/ 55103 w 106328"/>
                      <a:gd name="connsiteY8" fmla="*/ 101845 h 115821"/>
                      <a:gd name="connsiteX9" fmla="*/ 15702 w 106328"/>
                      <a:gd name="connsiteY9" fmla="*/ 70829 h 115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328" h="115821">
                        <a:moveTo>
                          <a:pt x="0" y="0"/>
                        </a:moveTo>
                        <a:cubicBezTo>
                          <a:pt x="12310" y="921"/>
                          <a:pt x="22220" y="4846"/>
                          <a:pt x="39401" y="23529"/>
                        </a:cubicBezTo>
                        <a:cubicBezTo>
                          <a:pt x="56581" y="42211"/>
                          <a:pt x="73325" y="62857"/>
                          <a:pt x="73325" y="62857"/>
                        </a:cubicBezTo>
                        <a:lnTo>
                          <a:pt x="84326" y="48318"/>
                        </a:lnTo>
                        <a:cubicBezTo>
                          <a:pt x="80643" y="50935"/>
                          <a:pt x="82969" y="68067"/>
                          <a:pt x="89972" y="75263"/>
                        </a:cubicBezTo>
                        <a:cubicBezTo>
                          <a:pt x="94377" y="79615"/>
                          <a:pt x="100161" y="82295"/>
                          <a:pt x="106328" y="82848"/>
                        </a:cubicBezTo>
                        <a:cubicBezTo>
                          <a:pt x="103459" y="90006"/>
                          <a:pt x="100108" y="96960"/>
                          <a:pt x="96296" y="103663"/>
                        </a:cubicBezTo>
                        <a:cubicBezTo>
                          <a:pt x="90844" y="112798"/>
                          <a:pt x="87064" y="115367"/>
                          <a:pt x="81757" y="115778"/>
                        </a:cubicBezTo>
                        <a:cubicBezTo>
                          <a:pt x="76451" y="116190"/>
                          <a:pt x="70247" y="113767"/>
                          <a:pt x="55103" y="101845"/>
                        </a:cubicBezTo>
                        <a:cubicBezTo>
                          <a:pt x="39958" y="89923"/>
                          <a:pt x="15702" y="70829"/>
                          <a:pt x="15702" y="70829"/>
                        </a:cubicBezTo>
                        <a:close/>
                      </a:path>
                    </a:pathLst>
                  </a:custGeom>
                  <a:solidFill>
                    <a:srgbClr val="37474F"/>
                  </a:solidFill>
                  <a:ln w="2419" cap="flat">
                    <a:noFill/>
                    <a:prstDash val="solid"/>
                    <a:miter/>
                  </a:ln>
                </p:spPr>
                <p:txBody>
                  <a:bodyPr rtlCol="0" anchor="ctr"/>
                  <a:lstStyle/>
                  <a:p>
                    <a:endParaRPr lang="en-US"/>
                  </a:p>
                </p:txBody>
              </p:sp>
              <p:sp>
                <p:nvSpPr>
                  <p:cNvPr id="1640" name="Freeform: Shape 1639">
                    <a:extLst>
                      <a:ext uri="{FF2B5EF4-FFF2-40B4-BE49-F238E27FC236}">
                        <a16:creationId xmlns="" xmlns:a16="http://schemas.microsoft.com/office/drawing/2014/main" id="{5EA92036-3B99-4123-AC04-A53B95C00DCD}"/>
                      </a:ext>
                    </a:extLst>
                  </p:cNvPr>
                  <p:cNvSpPr/>
                  <p:nvPr/>
                </p:nvSpPr>
                <p:spPr>
                  <a:xfrm>
                    <a:off x="4516444" y="4176804"/>
                    <a:ext cx="38557" cy="34239"/>
                  </a:xfrm>
                  <a:custGeom>
                    <a:avLst/>
                    <a:gdLst>
                      <a:gd name="connsiteX0" fmla="*/ 7130 w 38557"/>
                      <a:gd name="connsiteY0" fmla="*/ 0 h 34239"/>
                      <a:gd name="connsiteX1" fmla="*/ 1750 w 38557"/>
                      <a:gd name="connsiteY1" fmla="*/ 30459 h 34239"/>
                      <a:gd name="connsiteX2" fmla="*/ 9868 w 38557"/>
                      <a:gd name="connsiteY2" fmla="*/ 3295 h 34239"/>
                      <a:gd name="connsiteX3" fmla="*/ 38413 w 38557"/>
                      <a:gd name="connsiteY3" fmla="*/ 32931 h 34239"/>
                      <a:gd name="connsiteX4" fmla="*/ 33809 w 38557"/>
                      <a:gd name="connsiteY4" fmla="*/ 31986 h 34239"/>
                      <a:gd name="connsiteX5" fmla="*/ 25376 w 38557"/>
                      <a:gd name="connsiteY5" fmla="*/ 27551 h 34239"/>
                      <a:gd name="connsiteX6" fmla="*/ 15683 w 38557"/>
                      <a:gd name="connsiteY6" fmla="*/ 12455 h 34239"/>
                      <a:gd name="connsiteX7" fmla="*/ 15344 w 38557"/>
                      <a:gd name="connsiteY7" fmla="*/ 12455 h 34239"/>
                      <a:gd name="connsiteX8" fmla="*/ 25037 w 38557"/>
                      <a:gd name="connsiteY8" fmla="*/ 28981 h 34239"/>
                      <a:gd name="connsiteX9" fmla="*/ 37879 w 38557"/>
                      <a:gd name="connsiteY9" fmla="*/ 34239 h 34239"/>
                      <a:gd name="connsiteX10" fmla="*/ 38558 w 38557"/>
                      <a:gd name="connsiteY10" fmla="*/ 32834 h 34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557" h="34239">
                        <a:moveTo>
                          <a:pt x="7130" y="0"/>
                        </a:moveTo>
                        <a:cubicBezTo>
                          <a:pt x="-140" y="10056"/>
                          <a:pt x="-1691" y="23165"/>
                          <a:pt x="1750" y="30459"/>
                        </a:cubicBezTo>
                        <a:cubicBezTo>
                          <a:pt x="684" y="24038"/>
                          <a:pt x="4173" y="11074"/>
                          <a:pt x="9868" y="3295"/>
                        </a:cubicBezTo>
                        <a:close/>
                        <a:moveTo>
                          <a:pt x="38413" y="32931"/>
                        </a:moveTo>
                        <a:cubicBezTo>
                          <a:pt x="36855" y="32749"/>
                          <a:pt x="35313" y="32434"/>
                          <a:pt x="33809" y="31986"/>
                        </a:cubicBezTo>
                        <a:cubicBezTo>
                          <a:pt x="30748" y="31043"/>
                          <a:pt x="27889" y="29538"/>
                          <a:pt x="25376" y="27551"/>
                        </a:cubicBezTo>
                        <a:cubicBezTo>
                          <a:pt x="20571" y="23725"/>
                          <a:pt x="17164" y="18418"/>
                          <a:pt x="15683" y="12455"/>
                        </a:cubicBezTo>
                        <a:cubicBezTo>
                          <a:pt x="15683" y="12164"/>
                          <a:pt x="15296" y="12285"/>
                          <a:pt x="15344" y="12455"/>
                        </a:cubicBezTo>
                        <a:cubicBezTo>
                          <a:pt x="16309" y="19012"/>
                          <a:pt x="19783" y="24939"/>
                          <a:pt x="25037" y="28981"/>
                        </a:cubicBezTo>
                        <a:cubicBezTo>
                          <a:pt x="28793" y="31811"/>
                          <a:pt x="33217" y="33621"/>
                          <a:pt x="37879" y="34239"/>
                        </a:cubicBezTo>
                        <a:lnTo>
                          <a:pt x="38558" y="32834"/>
                        </a:lnTo>
                        <a:close/>
                      </a:path>
                    </a:pathLst>
                  </a:custGeom>
                  <a:solidFill>
                    <a:srgbClr val="263238"/>
                  </a:solidFill>
                  <a:ln w="2419" cap="flat">
                    <a:noFill/>
                    <a:prstDash val="solid"/>
                    <a:miter/>
                  </a:ln>
                </p:spPr>
                <p:txBody>
                  <a:bodyPr rtlCol="0" anchor="ctr"/>
                  <a:lstStyle/>
                  <a:p>
                    <a:endParaRPr lang="en-US"/>
                  </a:p>
                </p:txBody>
              </p:sp>
            </p:grpSp>
            <p:sp>
              <p:nvSpPr>
                <p:cNvPr id="1641" name="Freeform: Shape 1640">
                  <a:extLst>
                    <a:ext uri="{FF2B5EF4-FFF2-40B4-BE49-F238E27FC236}">
                      <a16:creationId xmlns="" xmlns:a16="http://schemas.microsoft.com/office/drawing/2014/main" id="{6C3BD12E-B91C-4516-A780-8E5CE88CC1B7}"/>
                    </a:ext>
                  </a:extLst>
                </p:cNvPr>
                <p:cNvSpPr/>
                <p:nvPr/>
              </p:nvSpPr>
              <p:spPr>
                <a:xfrm>
                  <a:off x="4345347" y="4110579"/>
                  <a:ext cx="137480" cy="187713"/>
                </a:xfrm>
                <a:custGeom>
                  <a:avLst/>
                  <a:gdLst>
                    <a:gd name="connsiteX0" fmla="*/ 15536 w 137480"/>
                    <a:gd name="connsiteY0" fmla="*/ 9838 h 187713"/>
                    <a:gd name="connsiteX1" fmla="*/ 44202 w 137480"/>
                    <a:gd name="connsiteY1" fmla="*/ 2811 h 187713"/>
                    <a:gd name="connsiteX2" fmla="*/ 44202 w 137480"/>
                    <a:gd name="connsiteY2" fmla="*/ 1575 h 187713"/>
                    <a:gd name="connsiteX3" fmla="*/ 45341 w 137480"/>
                    <a:gd name="connsiteY3" fmla="*/ 2593 h 187713"/>
                    <a:gd name="connsiteX4" fmla="*/ 49824 w 137480"/>
                    <a:gd name="connsiteY4" fmla="*/ 1575 h 187713"/>
                    <a:gd name="connsiteX5" fmla="*/ 85396 w 137480"/>
                    <a:gd name="connsiteY5" fmla="*/ 2835 h 187713"/>
                    <a:gd name="connsiteX6" fmla="*/ 86801 w 137480"/>
                    <a:gd name="connsiteY6" fmla="*/ 3029 h 187713"/>
                    <a:gd name="connsiteX7" fmla="*/ 86486 w 137480"/>
                    <a:gd name="connsiteY7" fmla="*/ 1842 h 187713"/>
                    <a:gd name="connsiteX8" fmla="*/ 86219 w 137480"/>
                    <a:gd name="connsiteY8" fmla="*/ 0 h 187713"/>
                    <a:gd name="connsiteX9" fmla="*/ 89491 w 137480"/>
                    <a:gd name="connsiteY9" fmla="*/ 3417 h 187713"/>
                    <a:gd name="connsiteX10" fmla="*/ 112608 w 137480"/>
                    <a:gd name="connsiteY10" fmla="*/ 7294 h 187713"/>
                    <a:gd name="connsiteX11" fmla="*/ 136403 w 137480"/>
                    <a:gd name="connsiteY11" fmla="*/ 81442 h 187713"/>
                    <a:gd name="connsiteX12" fmla="*/ 136936 w 137480"/>
                    <a:gd name="connsiteY12" fmla="*/ 171778 h 187713"/>
                    <a:gd name="connsiteX13" fmla="*/ 91114 w 137480"/>
                    <a:gd name="connsiteY13" fmla="*/ 186729 h 187713"/>
                    <a:gd name="connsiteX14" fmla="*/ 10617 w 137480"/>
                    <a:gd name="connsiteY14" fmla="*/ 173062 h 187713"/>
                    <a:gd name="connsiteX15" fmla="*/ 12362 w 137480"/>
                    <a:gd name="connsiteY15" fmla="*/ 137005 h 187713"/>
                    <a:gd name="connsiteX16" fmla="*/ 1869 w 137480"/>
                    <a:gd name="connsiteY16" fmla="*/ 79310 h 187713"/>
                    <a:gd name="connsiteX17" fmla="*/ 15536 w 137480"/>
                    <a:gd name="connsiteY17" fmla="*/ 9838 h 18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480" h="187713">
                      <a:moveTo>
                        <a:pt x="15536" y="9838"/>
                      </a:moveTo>
                      <a:cubicBezTo>
                        <a:pt x="23702" y="7948"/>
                        <a:pt x="29227" y="6252"/>
                        <a:pt x="44202" y="2811"/>
                      </a:cubicBezTo>
                      <a:lnTo>
                        <a:pt x="44202" y="1575"/>
                      </a:lnTo>
                      <a:lnTo>
                        <a:pt x="45341" y="2593"/>
                      </a:lnTo>
                      <a:lnTo>
                        <a:pt x="49824" y="1575"/>
                      </a:lnTo>
                      <a:lnTo>
                        <a:pt x="85396" y="2835"/>
                      </a:lnTo>
                      <a:lnTo>
                        <a:pt x="86801" y="3029"/>
                      </a:lnTo>
                      <a:cubicBezTo>
                        <a:pt x="86631" y="2302"/>
                        <a:pt x="86486" y="1842"/>
                        <a:pt x="86486" y="1842"/>
                      </a:cubicBezTo>
                      <a:lnTo>
                        <a:pt x="86219" y="0"/>
                      </a:lnTo>
                      <a:cubicBezTo>
                        <a:pt x="87382" y="1069"/>
                        <a:pt x="88474" y="2210"/>
                        <a:pt x="89491" y="3417"/>
                      </a:cubicBezTo>
                      <a:cubicBezTo>
                        <a:pt x="96760" y="4459"/>
                        <a:pt x="111469" y="6639"/>
                        <a:pt x="112608" y="7294"/>
                      </a:cubicBezTo>
                      <a:cubicBezTo>
                        <a:pt x="128600" y="14733"/>
                        <a:pt x="133883" y="43375"/>
                        <a:pt x="136403" y="81442"/>
                      </a:cubicBezTo>
                      <a:cubicBezTo>
                        <a:pt x="138463" y="112531"/>
                        <a:pt x="136936" y="171778"/>
                        <a:pt x="136936" y="171778"/>
                      </a:cubicBezTo>
                      <a:cubicBezTo>
                        <a:pt x="136936" y="171778"/>
                        <a:pt x="133447" y="182415"/>
                        <a:pt x="91114" y="186729"/>
                      </a:cubicBezTo>
                      <a:cubicBezTo>
                        <a:pt x="37199" y="192205"/>
                        <a:pt x="10617" y="173062"/>
                        <a:pt x="10617" y="173062"/>
                      </a:cubicBezTo>
                      <a:cubicBezTo>
                        <a:pt x="12046" y="153992"/>
                        <a:pt x="12337" y="150454"/>
                        <a:pt x="12362" y="137005"/>
                      </a:cubicBezTo>
                      <a:cubicBezTo>
                        <a:pt x="12362" y="122951"/>
                        <a:pt x="3759" y="86991"/>
                        <a:pt x="1869" y="79310"/>
                      </a:cubicBezTo>
                      <a:cubicBezTo>
                        <a:pt x="-6418" y="46016"/>
                        <a:pt x="15536" y="9838"/>
                        <a:pt x="15536" y="9838"/>
                      </a:cubicBezTo>
                      <a:close/>
                    </a:path>
                  </a:pathLst>
                </a:custGeom>
                <a:solidFill>
                  <a:srgbClr val="263238"/>
                </a:solidFill>
                <a:ln w="2419" cap="flat">
                  <a:noFill/>
                  <a:prstDash val="solid"/>
                  <a:miter/>
                </a:ln>
              </p:spPr>
              <p:txBody>
                <a:bodyPr rtlCol="0" anchor="ctr"/>
                <a:lstStyle/>
                <a:p>
                  <a:endParaRPr lang="en-US"/>
                </a:p>
              </p:txBody>
            </p:sp>
            <p:sp>
              <p:nvSpPr>
                <p:cNvPr id="1642" name="Freeform: Shape 1641">
                  <a:extLst>
                    <a:ext uri="{FF2B5EF4-FFF2-40B4-BE49-F238E27FC236}">
                      <a16:creationId xmlns="" xmlns:a16="http://schemas.microsoft.com/office/drawing/2014/main" id="{2294134E-5EA5-430F-9F59-1999683A9219}"/>
                    </a:ext>
                  </a:extLst>
                </p:cNvPr>
                <p:cNvSpPr/>
                <p:nvPr/>
              </p:nvSpPr>
              <p:spPr>
                <a:xfrm>
                  <a:off x="4369122" y="4002961"/>
                  <a:ext cx="91030" cy="93393"/>
                </a:xfrm>
                <a:custGeom>
                  <a:avLst/>
                  <a:gdLst>
                    <a:gd name="connsiteX0" fmla="*/ 84955 w 91030"/>
                    <a:gd name="connsiteY0" fmla="*/ 43040 h 93393"/>
                    <a:gd name="connsiteX1" fmla="*/ 85222 w 91030"/>
                    <a:gd name="connsiteY1" fmla="*/ 42701 h 93393"/>
                    <a:gd name="connsiteX2" fmla="*/ 88517 w 91030"/>
                    <a:gd name="connsiteY2" fmla="*/ 36110 h 93393"/>
                    <a:gd name="connsiteX3" fmla="*/ 85707 w 91030"/>
                    <a:gd name="connsiteY3" fmla="*/ 17476 h 93393"/>
                    <a:gd name="connsiteX4" fmla="*/ 87039 w 91030"/>
                    <a:gd name="connsiteY4" fmla="*/ 9310 h 93393"/>
                    <a:gd name="connsiteX5" fmla="*/ 77710 w 91030"/>
                    <a:gd name="connsiteY5" fmla="*/ 9189 h 93393"/>
                    <a:gd name="connsiteX6" fmla="*/ 80715 w 91030"/>
                    <a:gd name="connsiteY6" fmla="*/ 5142 h 93393"/>
                    <a:gd name="connsiteX7" fmla="*/ 81733 w 91030"/>
                    <a:gd name="connsiteY7" fmla="*/ 465 h 93393"/>
                    <a:gd name="connsiteX8" fmla="*/ 77226 w 91030"/>
                    <a:gd name="connsiteY8" fmla="*/ 1822 h 93393"/>
                    <a:gd name="connsiteX9" fmla="*/ 65497 w 91030"/>
                    <a:gd name="connsiteY9" fmla="*/ 2210 h 93393"/>
                    <a:gd name="connsiteX10" fmla="*/ 52485 w 91030"/>
                    <a:gd name="connsiteY10" fmla="*/ 175 h 93393"/>
                    <a:gd name="connsiteX11" fmla="*/ 39521 w 91030"/>
                    <a:gd name="connsiteY11" fmla="*/ 369 h 93393"/>
                    <a:gd name="connsiteX12" fmla="*/ 8917 w 91030"/>
                    <a:gd name="connsiteY12" fmla="*/ 22613 h 93393"/>
                    <a:gd name="connsiteX13" fmla="*/ 2277 w 91030"/>
                    <a:gd name="connsiteY13" fmla="*/ 53460 h 93393"/>
                    <a:gd name="connsiteX14" fmla="*/ 20645 w 91030"/>
                    <a:gd name="connsiteY14" fmla="*/ 93394 h 93393"/>
                    <a:gd name="connsiteX15" fmla="*/ 24110 w 91030"/>
                    <a:gd name="connsiteY15" fmla="*/ 90631 h 93393"/>
                    <a:gd name="connsiteX16" fmla="*/ 42041 w 91030"/>
                    <a:gd name="connsiteY16" fmla="*/ 76771 h 93393"/>
                    <a:gd name="connsiteX17" fmla="*/ 65304 w 91030"/>
                    <a:gd name="connsiteY17" fmla="*/ 58839 h 93393"/>
                    <a:gd name="connsiteX18" fmla="*/ 75335 w 91030"/>
                    <a:gd name="connsiteY18" fmla="*/ 51085 h 93393"/>
                    <a:gd name="connsiteX19" fmla="*/ 84955 w 91030"/>
                    <a:gd name="connsiteY19" fmla="*/ 43040 h 9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030" h="93393">
                      <a:moveTo>
                        <a:pt x="84955" y="43040"/>
                      </a:moveTo>
                      <a:cubicBezTo>
                        <a:pt x="85050" y="42931"/>
                        <a:pt x="85139" y="42820"/>
                        <a:pt x="85222" y="42701"/>
                      </a:cubicBezTo>
                      <a:cubicBezTo>
                        <a:pt x="86564" y="40634"/>
                        <a:pt x="87670" y="38424"/>
                        <a:pt x="88517" y="36110"/>
                      </a:cubicBezTo>
                      <a:cubicBezTo>
                        <a:pt x="90359" y="31603"/>
                        <a:pt x="94285" y="18009"/>
                        <a:pt x="85707" y="17476"/>
                      </a:cubicBezTo>
                      <a:cubicBezTo>
                        <a:pt x="87524" y="15465"/>
                        <a:pt x="90165" y="11418"/>
                        <a:pt x="87039" y="9310"/>
                      </a:cubicBezTo>
                      <a:cubicBezTo>
                        <a:pt x="84447" y="7565"/>
                        <a:pt x="80594" y="9310"/>
                        <a:pt x="77710" y="9189"/>
                      </a:cubicBezTo>
                      <a:cubicBezTo>
                        <a:pt x="78954" y="8038"/>
                        <a:pt x="79973" y="6666"/>
                        <a:pt x="80715" y="5142"/>
                      </a:cubicBezTo>
                      <a:cubicBezTo>
                        <a:pt x="81400" y="3679"/>
                        <a:pt x="81748" y="2082"/>
                        <a:pt x="81733" y="465"/>
                      </a:cubicBezTo>
                      <a:cubicBezTo>
                        <a:pt x="80182" y="780"/>
                        <a:pt x="78752" y="1483"/>
                        <a:pt x="77226" y="1822"/>
                      </a:cubicBezTo>
                      <a:cubicBezTo>
                        <a:pt x="73357" y="2532"/>
                        <a:pt x="69404" y="2663"/>
                        <a:pt x="65497" y="2210"/>
                      </a:cubicBezTo>
                      <a:cubicBezTo>
                        <a:pt x="61087" y="1944"/>
                        <a:pt x="56871" y="490"/>
                        <a:pt x="52485" y="175"/>
                      </a:cubicBezTo>
                      <a:cubicBezTo>
                        <a:pt x="48166" y="-111"/>
                        <a:pt x="43830" y="-46"/>
                        <a:pt x="39521" y="369"/>
                      </a:cubicBezTo>
                      <a:cubicBezTo>
                        <a:pt x="25200" y="1580"/>
                        <a:pt x="11243" y="7856"/>
                        <a:pt x="8917" y="22613"/>
                      </a:cubicBezTo>
                      <a:cubicBezTo>
                        <a:pt x="-2521" y="26321"/>
                        <a:pt x="-776" y="45197"/>
                        <a:pt x="2277" y="53460"/>
                      </a:cubicBezTo>
                      <a:cubicBezTo>
                        <a:pt x="8481" y="70252"/>
                        <a:pt x="20233" y="84719"/>
                        <a:pt x="20645" y="93394"/>
                      </a:cubicBezTo>
                      <a:lnTo>
                        <a:pt x="24110" y="90631"/>
                      </a:lnTo>
                      <a:lnTo>
                        <a:pt x="42041" y="76771"/>
                      </a:lnTo>
                      <a:lnTo>
                        <a:pt x="65304" y="58839"/>
                      </a:lnTo>
                      <a:lnTo>
                        <a:pt x="75335" y="51085"/>
                      </a:lnTo>
                      <a:cubicBezTo>
                        <a:pt x="78874" y="48827"/>
                        <a:pt x="82107" y="46125"/>
                        <a:pt x="84955" y="43040"/>
                      </a:cubicBezTo>
                      <a:close/>
                    </a:path>
                  </a:pathLst>
                </a:custGeom>
                <a:solidFill>
                  <a:srgbClr val="263238"/>
                </a:solidFill>
                <a:ln w="2419" cap="flat">
                  <a:noFill/>
                  <a:prstDash val="solid"/>
                  <a:miter/>
                </a:ln>
              </p:spPr>
              <p:txBody>
                <a:bodyPr rtlCol="0" anchor="ctr"/>
                <a:lstStyle/>
                <a:p>
                  <a:endParaRPr lang="en-US"/>
                </a:p>
              </p:txBody>
            </p:sp>
            <p:sp>
              <p:nvSpPr>
                <p:cNvPr id="1643" name="Freeform: Shape 1642">
                  <a:extLst>
                    <a:ext uri="{FF2B5EF4-FFF2-40B4-BE49-F238E27FC236}">
                      <a16:creationId xmlns="" xmlns:a16="http://schemas.microsoft.com/office/drawing/2014/main" id="{8D4D177C-8A5E-4683-BE03-E47DAF1DFF6E}"/>
                    </a:ext>
                  </a:extLst>
                </p:cNvPr>
                <p:cNvSpPr/>
                <p:nvPr/>
              </p:nvSpPr>
              <p:spPr>
                <a:xfrm>
                  <a:off x="4369539" y="4024320"/>
                  <a:ext cx="87498" cy="114488"/>
                </a:xfrm>
                <a:custGeom>
                  <a:avLst/>
                  <a:gdLst>
                    <a:gd name="connsiteX0" fmla="*/ 85846 w 87498"/>
                    <a:gd name="connsiteY0" fmla="*/ 61809 h 114488"/>
                    <a:gd name="connsiteX1" fmla="*/ 71647 w 87498"/>
                    <a:gd name="connsiteY1" fmla="*/ 77487 h 114488"/>
                    <a:gd name="connsiteX2" fmla="*/ 60791 w 87498"/>
                    <a:gd name="connsiteY2" fmla="*/ 78093 h 114488"/>
                    <a:gd name="connsiteX3" fmla="*/ 61106 w 87498"/>
                    <a:gd name="connsiteY3" fmla="*/ 89070 h 114488"/>
                    <a:gd name="connsiteX4" fmla="*/ 59046 w 87498"/>
                    <a:gd name="connsiteY4" fmla="*/ 114489 h 114488"/>
                    <a:gd name="connsiteX5" fmla="*/ 59046 w 87498"/>
                    <a:gd name="connsiteY5" fmla="*/ 114489 h 114488"/>
                    <a:gd name="connsiteX6" fmla="*/ 19912 w 87498"/>
                    <a:gd name="connsiteY6" fmla="*/ 89724 h 114488"/>
                    <a:gd name="connsiteX7" fmla="*/ 19282 w 87498"/>
                    <a:gd name="connsiteY7" fmla="*/ 56115 h 114488"/>
                    <a:gd name="connsiteX8" fmla="*/ 7045 w 87498"/>
                    <a:gd name="connsiteY8" fmla="*/ 56696 h 114488"/>
                    <a:gd name="connsiteX9" fmla="*/ 1399 w 87498"/>
                    <a:gd name="connsiteY9" fmla="*/ 36439 h 114488"/>
                    <a:gd name="connsiteX10" fmla="*/ 15018 w 87498"/>
                    <a:gd name="connsiteY10" fmla="*/ 33870 h 114488"/>
                    <a:gd name="connsiteX11" fmla="*/ 22142 w 87498"/>
                    <a:gd name="connsiteY11" fmla="*/ 40049 h 114488"/>
                    <a:gd name="connsiteX12" fmla="*/ 26721 w 87498"/>
                    <a:gd name="connsiteY12" fmla="*/ 35203 h 114488"/>
                    <a:gd name="connsiteX13" fmla="*/ 28830 w 87498"/>
                    <a:gd name="connsiteY13" fmla="*/ 19695 h 114488"/>
                    <a:gd name="connsiteX14" fmla="*/ 34112 w 87498"/>
                    <a:gd name="connsiteY14" fmla="*/ 15381 h 114488"/>
                    <a:gd name="connsiteX15" fmla="*/ 37480 w 87498"/>
                    <a:gd name="connsiteY15" fmla="*/ 3435 h 114488"/>
                    <a:gd name="connsiteX16" fmla="*/ 81485 w 87498"/>
                    <a:gd name="connsiteY16" fmla="*/ 4647 h 114488"/>
                    <a:gd name="connsiteX17" fmla="*/ 86913 w 87498"/>
                    <a:gd name="connsiteY17" fmla="*/ 36633 h 114488"/>
                    <a:gd name="connsiteX18" fmla="*/ 85846 w 87498"/>
                    <a:gd name="connsiteY18" fmla="*/ 61809 h 11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498" h="114488">
                      <a:moveTo>
                        <a:pt x="85846" y="61809"/>
                      </a:moveTo>
                      <a:cubicBezTo>
                        <a:pt x="83763" y="70024"/>
                        <a:pt x="79159" y="76130"/>
                        <a:pt x="71647" y="77487"/>
                      </a:cubicBezTo>
                      <a:cubicBezTo>
                        <a:pt x="68053" y="78006"/>
                        <a:pt x="64420" y="78207"/>
                        <a:pt x="60791" y="78093"/>
                      </a:cubicBezTo>
                      <a:lnTo>
                        <a:pt x="61106" y="89070"/>
                      </a:lnTo>
                      <a:cubicBezTo>
                        <a:pt x="66437" y="96339"/>
                        <a:pt x="61494" y="111072"/>
                        <a:pt x="59046" y="114489"/>
                      </a:cubicBezTo>
                      <a:lnTo>
                        <a:pt x="59046" y="114489"/>
                      </a:lnTo>
                      <a:cubicBezTo>
                        <a:pt x="49354" y="101185"/>
                        <a:pt x="26624" y="98980"/>
                        <a:pt x="19912" y="89724"/>
                      </a:cubicBezTo>
                      <a:lnTo>
                        <a:pt x="19282" y="56115"/>
                      </a:lnTo>
                      <a:cubicBezTo>
                        <a:pt x="19282" y="56115"/>
                        <a:pt x="14775" y="61470"/>
                        <a:pt x="7045" y="56696"/>
                      </a:cubicBezTo>
                      <a:cubicBezTo>
                        <a:pt x="588" y="52143"/>
                        <a:pt x="-1772" y="43674"/>
                        <a:pt x="1399" y="36439"/>
                      </a:cubicBezTo>
                      <a:cubicBezTo>
                        <a:pt x="4986" y="28394"/>
                        <a:pt x="12643" y="31592"/>
                        <a:pt x="15018" y="33870"/>
                      </a:cubicBezTo>
                      <a:cubicBezTo>
                        <a:pt x="17392" y="36148"/>
                        <a:pt x="20227" y="40752"/>
                        <a:pt x="22142" y="40049"/>
                      </a:cubicBezTo>
                      <a:cubicBezTo>
                        <a:pt x="24394" y="39317"/>
                        <a:pt x="26119" y="37493"/>
                        <a:pt x="26721" y="35203"/>
                      </a:cubicBezTo>
                      <a:cubicBezTo>
                        <a:pt x="28387" y="30211"/>
                        <a:pt x="29102" y="24950"/>
                        <a:pt x="28830" y="19695"/>
                      </a:cubicBezTo>
                      <a:cubicBezTo>
                        <a:pt x="30861" y="18624"/>
                        <a:pt x="32657" y="17158"/>
                        <a:pt x="34112" y="15381"/>
                      </a:cubicBezTo>
                      <a:cubicBezTo>
                        <a:pt x="36667" y="11950"/>
                        <a:pt x="37867" y="7695"/>
                        <a:pt x="37480" y="3435"/>
                      </a:cubicBezTo>
                      <a:cubicBezTo>
                        <a:pt x="53715" y="-2065"/>
                        <a:pt x="74579" y="-442"/>
                        <a:pt x="81485" y="4647"/>
                      </a:cubicBezTo>
                      <a:cubicBezTo>
                        <a:pt x="85556" y="11432"/>
                        <a:pt x="86065" y="27425"/>
                        <a:pt x="86913" y="36633"/>
                      </a:cubicBezTo>
                      <a:cubicBezTo>
                        <a:pt x="87961" y="45026"/>
                        <a:pt x="87601" y="53534"/>
                        <a:pt x="85846" y="61809"/>
                      </a:cubicBezTo>
                      <a:close/>
                    </a:path>
                  </a:pathLst>
                </a:custGeom>
                <a:solidFill>
                  <a:srgbClr val="9E6767"/>
                </a:solidFill>
                <a:ln w="2419" cap="flat">
                  <a:noFill/>
                  <a:prstDash val="solid"/>
                  <a:miter/>
                </a:ln>
              </p:spPr>
              <p:txBody>
                <a:bodyPr rtlCol="0" anchor="ctr"/>
                <a:lstStyle/>
                <a:p>
                  <a:endParaRPr lang="en-US"/>
                </a:p>
              </p:txBody>
            </p:sp>
            <p:sp>
              <p:nvSpPr>
                <p:cNvPr id="1644" name="Freeform: Shape 1643">
                  <a:extLst>
                    <a:ext uri="{FF2B5EF4-FFF2-40B4-BE49-F238E27FC236}">
                      <a16:creationId xmlns="" xmlns:a16="http://schemas.microsoft.com/office/drawing/2014/main" id="{D6547DDD-062C-47EF-87F8-B4692139E6D3}"/>
                    </a:ext>
                  </a:extLst>
                </p:cNvPr>
                <p:cNvSpPr/>
                <p:nvPr/>
              </p:nvSpPr>
              <p:spPr>
                <a:xfrm>
                  <a:off x="4392674" y="4079708"/>
                  <a:ext cx="37825" cy="27963"/>
                </a:xfrm>
                <a:custGeom>
                  <a:avLst/>
                  <a:gdLst>
                    <a:gd name="connsiteX0" fmla="*/ 37656 w 37825"/>
                    <a:gd name="connsiteY0" fmla="*/ 22705 h 27963"/>
                    <a:gd name="connsiteX1" fmla="*/ 6712 w 37825"/>
                    <a:gd name="connsiteY1" fmla="*/ 14079 h 27963"/>
                    <a:gd name="connsiteX2" fmla="*/ 0 w 37825"/>
                    <a:gd name="connsiteY2" fmla="*/ 0 h 27963"/>
                    <a:gd name="connsiteX3" fmla="*/ 4531 w 37825"/>
                    <a:gd name="connsiteY3" fmla="*/ 17277 h 27963"/>
                    <a:gd name="connsiteX4" fmla="*/ 22269 w 37825"/>
                    <a:gd name="connsiteY4" fmla="*/ 25855 h 27963"/>
                    <a:gd name="connsiteX5" fmla="*/ 37825 w 37825"/>
                    <a:gd name="connsiteY5" fmla="*/ 27963 h 2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25" h="27963">
                      <a:moveTo>
                        <a:pt x="37656" y="22705"/>
                      </a:moveTo>
                      <a:cubicBezTo>
                        <a:pt x="29272" y="22438"/>
                        <a:pt x="11292" y="18634"/>
                        <a:pt x="6712" y="14079"/>
                      </a:cubicBezTo>
                      <a:cubicBezTo>
                        <a:pt x="2132" y="9523"/>
                        <a:pt x="0" y="0"/>
                        <a:pt x="0" y="0"/>
                      </a:cubicBezTo>
                      <a:cubicBezTo>
                        <a:pt x="0" y="0"/>
                        <a:pt x="945" y="12116"/>
                        <a:pt x="4531" y="17277"/>
                      </a:cubicBezTo>
                      <a:cubicBezTo>
                        <a:pt x="8118" y="22438"/>
                        <a:pt x="16914" y="24547"/>
                        <a:pt x="22269" y="25855"/>
                      </a:cubicBezTo>
                      <a:cubicBezTo>
                        <a:pt x="27624" y="27164"/>
                        <a:pt x="37825" y="27963"/>
                        <a:pt x="37825" y="27963"/>
                      </a:cubicBezTo>
                      <a:close/>
                    </a:path>
                  </a:pathLst>
                </a:custGeom>
                <a:solidFill>
                  <a:srgbClr val="874C4C"/>
                </a:solidFill>
                <a:ln w="2419" cap="flat">
                  <a:noFill/>
                  <a:prstDash val="solid"/>
                  <a:miter/>
                </a:ln>
              </p:spPr>
              <p:txBody>
                <a:bodyPr rtlCol="0" anchor="ctr"/>
                <a:lstStyle/>
                <a:p>
                  <a:endParaRPr lang="en-US"/>
                </a:p>
              </p:txBody>
            </p:sp>
            <p:sp>
              <p:nvSpPr>
                <p:cNvPr id="1645" name="Freeform: Shape 1644">
                  <a:extLst>
                    <a:ext uri="{FF2B5EF4-FFF2-40B4-BE49-F238E27FC236}">
                      <a16:creationId xmlns="" xmlns:a16="http://schemas.microsoft.com/office/drawing/2014/main" id="{F918ABC8-995F-4BBA-90FC-7E48AB4648F7}"/>
                    </a:ext>
                  </a:extLst>
                </p:cNvPr>
                <p:cNvSpPr/>
                <p:nvPr/>
              </p:nvSpPr>
              <p:spPr>
                <a:xfrm>
                  <a:off x="4415986" y="4054725"/>
                  <a:ext cx="6880" cy="6880"/>
                </a:xfrm>
                <a:custGeom>
                  <a:avLst/>
                  <a:gdLst>
                    <a:gd name="connsiteX0" fmla="*/ 6881 w 6880"/>
                    <a:gd name="connsiteY0" fmla="*/ 3514 h 6880"/>
                    <a:gd name="connsiteX1" fmla="*/ 3367 w 6880"/>
                    <a:gd name="connsiteY1" fmla="*/ 6879 h 6880"/>
                    <a:gd name="connsiteX2" fmla="*/ 1 w 6880"/>
                    <a:gd name="connsiteY2" fmla="*/ 3366 h 6880"/>
                    <a:gd name="connsiteX3" fmla="*/ 3343 w 6880"/>
                    <a:gd name="connsiteY3" fmla="*/ 0 h 6880"/>
                    <a:gd name="connsiteX4" fmla="*/ 6881 w 6880"/>
                    <a:gd name="connsiteY4" fmla="*/ 3489 h 6880"/>
                    <a:gd name="connsiteX5" fmla="*/ 6881 w 6880"/>
                    <a:gd name="connsiteY5" fmla="*/ 3514 h 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80" h="6880">
                      <a:moveTo>
                        <a:pt x="6881" y="3514"/>
                      </a:moveTo>
                      <a:cubicBezTo>
                        <a:pt x="6840" y="5413"/>
                        <a:pt x="5267" y="6921"/>
                        <a:pt x="3367" y="6879"/>
                      </a:cubicBezTo>
                      <a:cubicBezTo>
                        <a:pt x="1467" y="6838"/>
                        <a:pt x="-40" y="5266"/>
                        <a:pt x="1" y="3366"/>
                      </a:cubicBezTo>
                      <a:cubicBezTo>
                        <a:pt x="40" y="1532"/>
                        <a:pt x="1510" y="51"/>
                        <a:pt x="3343" y="0"/>
                      </a:cubicBezTo>
                      <a:cubicBezTo>
                        <a:pt x="5284" y="-14"/>
                        <a:pt x="6867" y="1549"/>
                        <a:pt x="6881" y="3489"/>
                      </a:cubicBezTo>
                      <a:cubicBezTo>
                        <a:pt x="6881" y="3497"/>
                        <a:pt x="6881" y="3506"/>
                        <a:pt x="6881" y="3514"/>
                      </a:cubicBezTo>
                      <a:close/>
                    </a:path>
                  </a:pathLst>
                </a:custGeom>
                <a:solidFill>
                  <a:srgbClr val="263238"/>
                </a:solidFill>
                <a:ln w="2419" cap="flat">
                  <a:noFill/>
                  <a:prstDash val="solid"/>
                  <a:miter/>
                </a:ln>
              </p:spPr>
              <p:txBody>
                <a:bodyPr rtlCol="0" anchor="ctr"/>
                <a:lstStyle/>
                <a:p>
                  <a:endParaRPr lang="en-US"/>
                </a:p>
              </p:txBody>
            </p:sp>
            <p:sp>
              <p:nvSpPr>
                <p:cNvPr id="1646" name="Freeform: Shape 1645">
                  <a:extLst>
                    <a:ext uri="{FF2B5EF4-FFF2-40B4-BE49-F238E27FC236}">
                      <a16:creationId xmlns="" xmlns:a16="http://schemas.microsoft.com/office/drawing/2014/main" id="{68956D83-98AC-42CA-975D-92000BB14FAF}"/>
                    </a:ext>
                  </a:extLst>
                </p:cNvPr>
                <p:cNvSpPr/>
                <p:nvPr/>
              </p:nvSpPr>
              <p:spPr>
                <a:xfrm>
                  <a:off x="4441889" y="4044330"/>
                  <a:ext cx="8432" cy="4894"/>
                </a:xfrm>
                <a:custGeom>
                  <a:avLst/>
                  <a:gdLst>
                    <a:gd name="connsiteX0" fmla="*/ 8408 w 8432"/>
                    <a:gd name="connsiteY0" fmla="*/ 4895 h 4894"/>
                    <a:gd name="connsiteX1" fmla="*/ 0 w 8432"/>
                    <a:gd name="connsiteY1" fmla="*/ 3659 h 4894"/>
                    <a:gd name="connsiteX2" fmla="*/ 4416 w 8432"/>
                    <a:gd name="connsiteY2" fmla="*/ 19 h 4894"/>
                    <a:gd name="connsiteX3" fmla="*/ 4652 w 8432"/>
                    <a:gd name="connsiteY3" fmla="*/ 48 h 4894"/>
                    <a:gd name="connsiteX4" fmla="*/ 8408 w 8432"/>
                    <a:gd name="connsiteY4" fmla="*/ 4895 h 4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2" h="4894">
                      <a:moveTo>
                        <a:pt x="8408" y="4895"/>
                      </a:moveTo>
                      <a:lnTo>
                        <a:pt x="0" y="3659"/>
                      </a:lnTo>
                      <a:cubicBezTo>
                        <a:pt x="214" y="1434"/>
                        <a:pt x="2191" y="-197"/>
                        <a:pt x="4416" y="19"/>
                      </a:cubicBezTo>
                      <a:cubicBezTo>
                        <a:pt x="4495" y="26"/>
                        <a:pt x="4574" y="36"/>
                        <a:pt x="4652" y="48"/>
                      </a:cubicBezTo>
                      <a:cubicBezTo>
                        <a:pt x="7000" y="400"/>
                        <a:pt x="8655" y="2534"/>
                        <a:pt x="8408" y="4895"/>
                      </a:cubicBezTo>
                      <a:close/>
                    </a:path>
                  </a:pathLst>
                </a:custGeom>
                <a:solidFill>
                  <a:srgbClr val="263238"/>
                </a:solidFill>
                <a:ln w="2419" cap="flat">
                  <a:noFill/>
                  <a:prstDash val="solid"/>
                  <a:miter/>
                </a:ln>
              </p:spPr>
              <p:txBody>
                <a:bodyPr rtlCol="0" anchor="ctr"/>
                <a:lstStyle/>
                <a:p>
                  <a:endParaRPr lang="en-US"/>
                </a:p>
              </p:txBody>
            </p:sp>
            <p:sp>
              <p:nvSpPr>
                <p:cNvPr id="1647" name="Freeform: Shape 1646">
                  <a:extLst>
                    <a:ext uri="{FF2B5EF4-FFF2-40B4-BE49-F238E27FC236}">
                      <a16:creationId xmlns="" xmlns:a16="http://schemas.microsoft.com/office/drawing/2014/main" id="{1CC305F9-73BD-4E96-8D55-6DC3932DAE89}"/>
                    </a:ext>
                  </a:extLst>
                </p:cNvPr>
                <p:cNvSpPr/>
                <p:nvPr/>
              </p:nvSpPr>
              <p:spPr>
                <a:xfrm>
                  <a:off x="4412927" y="4045808"/>
                  <a:ext cx="8316" cy="5646"/>
                </a:xfrm>
                <a:custGeom>
                  <a:avLst/>
                  <a:gdLst>
                    <a:gd name="connsiteX0" fmla="*/ 8316 w 8316"/>
                    <a:gd name="connsiteY0" fmla="*/ 2835 h 5646"/>
                    <a:gd name="connsiteX1" fmla="*/ 296 w 8316"/>
                    <a:gd name="connsiteY1" fmla="*/ 5646 h 5646"/>
                    <a:gd name="connsiteX2" fmla="*/ 2590 w 8316"/>
                    <a:gd name="connsiteY2" fmla="*/ 291 h 5646"/>
                    <a:gd name="connsiteX3" fmla="*/ 2719 w 8316"/>
                    <a:gd name="connsiteY3" fmla="*/ 242 h 5646"/>
                    <a:gd name="connsiteX4" fmla="*/ 8316 w 8316"/>
                    <a:gd name="connsiteY4" fmla="*/ 2835 h 5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6" h="5646">
                      <a:moveTo>
                        <a:pt x="8316" y="2835"/>
                      </a:moveTo>
                      <a:lnTo>
                        <a:pt x="296" y="5646"/>
                      </a:lnTo>
                      <a:cubicBezTo>
                        <a:pt x="-549" y="3533"/>
                        <a:pt x="478" y="1137"/>
                        <a:pt x="2590" y="291"/>
                      </a:cubicBezTo>
                      <a:cubicBezTo>
                        <a:pt x="2633" y="274"/>
                        <a:pt x="2676" y="257"/>
                        <a:pt x="2719" y="242"/>
                      </a:cubicBezTo>
                      <a:cubicBezTo>
                        <a:pt x="4978" y="-533"/>
                        <a:pt x="7446" y="611"/>
                        <a:pt x="8316" y="2835"/>
                      </a:cubicBezTo>
                      <a:close/>
                    </a:path>
                  </a:pathLst>
                </a:custGeom>
                <a:solidFill>
                  <a:srgbClr val="263238"/>
                </a:solidFill>
                <a:ln w="2419" cap="flat">
                  <a:noFill/>
                  <a:prstDash val="solid"/>
                  <a:miter/>
                </a:ln>
              </p:spPr>
              <p:txBody>
                <a:bodyPr rtlCol="0" anchor="ctr"/>
                <a:lstStyle/>
                <a:p>
                  <a:endParaRPr lang="en-US"/>
                </a:p>
              </p:txBody>
            </p:sp>
            <p:sp>
              <p:nvSpPr>
                <p:cNvPr id="1648" name="Freeform: Shape 1647">
                  <a:extLst>
                    <a:ext uri="{FF2B5EF4-FFF2-40B4-BE49-F238E27FC236}">
                      <a16:creationId xmlns="" xmlns:a16="http://schemas.microsoft.com/office/drawing/2014/main" id="{5451C159-5113-44AA-A9C3-725761B0BF4B}"/>
                    </a:ext>
                  </a:extLst>
                </p:cNvPr>
                <p:cNvSpPr/>
                <p:nvPr/>
              </p:nvSpPr>
              <p:spPr>
                <a:xfrm>
                  <a:off x="4442301" y="4053465"/>
                  <a:ext cx="6930" cy="6930"/>
                </a:xfrm>
                <a:custGeom>
                  <a:avLst/>
                  <a:gdLst>
                    <a:gd name="connsiteX0" fmla="*/ 6930 w 6930"/>
                    <a:gd name="connsiteY0" fmla="*/ 3489 h 6930"/>
                    <a:gd name="connsiteX1" fmla="*/ 3440 w 6930"/>
                    <a:gd name="connsiteY1" fmla="*/ 6930 h 6930"/>
                    <a:gd name="connsiteX2" fmla="*/ 0 w 6930"/>
                    <a:gd name="connsiteY2" fmla="*/ 3438 h 6930"/>
                    <a:gd name="connsiteX3" fmla="*/ 3392 w 6930"/>
                    <a:gd name="connsiteY3" fmla="*/ 0 h 6930"/>
                    <a:gd name="connsiteX4" fmla="*/ 6930 w 6930"/>
                    <a:gd name="connsiteY4" fmla="*/ 3489 h 6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0" h="6930">
                      <a:moveTo>
                        <a:pt x="6930" y="3489"/>
                      </a:moveTo>
                      <a:cubicBezTo>
                        <a:pt x="6916" y="5404"/>
                        <a:pt x="5354" y="6942"/>
                        <a:pt x="3440" y="6930"/>
                      </a:cubicBezTo>
                      <a:cubicBezTo>
                        <a:pt x="1526" y="6916"/>
                        <a:pt x="-14" y="5353"/>
                        <a:pt x="0" y="3438"/>
                      </a:cubicBezTo>
                      <a:cubicBezTo>
                        <a:pt x="14" y="1563"/>
                        <a:pt x="1517" y="39"/>
                        <a:pt x="3392" y="0"/>
                      </a:cubicBezTo>
                      <a:cubicBezTo>
                        <a:pt x="5327" y="0"/>
                        <a:pt x="6904" y="1553"/>
                        <a:pt x="6930" y="3489"/>
                      </a:cubicBezTo>
                      <a:close/>
                    </a:path>
                  </a:pathLst>
                </a:custGeom>
                <a:solidFill>
                  <a:srgbClr val="263238"/>
                </a:solidFill>
                <a:ln w="2419" cap="flat">
                  <a:noFill/>
                  <a:prstDash val="solid"/>
                  <a:miter/>
                </a:ln>
              </p:spPr>
              <p:txBody>
                <a:bodyPr rtlCol="0" anchor="ctr"/>
                <a:lstStyle/>
                <a:p>
                  <a:endParaRPr lang="en-US"/>
                </a:p>
              </p:txBody>
            </p:sp>
            <p:sp>
              <p:nvSpPr>
                <p:cNvPr id="1649" name="Freeform: Shape 1648">
                  <a:extLst>
                    <a:ext uri="{FF2B5EF4-FFF2-40B4-BE49-F238E27FC236}">
                      <a16:creationId xmlns="" xmlns:a16="http://schemas.microsoft.com/office/drawing/2014/main" id="{F429E285-AE31-42B3-B6D8-A463ED50540B}"/>
                    </a:ext>
                  </a:extLst>
                </p:cNvPr>
                <p:cNvSpPr/>
                <p:nvPr/>
              </p:nvSpPr>
              <p:spPr>
                <a:xfrm>
                  <a:off x="4431445" y="4050169"/>
                  <a:ext cx="16283" cy="24740"/>
                </a:xfrm>
                <a:custGeom>
                  <a:avLst/>
                  <a:gdLst>
                    <a:gd name="connsiteX0" fmla="*/ 0 w 16283"/>
                    <a:gd name="connsiteY0" fmla="*/ 0 h 24740"/>
                    <a:gd name="connsiteX1" fmla="*/ 3077 w 16283"/>
                    <a:gd name="connsiteY1" fmla="*/ 24740 h 24740"/>
                    <a:gd name="connsiteX2" fmla="*/ 16284 w 16283"/>
                    <a:gd name="connsiteY2" fmla="*/ 20427 h 24740"/>
                    <a:gd name="connsiteX3" fmla="*/ 0 w 16283"/>
                    <a:gd name="connsiteY3" fmla="*/ 0 h 24740"/>
                  </a:gdLst>
                  <a:ahLst/>
                  <a:cxnLst>
                    <a:cxn ang="0">
                      <a:pos x="connsiteX0" y="connsiteY0"/>
                    </a:cxn>
                    <a:cxn ang="0">
                      <a:pos x="connsiteX1" y="connsiteY1"/>
                    </a:cxn>
                    <a:cxn ang="0">
                      <a:pos x="connsiteX2" y="connsiteY2"/>
                    </a:cxn>
                    <a:cxn ang="0">
                      <a:pos x="connsiteX3" y="connsiteY3"/>
                    </a:cxn>
                  </a:cxnLst>
                  <a:rect l="l" t="t" r="r" b="b"/>
                  <a:pathLst>
                    <a:path w="16283" h="24740">
                      <a:moveTo>
                        <a:pt x="0" y="0"/>
                      </a:moveTo>
                      <a:lnTo>
                        <a:pt x="3077" y="24740"/>
                      </a:lnTo>
                      <a:lnTo>
                        <a:pt x="16284" y="20427"/>
                      </a:lnTo>
                      <a:lnTo>
                        <a:pt x="0" y="0"/>
                      </a:lnTo>
                      <a:close/>
                    </a:path>
                  </a:pathLst>
                </a:custGeom>
                <a:solidFill>
                  <a:srgbClr val="874C4C"/>
                </a:solidFill>
                <a:ln w="2419" cap="flat">
                  <a:noFill/>
                  <a:prstDash val="solid"/>
                  <a:miter/>
                </a:ln>
              </p:spPr>
              <p:txBody>
                <a:bodyPr rtlCol="0" anchor="ctr"/>
                <a:lstStyle/>
                <a:p>
                  <a:endParaRPr lang="en-US"/>
                </a:p>
              </p:txBody>
            </p:sp>
            <p:sp>
              <p:nvSpPr>
                <p:cNvPr id="1650" name="Freeform: Shape 1649">
                  <a:extLst>
                    <a:ext uri="{FF2B5EF4-FFF2-40B4-BE49-F238E27FC236}">
                      <a16:creationId xmlns="" xmlns:a16="http://schemas.microsoft.com/office/drawing/2014/main" id="{C5666724-191F-4F64-B554-6F351B606606}"/>
                    </a:ext>
                  </a:extLst>
                </p:cNvPr>
                <p:cNvSpPr/>
                <p:nvPr/>
              </p:nvSpPr>
              <p:spPr>
                <a:xfrm>
                  <a:off x="4421413" y="4077915"/>
                  <a:ext cx="11970" cy="8408"/>
                </a:xfrm>
                <a:custGeom>
                  <a:avLst/>
                  <a:gdLst>
                    <a:gd name="connsiteX0" fmla="*/ 412 w 11970"/>
                    <a:gd name="connsiteY0" fmla="*/ 0 h 8408"/>
                    <a:gd name="connsiteX1" fmla="*/ 3974 w 11970"/>
                    <a:gd name="connsiteY1" fmla="*/ 7996 h 8408"/>
                    <a:gd name="connsiteX2" fmla="*/ 11971 w 11970"/>
                    <a:gd name="connsiteY2" fmla="*/ 4434 h 8408"/>
                  </a:gdLst>
                  <a:ahLst/>
                  <a:cxnLst>
                    <a:cxn ang="0">
                      <a:pos x="connsiteX0" y="connsiteY0"/>
                    </a:cxn>
                    <a:cxn ang="0">
                      <a:pos x="connsiteX1" y="connsiteY1"/>
                    </a:cxn>
                    <a:cxn ang="0">
                      <a:pos x="connsiteX2" y="connsiteY2"/>
                    </a:cxn>
                  </a:cxnLst>
                  <a:rect l="l" t="t" r="r" b="b"/>
                  <a:pathLst>
                    <a:path w="11970" h="8408">
                      <a:moveTo>
                        <a:pt x="412" y="0"/>
                      </a:moveTo>
                      <a:cubicBezTo>
                        <a:pt x="-812" y="3191"/>
                        <a:pt x="783" y="6773"/>
                        <a:pt x="3974" y="7996"/>
                      </a:cubicBezTo>
                      <a:cubicBezTo>
                        <a:pt x="7166" y="9220"/>
                        <a:pt x="10746" y="7626"/>
                        <a:pt x="11971" y="4434"/>
                      </a:cubicBezTo>
                      <a:close/>
                    </a:path>
                  </a:pathLst>
                </a:custGeom>
                <a:solidFill>
                  <a:srgbClr val="874C4C"/>
                </a:solidFill>
                <a:ln w="2419" cap="flat">
                  <a:noFill/>
                  <a:prstDash val="solid"/>
                  <a:miter/>
                </a:ln>
              </p:spPr>
              <p:txBody>
                <a:bodyPr rtlCol="0" anchor="ctr"/>
                <a:lstStyle/>
                <a:p>
                  <a:endParaRPr lang="en-US"/>
                </a:p>
              </p:txBody>
            </p:sp>
            <p:sp>
              <p:nvSpPr>
                <p:cNvPr id="1651" name="Freeform: Shape 1650">
                  <a:extLst>
                    <a:ext uri="{FF2B5EF4-FFF2-40B4-BE49-F238E27FC236}">
                      <a16:creationId xmlns="" xmlns:a16="http://schemas.microsoft.com/office/drawing/2014/main" id="{2D1DFB18-0034-4907-92EA-F484A4243088}"/>
                    </a:ext>
                  </a:extLst>
                </p:cNvPr>
                <p:cNvSpPr/>
                <p:nvPr/>
              </p:nvSpPr>
              <p:spPr>
                <a:xfrm>
                  <a:off x="4421558" y="4081206"/>
                  <a:ext cx="7414" cy="5006"/>
                </a:xfrm>
                <a:custGeom>
                  <a:avLst/>
                  <a:gdLst>
                    <a:gd name="connsiteX0" fmla="*/ 1333 w 7414"/>
                    <a:gd name="connsiteY0" fmla="*/ 4 h 5006"/>
                    <a:gd name="connsiteX1" fmla="*/ 7415 w 7414"/>
                    <a:gd name="connsiteY1" fmla="*/ 4851 h 5006"/>
                    <a:gd name="connsiteX2" fmla="*/ 3829 w 7414"/>
                    <a:gd name="connsiteY2" fmla="*/ 4608 h 5006"/>
                    <a:gd name="connsiteX3" fmla="*/ 0 w 7414"/>
                    <a:gd name="connsiteY3" fmla="*/ 101 h 5006"/>
                    <a:gd name="connsiteX4" fmla="*/ 1333 w 7414"/>
                    <a:gd name="connsiteY4" fmla="*/ 4 h 5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4" h="5006">
                      <a:moveTo>
                        <a:pt x="1333" y="4"/>
                      </a:moveTo>
                      <a:cubicBezTo>
                        <a:pt x="4276" y="-98"/>
                        <a:pt x="6856" y="1960"/>
                        <a:pt x="7415" y="4851"/>
                      </a:cubicBezTo>
                      <a:cubicBezTo>
                        <a:pt x="6221" y="5122"/>
                        <a:pt x="4975" y="5037"/>
                        <a:pt x="3829" y="4608"/>
                      </a:cubicBezTo>
                      <a:cubicBezTo>
                        <a:pt x="1870" y="3855"/>
                        <a:pt x="428" y="2156"/>
                        <a:pt x="0" y="101"/>
                      </a:cubicBezTo>
                      <a:cubicBezTo>
                        <a:pt x="439" y="21"/>
                        <a:pt x="886" y="-13"/>
                        <a:pt x="1333" y="4"/>
                      </a:cubicBezTo>
                      <a:close/>
                    </a:path>
                  </a:pathLst>
                </a:custGeom>
                <a:solidFill>
                  <a:srgbClr val="FFA8A7"/>
                </a:solidFill>
                <a:ln w="2419" cap="flat">
                  <a:noFill/>
                  <a:prstDash val="solid"/>
                  <a:miter/>
                </a:ln>
              </p:spPr>
              <p:txBody>
                <a:bodyPr rtlCol="0" anchor="ctr"/>
                <a:lstStyle/>
                <a:p>
                  <a:endParaRPr lang="en-US"/>
                </a:p>
              </p:txBody>
            </p:sp>
            <p:sp>
              <p:nvSpPr>
                <p:cNvPr id="1652" name="Freeform: Shape 1651">
                  <a:extLst>
                    <a:ext uri="{FF2B5EF4-FFF2-40B4-BE49-F238E27FC236}">
                      <a16:creationId xmlns="" xmlns:a16="http://schemas.microsoft.com/office/drawing/2014/main" id="{43BF7749-1D93-4923-A7E1-6899D859CEAD}"/>
                    </a:ext>
                  </a:extLst>
                </p:cNvPr>
                <p:cNvSpPr/>
                <p:nvPr/>
              </p:nvSpPr>
              <p:spPr>
                <a:xfrm>
                  <a:off x="4380583" y="4102219"/>
                  <a:ext cx="47954" cy="41919"/>
                </a:xfrm>
                <a:custGeom>
                  <a:avLst/>
                  <a:gdLst>
                    <a:gd name="connsiteX0" fmla="*/ 47954 w 47954"/>
                    <a:gd name="connsiteY0" fmla="*/ 36590 h 41919"/>
                    <a:gd name="connsiteX1" fmla="*/ 31113 w 47954"/>
                    <a:gd name="connsiteY1" fmla="*/ 31331 h 41919"/>
                    <a:gd name="connsiteX2" fmla="*/ 21421 w 47954"/>
                    <a:gd name="connsiteY2" fmla="*/ 41848 h 41919"/>
                    <a:gd name="connsiteX3" fmla="*/ 3271 w 47954"/>
                    <a:gd name="connsiteY3" fmla="*/ 25782 h 41919"/>
                    <a:gd name="connsiteX4" fmla="*/ 0 w 47954"/>
                    <a:gd name="connsiteY4" fmla="*/ 13279 h 41919"/>
                    <a:gd name="connsiteX5" fmla="*/ 4071 w 47954"/>
                    <a:gd name="connsiteY5" fmla="*/ 6761 h 41919"/>
                    <a:gd name="connsiteX6" fmla="*/ 8723 w 47954"/>
                    <a:gd name="connsiteY6" fmla="*/ 0 h 41919"/>
                    <a:gd name="connsiteX7" fmla="*/ 8723 w 47954"/>
                    <a:gd name="connsiteY7" fmla="*/ 8433 h 41919"/>
                    <a:gd name="connsiteX8" fmla="*/ 19821 w 47954"/>
                    <a:gd name="connsiteY8" fmla="*/ 16332 h 41919"/>
                    <a:gd name="connsiteX9" fmla="*/ 47954 w 47954"/>
                    <a:gd name="connsiteY9" fmla="*/ 36590 h 4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54" h="41919">
                      <a:moveTo>
                        <a:pt x="47954" y="36590"/>
                      </a:moveTo>
                      <a:cubicBezTo>
                        <a:pt x="43786" y="34167"/>
                        <a:pt x="35039" y="26049"/>
                        <a:pt x="31113" y="31331"/>
                      </a:cubicBezTo>
                      <a:cubicBezTo>
                        <a:pt x="27188" y="36614"/>
                        <a:pt x="24401" y="42648"/>
                        <a:pt x="21421" y="41848"/>
                      </a:cubicBezTo>
                      <a:cubicBezTo>
                        <a:pt x="18440" y="41048"/>
                        <a:pt x="7245" y="33682"/>
                        <a:pt x="3271" y="25782"/>
                      </a:cubicBezTo>
                      <a:cubicBezTo>
                        <a:pt x="1334" y="21884"/>
                        <a:pt x="221" y="17626"/>
                        <a:pt x="0" y="13279"/>
                      </a:cubicBezTo>
                      <a:cubicBezTo>
                        <a:pt x="1594" y="11263"/>
                        <a:pt x="2959" y="9077"/>
                        <a:pt x="4071" y="6761"/>
                      </a:cubicBezTo>
                      <a:cubicBezTo>
                        <a:pt x="5670" y="3392"/>
                        <a:pt x="6106" y="242"/>
                        <a:pt x="8723" y="0"/>
                      </a:cubicBezTo>
                      <a:lnTo>
                        <a:pt x="8723" y="8433"/>
                      </a:lnTo>
                      <a:cubicBezTo>
                        <a:pt x="8723" y="8433"/>
                        <a:pt x="11147" y="13158"/>
                        <a:pt x="19821" y="16332"/>
                      </a:cubicBezTo>
                      <a:cubicBezTo>
                        <a:pt x="31719" y="20573"/>
                        <a:pt x="42333" y="25128"/>
                        <a:pt x="47954" y="36590"/>
                      </a:cubicBezTo>
                      <a:close/>
                    </a:path>
                  </a:pathLst>
                </a:custGeom>
                <a:solidFill>
                  <a:srgbClr val="37474F"/>
                </a:solidFill>
                <a:ln w="2419" cap="flat">
                  <a:noFill/>
                  <a:prstDash val="solid"/>
                  <a:miter/>
                </a:ln>
              </p:spPr>
              <p:txBody>
                <a:bodyPr rtlCol="0" anchor="ctr"/>
                <a:lstStyle/>
                <a:p>
                  <a:endParaRPr lang="en-US"/>
                </a:p>
              </p:txBody>
            </p:sp>
            <p:sp>
              <p:nvSpPr>
                <p:cNvPr id="1653" name="Freeform: Shape 1652">
                  <a:extLst>
                    <a:ext uri="{FF2B5EF4-FFF2-40B4-BE49-F238E27FC236}">
                      <a16:creationId xmlns="" xmlns:a16="http://schemas.microsoft.com/office/drawing/2014/main" id="{63C1DFF8-225A-4090-9796-8DF4C33ED105}"/>
                    </a:ext>
                  </a:extLst>
                </p:cNvPr>
                <p:cNvSpPr/>
                <p:nvPr/>
              </p:nvSpPr>
              <p:spPr>
                <a:xfrm>
                  <a:off x="4428537" y="4104638"/>
                  <a:ext cx="17641" cy="34449"/>
                </a:xfrm>
                <a:custGeom>
                  <a:avLst/>
                  <a:gdLst>
                    <a:gd name="connsiteX0" fmla="*/ 0 w 17641"/>
                    <a:gd name="connsiteY0" fmla="*/ 34171 h 34449"/>
                    <a:gd name="connsiteX1" fmla="*/ 7609 w 17641"/>
                    <a:gd name="connsiteY1" fmla="*/ 26247 h 34449"/>
                    <a:gd name="connsiteX2" fmla="*/ 17641 w 17641"/>
                    <a:gd name="connsiteY2" fmla="*/ 34122 h 34449"/>
                    <a:gd name="connsiteX3" fmla="*/ 11607 w 17641"/>
                    <a:gd name="connsiteY3" fmla="*/ 12314 h 34449"/>
                    <a:gd name="connsiteX4" fmla="*/ 1914 w 17641"/>
                    <a:gd name="connsiteY4" fmla="*/ 4 h 34449"/>
                    <a:gd name="connsiteX5" fmla="*/ 2132 w 17641"/>
                    <a:gd name="connsiteY5" fmla="*/ 8728 h 34449"/>
                    <a:gd name="connsiteX6" fmla="*/ 3829 w 17641"/>
                    <a:gd name="connsiteY6" fmla="*/ 18420 h 34449"/>
                    <a:gd name="connsiteX7" fmla="*/ 0 w 17641"/>
                    <a:gd name="connsiteY7" fmla="*/ 34171 h 3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41" h="34449">
                      <a:moveTo>
                        <a:pt x="0" y="34171"/>
                      </a:moveTo>
                      <a:cubicBezTo>
                        <a:pt x="2423" y="31869"/>
                        <a:pt x="3562" y="25205"/>
                        <a:pt x="7609" y="26247"/>
                      </a:cubicBezTo>
                      <a:cubicBezTo>
                        <a:pt x="11655" y="27289"/>
                        <a:pt x="17592" y="36255"/>
                        <a:pt x="17641" y="34122"/>
                      </a:cubicBezTo>
                      <a:cubicBezTo>
                        <a:pt x="17689" y="31990"/>
                        <a:pt x="14733" y="16797"/>
                        <a:pt x="11607" y="12314"/>
                      </a:cubicBezTo>
                      <a:cubicBezTo>
                        <a:pt x="8481" y="7831"/>
                        <a:pt x="4580" y="-214"/>
                        <a:pt x="1914" y="4"/>
                      </a:cubicBezTo>
                      <a:lnTo>
                        <a:pt x="2132" y="8728"/>
                      </a:lnTo>
                      <a:cubicBezTo>
                        <a:pt x="3258" y="11834"/>
                        <a:pt x="3832" y="15115"/>
                        <a:pt x="3829" y="18420"/>
                      </a:cubicBezTo>
                      <a:cubicBezTo>
                        <a:pt x="3320" y="22128"/>
                        <a:pt x="412" y="30585"/>
                        <a:pt x="0" y="34171"/>
                      </a:cubicBezTo>
                      <a:close/>
                    </a:path>
                  </a:pathLst>
                </a:custGeom>
                <a:solidFill>
                  <a:srgbClr val="37474F"/>
                </a:solidFill>
                <a:ln w="2419" cap="flat">
                  <a:noFill/>
                  <a:prstDash val="solid"/>
                  <a:miter/>
                </a:ln>
              </p:spPr>
              <p:txBody>
                <a:bodyPr rtlCol="0" anchor="ctr"/>
                <a:lstStyle/>
                <a:p>
                  <a:endParaRPr lang="en-US"/>
                </a:p>
              </p:txBody>
            </p:sp>
            <p:sp>
              <p:nvSpPr>
                <p:cNvPr id="1654" name="Freeform: Shape 1653">
                  <a:extLst>
                    <a:ext uri="{FF2B5EF4-FFF2-40B4-BE49-F238E27FC236}">
                      <a16:creationId xmlns="" xmlns:a16="http://schemas.microsoft.com/office/drawing/2014/main" id="{C6AA3107-C69C-440A-A33A-51465A03AA71}"/>
                    </a:ext>
                  </a:extLst>
                </p:cNvPr>
                <p:cNvSpPr/>
                <p:nvPr/>
              </p:nvSpPr>
              <p:spPr>
                <a:xfrm>
                  <a:off x="4280993" y="3911359"/>
                  <a:ext cx="38745" cy="63935"/>
                </a:xfrm>
                <a:custGeom>
                  <a:avLst/>
                  <a:gdLst>
                    <a:gd name="connsiteX0" fmla="*/ 38478 w 38745"/>
                    <a:gd name="connsiteY0" fmla="*/ 26885 h 63935"/>
                    <a:gd name="connsiteX1" fmla="*/ 38745 w 38745"/>
                    <a:gd name="connsiteY1" fmla="*/ 11159 h 63935"/>
                    <a:gd name="connsiteX2" fmla="*/ 34359 w 38745"/>
                    <a:gd name="connsiteY2" fmla="*/ 36 h 63935"/>
                    <a:gd name="connsiteX3" fmla="*/ 29028 w 38745"/>
                    <a:gd name="connsiteY3" fmla="*/ 12152 h 63935"/>
                    <a:gd name="connsiteX4" fmla="*/ 25563 w 38745"/>
                    <a:gd name="connsiteY4" fmla="*/ 35221 h 63935"/>
                    <a:gd name="connsiteX5" fmla="*/ 17009 w 38745"/>
                    <a:gd name="connsiteY5" fmla="*/ 31610 h 63935"/>
                    <a:gd name="connsiteX6" fmla="*/ 14828 w 38745"/>
                    <a:gd name="connsiteY6" fmla="*/ 37377 h 63935"/>
                    <a:gd name="connsiteX7" fmla="*/ 9400 w 38745"/>
                    <a:gd name="connsiteY7" fmla="*/ 36747 h 63935"/>
                    <a:gd name="connsiteX8" fmla="*/ 7098 w 38745"/>
                    <a:gd name="connsiteY8" fmla="*/ 42175 h 63935"/>
                    <a:gd name="connsiteX9" fmla="*/ 2736 w 38745"/>
                    <a:gd name="connsiteY9" fmla="*/ 42805 h 63935"/>
                    <a:gd name="connsiteX10" fmla="*/ 22 w 38745"/>
                    <a:gd name="connsiteY10" fmla="*/ 50075 h 63935"/>
                    <a:gd name="connsiteX11" fmla="*/ 2446 w 38745"/>
                    <a:gd name="connsiteY11" fmla="*/ 49033 h 63935"/>
                    <a:gd name="connsiteX12" fmla="*/ 4021 w 38745"/>
                    <a:gd name="connsiteY12" fmla="*/ 51189 h 63935"/>
                    <a:gd name="connsiteX13" fmla="*/ 6807 w 38745"/>
                    <a:gd name="connsiteY13" fmla="*/ 57683 h 63935"/>
                    <a:gd name="connsiteX14" fmla="*/ 10491 w 38745"/>
                    <a:gd name="connsiteY14" fmla="*/ 63741 h 63935"/>
                    <a:gd name="connsiteX15" fmla="*/ 14734 w 38745"/>
                    <a:gd name="connsiteY15" fmla="*/ 61732 h 63935"/>
                    <a:gd name="connsiteX16" fmla="*/ 14852 w 38745"/>
                    <a:gd name="connsiteY16" fmla="*/ 61318 h 63935"/>
                    <a:gd name="connsiteX17" fmla="*/ 14683 w 38745"/>
                    <a:gd name="connsiteY17" fmla="*/ 58216 h 63935"/>
                    <a:gd name="connsiteX18" fmla="*/ 19238 w 38745"/>
                    <a:gd name="connsiteY18" fmla="*/ 61294 h 63935"/>
                    <a:gd name="connsiteX19" fmla="*/ 22582 w 38745"/>
                    <a:gd name="connsiteY19" fmla="*/ 56084 h 63935"/>
                    <a:gd name="connsiteX20" fmla="*/ 27428 w 38745"/>
                    <a:gd name="connsiteY20" fmla="*/ 55890 h 63935"/>
                    <a:gd name="connsiteX21" fmla="*/ 28373 w 38745"/>
                    <a:gd name="connsiteY21" fmla="*/ 47918 h 63935"/>
                    <a:gd name="connsiteX22" fmla="*/ 33607 w 38745"/>
                    <a:gd name="connsiteY22" fmla="*/ 46827 h 63935"/>
                    <a:gd name="connsiteX23" fmla="*/ 38454 w 38745"/>
                    <a:gd name="connsiteY23" fmla="*/ 42684 h 63935"/>
                    <a:gd name="connsiteX24" fmla="*/ 38478 w 38745"/>
                    <a:gd name="connsiteY24" fmla="*/ 26885 h 6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745" h="63935">
                      <a:moveTo>
                        <a:pt x="38478" y="26885"/>
                      </a:moveTo>
                      <a:cubicBezTo>
                        <a:pt x="38478" y="21845"/>
                        <a:pt x="38769" y="17410"/>
                        <a:pt x="38745" y="11159"/>
                      </a:cubicBezTo>
                      <a:cubicBezTo>
                        <a:pt x="38720" y="4907"/>
                        <a:pt x="37485" y="521"/>
                        <a:pt x="34359" y="36"/>
                      </a:cubicBezTo>
                      <a:cubicBezTo>
                        <a:pt x="31233" y="-448"/>
                        <a:pt x="29827" y="3938"/>
                        <a:pt x="29028" y="12152"/>
                      </a:cubicBezTo>
                      <a:cubicBezTo>
                        <a:pt x="27743" y="25431"/>
                        <a:pt x="26798" y="34954"/>
                        <a:pt x="25563" y="35221"/>
                      </a:cubicBezTo>
                      <a:cubicBezTo>
                        <a:pt x="22001" y="30374"/>
                        <a:pt x="20862" y="29308"/>
                        <a:pt x="17009" y="31610"/>
                      </a:cubicBezTo>
                      <a:cubicBezTo>
                        <a:pt x="14416" y="33185"/>
                        <a:pt x="14828" y="37377"/>
                        <a:pt x="14828" y="37377"/>
                      </a:cubicBezTo>
                      <a:cubicBezTo>
                        <a:pt x="13467" y="35771"/>
                        <a:pt x="11093" y="35495"/>
                        <a:pt x="9400" y="36747"/>
                      </a:cubicBezTo>
                      <a:cubicBezTo>
                        <a:pt x="7669" y="37977"/>
                        <a:pt x="6779" y="40076"/>
                        <a:pt x="7098" y="42175"/>
                      </a:cubicBezTo>
                      <a:cubicBezTo>
                        <a:pt x="7098" y="42175"/>
                        <a:pt x="5208" y="40382"/>
                        <a:pt x="2736" y="42805"/>
                      </a:cubicBezTo>
                      <a:cubicBezTo>
                        <a:pt x="825" y="44723"/>
                        <a:pt x="-165" y="47373"/>
                        <a:pt x="22" y="50075"/>
                      </a:cubicBezTo>
                      <a:lnTo>
                        <a:pt x="2446" y="49033"/>
                      </a:lnTo>
                      <a:cubicBezTo>
                        <a:pt x="2797" y="49863"/>
                        <a:pt x="3336" y="50602"/>
                        <a:pt x="4021" y="51189"/>
                      </a:cubicBezTo>
                      <a:cubicBezTo>
                        <a:pt x="5359" y="53154"/>
                        <a:pt x="6306" y="55359"/>
                        <a:pt x="6807" y="57683"/>
                      </a:cubicBezTo>
                      <a:cubicBezTo>
                        <a:pt x="7583" y="60106"/>
                        <a:pt x="8164" y="63135"/>
                        <a:pt x="10491" y="63741"/>
                      </a:cubicBezTo>
                      <a:cubicBezTo>
                        <a:pt x="12217" y="64358"/>
                        <a:pt x="14117" y="63459"/>
                        <a:pt x="14734" y="61732"/>
                      </a:cubicBezTo>
                      <a:cubicBezTo>
                        <a:pt x="14782" y="61597"/>
                        <a:pt x="14822" y="61459"/>
                        <a:pt x="14852" y="61318"/>
                      </a:cubicBezTo>
                      <a:cubicBezTo>
                        <a:pt x="14957" y="60282"/>
                        <a:pt x="14900" y="59235"/>
                        <a:pt x="14683" y="58216"/>
                      </a:cubicBezTo>
                      <a:cubicBezTo>
                        <a:pt x="14683" y="58216"/>
                        <a:pt x="15991" y="61851"/>
                        <a:pt x="19238" y="61294"/>
                      </a:cubicBezTo>
                      <a:cubicBezTo>
                        <a:pt x="22485" y="60736"/>
                        <a:pt x="22582" y="58022"/>
                        <a:pt x="22582" y="56084"/>
                      </a:cubicBezTo>
                      <a:cubicBezTo>
                        <a:pt x="24472" y="56859"/>
                        <a:pt x="26459" y="57368"/>
                        <a:pt x="27428" y="55890"/>
                      </a:cubicBezTo>
                      <a:cubicBezTo>
                        <a:pt x="28398" y="54412"/>
                        <a:pt x="28373" y="47918"/>
                        <a:pt x="28373" y="47918"/>
                      </a:cubicBezTo>
                      <a:lnTo>
                        <a:pt x="33607" y="46827"/>
                      </a:lnTo>
                      <a:cubicBezTo>
                        <a:pt x="33607" y="46827"/>
                        <a:pt x="38284" y="46246"/>
                        <a:pt x="38454" y="42684"/>
                      </a:cubicBezTo>
                      <a:cubicBezTo>
                        <a:pt x="38551" y="36263"/>
                        <a:pt x="38526" y="32434"/>
                        <a:pt x="38478" y="26885"/>
                      </a:cubicBezTo>
                      <a:close/>
                    </a:path>
                  </a:pathLst>
                </a:custGeom>
                <a:solidFill>
                  <a:srgbClr val="B16668"/>
                </a:solidFill>
                <a:ln w="2419" cap="flat">
                  <a:noFill/>
                  <a:prstDash val="solid"/>
                  <a:miter/>
                </a:ln>
              </p:spPr>
              <p:txBody>
                <a:bodyPr rtlCol="0" anchor="ctr"/>
                <a:lstStyle/>
                <a:p>
                  <a:endParaRPr lang="en-US"/>
                </a:p>
              </p:txBody>
            </p:sp>
            <p:sp>
              <p:nvSpPr>
                <p:cNvPr id="1655" name="Freeform: Shape 1654">
                  <a:extLst>
                    <a:ext uri="{FF2B5EF4-FFF2-40B4-BE49-F238E27FC236}">
                      <a16:creationId xmlns="" xmlns:a16="http://schemas.microsoft.com/office/drawing/2014/main" id="{62EE3F25-56F0-426F-A027-296CF3D308E3}"/>
                    </a:ext>
                  </a:extLst>
                </p:cNvPr>
                <p:cNvSpPr/>
                <p:nvPr/>
              </p:nvSpPr>
              <p:spPr>
                <a:xfrm>
                  <a:off x="4281040" y="3948511"/>
                  <a:ext cx="87947" cy="241284"/>
                </a:xfrm>
                <a:custGeom>
                  <a:avLst/>
                  <a:gdLst>
                    <a:gd name="connsiteX0" fmla="*/ 86555 w 87947"/>
                    <a:gd name="connsiteY0" fmla="*/ 170258 h 241284"/>
                    <a:gd name="connsiteX1" fmla="*/ 66249 w 87947"/>
                    <a:gd name="connsiteY1" fmla="*/ 150655 h 241284"/>
                    <a:gd name="connsiteX2" fmla="*/ 40636 w 87947"/>
                    <a:gd name="connsiteY2" fmla="*/ 110818 h 241284"/>
                    <a:gd name="connsiteX3" fmla="*/ 38601 w 87947"/>
                    <a:gd name="connsiteY3" fmla="*/ 52251 h 241284"/>
                    <a:gd name="connsiteX4" fmla="*/ 41751 w 87947"/>
                    <a:gd name="connsiteY4" fmla="*/ 33762 h 241284"/>
                    <a:gd name="connsiteX5" fmla="*/ 46428 w 87947"/>
                    <a:gd name="connsiteY5" fmla="*/ 20871 h 241284"/>
                    <a:gd name="connsiteX6" fmla="*/ 42914 w 87947"/>
                    <a:gd name="connsiteY6" fmla="*/ 4102 h 241284"/>
                    <a:gd name="connsiteX7" fmla="*/ 37074 w 87947"/>
                    <a:gd name="connsiteY7" fmla="*/ 516 h 241284"/>
                    <a:gd name="connsiteX8" fmla="*/ 31768 w 87947"/>
                    <a:gd name="connsiteY8" fmla="*/ 128 h 241284"/>
                    <a:gd name="connsiteX9" fmla="*/ 22826 w 87947"/>
                    <a:gd name="connsiteY9" fmla="*/ 6768 h 241284"/>
                    <a:gd name="connsiteX10" fmla="*/ 25007 w 87947"/>
                    <a:gd name="connsiteY10" fmla="*/ 10645 h 241284"/>
                    <a:gd name="connsiteX11" fmla="*/ 28545 w 87947"/>
                    <a:gd name="connsiteY11" fmla="*/ 11105 h 241284"/>
                    <a:gd name="connsiteX12" fmla="*/ 27527 w 87947"/>
                    <a:gd name="connsiteY12" fmla="*/ 18375 h 241284"/>
                    <a:gd name="connsiteX13" fmla="*/ 23044 w 87947"/>
                    <a:gd name="connsiteY13" fmla="*/ 18133 h 241284"/>
                    <a:gd name="connsiteX14" fmla="*/ 19821 w 87947"/>
                    <a:gd name="connsiteY14" fmla="*/ 24118 h 241284"/>
                    <a:gd name="connsiteX15" fmla="*/ 14733 w 87947"/>
                    <a:gd name="connsiteY15" fmla="*/ 21404 h 241284"/>
                    <a:gd name="connsiteX16" fmla="*/ 12310 w 87947"/>
                    <a:gd name="connsiteY16" fmla="*/ 27413 h 241284"/>
                    <a:gd name="connsiteX17" fmla="*/ 5573 w 87947"/>
                    <a:gd name="connsiteY17" fmla="*/ 8731 h 241284"/>
                    <a:gd name="connsiteX18" fmla="*/ 0 w 87947"/>
                    <a:gd name="connsiteY18" fmla="*/ 13068 h 241284"/>
                    <a:gd name="connsiteX19" fmla="*/ 6567 w 87947"/>
                    <a:gd name="connsiteY19" fmla="*/ 39359 h 241284"/>
                    <a:gd name="connsiteX20" fmla="*/ 7536 w 87947"/>
                    <a:gd name="connsiteY20" fmla="*/ 57485 h 241284"/>
                    <a:gd name="connsiteX21" fmla="*/ 2326 w 87947"/>
                    <a:gd name="connsiteY21" fmla="*/ 108734 h 241284"/>
                    <a:gd name="connsiteX22" fmla="*/ 12479 w 87947"/>
                    <a:gd name="connsiteY22" fmla="*/ 145082 h 241284"/>
                    <a:gd name="connsiteX23" fmla="*/ 42042 w 87947"/>
                    <a:gd name="connsiteY23" fmla="*/ 192430 h 241284"/>
                    <a:gd name="connsiteX24" fmla="*/ 65716 w 87947"/>
                    <a:gd name="connsiteY24" fmla="*/ 240482 h 241284"/>
                    <a:gd name="connsiteX25" fmla="*/ 83793 w 87947"/>
                    <a:gd name="connsiteY25" fmla="*/ 219521 h 241284"/>
                    <a:gd name="connsiteX26" fmla="*/ 86555 w 87947"/>
                    <a:gd name="connsiteY26" fmla="*/ 170258 h 24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7947" h="241284">
                      <a:moveTo>
                        <a:pt x="86555" y="170258"/>
                      </a:moveTo>
                      <a:cubicBezTo>
                        <a:pt x="76863" y="164079"/>
                        <a:pt x="72016" y="157924"/>
                        <a:pt x="66249" y="150655"/>
                      </a:cubicBezTo>
                      <a:cubicBezTo>
                        <a:pt x="60482" y="143386"/>
                        <a:pt x="40636" y="110818"/>
                        <a:pt x="40636" y="110818"/>
                      </a:cubicBezTo>
                      <a:cubicBezTo>
                        <a:pt x="40636" y="110818"/>
                        <a:pt x="38722" y="61555"/>
                        <a:pt x="38601" y="52251"/>
                      </a:cubicBezTo>
                      <a:cubicBezTo>
                        <a:pt x="38456" y="40135"/>
                        <a:pt x="39279" y="38632"/>
                        <a:pt x="41751" y="33762"/>
                      </a:cubicBezTo>
                      <a:cubicBezTo>
                        <a:pt x="45119" y="27050"/>
                        <a:pt x="46840" y="23924"/>
                        <a:pt x="46428" y="20871"/>
                      </a:cubicBezTo>
                      <a:cubicBezTo>
                        <a:pt x="45780" y="15184"/>
                        <a:pt x="44604" y="9571"/>
                        <a:pt x="42914" y="4102"/>
                      </a:cubicBezTo>
                      <a:cubicBezTo>
                        <a:pt x="41377" y="2342"/>
                        <a:pt x="39340" y="1091"/>
                        <a:pt x="37074" y="516"/>
                      </a:cubicBezTo>
                      <a:cubicBezTo>
                        <a:pt x="35355" y="2"/>
                        <a:pt x="33544" y="-130"/>
                        <a:pt x="31768" y="128"/>
                      </a:cubicBezTo>
                      <a:lnTo>
                        <a:pt x="22826" y="6768"/>
                      </a:lnTo>
                      <a:cubicBezTo>
                        <a:pt x="22826" y="6768"/>
                        <a:pt x="22826" y="9773"/>
                        <a:pt x="25007" y="10645"/>
                      </a:cubicBezTo>
                      <a:cubicBezTo>
                        <a:pt x="26104" y="11182"/>
                        <a:pt x="27347" y="11344"/>
                        <a:pt x="28545" y="11105"/>
                      </a:cubicBezTo>
                      <a:cubicBezTo>
                        <a:pt x="28545" y="11105"/>
                        <a:pt x="28836" y="17115"/>
                        <a:pt x="27527" y="18375"/>
                      </a:cubicBezTo>
                      <a:cubicBezTo>
                        <a:pt x="26219" y="19635"/>
                        <a:pt x="25104" y="19974"/>
                        <a:pt x="23044" y="18133"/>
                      </a:cubicBezTo>
                      <a:cubicBezTo>
                        <a:pt x="22729" y="20338"/>
                        <a:pt x="22366" y="23730"/>
                        <a:pt x="19821" y="24118"/>
                      </a:cubicBezTo>
                      <a:cubicBezTo>
                        <a:pt x="17277" y="24505"/>
                        <a:pt x="14733" y="21404"/>
                        <a:pt x="14733" y="21404"/>
                      </a:cubicBezTo>
                      <a:cubicBezTo>
                        <a:pt x="14733" y="21404"/>
                        <a:pt x="14272" y="27292"/>
                        <a:pt x="12310" y="27413"/>
                      </a:cubicBezTo>
                      <a:cubicBezTo>
                        <a:pt x="10347" y="27534"/>
                        <a:pt x="5573" y="8731"/>
                        <a:pt x="5573" y="8731"/>
                      </a:cubicBezTo>
                      <a:lnTo>
                        <a:pt x="0" y="13068"/>
                      </a:lnTo>
                      <a:cubicBezTo>
                        <a:pt x="969" y="18084"/>
                        <a:pt x="2738" y="30563"/>
                        <a:pt x="6567" y="39359"/>
                      </a:cubicBezTo>
                      <a:cubicBezTo>
                        <a:pt x="7924" y="42461"/>
                        <a:pt x="8021" y="46968"/>
                        <a:pt x="7536" y="57485"/>
                      </a:cubicBezTo>
                      <a:cubicBezTo>
                        <a:pt x="7051" y="68001"/>
                        <a:pt x="5573" y="77670"/>
                        <a:pt x="2326" y="108734"/>
                      </a:cubicBezTo>
                      <a:cubicBezTo>
                        <a:pt x="945" y="122401"/>
                        <a:pt x="-97" y="124994"/>
                        <a:pt x="12479" y="145082"/>
                      </a:cubicBezTo>
                      <a:cubicBezTo>
                        <a:pt x="23795" y="163328"/>
                        <a:pt x="32349" y="176583"/>
                        <a:pt x="42042" y="192430"/>
                      </a:cubicBezTo>
                      <a:cubicBezTo>
                        <a:pt x="53576" y="211307"/>
                        <a:pt x="59004" y="220297"/>
                        <a:pt x="65716" y="240482"/>
                      </a:cubicBezTo>
                      <a:cubicBezTo>
                        <a:pt x="66710" y="243438"/>
                        <a:pt x="78753" y="238616"/>
                        <a:pt x="83793" y="219521"/>
                      </a:cubicBezTo>
                      <a:cubicBezTo>
                        <a:pt x="88153" y="203475"/>
                        <a:pt x="89094" y="186692"/>
                        <a:pt x="86555" y="170258"/>
                      </a:cubicBezTo>
                      <a:close/>
                    </a:path>
                  </a:pathLst>
                </a:custGeom>
                <a:solidFill>
                  <a:srgbClr val="B16668"/>
                </a:solidFill>
                <a:ln w="2419" cap="flat">
                  <a:noFill/>
                  <a:prstDash val="solid"/>
                  <a:miter/>
                </a:ln>
              </p:spPr>
              <p:txBody>
                <a:bodyPr rtlCol="0" anchor="ctr"/>
                <a:lstStyle/>
                <a:p>
                  <a:endParaRPr lang="en-US"/>
                </a:p>
              </p:txBody>
            </p:sp>
            <p:sp>
              <p:nvSpPr>
                <p:cNvPr id="1656" name="Freeform: Shape 1655">
                  <a:extLst>
                    <a:ext uri="{FF2B5EF4-FFF2-40B4-BE49-F238E27FC236}">
                      <a16:creationId xmlns="" xmlns:a16="http://schemas.microsoft.com/office/drawing/2014/main" id="{9BD04D89-B7AE-42E3-9456-55AFF2B9C43F}"/>
                    </a:ext>
                  </a:extLst>
                </p:cNvPr>
                <p:cNvSpPr/>
                <p:nvPr/>
              </p:nvSpPr>
              <p:spPr>
                <a:xfrm>
                  <a:off x="4281607" y="4010890"/>
                  <a:ext cx="92711" cy="181397"/>
                </a:xfrm>
                <a:custGeom>
                  <a:avLst/>
                  <a:gdLst>
                    <a:gd name="connsiteX0" fmla="*/ 91973 w 92711"/>
                    <a:gd name="connsiteY0" fmla="*/ 106352 h 181397"/>
                    <a:gd name="connsiteX1" fmla="*/ 74526 w 92711"/>
                    <a:gd name="connsiteY1" fmla="*/ 95351 h 181397"/>
                    <a:gd name="connsiteX2" fmla="*/ 58630 w 92711"/>
                    <a:gd name="connsiteY2" fmla="*/ 75651 h 181397"/>
                    <a:gd name="connsiteX3" fmla="*/ 41474 w 92711"/>
                    <a:gd name="connsiteY3" fmla="*/ 48439 h 181397"/>
                    <a:gd name="connsiteX4" fmla="*/ 38567 w 92711"/>
                    <a:gd name="connsiteY4" fmla="*/ 7706 h 181397"/>
                    <a:gd name="connsiteX5" fmla="*/ 20902 w 92711"/>
                    <a:gd name="connsiteY5" fmla="*/ 10129 h 181397"/>
                    <a:gd name="connsiteX6" fmla="*/ 6654 w 92711"/>
                    <a:gd name="connsiteY6" fmla="*/ 0 h 181397"/>
                    <a:gd name="connsiteX7" fmla="*/ 353 w 92711"/>
                    <a:gd name="connsiteY7" fmla="*/ 50377 h 181397"/>
                    <a:gd name="connsiteX8" fmla="*/ 6702 w 92711"/>
                    <a:gd name="connsiteY8" fmla="*/ 78728 h 181397"/>
                    <a:gd name="connsiteX9" fmla="*/ 48041 w 92711"/>
                    <a:gd name="connsiteY9" fmla="*/ 145801 h 181397"/>
                    <a:gd name="connsiteX10" fmla="*/ 66069 w 92711"/>
                    <a:gd name="connsiteY10" fmla="*/ 181398 h 181397"/>
                    <a:gd name="connsiteX11" fmla="*/ 85455 w 92711"/>
                    <a:gd name="connsiteY11" fmla="*/ 159783 h 181397"/>
                    <a:gd name="connsiteX12" fmla="*/ 91973 w 92711"/>
                    <a:gd name="connsiteY12" fmla="*/ 106352 h 18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711" h="181397">
                      <a:moveTo>
                        <a:pt x="91973" y="106352"/>
                      </a:moveTo>
                      <a:cubicBezTo>
                        <a:pt x="89913" y="106886"/>
                        <a:pt x="82280" y="101191"/>
                        <a:pt x="74526" y="95351"/>
                      </a:cubicBezTo>
                      <a:cubicBezTo>
                        <a:pt x="66772" y="89511"/>
                        <a:pt x="65415" y="86240"/>
                        <a:pt x="58630" y="75651"/>
                      </a:cubicBezTo>
                      <a:cubicBezTo>
                        <a:pt x="51845" y="65062"/>
                        <a:pt x="41474" y="48439"/>
                        <a:pt x="41474" y="48439"/>
                      </a:cubicBezTo>
                      <a:lnTo>
                        <a:pt x="38567" y="7706"/>
                      </a:lnTo>
                      <a:cubicBezTo>
                        <a:pt x="38567" y="7706"/>
                        <a:pt x="34980" y="13376"/>
                        <a:pt x="20902" y="10129"/>
                      </a:cubicBezTo>
                      <a:cubicBezTo>
                        <a:pt x="7453" y="7027"/>
                        <a:pt x="6654" y="0"/>
                        <a:pt x="6654" y="0"/>
                      </a:cubicBezTo>
                      <a:cubicBezTo>
                        <a:pt x="6654" y="0"/>
                        <a:pt x="1613" y="34433"/>
                        <a:pt x="353" y="50377"/>
                      </a:cubicBezTo>
                      <a:cubicBezTo>
                        <a:pt x="-907" y="66322"/>
                        <a:pt x="1201" y="67170"/>
                        <a:pt x="6702" y="78728"/>
                      </a:cubicBezTo>
                      <a:cubicBezTo>
                        <a:pt x="12203" y="90287"/>
                        <a:pt x="38712" y="129906"/>
                        <a:pt x="48041" y="145801"/>
                      </a:cubicBezTo>
                      <a:cubicBezTo>
                        <a:pt x="57370" y="161697"/>
                        <a:pt x="66069" y="181398"/>
                        <a:pt x="66069" y="181398"/>
                      </a:cubicBezTo>
                      <a:cubicBezTo>
                        <a:pt x="66069" y="181398"/>
                        <a:pt x="78476" y="180453"/>
                        <a:pt x="85455" y="159783"/>
                      </a:cubicBezTo>
                      <a:cubicBezTo>
                        <a:pt x="95947" y="129469"/>
                        <a:pt x="91973" y="106352"/>
                        <a:pt x="91973" y="106352"/>
                      </a:cubicBezTo>
                      <a:close/>
                    </a:path>
                  </a:pathLst>
                </a:custGeom>
                <a:solidFill>
                  <a:srgbClr val="37474F"/>
                </a:solidFill>
                <a:ln w="2419" cap="flat">
                  <a:noFill/>
                  <a:prstDash val="solid"/>
                  <a:miter/>
                </a:ln>
              </p:spPr>
              <p:txBody>
                <a:bodyPr rtlCol="0" anchor="ctr"/>
                <a:lstStyle/>
                <a:p>
                  <a:endParaRPr lang="en-US"/>
                </a:p>
              </p:txBody>
            </p:sp>
            <p:sp>
              <p:nvSpPr>
                <p:cNvPr id="1657" name="Freeform: Shape 1656">
                  <a:extLst>
                    <a:ext uri="{FF2B5EF4-FFF2-40B4-BE49-F238E27FC236}">
                      <a16:creationId xmlns="" xmlns:a16="http://schemas.microsoft.com/office/drawing/2014/main" id="{5D181675-DE9C-4966-B274-E0068FD1B872}"/>
                    </a:ext>
                  </a:extLst>
                </p:cNvPr>
                <p:cNvSpPr/>
                <p:nvPr/>
              </p:nvSpPr>
              <p:spPr>
                <a:xfrm>
                  <a:off x="4286080" y="4022279"/>
                  <a:ext cx="27890" cy="11023"/>
                </a:xfrm>
                <a:custGeom>
                  <a:avLst/>
                  <a:gdLst>
                    <a:gd name="connsiteX0" fmla="*/ 533 w 27890"/>
                    <a:gd name="connsiteY0" fmla="*/ 0 h 11023"/>
                    <a:gd name="connsiteX1" fmla="*/ 27891 w 27890"/>
                    <a:gd name="connsiteY1" fmla="*/ 10032 h 11023"/>
                    <a:gd name="connsiteX2" fmla="*/ 0 w 27890"/>
                    <a:gd name="connsiteY2" fmla="*/ 3901 h 11023"/>
                  </a:gdLst>
                  <a:ahLst/>
                  <a:cxnLst>
                    <a:cxn ang="0">
                      <a:pos x="connsiteX0" y="connsiteY0"/>
                    </a:cxn>
                    <a:cxn ang="0">
                      <a:pos x="connsiteX1" y="connsiteY1"/>
                    </a:cxn>
                    <a:cxn ang="0">
                      <a:pos x="connsiteX2" y="connsiteY2"/>
                    </a:cxn>
                  </a:cxnLst>
                  <a:rect l="l" t="t" r="r" b="b"/>
                  <a:pathLst>
                    <a:path w="27890" h="11023">
                      <a:moveTo>
                        <a:pt x="533" y="0"/>
                      </a:moveTo>
                      <a:cubicBezTo>
                        <a:pt x="4216" y="5113"/>
                        <a:pt x="19313" y="11340"/>
                        <a:pt x="27891" y="10032"/>
                      </a:cubicBezTo>
                      <a:cubicBezTo>
                        <a:pt x="21154" y="11873"/>
                        <a:pt x="7245" y="11825"/>
                        <a:pt x="0" y="3901"/>
                      </a:cubicBezTo>
                      <a:close/>
                    </a:path>
                  </a:pathLst>
                </a:custGeom>
                <a:solidFill>
                  <a:srgbClr val="263238"/>
                </a:solidFill>
                <a:ln w="2419" cap="flat">
                  <a:noFill/>
                  <a:prstDash val="solid"/>
                  <a:miter/>
                </a:ln>
              </p:spPr>
              <p:txBody>
                <a:bodyPr rtlCol="0" anchor="ctr"/>
                <a:lstStyle/>
                <a:p>
                  <a:endParaRPr lang="en-US"/>
                </a:p>
              </p:txBody>
            </p:sp>
            <p:sp>
              <p:nvSpPr>
                <p:cNvPr id="1658" name="Freeform: Shape 1657">
                  <a:extLst>
                    <a:ext uri="{FF2B5EF4-FFF2-40B4-BE49-F238E27FC236}">
                      <a16:creationId xmlns="" xmlns:a16="http://schemas.microsoft.com/office/drawing/2014/main" id="{26499C85-3ED9-4940-9DC3-D5F1D72B02BE}"/>
                    </a:ext>
                  </a:extLst>
                </p:cNvPr>
                <p:cNvSpPr/>
                <p:nvPr/>
              </p:nvSpPr>
              <p:spPr>
                <a:xfrm>
                  <a:off x="4286080" y="4022279"/>
                  <a:ext cx="27890" cy="11023"/>
                </a:xfrm>
                <a:custGeom>
                  <a:avLst/>
                  <a:gdLst>
                    <a:gd name="connsiteX0" fmla="*/ 533 w 27890"/>
                    <a:gd name="connsiteY0" fmla="*/ 0 h 11023"/>
                    <a:gd name="connsiteX1" fmla="*/ 27891 w 27890"/>
                    <a:gd name="connsiteY1" fmla="*/ 10032 h 11023"/>
                    <a:gd name="connsiteX2" fmla="*/ 0 w 27890"/>
                    <a:gd name="connsiteY2" fmla="*/ 3901 h 11023"/>
                  </a:gdLst>
                  <a:ahLst/>
                  <a:cxnLst>
                    <a:cxn ang="0">
                      <a:pos x="connsiteX0" y="connsiteY0"/>
                    </a:cxn>
                    <a:cxn ang="0">
                      <a:pos x="connsiteX1" y="connsiteY1"/>
                    </a:cxn>
                    <a:cxn ang="0">
                      <a:pos x="connsiteX2" y="connsiteY2"/>
                    </a:cxn>
                  </a:cxnLst>
                  <a:rect l="l" t="t" r="r" b="b"/>
                  <a:pathLst>
                    <a:path w="27890" h="11023">
                      <a:moveTo>
                        <a:pt x="533" y="0"/>
                      </a:moveTo>
                      <a:cubicBezTo>
                        <a:pt x="4216" y="5113"/>
                        <a:pt x="19313" y="11340"/>
                        <a:pt x="27891" y="10032"/>
                      </a:cubicBezTo>
                      <a:cubicBezTo>
                        <a:pt x="21154" y="11873"/>
                        <a:pt x="7245" y="11825"/>
                        <a:pt x="0" y="3901"/>
                      </a:cubicBezTo>
                      <a:close/>
                    </a:path>
                  </a:pathLst>
                </a:custGeom>
                <a:solidFill>
                  <a:srgbClr val="263238"/>
                </a:solidFill>
                <a:ln w="2419" cap="flat">
                  <a:noFill/>
                  <a:prstDash val="solid"/>
                  <a:miter/>
                </a:ln>
              </p:spPr>
              <p:txBody>
                <a:bodyPr rtlCol="0" anchor="ctr"/>
                <a:lstStyle/>
                <a:p>
                  <a:endParaRPr lang="en-US"/>
                </a:p>
              </p:txBody>
            </p:sp>
            <p:sp>
              <p:nvSpPr>
                <p:cNvPr id="1659" name="Freeform: Shape 1658">
                  <a:extLst>
                    <a:ext uri="{FF2B5EF4-FFF2-40B4-BE49-F238E27FC236}">
                      <a16:creationId xmlns="" xmlns:a16="http://schemas.microsoft.com/office/drawing/2014/main" id="{82D4C2F8-20B0-4799-9FFB-EAC0EDCB5DA4}"/>
                    </a:ext>
                  </a:extLst>
                </p:cNvPr>
                <p:cNvSpPr/>
                <p:nvPr/>
              </p:nvSpPr>
              <p:spPr>
                <a:xfrm>
                  <a:off x="4289682" y="3948180"/>
                  <a:ext cx="29570" cy="33099"/>
                </a:xfrm>
                <a:custGeom>
                  <a:avLst/>
                  <a:gdLst>
                    <a:gd name="connsiteX0" fmla="*/ 25233 w 29570"/>
                    <a:gd name="connsiteY0" fmla="*/ 9328 h 33099"/>
                    <a:gd name="connsiteX1" fmla="*/ 18375 w 29570"/>
                    <a:gd name="connsiteY1" fmla="*/ 10758 h 33099"/>
                    <a:gd name="connsiteX2" fmla="*/ 14813 w 29570"/>
                    <a:gd name="connsiteY2" fmla="*/ 7898 h 33099"/>
                    <a:gd name="connsiteX3" fmla="*/ 23731 w 29570"/>
                    <a:gd name="connsiteY3" fmla="*/ 629 h 33099"/>
                    <a:gd name="connsiteX4" fmla="*/ 28577 w 29570"/>
                    <a:gd name="connsiteY4" fmla="*/ 799 h 33099"/>
                    <a:gd name="connsiteX5" fmla="*/ 23585 w 29570"/>
                    <a:gd name="connsiteY5" fmla="*/ 23 h 33099"/>
                    <a:gd name="connsiteX6" fmla="*/ 14183 w 29570"/>
                    <a:gd name="connsiteY6" fmla="*/ 6541 h 33099"/>
                    <a:gd name="connsiteX7" fmla="*/ 19030 w 29570"/>
                    <a:gd name="connsiteY7" fmla="*/ 11776 h 33099"/>
                    <a:gd name="connsiteX8" fmla="*/ 19490 w 29570"/>
                    <a:gd name="connsiteY8" fmla="*/ 11776 h 33099"/>
                    <a:gd name="connsiteX9" fmla="*/ 19490 w 29570"/>
                    <a:gd name="connsiteY9" fmla="*/ 11945 h 33099"/>
                    <a:gd name="connsiteX10" fmla="*/ 18787 w 29570"/>
                    <a:gd name="connsiteY10" fmla="*/ 17276 h 33099"/>
                    <a:gd name="connsiteX11" fmla="*/ 16558 w 29570"/>
                    <a:gd name="connsiteY11" fmla="*/ 19312 h 33099"/>
                    <a:gd name="connsiteX12" fmla="*/ 15007 w 29570"/>
                    <a:gd name="connsiteY12" fmla="*/ 18463 h 33099"/>
                    <a:gd name="connsiteX13" fmla="*/ 14111 w 29570"/>
                    <a:gd name="connsiteY13" fmla="*/ 17397 h 33099"/>
                    <a:gd name="connsiteX14" fmla="*/ 13311 w 29570"/>
                    <a:gd name="connsiteY14" fmla="*/ 16428 h 33099"/>
                    <a:gd name="connsiteX15" fmla="*/ 13311 w 29570"/>
                    <a:gd name="connsiteY15" fmla="*/ 16428 h 33099"/>
                    <a:gd name="connsiteX16" fmla="*/ 13190 w 29570"/>
                    <a:gd name="connsiteY16" fmla="*/ 16646 h 33099"/>
                    <a:gd name="connsiteX17" fmla="*/ 13311 w 29570"/>
                    <a:gd name="connsiteY17" fmla="*/ 18633 h 33099"/>
                    <a:gd name="connsiteX18" fmla="*/ 10403 w 29570"/>
                    <a:gd name="connsiteY18" fmla="*/ 23770 h 33099"/>
                    <a:gd name="connsiteX19" fmla="*/ 7374 w 29570"/>
                    <a:gd name="connsiteY19" fmla="*/ 22316 h 33099"/>
                    <a:gd name="connsiteX20" fmla="*/ 5799 w 29570"/>
                    <a:gd name="connsiteY20" fmla="*/ 20135 h 33099"/>
                    <a:gd name="connsiteX21" fmla="*/ 5411 w 29570"/>
                    <a:gd name="connsiteY21" fmla="*/ 20135 h 33099"/>
                    <a:gd name="connsiteX22" fmla="*/ 5411 w 29570"/>
                    <a:gd name="connsiteY22" fmla="*/ 20305 h 33099"/>
                    <a:gd name="connsiteX23" fmla="*/ 5363 w 29570"/>
                    <a:gd name="connsiteY23" fmla="*/ 24691 h 33099"/>
                    <a:gd name="connsiteX24" fmla="*/ 3812 w 29570"/>
                    <a:gd name="connsiteY24" fmla="*/ 27114 h 33099"/>
                    <a:gd name="connsiteX25" fmla="*/ 396 w 29570"/>
                    <a:gd name="connsiteY25" fmla="*/ 25951 h 33099"/>
                    <a:gd name="connsiteX26" fmla="*/ 8 w 29570"/>
                    <a:gd name="connsiteY26" fmla="*/ 25612 h 33099"/>
                    <a:gd name="connsiteX27" fmla="*/ 8 w 29570"/>
                    <a:gd name="connsiteY27" fmla="*/ 25612 h 33099"/>
                    <a:gd name="connsiteX28" fmla="*/ 8 w 29570"/>
                    <a:gd name="connsiteY28" fmla="*/ 25781 h 33099"/>
                    <a:gd name="connsiteX29" fmla="*/ 492 w 29570"/>
                    <a:gd name="connsiteY29" fmla="*/ 26702 h 33099"/>
                    <a:gd name="connsiteX30" fmla="*/ 4951 w 29570"/>
                    <a:gd name="connsiteY30" fmla="*/ 27623 h 33099"/>
                    <a:gd name="connsiteX31" fmla="*/ 6962 w 29570"/>
                    <a:gd name="connsiteY31" fmla="*/ 23891 h 33099"/>
                    <a:gd name="connsiteX32" fmla="*/ 10936 w 29570"/>
                    <a:gd name="connsiteY32" fmla="*/ 25709 h 33099"/>
                    <a:gd name="connsiteX33" fmla="*/ 14741 w 29570"/>
                    <a:gd name="connsiteY33" fmla="*/ 20232 h 33099"/>
                    <a:gd name="connsiteX34" fmla="*/ 16655 w 29570"/>
                    <a:gd name="connsiteY34" fmla="*/ 20984 h 33099"/>
                    <a:gd name="connsiteX35" fmla="*/ 10718 w 29570"/>
                    <a:gd name="connsiteY35" fmla="*/ 33099 h 33099"/>
                    <a:gd name="connsiteX36" fmla="*/ 19587 w 29570"/>
                    <a:gd name="connsiteY36" fmla="*/ 20668 h 33099"/>
                    <a:gd name="connsiteX37" fmla="*/ 29570 w 29570"/>
                    <a:gd name="connsiteY37" fmla="*/ 14126 h 33099"/>
                    <a:gd name="connsiteX38" fmla="*/ 25233 w 29570"/>
                    <a:gd name="connsiteY38" fmla="*/ 9328 h 33099"/>
                    <a:gd name="connsiteX39" fmla="*/ 22277 w 29570"/>
                    <a:gd name="connsiteY39" fmla="*/ 15386 h 33099"/>
                    <a:gd name="connsiteX40" fmla="*/ 21962 w 29570"/>
                    <a:gd name="connsiteY40" fmla="*/ 15144 h 33099"/>
                    <a:gd name="connsiteX41" fmla="*/ 21235 w 29570"/>
                    <a:gd name="connsiteY41" fmla="*/ 13932 h 33099"/>
                    <a:gd name="connsiteX42" fmla="*/ 20314 w 29570"/>
                    <a:gd name="connsiteY42" fmla="*/ 11509 h 33099"/>
                    <a:gd name="connsiteX43" fmla="*/ 24991 w 29570"/>
                    <a:gd name="connsiteY43" fmla="*/ 10637 h 33099"/>
                    <a:gd name="connsiteX44" fmla="*/ 26638 w 29570"/>
                    <a:gd name="connsiteY44" fmla="*/ 12309 h 33099"/>
                    <a:gd name="connsiteX45" fmla="*/ 22277 w 29570"/>
                    <a:gd name="connsiteY45" fmla="*/ 15386 h 33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9570" h="33099">
                      <a:moveTo>
                        <a:pt x="25233" y="9328"/>
                      </a:moveTo>
                      <a:cubicBezTo>
                        <a:pt x="23012" y="10074"/>
                        <a:pt x="20710" y="10554"/>
                        <a:pt x="18375" y="10758"/>
                      </a:cubicBezTo>
                      <a:cubicBezTo>
                        <a:pt x="16624" y="10878"/>
                        <a:pt x="15074" y="9634"/>
                        <a:pt x="14813" y="7898"/>
                      </a:cubicBezTo>
                      <a:cubicBezTo>
                        <a:pt x="14692" y="6832"/>
                        <a:pt x="23731" y="629"/>
                        <a:pt x="23731" y="629"/>
                      </a:cubicBezTo>
                      <a:lnTo>
                        <a:pt x="28577" y="799"/>
                      </a:lnTo>
                      <a:cubicBezTo>
                        <a:pt x="26989" y="181"/>
                        <a:pt x="25286" y="-84"/>
                        <a:pt x="23585" y="23"/>
                      </a:cubicBezTo>
                      <a:cubicBezTo>
                        <a:pt x="21986" y="290"/>
                        <a:pt x="15661" y="5306"/>
                        <a:pt x="14183" y="6541"/>
                      </a:cubicBezTo>
                      <a:cubicBezTo>
                        <a:pt x="12705" y="7777"/>
                        <a:pt x="14401" y="12478"/>
                        <a:pt x="19030" y="11776"/>
                      </a:cubicBezTo>
                      <a:lnTo>
                        <a:pt x="19490" y="11776"/>
                      </a:lnTo>
                      <a:lnTo>
                        <a:pt x="19490" y="11945"/>
                      </a:lnTo>
                      <a:cubicBezTo>
                        <a:pt x="19734" y="13753"/>
                        <a:pt x="19492" y="15593"/>
                        <a:pt x="18787" y="17276"/>
                      </a:cubicBezTo>
                      <a:cubicBezTo>
                        <a:pt x="18375" y="18294"/>
                        <a:pt x="17842" y="19505"/>
                        <a:pt x="16558" y="19312"/>
                      </a:cubicBezTo>
                      <a:cubicBezTo>
                        <a:pt x="15969" y="19187"/>
                        <a:pt x="15430" y="18892"/>
                        <a:pt x="15007" y="18463"/>
                      </a:cubicBezTo>
                      <a:cubicBezTo>
                        <a:pt x="14664" y="18147"/>
                        <a:pt x="14363" y="17789"/>
                        <a:pt x="14111" y="17397"/>
                      </a:cubicBezTo>
                      <a:cubicBezTo>
                        <a:pt x="13912" y="17023"/>
                        <a:pt x="13640" y="16694"/>
                        <a:pt x="13311" y="16428"/>
                      </a:cubicBezTo>
                      <a:lnTo>
                        <a:pt x="13311" y="16428"/>
                      </a:lnTo>
                      <a:cubicBezTo>
                        <a:pt x="13311" y="16428"/>
                        <a:pt x="13190" y="16428"/>
                        <a:pt x="13190" y="16646"/>
                      </a:cubicBezTo>
                      <a:cubicBezTo>
                        <a:pt x="13190" y="17325"/>
                        <a:pt x="13190" y="17979"/>
                        <a:pt x="13311" y="18633"/>
                      </a:cubicBezTo>
                      <a:cubicBezTo>
                        <a:pt x="13311" y="20644"/>
                        <a:pt x="12851" y="23697"/>
                        <a:pt x="10403" y="23770"/>
                      </a:cubicBezTo>
                      <a:cubicBezTo>
                        <a:pt x="9215" y="23818"/>
                        <a:pt x="8080" y="23273"/>
                        <a:pt x="7374" y="22316"/>
                      </a:cubicBezTo>
                      <a:cubicBezTo>
                        <a:pt x="6817" y="21614"/>
                        <a:pt x="6405" y="20790"/>
                        <a:pt x="5799" y="20135"/>
                      </a:cubicBezTo>
                      <a:cubicBezTo>
                        <a:pt x="5799" y="20135"/>
                        <a:pt x="5508" y="19893"/>
                        <a:pt x="5411" y="20135"/>
                      </a:cubicBezTo>
                      <a:cubicBezTo>
                        <a:pt x="5400" y="20191"/>
                        <a:pt x="5400" y="20249"/>
                        <a:pt x="5411" y="20305"/>
                      </a:cubicBezTo>
                      <a:cubicBezTo>
                        <a:pt x="5621" y="21761"/>
                        <a:pt x="5605" y="23240"/>
                        <a:pt x="5363" y="24691"/>
                      </a:cubicBezTo>
                      <a:cubicBezTo>
                        <a:pt x="5263" y="25700"/>
                        <a:pt x="4686" y="26600"/>
                        <a:pt x="3812" y="27114"/>
                      </a:cubicBezTo>
                      <a:cubicBezTo>
                        <a:pt x="2746" y="27550"/>
                        <a:pt x="1171" y="26678"/>
                        <a:pt x="396" y="25951"/>
                      </a:cubicBezTo>
                      <a:lnTo>
                        <a:pt x="8" y="25612"/>
                      </a:lnTo>
                      <a:cubicBezTo>
                        <a:pt x="8" y="25612"/>
                        <a:pt x="8" y="25612"/>
                        <a:pt x="8" y="25612"/>
                      </a:cubicBezTo>
                      <a:cubicBezTo>
                        <a:pt x="-3" y="25668"/>
                        <a:pt x="-3" y="25725"/>
                        <a:pt x="8" y="25781"/>
                      </a:cubicBezTo>
                      <a:cubicBezTo>
                        <a:pt x="145" y="26101"/>
                        <a:pt x="307" y="26408"/>
                        <a:pt x="492" y="26702"/>
                      </a:cubicBezTo>
                      <a:cubicBezTo>
                        <a:pt x="1534" y="28089"/>
                        <a:pt x="3445" y="28484"/>
                        <a:pt x="4951" y="27623"/>
                      </a:cubicBezTo>
                      <a:cubicBezTo>
                        <a:pt x="6302" y="26888"/>
                        <a:pt x="7091" y="25424"/>
                        <a:pt x="6962" y="23891"/>
                      </a:cubicBezTo>
                      <a:cubicBezTo>
                        <a:pt x="7859" y="25173"/>
                        <a:pt x="9380" y="25868"/>
                        <a:pt x="10936" y="25709"/>
                      </a:cubicBezTo>
                      <a:cubicBezTo>
                        <a:pt x="14353" y="25709"/>
                        <a:pt x="14765" y="23019"/>
                        <a:pt x="14741" y="20232"/>
                      </a:cubicBezTo>
                      <a:cubicBezTo>
                        <a:pt x="15290" y="20667"/>
                        <a:pt x="15957" y="20928"/>
                        <a:pt x="16655" y="20984"/>
                      </a:cubicBezTo>
                      <a:cubicBezTo>
                        <a:pt x="13658" y="24438"/>
                        <a:pt x="11612" y="28614"/>
                        <a:pt x="10718" y="33099"/>
                      </a:cubicBezTo>
                      <a:cubicBezTo>
                        <a:pt x="12900" y="28454"/>
                        <a:pt x="15904" y="24243"/>
                        <a:pt x="19587" y="20668"/>
                      </a:cubicBezTo>
                      <a:cubicBezTo>
                        <a:pt x="22544" y="17968"/>
                        <a:pt x="25915" y="15760"/>
                        <a:pt x="29570" y="14126"/>
                      </a:cubicBezTo>
                      <a:cubicBezTo>
                        <a:pt x="29570" y="14126"/>
                        <a:pt x="25427" y="11218"/>
                        <a:pt x="25233" y="9328"/>
                      </a:cubicBezTo>
                      <a:close/>
                      <a:moveTo>
                        <a:pt x="22277" y="15386"/>
                      </a:moveTo>
                      <a:lnTo>
                        <a:pt x="21962" y="15144"/>
                      </a:lnTo>
                      <a:cubicBezTo>
                        <a:pt x="21655" y="14782"/>
                        <a:pt x="21410" y="14373"/>
                        <a:pt x="21235" y="13932"/>
                      </a:cubicBezTo>
                      <a:cubicBezTo>
                        <a:pt x="20981" y="13105"/>
                        <a:pt x="20674" y="12296"/>
                        <a:pt x="20314" y="11509"/>
                      </a:cubicBezTo>
                      <a:cubicBezTo>
                        <a:pt x="23900" y="10927"/>
                        <a:pt x="24991" y="10637"/>
                        <a:pt x="24991" y="10637"/>
                      </a:cubicBezTo>
                      <a:cubicBezTo>
                        <a:pt x="25354" y="11351"/>
                        <a:pt x="25930" y="11935"/>
                        <a:pt x="26638" y="12309"/>
                      </a:cubicBezTo>
                      <a:cubicBezTo>
                        <a:pt x="25101" y="13211"/>
                        <a:pt x="23642" y="14240"/>
                        <a:pt x="22277" y="15386"/>
                      </a:cubicBezTo>
                      <a:close/>
                    </a:path>
                  </a:pathLst>
                </a:custGeom>
                <a:solidFill>
                  <a:srgbClr val="9A4A4D"/>
                </a:solidFill>
                <a:ln w="2419" cap="flat">
                  <a:noFill/>
                  <a:prstDash val="solid"/>
                  <a:miter/>
                </a:ln>
              </p:spPr>
              <p:txBody>
                <a:bodyPr rtlCol="0" anchor="ctr"/>
                <a:lstStyle/>
                <a:p>
                  <a:endParaRPr lang="en-US"/>
                </a:p>
              </p:txBody>
            </p:sp>
          </p:grpSp>
        </p:grpSp>
        <p:grpSp>
          <p:nvGrpSpPr>
            <p:cNvPr id="1660" name="Graphic 41">
              <a:extLst>
                <a:ext uri="{FF2B5EF4-FFF2-40B4-BE49-F238E27FC236}">
                  <a16:creationId xmlns="" xmlns:a16="http://schemas.microsoft.com/office/drawing/2014/main" id="{F6E8A791-0E02-4A3D-A738-BDC68B9547D7}"/>
                </a:ext>
              </a:extLst>
            </p:cNvPr>
            <p:cNvGrpSpPr/>
            <p:nvPr/>
          </p:nvGrpSpPr>
          <p:grpSpPr>
            <a:xfrm>
              <a:off x="4366641" y="2636786"/>
              <a:ext cx="120920" cy="123969"/>
              <a:chOff x="4859011" y="3966183"/>
              <a:chExt cx="120920" cy="123969"/>
            </a:xfrm>
          </p:grpSpPr>
          <p:grpSp>
            <p:nvGrpSpPr>
              <p:cNvPr id="1661" name="Graphic 41">
                <a:extLst>
                  <a:ext uri="{FF2B5EF4-FFF2-40B4-BE49-F238E27FC236}">
                    <a16:creationId xmlns="" xmlns:a16="http://schemas.microsoft.com/office/drawing/2014/main" id="{0B0ED95F-C9DF-473B-AAF1-34EED310F9AC}"/>
                  </a:ext>
                </a:extLst>
              </p:cNvPr>
              <p:cNvGrpSpPr/>
              <p:nvPr/>
            </p:nvGrpSpPr>
            <p:grpSpPr>
              <a:xfrm>
                <a:off x="4887044" y="3993902"/>
                <a:ext cx="65092" cy="96250"/>
                <a:chOff x="4887044" y="3993902"/>
                <a:chExt cx="65092" cy="96250"/>
              </a:xfrm>
            </p:grpSpPr>
            <p:sp>
              <p:nvSpPr>
                <p:cNvPr id="1662" name="Freeform: Shape 1661">
                  <a:extLst>
                    <a:ext uri="{FF2B5EF4-FFF2-40B4-BE49-F238E27FC236}">
                      <a16:creationId xmlns="" xmlns:a16="http://schemas.microsoft.com/office/drawing/2014/main" id="{51C4F83B-0F82-4380-9AB2-D923CFE385E7}"/>
                    </a:ext>
                  </a:extLst>
                </p:cNvPr>
                <p:cNvSpPr/>
                <p:nvPr/>
              </p:nvSpPr>
              <p:spPr>
                <a:xfrm>
                  <a:off x="4912102" y="4076485"/>
                  <a:ext cx="13667" cy="13667"/>
                </a:xfrm>
                <a:custGeom>
                  <a:avLst/>
                  <a:gdLst>
                    <a:gd name="connsiteX0" fmla="*/ 13667 w 13667"/>
                    <a:gd name="connsiteY0" fmla="*/ 6906 h 13667"/>
                    <a:gd name="connsiteX1" fmla="*/ 6761 w 13667"/>
                    <a:gd name="connsiteY1" fmla="*/ 13667 h 13667"/>
                    <a:gd name="connsiteX2" fmla="*/ 0 w 13667"/>
                    <a:gd name="connsiteY2" fmla="*/ 6761 h 13667"/>
                    <a:gd name="connsiteX3" fmla="*/ 6906 w 13667"/>
                    <a:gd name="connsiteY3" fmla="*/ 0 h 13667"/>
                    <a:gd name="connsiteX4" fmla="*/ 13667 w 13667"/>
                    <a:gd name="connsiteY4" fmla="*/ 6858 h 13667"/>
                    <a:gd name="connsiteX5" fmla="*/ 13667 w 13667"/>
                    <a:gd name="connsiteY5" fmla="*/ 6906 h 1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67" h="13667">
                      <a:moveTo>
                        <a:pt x="13667" y="6906"/>
                      </a:moveTo>
                      <a:cubicBezTo>
                        <a:pt x="13626" y="10679"/>
                        <a:pt x="10534" y="13706"/>
                        <a:pt x="6761" y="13667"/>
                      </a:cubicBezTo>
                      <a:cubicBezTo>
                        <a:pt x="2988" y="13626"/>
                        <a:pt x="-38" y="10534"/>
                        <a:pt x="0" y="6761"/>
                      </a:cubicBezTo>
                      <a:cubicBezTo>
                        <a:pt x="42" y="2986"/>
                        <a:pt x="3134" y="-38"/>
                        <a:pt x="6906" y="0"/>
                      </a:cubicBezTo>
                      <a:cubicBezTo>
                        <a:pt x="10667" y="27"/>
                        <a:pt x="13694" y="3097"/>
                        <a:pt x="13667" y="6858"/>
                      </a:cubicBezTo>
                      <a:cubicBezTo>
                        <a:pt x="13667" y="6872"/>
                        <a:pt x="13667" y="6889"/>
                        <a:pt x="13667" y="6906"/>
                      </a:cubicBezTo>
                      <a:close/>
                    </a:path>
                  </a:pathLst>
                </a:custGeom>
                <a:solidFill>
                  <a:srgbClr val="37474F"/>
                </a:solidFill>
                <a:ln w="2419" cap="flat">
                  <a:noFill/>
                  <a:prstDash val="solid"/>
                  <a:miter/>
                </a:ln>
              </p:spPr>
              <p:txBody>
                <a:bodyPr rtlCol="0" anchor="ctr"/>
                <a:lstStyle/>
                <a:p>
                  <a:endParaRPr lang="en-US"/>
                </a:p>
              </p:txBody>
            </p:sp>
            <p:sp>
              <p:nvSpPr>
                <p:cNvPr id="1663" name="Freeform: Shape 1662">
                  <a:extLst>
                    <a:ext uri="{FF2B5EF4-FFF2-40B4-BE49-F238E27FC236}">
                      <a16:creationId xmlns="" xmlns:a16="http://schemas.microsoft.com/office/drawing/2014/main" id="{31EE46DD-6F5B-4076-9470-32570A990E28}"/>
                    </a:ext>
                  </a:extLst>
                </p:cNvPr>
                <p:cNvSpPr/>
                <p:nvPr/>
              </p:nvSpPr>
              <p:spPr>
                <a:xfrm>
                  <a:off x="4907416" y="4072354"/>
                  <a:ext cx="23159" cy="13390"/>
                </a:xfrm>
                <a:custGeom>
                  <a:avLst/>
                  <a:gdLst>
                    <a:gd name="connsiteX0" fmla="*/ 3329 w 23159"/>
                    <a:gd name="connsiteY0" fmla="*/ 11327 h 13390"/>
                    <a:gd name="connsiteX1" fmla="*/ 3450 w 23159"/>
                    <a:gd name="connsiteY1" fmla="*/ 1877 h 13390"/>
                    <a:gd name="connsiteX2" fmla="*/ 19807 w 23159"/>
                    <a:gd name="connsiteY2" fmla="*/ 2047 h 13390"/>
                    <a:gd name="connsiteX3" fmla="*/ 19807 w 23159"/>
                    <a:gd name="connsiteY3" fmla="*/ 11497 h 13390"/>
                    <a:gd name="connsiteX4" fmla="*/ 3329 w 23159"/>
                    <a:gd name="connsiteY4" fmla="*/ 11327 h 13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9" h="13390">
                      <a:moveTo>
                        <a:pt x="3329" y="11327"/>
                      </a:moveTo>
                      <a:cubicBezTo>
                        <a:pt x="-1154" y="8662"/>
                        <a:pt x="-1105" y="4421"/>
                        <a:pt x="3450" y="1877"/>
                      </a:cubicBezTo>
                      <a:cubicBezTo>
                        <a:pt x="8616" y="-684"/>
                        <a:pt x="14696" y="-621"/>
                        <a:pt x="19807" y="2047"/>
                      </a:cubicBezTo>
                      <a:cubicBezTo>
                        <a:pt x="24289" y="4688"/>
                        <a:pt x="24265" y="8929"/>
                        <a:pt x="19807" y="11497"/>
                      </a:cubicBezTo>
                      <a:cubicBezTo>
                        <a:pt x="14604" y="14080"/>
                        <a:pt x="8478" y="14017"/>
                        <a:pt x="3329" y="11327"/>
                      </a:cubicBezTo>
                      <a:close/>
                    </a:path>
                  </a:pathLst>
                </a:custGeom>
                <a:solidFill>
                  <a:srgbClr val="455A64"/>
                </a:solidFill>
                <a:ln w="2419" cap="flat">
                  <a:noFill/>
                  <a:prstDash val="solid"/>
                  <a:miter/>
                </a:ln>
              </p:spPr>
              <p:txBody>
                <a:bodyPr rtlCol="0" anchor="ctr"/>
                <a:lstStyle/>
                <a:p>
                  <a:endParaRPr lang="en-US"/>
                </a:p>
              </p:txBody>
            </p:sp>
            <p:sp>
              <p:nvSpPr>
                <p:cNvPr id="1664" name="Freeform: Shape 1663">
                  <a:extLst>
                    <a:ext uri="{FF2B5EF4-FFF2-40B4-BE49-F238E27FC236}">
                      <a16:creationId xmlns="" xmlns:a16="http://schemas.microsoft.com/office/drawing/2014/main" id="{EB8E6F5D-AEF5-4DB1-A6EA-202DAD68E045}"/>
                    </a:ext>
                  </a:extLst>
                </p:cNvPr>
                <p:cNvSpPr/>
                <p:nvPr/>
              </p:nvSpPr>
              <p:spPr>
                <a:xfrm>
                  <a:off x="4907074" y="4069566"/>
                  <a:ext cx="23853" cy="13741"/>
                </a:xfrm>
                <a:custGeom>
                  <a:avLst/>
                  <a:gdLst>
                    <a:gd name="connsiteX0" fmla="*/ 3453 w 23853"/>
                    <a:gd name="connsiteY0" fmla="*/ 11644 h 13741"/>
                    <a:gd name="connsiteX1" fmla="*/ 3453 w 23853"/>
                    <a:gd name="connsiteY1" fmla="*/ 1952 h 13741"/>
                    <a:gd name="connsiteX2" fmla="*/ 20415 w 23853"/>
                    <a:gd name="connsiteY2" fmla="*/ 2121 h 13741"/>
                    <a:gd name="connsiteX3" fmla="*/ 20294 w 23853"/>
                    <a:gd name="connsiteY3" fmla="*/ 11814 h 13741"/>
                    <a:gd name="connsiteX4" fmla="*/ 3453 w 23853"/>
                    <a:gd name="connsiteY4" fmla="*/ 11644 h 13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53" h="13741">
                      <a:moveTo>
                        <a:pt x="3453" y="11644"/>
                      </a:moveTo>
                      <a:cubicBezTo>
                        <a:pt x="-1175" y="8906"/>
                        <a:pt x="-1127" y="4544"/>
                        <a:pt x="3453" y="1952"/>
                      </a:cubicBezTo>
                      <a:cubicBezTo>
                        <a:pt x="8808" y="-709"/>
                        <a:pt x="15113" y="-646"/>
                        <a:pt x="20415" y="2121"/>
                      </a:cubicBezTo>
                      <a:cubicBezTo>
                        <a:pt x="25043" y="4859"/>
                        <a:pt x="24995" y="9221"/>
                        <a:pt x="20294" y="11814"/>
                      </a:cubicBezTo>
                      <a:cubicBezTo>
                        <a:pt x="14973" y="14443"/>
                        <a:pt x="8719" y="14380"/>
                        <a:pt x="3453" y="11644"/>
                      </a:cubicBezTo>
                      <a:close/>
                    </a:path>
                  </a:pathLst>
                </a:custGeom>
                <a:solidFill>
                  <a:srgbClr val="37474F"/>
                </a:solidFill>
                <a:ln w="2419" cap="flat">
                  <a:noFill/>
                  <a:prstDash val="solid"/>
                  <a:miter/>
                </a:ln>
              </p:spPr>
              <p:txBody>
                <a:bodyPr rtlCol="0" anchor="ctr"/>
                <a:lstStyle/>
                <a:p>
                  <a:endParaRPr lang="en-US"/>
                </a:p>
              </p:txBody>
            </p:sp>
            <p:sp>
              <p:nvSpPr>
                <p:cNvPr id="1665" name="Freeform: Shape 1664">
                  <a:extLst>
                    <a:ext uri="{FF2B5EF4-FFF2-40B4-BE49-F238E27FC236}">
                      <a16:creationId xmlns="" xmlns:a16="http://schemas.microsoft.com/office/drawing/2014/main" id="{0D6F2CF7-3434-4FD3-AB8D-51864391106A}"/>
                    </a:ext>
                  </a:extLst>
                </p:cNvPr>
                <p:cNvSpPr/>
                <p:nvPr/>
              </p:nvSpPr>
              <p:spPr>
                <a:xfrm>
                  <a:off x="4906720" y="4066637"/>
                  <a:ext cx="24552" cy="14195"/>
                </a:xfrm>
                <a:custGeom>
                  <a:avLst/>
                  <a:gdLst>
                    <a:gd name="connsiteX0" fmla="*/ 3589 w 24552"/>
                    <a:gd name="connsiteY0" fmla="*/ 12029 h 14195"/>
                    <a:gd name="connsiteX1" fmla="*/ 3589 w 24552"/>
                    <a:gd name="connsiteY1" fmla="*/ 1997 h 14195"/>
                    <a:gd name="connsiteX2" fmla="*/ 20963 w 24552"/>
                    <a:gd name="connsiteY2" fmla="*/ 2167 h 14195"/>
                    <a:gd name="connsiteX3" fmla="*/ 20963 w 24552"/>
                    <a:gd name="connsiteY3" fmla="*/ 12198 h 14195"/>
                    <a:gd name="connsiteX4" fmla="*/ 3589 w 24552"/>
                    <a:gd name="connsiteY4" fmla="*/ 12029 h 1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2" h="14195">
                      <a:moveTo>
                        <a:pt x="3589" y="12029"/>
                      </a:moveTo>
                      <a:cubicBezTo>
                        <a:pt x="-1257" y="9194"/>
                        <a:pt x="-1136" y="4759"/>
                        <a:pt x="3589" y="1997"/>
                      </a:cubicBezTo>
                      <a:cubicBezTo>
                        <a:pt x="9075" y="-724"/>
                        <a:pt x="15531" y="-661"/>
                        <a:pt x="20963" y="2167"/>
                      </a:cubicBezTo>
                      <a:cubicBezTo>
                        <a:pt x="25810" y="5002"/>
                        <a:pt x="25689" y="9436"/>
                        <a:pt x="20963" y="12198"/>
                      </a:cubicBezTo>
                      <a:cubicBezTo>
                        <a:pt x="15477" y="14920"/>
                        <a:pt x="9022" y="14857"/>
                        <a:pt x="3589" y="12029"/>
                      </a:cubicBezTo>
                      <a:close/>
                    </a:path>
                  </a:pathLst>
                </a:custGeom>
                <a:solidFill>
                  <a:srgbClr val="455A64"/>
                </a:solidFill>
                <a:ln w="2419" cap="flat">
                  <a:noFill/>
                  <a:prstDash val="solid"/>
                  <a:miter/>
                </a:ln>
              </p:spPr>
              <p:txBody>
                <a:bodyPr rtlCol="0" anchor="ctr"/>
                <a:lstStyle/>
                <a:p>
                  <a:endParaRPr lang="en-US"/>
                </a:p>
              </p:txBody>
            </p:sp>
            <p:sp>
              <p:nvSpPr>
                <p:cNvPr id="1666" name="Freeform: Shape 1665">
                  <a:extLst>
                    <a:ext uri="{FF2B5EF4-FFF2-40B4-BE49-F238E27FC236}">
                      <a16:creationId xmlns="" xmlns:a16="http://schemas.microsoft.com/office/drawing/2014/main" id="{69EA01E7-BB99-43FE-B0FD-71E283DE252C}"/>
                    </a:ext>
                  </a:extLst>
                </p:cNvPr>
                <p:cNvSpPr/>
                <p:nvPr/>
              </p:nvSpPr>
              <p:spPr>
                <a:xfrm>
                  <a:off x="4906432" y="4063654"/>
                  <a:ext cx="25185" cy="14602"/>
                </a:xfrm>
                <a:custGeom>
                  <a:avLst/>
                  <a:gdLst>
                    <a:gd name="connsiteX0" fmla="*/ 3635 w 25185"/>
                    <a:gd name="connsiteY0" fmla="*/ 12395 h 14602"/>
                    <a:gd name="connsiteX1" fmla="*/ 3635 w 25185"/>
                    <a:gd name="connsiteY1" fmla="*/ 2048 h 14602"/>
                    <a:gd name="connsiteX2" fmla="*/ 21566 w 25185"/>
                    <a:gd name="connsiteY2" fmla="*/ 2242 h 14602"/>
                    <a:gd name="connsiteX3" fmla="*/ 21445 w 25185"/>
                    <a:gd name="connsiteY3" fmla="*/ 12589 h 14602"/>
                    <a:gd name="connsiteX4" fmla="*/ 3635 w 25185"/>
                    <a:gd name="connsiteY4" fmla="*/ 12395 h 14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85" h="14602">
                      <a:moveTo>
                        <a:pt x="3635" y="12395"/>
                      </a:moveTo>
                      <a:cubicBezTo>
                        <a:pt x="-1212" y="9487"/>
                        <a:pt x="-1212" y="4859"/>
                        <a:pt x="3635" y="2048"/>
                      </a:cubicBezTo>
                      <a:cubicBezTo>
                        <a:pt x="9300" y="-749"/>
                        <a:pt x="15961" y="-678"/>
                        <a:pt x="21566" y="2242"/>
                      </a:cubicBezTo>
                      <a:cubicBezTo>
                        <a:pt x="26412" y="5149"/>
                        <a:pt x="26412" y="9778"/>
                        <a:pt x="21445" y="12589"/>
                      </a:cubicBezTo>
                      <a:cubicBezTo>
                        <a:pt x="15811" y="15341"/>
                        <a:pt x="9208" y="15269"/>
                        <a:pt x="3635" y="12395"/>
                      </a:cubicBezTo>
                      <a:close/>
                    </a:path>
                  </a:pathLst>
                </a:custGeom>
                <a:solidFill>
                  <a:srgbClr val="37474F"/>
                </a:solidFill>
                <a:ln w="2419" cap="flat">
                  <a:noFill/>
                  <a:prstDash val="solid"/>
                  <a:miter/>
                </a:ln>
              </p:spPr>
              <p:txBody>
                <a:bodyPr rtlCol="0" anchor="ctr"/>
                <a:lstStyle/>
                <a:p>
                  <a:endParaRPr lang="en-US"/>
                </a:p>
              </p:txBody>
            </p:sp>
            <p:sp>
              <p:nvSpPr>
                <p:cNvPr id="1667" name="Freeform: Shape 1666">
                  <a:extLst>
                    <a:ext uri="{FF2B5EF4-FFF2-40B4-BE49-F238E27FC236}">
                      <a16:creationId xmlns="" xmlns:a16="http://schemas.microsoft.com/office/drawing/2014/main" id="{0E27B71C-3403-4AAC-9019-3B391CD071D7}"/>
                    </a:ext>
                  </a:extLst>
                </p:cNvPr>
                <p:cNvSpPr/>
                <p:nvPr/>
              </p:nvSpPr>
              <p:spPr>
                <a:xfrm>
                  <a:off x="4906154" y="4060644"/>
                  <a:ext cx="25767" cy="14898"/>
                </a:xfrm>
                <a:custGeom>
                  <a:avLst/>
                  <a:gdLst>
                    <a:gd name="connsiteX0" fmla="*/ 3744 w 25767"/>
                    <a:gd name="connsiteY0" fmla="*/ 12642 h 14898"/>
                    <a:gd name="connsiteX1" fmla="*/ 3744 w 25767"/>
                    <a:gd name="connsiteY1" fmla="*/ 2101 h 14898"/>
                    <a:gd name="connsiteX2" fmla="*/ 22039 w 25767"/>
                    <a:gd name="connsiteY2" fmla="*/ 2295 h 14898"/>
                    <a:gd name="connsiteX3" fmla="*/ 21917 w 25767"/>
                    <a:gd name="connsiteY3" fmla="*/ 12836 h 14898"/>
                    <a:gd name="connsiteX4" fmla="*/ 3744 w 25767"/>
                    <a:gd name="connsiteY4" fmla="*/ 12642 h 1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67" h="14898">
                      <a:moveTo>
                        <a:pt x="3744" y="12642"/>
                      </a:moveTo>
                      <a:cubicBezTo>
                        <a:pt x="-1272" y="9686"/>
                        <a:pt x="-1224" y="4961"/>
                        <a:pt x="3744" y="2101"/>
                      </a:cubicBezTo>
                      <a:cubicBezTo>
                        <a:pt x="9521" y="-768"/>
                        <a:pt x="16322" y="-695"/>
                        <a:pt x="22039" y="2295"/>
                      </a:cubicBezTo>
                      <a:cubicBezTo>
                        <a:pt x="27055" y="5252"/>
                        <a:pt x="27006" y="9977"/>
                        <a:pt x="21917" y="12836"/>
                      </a:cubicBezTo>
                      <a:cubicBezTo>
                        <a:pt x="16170" y="15652"/>
                        <a:pt x="9429" y="15581"/>
                        <a:pt x="3744" y="12642"/>
                      </a:cubicBezTo>
                      <a:close/>
                    </a:path>
                  </a:pathLst>
                </a:custGeom>
                <a:solidFill>
                  <a:srgbClr val="455A64"/>
                </a:solidFill>
                <a:ln w="2419" cap="flat">
                  <a:noFill/>
                  <a:prstDash val="solid"/>
                  <a:miter/>
                </a:ln>
              </p:spPr>
              <p:txBody>
                <a:bodyPr rtlCol="0" anchor="ctr"/>
                <a:lstStyle/>
                <a:p>
                  <a:endParaRPr lang="en-US"/>
                </a:p>
              </p:txBody>
            </p:sp>
            <p:sp>
              <p:nvSpPr>
                <p:cNvPr id="1668" name="Freeform: Shape 1667">
                  <a:extLst>
                    <a:ext uri="{FF2B5EF4-FFF2-40B4-BE49-F238E27FC236}">
                      <a16:creationId xmlns="" xmlns:a16="http://schemas.microsoft.com/office/drawing/2014/main" id="{85588588-8B4C-4ADC-B2B5-F94C13BC2579}"/>
                    </a:ext>
                  </a:extLst>
                </p:cNvPr>
                <p:cNvSpPr/>
                <p:nvPr/>
              </p:nvSpPr>
              <p:spPr>
                <a:xfrm>
                  <a:off x="4887044" y="3993902"/>
                  <a:ext cx="65092" cy="79611"/>
                </a:xfrm>
                <a:custGeom>
                  <a:avLst/>
                  <a:gdLst>
                    <a:gd name="connsiteX0" fmla="*/ 32837 w 65092"/>
                    <a:gd name="connsiteY0" fmla="*/ 2 h 79611"/>
                    <a:gd name="connsiteX1" fmla="*/ 5 w 65092"/>
                    <a:gd name="connsiteY1" fmla="*/ 32107 h 79611"/>
                    <a:gd name="connsiteX2" fmla="*/ 3 w 65092"/>
                    <a:gd name="connsiteY2" fmla="*/ 32279 h 79611"/>
                    <a:gd name="connsiteX3" fmla="*/ 20866 w 65092"/>
                    <a:gd name="connsiteY3" fmla="*/ 73012 h 79611"/>
                    <a:gd name="connsiteX4" fmla="*/ 24089 w 65092"/>
                    <a:gd name="connsiteY4" fmla="*/ 77616 h 79611"/>
                    <a:gd name="connsiteX5" fmla="*/ 39961 w 65092"/>
                    <a:gd name="connsiteY5" fmla="*/ 77785 h 79611"/>
                    <a:gd name="connsiteX6" fmla="*/ 43281 w 65092"/>
                    <a:gd name="connsiteY6" fmla="*/ 73254 h 79611"/>
                    <a:gd name="connsiteX7" fmla="*/ 43281 w 65092"/>
                    <a:gd name="connsiteY7" fmla="*/ 73254 h 79611"/>
                    <a:gd name="connsiteX8" fmla="*/ 65089 w 65092"/>
                    <a:gd name="connsiteY8" fmla="*/ 32981 h 79611"/>
                    <a:gd name="connsiteX9" fmla="*/ 33035 w 65092"/>
                    <a:gd name="connsiteY9" fmla="*/ 5 h 79611"/>
                    <a:gd name="connsiteX10" fmla="*/ 32837 w 65092"/>
                    <a:gd name="connsiteY10" fmla="*/ 2 h 7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092" h="79611">
                      <a:moveTo>
                        <a:pt x="32837" y="2"/>
                      </a:moveTo>
                      <a:cubicBezTo>
                        <a:pt x="14905" y="-199"/>
                        <a:pt x="206" y="14175"/>
                        <a:pt x="5" y="32107"/>
                      </a:cubicBezTo>
                      <a:cubicBezTo>
                        <a:pt x="3" y="32165"/>
                        <a:pt x="3" y="32220"/>
                        <a:pt x="3" y="32279"/>
                      </a:cubicBezTo>
                      <a:cubicBezTo>
                        <a:pt x="-288" y="58085"/>
                        <a:pt x="20963" y="62616"/>
                        <a:pt x="20866" y="73012"/>
                      </a:cubicBezTo>
                      <a:cubicBezTo>
                        <a:pt x="21021" y="75018"/>
                        <a:pt x="22257" y="76782"/>
                        <a:pt x="24089" y="77616"/>
                      </a:cubicBezTo>
                      <a:cubicBezTo>
                        <a:pt x="29047" y="80216"/>
                        <a:pt x="34950" y="80279"/>
                        <a:pt x="39961" y="77785"/>
                      </a:cubicBezTo>
                      <a:cubicBezTo>
                        <a:pt x="41812" y="76995"/>
                        <a:pt x="43087" y="75258"/>
                        <a:pt x="43281" y="73254"/>
                      </a:cubicBezTo>
                      <a:lnTo>
                        <a:pt x="43281" y="73254"/>
                      </a:lnTo>
                      <a:cubicBezTo>
                        <a:pt x="43402" y="62835"/>
                        <a:pt x="64750" y="58715"/>
                        <a:pt x="65089" y="32981"/>
                      </a:cubicBezTo>
                      <a:cubicBezTo>
                        <a:pt x="65343" y="15023"/>
                        <a:pt x="50993" y="259"/>
                        <a:pt x="33035" y="5"/>
                      </a:cubicBezTo>
                      <a:cubicBezTo>
                        <a:pt x="32970" y="5"/>
                        <a:pt x="32902" y="2"/>
                        <a:pt x="32837" y="2"/>
                      </a:cubicBezTo>
                      <a:close/>
                    </a:path>
                  </a:pathLst>
                </a:custGeom>
                <a:solidFill>
                  <a:srgbClr val="BA68C8"/>
                </a:solidFill>
                <a:ln w="2419" cap="flat">
                  <a:noFill/>
                  <a:prstDash val="solid"/>
                  <a:miter/>
                </a:ln>
              </p:spPr>
              <p:txBody>
                <a:bodyPr rtlCol="0" anchor="ctr"/>
                <a:lstStyle/>
                <a:p>
                  <a:endParaRPr lang="en-US"/>
                </a:p>
              </p:txBody>
            </p:sp>
            <p:sp>
              <p:nvSpPr>
                <p:cNvPr id="1669" name="Freeform: Shape 1668">
                  <a:extLst>
                    <a:ext uri="{FF2B5EF4-FFF2-40B4-BE49-F238E27FC236}">
                      <a16:creationId xmlns="" xmlns:a16="http://schemas.microsoft.com/office/drawing/2014/main" id="{FA8DABFD-F88B-4613-BEEC-FB55F1D23D1B}"/>
                    </a:ext>
                  </a:extLst>
                </p:cNvPr>
                <p:cNvSpPr/>
                <p:nvPr/>
              </p:nvSpPr>
              <p:spPr>
                <a:xfrm>
                  <a:off x="4887044" y="3993902"/>
                  <a:ext cx="65092" cy="79611"/>
                </a:xfrm>
                <a:custGeom>
                  <a:avLst/>
                  <a:gdLst>
                    <a:gd name="connsiteX0" fmla="*/ 32837 w 65092"/>
                    <a:gd name="connsiteY0" fmla="*/ 2 h 79611"/>
                    <a:gd name="connsiteX1" fmla="*/ 5 w 65092"/>
                    <a:gd name="connsiteY1" fmla="*/ 32107 h 79611"/>
                    <a:gd name="connsiteX2" fmla="*/ 3 w 65092"/>
                    <a:gd name="connsiteY2" fmla="*/ 32279 h 79611"/>
                    <a:gd name="connsiteX3" fmla="*/ 20866 w 65092"/>
                    <a:gd name="connsiteY3" fmla="*/ 73012 h 79611"/>
                    <a:gd name="connsiteX4" fmla="*/ 24089 w 65092"/>
                    <a:gd name="connsiteY4" fmla="*/ 77616 h 79611"/>
                    <a:gd name="connsiteX5" fmla="*/ 39961 w 65092"/>
                    <a:gd name="connsiteY5" fmla="*/ 77785 h 79611"/>
                    <a:gd name="connsiteX6" fmla="*/ 43281 w 65092"/>
                    <a:gd name="connsiteY6" fmla="*/ 73254 h 79611"/>
                    <a:gd name="connsiteX7" fmla="*/ 43281 w 65092"/>
                    <a:gd name="connsiteY7" fmla="*/ 73254 h 79611"/>
                    <a:gd name="connsiteX8" fmla="*/ 65089 w 65092"/>
                    <a:gd name="connsiteY8" fmla="*/ 32981 h 79611"/>
                    <a:gd name="connsiteX9" fmla="*/ 33035 w 65092"/>
                    <a:gd name="connsiteY9" fmla="*/ 5 h 79611"/>
                    <a:gd name="connsiteX10" fmla="*/ 32837 w 65092"/>
                    <a:gd name="connsiteY10" fmla="*/ 2 h 7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092" h="79611">
                      <a:moveTo>
                        <a:pt x="32837" y="2"/>
                      </a:moveTo>
                      <a:cubicBezTo>
                        <a:pt x="14905" y="-199"/>
                        <a:pt x="206" y="14175"/>
                        <a:pt x="5" y="32107"/>
                      </a:cubicBezTo>
                      <a:cubicBezTo>
                        <a:pt x="3" y="32165"/>
                        <a:pt x="3" y="32220"/>
                        <a:pt x="3" y="32279"/>
                      </a:cubicBezTo>
                      <a:cubicBezTo>
                        <a:pt x="-288" y="58085"/>
                        <a:pt x="20963" y="62616"/>
                        <a:pt x="20866" y="73012"/>
                      </a:cubicBezTo>
                      <a:cubicBezTo>
                        <a:pt x="21021" y="75018"/>
                        <a:pt x="22257" y="76782"/>
                        <a:pt x="24089" y="77616"/>
                      </a:cubicBezTo>
                      <a:cubicBezTo>
                        <a:pt x="29047" y="80216"/>
                        <a:pt x="34950" y="80279"/>
                        <a:pt x="39961" y="77785"/>
                      </a:cubicBezTo>
                      <a:cubicBezTo>
                        <a:pt x="41812" y="76995"/>
                        <a:pt x="43087" y="75258"/>
                        <a:pt x="43281" y="73254"/>
                      </a:cubicBezTo>
                      <a:lnTo>
                        <a:pt x="43281" y="73254"/>
                      </a:lnTo>
                      <a:cubicBezTo>
                        <a:pt x="43402" y="62835"/>
                        <a:pt x="64750" y="58715"/>
                        <a:pt x="65089" y="32981"/>
                      </a:cubicBezTo>
                      <a:cubicBezTo>
                        <a:pt x="65343" y="15023"/>
                        <a:pt x="50993" y="259"/>
                        <a:pt x="33035" y="5"/>
                      </a:cubicBezTo>
                      <a:cubicBezTo>
                        <a:pt x="32970" y="5"/>
                        <a:pt x="32902" y="2"/>
                        <a:pt x="32837" y="2"/>
                      </a:cubicBezTo>
                      <a:close/>
                    </a:path>
                  </a:pathLst>
                </a:custGeom>
                <a:solidFill>
                  <a:srgbClr val="FFFFFF"/>
                </a:solidFill>
                <a:ln w="2419" cap="flat">
                  <a:noFill/>
                  <a:prstDash val="solid"/>
                  <a:miter/>
                </a:ln>
              </p:spPr>
              <p:txBody>
                <a:bodyPr rtlCol="0" anchor="ctr"/>
                <a:lstStyle/>
                <a:p>
                  <a:endParaRPr lang="en-US"/>
                </a:p>
              </p:txBody>
            </p:sp>
            <p:sp>
              <p:nvSpPr>
                <p:cNvPr id="1670" name="Freeform: Shape 1669">
                  <a:extLst>
                    <a:ext uri="{FF2B5EF4-FFF2-40B4-BE49-F238E27FC236}">
                      <a16:creationId xmlns="" xmlns:a16="http://schemas.microsoft.com/office/drawing/2014/main" id="{C6E4335C-0528-4A77-8A64-CF3A0F1731CD}"/>
                    </a:ext>
                  </a:extLst>
                </p:cNvPr>
                <p:cNvSpPr/>
                <p:nvPr/>
              </p:nvSpPr>
              <p:spPr>
                <a:xfrm>
                  <a:off x="4910676" y="4061766"/>
                  <a:ext cx="16810" cy="9738"/>
                </a:xfrm>
                <a:custGeom>
                  <a:avLst/>
                  <a:gdLst>
                    <a:gd name="connsiteX0" fmla="*/ 2444 w 16810"/>
                    <a:gd name="connsiteY0" fmla="*/ 8249 h 9738"/>
                    <a:gd name="connsiteX1" fmla="*/ 2444 w 16810"/>
                    <a:gd name="connsiteY1" fmla="*/ 1368 h 9738"/>
                    <a:gd name="connsiteX2" fmla="*/ 14366 w 16810"/>
                    <a:gd name="connsiteY2" fmla="*/ 1489 h 9738"/>
                    <a:gd name="connsiteX3" fmla="*/ 14366 w 16810"/>
                    <a:gd name="connsiteY3" fmla="*/ 8371 h 9738"/>
                    <a:gd name="connsiteX4" fmla="*/ 2444 w 16810"/>
                    <a:gd name="connsiteY4" fmla="*/ 8249 h 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0" h="9738">
                      <a:moveTo>
                        <a:pt x="2444" y="8249"/>
                      </a:moveTo>
                      <a:cubicBezTo>
                        <a:pt x="-827" y="6311"/>
                        <a:pt x="-803" y="3234"/>
                        <a:pt x="2444" y="1368"/>
                      </a:cubicBezTo>
                      <a:cubicBezTo>
                        <a:pt x="6210" y="-498"/>
                        <a:pt x="10640" y="-452"/>
                        <a:pt x="14366" y="1489"/>
                      </a:cubicBezTo>
                      <a:cubicBezTo>
                        <a:pt x="17638" y="3427"/>
                        <a:pt x="17613" y="6505"/>
                        <a:pt x="14366" y="8371"/>
                      </a:cubicBezTo>
                      <a:cubicBezTo>
                        <a:pt x="10601" y="10236"/>
                        <a:pt x="6171" y="10190"/>
                        <a:pt x="2444" y="8249"/>
                      </a:cubicBezTo>
                      <a:close/>
                    </a:path>
                  </a:pathLst>
                </a:custGeom>
                <a:solidFill>
                  <a:srgbClr val="BA68C8"/>
                </a:solidFill>
                <a:ln w="2419" cap="flat">
                  <a:noFill/>
                  <a:prstDash val="solid"/>
                  <a:miter/>
                </a:ln>
              </p:spPr>
              <p:txBody>
                <a:bodyPr rtlCol="0" anchor="ctr"/>
                <a:lstStyle/>
                <a:p>
                  <a:endParaRPr lang="en-US"/>
                </a:p>
              </p:txBody>
            </p:sp>
            <p:sp>
              <p:nvSpPr>
                <p:cNvPr id="1671" name="Freeform: Shape 1670">
                  <a:extLst>
                    <a:ext uri="{FF2B5EF4-FFF2-40B4-BE49-F238E27FC236}">
                      <a16:creationId xmlns="" xmlns:a16="http://schemas.microsoft.com/office/drawing/2014/main" id="{CD9EB42C-DF39-4786-AC1E-E7DE66A56232}"/>
                    </a:ext>
                  </a:extLst>
                </p:cNvPr>
                <p:cNvSpPr/>
                <p:nvPr/>
              </p:nvSpPr>
              <p:spPr>
                <a:xfrm>
                  <a:off x="4902842" y="4025770"/>
                  <a:ext cx="32893" cy="40101"/>
                </a:xfrm>
                <a:custGeom>
                  <a:avLst/>
                  <a:gdLst>
                    <a:gd name="connsiteX0" fmla="*/ 20625 w 32893"/>
                    <a:gd name="connsiteY0" fmla="*/ 40102 h 40101"/>
                    <a:gd name="connsiteX1" fmla="*/ 19535 w 32893"/>
                    <a:gd name="connsiteY1" fmla="*/ 39011 h 40101"/>
                    <a:gd name="connsiteX2" fmla="*/ 21958 w 32893"/>
                    <a:gd name="connsiteY2" fmla="*/ 20450 h 40101"/>
                    <a:gd name="connsiteX3" fmla="*/ 23630 w 32893"/>
                    <a:gd name="connsiteY3" fmla="*/ 15313 h 40101"/>
                    <a:gd name="connsiteX4" fmla="*/ 20819 w 32893"/>
                    <a:gd name="connsiteY4" fmla="*/ 13907 h 40101"/>
                    <a:gd name="connsiteX5" fmla="*/ 16554 w 32893"/>
                    <a:gd name="connsiteY5" fmla="*/ 10224 h 40101"/>
                    <a:gd name="connsiteX6" fmla="*/ 12217 w 32893"/>
                    <a:gd name="connsiteY6" fmla="*/ 13810 h 40101"/>
                    <a:gd name="connsiteX7" fmla="*/ 9357 w 32893"/>
                    <a:gd name="connsiteY7" fmla="*/ 15167 h 40101"/>
                    <a:gd name="connsiteX8" fmla="*/ 10932 w 32893"/>
                    <a:gd name="connsiteY8" fmla="*/ 20353 h 40101"/>
                    <a:gd name="connsiteX9" fmla="*/ 13016 w 32893"/>
                    <a:gd name="connsiteY9" fmla="*/ 38939 h 40101"/>
                    <a:gd name="connsiteX10" fmla="*/ 11877 w 32893"/>
                    <a:gd name="connsiteY10" fmla="*/ 40005 h 40101"/>
                    <a:gd name="connsiteX11" fmla="*/ 10809 w 32893"/>
                    <a:gd name="connsiteY11" fmla="*/ 38941 h 40101"/>
                    <a:gd name="connsiteX12" fmla="*/ 10811 w 32893"/>
                    <a:gd name="connsiteY12" fmla="*/ 38866 h 40101"/>
                    <a:gd name="connsiteX13" fmla="*/ 8776 w 32893"/>
                    <a:gd name="connsiteY13" fmla="*/ 20838 h 40101"/>
                    <a:gd name="connsiteX14" fmla="*/ 7201 w 32893"/>
                    <a:gd name="connsiteY14" fmla="*/ 15676 h 40101"/>
                    <a:gd name="connsiteX15" fmla="*/ 1070 w 32893"/>
                    <a:gd name="connsiteY15" fmla="*/ 13810 h 40101"/>
                    <a:gd name="connsiteX16" fmla="*/ 634 w 32893"/>
                    <a:gd name="connsiteY16" fmla="*/ 9255 h 40101"/>
                    <a:gd name="connsiteX17" fmla="*/ 3663 w 32893"/>
                    <a:gd name="connsiteY17" fmla="*/ 8019 h 40101"/>
                    <a:gd name="connsiteX18" fmla="*/ 8509 w 32893"/>
                    <a:gd name="connsiteY18" fmla="*/ 13132 h 40101"/>
                    <a:gd name="connsiteX19" fmla="*/ 11078 w 32893"/>
                    <a:gd name="connsiteY19" fmla="*/ 11920 h 40101"/>
                    <a:gd name="connsiteX20" fmla="*/ 15246 w 32893"/>
                    <a:gd name="connsiteY20" fmla="*/ 8431 h 40101"/>
                    <a:gd name="connsiteX21" fmla="*/ 13695 w 32893"/>
                    <a:gd name="connsiteY21" fmla="*/ 2204 h 40101"/>
                    <a:gd name="connsiteX22" fmla="*/ 17562 w 32893"/>
                    <a:gd name="connsiteY22" fmla="*/ 134 h 40101"/>
                    <a:gd name="connsiteX23" fmla="*/ 19632 w 32893"/>
                    <a:gd name="connsiteY23" fmla="*/ 2204 h 40101"/>
                    <a:gd name="connsiteX24" fmla="*/ 17960 w 32893"/>
                    <a:gd name="connsiteY24" fmla="*/ 8383 h 40101"/>
                    <a:gd name="connsiteX25" fmla="*/ 22031 w 32893"/>
                    <a:gd name="connsiteY25" fmla="*/ 11969 h 40101"/>
                    <a:gd name="connsiteX26" fmla="*/ 24454 w 32893"/>
                    <a:gd name="connsiteY26" fmla="*/ 13229 h 40101"/>
                    <a:gd name="connsiteX27" fmla="*/ 29300 w 32893"/>
                    <a:gd name="connsiteY27" fmla="*/ 8237 h 40101"/>
                    <a:gd name="connsiteX28" fmla="*/ 32281 w 32893"/>
                    <a:gd name="connsiteY28" fmla="*/ 9521 h 40101"/>
                    <a:gd name="connsiteX29" fmla="*/ 31772 w 32893"/>
                    <a:gd name="connsiteY29" fmla="*/ 14077 h 40101"/>
                    <a:gd name="connsiteX30" fmla="*/ 25593 w 32893"/>
                    <a:gd name="connsiteY30" fmla="*/ 15797 h 40101"/>
                    <a:gd name="connsiteX31" fmla="*/ 23896 w 32893"/>
                    <a:gd name="connsiteY31" fmla="*/ 20935 h 40101"/>
                    <a:gd name="connsiteX32" fmla="*/ 21473 w 32893"/>
                    <a:gd name="connsiteY32" fmla="*/ 38914 h 40101"/>
                    <a:gd name="connsiteX33" fmla="*/ 20383 w 32893"/>
                    <a:gd name="connsiteY33" fmla="*/ 40029 h 40101"/>
                    <a:gd name="connsiteX34" fmla="*/ 3106 w 32893"/>
                    <a:gd name="connsiteY34" fmla="*/ 10103 h 40101"/>
                    <a:gd name="connsiteX35" fmla="*/ 2451 w 32893"/>
                    <a:gd name="connsiteY35" fmla="*/ 10515 h 40101"/>
                    <a:gd name="connsiteX36" fmla="*/ 2742 w 32893"/>
                    <a:gd name="connsiteY36" fmla="*/ 12260 h 40101"/>
                    <a:gd name="connsiteX37" fmla="*/ 6256 w 32893"/>
                    <a:gd name="connsiteY37" fmla="*/ 13471 h 40101"/>
                    <a:gd name="connsiteX38" fmla="*/ 3251 w 32893"/>
                    <a:gd name="connsiteY38" fmla="*/ 10127 h 40101"/>
                    <a:gd name="connsiteX39" fmla="*/ 26877 w 32893"/>
                    <a:gd name="connsiteY39" fmla="*/ 13689 h 40101"/>
                    <a:gd name="connsiteX40" fmla="*/ 30415 w 32893"/>
                    <a:gd name="connsiteY40" fmla="*/ 12550 h 40101"/>
                    <a:gd name="connsiteX41" fmla="*/ 30730 w 32893"/>
                    <a:gd name="connsiteY41" fmla="*/ 10806 h 40101"/>
                    <a:gd name="connsiteX42" fmla="*/ 29954 w 32893"/>
                    <a:gd name="connsiteY42" fmla="*/ 10394 h 40101"/>
                    <a:gd name="connsiteX43" fmla="*/ 26877 w 32893"/>
                    <a:gd name="connsiteY43" fmla="*/ 13762 h 40101"/>
                    <a:gd name="connsiteX44" fmla="*/ 16675 w 32893"/>
                    <a:gd name="connsiteY44" fmla="*/ 2179 h 40101"/>
                    <a:gd name="connsiteX45" fmla="*/ 15827 w 32893"/>
                    <a:gd name="connsiteY45" fmla="*/ 2761 h 40101"/>
                    <a:gd name="connsiteX46" fmla="*/ 16651 w 32893"/>
                    <a:gd name="connsiteY46" fmla="*/ 6396 h 40101"/>
                    <a:gd name="connsiteX47" fmla="*/ 17523 w 32893"/>
                    <a:gd name="connsiteY47" fmla="*/ 2785 h 40101"/>
                    <a:gd name="connsiteX48" fmla="*/ 16675 w 32893"/>
                    <a:gd name="connsiteY48" fmla="*/ 2252 h 4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2893" h="40101">
                      <a:moveTo>
                        <a:pt x="20625" y="40102"/>
                      </a:moveTo>
                      <a:cubicBezTo>
                        <a:pt x="20022" y="40102"/>
                        <a:pt x="19535" y="39615"/>
                        <a:pt x="19535" y="39011"/>
                      </a:cubicBezTo>
                      <a:cubicBezTo>
                        <a:pt x="19600" y="32750"/>
                        <a:pt x="20414" y="26517"/>
                        <a:pt x="21958" y="20450"/>
                      </a:cubicBezTo>
                      <a:cubicBezTo>
                        <a:pt x="22401" y="18703"/>
                        <a:pt x="22961" y="16987"/>
                        <a:pt x="23630" y="15313"/>
                      </a:cubicBezTo>
                      <a:cubicBezTo>
                        <a:pt x="22648" y="14937"/>
                        <a:pt x="21708" y="14467"/>
                        <a:pt x="20819" y="13907"/>
                      </a:cubicBezTo>
                      <a:cubicBezTo>
                        <a:pt x="19222" y="12899"/>
                        <a:pt x="17785" y="11659"/>
                        <a:pt x="16554" y="10224"/>
                      </a:cubicBezTo>
                      <a:cubicBezTo>
                        <a:pt x="15299" y="11634"/>
                        <a:pt x="13838" y="12844"/>
                        <a:pt x="12217" y="13810"/>
                      </a:cubicBezTo>
                      <a:cubicBezTo>
                        <a:pt x="11315" y="14365"/>
                        <a:pt x="10358" y="14821"/>
                        <a:pt x="9357" y="15167"/>
                      </a:cubicBezTo>
                      <a:cubicBezTo>
                        <a:pt x="10007" y="16856"/>
                        <a:pt x="10533" y="18589"/>
                        <a:pt x="10932" y="20353"/>
                      </a:cubicBezTo>
                      <a:cubicBezTo>
                        <a:pt x="12357" y="26445"/>
                        <a:pt x="13055" y="32682"/>
                        <a:pt x="13016" y="38939"/>
                      </a:cubicBezTo>
                      <a:cubicBezTo>
                        <a:pt x="12990" y="39544"/>
                        <a:pt x="12483" y="40019"/>
                        <a:pt x="11877" y="40005"/>
                      </a:cubicBezTo>
                      <a:cubicBezTo>
                        <a:pt x="11289" y="40007"/>
                        <a:pt x="10811" y="39530"/>
                        <a:pt x="10809" y="38941"/>
                      </a:cubicBezTo>
                      <a:cubicBezTo>
                        <a:pt x="10809" y="38917"/>
                        <a:pt x="10809" y="38890"/>
                        <a:pt x="10811" y="38866"/>
                      </a:cubicBezTo>
                      <a:cubicBezTo>
                        <a:pt x="10840" y="32798"/>
                        <a:pt x="10157" y="26748"/>
                        <a:pt x="8776" y="20838"/>
                      </a:cubicBezTo>
                      <a:cubicBezTo>
                        <a:pt x="8381" y="19081"/>
                        <a:pt x="7855" y="17356"/>
                        <a:pt x="7201" y="15676"/>
                      </a:cubicBezTo>
                      <a:cubicBezTo>
                        <a:pt x="4974" y="16103"/>
                        <a:pt x="2682" y="15405"/>
                        <a:pt x="1070" y="13810"/>
                      </a:cubicBezTo>
                      <a:cubicBezTo>
                        <a:pt x="-170" y="12604"/>
                        <a:pt x="-355" y="10675"/>
                        <a:pt x="634" y="9255"/>
                      </a:cubicBezTo>
                      <a:cubicBezTo>
                        <a:pt x="1303" y="8271"/>
                        <a:pt x="2497" y="7784"/>
                        <a:pt x="3663" y="8019"/>
                      </a:cubicBezTo>
                      <a:cubicBezTo>
                        <a:pt x="5383" y="8383"/>
                        <a:pt x="7055" y="10200"/>
                        <a:pt x="8509" y="13132"/>
                      </a:cubicBezTo>
                      <a:cubicBezTo>
                        <a:pt x="9411" y="12834"/>
                        <a:pt x="10273" y="12427"/>
                        <a:pt x="11078" y="11920"/>
                      </a:cubicBezTo>
                      <a:cubicBezTo>
                        <a:pt x="12650" y="10995"/>
                        <a:pt x="14058" y="9817"/>
                        <a:pt x="15246" y="8431"/>
                      </a:cubicBezTo>
                      <a:cubicBezTo>
                        <a:pt x="13908" y="6650"/>
                        <a:pt x="13348" y="4404"/>
                        <a:pt x="13695" y="2204"/>
                      </a:cubicBezTo>
                      <a:cubicBezTo>
                        <a:pt x="14192" y="563"/>
                        <a:pt x="15924" y="-363"/>
                        <a:pt x="17562" y="134"/>
                      </a:cubicBezTo>
                      <a:cubicBezTo>
                        <a:pt x="18556" y="435"/>
                        <a:pt x="19331" y="1212"/>
                        <a:pt x="19632" y="2204"/>
                      </a:cubicBezTo>
                      <a:cubicBezTo>
                        <a:pt x="19939" y="4404"/>
                        <a:pt x="19334" y="6635"/>
                        <a:pt x="17960" y="8383"/>
                      </a:cubicBezTo>
                      <a:cubicBezTo>
                        <a:pt x="19113" y="9793"/>
                        <a:pt x="20487" y="11004"/>
                        <a:pt x="22031" y="11969"/>
                      </a:cubicBezTo>
                      <a:cubicBezTo>
                        <a:pt x="22794" y="12468"/>
                        <a:pt x="23606" y="12890"/>
                        <a:pt x="24454" y="13229"/>
                      </a:cubicBezTo>
                      <a:cubicBezTo>
                        <a:pt x="25956" y="10321"/>
                        <a:pt x="27652" y="8552"/>
                        <a:pt x="29300" y="8237"/>
                      </a:cubicBezTo>
                      <a:cubicBezTo>
                        <a:pt x="30463" y="8012"/>
                        <a:pt x="31646" y="8521"/>
                        <a:pt x="32281" y="9521"/>
                      </a:cubicBezTo>
                      <a:cubicBezTo>
                        <a:pt x="33262" y="10956"/>
                        <a:pt x="33044" y="12894"/>
                        <a:pt x="31772" y="14077"/>
                      </a:cubicBezTo>
                      <a:cubicBezTo>
                        <a:pt x="30119" y="15630"/>
                        <a:pt x="27810" y="16272"/>
                        <a:pt x="25593" y="15797"/>
                      </a:cubicBezTo>
                      <a:cubicBezTo>
                        <a:pt x="24912" y="17469"/>
                        <a:pt x="24345" y="19185"/>
                        <a:pt x="23896" y="20935"/>
                      </a:cubicBezTo>
                      <a:cubicBezTo>
                        <a:pt x="22399" y="26816"/>
                        <a:pt x="21587" y="32847"/>
                        <a:pt x="21473" y="38914"/>
                      </a:cubicBezTo>
                      <a:cubicBezTo>
                        <a:pt x="21473" y="39520"/>
                        <a:pt x="20989" y="40017"/>
                        <a:pt x="20383" y="40029"/>
                      </a:cubicBezTo>
                      <a:close/>
                      <a:moveTo>
                        <a:pt x="3106" y="10103"/>
                      </a:moveTo>
                      <a:cubicBezTo>
                        <a:pt x="2829" y="10115"/>
                        <a:pt x="2580" y="10270"/>
                        <a:pt x="2451" y="10515"/>
                      </a:cubicBezTo>
                      <a:cubicBezTo>
                        <a:pt x="1918" y="11242"/>
                        <a:pt x="2451" y="12017"/>
                        <a:pt x="2742" y="12260"/>
                      </a:cubicBezTo>
                      <a:cubicBezTo>
                        <a:pt x="3675" y="13163"/>
                        <a:pt x="4962" y="13607"/>
                        <a:pt x="6256" y="13471"/>
                      </a:cubicBezTo>
                      <a:cubicBezTo>
                        <a:pt x="5117" y="11290"/>
                        <a:pt x="3978" y="10273"/>
                        <a:pt x="3251" y="10127"/>
                      </a:cubicBezTo>
                      <a:close/>
                      <a:moveTo>
                        <a:pt x="26877" y="13689"/>
                      </a:moveTo>
                      <a:cubicBezTo>
                        <a:pt x="28166" y="13837"/>
                        <a:pt x="29455" y="13420"/>
                        <a:pt x="30415" y="12550"/>
                      </a:cubicBezTo>
                      <a:cubicBezTo>
                        <a:pt x="30609" y="12332"/>
                        <a:pt x="31263" y="11557"/>
                        <a:pt x="30730" y="10806"/>
                      </a:cubicBezTo>
                      <a:cubicBezTo>
                        <a:pt x="30197" y="10055"/>
                        <a:pt x="30172" y="10345"/>
                        <a:pt x="29954" y="10394"/>
                      </a:cubicBezTo>
                      <a:cubicBezTo>
                        <a:pt x="29227" y="10612"/>
                        <a:pt x="28064" y="11605"/>
                        <a:pt x="26877" y="13762"/>
                      </a:cubicBezTo>
                      <a:close/>
                      <a:moveTo>
                        <a:pt x="16675" y="2179"/>
                      </a:moveTo>
                      <a:cubicBezTo>
                        <a:pt x="16283" y="2119"/>
                        <a:pt x="15912" y="2373"/>
                        <a:pt x="15827" y="2761"/>
                      </a:cubicBezTo>
                      <a:cubicBezTo>
                        <a:pt x="15658" y="4033"/>
                        <a:pt x="15951" y="5322"/>
                        <a:pt x="16651" y="6396"/>
                      </a:cubicBezTo>
                      <a:cubicBezTo>
                        <a:pt x="17364" y="5334"/>
                        <a:pt x="17674" y="4055"/>
                        <a:pt x="17523" y="2785"/>
                      </a:cubicBezTo>
                      <a:cubicBezTo>
                        <a:pt x="17427" y="2494"/>
                        <a:pt x="17257" y="2252"/>
                        <a:pt x="16675" y="2252"/>
                      </a:cubicBezTo>
                      <a:close/>
                    </a:path>
                  </a:pathLst>
                </a:custGeom>
                <a:solidFill>
                  <a:srgbClr val="FFFFFF"/>
                </a:solidFill>
                <a:ln w="2419" cap="flat">
                  <a:noFill/>
                  <a:prstDash val="solid"/>
                  <a:miter/>
                </a:ln>
              </p:spPr>
              <p:txBody>
                <a:bodyPr rtlCol="0" anchor="ctr"/>
                <a:lstStyle/>
                <a:p>
                  <a:endParaRPr lang="en-US"/>
                </a:p>
              </p:txBody>
            </p:sp>
          </p:grpSp>
          <p:sp>
            <p:nvSpPr>
              <p:cNvPr id="1672" name="Freeform: Shape 1671">
                <a:extLst>
                  <a:ext uri="{FF2B5EF4-FFF2-40B4-BE49-F238E27FC236}">
                    <a16:creationId xmlns="" xmlns:a16="http://schemas.microsoft.com/office/drawing/2014/main" id="{9BF6072A-FA1B-40D0-8EBF-22EE7AA627B5}"/>
                  </a:ext>
                </a:extLst>
              </p:cNvPr>
              <p:cNvSpPr/>
              <p:nvPr/>
            </p:nvSpPr>
            <p:spPr>
              <a:xfrm>
                <a:off x="4917530" y="3966183"/>
                <a:ext cx="4266" cy="15357"/>
              </a:xfrm>
              <a:custGeom>
                <a:avLst/>
                <a:gdLst>
                  <a:gd name="connsiteX0" fmla="*/ 2690 w 4266"/>
                  <a:gd name="connsiteY0" fmla="*/ 15339 h 15357"/>
                  <a:gd name="connsiteX1" fmla="*/ 2132 w 4266"/>
                  <a:gd name="connsiteY1" fmla="*/ 15339 h 15357"/>
                  <a:gd name="connsiteX2" fmla="*/ 0 w 4266"/>
                  <a:gd name="connsiteY2" fmla="*/ 13206 h 15357"/>
                  <a:gd name="connsiteX3" fmla="*/ 0 w 4266"/>
                  <a:gd name="connsiteY3" fmla="*/ 2132 h 15357"/>
                  <a:gd name="connsiteX4" fmla="*/ 2132 w 4266"/>
                  <a:gd name="connsiteY4" fmla="*/ 0 h 15357"/>
                  <a:gd name="connsiteX5" fmla="*/ 4265 w 4266"/>
                  <a:gd name="connsiteY5" fmla="*/ 2132 h 15357"/>
                  <a:gd name="connsiteX6" fmla="*/ 4265 w 4266"/>
                  <a:gd name="connsiteY6" fmla="*/ 13206 h 15357"/>
                  <a:gd name="connsiteX7" fmla="*/ 2690 w 4266"/>
                  <a:gd name="connsiteY7" fmla="*/ 15339 h 1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6" h="15357">
                    <a:moveTo>
                      <a:pt x="2690" y="15339"/>
                    </a:moveTo>
                    <a:cubicBezTo>
                      <a:pt x="2506" y="15364"/>
                      <a:pt x="2317" y="15364"/>
                      <a:pt x="2132" y="15339"/>
                    </a:cubicBezTo>
                    <a:cubicBezTo>
                      <a:pt x="955" y="15339"/>
                      <a:pt x="0" y="14384"/>
                      <a:pt x="0" y="13206"/>
                    </a:cubicBezTo>
                    <a:lnTo>
                      <a:pt x="0" y="2132"/>
                    </a:lnTo>
                    <a:cubicBezTo>
                      <a:pt x="0" y="955"/>
                      <a:pt x="955" y="0"/>
                      <a:pt x="2132" y="0"/>
                    </a:cubicBezTo>
                    <a:cubicBezTo>
                      <a:pt x="3310" y="0"/>
                      <a:pt x="4265" y="955"/>
                      <a:pt x="4265" y="2132"/>
                    </a:cubicBezTo>
                    <a:lnTo>
                      <a:pt x="4265" y="13206"/>
                    </a:lnTo>
                    <a:cubicBezTo>
                      <a:pt x="4299" y="14197"/>
                      <a:pt x="3647" y="15080"/>
                      <a:pt x="2690" y="15339"/>
                    </a:cubicBezTo>
                    <a:close/>
                  </a:path>
                </a:pathLst>
              </a:custGeom>
              <a:solidFill>
                <a:srgbClr val="E0E0E0"/>
              </a:solidFill>
              <a:ln w="2419" cap="flat">
                <a:noFill/>
                <a:prstDash val="solid"/>
                <a:miter/>
              </a:ln>
            </p:spPr>
            <p:txBody>
              <a:bodyPr rtlCol="0" anchor="ctr"/>
              <a:lstStyle/>
              <a:p>
                <a:endParaRPr lang="en-US"/>
              </a:p>
            </p:txBody>
          </p:sp>
          <p:sp>
            <p:nvSpPr>
              <p:cNvPr id="1673" name="Freeform: Shape 1672">
                <a:extLst>
                  <a:ext uri="{FF2B5EF4-FFF2-40B4-BE49-F238E27FC236}">
                    <a16:creationId xmlns="" xmlns:a16="http://schemas.microsoft.com/office/drawing/2014/main" id="{99C5AE8D-6C29-46FC-913F-901F64837DCC}"/>
                  </a:ext>
                </a:extLst>
              </p:cNvPr>
              <p:cNvSpPr/>
              <p:nvPr/>
            </p:nvSpPr>
            <p:spPr>
              <a:xfrm>
                <a:off x="4888459" y="3974059"/>
                <a:ext cx="9653" cy="13768"/>
              </a:xfrm>
              <a:custGeom>
                <a:avLst/>
                <a:gdLst>
                  <a:gd name="connsiteX0" fmla="*/ 8111 w 9653"/>
                  <a:gd name="connsiteY0" fmla="*/ 13690 h 13768"/>
                  <a:gd name="connsiteX1" fmla="*/ 5688 w 9653"/>
                  <a:gd name="connsiteY1" fmla="*/ 12696 h 13768"/>
                  <a:gd name="connsiteX2" fmla="*/ 187 w 9653"/>
                  <a:gd name="connsiteY2" fmla="*/ 3004 h 13768"/>
                  <a:gd name="connsiteX3" fmla="*/ 1263 w 9653"/>
                  <a:gd name="connsiteY3" fmla="*/ 186 h 13768"/>
                  <a:gd name="connsiteX4" fmla="*/ 3870 w 9653"/>
                  <a:gd name="connsiteY4" fmla="*/ 895 h 13768"/>
                  <a:gd name="connsiteX5" fmla="*/ 9371 w 9653"/>
                  <a:gd name="connsiteY5" fmla="*/ 10588 h 13768"/>
                  <a:gd name="connsiteX6" fmla="*/ 8600 w 9653"/>
                  <a:gd name="connsiteY6" fmla="*/ 13469 h 13768"/>
                  <a:gd name="connsiteX7" fmla="*/ 8595 w 9653"/>
                  <a:gd name="connsiteY7" fmla="*/ 13472 h 13768"/>
                  <a:gd name="connsiteX8" fmla="*/ 8111 w 9653"/>
                  <a:gd name="connsiteY8" fmla="*/ 13690 h 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53" h="13768">
                    <a:moveTo>
                      <a:pt x="8111" y="13690"/>
                    </a:moveTo>
                    <a:cubicBezTo>
                      <a:pt x="7171" y="13951"/>
                      <a:pt x="6172" y="13542"/>
                      <a:pt x="5688" y="12696"/>
                    </a:cubicBezTo>
                    <a:lnTo>
                      <a:pt x="187" y="3004"/>
                    </a:lnTo>
                    <a:cubicBezTo>
                      <a:pt x="-295" y="1929"/>
                      <a:pt x="187" y="667"/>
                      <a:pt x="1263" y="186"/>
                    </a:cubicBezTo>
                    <a:cubicBezTo>
                      <a:pt x="2189" y="-229"/>
                      <a:pt x="3281" y="68"/>
                      <a:pt x="3870" y="895"/>
                    </a:cubicBezTo>
                    <a:lnTo>
                      <a:pt x="9371" y="10588"/>
                    </a:lnTo>
                    <a:cubicBezTo>
                      <a:pt x="9952" y="11596"/>
                      <a:pt x="9608" y="12885"/>
                      <a:pt x="8600" y="13469"/>
                    </a:cubicBezTo>
                    <a:cubicBezTo>
                      <a:pt x="8600" y="13469"/>
                      <a:pt x="8598" y="13472"/>
                      <a:pt x="8595" y="13472"/>
                    </a:cubicBezTo>
                    <a:cubicBezTo>
                      <a:pt x="8443" y="13561"/>
                      <a:pt x="8280" y="13634"/>
                      <a:pt x="8111" y="13690"/>
                    </a:cubicBezTo>
                    <a:close/>
                  </a:path>
                </a:pathLst>
              </a:custGeom>
              <a:solidFill>
                <a:srgbClr val="E0E0E0"/>
              </a:solidFill>
              <a:ln w="2419" cap="flat">
                <a:noFill/>
                <a:prstDash val="solid"/>
                <a:miter/>
              </a:ln>
            </p:spPr>
            <p:txBody>
              <a:bodyPr rtlCol="0" anchor="ctr"/>
              <a:lstStyle/>
              <a:p>
                <a:endParaRPr lang="en-US"/>
              </a:p>
            </p:txBody>
          </p:sp>
          <p:sp>
            <p:nvSpPr>
              <p:cNvPr id="1674" name="Freeform: Shape 1673">
                <a:extLst>
                  <a:ext uri="{FF2B5EF4-FFF2-40B4-BE49-F238E27FC236}">
                    <a16:creationId xmlns="" xmlns:a16="http://schemas.microsoft.com/office/drawing/2014/main" id="{021DE47B-A3D2-4BF1-ADAB-6F62E56DF451}"/>
                  </a:ext>
                </a:extLst>
              </p:cNvPr>
              <p:cNvSpPr/>
              <p:nvPr/>
            </p:nvSpPr>
            <p:spPr>
              <a:xfrm>
                <a:off x="4867077" y="3995280"/>
                <a:ext cx="13686" cy="9768"/>
              </a:xfrm>
              <a:custGeom>
                <a:avLst/>
                <a:gdLst>
                  <a:gd name="connsiteX0" fmla="*/ 12119 w 13686"/>
                  <a:gd name="connsiteY0" fmla="*/ 9697 h 9768"/>
                  <a:gd name="connsiteX1" fmla="*/ 10495 w 13686"/>
                  <a:gd name="connsiteY1" fmla="*/ 9479 h 9768"/>
                  <a:gd name="connsiteX2" fmla="*/ 948 w 13686"/>
                  <a:gd name="connsiteY2" fmla="*/ 3906 h 9768"/>
                  <a:gd name="connsiteX3" fmla="*/ 359 w 13686"/>
                  <a:gd name="connsiteY3" fmla="*/ 947 h 9768"/>
                  <a:gd name="connsiteX4" fmla="*/ 3081 w 13686"/>
                  <a:gd name="connsiteY4" fmla="*/ 223 h 9768"/>
                  <a:gd name="connsiteX5" fmla="*/ 12652 w 13686"/>
                  <a:gd name="connsiteY5" fmla="*/ 5796 h 9768"/>
                  <a:gd name="connsiteX6" fmla="*/ 13403 w 13686"/>
                  <a:gd name="connsiteY6" fmla="*/ 8704 h 9768"/>
                  <a:gd name="connsiteX7" fmla="*/ 12119 w 13686"/>
                  <a:gd name="connsiteY7" fmla="*/ 9697 h 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86" h="9768">
                    <a:moveTo>
                      <a:pt x="12119" y="9697"/>
                    </a:moveTo>
                    <a:cubicBezTo>
                      <a:pt x="11571" y="9843"/>
                      <a:pt x="10985" y="9765"/>
                      <a:pt x="10495" y="9479"/>
                    </a:cubicBezTo>
                    <a:lnTo>
                      <a:pt x="948" y="3906"/>
                    </a:lnTo>
                    <a:cubicBezTo>
                      <a:pt x="-31" y="3252"/>
                      <a:pt x="-295" y="1926"/>
                      <a:pt x="359" y="947"/>
                    </a:cubicBezTo>
                    <a:cubicBezTo>
                      <a:pt x="955" y="58"/>
                      <a:pt x="2121" y="-255"/>
                      <a:pt x="3081" y="223"/>
                    </a:cubicBezTo>
                    <a:lnTo>
                      <a:pt x="12652" y="5796"/>
                    </a:lnTo>
                    <a:cubicBezTo>
                      <a:pt x="13648" y="6404"/>
                      <a:pt x="13980" y="7691"/>
                      <a:pt x="13403" y="8704"/>
                    </a:cubicBezTo>
                    <a:cubicBezTo>
                      <a:pt x="13125" y="9193"/>
                      <a:pt x="12662" y="9552"/>
                      <a:pt x="12119" y="9697"/>
                    </a:cubicBezTo>
                    <a:close/>
                  </a:path>
                </a:pathLst>
              </a:custGeom>
              <a:solidFill>
                <a:srgbClr val="E0E0E0"/>
              </a:solidFill>
              <a:ln w="2419" cap="flat">
                <a:noFill/>
                <a:prstDash val="solid"/>
                <a:miter/>
              </a:ln>
            </p:spPr>
            <p:txBody>
              <a:bodyPr rtlCol="0" anchor="ctr"/>
              <a:lstStyle/>
              <a:p>
                <a:endParaRPr lang="en-US"/>
              </a:p>
            </p:txBody>
          </p:sp>
          <p:sp>
            <p:nvSpPr>
              <p:cNvPr id="1675" name="Freeform: Shape 1674">
                <a:extLst>
                  <a:ext uri="{FF2B5EF4-FFF2-40B4-BE49-F238E27FC236}">
                    <a16:creationId xmlns="" xmlns:a16="http://schemas.microsoft.com/office/drawing/2014/main" id="{79ECED82-A9B6-45BF-98A7-C1DF10662D31}"/>
                  </a:ext>
                </a:extLst>
              </p:cNvPr>
              <p:cNvSpPr/>
              <p:nvPr/>
            </p:nvSpPr>
            <p:spPr>
              <a:xfrm>
                <a:off x="4859011" y="4024339"/>
                <a:ext cx="15319" cy="4282"/>
              </a:xfrm>
              <a:custGeom>
                <a:avLst/>
                <a:gdLst>
                  <a:gd name="connsiteX0" fmla="*/ 13764 w 15319"/>
                  <a:gd name="connsiteY0" fmla="*/ 4265 h 4282"/>
                  <a:gd name="connsiteX1" fmla="*/ 13206 w 15319"/>
                  <a:gd name="connsiteY1" fmla="*/ 4265 h 4282"/>
                  <a:gd name="connsiteX2" fmla="*/ 2132 w 15319"/>
                  <a:gd name="connsiteY2" fmla="*/ 4265 h 4282"/>
                  <a:gd name="connsiteX3" fmla="*/ 0 w 15319"/>
                  <a:gd name="connsiteY3" fmla="*/ 2132 h 4282"/>
                  <a:gd name="connsiteX4" fmla="*/ 2132 w 15319"/>
                  <a:gd name="connsiteY4" fmla="*/ 0 h 4282"/>
                  <a:gd name="connsiteX5" fmla="*/ 13182 w 15319"/>
                  <a:gd name="connsiteY5" fmla="*/ 0 h 4282"/>
                  <a:gd name="connsiteX6" fmla="*/ 15319 w 15319"/>
                  <a:gd name="connsiteY6" fmla="*/ 2128 h 4282"/>
                  <a:gd name="connsiteX7" fmla="*/ 13739 w 15319"/>
                  <a:gd name="connsiteY7" fmla="*/ 4192 h 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19" h="4282">
                    <a:moveTo>
                      <a:pt x="13764" y="4265"/>
                    </a:moveTo>
                    <a:cubicBezTo>
                      <a:pt x="13579" y="4289"/>
                      <a:pt x="13390" y="4289"/>
                      <a:pt x="13206" y="4265"/>
                    </a:cubicBezTo>
                    <a:lnTo>
                      <a:pt x="2132" y="4265"/>
                    </a:lnTo>
                    <a:cubicBezTo>
                      <a:pt x="955" y="4265"/>
                      <a:pt x="0" y="3310"/>
                      <a:pt x="0" y="2132"/>
                    </a:cubicBezTo>
                    <a:cubicBezTo>
                      <a:pt x="0" y="955"/>
                      <a:pt x="955" y="0"/>
                      <a:pt x="2132" y="0"/>
                    </a:cubicBezTo>
                    <a:lnTo>
                      <a:pt x="13182" y="0"/>
                    </a:lnTo>
                    <a:cubicBezTo>
                      <a:pt x="14360" y="-2"/>
                      <a:pt x="15317" y="950"/>
                      <a:pt x="15319" y="2128"/>
                    </a:cubicBezTo>
                    <a:cubicBezTo>
                      <a:pt x="15322" y="3094"/>
                      <a:pt x="14675" y="3942"/>
                      <a:pt x="13739" y="4192"/>
                    </a:cubicBezTo>
                    <a:close/>
                  </a:path>
                </a:pathLst>
              </a:custGeom>
              <a:solidFill>
                <a:srgbClr val="E0E0E0"/>
              </a:solidFill>
              <a:ln w="2419" cap="flat">
                <a:noFill/>
                <a:prstDash val="solid"/>
                <a:miter/>
              </a:ln>
            </p:spPr>
            <p:txBody>
              <a:bodyPr rtlCol="0" anchor="ctr"/>
              <a:lstStyle/>
              <a:p>
                <a:endParaRPr lang="en-US"/>
              </a:p>
            </p:txBody>
          </p:sp>
          <p:sp>
            <p:nvSpPr>
              <p:cNvPr id="1676" name="Freeform: Shape 1675">
                <a:extLst>
                  <a:ext uri="{FF2B5EF4-FFF2-40B4-BE49-F238E27FC236}">
                    <a16:creationId xmlns="" xmlns:a16="http://schemas.microsoft.com/office/drawing/2014/main" id="{9922C65F-B3F0-44B1-9232-8D988891E00D}"/>
                  </a:ext>
                </a:extLst>
              </p:cNvPr>
              <p:cNvSpPr/>
              <p:nvPr/>
            </p:nvSpPr>
            <p:spPr>
              <a:xfrm>
                <a:off x="4958152" y="4048374"/>
                <a:ext cx="13821" cy="9839"/>
              </a:xfrm>
              <a:custGeom>
                <a:avLst/>
                <a:gdLst>
                  <a:gd name="connsiteX0" fmla="*/ 12251 w 13821"/>
                  <a:gd name="connsiteY0" fmla="*/ 9768 h 9839"/>
                  <a:gd name="connsiteX1" fmla="*/ 10628 w 13821"/>
                  <a:gd name="connsiteY1" fmla="*/ 9550 h 9839"/>
                  <a:gd name="connsiteX2" fmla="*/ 1057 w 13821"/>
                  <a:gd name="connsiteY2" fmla="*/ 3976 h 9839"/>
                  <a:gd name="connsiteX3" fmla="*/ 293 w 13821"/>
                  <a:gd name="connsiteY3" fmla="*/ 1057 h 9839"/>
                  <a:gd name="connsiteX4" fmla="*/ 3213 w 13821"/>
                  <a:gd name="connsiteY4" fmla="*/ 293 h 9839"/>
                  <a:gd name="connsiteX5" fmla="*/ 12760 w 13821"/>
                  <a:gd name="connsiteY5" fmla="*/ 5866 h 9839"/>
                  <a:gd name="connsiteX6" fmla="*/ 13536 w 13821"/>
                  <a:gd name="connsiteY6" fmla="*/ 8774 h 9839"/>
                  <a:gd name="connsiteX7" fmla="*/ 12251 w 13821"/>
                  <a:gd name="connsiteY7" fmla="*/ 9768 h 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21" h="9839">
                    <a:moveTo>
                      <a:pt x="12251" y="9768"/>
                    </a:moveTo>
                    <a:cubicBezTo>
                      <a:pt x="11704" y="9913"/>
                      <a:pt x="11117" y="9836"/>
                      <a:pt x="10628" y="9550"/>
                    </a:cubicBezTo>
                    <a:lnTo>
                      <a:pt x="1057" y="3976"/>
                    </a:lnTo>
                    <a:cubicBezTo>
                      <a:pt x="39" y="3380"/>
                      <a:pt x="-303" y="2074"/>
                      <a:pt x="293" y="1057"/>
                    </a:cubicBezTo>
                    <a:cubicBezTo>
                      <a:pt x="889" y="39"/>
                      <a:pt x="2195" y="-303"/>
                      <a:pt x="3213" y="293"/>
                    </a:cubicBezTo>
                    <a:lnTo>
                      <a:pt x="12760" y="5866"/>
                    </a:lnTo>
                    <a:cubicBezTo>
                      <a:pt x="13776" y="6458"/>
                      <a:pt x="14122" y="7757"/>
                      <a:pt x="13536" y="8774"/>
                    </a:cubicBezTo>
                    <a:cubicBezTo>
                      <a:pt x="13257" y="9264"/>
                      <a:pt x="12794" y="9622"/>
                      <a:pt x="12251" y="9768"/>
                    </a:cubicBezTo>
                    <a:close/>
                  </a:path>
                </a:pathLst>
              </a:custGeom>
              <a:solidFill>
                <a:srgbClr val="E0E0E0"/>
              </a:solidFill>
              <a:ln w="2419" cap="flat">
                <a:noFill/>
                <a:prstDash val="solid"/>
                <a:miter/>
              </a:ln>
            </p:spPr>
            <p:txBody>
              <a:bodyPr rtlCol="0" anchor="ctr"/>
              <a:lstStyle/>
              <a:p>
                <a:endParaRPr lang="en-US"/>
              </a:p>
            </p:txBody>
          </p:sp>
          <p:sp>
            <p:nvSpPr>
              <p:cNvPr id="1677" name="Freeform: Shape 1676">
                <a:extLst>
                  <a:ext uri="{FF2B5EF4-FFF2-40B4-BE49-F238E27FC236}">
                    <a16:creationId xmlns="" xmlns:a16="http://schemas.microsoft.com/office/drawing/2014/main" id="{DA721C6E-2154-435A-AC05-3E1DD90B9D16}"/>
                  </a:ext>
                </a:extLst>
              </p:cNvPr>
              <p:cNvSpPr/>
              <p:nvPr/>
            </p:nvSpPr>
            <p:spPr>
              <a:xfrm>
                <a:off x="4867207" y="4048306"/>
                <a:ext cx="14070" cy="9906"/>
              </a:xfrm>
              <a:custGeom>
                <a:avLst/>
                <a:gdLst>
                  <a:gd name="connsiteX0" fmla="*/ 1691 w 14070"/>
                  <a:gd name="connsiteY0" fmla="*/ 9835 h 9906"/>
                  <a:gd name="connsiteX1" fmla="*/ 3314 w 14070"/>
                  <a:gd name="connsiteY1" fmla="*/ 9617 h 9906"/>
                  <a:gd name="connsiteX2" fmla="*/ 12886 w 14070"/>
                  <a:gd name="connsiteY2" fmla="*/ 4044 h 9906"/>
                  <a:gd name="connsiteX3" fmla="*/ 13848 w 14070"/>
                  <a:gd name="connsiteY3" fmla="*/ 1187 h 9906"/>
                  <a:gd name="connsiteX4" fmla="*/ 10991 w 14070"/>
                  <a:gd name="connsiteY4" fmla="*/ 223 h 9906"/>
                  <a:gd name="connsiteX5" fmla="*/ 10753 w 14070"/>
                  <a:gd name="connsiteY5" fmla="*/ 361 h 9906"/>
                  <a:gd name="connsiteX6" fmla="*/ 1061 w 14070"/>
                  <a:gd name="connsiteY6" fmla="*/ 5934 h 9906"/>
                  <a:gd name="connsiteX7" fmla="*/ 285 w 14070"/>
                  <a:gd name="connsiteY7" fmla="*/ 8842 h 9906"/>
                  <a:gd name="connsiteX8" fmla="*/ 1691 w 14070"/>
                  <a:gd name="connsiteY8" fmla="*/ 9835 h 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70" h="9906">
                    <a:moveTo>
                      <a:pt x="1691" y="9835"/>
                    </a:moveTo>
                    <a:cubicBezTo>
                      <a:pt x="2238" y="9981"/>
                      <a:pt x="2825" y="9903"/>
                      <a:pt x="3314" y="9617"/>
                    </a:cubicBezTo>
                    <a:lnTo>
                      <a:pt x="12886" y="4044"/>
                    </a:lnTo>
                    <a:cubicBezTo>
                      <a:pt x="13940" y="3520"/>
                      <a:pt x="14371" y="2241"/>
                      <a:pt x="13848" y="1187"/>
                    </a:cubicBezTo>
                    <a:cubicBezTo>
                      <a:pt x="13324" y="130"/>
                      <a:pt x="12045" y="-301"/>
                      <a:pt x="10991" y="223"/>
                    </a:cubicBezTo>
                    <a:cubicBezTo>
                      <a:pt x="10908" y="264"/>
                      <a:pt x="10828" y="310"/>
                      <a:pt x="10753" y="361"/>
                    </a:cubicBezTo>
                    <a:lnTo>
                      <a:pt x="1061" y="5934"/>
                    </a:lnTo>
                    <a:cubicBezTo>
                      <a:pt x="45" y="6525"/>
                      <a:pt x="-301" y="7824"/>
                      <a:pt x="285" y="8842"/>
                    </a:cubicBezTo>
                    <a:cubicBezTo>
                      <a:pt x="603" y="9348"/>
                      <a:pt x="1109" y="9704"/>
                      <a:pt x="1691" y="9835"/>
                    </a:cubicBezTo>
                    <a:close/>
                  </a:path>
                </a:pathLst>
              </a:custGeom>
              <a:solidFill>
                <a:srgbClr val="E0E0E0"/>
              </a:solidFill>
              <a:ln w="2419" cap="flat">
                <a:noFill/>
                <a:prstDash val="solid"/>
                <a:miter/>
              </a:ln>
            </p:spPr>
            <p:txBody>
              <a:bodyPr rtlCol="0" anchor="ctr"/>
              <a:lstStyle/>
              <a:p>
                <a:endParaRPr lang="en-US"/>
              </a:p>
            </p:txBody>
          </p:sp>
          <p:sp>
            <p:nvSpPr>
              <p:cNvPr id="1678" name="Freeform: Shape 1677">
                <a:extLst>
                  <a:ext uri="{FF2B5EF4-FFF2-40B4-BE49-F238E27FC236}">
                    <a16:creationId xmlns="" xmlns:a16="http://schemas.microsoft.com/office/drawing/2014/main" id="{38CB8C1A-F9F6-4E06-ACA9-58EC73F3D4A3}"/>
                  </a:ext>
                </a:extLst>
              </p:cNvPr>
              <p:cNvSpPr/>
              <p:nvPr/>
            </p:nvSpPr>
            <p:spPr>
              <a:xfrm>
                <a:off x="4964588" y="4024775"/>
                <a:ext cx="15343" cy="4258"/>
              </a:xfrm>
              <a:custGeom>
                <a:avLst/>
                <a:gdLst>
                  <a:gd name="connsiteX0" fmla="*/ 13764 w 15343"/>
                  <a:gd name="connsiteY0" fmla="*/ 4241 h 4258"/>
                  <a:gd name="connsiteX1" fmla="*/ 13182 w 15343"/>
                  <a:gd name="connsiteY1" fmla="*/ 4241 h 4258"/>
                  <a:gd name="connsiteX2" fmla="*/ 2108 w 15343"/>
                  <a:gd name="connsiteY2" fmla="*/ 4241 h 4258"/>
                  <a:gd name="connsiteX3" fmla="*/ 0 w 15343"/>
                  <a:gd name="connsiteY3" fmla="*/ 2108 h 4258"/>
                  <a:gd name="connsiteX4" fmla="*/ 2108 w 15343"/>
                  <a:gd name="connsiteY4" fmla="*/ 0 h 4258"/>
                  <a:gd name="connsiteX5" fmla="*/ 2132 w 15343"/>
                  <a:gd name="connsiteY5" fmla="*/ 0 h 4258"/>
                  <a:gd name="connsiteX6" fmla="*/ 13206 w 15343"/>
                  <a:gd name="connsiteY6" fmla="*/ 0 h 4258"/>
                  <a:gd name="connsiteX7" fmla="*/ 15343 w 15343"/>
                  <a:gd name="connsiteY7" fmla="*/ 2128 h 4258"/>
                  <a:gd name="connsiteX8" fmla="*/ 13764 w 15343"/>
                  <a:gd name="connsiteY8" fmla="*/ 4192 h 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3" h="4258">
                    <a:moveTo>
                      <a:pt x="13764" y="4241"/>
                    </a:moveTo>
                    <a:cubicBezTo>
                      <a:pt x="13570" y="4265"/>
                      <a:pt x="13376" y="4265"/>
                      <a:pt x="13182" y="4241"/>
                    </a:cubicBezTo>
                    <a:lnTo>
                      <a:pt x="2108" y="4241"/>
                    </a:lnTo>
                    <a:cubicBezTo>
                      <a:pt x="940" y="4228"/>
                      <a:pt x="0" y="3276"/>
                      <a:pt x="0" y="2108"/>
                    </a:cubicBezTo>
                    <a:cubicBezTo>
                      <a:pt x="0" y="945"/>
                      <a:pt x="943" y="0"/>
                      <a:pt x="2108" y="0"/>
                    </a:cubicBezTo>
                    <a:cubicBezTo>
                      <a:pt x="2115" y="0"/>
                      <a:pt x="2125" y="0"/>
                      <a:pt x="2132" y="0"/>
                    </a:cubicBezTo>
                    <a:lnTo>
                      <a:pt x="13206" y="0"/>
                    </a:lnTo>
                    <a:cubicBezTo>
                      <a:pt x="14384" y="-2"/>
                      <a:pt x="15341" y="950"/>
                      <a:pt x="15343" y="2128"/>
                    </a:cubicBezTo>
                    <a:cubicBezTo>
                      <a:pt x="15346" y="3094"/>
                      <a:pt x="14696" y="3942"/>
                      <a:pt x="13764" y="4192"/>
                    </a:cubicBezTo>
                    <a:close/>
                  </a:path>
                </a:pathLst>
              </a:custGeom>
              <a:solidFill>
                <a:srgbClr val="E0E0E0"/>
              </a:solidFill>
              <a:ln w="2419" cap="flat">
                <a:noFill/>
                <a:prstDash val="solid"/>
                <a:miter/>
              </a:ln>
            </p:spPr>
            <p:txBody>
              <a:bodyPr rtlCol="0" anchor="ctr"/>
              <a:lstStyle/>
              <a:p>
                <a:endParaRPr lang="en-US"/>
              </a:p>
            </p:txBody>
          </p:sp>
          <p:sp>
            <p:nvSpPr>
              <p:cNvPr id="1679" name="Freeform: Shape 1678">
                <a:extLst>
                  <a:ext uri="{FF2B5EF4-FFF2-40B4-BE49-F238E27FC236}">
                    <a16:creationId xmlns="" xmlns:a16="http://schemas.microsoft.com/office/drawing/2014/main" id="{8F6677B4-B782-4E87-AD17-C9DDD69E9401}"/>
                  </a:ext>
                </a:extLst>
              </p:cNvPr>
              <p:cNvSpPr/>
              <p:nvPr/>
            </p:nvSpPr>
            <p:spPr>
              <a:xfrm>
                <a:off x="4958390" y="3995728"/>
                <a:ext cx="13733" cy="9649"/>
              </a:xfrm>
              <a:custGeom>
                <a:avLst/>
                <a:gdLst>
                  <a:gd name="connsiteX0" fmla="*/ 2636 w 13733"/>
                  <a:gd name="connsiteY0" fmla="*/ 9589 h 9649"/>
                  <a:gd name="connsiteX1" fmla="*/ 61 w 13733"/>
                  <a:gd name="connsiteY1" fmla="*/ 8021 h 9649"/>
                  <a:gd name="connsiteX2" fmla="*/ 1037 w 13733"/>
                  <a:gd name="connsiteY2" fmla="*/ 5688 h 9649"/>
                  <a:gd name="connsiteX3" fmla="*/ 10730 w 13733"/>
                  <a:gd name="connsiteY3" fmla="*/ 187 h 9649"/>
                  <a:gd name="connsiteX4" fmla="*/ 13548 w 13733"/>
                  <a:gd name="connsiteY4" fmla="*/ 1263 h 9649"/>
                  <a:gd name="connsiteX5" fmla="*/ 12838 w 13733"/>
                  <a:gd name="connsiteY5" fmla="*/ 3870 h 9649"/>
                  <a:gd name="connsiteX6" fmla="*/ 3145 w 13733"/>
                  <a:gd name="connsiteY6" fmla="*/ 9371 h 9649"/>
                  <a:gd name="connsiteX7" fmla="*/ 2636 w 13733"/>
                  <a:gd name="connsiteY7" fmla="*/ 9589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33" h="9649">
                    <a:moveTo>
                      <a:pt x="2636" y="9589"/>
                    </a:moveTo>
                    <a:cubicBezTo>
                      <a:pt x="1493" y="9868"/>
                      <a:pt x="339" y="9165"/>
                      <a:pt x="61" y="8021"/>
                    </a:cubicBezTo>
                    <a:cubicBezTo>
                      <a:pt x="-160" y="7112"/>
                      <a:pt x="235" y="6167"/>
                      <a:pt x="1037" y="5688"/>
                    </a:cubicBezTo>
                    <a:lnTo>
                      <a:pt x="10730" y="187"/>
                    </a:lnTo>
                    <a:cubicBezTo>
                      <a:pt x="11806" y="-295"/>
                      <a:pt x="13066" y="187"/>
                      <a:pt x="13548" y="1263"/>
                    </a:cubicBezTo>
                    <a:cubicBezTo>
                      <a:pt x="13962" y="2189"/>
                      <a:pt x="13664" y="3281"/>
                      <a:pt x="12838" y="3870"/>
                    </a:cubicBezTo>
                    <a:lnTo>
                      <a:pt x="3145" y="9371"/>
                    </a:lnTo>
                    <a:cubicBezTo>
                      <a:pt x="2988" y="9468"/>
                      <a:pt x="2816" y="9540"/>
                      <a:pt x="2636" y="9589"/>
                    </a:cubicBezTo>
                    <a:close/>
                  </a:path>
                </a:pathLst>
              </a:custGeom>
              <a:solidFill>
                <a:srgbClr val="E0E0E0"/>
              </a:solidFill>
              <a:ln w="2419" cap="flat">
                <a:noFill/>
                <a:prstDash val="solid"/>
                <a:miter/>
              </a:ln>
            </p:spPr>
            <p:txBody>
              <a:bodyPr rtlCol="0" anchor="ctr"/>
              <a:lstStyle/>
              <a:p>
                <a:endParaRPr lang="en-US"/>
              </a:p>
            </p:txBody>
          </p:sp>
          <p:sp>
            <p:nvSpPr>
              <p:cNvPr id="1680" name="Freeform: Shape 1679">
                <a:extLst>
                  <a:ext uri="{FF2B5EF4-FFF2-40B4-BE49-F238E27FC236}">
                    <a16:creationId xmlns="" xmlns:a16="http://schemas.microsoft.com/office/drawing/2014/main" id="{6B353443-1B2F-4CAE-BAD2-D3788B0A1967}"/>
                  </a:ext>
                </a:extLst>
              </p:cNvPr>
              <p:cNvSpPr/>
              <p:nvPr/>
            </p:nvSpPr>
            <p:spPr>
              <a:xfrm>
                <a:off x="4941108" y="3974322"/>
                <a:ext cx="9769" cy="13701"/>
              </a:xfrm>
              <a:custGeom>
                <a:avLst/>
                <a:gdLst>
                  <a:gd name="connsiteX0" fmla="*/ 2714 w 9769"/>
                  <a:gd name="connsiteY0" fmla="*/ 13621 h 13701"/>
                  <a:gd name="connsiteX1" fmla="*/ 80 w 9769"/>
                  <a:gd name="connsiteY1" fmla="*/ 12150 h 13701"/>
                  <a:gd name="connsiteX2" fmla="*/ 291 w 9769"/>
                  <a:gd name="connsiteY2" fmla="*/ 10495 h 13701"/>
                  <a:gd name="connsiteX3" fmla="*/ 5864 w 9769"/>
                  <a:gd name="connsiteY3" fmla="*/ 948 h 13701"/>
                  <a:gd name="connsiteX4" fmla="*/ 8823 w 9769"/>
                  <a:gd name="connsiteY4" fmla="*/ 360 h 13701"/>
                  <a:gd name="connsiteX5" fmla="*/ 9547 w 9769"/>
                  <a:gd name="connsiteY5" fmla="*/ 3080 h 13701"/>
                  <a:gd name="connsiteX6" fmla="*/ 3974 w 9769"/>
                  <a:gd name="connsiteY6" fmla="*/ 12652 h 13701"/>
                  <a:gd name="connsiteX7" fmla="*/ 2714 w 9769"/>
                  <a:gd name="connsiteY7" fmla="*/ 13621 h 1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69" h="13701">
                    <a:moveTo>
                      <a:pt x="2714" y="13621"/>
                    </a:moveTo>
                    <a:cubicBezTo>
                      <a:pt x="1580" y="13941"/>
                      <a:pt x="402" y="13284"/>
                      <a:pt x="80" y="12150"/>
                    </a:cubicBezTo>
                    <a:cubicBezTo>
                      <a:pt x="-78" y="11593"/>
                      <a:pt x="0" y="10997"/>
                      <a:pt x="291" y="10495"/>
                    </a:cubicBezTo>
                    <a:lnTo>
                      <a:pt x="5864" y="948"/>
                    </a:lnTo>
                    <a:cubicBezTo>
                      <a:pt x="6518" y="-31"/>
                      <a:pt x="7844" y="-295"/>
                      <a:pt x="8823" y="360"/>
                    </a:cubicBezTo>
                    <a:cubicBezTo>
                      <a:pt x="9712" y="955"/>
                      <a:pt x="10025" y="2120"/>
                      <a:pt x="9547" y="3080"/>
                    </a:cubicBezTo>
                    <a:lnTo>
                      <a:pt x="3974" y="12652"/>
                    </a:lnTo>
                    <a:cubicBezTo>
                      <a:pt x="3688" y="13119"/>
                      <a:pt x="3240" y="13463"/>
                      <a:pt x="2714" y="13621"/>
                    </a:cubicBezTo>
                    <a:close/>
                  </a:path>
                </a:pathLst>
              </a:custGeom>
              <a:solidFill>
                <a:srgbClr val="E0E0E0"/>
              </a:solidFill>
              <a:ln w="2419" cap="flat">
                <a:noFill/>
                <a:prstDash val="solid"/>
                <a:miter/>
              </a:ln>
            </p:spPr>
            <p:txBody>
              <a:bodyPr rtlCol="0" anchor="ctr"/>
              <a:lstStyle/>
              <a:p>
                <a:endParaRPr lang="en-US"/>
              </a:p>
            </p:txBody>
          </p:sp>
        </p:grpSp>
        <p:grpSp>
          <p:nvGrpSpPr>
            <p:cNvPr id="1681" name="Graphic 41">
              <a:extLst>
                <a:ext uri="{FF2B5EF4-FFF2-40B4-BE49-F238E27FC236}">
                  <a16:creationId xmlns="" xmlns:a16="http://schemas.microsoft.com/office/drawing/2014/main" id="{0296D8B1-A774-42DA-9A59-7A3ABD1897AC}"/>
                </a:ext>
              </a:extLst>
            </p:cNvPr>
            <p:cNvGrpSpPr/>
            <p:nvPr/>
          </p:nvGrpSpPr>
          <p:grpSpPr>
            <a:xfrm>
              <a:off x="4329728" y="2668126"/>
              <a:ext cx="123750" cy="172328"/>
              <a:chOff x="5187858" y="4095997"/>
              <a:chExt cx="123750" cy="172328"/>
            </a:xfrm>
          </p:grpSpPr>
          <p:grpSp>
            <p:nvGrpSpPr>
              <p:cNvPr id="1682" name="Graphic 41">
                <a:extLst>
                  <a:ext uri="{FF2B5EF4-FFF2-40B4-BE49-F238E27FC236}">
                    <a16:creationId xmlns="" xmlns:a16="http://schemas.microsoft.com/office/drawing/2014/main" id="{63C627B0-986E-41C5-A4E9-B3DD91B4F660}"/>
                  </a:ext>
                </a:extLst>
              </p:cNvPr>
              <p:cNvGrpSpPr/>
              <p:nvPr/>
            </p:nvGrpSpPr>
            <p:grpSpPr>
              <a:xfrm>
                <a:off x="5187858" y="4095997"/>
                <a:ext cx="123750" cy="172328"/>
                <a:chOff x="5187858" y="4095997"/>
                <a:chExt cx="123750" cy="172328"/>
              </a:xfrm>
            </p:grpSpPr>
            <p:sp>
              <p:nvSpPr>
                <p:cNvPr id="1683" name="Freeform: Shape 1682">
                  <a:extLst>
                    <a:ext uri="{FF2B5EF4-FFF2-40B4-BE49-F238E27FC236}">
                      <a16:creationId xmlns="" xmlns:a16="http://schemas.microsoft.com/office/drawing/2014/main" id="{361697D0-9E47-4F81-8914-38CACAD8479A}"/>
                    </a:ext>
                  </a:extLst>
                </p:cNvPr>
                <p:cNvSpPr/>
                <p:nvPr/>
              </p:nvSpPr>
              <p:spPr>
                <a:xfrm>
                  <a:off x="5213592" y="4254587"/>
                  <a:ext cx="13424" cy="13448"/>
                </a:xfrm>
                <a:custGeom>
                  <a:avLst/>
                  <a:gdLst>
                    <a:gd name="connsiteX0" fmla="*/ 13424 w 13424"/>
                    <a:gd name="connsiteY0" fmla="*/ 13449 h 13448"/>
                    <a:gd name="connsiteX1" fmla="*/ 2520 w 13424"/>
                    <a:gd name="connsiteY1" fmla="*/ 7173 h 13448"/>
                    <a:gd name="connsiteX2" fmla="*/ 2011 w 13424"/>
                    <a:gd name="connsiteY2" fmla="*/ 6712 h 13448"/>
                    <a:gd name="connsiteX3" fmla="*/ 0 w 13424"/>
                    <a:gd name="connsiteY3" fmla="*/ 3199 h 13448"/>
                    <a:gd name="connsiteX4" fmla="*/ 5525 w 13424"/>
                    <a:gd name="connsiteY4" fmla="*/ 0 h 13448"/>
                    <a:gd name="connsiteX5" fmla="*/ 13085 w 13424"/>
                    <a:gd name="connsiteY5" fmla="*/ 13109 h 13448"/>
                    <a:gd name="connsiteX6" fmla="*/ 13424 w 13424"/>
                    <a:gd name="connsiteY6" fmla="*/ 13449 h 1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4" h="13448">
                      <a:moveTo>
                        <a:pt x="13424" y="13449"/>
                      </a:moveTo>
                      <a:lnTo>
                        <a:pt x="2520" y="7173"/>
                      </a:lnTo>
                      <a:cubicBezTo>
                        <a:pt x="2304" y="7080"/>
                        <a:pt x="2125" y="6918"/>
                        <a:pt x="2011" y="6712"/>
                      </a:cubicBezTo>
                      <a:lnTo>
                        <a:pt x="0" y="3199"/>
                      </a:lnTo>
                      <a:lnTo>
                        <a:pt x="5525" y="0"/>
                      </a:lnTo>
                      <a:lnTo>
                        <a:pt x="13085" y="13109"/>
                      </a:lnTo>
                      <a:cubicBezTo>
                        <a:pt x="13165" y="13250"/>
                        <a:pt x="13284" y="13369"/>
                        <a:pt x="13424" y="13449"/>
                      </a:cubicBezTo>
                      <a:close/>
                    </a:path>
                  </a:pathLst>
                </a:custGeom>
                <a:solidFill>
                  <a:srgbClr val="BA68C8"/>
                </a:solidFill>
                <a:ln w="2419" cap="flat">
                  <a:noFill/>
                  <a:prstDash val="solid"/>
                  <a:miter/>
                </a:ln>
              </p:spPr>
              <p:txBody>
                <a:bodyPr rtlCol="0" anchor="ctr"/>
                <a:lstStyle/>
                <a:p>
                  <a:endParaRPr lang="en-US"/>
                </a:p>
              </p:txBody>
            </p:sp>
            <p:sp>
              <p:nvSpPr>
                <p:cNvPr id="1684" name="Freeform: Shape 1683">
                  <a:extLst>
                    <a:ext uri="{FF2B5EF4-FFF2-40B4-BE49-F238E27FC236}">
                      <a16:creationId xmlns="" xmlns:a16="http://schemas.microsoft.com/office/drawing/2014/main" id="{E87C2A30-723A-4246-84EA-720904163CBE}"/>
                    </a:ext>
                  </a:extLst>
                </p:cNvPr>
                <p:cNvSpPr/>
                <p:nvPr/>
              </p:nvSpPr>
              <p:spPr>
                <a:xfrm>
                  <a:off x="5213592" y="4254587"/>
                  <a:ext cx="13424" cy="13448"/>
                </a:xfrm>
                <a:custGeom>
                  <a:avLst/>
                  <a:gdLst>
                    <a:gd name="connsiteX0" fmla="*/ 13424 w 13424"/>
                    <a:gd name="connsiteY0" fmla="*/ 13449 h 13448"/>
                    <a:gd name="connsiteX1" fmla="*/ 2520 w 13424"/>
                    <a:gd name="connsiteY1" fmla="*/ 7173 h 13448"/>
                    <a:gd name="connsiteX2" fmla="*/ 2011 w 13424"/>
                    <a:gd name="connsiteY2" fmla="*/ 6712 h 13448"/>
                    <a:gd name="connsiteX3" fmla="*/ 0 w 13424"/>
                    <a:gd name="connsiteY3" fmla="*/ 3199 h 13448"/>
                    <a:gd name="connsiteX4" fmla="*/ 5525 w 13424"/>
                    <a:gd name="connsiteY4" fmla="*/ 0 h 13448"/>
                    <a:gd name="connsiteX5" fmla="*/ 13085 w 13424"/>
                    <a:gd name="connsiteY5" fmla="*/ 13109 h 13448"/>
                    <a:gd name="connsiteX6" fmla="*/ 13424 w 13424"/>
                    <a:gd name="connsiteY6" fmla="*/ 13449 h 1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4" h="13448">
                      <a:moveTo>
                        <a:pt x="13424" y="13449"/>
                      </a:moveTo>
                      <a:lnTo>
                        <a:pt x="2520" y="7173"/>
                      </a:lnTo>
                      <a:cubicBezTo>
                        <a:pt x="2304" y="7080"/>
                        <a:pt x="2125" y="6918"/>
                        <a:pt x="2011" y="6712"/>
                      </a:cubicBezTo>
                      <a:lnTo>
                        <a:pt x="0" y="3199"/>
                      </a:lnTo>
                      <a:lnTo>
                        <a:pt x="5525" y="0"/>
                      </a:lnTo>
                      <a:lnTo>
                        <a:pt x="13085" y="13109"/>
                      </a:lnTo>
                      <a:cubicBezTo>
                        <a:pt x="13165" y="13250"/>
                        <a:pt x="13284" y="13369"/>
                        <a:pt x="13424" y="13449"/>
                      </a:cubicBezTo>
                      <a:close/>
                    </a:path>
                  </a:pathLst>
                </a:custGeom>
                <a:solidFill>
                  <a:srgbClr val="000000"/>
                </a:solidFill>
                <a:ln w="2419" cap="flat">
                  <a:noFill/>
                  <a:prstDash val="solid"/>
                  <a:miter/>
                </a:ln>
              </p:spPr>
              <p:txBody>
                <a:bodyPr rtlCol="0" anchor="ctr"/>
                <a:lstStyle/>
                <a:p>
                  <a:endParaRPr lang="en-US"/>
                </a:p>
              </p:txBody>
            </p:sp>
            <p:sp>
              <p:nvSpPr>
                <p:cNvPr id="1685" name="Freeform: Shape 1684">
                  <a:extLst>
                    <a:ext uri="{FF2B5EF4-FFF2-40B4-BE49-F238E27FC236}">
                      <a16:creationId xmlns="" xmlns:a16="http://schemas.microsoft.com/office/drawing/2014/main" id="{B85135C4-E91E-4751-8924-6F5953565617}"/>
                    </a:ext>
                  </a:extLst>
                </p:cNvPr>
                <p:cNvSpPr/>
                <p:nvPr/>
              </p:nvSpPr>
              <p:spPr>
                <a:xfrm>
                  <a:off x="5187858" y="4159938"/>
                  <a:ext cx="15799" cy="104253"/>
                </a:xfrm>
                <a:custGeom>
                  <a:avLst/>
                  <a:gdLst>
                    <a:gd name="connsiteX0" fmla="*/ 0 w 15799"/>
                    <a:gd name="connsiteY0" fmla="*/ 93340 h 104253"/>
                    <a:gd name="connsiteX1" fmla="*/ 5307 w 15799"/>
                    <a:gd name="connsiteY1" fmla="*/ 102500 h 104253"/>
                    <a:gd name="connsiteX2" fmla="*/ 6106 w 15799"/>
                    <a:gd name="connsiteY2" fmla="*/ 102984 h 104253"/>
                    <a:gd name="connsiteX3" fmla="*/ 15799 w 15799"/>
                    <a:gd name="connsiteY3" fmla="*/ 103420 h 104253"/>
                    <a:gd name="connsiteX4" fmla="*/ 11413 w 15799"/>
                    <a:gd name="connsiteY4" fmla="*/ 99931 h 104253"/>
                    <a:gd name="connsiteX5" fmla="*/ 11413 w 15799"/>
                    <a:gd name="connsiteY5" fmla="*/ 11801 h 104253"/>
                    <a:gd name="connsiteX6" fmla="*/ 12964 w 15799"/>
                    <a:gd name="connsiteY6" fmla="*/ 6591 h 104253"/>
                    <a:gd name="connsiteX7" fmla="*/ 1551 w 15799"/>
                    <a:gd name="connsiteY7" fmla="*/ 0 h 104253"/>
                    <a:gd name="connsiteX8" fmla="*/ 0 w 15799"/>
                    <a:gd name="connsiteY8" fmla="*/ 5234 h 1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99" h="104253">
                      <a:moveTo>
                        <a:pt x="0" y="93340"/>
                      </a:moveTo>
                      <a:cubicBezTo>
                        <a:pt x="208" y="97064"/>
                        <a:pt x="2178" y="100467"/>
                        <a:pt x="5307" y="102500"/>
                      </a:cubicBezTo>
                      <a:lnTo>
                        <a:pt x="6106" y="102984"/>
                      </a:lnTo>
                      <a:cubicBezTo>
                        <a:pt x="9126" y="104508"/>
                        <a:pt x="12654" y="104668"/>
                        <a:pt x="15799" y="103420"/>
                      </a:cubicBezTo>
                      <a:cubicBezTo>
                        <a:pt x="13376" y="104365"/>
                        <a:pt x="11413" y="102936"/>
                        <a:pt x="11413" y="99931"/>
                      </a:cubicBezTo>
                      <a:lnTo>
                        <a:pt x="11413" y="11801"/>
                      </a:lnTo>
                      <a:cubicBezTo>
                        <a:pt x="11476" y="9959"/>
                        <a:pt x="12009" y="8166"/>
                        <a:pt x="12964" y="6591"/>
                      </a:cubicBezTo>
                      <a:lnTo>
                        <a:pt x="1551" y="0"/>
                      </a:lnTo>
                      <a:cubicBezTo>
                        <a:pt x="603" y="1587"/>
                        <a:pt x="70" y="3388"/>
                        <a:pt x="0" y="5234"/>
                      </a:cubicBezTo>
                      <a:close/>
                    </a:path>
                  </a:pathLst>
                </a:custGeom>
                <a:solidFill>
                  <a:srgbClr val="BA68C8"/>
                </a:solidFill>
                <a:ln w="2419" cap="flat">
                  <a:noFill/>
                  <a:prstDash val="solid"/>
                  <a:miter/>
                </a:ln>
              </p:spPr>
              <p:txBody>
                <a:bodyPr rtlCol="0" anchor="ctr"/>
                <a:lstStyle/>
                <a:p>
                  <a:endParaRPr lang="en-US"/>
                </a:p>
              </p:txBody>
            </p:sp>
            <p:sp>
              <p:nvSpPr>
                <p:cNvPr id="1686" name="Freeform: Shape 1685">
                  <a:extLst>
                    <a:ext uri="{FF2B5EF4-FFF2-40B4-BE49-F238E27FC236}">
                      <a16:creationId xmlns="" xmlns:a16="http://schemas.microsoft.com/office/drawing/2014/main" id="{31EBA282-DB80-4398-A7F8-CC1B80F9EE80}"/>
                    </a:ext>
                  </a:extLst>
                </p:cNvPr>
                <p:cNvSpPr/>
                <p:nvPr/>
              </p:nvSpPr>
              <p:spPr>
                <a:xfrm>
                  <a:off x="5200046" y="4103867"/>
                  <a:ext cx="110738" cy="163612"/>
                </a:xfrm>
                <a:custGeom>
                  <a:avLst/>
                  <a:gdLst>
                    <a:gd name="connsiteX0" fmla="*/ 27600 w 110738"/>
                    <a:gd name="connsiteY0" fmla="*/ 163612 h 163612"/>
                    <a:gd name="connsiteX1" fmla="*/ 27285 w 110738"/>
                    <a:gd name="connsiteY1" fmla="*/ 163418 h 163612"/>
                    <a:gd name="connsiteX2" fmla="*/ 19337 w 110738"/>
                    <a:gd name="connsiteY2" fmla="*/ 149654 h 163612"/>
                    <a:gd name="connsiteX3" fmla="*/ 4144 w 110738"/>
                    <a:gd name="connsiteY3" fmla="*/ 158378 h 163612"/>
                    <a:gd name="connsiteX4" fmla="*/ 3320 w 110738"/>
                    <a:gd name="connsiteY4" fmla="*/ 158765 h 163612"/>
                    <a:gd name="connsiteX5" fmla="*/ 2132 w 110738"/>
                    <a:gd name="connsiteY5" fmla="*/ 159008 h 163612"/>
                    <a:gd name="connsiteX6" fmla="*/ 0 w 110738"/>
                    <a:gd name="connsiteY6" fmla="*/ 156003 h 163612"/>
                    <a:gd name="connsiteX7" fmla="*/ 0 w 110738"/>
                    <a:gd name="connsiteY7" fmla="*/ 67873 h 163612"/>
                    <a:gd name="connsiteX8" fmla="*/ 4846 w 110738"/>
                    <a:gd name="connsiteY8" fmla="*/ 59367 h 163612"/>
                    <a:gd name="connsiteX9" fmla="*/ 106619 w 110738"/>
                    <a:gd name="connsiteY9" fmla="*/ 630 h 163612"/>
                    <a:gd name="connsiteX10" fmla="*/ 108606 w 110738"/>
                    <a:gd name="connsiteY10" fmla="*/ 0 h 163612"/>
                    <a:gd name="connsiteX11" fmla="*/ 110593 w 110738"/>
                    <a:gd name="connsiteY11" fmla="*/ 1720 h 163612"/>
                    <a:gd name="connsiteX12" fmla="*/ 110738 w 110738"/>
                    <a:gd name="connsiteY12" fmla="*/ 3005 h 163612"/>
                    <a:gd name="connsiteX13" fmla="*/ 110738 w 110738"/>
                    <a:gd name="connsiteY13" fmla="*/ 91135 h 163612"/>
                    <a:gd name="connsiteX14" fmla="*/ 106328 w 110738"/>
                    <a:gd name="connsiteY14" fmla="*/ 99277 h 163612"/>
                    <a:gd name="connsiteX15" fmla="*/ 36057 w 110738"/>
                    <a:gd name="connsiteY15" fmla="*/ 140010 h 163612"/>
                    <a:gd name="connsiteX16" fmla="*/ 27963 w 110738"/>
                    <a:gd name="connsiteY16" fmla="*/ 163369 h 163612"/>
                    <a:gd name="connsiteX17" fmla="*/ 27624 w 110738"/>
                    <a:gd name="connsiteY17" fmla="*/ 163612 h 16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738" h="163612">
                      <a:moveTo>
                        <a:pt x="27600" y="163612"/>
                      </a:moveTo>
                      <a:cubicBezTo>
                        <a:pt x="27467" y="163614"/>
                        <a:pt x="27343" y="163539"/>
                        <a:pt x="27285" y="163418"/>
                      </a:cubicBezTo>
                      <a:lnTo>
                        <a:pt x="19337" y="149654"/>
                      </a:lnTo>
                      <a:lnTo>
                        <a:pt x="4144" y="158378"/>
                      </a:lnTo>
                      <a:cubicBezTo>
                        <a:pt x="3887" y="158540"/>
                        <a:pt x="3611" y="158671"/>
                        <a:pt x="3320" y="158765"/>
                      </a:cubicBezTo>
                      <a:cubicBezTo>
                        <a:pt x="2944" y="158920"/>
                        <a:pt x="2539" y="159003"/>
                        <a:pt x="2132" y="159008"/>
                      </a:cubicBezTo>
                      <a:cubicBezTo>
                        <a:pt x="800" y="159008"/>
                        <a:pt x="0" y="157893"/>
                        <a:pt x="0" y="156003"/>
                      </a:cubicBezTo>
                      <a:lnTo>
                        <a:pt x="0" y="67873"/>
                      </a:lnTo>
                      <a:cubicBezTo>
                        <a:pt x="218" y="64441"/>
                        <a:pt x="2006" y="61303"/>
                        <a:pt x="4846" y="59367"/>
                      </a:cubicBezTo>
                      <a:lnTo>
                        <a:pt x="106619" y="630"/>
                      </a:lnTo>
                      <a:cubicBezTo>
                        <a:pt x="107215" y="252"/>
                        <a:pt x="107901" y="34"/>
                        <a:pt x="108606" y="0"/>
                      </a:cubicBezTo>
                      <a:cubicBezTo>
                        <a:pt x="109599" y="12"/>
                        <a:pt x="110440" y="739"/>
                        <a:pt x="110593" y="1720"/>
                      </a:cubicBezTo>
                      <a:cubicBezTo>
                        <a:pt x="110690" y="2142"/>
                        <a:pt x="110738" y="2573"/>
                        <a:pt x="110738" y="3005"/>
                      </a:cubicBezTo>
                      <a:lnTo>
                        <a:pt x="110738" y="91135"/>
                      </a:lnTo>
                      <a:cubicBezTo>
                        <a:pt x="110738" y="94406"/>
                        <a:pt x="110738" y="96781"/>
                        <a:pt x="106328" y="99277"/>
                      </a:cubicBezTo>
                      <a:lnTo>
                        <a:pt x="36057" y="140010"/>
                      </a:lnTo>
                      <a:lnTo>
                        <a:pt x="27963" y="163369"/>
                      </a:lnTo>
                      <a:cubicBezTo>
                        <a:pt x="27920" y="163517"/>
                        <a:pt x="27779" y="163619"/>
                        <a:pt x="27624" y="163612"/>
                      </a:cubicBezTo>
                      <a:close/>
                    </a:path>
                  </a:pathLst>
                </a:custGeom>
                <a:solidFill>
                  <a:srgbClr val="FAFAFA"/>
                </a:solidFill>
                <a:ln w="2419" cap="flat">
                  <a:noFill/>
                  <a:prstDash val="solid"/>
                  <a:miter/>
                </a:ln>
              </p:spPr>
              <p:txBody>
                <a:bodyPr rtlCol="0" anchor="ctr"/>
                <a:lstStyle/>
                <a:p>
                  <a:endParaRPr lang="en-US"/>
                </a:p>
              </p:txBody>
            </p:sp>
            <p:sp>
              <p:nvSpPr>
                <p:cNvPr id="1687" name="Freeform: Shape 1686">
                  <a:extLst>
                    <a:ext uri="{FF2B5EF4-FFF2-40B4-BE49-F238E27FC236}">
                      <a16:creationId xmlns="" xmlns:a16="http://schemas.microsoft.com/office/drawing/2014/main" id="{7833616E-090E-4C55-8DC3-032132992B60}"/>
                    </a:ext>
                  </a:extLst>
                </p:cNvPr>
                <p:cNvSpPr/>
                <p:nvPr/>
              </p:nvSpPr>
              <p:spPr>
                <a:xfrm>
                  <a:off x="5199247" y="4103091"/>
                  <a:ext cx="112361" cy="165235"/>
                </a:xfrm>
                <a:custGeom>
                  <a:avLst/>
                  <a:gdLst>
                    <a:gd name="connsiteX0" fmla="*/ 109406 w 112361"/>
                    <a:gd name="connsiteY0" fmla="*/ 1551 h 165235"/>
                    <a:gd name="connsiteX1" fmla="*/ 110617 w 112361"/>
                    <a:gd name="connsiteY1" fmla="*/ 2641 h 165235"/>
                    <a:gd name="connsiteX2" fmla="*/ 110763 w 112361"/>
                    <a:gd name="connsiteY2" fmla="*/ 3780 h 165235"/>
                    <a:gd name="connsiteX3" fmla="*/ 110763 w 112361"/>
                    <a:gd name="connsiteY3" fmla="*/ 91910 h 165235"/>
                    <a:gd name="connsiteX4" fmla="*/ 106740 w 112361"/>
                    <a:gd name="connsiteY4" fmla="*/ 99374 h 165235"/>
                    <a:gd name="connsiteX5" fmla="*/ 36687 w 112361"/>
                    <a:gd name="connsiteY5" fmla="*/ 139962 h 165235"/>
                    <a:gd name="connsiteX6" fmla="*/ 36202 w 112361"/>
                    <a:gd name="connsiteY6" fmla="*/ 140252 h 165235"/>
                    <a:gd name="connsiteX7" fmla="*/ 36008 w 112361"/>
                    <a:gd name="connsiteY7" fmla="*/ 140810 h 165235"/>
                    <a:gd name="connsiteX8" fmla="*/ 28302 w 112361"/>
                    <a:gd name="connsiteY8" fmla="*/ 162982 h 165235"/>
                    <a:gd name="connsiteX9" fmla="*/ 21203 w 112361"/>
                    <a:gd name="connsiteY9" fmla="*/ 150672 h 165235"/>
                    <a:gd name="connsiteX10" fmla="*/ 20427 w 112361"/>
                    <a:gd name="connsiteY10" fmla="*/ 149339 h 165235"/>
                    <a:gd name="connsiteX11" fmla="*/ 19094 w 112361"/>
                    <a:gd name="connsiteY11" fmla="*/ 150115 h 165235"/>
                    <a:gd name="connsiteX12" fmla="*/ 4556 w 112361"/>
                    <a:gd name="connsiteY12" fmla="*/ 158450 h 165235"/>
                    <a:gd name="connsiteX13" fmla="*/ 3926 w 112361"/>
                    <a:gd name="connsiteY13" fmla="*/ 158765 h 165235"/>
                    <a:gd name="connsiteX14" fmla="*/ 3756 w 112361"/>
                    <a:gd name="connsiteY14" fmla="*/ 158765 h 165235"/>
                    <a:gd name="connsiteX15" fmla="*/ 2956 w 112361"/>
                    <a:gd name="connsiteY15" fmla="*/ 158911 h 165235"/>
                    <a:gd name="connsiteX16" fmla="*/ 1575 w 112361"/>
                    <a:gd name="connsiteY16" fmla="*/ 156681 h 165235"/>
                    <a:gd name="connsiteX17" fmla="*/ 1575 w 112361"/>
                    <a:gd name="connsiteY17" fmla="*/ 68648 h 165235"/>
                    <a:gd name="connsiteX18" fmla="*/ 2956 w 112361"/>
                    <a:gd name="connsiteY18" fmla="*/ 64189 h 165235"/>
                    <a:gd name="connsiteX19" fmla="*/ 6082 w 112361"/>
                    <a:gd name="connsiteY19" fmla="*/ 60821 h 165235"/>
                    <a:gd name="connsiteX20" fmla="*/ 107855 w 112361"/>
                    <a:gd name="connsiteY20" fmla="*/ 2060 h 165235"/>
                    <a:gd name="connsiteX21" fmla="*/ 109454 w 112361"/>
                    <a:gd name="connsiteY21" fmla="*/ 1551 h 165235"/>
                    <a:gd name="connsiteX22" fmla="*/ 109454 w 112361"/>
                    <a:gd name="connsiteY22" fmla="*/ 0 h 165235"/>
                    <a:gd name="connsiteX23" fmla="*/ 107031 w 112361"/>
                    <a:gd name="connsiteY23" fmla="*/ 727 h 165235"/>
                    <a:gd name="connsiteX24" fmla="*/ 5258 w 112361"/>
                    <a:gd name="connsiteY24" fmla="*/ 59489 h 165235"/>
                    <a:gd name="connsiteX25" fmla="*/ 1551 w 112361"/>
                    <a:gd name="connsiteY25" fmla="*/ 63438 h 165235"/>
                    <a:gd name="connsiteX26" fmla="*/ 0 w 112361"/>
                    <a:gd name="connsiteY26" fmla="*/ 68648 h 165235"/>
                    <a:gd name="connsiteX27" fmla="*/ 0 w 112361"/>
                    <a:gd name="connsiteY27" fmla="*/ 156778 h 165235"/>
                    <a:gd name="connsiteX28" fmla="*/ 2908 w 112361"/>
                    <a:gd name="connsiteY28" fmla="*/ 160558 h 165235"/>
                    <a:gd name="connsiteX29" fmla="*/ 4192 w 112361"/>
                    <a:gd name="connsiteY29" fmla="*/ 160340 h 165235"/>
                    <a:gd name="connsiteX30" fmla="*/ 4362 w 112361"/>
                    <a:gd name="connsiteY30" fmla="*/ 160340 h 165235"/>
                    <a:gd name="connsiteX31" fmla="*/ 5307 w 112361"/>
                    <a:gd name="connsiteY31" fmla="*/ 159904 h 165235"/>
                    <a:gd name="connsiteX32" fmla="*/ 19846 w 112361"/>
                    <a:gd name="connsiteY32" fmla="*/ 151569 h 165235"/>
                    <a:gd name="connsiteX33" fmla="*/ 27406 w 112361"/>
                    <a:gd name="connsiteY33" fmla="*/ 164654 h 165235"/>
                    <a:gd name="connsiteX34" fmla="*/ 28375 w 112361"/>
                    <a:gd name="connsiteY34" fmla="*/ 165235 h 165235"/>
                    <a:gd name="connsiteX35" fmla="*/ 29441 w 112361"/>
                    <a:gd name="connsiteY35" fmla="*/ 164460 h 165235"/>
                    <a:gd name="connsiteX36" fmla="*/ 37438 w 112361"/>
                    <a:gd name="connsiteY36" fmla="*/ 141367 h 165235"/>
                    <a:gd name="connsiteX37" fmla="*/ 107516 w 112361"/>
                    <a:gd name="connsiteY37" fmla="*/ 100706 h 165235"/>
                    <a:gd name="connsiteX38" fmla="*/ 112362 w 112361"/>
                    <a:gd name="connsiteY38" fmla="*/ 91910 h 165235"/>
                    <a:gd name="connsiteX39" fmla="*/ 112362 w 112361"/>
                    <a:gd name="connsiteY39" fmla="*/ 3780 h 165235"/>
                    <a:gd name="connsiteX40" fmla="*/ 112168 w 112361"/>
                    <a:gd name="connsiteY40" fmla="*/ 2302 h 165235"/>
                    <a:gd name="connsiteX41" fmla="*/ 109454 w 112361"/>
                    <a:gd name="connsiteY41" fmla="*/ 0 h 16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2361" h="165235">
                      <a:moveTo>
                        <a:pt x="109406" y="1551"/>
                      </a:moveTo>
                      <a:cubicBezTo>
                        <a:pt x="109648" y="1551"/>
                        <a:pt x="110326" y="1551"/>
                        <a:pt x="110617" y="2641"/>
                      </a:cubicBezTo>
                      <a:cubicBezTo>
                        <a:pt x="110712" y="3014"/>
                        <a:pt x="110760" y="3397"/>
                        <a:pt x="110763" y="3780"/>
                      </a:cubicBezTo>
                      <a:lnTo>
                        <a:pt x="110763" y="91910"/>
                      </a:lnTo>
                      <a:cubicBezTo>
                        <a:pt x="110763" y="95133"/>
                        <a:pt x="110763" y="97096"/>
                        <a:pt x="106740" y="99374"/>
                      </a:cubicBezTo>
                      <a:lnTo>
                        <a:pt x="36687" y="139962"/>
                      </a:lnTo>
                      <a:lnTo>
                        <a:pt x="36202" y="140252"/>
                      </a:lnTo>
                      <a:lnTo>
                        <a:pt x="36008" y="140810"/>
                      </a:lnTo>
                      <a:lnTo>
                        <a:pt x="28302" y="162982"/>
                      </a:lnTo>
                      <a:lnTo>
                        <a:pt x="21203" y="150672"/>
                      </a:lnTo>
                      <a:lnTo>
                        <a:pt x="20427" y="149339"/>
                      </a:lnTo>
                      <a:lnTo>
                        <a:pt x="19094" y="150115"/>
                      </a:lnTo>
                      <a:lnTo>
                        <a:pt x="4556" y="158450"/>
                      </a:lnTo>
                      <a:cubicBezTo>
                        <a:pt x="4359" y="158579"/>
                        <a:pt x="4146" y="158685"/>
                        <a:pt x="3926" y="158765"/>
                      </a:cubicBezTo>
                      <a:lnTo>
                        <a:pt x="3756" y="158765"/>
                      </a:lnTo>
                      <a:cubicBezTo>
                        <a:pt x="3499" y="158857"/>
                        <a:pt x="3228" y="158906"/>
                        <a:pt x="2956" y="158911"/>
                      </a:cubicBezTo>
                      <a:cubicBezTo>
                        <a:pt x="1769" y="158911"/>
                        <a:pt x="1575" y="157505"/>
                        <a:pt x="1575" y="156681"/>
                      </a:cubicBezTo>
                      <a:lnTo>
                        <a:pt x="1575" y="68648"/>
                      </a:lnTo>
                      <a:cubicBezTo>
                        <a:pt x="1653" y="67068"/>
                        <a:pt x="2128" y="65534"/>
                        <a:pt x="2956" y="64189"/>
                      </a:cubicBezTo>
                      <a:cubicBezTo>
                        <a:pt x="3688" y="62816"/>
                        <a:pt x="4766" y="61655"/>
                        <a:pt x="6082" y="60821"/>
                      </a:cubicBezTo>
                      <a:lnTo>
                        <a:pt x="107855" y="2060"/>
                      </a:lnTo>
                      <a:cubicBezTo>
                        <a:pt x="108335" y="1754"/>
                        <a:pt x="108887" y="1580"/>
                        <a:pt x="109454" y="1551"/>
                      </a:cubicBezTo>
                      <a:moveTo>
                        <a:pt x="109454" y="0"/>
                      </a:moveTo>
                      <a:cubicBezTo>
                        <a:pt x="108596" y="24"/>
                        <a:pt x="107760" y="274"/>
                        <a:pt x="107031" y="727"/>
                      </a:cubicBezTo>
                      <a:lnTo>
                        <a:pt x="5258" y="59489"/>
                      </a:lnTo>
                      <a:cubicBezTo>
                        <a:pt x="3695" y="60455"/>
                        <a:pt x="2418" y="61820"/>
                        <a:pt x="1551" y="63438"/>
                      </a:cubicBezTo>
                      <a:cubicBezTo>
                        <a:pt x="594" y="65013"/>
                        <a:pt x="58" y="66806"/>
                        <a:pt x="0" y="68648"/>
                      </a:cubicBezTo>
                      <a:lnTo>
                        <a:pt x="0" y="156778"/>
                      </a:lnTo>
                      <a:cubicBezTo>
                        <a:pt x="0" y="159201"/>
                        <a:pt x="1187" y="160558"/>
                        <a:pt x="2908" y="160558"/>
                      </a:cubicBezTo>
                      <a:cubicBezTo>
                        <a:pt x="3344" y="160554"/>
                        <a:pt x="3778" y="160478"/>
                        <a:pt x="4192" y="160340"/>
                      </a:cubicBezTo>
                      <a:lnTo>
                        <a:pt x="4362" y="160340"/>
                      </a:lnTo>
                      <a:cubicBezTo>
                        <a:pt x="4686" y="160219"/>
                        <a:pt x="5004" y="160074"/>
                        <a:pt x="5307" y="159904"/>
                      </a:cubicBezTo>
                      <a:lnTo>
                        <a:pt x="19846" y="151569"/>
                      </a:lnTo>
                      <a:lnTo>
                        <a:pt x="27406" y="164654"/>
                      </a:lnTo>
                      <a:cubicBezTo>
                        <a:pt x="27600" y="165010"/>
                        <a:pt x="27971" y="165233"/>
                        <a:pt x="28375" y="165235"/>
                      </a:cubicBezTo>
                      <a:cubicBezTo>
                        <a:pt x="28862" y="165238"/>
                        <a:pt x="29294" y="164923"/>
                        <a:pt x="29441" y="164460"/>
                      </a:cubicBezTo>
                      <a:lnTo>
                        <a:pt x="37438" y="141367"/>
                      </a:lnTo>
                      <a:lnTo>
                        <a:pt x="107516" y="100706"/>
                      </a:lnTo>
                      <a:cubicBezTo>
                        <a:pt x="112362" y="98017"/>
                        <a:pt x="112362" y="95279"/>
                        <a:pt x="112362" y="91910"/>
                      </a:cubicBezTo>
                      <a:lnTo>
                        <a:pt x="112362" y="3780"/>
                      </a:lnTo>
                      <a:cubicBezTo>
                        <a:pt x="112355" y="3281"/>
                        <a:pt x="112289" y="2787"/>
                        <a:pt x="112168" y="2302"/>
                      </a:cubicBezTo>
                      <a:cubicBezTo>
                        <a:pt x="111952" y="972"/>
                        <a:pt x="110801" y="-5"/>
                        <a:pt x="109454" y="0"/>
                      </a:cubicBezTo>
                      <a:close/>
                    </a:path>
                  </a:pathLst>
                </a:custGeom>
                <a:solidFill>
                  <a:srgbClr val="BA68C8"/>
                </a:solidFill>
                <a:ln w="2419" cap="flat">
                  <a:noFill/>
                  <a:prstDash val="solid"/>
                  <a:miter/>
                </a:ln>
              </p:spPr>
              <p:txBody>
                <a:bodyPr rtlCol="0" anchor="ctr"/>
                <a:lstStyle/>
                <a:p>
                  <a:endParaRPr lang="en-US"/>
                </a:p>
              </p:txBody>
            </p:sp>
            <p:sp>
              <p:nvSpPr>
                <p:cNvPr id="1688" name="Freeform: Shape 1687">
                  <a:extLst>
                    <a:ext uri="{FF2B5EF4-FFF2-40B4-BE49-F238E27FC236}">
                      <a16:creationId xmlns="" xmlns:a16="http://schemas.microsoft.com/office/drawing/2014/main" id="{4482BBED-0F57-4FA8-AA3F-F9CEB5C5826D}"/>
                    </a:ext>
                  </a:extLst>
                </p:cNvPr>
                <p:cNvSpPr/>
                <p:nvPr/>
              </p:nvSpPr>
              <p:spPr>
                <a:xfrm>
                  <a:off x="5189385" y="4095997"/>
                  <a:ext cx="122006" cy="70532"/>
                </a:xfrm>
                <a:custGeom>
                  <a:avLst/>
                  <a:gdLst>
                    <a:gd name="connsiteX0" fmla="*/ 122006 w 122006"/>
                    <a:gd name="connsiteY0" fmla="*/ 9396 h 70532"/>
                    <a:gd name="connsiteX1" fmla="*/ 116893 w 122006"/>
                    <a:gd name="connsiteY1" fmla="*/ 7821 h 70532"/>
                    <a:gd name="connsiteX2" fmla="*/ 15120 w 122006"/>
                    <a:gd name="connsiteY2" fmla="*/ 66582 h 70532"/>
                    <a:gd name="connsiteX3" fmla="*/ 11389 w 122006"/>
                    <a:gd name="connsiteY3" fmla="*/ 70532 h 70532"/>
                    <a:gd name="connsiteX4" fmla="*/ 0 w 122006"/>
                    <a:gd name="connsiteY4" fmla="*/ 63965 h 70532"/>
                    <a:gd name="connsiteX5" fmla="*/ 3732 w 122006"/>
                    <a:gd name="connsiteY5" fmla="*/ 60016 h 70532"/>
                    <a:gd name="connsiteX6" fmla="*/ 105504 w 122006"/>
                    <a:gd name="connsiteY6" fmla="*/ 1254 h 70532"/>
                    <a:gd name="connsiteX7" fmla="*/ 116094 w 122006"/>
                    <a:gd name="connsiteY7" fmla="*/ 1254 h 70532"/>
                    <a:gd name="connsiteX8" fmla="*/ 116917 w 122006"/>
                    <a:gd name="connsiteY8" fmla="*/ 1739 h 70532"/>
                    <a:gd name="connsiteX9" fmla="*/ 122006 w 122006"/>
                    <a:gd name="connsiteY9" fmla="*/ 9396 h 7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06" h="70532">
                      <a:moveTo>
                        <a:pt x="122006" y="9396"/>
                      </a:moveTo>
                      <a:cubicBezTo>
                        <a:pt x="121376" y="7142"/>
                        <a:pt x="119341" y="6415"/>
                        <a:pt x="116893" y="7821"/>
                      </a:cubicBezTo>
                      <a:lnTo>
                        <a:pt x="15120" y="66582"/>
                      </a:lnTo>
                      <a:cubicBezTo>
                        <a:pt x="13558" y="67556"/>
                        <a:pt x="12271" y="68916"/>
                        <a:pt x="11389" y="70532"/>
                      </a:cubicBezTo>
                      <a:lnTo>
                        <a:pt x="0" y="63965"/>
                      </a:lnTo>
                      <a:cubicBezTo>
                        <a:pt x="882" y="62349"/>
                        <a:pt x="2169" y="60990"/>
                        <a:pt x="3732" y="60016"/>
                      </a:cubicBezTo>
                      <a:lnTo>
                        <a:pt x="105504" y="1254"/>
                      </a:lnTo>
                      <a:cubicBezTo>
                        <a:pt x="108836" y="-418"/>
                        <a:pt x="112762" y="-418"/>
                        <a:pt x="116094" y="1254"/>
                      </a:cubicBezTo>
                      <a:lnTo>
                        <a:pt x="116917" y="1739"/>
                      </a:lnTo>
                      <a:cubicBezTo>
                        <a:pt x="119595" y="3481"/>
                        <a:pt x="121437" y="6253"/>
                        <a:pt x="122006" y="9396"/>
                      </a:cubicBezTo>
                      <a:close/>
                    </a:path>
                  </a:pathLst>
                </a:custGeom>
                <a:solidFill>
                  <a:srgbClr val="BA68C8"/>
                </a:solidFill>
                <a:ln w="2419" cap="flat">
                  <a:noFill/>
                  <a:prstDash val="solid"/>
                  <a:miter/>
                </a:ln>
              </p:spPr>
              <p:txBody>
                <a:bodyPr rtlCol="0" anchor="ctr"/>
                <a:lstStyle/>
                <a:p>
                  <a:endParaRPr lang="en-US"/>
                </a:p>
              </p:txBody>
            </p:sp>
            <p:sp>
              <p:nvSpPr>
                <p:cNvPr id="1689" name="Freeform: Shape 1688">
                  <a:extLst>
                    <a:ext uri="{FF2B5EF4-FFF2-40B4-BE49-F238E27FC236}">
                      <a16:creationId xmlns="" xmlns:a16="http://schemas.microsoft.com/office/drawing/2014/main" id="{8E4A9D7A-1AFA-4CED-81DA-49EEE35744C3}"/>
                    </a:ext>
                  </a:extLst>
                </p:cNvPr>
                <p:cNvSpPr/>
                <p:nvPr/>
              </p:nvSpPr>
              <p:spPr>
                <a:xfrm>
                  <a:off x="5189385" y="4095997"/>
                  <a:ext cx="122006" cy="70532"/>
                </a:xfrm>
                <a:custGeom>
                  <a:avLst/>
                  <a:gdLst>
                    <a:gd name="connsiteX0" fmla="*/ 122006 w 122006"/>
                    <a:gd name="connsiteY0" fmla="*/ 9396 h 70532"/>
                    <a:gd name="connsiteX1" fmla="*/ 116893 w 122006"/>
                    <a:gd name="connsiteY1" fmla="*/ 7821 h 70532"/>
                    <a:gd name="connsiteX2" fmla="*/ 15120 w 122006"/>
                    <a:gd name="connsiteY2" fmla="*/ 66582 h 70532"/>
                    <a:gd name="connsiteX3" fmla="*/ 11389 w 122006"/>
                    <a:gd name="connsiteY3" fmla="*/ 70532 h 70532"/>
                    <a:gd name="connsiteX4" fmla="*/ 0 w 122006"/>
                    <a:gd name="connsiteY4" fmla="*/ 63965 h 70532"/>
                    <a:gd name="connsiteX5" fmla="*/ 3732 w 122006"/>
                    <a:gd name="connsiteY5" fmla="*/ 60016 h 70532"/>
                    <a:gd name="connsiteX6" fmla="*/ 105504 w 122006"/>
                    <a:gd name="connsiteY6" fmla="*/ 1254 h 70532"/>
                    <a:gd name="connsiteX7" fmla="*/ 116094 w 122006"/>
                    <a:gd name="connsiteY7" fmla="*/ 1254 h 70532"/>
                    <a:gd name="connsiteX8" fmla="*/ 116917 w 122006"/>
                    <a:gd name="connsiteY8" fmla="*/ 1739 h 70532"/>
                    <a:gd name="connsiteX9" fmla="*/ 122006 w 122006"/>
                    <a:gd name="connsiteY9" fmla="*/ 9396 h 7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06" h="70532">
                      <a:moveTo>
                        <a:pt x="122006" y="9396"/>
                      </a:moveTo>
                      <a:cubicBezTo>
                        <a:pt x="121376" y="7142"/>
                        <a:pt x="119341" y="6415"/>
                        <a:pt x="116893" y="7821"/>
                      </a:cubicBezTo>
                      <a:lnTo>
                        <a:pt x="15120" y="66582"/>
                      </a:lnTo>
                      <a:cubicBezTo>
                        <a:pt x="13558" y="67556"/>
                        <a:pt x="12271" y="68916"/>
                        <a:pt x="11389" y="70532"/>
                      </a:cubicBezTo>
                      <a:lnTo>
                        <a:pt x="0" y="63965"/>
                      </a:lnTo>
                      <a:cubicBezTo>
                        <a:pt x="882" y="62349"/>
                        <a:pt x="2169" y="60990"/>
                        <a:pt x="3732" y="60016"/>
                      </a:cubicBezTo>
                      <a:lnTo>
                        <a:pt x="105504" y="1254"/>
                      </a:lnTo>
                      <a:cubicBezTo>
                        <a:pt x="108836" y="-418"/>
                        <a:pt x="112762" y="-418"/>
                        <a:pt x="116094" y="1254"/>
                      </a:cubicBezTo>
                      <a:lnTo>
                        <a:pt x="116917" y="1739"/>
                      </a:lnTo>
                      <a:cubicBezTo>
                        <a:pt x="119595" y="3481"/>
                        <a:pt x="121437" y="6253"/>
                        <a:pt x="122006" y="9396"/>
                      </a:cubicBezTo>
                      <a:close/>
                    </a:path>
                  </a:pathLst>
                </a:custGeom>
                <a:solidFill>
                  <a:srgbClr val="FFFFFF">
                    <a:alpha val="20000"/>
                  </a:srgbClr>
                </a:solidFill>
                <a:ln w="2419" cap="flat">
                  <a:noFill/>
                  <a:prstDash val="solid"/>
                  <a:miter/>
                </a:ln>
              </p:spPr>
              <p:txBody>
                <a:bodyPr rtlCol="0" anchor="ctr"/>
                <a:lstStyle/>
                <a:p>
                  <a:endParaRPr lang="en-US"/>
                </a:p>
              </p:txBody>
            </p:sp>
          </p:grpSp>
          <p:grpSp>
            <p:nvGrpSpPr>
              <p:cNvPr id="1690" name="Graphic 41">
                <a:extLst>
                  <a:ext uri="{FF2B5EF4-FFF2-40B4-BE49-F238E27FC236}">
                    <a16:creationId xmlns="" xmlns:a16="http://schemas.microsoft.com/office/drawing/2014/main" id="{F4D8E3A5-E6CE-498D-A214-204F309DDD21}"/>
                  </a:ext>
                </a:extLst>
              </p:cNvPr>
              <p:cNvGrpSpPr/>
              <p:nvPr/>
            </p:nvGrpSpPr>
            <p:grpSpPr>
              <a:xfrm>
                <a:off x="5208913" y="4132034"/>
                <a:ext cx="92993" cy="107795"/>
                <a:chOff x="5208913" y="4132034"/>
                <a:chExt cx="92993" cy="107795"/>
              </a:xfrm>
            </p:grpSpPr>
            <p:sp>
              <p:nvSpPr>
                <p:cNvPr id="1691" name="Freeform: Shape 1690">
                  <a:extLst>
                    <a:ext uri="{FF2B5EF4-FFF2-40B4-BE49-F238E27FC236}">
                      <a16:creationId xmlns="" xmlns:a16="http://schemas.microsoft.com/office/drawing/2014/main" id="{27DA7A41-1CC4-4517-BD24-9BC7ECAFCBF0}"/>
                    </a:ext>
                  </a:extLst>
                </p:cNvPr>
                <p:cNvSpPr/>
                <p:nvPr/>
              </p:nvSpPr>
              <p:spPr>
                <a:xfrm>
                  <a:off x="5208973" y="4186465"/>
                  <a:ext cx="1519" cy="1194"/>
                </a:xfrm>
                <a:custGeom>
                  <a:avLst/>
                  <a:gdLst>
                    <a:gd name="connsiteX0" fmla="*/ 306 w 1519"/>
                    <a:gd name="connsiteY0" fmla="*/ 1195 h 1194"/>
                    <a:gd name="connsiteX1" fmla="*/ 39 w 1519"/>
                    <a:gd name="connsiteY1" fmla="*/ 1025 h 1194"/>
                    <a:gd name="connsiteX2" fmla="*/ 180 w 1519"/>
                    <a:gd name="connsiteY2" fmla="*/ 567 h 1194"/>
                    <a:gd name="connsiteX3" fmla="*/ 185 w 1519"/>
                    <a:gd name="connsiteY3" fmla="*/ 565 h 1194"/>
                    <a:gd name="connsiteX4" fmla="*/ 1033 w 1519"/>
                    <a:gd name="connsiteY4" fmla="*/ 32 h 1194"/>
                    <a:gd name="connsiteX5" fmla="*/ 1493 w 1519"/>
                    <a:gd name="connsiteY5" fmla="*/ 177 h 1194"/>
                    <a:gd name="connsiteX6" fmla="*/ 1348 w 1519"/>
                    <a:gd name="connsiteY6" fmla="*/ 637 h 1194"/>
                    <a:gd name="connsiteX7" fmla="*/ 475 w 1519"/>
                    <a:gd name="connsiteY7" fmla="*/ 1170 h 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9" h="1194">
                      <a:moveTo>
                        <a:pt x="306" y="1195"/>
                      </a:moveTo>
                      <a:cubicBezTo>
                        <a:pt x="192" y="1195"/>
                        <a:pt x="88" y="1129"/>
                        <a:pt x="39" y="1025"/>
                      </a:cubicBezTo>
                      <a:cubicBezTo>
                        <a:pt x="-48" y="860"/>
                        <a:pt x="15" y="654"/>
                        <a:pt x="180" y="567"/>
                      </a:cubicBezTo>
                      <a:cubicBezTo>
                        <a:pt x="182" y="567"/>
                        <a:pt x="182" y="565"/>
                        <a:pt x="185" y="565"/>
                      </a:cubicBezTo>
                      <a:lnTo>
                        <a:pt x="1033" y="32"/>
                      </a:lnTo>
                      <a:cubicBezTo>
                        <a:pt x="1200" y="-44"/>
                        <a:pt x="1399" y="19"/>
                        <a:pt x="1493" y="177"/>
                      </a:cubicBezTo>
                      <a:cubicBezTo>
                        <a:pt x="1559" y="347"/>
                        <a:pt x="1498" y="536"/>
                        <a:pt x="1348" y="637"/>
                      </a:cubicBezTo>
                      <a:lnTo>
                        <a:pt x="475" y="1170"/>
                      </a:lnTo>
                      <a:close/>
                    </a:path>
                  </a:pathLst>
                </a:custGeom>
                <a:solidFill>
                  <a:srgbClr val="E0E0E0"/>
                </a:solidFill>
                <a:ln w="2419" cap="flat">
                  <a:noFill/>
                  <a:prstDash val="solid"/>
                  <a:miter/>
                </a:ln>
              </p:spPr>
              <p:txBody>
                <a:bodyPr rtlCol="0" anchor="ctr"/>
                <a:lstStyle/>
                <a:p>
                  <a:endParaRPr lang="en-US"/>
                </a:p>
              </p:txBody>
            </p:sp>
            <p:sp>
              <p:nvSpPr>
                <p:cNvPr id="1692" name="Freeform: Shape 1691">
                  <a:extLst>
                    <a:ext uri="{FF2B5EF4-FFF2-40B4-BE49-F238E27FC236}">
                      <a16:creationId xmlns="" xmlns:a16="http://schemas.microsoft.com/office/drawing/2014/main" id="{1FA726CB-61EC-4111-A95B-44E58AC2E6BE}"/>
                    </a:ext>
                  </a:extLst>
                </p:cNvPr>
                <p:cNvSpPr/>
                <p:nvPr/>
              </p:nvSpPr>
              <p:spPr>
                <a:xfrm>
                  <a:off x="5211547" y="4133657"/>
                  <a:ext cx="87712" cy="52451"/>
                </a:xfrm>
                <a:custGeom>
                  <a:avLst/>
                  <a:gdLst>
                    <a:gd name="connsiteX0" fmla="*/ 300 w 87712"/>
                    <a:gd name="connsiteY0" fmla="*/ 52452 h 52451"/>
                    <a:gd name="connsiteX1" fmla="*/ 34 w 87712"/>
                    <a:gd name="connsiteY1" fmla="*/ 52282 h 52451"/>
                    <a:gd name="connsiteX2" fmla="*/ 179 w 87712"/>
                    <a:gd name="connsiteY2" fmla="*/ 51797 h 52451"/>
                    <a:gd name="connsiteX3" fmla="*/ 1875 w 87712"/>
                    <a:gd name="connsiteY3" fmla="*/ 50804 h 52451"/>
                    <a:gd name="connsiteX4" fmla="*/ 2321 w 87712"/>
                    <a:gd name="connsiteY4" fmla="*/ 50789 h 52451"/>
                    <a:gd name="connsiteX5" fmla="*/ 2336 w 87712"/>
                    <a:gd name="connsiteY5" fmla="*/ 50804 h 52451"/>
                    <a:gd name="connsiteX6" fmla="*/ 2190 w 87712"/>
                    <a:gd name="connsiteY6" fmla="*/ 51264 h 52451"/>
                    <a:gd name="connsiteX7" fmla="*/ 470 w 87712"/>
                    <a:gd name="connsiteY7" fmla="*/ 52282 h 52451"/>
                    <a:gd name="connsiteX8" fmla="*/ 300 w 87712"/>
                    <a:gd name="connsiteY8" fmla="*/ 52452 h 52451"/>
                    <a:gd name="connsiteX9" fmla="*/ 3717 w 87712"/>
                    <a:gd name="connsiteY9" fmla="*/ 50416 h 52451"/>
                    <a:gd name="connsiteX10" fmla="*/ 3450 w 87712"/>
                    <a:gd name="connsiteY10" fmla="*/ 50247 h 52451"/>
                    <a:gd name="connsiteX11" fmla="*/ 3591 w 87712"/>
                    <a:gd name="connsiteY11" fmla="*/ 49789 h 52451"/>
                    <a:gd name="connsiteX12" fmla="*/ 3596 w 87712"/>
                    <a:gd name="connsiteY12" fmla="*/ 49786 h 52451"/>
                    <a:gd name="connsiteX13" fmla="*/ 5292 w 87712"/>
                    <a:gd name="connsiteY13" fmla="*/ 48768 h 52451"/>
                    <a:gd name="connsiteX14" fmla="*/ 5738 w 87712"/>
                    <a:gd name="connsiteY14" fmla="*/ 48754 h 52451"/>
                    <a:gd name="connsiteX15" fmla="*/ 5752 w 87712"/>
                    <a:gd name="connsiteY15" fmla="*/ 48768 h 52451"/>
                    <a:gd name="connsiteX16" fmla="*/ 5607 w 87712"/>
                    <a:gd name="connsiteY16" fmla="*/ 49229 h 52451"/>
                    <a:gd name="connsiteX17" fmla="*/ 3886 w 87712"/>
                    <a:gd name="connsiteY17" fmla="*/ 50247 h 52451"/>
                    <a:gd name="connsiteX18" fmla="*/ 3717 w 87712"/>
                    <a:gd name="connsiteY18" fmla="*/ 50440 h 52451"/>
                    <a:gd name="connsiteX19" fmla="*/ 7133 w 87712"/>
                    <a:gd name="connsiteY19" fmla="*/ 48381 h 52451"/>
                    <a:gd name="connsiteX20" fmla="*/ 6867 w 87712"/>
                    <a:gd name="connsiteY20" fmla="*/ 48211 h 52451"/>
                    <a:gd name="connsiteX21" fmla="*/ 7012 w 87712"/>
                    <a:gd name="connsiteY21" fmla="*/ 47751 h 52451"/>
                    <a:gd name="connsiteX22" fmla="*/ 8708 w 87712"/>
                    <a:gd name="connsiteY22" fmla="*/ 46733 h 52451"/>
                    <a:gd name="connsiteX23" fmla="*/ 9154 w 87712"/>
                    <a:gd name="connsiteY23" fmla="*/ 46719 h 52451"/>
                    <a:gd name="connsiteX24" fmla="*/ 9169 w 87712"/>
                    <a:gd name="connsiteY24" fmla="*/ 46733 h 52451"/>
                    <a:gd name="connsiteX25" fmla="*/ 9023 w 87712"/>
                    <a:gd name="connsiteY25" fmla="*/ 47193 h 52451"/>
                    <a:gd name="connsiteX26" fmla="*/ 7303 w 87712"/>
                    <a:gd name="connsiteY26" fmla="*/ 48211 h 52451"/>
                    <a:gd name="connsiteX27" fmla="*/ 7133 w 87712"/>
                    <a:gd name="connsiteY27" fmla="*/ 48405 h 52451"/>
                    <a:gd name="connsiteX28" fmla="*/ 10550 w 87712"/>
                    <a:gd name="connsiteY28" fmla="*/ 46345 h 52451"/>
                    <a:gd name="connsiteX29" fmla="*/ 10283 w 87712"/>
                    <a:gd name="connsiteY29" fmla="*/ 46176 h 52451"/>
                    <a:gd name="connsiteX30" fmla="*/ 10429 w 87712"/>
                    <a:gd name="connsiteY30" fmla="*/ 45715 h 52451"/>
                    <a:gd name="connsiteX31" fmla="*/ 12125 w 87712"/>
                    <a:gd name="connsiteY31" fmla="*/ 44698 h 52451"/>
                    <a:gd name="connsiteX32" fmla="*/ 12564 w 87712"/>
                    <a:gd name="connsiteY32" fmla="*/ 44780 h 52451"/>
                    <a:gd name="connsiteX33" fmla="*/ 12585 w 87712"/>
                    <a:gd name="connsiteY33" fmla="*/ 44819 h 52451"/>
                    <a:gd name="connsiteX34" fmla="*/ 12440 w 87712"/>
                    <a:gd name="connsiteY34" fmla="*/ 45279 h 52451"/>
                    <a:gd name="connsiteX35" fmla="*/ 10720 w 87712"/>
                    <a:gd name="connsiteY35" fmla="*/ 46297 h 52451"/>
                    <a:gd name="connsiteX36" fmla="*/ 10550 w 87712"/>
                    <a:gd name="connsiteY36" fmla="*/ 46370 h 52451"/>
                    <a:gd name="connsiteX37" fmla="*/ 13967 w 87712"/>
                    <a:gd name="connsiteY37" fmla="*/ 44310 h 52451"/>
                    <a:gd name="connsiteX38" fmla="*/ 13700 w 87712"/>
                    <a:gd name="connsiteY38" fmla="*/ 44140 h 52451"/>
                    <a:gd name="connsiteX39" fmla="*/ 13846 w 87712"/>
                    <a:gd name="connsiteY39" fmla="*/ 43680 h 52451"/>
                    <a:gd name="connsiteX40" fmla="*/ 15542 w 87712"/>
                    <a:gd name="connsiteY40" fmla="*/ 42662 h 52451"/>
                    <a:gd name="connsiteX41" fmla="*/ 15980 w 87712"/>
                    <a:gd name="connsiteY41" fmla="*/ 42745 h 52451"/>
                    <a:gd name="connsiteX42" fmla="*/ 16002 w 87712"/>
                    <a:gd name="connsiteY42" fmla="*/ 42783 h 52451"/>
                    <a:gd name="connsiteX43" fmla="*/ 15857 w 87712"/>
                    <a:gd name="connsiteY43" fmla="*/ 43244 h 52451"/>
                    <a:gd name="connsiteX44" fmla="*/ 14136 w 87712"/>
                    <a:gd name="connsiteY44" fmla="*/ 44261 h 52451"/>
                    <a:gd name="connsiteX45" fmla="*/ 13967 w 87712"/>
                    <a:gd name="connsiteY45" fmla="*/ 44334 h 52451"/>
                    <a:gd name="connsiteX46" fmla="*/ 17383 w 87712"/>
                    <a:gd name="connsiteY46" fmla="*/ 42274 h 52451"/>
                    <a:gd name="connsiteX47" fmla="*/ 17117 w 87712"/>
                    <a:gd name="connsiteY47" fmla="*/ 42105 h 52451"/>
                    <a:gd name="connsiteX48" fmla="*/ 17262 w 87712"/>
                    <a:gd name="connsiteY48" fmla="*/ 41644 h 52451"/>
                    <a:gd name="connsiteX49" fmla="*/ 18958 w 87712"/>
                    <a:gd name="connsiteY49" fmla="*/ 40627 h 52451"/>
                    <a:gd name="connsiteX50" fmla="*/ 19397 w 87712"/>
                    <a:gd name="connsiteY50" fmla="*/ 40709 h 52451"/>
                    <a:gd name="connsiteX51" fmla="*/ 19419 w 87712"/>
                    <a:gd name="connsiteY51" fmla="*/ 40748 h 52451"/>
                    <a:gd name="connsiteX52" fmla="*/ 19273 w 87712"/>
                    <a:gd name="connsiteY52" fmla="*/ 41232 h 52451"/>
                    <a:gd name="connsiteX53" fmla="*/ 17553 w 87712"/>
                    <a:gd name="connsiteY53" fmla="*/ 42226 h 52451"/>
                    <a:gd name="connsiteX54" fmla="*/ 17383 w 87712"/>
                    <a:gd name="connsiteY54" fmla="*/ 42299 h 52451"/>
                    <a:gd name="connsiteX55" fmla="*/ 20800 w 87712"/>
                    <a:gd name="connsiteY55" fmla="*/ 40239 h 52451"/>
                    <a:gd name="connsiteX56" fmla="*/ 20533 w 87712"/>
                    <a:gd name="connsiteY56" fmla="*/ 40069 h 52451"/>
                    <a:gd name="connsiteX57" fmla="*/ 20679 w 87712"/>
                    <a:gd name="connsiteY57" fmla="*/ 39609 h 52451"/>
                    <a:gd name="connsiteX58" fmla="*/ 22375 w 87712"/>
                    <a:gd name="connsiteY58" fmla="*/ 38591 h 52451"/>
                    <a:gd name="connsiteX59" fmla="*/ 22814 w 87712"/>
                    <a:gd name="connsiteY59" fmla="*/ 38674 h 52451"/>
                    <a:gd name="connsiteX60" fmla="*/ 22835 w 87712"/>
                    <a:gd name="connsiteY60" fmla="*/ 38712 h 52451"/>
                    <a:gd name="connsiteX61" fmla="*/ 22690 w 87712"/>
                    <a:gd name="connsiteY61" fmla="*/ 39197 h 52451"/>
                    <a:gd name="connsiteX62" fmla="*/ 20970 w 87712"/>
                    <a:gd name="connsiteY62" fmla="*/ 40215 h 52451"/>
                    <a:gd name="connsiteX63" fmla="*/ 24217 w 87712"/>
                    <a:gd name="connsiteY63" fmla="*/ 38204 h 52451"/>
                    <a:gd name="connsiteX64" fmla="*/ 23950 w 87712"/>
                    <a:gd name="connsiteY64" fmla="*/ 38034 h 52451"/>
                    <a:gd name="connsiteX65" fmla="*/ 24095 w 87712"/>
                    <a:gd name="connsiteY65" fmla="*/ 37574 h 52451"/>
                    <a:gd name="connsiteX66" fmla="*/ 25792 w 87712"/>
                    <a:gd name="connsiteY66" fmla="*/ 36556 h 52451"/>
                    <a:gd name="connsiteX67" fmla="*/ 26230 w 87712"/>
                    <a:gd name="connsiteY67" fmla="*/ 36638 h 52451"/>
                    <a:gd name="connsiteX68" fmla="*/ 26252 w 87712"/>
                    <a:gd name="connsiteY68" fmla="*/ 36677 h 52451"/>
                    <a:gd name="connsiteX69" fmla="*/ 26107 w 87712"/>
                    <a:gd name="connsiteY69" fmla="*/ 37162 h 52451"/>
                    <a:gd name="connsiteX70" fmla="*/ 24386 w 87712"/>
                    <a:gd name="connsiteY70" fmla="*/ 38179 h 52451"/>
                    <a:gd name="connsiteX71" fmla="*/ 24217 w 87712"/>
                    <a:gd name="connsiteY71" fmla="*/ 38228 h 52451"/>
                    <a:gd name="connsiteX72" fmla="*/ 27633 w 87712"/>
                    <a:gd name="connsiteY72" fmla="*/ 36192 h 52451"/>
                    <a:gd name="connsiteX73" fmla="*/ 27367 w 87712"/>
                    <a:gd name="connsiteY73" fmla="*/ 35998 h 52451"/>
                    <a:gd name="connsiteX74" fmla="*/ 27512 w 87712"/>
                    <a:gd name="connsiteY74" fmla="*/ 35538 h 52451"/>
                    <a:gd name="connsiteX75" fmla="*/ 29208 w 87712"/>
                    <a:gd name="connsiteY75" fmla="*/ 34520 h 52451"/>
                    <a:gd name="connsiteX76" fmla="*/ 29654 w 87712"/>
                    <a:gd name="connsiteY76" fmla="*/ 34506 h 52451"/>
                    <a:gd name="connsiteX77" fmla="*/ 29669 w 87712"/>
                    <a:gd name="connsiteY77" fmla="*/ 34520 h 52451"/>
                    <a:gd name="connsiteX78" fmla="*/ 29523 w 87712"/>
                    <a:gd name="connsiteY78" fmla="*/ 35005 h 52451"/>
                    <a:gd name="connsiteX79" fmla="*/ 27803 w 87712"/>
                    <a:gd name="connsiteY79" fmla="*/ 36023 h 52451"/>
                    <a:gd name="connsiteX80" fmla="*/ 31050 w 87712"/>
                    <a:gd name="connsiteY80" fmla="*/ 34157 h 52451"/>
                    <a:gd name="connsiteX81" fmla="*/ 30783 w 87712"/>
                    <a:gd name="connsiteY81" fmla="*/ 33963 h 52451"/>
                    <a:gd name="connsiteX82" fmla="*/ 30929 w 87712"/>
                    <a:gd name="connsiteY82" fmla="*/ 33503 h 52451"/>
                    <a:gd name="connsiteX83" fmla="*/ 32649 w 87712"/>
                    <a:gd name="connsiteY83" fmla="*/ 32485 h 52451"/>
                    <a:gd name="connsiteX84" fmla="*/ 33085 w 87712"/>
                    <a:gd name="connsiteY84" fmla="*/ 32485 h 52451"/>
                    <a:gd name="connsiteX85" fmla="*/ 32940 w 87712"/>
                    <a:gd name="connsiteY85" fmla="*/ 32970 h 52451"/>
                    <a:gd name="connsiteX86" fmla="*/ 31220 w 87712"/>
                    <a:gd name="connsiteY86" fmla="*/ 33987 h 52451"/>
                    <a:gd name="connsiteX87" fmla="*/ 34467 w 87712"/>
                    <a:gd name="connsiteY87" fmla="*/ 32121 h 52451"/>
                    <a:gd name="connsiteX88" fmla="*/ 34200 w 87712"/>
                    <a:gd name="connsiteY88" fmla="*/ 31928 h 52451"/>
                    <a:gd name="connsiteX89" fmla="*/ 34345 w 87712"/>
                    <a:gd name="connsiteY89" fmla="*/ 31467 h 52451"/>
                    <a:gd name="connsiteX90" fmla="*/ 36042 w 87712"/>
                    <a:gd name="connsiteY90" fmla="*/ 30449 h 52451"/>
                    <a:gd name="connsiteX91" fmla="*/ 36488 w 87712"/>
                    <a:gd name="connsiteY91" fmla="*/ 30435 h 52451"/>
                    <a:gd name="connsiteX92" fmla="*/ 36502 w 87712"/>
                    <a:gd name="connsiteY92" fmla="*/ 30449 h 52451"/>
                    <a:gd name="connsiteX93" fmla="*/ 36357 w 87712"/>
                    <a:gd name="connsiteY93" fmla="*/ 30934 h 52451"/>
                    <a:gd name="connsiteX94" fmla="*/ 34636 w 87712"/>
                    <a:gd name="connsiteY94" fmla="*/ 31952 h 52451"/>
                    <a:gd name="connsiteX95" fmla="*/ 37907 w 87712"/>
                    <a:gd name="connsiteY95" fmla="*/ 30086 h 52451"/>
                    <a:gd name="connsiteX96" fmla="*/ 37617 w 87712"/>
                    <a:gd name="connsiteY96" fmla="*/ 29916 h 52451"/>
                    <a:gd name="connsiteX97" fmla="*/ 37762 w 87712"/>
                    <a:gd name="connsiteY97" fmla="*/ 29432 h 52451"/>
                    <a:gd name="connsiteX98" fmla="*/ 39483 w 87712"/>
                    <a:gd name="connsiteY98" fmla="*/ 28414 h 52451"/>
                    <a:gd name="connsiteX99" fmla="*/ 39919 w 87712"/>
                    <a:gd name="connsiteY99" fmla="*/ 28414 h 52451"/>
                    <a:gd name="connsiteX100" fmla="*/ 39773 w 87712"/>
                    <a:gd name="connsiteY100" fmla="*/ 28899 h 52451"/>
                    <a:gd name="connsiteX101" fmla="*/ 38053 w 87712"/>
                    <a:gd name="connsiteY101" fmla="*/ 29916 h 52451"/>
                    <a:gd name="connsiteX102" fmla="*/ 41324 w 87712"/>
                    <a:gd name="connsiteY102" fmla="*/ 28050 h 52451"/>
                    <a:gd name="connsiteX103" fmla="*/ 41033 w 87712"/>
                    <a:gd name="connsiteY103" fmla="*/ 27881 h 52451"/>
                    <a:gd name="connsiteX104" fmla="*/ 41179 w 87712"/>
                    <a:gd name="connsiteY104" fmla="*/ 27396 h 52451"/>
                    <a:gd name="connsiteX105" fmla="*/ 42899 w 87712"/>
                    <a:gd name="connsiteY105" fmla="*/ 26379 h 52451"/>
                    <a:gd name="connsiteX106" fmla="*/ 43331 w 87712"/>
                    <a:gd name="connsiteY106" fmla="*/ 26490 h 52451"/>
                    <a:gd name="connsiteX107" fmla="*/ 43335 w 87712"/>
                    <a:gd name="connsiteY107" fmla="*/ 26500 h 52451"/>
                    <a:gd name="connsiteX108" fmla="*/ 43190 w 87712"/>
                    <a:gd name="connsiteY108" fmla="*/ 26984 h 52451"/>
                    <a:gd name="connsiteX109" fmla="*/ 41494 w 87712"/>
                    <a:gd name="connsiteY109" fmla="*/ 28002 h 52451"/>
                    <a:gd name="connsiteX110" fmla="*/ 44741 w 87712"/>
                    <a:gd name="connsiteY110" fmla="*/ 26015 h 52451"/>
                    <a:gd name="connsiteX111" fmla="*/ 44450 w 87712"/>
                    <a:gd name="connsiteY111" fmla="*/ 25845 h 52451"/>
                    <a:gd name="connsiteX112" fmla="*/ 44595 w 87712"/>
                    <a:gd name="connsiteY112" fmla="*/ 25361 h 52451"/>
                    <a:gd name="connsiteX113" fmla="*/ 46316 w 87712"/>
                    <a:gd name="connsiteY113" fmla="*/ 24343 h 52451"/>
                    <a:gd name="connsiteX114" fmla="*/ 46747 w 87712"/>
                    <a:gd name="connsiteY114" fmla="*/ 24455 h 52451"/>
                    <a:gd name="connsiteX115" fmla="*/ 46752 w 87712"/>
                    <a:gd name="connsiteY115" fmla="*/ 24464 h 52451"/>
                    <a:gd name="connsiteX116" fmla="*/ 46607 w 87712"/>
                    <a:gd name="connsiteY116" fmla="*/ 24949 h 52451"/>
                    <a:gd name="connsiteX117" fmla="*/ 44910 w 87712"/>
                    <a:gd name="connsiteY117" fmla="*/ 25967 h 52451"/>
                    <a:gd name="connsiteX118" fmla="*/ 48157 w 87712"/>
                    <a:gd name="connsiteY118" fmla="*/ 23980 h 52451"/>
                    <a:gd name="connsiteX119" fmla="*/ 47867 w 87712"/>
                    <a:gd name="connsiteY119" fmla="*/ 23810 h 52451"/>
                    <a:gd name="connsiteX120" fmla="*/ 48012 w 87712"/>
                    <a:gd name="connsiteY120" fmla="*/ 23325 h 52451"/>
                    <a:gd name="connsiteX121" fmla="*/ 49733 w 87712"/>
                    <a:gd name="connsiteY121" fmla="*/ 22308 h 52451"/>
                    <a:gd name="connsiteX122" fmla="*/ 50164 w 87712"/>
                    <a:gd name="connsiteY122" fmla="*/ 22419 h 52451"/>
                    <a:gd name="connsiteX123" fmla="*/ 50169 w 87712"/>
                    <a:gd name="connsiteY123" fmla="*/ 22429 h 52451"/>
                    <a:gd name="connsiteX124" fmla="*/ 50023 w 87712"/>
                    <a:gd name="connsiteY124" fmla="*/ 22913 h 52451"/>
                    <a:gd name="connsiteX125" fmla="*/ 48327 w 87712"/>
                    <a:gd name="connsiteY125" fmla="*/ 23931 h 52451"/>
                    <a:gd name="connsiteX126" fmla="*/ 51574 w 87712"/>
                    <a:gd name="connsiteY126" fmla="*/ 21944 h 52451"/>
                    <a:gd name="connsiteX127" fmla="*/ 51283 w 87712"/>
                    <a:gd name="connsiteY127" fmla="*/ 21774 h 52451"/>
                    <a:gd name="connsiteX128" fmla="*/ 51429 w 87712"/>
                    <a:gd name="connsiteY128" fmla="*/ 21290 h 52451"/>
                    <a:gd name="connsiteX129" fmla="*/ 53149 w 87712"/>
                    <a:gd name="connsiteY129" fmla="*/ 20272 h 52451"/>
                    <a:gd name="connsiteX130" fmla="*/ 53576 w 87712"/>
                    <a:gd name="connsiteY130" fmla="*/ 20398 h 52451"/>
                    <a:gd name="connsiteX131" fmla="*/ 53585 w 87712"/>
                    <a:gd name="connsiteY131" fmla="*/ 20418 h 52451"/>
                    <a:gd name="connsiteX132" fmla="*/ 53440 w 87712"/>
                    <a:gd name="connsiteY132" fmla="*/ 20878 h 52451"/>
                    <a:gd name="connsiteX133" fmla="*/ 51744 w 87712"/>
                    <a:gd name="connsiteY133" fmla="*/ 21896 h 52451"/>
                    <a:gd name="connsiteX134" fmla="*/ 54991 w 87712"/>
                    <a:gd name="connsiteY134" fmla="*/ 19909 h 52451"/>
                    <a:gd name="connsiteX135" fmla="*/ 54700 w 87712"/>
                    <a:gd name="connsiteY135" fmla="*/ 19739 h 52451"/>
                    <a:gd name="connsiteX136" fmla="*/ 54845 w 87712"/>
                    <a:gd name="connsiteY136" fmla="*/ 19254 h 52451"/>
                    <a:gd name="connsiteX137" fmla="*/ 56566 w 87712"/>
                    <a:gd name="connsiteY137" fmla="*/ 18237 h 52451"/>
                    <a:gd name="connsiteX138" fmla="*/ 56992 w 87712"/>
                    <a:gd name="connsiteY138" fmla="*/ 18363 h 52451"/>
                    <a:gd name="connsiteX139" fmla="*/ 57002 w 87712"/>
                    <a:gd name="connsiteY139" fmla="*/ 18382 h 52451"/>
                    <a:gd name="connsiteX140" fmla="*/ 56857 w 87712"/>
                    <a:gd name="connsiteY140" fmla="*/ 18842 h 52451"/>
                    <a:gd name="connsiteX141" fmla="*/ 55160 w 87712"/>
                    <a:gd name="connsiteY141" fmla="*/ 19860 h 52451"/>
                    <a:gd name="connsiteX142" fmla="*/ 58407 w 87712"/>
                    <a:gd name="connsiteY142" fmla="*/ 17873 h 52451"/>
                    <a:gd name="connsiteX143" fmla="*/ 58117 w 87712"/>
                    <a:gd name="connsiteY143" fmla="*/ 17704 h 52451"/>
                    <a:gd name="connsiteX144" fmla="*/ 58262 w 87712"/>
                    <a:gd name="connsiteY144" fmla="*/ 17219 h 52451"/>
                    <a:gd name="connsiteX145" fmla="*/ 59982 w 87712"/>
                    <a:gd name="connsiteY145" fmla="*/ 16201 h 52451"/>
                    <a:gd name="connsiteX146" fmla="*/ 60419 w 87712"/>
                    <a:gd name="connsiteY146" fmla="*/ 16347 h 52451"/>
                    <a:gd name="connsiteX147" fmla="*/ 60273 w 87712"/>
                    <a:gd name="connsiteY147" fmla="*/ 16807 h 52451"/>
                    <a:gd name="connsiteX148" fmla="*/ 58577 w 87712"/>
                    <a:gd name="connsiteY148" fmla="*/ 17825 h 52451"/>
                    <a:gd name="connsiteX149" fmla="*/ 61824 w 87712"/>
                    <a:gd name="connsiteY149" fmla="*/ 15838 h 52451"/>
                    <a:gd name="connsiteX150" fmla="*/ 61533 w 87712"/>
                    <a:gd name="connsiteY150" fmla="*/ 15668 h 52451"/>
                    <a:gd name="connsiteX151" fmla="*/ 61679 w 87712"/>
                    <a:gd name="connsiteY151" fmla="*/ 15184 h 52451"/>
                    <a:gd name="connsiteX152" fmla="*/ 63399 w 87712"/>
                    <a:gd name="connsiteY152" fmla="*/ 14166 h 52451"/>
                    <a:gd name="connsiteX153" fmla="*/ 63835 w 87712"/>
                    <a:gd name="connsiteY153" fmla="*/ 14311 h 52451"/>
                    <a:gd name="connsiteX154" fmla="*/ 63690 w 87712"/>
                    <a:gd name="connsiteY154" fmla="*/ 14772 h 52451"/>
                    <a:gd name="connsiteX155" fmla="*/ 61994 w 87712"/>
                    <a:gd name="connsiteY155" fmla="*/ 15789 h 52451"/>
                    <a:gd name="connsiteX156" fmla="*/ 65241 w 87712"/>
                    <a:gd name="connsiteY156" fmla="*/ 13802 h 52451"/>
                    <a:gd name="connsiteX157" fmla="*/ 64950 w 87712"/>
                    <a:gd name="connsiteY157" fmla="*/ 13633 h 52451"/>
                    <a:gd name="connsiteX158" fmla="*/ 65095 w 87712"/>
                    <a:gd name="connsiteY158" fmla="*/ 13148 h 52451"/>
                    <a:gd name="connsiteX159" fmla="*/ 66816 w 87712"/>
                    <a:gd name="connsiteY159" fmla="*/ 12130 h 52451"/>
                    <a:gd name="connsiteX160" fmla="*/ 67252 w 87712"/>
                    <a:gd name="connsiteY160" fmla="*/ 12276 h 52451"/>
                    <a:gd name="connsiteX161" fmla="*/ 67107 w 87712"/>
                    <a:gd name="connsiteY161" fmla="*/ 12736 h 52451"/>
                    <a:gd name="connsiteX162" fmla="*/ 65410 w 87712"/>
                    <a:gd name="connsiteY162" fmla="*/ 13754 h 52451"/>
                    <a:gd name="connsiteX163" fmla="*/ 65241 w 87712"/>
                    <a:gd name="connsiteY163" fmla="*/ 13827 h 52451"/>
                    <a:gd name="connsiteX164" fmla="*/ 68657 w 87712"/>
                    <a:gd name="connsiteY164" fmla="*/ 11767 h 52451"/>
                    <a:gd name="connsiteX165" fmla="*/ 68367 w 87712"/>
                    <a:gd name="connsiteY165" fmla="*/ 11597 h 52451"/>
                    <a:gd name="connsiteX166" fmla="*/ 68512 w 87712"/>
                    <a:gd name="connsiteY166" fmla="*/ 11113 h 52451"/>
                    <a:gd name="connsiteX167" fmla="*/ 70232 w 87712"/>
                    <a:gd name="connsiteY167" fmla="*/ 10119 h 52451"/>
                    <a:gd name="connsiteX168" fmla="*/ 70664 w 87712"/>
                    <a:gd name="connsiteY168" fmla="*/ 10231 h 52451"/>
                    <a:gd name="connsiteX169" fmla="*/ 70669 w 87712"/>
                    <a:gd name="connsiteY169" fmla="*/ 10240 h 52451"/>
                    <a:gd name="connsiteX170" fmla="*/ 70523 w 87712"/>
                    <a:gd name="connsiteY170" fmla="*/ 10701 h 52451"/>
                    <a:gd name="connsiteX171" fmla="*/ 68827 w 87712"/>
                    <a:gd name="connsiteY171" fmla="*/ 11718 h 52451"/>
                    <a:gd name="connsiteX172" fmla="*/ 68560 w 87712"/>
                    <a:gd name="connsiteY172" fmla="*/ 11791 h 52451"/>
                    <a:gd name="connsiteX173" fmla="*/ 72074 w 87712"/>
                    <a:gd name="connsiteY173" fmla="*/ 9731 h 52451"/>
                    <a:gd name="connsiteX174" fmla="*/ 71783 w 87712"/>
                    <a:gd name="connsiteY174" fmla="*/ 9562 h 52451"/>
                    <a:gd name="connsiteX175" fmla="*/ 71929 w 87712"/>
                    <a:gd name="connsiteY175" fmla="*/ 9101 h 52451"/>
                    <a:gd name="connsiteX176" fmla="*/ 73649 w 87712"/>
                    <a:gd name="connsiteY176" fmla="*/ 8084 h 52451"/>
                    <a:gd name="connsiteX177" fmla="*/ 74080 w 87712"/>
                    <a:gd name="connsiteY177" fmla="*/ 8195 h 52451"/>
                    <a:gd name="connsiteX178" fmla="*/ 74085 w 87712"/>
                    <a:gd name="connsiteY178" fmla="*/ 8205 h 52451"/>
                    <a:gd name="connsiteX179" fmla="*/ 73940 w 87712"/>
                    <a:gd name="connsiteY179" fmla="*/ 8665 h 52451"/>
                    <a:gd name="connsiteX180" fmla="*/ 72244 w 87712"/>
                    <a:gd name="connsiteY180" fmla="*/ 9683 h 52451"/>
                    <a:gd name="connsiteX181" fmla="*/ 72074 w 87712"/>
                    <a:gd name="connsiteY181" fmla="*/ 9756 h 52451"/>
                    <a:gd name="connsiteX182" fmla="*/ 75491 w 87712"/>
                    <a:gd name="connsiteY182" fmla="*/ 7696 h 52451"/>
                    <a:gd name="connsiteX183" fmla="*/ 75200 w 87712"/>
                    <a:gd name="connsiteY183" fmla="*/ 7526 h 52451"/>
                    <a:gd name="connsiteX184" fmla="*/ 75345 w 87712"/>
                    <a:gd name="connsiteY184" fmla="*/ 7066 h 52451"/>
                    <a:gd name="connsiteX185" fmla="*/ 77066 w 87712"/>
                    <a:gd name="connsiteY185" fmla="*/ 6048 h 52451"/>
                    <a:gd name="connsiteX186" fmla="*/ 77502 w 87712"/>
                    <a:gd name="connsiteY186" fmla="*/ 6048 h 52451"/>
                    <a:gd name="connsiteX187" fmla="*/ 77356 w 87712"/>
                    <a:gd name="connsiteY187" fmla="*/ 6509 h 52451"/>
                    <a:gd name="connsiteX188" fmla="*/ 75660 w 87712"/>
                    <a:gd name="connsiteY188" fmla="*/ 7526 h 52451"/>
                    <a:gd name="connsiteX189" fmla="*/ 75491 w 87712"/>
                    <a:gd name="connsiteY189" fmla="*/ 7720 h 52451"/>
                    <a:gd name="connsiteX190" fmla="*/ 78907 w 87712"/>
                    <a:gd name="connsiteY190" fmla="*/ 5661 h 52451"/>
                    <a:gd name="connsiteX191" fmla="*/ 78641 w 87712"/>
                    <a:gd name="connsiteY191" fmla="*/ 5491 h 52451"/>
                    <a:gd name="connsiteX192" fmla="*/ 78641 w 87712"/>
                    <a:gd name="connsiteY192" fmla="*/ 5030 h 52451"/>
                    <a:gd name="connsiteX193" fmla="*/ 80361 w 87712"/>
                    <a:gd name="connsiteY193" fmla="*/ 4013 h 52451"/>
                    <a:gd name="connsiteX194" fmla="*/ 80797 w 87712"/>
                    <a:gd name="connsiteY194" fmla="*/ 4013 h 52451"/>
                    <a:gd name="connsiteX195" fmla="*/ 80652 w 87712"/>
                    <a:gd name="connsiteY195" fmla="*/ 4473 h 52451"/>
                    <a:gd name="connsiteX196" fmla="*/ 78956 w 87712"/>
                    <a:gd name="connsiteY196" fmla="*/ 5491 h 52451"/>
                    <a:gd name="connsiteX197" fmla="*/ 78907 w 87712"/>
                    <a:gd name="connsiteY197" fmla="*/ 5685 h 52451"/>
                    <a:gd name="connsiteX198" fmla="*/ 82324 w 87712"/>
                    <a:gd name="connsiteY198" fmla="*/ 3625 h 52451"/>
                    <a:gd name="connsiteX199" fmla="*/ 82057 w 87712"/>
                    <a:gd name="connsiteY199" fmla="*/ 3455 h 52451"/>
                    <a:gd name="connsiteX200" fmla="*/ 82179 w 87712"/>
                    <a:gd name="connsiteY200" fmla="*/ 2995 h 52451"/>
                    <a:gd name="connsiteX201" fmla="*/ 83899 w 87712"/>
                    <a:gd name="connsiteY201" fmla="*/ 1977 h 52451"/>
                    <a:gd name="connsiteX202" fmla="*/ 84335 w 87712"/>
                    <a:gd name="connsiteY202" fmla="*/ 1977 h 52451"/>
                    <a:gd name="connsiteX203" fmla="*/ 84195 w 87712"/>
                    <a:gd name="connsiteY203" fmla="*/ 2435 h 52451"/>
                    <a:gd name="connsiteX204" fmla="*/ 84190 w 87712"/>
                    <a:gd name="connsiteY204" fmla="*/ 2438 h 52451"/>
                    <a:gd name="connsiteX205" fmla="*/ 82494 w 87712"/>
                    <a:gd name="connsiteY205" fmla="*/ 3455 h 52451"/>
                    <a:gd name="connsiteX206" fmla="*/ 82324 w 87712"/>
                    <a:gd name="connsiteY206" fmla="*/ 3649 h 52451"/>
                    <a:gd name="connsiteX207" fmla="*/ 85741 w 87712"/>
                    <a:gd name="connsiteY207" fmla="*/ 1590 h 52451"/>
                    <a:gd name="connsiteX208" fmla="*/ 85523 w 87712"/>
                    <a:gd name="connsiteY208" fmla="*/ 1565 h 52451"/>
                    <a:gd name="connsiteX209" fmla="*/ 85523 w 87712"/>
                    <a:gd name="connsiteY209" fmla="*/ 1105 h 52451"/>
                    <a:gd name="connsiteX210" fmla="*/ 87243 w 87712"/>
                    <a:gd name="connsiteY210" fmla="*/ 87 h 52451"/>
                    <a:gd name="connsiteX211" fmla="*/ 87679 w 87712"/>
                    <a:gd name="connsiteY211" fmla="*/ 87 h 52451"/>
                    <a:gd name="connsiteX212" fmla="*/ 87534 w 87712"/>
                    <a:gd name="connsiteY212" fmla="*/ 572 h 52451"/>
                    <a:gd name="connsiteX213" fmla="*/ 85838 w 87712"/>
                    <a:gd name="connsiteY213" fmla="*/ 1565 h 52451"/>
                    <a:gd name="connsiteX214" fmla="*/ 85741 w 87712"/>
                    <a:gd name="connsiteY214" fmla="*/ 1565 h 5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87712" h="52451">
                      <a:moveTo>
                        <a:pt x="300" y="52452"/>
                      </a:moveTo>
                      <a:cubicBezTo>
                        <a:pt x="189" y="52442"/>
                        <a:pt x="89" y="52379"/>
                        <a:pt x="34" y="52282"/>
                      </a:cubicBezTo>
                      <a:cubicBezTo>
                        <a:pt x="-44" y="52108"/>
                        <a:pt x="17" y="51902"/>
                        <a:pt x="179" y="51797"/>
                      </a:cubicBezTo>
                      <a:lnTo>
                        <a:pt x="1875" y="50804"/>
                      </a:lnTo>
                      <a:cubicBezTo>
                        <a:pt x="1994" y="50678"/>
                        <a:pt x="2193" y="50671"/>
                        <a:pt x="2321" y="50789"/>
                      </a:cubicBezTo>
                      <a:cubicBezTo>
                        <a:pt x="2326" y="50794"/>
                        <a:pt x="2331" y="50799"/>
                        <a:pt x="2336" y="50804"/>
                      </a:cubicBezTo>
                      <a:cubicBezTo>
                        <a:pt x="2401" y="50974"/>
                        <a:pt x="2340" y="51163"/>
                        <a:pt x="2190" y="51264"/>
                      </a:cubicBezTo>
                      <a:lnTo>
                        <a:pt x="470" y="52282"/>
                      </a:lnTo>
                      <a:cubicBezTo>
                        <a:pt x="460" y="52372"/>
                        <a:pt x="390" y="52442"/>
                        <a:pt x="300" y="52452"/>
                      </a:cubicBezTo>
                      <a:close/>
                      <a:moveTo>
                        <a:pt x="3717" y="50416"/>
                      </a:moveTo>
                      <a:cubicBezTo>
                        <a:pt x="3603" y="50411"/>
                        <a:pt x="3501" y="50346"/>
                        <a:pt x="3450" y="50247"/>
                      </a:cubicBezTo>
                      <a:cubicBezTo>
                        <a:pt x="3363" y="50082"/>
                        <a:pt x="3426" y="49876"/>
                        <a:pt x="3591" y="49789"/>
                      </a:cubicBezTo>
                      <a:cubicBezTo>
                        <a:pt x="3593" y="49789"/>
                        <a:pt x="3593" y="49786"/>
                        <a:pt x="3596" y="49786"/>
                      </a:cubicBezTo>
                      <a:lnTo>
                        <a:pt x="5292" y="48768"/>
                      </a:lnTo>
                      <a:cubicBezTo>
                        <a:pt x="5410" y="48642"/>
                        <a:pt x="5609" y="48635"/>
                        <a:pt x="5738" y="48754"/>
                      </a:cubicBezTo>
                      <a:cubicBezTo>
                        <a:pt x="5742" y="48759"/>
                        <a:pt x="5747" y="48764"/>
                        <a:pt x="5752" y="48768"/>
                      </a:cubicBezTo>
                      <a:cubicBezTo>
                        <a:pt x="5818" y="48938"/>
                        <a:pt x="5757" y="49127"/>
                        <a:pt x="5607" y="49229"/>
                      </a:cubicBezTo>
                      <a:lnTo>
                        <a:pt x="3886" y="50247"/>
                      </a:lnTo>
                      <a:cubicBezTo>
                        <a:pt x="3886" y="50346"/>
                        <a:pt x="3814" y="50428"/>
                        <a:pt x="3717" y="50440"/>
                      </a:cubicBezTo>
                      <a:close/>
                      <a:moveTo>
                        <a:pt x="7133" y="48381"/>
                      </a:moveTo>
                      <a:cubicBezTo>
                        <a:pt x="7019" y="48376"/>
                        <a:pt x="6918" y="48311"/>
                        <a:pt x="6867" y="48211"/>
                      </a:cubicBezTo>
                      <a:cubicBezTo>
                        <a:pt x="6792" y="48044"/>
                        <a:pt x="6855" y="47845"/>
                        <a:pt x="7012" y="47751"/>
                      </a:cubicBezTo>
                      <a:lnTo>
                        <a:pt x="8708" y="46733"/>
                      </a:lnTo>
                      <a:cubicBezTo>
                        <a:pt x="8827" y="46607"/>
                        <a:pt x="9026" y="46600"/>
                        <a:pt x="9154" y="46719"/>
                      </a:cubicBezTo>
                      <a:cubicBezTo>
                        <a:pt x="9159" y="46723"/>
                        <a:pt x="9164" y="46728"/>
                        <a:pt x="9169" y="46733"/>
                      </a:cubicBezTo>
                      <a:cubicBezTo>
                        <a:pt x="9234" y="46903"/>
                        <a:pt x="9174" y="47092"/>
                        <a:pt x="9023" y="47193"/>
                      </a:cubicBezTo>
                      <a:lnTo>
                        <a:pt x="7303" y="48211"/>
                      </a:lnTo>
                      <a:cubicBezTo>
                        <a:pt x="7303" y="48311"/>
                        <a:pt x="7230" y="48393"/>
                        <a:pt x="7133" y="48405"/>
                      </a:cubicBezTo>
                      <a:close/>
                      <a:moveTo>
                        <a:pt x="10550" y="46345"/>
                      </a:moveTo>
                      <a:cubicBezTo>
                        <a:pt x="10436" y="46340"/>
                        <a:pt x="10334" y="46275"/>
                        <a:pt x="10283" y="46176"/>
                      </a:cubicBezTo>
                      <a:cubicBezTo>
                        <a:pt x="10208" y="46009"/>
                        <a:pt x="10271" y="45810"/>
                        <a:pt x="10429" y="45715"/>
                      </a:cubicBezTo>
                      <a:lnTo>
                        <a:pt x="12125" y="44698"/>
                      </a:lnTo>
                      <a:cubicBezTo>
                        <a:pt x="12268" y="44601"/>
                        <a:pt x="12464" y="44637"/>
                        <a:pt x="12564" y="44780"/>
                      </a:cubicBezTo>
                      <a:cubicBezTo>
                        <a:pt x="12571" y="44792"/>
                        <a:pt x="12578" y="44804"/>
                        <a:pt x="12585" y="44819"/>
                      </a:cubicBezTo>
                      <a:cubicBezTo>
                        <a:pt x="12661" y="44986"/>
                        <a:pt x="12598" y="45185"/>
                        <a:pt x="12440" y="45279"/>
                      </a:cubicBezTo>
                      <a:lnTo>
                        <a:pt x="10720" y="46297"/>
                      </a:lnTo>
                      <a:cubicBezTo>
                        <a:pt x="10678" y="46348"/>
                        <a:pt x="10615" y="46374"/>
                        <a:pt x="10550" y="46370"/>
                      </a:cubicBezTo>
                      <a:close/>
                      <a:moveTo>
                        <a:pt x="13967" y="44310"/>
                      </a:moveTo>
                      <a:cubicBezTo>
                        <a:pt x="13853" y="44305"/>
                        <a:pt x="13751" y="44240"/>
                        <a:pt x="13700" y="44140"/>
                      </a:cubicBezTo>
                      <a:cubicBezTo>
                        <a:pt x="13625" y="43973"/>
                        <a:pt x="13688" y="43774"/>
                        <a:pt x="13846" y="43680"/>
                      </a:cubicBezTo>
                      <a:lnTo>
                        <a:pt x="15542" y="42662"/>
                      </a:lnTo>
                      <a:cubicBezTo>
                        <a:pt x="15685" y="42565"/>
                        <a:pt x="15881" y="42602"/>
                        <a:pt x="15980" y="42745"/>
                      </a:cubicBezTo>
                      <a:cubicBezTo>
                        <a:pt x="15988" y="42757"/>
                        <a:pt x="15995" y="42769"/>
                        <a:pt x="16002" y="42783"/>
                      </a:cubicBezTo>
                      <a:cubicBezTo>
                        <a:pt x="16077" y="42950"/>
                        <a:pt x="16014" y="43149"/>
                        <a:pt x="15857" y="43244"/>
                      </a:cubicBezTo>
                      <a:lnTo>
                        <a:pt x="14136" y="44261"/>
                      </a:lnTo>
                      <a:cubicBezTo>
                        <a:pt x="14095" y="44312"/>
                        <a:pt x="14032" y="44339"/>
                        <a:pt x="13967" y="44334"/>
                      </a:cubicBezTo>
                      <a:close/>
                      <a:moveTo>
                        <a:pt x="17383" y="42274"/>
                      </a:moveTo>
                      <a:cubicBezTo>
                        <a:pt x="17269" y="42270"/>
                        <a:pt x="17168" y="42204"/>
                        <a:pt x="17117" y="42105"/>
                      </a:cubicBezTo>
                      <a:cubicBezTo>
                        <a:pt x="17042" y="41938"/>
                        <a:pt x="17105" y="41739"/>
                        <a:pt x="17262" y="41644"/>
                      </a:cubicBezTo>
                      <a:lnTo>
                        <a:pt x="18958" y="40627"/>
                      </a:lnTo>
                      <a:cubicBezTo>
                        <a:pt x="19101" y="40527"/>
                        <a:pt x="19298" y="40566"/>
                        <a:pt x="19397" y="40709"/>
                      </a:cubicBezTo>
                      <a:cubicBezTo>
                        <a:pt x="19404" y="40721"/>
                        <a:pt x="19412" y="40733"/>
                        <a:pt x="19419" y="40748"/>
                      </a:cubicBezTo>
                      <a:cubicBezTo>
                        <a:pt x="19496" y="40922"/>
                        <a:pt x="19436" y="41128"/>
                        <a:pt x="19273" y="41232"/>
                      </a:cubicBezTo>
                      <a:lnTo>
                        <a:pt x="17553" y="42226"/>
                      </a:lnTo>
                      <a:cubicBezTo>
                        <a:pt x="17512" y="42277"/>
                        <a:pt x="17449" y="42303"/>
                        <a:pt x="17383" y="42299"/>
                      </a:cubicBezTo>
                      <a:close/>
                      <a:moveTo>
                        <a:pt x="20800" y="40239"/>
                      </a:moveTo>
                      <a:cubicBezTo>
                        <a:pt x="20686" y="40234"/>
                        <a:pt x="20584" y="40169"/>
                        <a:pt x="20533" y="40069"/>
                      </a:cubicBezTo>
                      <a:cubicBezTo>
                        <a:pt x="20458" y="39902"/>
                        <a:pt x="20521" y="39703"/>
                        <a:pt x="20679" y="39609"/>
                      </a:cubicBezTo>
                      <a:lnTo>
                        <a:pt x="22375" y="38591"/>
                      </a:lnTo>
                      <a:cubicBezTo>
                        <a:pt x="22518" y="38494"/>
                        <a:pt x="22714" y="38531"/>
                        <a:pt x="22814" y="38674"/>
                      </a:cubicBezTo>
                      <a:cubicBezTo>
                        <a:pt x="22821" y="38686"/>
                        <a:pt x="22828" y="38698"/>
                        <a:pt x="22835" y="38712"/>
                      </a:cubicBezTo>
                      <a:cubicBezTo>
                        <a:pt x="22913" y="38887"/>
                        <a:pt x="22852" y="39093"/>
                        <a:pt x="22690" y="39197"/>
                      </a:cubicBezTo>
                      <a:lnTo>
                        <a:pt x="20970" y="40215"/>
                      </a:lnTo>
                      <a:close/>
                      <a:moveTo>
                        <a:pt x="24217" y="38204"/>
                      </a:moveTo>
                      <a:cubicBezTo>
                        <a:pt x="24103" y="38199"/>
                        <a:pt x="24001" y="38133"/>
                        <a:pt x="23950" y="38034"/>
                      </a:cubicBezTo>
                      <a:cubicBezTo>
                        <a:pt x="23875" y="37867"/>
                        <a:pt x="23938" y="37668"/>
                        <a:pt x="24095" y="37574"/>
                      </a:cubicBezTo>
                      <a:lnTo>
                        <a:pt x="25792" y="36556"/>
                      </a:lnTo>
                      <a:cubicBezTo>
                        <a:pt x="25935" y="36459"/>
                        <a:pt x="26131" y="36495"/>
                        <a:pt x="26230" y="36638"/>
                      </a:cubicBezTo>
                      <a:cubicBezTo>
                        <a:pt x="26238" y="36650"/>
                        <a:pt x="26245" y="36662"/>
                        <a:pt x="26252" y="36677"/>
                      </a:cubicBezTo>
                      <a:cubicBezTo>
                        <a:pt x="26330" y="36851"/>
                        <a:pt x="26269" y="37057"/>
                        <a:pt x="26107" y="37162"/>
                      </a:cubicBezTo>
                      <a:lnTo>
                        <a:pt x="24386" y="38179"/>
                      </a:lnTo>
                      <a:cubicBezTo>
                        <a:pt x="24340" y="38223"/>
                        <a:pt x="24277" y="38240"/>
                        <a:pt x="24217" y="38228"/>
                      </a:cubicBezTo>
                      <a:close/>
                      <a:moveTo>
                        <a:pt x="27633" y="36192"/>
                      </a:moveTo>
                      <a:cubicBezTo>
                        <a:pt x="27522" y="36168"/>
                        <a:pt x="27425" y="36098"/>
                        <a:pt x="27367" y="35998"/>
                      </a:cubicBezTo>
                      <a:cubicBezTo>
                        <a:pt x="27292" y="35831"/>
                        <a:pt x="27355" y="35633"/>
                        <a:pt x="27512" y="35538"/>
                      </a:cubicBezTo>
                      <a:lnTo>
                        <a:pt x="29208" y="34520"/>
                      </a:lnTo>
                      <a:cubicBezTo>
                        <a:pt x="29327" y="34394"/>
                        <a:pt x="29526" y="34387"/>
                        <a:pt x="29654" y="34506"/>
                      </a:cubicBezTo>
                      <a:cubicBezTo>
                        <a:pt x="29659" y="34511"/>
                        <a:pt x="29664" y="34515"/>
                        <a:pt x="29669" y="34520"/>
                      </a:cubicBezTo>
                      <a:cubicBezTo>
                        <a:pt x="29746" y="34695"/>
                        <a:pt x="29686" y="34901"/>
                        <a:pt x="29523" y="35005"/>
                      </a:cubicBezTo>
                      <a:lnTo>
                        <a:pt x="27803" y="36023"/>
                      </a:lnTo>
                      <a:close/>
                      <a:moveTo>
                        <a:pt x="31050" y="34157"/>
                      </a:moveTo>
                      <a:cubicBezTo>
                        <a:pt x="30938" y="34133"/>
                        <a:pt x="30842" y="34062"/>
                        <a:pt x="30783" y="33963"/>
                      </a:cubicBezTo>
                      <a:cubicBezTo>
                        <a:pt x="30708" y="33796"/>
                        <a:pt x="30771" y="33597"/>
                        <a:pt x="30929" y="33503"/>
                      </a:cubicBezTo>
                      <a:lnTo>
                        <a:pt x="32649" y="32485"/>
                      </a:lnTo>
                      <a:cubicBezTo>
                        <a:pt x="32770" y="32369"/>
                        <a:pt x="32964" y="32369"/>
                        <a:pt x="33085" y="32485"/>
                      </a:cubicBezTo>
                      <a:cubicBezTo>
                        <a:pt x="33163" y="32659"/>
                        <a:pt x="33102" y="32865"/>
                        <a:pt x="32940" y="32970"/>
                      </a:cubicBezTo>
                      <a:lnTo>
                        <a:pt x="31220" y="33987"/>
                      </a:lnTo>
                      <a:close/>
                      <a:moveTo>
                        <a:pt x="34467" y="32121"/>
                      </a:moveTo>
                      <a:cubicBezTo>
                        <a:pt x="34350" y="32107"/>
                        <a:pt x="34248" y="32034"/>
                        <a:pt x="34200" y="31928"/>
                      </a:cubicBezTo>
                      <a:cubicBezTo>
                        <a:pt x="34125" y="31760"/>
                        <a:pt x="34188" y="31562"/>
                        <a:pt x="34345" y="31467"/>
                      </a:cubicBezTo>
                      <a:lnTo>
                        <a:pt x="36042" y="30449"/>
                      </a:lnTo>
                      <a:cubicBezTo>
                        <a:pt x="36160" y="30323"/>
                        <a:pt x="36359" y="30316"/>
                        <a:pt x="36488" y="30435"/>
                      </a:cubicBezTo>
                      <a:cubicBezTo>
                        <a:pt x="36492" y="30440"/>
                        <a:pt x="36497" y="30445"/>
                        <a:pt x="36502" y="30449"/>
                      </a:cubicBezTo>
                      <a:cubicBezTo>
                        <a:pt x="36580" y="30624"/>
                        <a:pt x="36519" y="30830"/>
                        <a:pt x="36357" y="30934"/>
                      </a:cubicBezTo>
                      <a:lnTo>
                        <a:pt x="34636" y="31952"/>
                      </a:lnTo>
                      <a:close/>
                      <a:moveTo>
                        <a:pt x="37907" y="30086"/>
                      </a:moveTo>
                      <a:cubicBezTo>
                        <a:pt x="37789" y="30081"/>
                        <a:pt x="37680" y="30018"/>
                        <a:pt x="37617" y="29916"/>
                      </a:cubicBezTo>
                      <a:cubicBezTo>
                        <a:pt x="37539" y="29742"/>
                        <a:pt x="37600" y="29536"/>
                        <a:pt x="37762" y="29432"/>
                      </a:cubicBezTo>
                      <a:lnTo>
                        <a:pt x="39483" y="28414"/>
                      </a:lnTo>
                      <a:cubicBezTo>
                        <a:pt x="39604" y="28298"/>
                        <a:pt x="39798" y="28298"/>
                        <a:pt x="39919" y="28414"/>
                      </a:cubicBezTo>
                      <a:cubicBezTo>
                        <a:pt x="39996" y="28588"/>
                        <a:pt x="39936" y="28794"/>
                        <a:pt x="39773" y="28899"/>
                      </a:cubicBezTo>
                      <a:lnTo>
                        <a:pt x="38053" y="29916"/>
                      </a:lnTo>
                      <a:close/>
                      <a:moveTo>
                        <a:pt x="41324" y="28050"/>
                      </a:moveTo>
                      <a:cubicBezTo>
                        <a:pt x="41205" y="28046"/>
                        <a:pt x="41096" y="27983"/>
                        <a:pt x="41033" y="27881"/>
                      </a:cubicBezTo>
                      <a:cubicBezTo>
                        <a:pt x="40956" y="27706"/>
                        <a:pt x="41016" y="27500"/>
                        <a:pt x="41179" y="27396"/>
                      </a:cubicBezTo>
                      <a:lnTo>
                        <a:pt x="42899" y="26379"/>
                      </a:lnTo>
                      <a:cubicBezTo>
                        <a:pt x="43049" y="26291"/>
                        <a:pt x="43243" y="26340"/>
                        <a:pt x="43331" y="26490"/>
                      </a:cubicBezTo>
                      <a:cubicBezTo>
                        <a:pt x="43333" y="26495"/>
                        <a:pt x="43333" y="26497"/>
                        <a:pt x="43335" y="26500"/>
                      </a:cubicBezTo>
                      <a:cubicBezTo>
                        <a:pt x="43413" y="26674"/>
                        <a:pt x="43352" y="26880"/>
                        <a:pt x="43190" y="26984"/>
                      </a:cubicBezTo>
                      <a:lnTo>
                        <a:pt x="41494" y="28002"/>
                      </a:lnTo>
                      <a:close/>
                      <a:moveTo>
                        <a:pt x="44741" y="26015"/>
                      </a:moveTo>
                      <a:cubicBezTo>
                        <a:pt x="44622" y="26010"/>
                        <a:pt x="44513" y="25947"/>
                        <a:pt x="44450" y="25845"/>
                      </a:cubicBezTo>
                      <a:cubicBezTo>
                        <a:pt x="44372" y="25671"/>
                        <a:pt x="44433" y="25465"/>
                        <a:pt x="44595" y="25361"/>
                      </a:cubicBezTo>
                      <a:lnTo>
                        <a:pt x="46316" y="24343"/>
                      </a:lnTo>
                      <a:cubicBezTo>
                        <a:pt x="46466" y="24256"/>
                        <a:pt x="46660" y="24304"/>
                        <a:pt x="46747" y="24455"/>
                      </a:cubicBezTo>
                      <a:cubicBezTo>
                        <a:pt x="46750" y="24459"/>
                        <a:pt x="46750" y="24462"/>
                        <a:pt x="46752" y="24464"/>
                      </a:cubicBezTo>
                      <a:cubicBezTo>
                        <a:pt x="46830" y="24639"/>
                        <a:pt x="46769" y="24845"/>
                        <a:pt x="46607" y="24949"/>
                      </a:cubicBezTo>
                      <a:lnTo>
                        <a:pt x="44910" y="25967"/>
                      </a:lnTo>
                      <a:close/>
                      <a:moveTo>
                        <a:pt x="48157" y="23980"/>
                      </a:moveTo>
                      <a:cubicBezTo>
                        <a:pt x="48039" y="23975"/>
                        <a:pt x="47930" y="23912"/>
                        <a:pt x="47867" y="23810"/>
                      </a:cubicBezTo>
                      <a:cubicBezTo>
                        <a:pt x="47789" y="23635"/>
                        <a:pt x="47850" y="23430"/>
                        <a:pt x="48012" y="23325"/>
                      </a:cubicBezTo>
                      <a:lnTo>
                        <a:pt x="49733" y="22308"/>
                      </a:lnTo>
                      <a:cubicBezTo>
                        <a:pt x="49883" y="22220"/>
                        <a:pt x="50077" y="22269"/>
                        <a:pt x="50164" y="22419"/>
                      </a:cubicBezTo>
                      <a:cubicBezTo>
                        <a:pt x="50166" y="22424"/>
                        <a:pt x="50166" y="22426"/>
                        <a:pt x="50169" y="22429"/>
                      </a:cubicBezTo>
                      <a:cubicBezTo>
                        <a:pt x="50246" y="22603"/>
                        <a:pt x="50186" y="22809"/>
                        <a:pt x="50023" y="22913"/>
                      </a:cubicBezTo>
                      <a:lnTo>
                        <a:pt x="48327" y="23931"/>
                      </a:lnTo>
                      <a:close/>
                      <a:moveTo>
                        <a:pt x="51574" y="21944"/>
                      </a:moveTo>
                      <a:cubicBezTo>
                        <a:pt x="51455" y="21939"/>
                        <a:pt x="51346" y="21876"/>
                        <a:pt x="51283" y="21774"/>
                      </a:cubicBezTo>
                      <a:cubicBezTo>
                        <a:pt x="51206" y="21600"/>
                        <a:pt x="51266" y="21394"/>
                        <a:pt x="51429" y="21290"/>
                      </a:cubicBezTo>
                      <a:lnTo>
                        <a:pt x="53149" y="20272"/>
                      </a:lnTo>
                      <a:cubicBezTo>
                        <a:pt x="53302" y="20190"/>
                        <a:pt x="53493" y="20245"/>
                        <a:pt x="53576" y="20398"/>
                      </a:cubicBezTo>
                      <a:cubicBezTo>
                        <a:pt x="53580" y="20405"/>
                        <a:pt x="53583" y="20410"/>
                        <a:pt x="53585" y="20418"/>
                      </a:cubicBezTo>
                      <a:cubicBezTo>
                        <a:pt x="53660" y="20585"/>
                        <a:pt x="53597" y="20783"/>
                        <a:pt x="53440" y="20878"/>
                      </a:cubicBezTo>
                      <a:lnTo>
                        <a:pt x="51744" y="21896"/>
                      </a:lnTo>
                      <a:close/>
                      <a:moveTo>
                        <a:pt x="54991" y="19909"/>
                      </a:moveTo>
                      <a:cubicBezTo>
                        <a:pt x="54872" y="19904"/>
                        <a:pt x="54763" y="19841"/>
                        <a:pt x="54700" y="19739"/>
                      </a:cubicBezTo>
                      <a:cubicBezTo>
                        <a:pt x="54622" y="19565"/>
                        <a:pt x="54683" y="19359"/>
                        <a:pt x="54845" y="19254"/>
                      </a:cubicBezTo>
                      <a:lnTo>
                        <a:pt x="56566" y="18237"/>
                      </a:lnTo>
                      <a:cubicBezTo>
                        <a:pt x="56718" y="18154"/>
                        <a:pt x="56910" y="18210"/>
                        <a:pt x="56992" y="18363"/>
                      </a:cubicBezTo>
                      <a:cubicBezTo>
                        <a:pt x="56997" y="18370"/>
                        <a:pt x="57000" y="18375"/>
                        <a:pt x="57002" y="18382"/>
                      </a:cubicBezTo>
                      <a:cubicBezTo>
                        <a:pt x="57077" y="18549"/>
                        <a:pt x="57014" y="18748"/>
                        <a:pt x="56857" y="18842"/>
                      </a:cubicBezTo>
                      <a:lnTo>
                        <a:pt x="55160" y="19860"/>
                      </a:lnTo>
                      <a:close/>
                      <a:moveTo>
                        <a:pt x="58407" y="17873"/>
                      </a:moveTo>
                      <a:cubicBezTo>
                        <a:pt x="58289" y="17868"/>
                        <a:pt x="58180" y="17805"/>
                        <a:pt x="58117" y="17704"/>
                      </a:cubicBezTo>
                      <a:cubicBezTo>
                        <a:pt x="58039" y="17529"/>
                        <a:pt x="58100" y="17323"/>
                        <a:pt x="58262" y="17219"/>
                      </a:cubicBezTo>
                      <a:lnTo>
                        <a:pt x="59982" y="16201"/>
                      </a:lnTo>
                      <a:cubicBezTo>
                        <a:pt x="60142" y="16129"/>
                        <a:pt x="60334" y="16192"/>
                        <a:pt x="60419" y="16347"/>
                      </a:cubicBezTo>
                      <a:cubicBezTo>
                        <a:pt x="60494" y="16514"/>
                        <a:pt x="60431" y="16713"/>
                        <a:pt x="60273" y="16807"/>
                      </a:cubicBezTo>
                      <a:lnTo>
                        <a:pt x="58577" y="17825"/>
                      </a:lnTo>
                      <a:close/>
                      <a:moveTo>
                        <a:pt x="61824" y="15838"/>
                      </a:moveTo>
                      <a:cubicBezTo>
                        <a:pt x="61705" y="15833"/>
                        <a:pt x="61596" y="15770"/>
                        <a:pt x="61533" y="15668"/>
                      </a:cubicBezTo>
                      <a:cubicBezTo>
                        <a:pt x="61465" y="15491"/>
                        <a:pt x="61526" y="15293"/>
                        <a:pt x="61679" y="15184"/>
                      </a:cubicBezTo>
                      <a:lnTo>
                        <a:pt x="63399" y="14166"/>
                      </a:lnTo>
                      <a:cubicBezTo>
                        <a:pt x="63559" y="14093"/>
                        <a:pt x="63750" y="14156"/>
                        <a:pt x="63835" y="14311"/>
                      </a:cubicBezTo>
                      <a:cubicBezTo>
                        <a:pt x="63910" y="14478"/>
                        <a:pt x="63847" y="14677"/>
                        <a:pt x="63690" y="14772"/>
                      </a:cubicBezTo>
                      <a:lnTo>
                        <a:pt x="61994" y="15789"/>
                      </a:lnTo>
                      <a:close/>
                      <a:moveTo>
                        <a:pt x="65241" y="13802"/>
                      </a:moveTo>
                      <a:cubicBezTo>
                        <a:pt x="65122" y="13797"/>
                        <a:pt x="65013" y="13734"/>
                        <a:pt x="64950" y="13633"/>
                      </a:cubicBezTo>
                      <a:cubicBezTo>
                        <a:pt x="64882" y="13456"/>
                        <a:pt x="64943" y="13257"/>
                        <a:pt x="65095" y="13148"/>
                      </a:cubicBezTo>
                      <a:lnTo>
                        <a:pt x="66816" y="12130"/>
                      </a:lnTo>
                      <a:cubicBezTo>
                        <a:pt x="66976" y="12058"/>
                        <a:pt x="67167" y="12121"/>
                        <a:pt x="67252" y="12276"/>
                      </a:cubicBezTo>
                      <a:cubicBezTo>
                        <a:pt x="67327" y="12443"/>
                        <a:pt x="67264" y="12642"/>
                        <a:pt x="67107" y="12736"/>
                      </a:cubicBezTo>
                      <a:lnTo>
                        <a:pt x="65410" y="13754"/>
                      </a:lnTo>
                      <a:cubicBezTo>
                        <a:pt x="65364" y="13797"/>
                        <a:pt x="65304" y="13824"/>
                        <a:pt x="65241" y="13827"/>
                      </a:cubicBezTo>
                      <a:close/>
                      <a:moveTo>
                        <a:pt x="68657" y="11767"/>
                      </a:moveTo>
                      <a:cubicBezTo>
                        <a:pt x="68539" y="11762"/>
                        <a:pt x="68430" y="11699"/>
                        <a:pt x="68367" y="11597"/>
                      </a:cubicBezTo>
                      <a:cubicBezTo>
                        <a:pt x="68299" y="11420"/>
                        <a:pt x="68359" y="11222"/>
                        <a:pt x="68512" y="11113"/>
                      </a:cubicBezTo>
                      <a:lnTo>
                        <a:pt x="70232" y="10119"/>
                      </a:lnTo>
                      <a:cubicBezTo>
                        <a:pt x="70383" y="10032"/>
                        <a:pt x="70576" y="10080"/>
                        <a:pt x="70664" y="10231"/>
                      </a:cubicBezTo>
                      <a:cubicBezTo>
                        <a:pt x="70666" y="10235"/>
                        <a:pt x="70666" y="10238"/>
                        <a:pt x="70669" y="10240"/>
                      </a:cubicBezTo>
                      <a:cubicBezTo>
                        <a:pt x="70744" y="10407"/>
                        <a:pt x="70681" y="10606"/>
                        <a:pt x="70523" y="10701"/>
                      </a:cubicBezTo>
                      <a:lnTo>
                        <a:pt x="68827" y="11718"/>
                      </a:lnTo>
                      <a:cubicBezTo>
                        <a:pt x="68759" y="11791"/>
                        <a:pt x="68655" y="11818"/>
                        <a:pt x="68560" y="11791"/>
                      </a:cubicBezTo>
                      <a:close/>
                      <a:moveTo>
                        <a:pt x="72074" y="9731"/>
                      </a:moveTo>
                      <a:cubicBezTo>
                        <a:pt x="71953" y="9736"/>
                        <a:pt x="71839" y="9671"/>
                        <a:pt x="71783" y="9562"/>
                      </a:cubicBezTo>
                      <a:cubicBezTo>
                        <a:pt x="71708" y="9395"/>
                        <a:pt x="71771" y="9196"/>
                        <a:pt x="71929" y="9101"/>
                      </a:cubicBezTo>
                      <a:lnTo>
                        <a:pt x="73649" y="8084"/>
                      </a:lnTo>
                      <a:cubicBezTo>
                        <a:pt x="73799" y="7996"/>
                        <a:pt x="73993" y="8045"/>
                        <a:pt x="74080" y="8195"/>
                      </a:cubicBezTo>
                      <a:cubicBezTo>
                        <a:pt x="74083" y="8200"/>
                        <a:pt x="74083" y="8202"/>
                        <a:pt x="74085" y="8205"/>
                      </a:cubicBezTo>
                      <a:cubicBezTo>
                        <a:pt x="74160" y="8372"/>
                        <a:pt x="74097" y="8571"/>
                        <a:pt x="73940" y="8665"/>
                      </a:cubicBezTo>
                      <a:lnTo>
                        <a:pt x="72244" y="9683"/>
                      </a:lnTo>
                      <a:cubicBezTo>
                        <a:pt x="72198" y="9727"/>
                        <a:pt x="72137" y="9753"/>
                        <a:pt x="72074" y="9756"/>
                      </a:cubicBezTo>
                      <a:close/>
                      <a:moveTo>
                        <a:pt x="75491" y="7696"/>
                      </a:moveTo>
                      <a:cubicBezTo>
                        <a:pt x="75369" y="7701"/>
                        <a:pt x="75256" y="7635"/>
                        <a:pt x="75200" y="7526"/>
                      </a:cubicBezTo>
                      <a:cubicBezTo>
                        <a:pt x="75125" y="7359"/>
                        <a:pt x="75188" y="7160"/>
                        <a:pt x="75345" y="7066"/>
                      </a:cubicBezTo>
                      <a:lnTo>
                        <a:pt x="77066" y="6048"/>
                      </a:lnTo>
                      <a:cubicBezTo>
                        <a:pt x="77187" y="5932"/>
                        <a:pt x="77381" y="5932"/>
                        <a:pt x="77502" y="6048"/>
                      </a:cubicBezTo>
                      <a:cubicBezTo>
                        <a:pt x="77577" y="6215"/>
                        <a:pt x="77514" y="6414"/>
                        <a:pt x="77356" y="6509"/>
                      </a:cubicBezTo>
                      <a:lnTo>
                        <a:pt x="75660" y="7526"/>
                      </a:lnTo>
                      <a:cubicBezTo>
                        <a:pt x="75641" y="7616"/>
                        <a:pt x="75578" y="7689"/>
                        <a:pt x="75491" y="7720"/>
                      </a:cubicBezTo>
                      <a:close/>
                      <a:moveTo>
                        <a:pt x="78907" y="5661"/>
                      </a:moveTo>
                      <a:cubicBezTo>
                        <a:pt x="78791" y="5668"/>
                        <a:pt x="78682" y="5600"/>
                        <a:pt x="78641" y="5491"/>
                      </a:cubicBezTo>
                      <a:cubicBezTo>
                        <a:pt x="78520" y="5360"/>
                        <a:pt x="78520" y="5161"/>
                        <a:pt x="78641" y="5030"/>
                      </a:cubicBezTo>
                      <a:lnTo>
                        <a:pt x="80361" y="4013"/>
                      </a:lnTo>
                      <a:cubicBezTo>
                        <a:pt x="80482" y="3896"/>
                        <a:pt x="80676" y="3896"/>
                        <a:pt x="80797" y="4013"/>
                      </a:cubicBezTo>
                      <a:cubicBezTo>
                        <a:pt x="80872" y="4180"/>
                        <a:pt x="80809" y="4379"/>
                        <a:pt x="80652" y="4473"/>
                      </a:cubicBezTo>
                      <a:lnTo>
                        <a:pt x="78956" y="5491"/>
                      </a:lnTo>
                      <a:cubicBezTo>
                        <a:pt x="78965" y="5559"/>
                        <a:pt x="78948" y="5629"/>
                        <a:pt x="78907" y="5685"/>
                      </a:cubicBezTo>
                      <a:close/>
                      <a:moveTo>
                        <a:pt x="82324" y="3625"/>
                      </a:moveTo>
                      <a:cubicBezTo>
                        <a:pt x="82208" y="3632"/>
                        <a:pt x="82099" y="3564"/>
                        <a:pt x="82057" y="3455"/>
                      </a:cubicBezTo>
                      <a:cubicBezTo>
                        <a:pt x="81965" y="3296"/>
                        <a:pt x="82019" y="3090"/>
                        <a:pt x="82179" y="2995"/>
                      </a:cubicBezTo>
                      <a:lnTo>
                        <a:pt x="83899" y="1977"/>
                      </a:lnTo>
                      <a:cubicBezTo>
                        <a:pt x="84020" y="1861"/>
                        <a:pt x="84214" y="1861"/>
                        <a:pt x="84335" y="1977"/>
                      </a:cubicBezTo>
                      <a:cubicBezTo>
                        <a:pt x="84422" y="2142"/>
                        <a:pt x="84359" y="2348"/>
                        <a:pt x="84195" y="2435"/>
                      </a:cubicBezTo>
                      <a:cubicBezTo>
                        <a:pt x="84192" y="2435"/>
                        <a:pt x="84192" y="2438"/>
                        <a:pt x="84190" y="2438"/>
                      </a:cubicBezTo>
                      <a:lnTo>
                        <a:pt x="82494" y="3455"/>
                      </a:lnTo>
                      <a:cubicBezTo>
                        <a:pt x="82474" y="3545"/>
                        <a:pt x="82411" y="3618"/>
                        <a:pt x="82324" y="3649"/>
                      </a:cubicBezTo>
                      <a:close/>
                      <a:moveTo>
                        <a:pt x="85741" y="1590"/>
                      </a:moveTo>
                      <a:cubicBezTo>
                        <a:pt x="85668" y="1614"/>
                        <a:pt x="85588" y="1604"/>
                        <a:pt x="85523" y="1565"/>
                      </a:cubicBezTo>
                      <a:cubicBezTo>
                        <a:pt x="85401" y="1435"/>
                        <a:pt x="85401" y="1236"/>
                        <a:pt x="85523" y="1105"/>
                      </a:cubicBezTo>
                      <a:lnTo>
                        <a:pt x="87243" y="87"/>
                      </a:lnTo>
                      <a:cubicBezTo>
                        <a:pt x="87364" y="-29"/>
                        <a:pt x="87558" y="-29"/>
                        <a:pt x="87679" y="87"/>
                      </a:cubicBezTo>
                      <a:cubicBezTo>
                        <a:pt x="87757" y="262"/>
                        <a:pt x="87696" y="468"/>
                        <a:pt x="87534" y="572"/>
                      </a:cubicBezTo>
                      <a:lnTo>
                        <a:pt x="85838" y="1565"/>
                      </a:lnTo>
                      <a:cubicBezTo>
                        <a:pt x="85806" y="1570"/>
                        <a:pt x="85772" y="1570"/>
                        <a:pt x="85741" y="1565"/>
                      </a:cubicBezTo>
                      <a:close/>
                    </a:path>
                  </a:pathLst>
                </a:custGeom>
                <a:solidFill>
                  <a:srgbClr val="E0E0E0"/>
                </a:solidFill>
                <a:ln w="2419" cap="flat">
                  <a:noFill/>
                  <a:prstDash val="solid"/>
                  <a:miter/>
                </a:ln>
              </p:spPr>
              <p:txBody>
                <a:bodyPr rtlCol="0" anchor="ctr"/>
                <a:lstStyle/>
                <a:p>
                  <a:endParaRPr lang="en-US"/>
                </a:p>
              </p:txBody>
            </p:sp>
            <p:sp>
              <p:nvSpPr>
                <p:cNvPr id="1693" name="Freeform: Shape 1692">
                  <a:extLst>
                    <a:ext uri="{FF2B5EF4-FFF2-40B4-BE49-F238E27FC236}">
                      <a16:creationId xmlns="" xmlns:a16="http://schemas.microsoft.com/office/drawing/2014/main" id="{48EF52A4-13E5-4E86-8179-9595A15A63D5}"/>
                    </a:ext>
                  </a:extLst>
                </p:cNvPr>
                <p:cNvSpPr/>
                <p:nvPr/>
              </p:nvSpPr>
              <p:spPr>
                <a:xfrm>
                  <a:off x="5300393" y="4132034"/>
                  <a:ext cx="1513" cy="1201"/>
                </a:xfrm>
                <a:custGeom>
                  <a:avLst/>
                  <a:gdLst>
                    <a:gd name="connsiteX0" fmla="*/ 312 w 1513"/>
                    <a:gd name="connsiteY0" fmla="*/ 1201 h 1201"/>
                    <a:gd name="connsiteX1" fmla="*/ 45 w 1513"/>
                    <a:gd name="connsiteY1" fmla="*/ 1032 h 1201"/>
                    <a:gd name="connsiteX2" fmla="*/ 166 w 1513"/>
                    <a:gd name="connsiteY2" fmla="*/ 571 h 1201"/>
                    <a:gd name="connsiteX3" fmla="*/ 1039 w 1513"/>
                    <a:gd name="connsiteY3" fmla="*/ 38 h 1201"/>
                    <a:gd name="connsiteX4" fmla="*/ 1465 w 1513"/>
                    <a:gd name="connsiteY4" fmla="*/ 164 h 1201"/>
                    <a:gd name="connsiteX5" fmla="*/ 1475 w 1513"/>
                    <a:gd name="connsiteY5" fmla="*/ 183 h 1201"/>
                    <a:gd name="connsiteX6" fmla="*/ 1334 w 1513"/>
                    <a:gd name="connsiteY6" fmla="*/ 641 h 1201"/>
                    <a:gd name="connsiteX7" fmla="*/ 1329 w 1513"/>
                    <a:gd name="connsiteY7" fmla="*/ 644 h 1201"/>
                    <a:gd name="connsiteX8" fmla="*/ 481 w 1513"/>
                    <a:gd name="connsiteY8" fmla="*/ 1177 h 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 h="1201">
                      <a:moveTo>
                        <a:pt x="312" y="1201"/>
                      </a:moveTo>
                      <a:cubicBezTo>
                        <a:pt x="195" y="1208"/>
                        <a:pt x="86" y="1141"/>
                        <a:pt x="45" y="1032"/>
                      </a:cubicBezTo>
                      <a:cubicBezTo>
                        <a:pt x="-47" y="872"/>
                        <a:pt x="6" y="666"/>
                        <a:pt x="166" y="571"/>
                      </a:cubicBezTo>
                      <a:lnTo>
                        <a:pt x="1039" y="38"/>
                      </a:lnTo>
                      <a:cubicBezTo>
                        <a:pt x="1191" y="-44"/>
                        <a:pt x="1383" y="11"/>
                        <a:pt x="1465" y="164"/>
                      </a:cubicBezTo>
                      <a:cubicBezTo>
                        <a:pt x="1470" y="171"/>
                        <a:pt x="1472" y="176"/>
                        <a:pt x="1475" y="183"/>
                      </a:cubicBezTo>
                      <a:cubicBezTo>
                        <a:pt x="1562" y="348"/>
                        <a:pt x="1499" y="554"/>
                        <a:pt x="1334" y="641"/>
                      </a:cubicBezTo>
                      <a:cubicBezTo>
                        <a:pt x="1332" y="641"/>
                        <a:pt x="1332" y="644"/>
                        <a:pt x="1329" y="644"/>
                      </a:cubicBezTo>
                      <a:lnTo>
                        <a:pt x="481" y="1177"/>
                      </a:lnTo>
                      <a:close/>
                    </a:path>
                  </a:pathLst>
                </a:custGeom>
                <a:solidFill>
                  <a:srgbClr val="E0E0E0"/>
                </a:solidFill>
                <a:ln w="2419" cap="flat">
                  <a:noFill/>
                  <a:prstDash val="solid"/>
                  <a:miter/>
                </a:ln>
              </p:spPr>
              <p:txBody>
                <a:bodyPr rtlCol="0" anchor="ctr"/>
                <a:lstStyle/>
                <a:p>
                  <a:endParaRPr lang="en-US"/>
                </a:p>
              </p:txBody>
            </p:sp>
            <p:sp>
              <p:nvSpPr>
                <p:cNvPr id="1694" name="Freeform: Shape 1693">
                  <a:extLst>
                    <a:ext uri="{FF2B5EF4-FFF2-40B4-BE49-F238E27FC236}">
                      <a16:creationId xmlns="" xmlns:a16="http://schemas.microsoft.com/office/drawing/2014/main" id="{9A5A3C66-0C35-41FB-A79B-31CBA7E486DE}"/>
                    </a:ext>
                  </a:extLst>
                </p:cNvPr>
                <p:cNvSpPr/>
                <p:nvPr/>
              </p:nvSpPr>
              <p:spPr>
                <a:xfrm>
                  <a:off x="5208954" y="4199543"/>
                  <a:ext cx="1520" cy="1250"/>
                </a:xfrm>
                <a:custGeom>
                  <a:avLst/>
                  <a:gdLst>
                    <a:gd name="connsiteX0" fmla="*/ 300 w 1520"/>
                    <a:gd name="connsiteY0" fmla="*/ 1250 h 1250"/>
                    <a:gd name="connsiteX1" fmla="*/ 33 w 1520"/>
                    <a:gd name="connsiteY1" fmla="*/ 1081 h 1250"/>
                    <a:gd name="connsiteX2" fmla="*/ 179 w 1520"/>
                    <a:gd name="connsiteY2" fmla="*/ 596 h 1250"/>
                    <a:gd name="connsiteX3" fmla="*/ 1051 w 1520"/>
                    <a:gd name="connsiteY3" fmla="*/ 87 h 1250"/>
                    <a:gd name="connsiteX4" fmla="*/ 1487 w 1520"/>
                    <a:gd name="connsiteY4" fmla="*/ 87 h 1250"/>
                    <a:gd name="connsiteX5" fmla="*/ 1342 w 1520"/>
                    <a:gd name="connsiteY5" fmla="*/ 572 h 1250"/>
                    <a:gd name="connsiteX6" fmla="*/ 470 w 1520"/>
                    <a:gd name="connsiteY6" fmla="*/ 1081 h 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0" h="1250">
                      <a:moveTo>
                        <a:pt x="300" y="1250"/>
                      </a:moveTo>
                      <a:cubicBezTo>
                        <a:pt x="189" y="1241"/>
                        <a:pt x="89" y="1178"/>
                        <a:pt x="33" y="1081"/>
                      </a:cubicBezTo>
                      <a:cubicBezTo>
                        <a:pt x="-44" y="906"/>
                        <a:pt x="17" y="700"/>
                        <a:pt x="179" y="596"/>
                      </a:cubicBezTo>
                      <a:lnTo>
                        <a:pt x="1051" y="87"/>
                      </a:lnTo>
                      <a:cubicBezTo>
                        <a:pt x="1172" y="-29"/>
                        <a:pt x="1366" y="-29"/>
                        <a:pt x="1487" y="87"/>
                      </a:cubicBezTo>
                      <a:cubicBezTo>
                        <a:pt x="1565" y="262"/>
                        <a:pt x="1504" y="468"/>
                        <a:pt x="1342" y="572"/>
                      </a:cubicBezTo>
                      <a:lnTo>
                        <a:pt x="470" y="1081"/>
                      </a:lnTo>
                      <a:close/>
                    </a:path>
                  </a:pathLst>
                </a:custGeom>
                <a:solidFill>
                  <a:srgbClr val="E0E0E0"/>
                </a:solidFill>
                <a:ln w="2419" cap="flat">
                  <a:noFill/>
                  <a:prstDash val="solid"/>
                  <a:miter/>
                </a:ln>
              </p:spPr>
              <p:txBody>
                <a:bodyPr rtlCol="0" anchor="ctr"/>
                <a:lstStyle/>
                <a:p>
                  <a:endParaRPr lang="en-US"/>
                </a:p>
              </p:txBody>
            </p:sp>
            <p:sp>
              <p:nvSpPr>
                <p:cNvPr id="1695" name="Freeform: Shape 1694">
                  <a:extLst>
                    <a:ext uri="{FF2B5EF4-FFF2-40B4-BE49-F238E27FC236}">
                      <a16:creationId xmlns="" xmlns:a16="http://schemas.microsoft.com/office/drawing/2014/main" id="{46DB5327-4248-45A5-BF20-5C25E4006302}"/>
                    </a:ext>
                  </a:extLst>
                </p:cNvPr>
                <p:cNvSpPr/>
                <p:nvPr/>
              </p:nvSpPr>
              <p:spPr>
                <a:xfrm>
                  <a:off x="5211523" y="4146694"/>
                  <a:ext cx="87662" cy="52572"/>
                </a:xfrm>
                <a:custGeom>
                  <a:avLst/>
                  <a:gdLst>
                    <a:gd name="connsiteX0" fmla="*/ 324 w 87662"/>
                    <a:gd name="connsiteY0" fmla="*/ 52572 h 52572"/>
                    <a:gd name="connsiteX1" fmla="*/ 33 w 87662"/>
                    <a:gd name="connsiteY1" fmla="*/ 52402 h 52572"/>
                    <a:gd name="connsiteX2" fmla="*/ 179 w 87662"/>
                    <a:gd name="connsiteY2" fmla="*/ 51918 h 52572"/>
                    <a:gd name="connsiteX3" fmla="*/ 1899 w 87662"/>
                    <a:gd name="connsiteY3" fmla="*/ 50900 h 52572"/>
                    <a:gd name="connsiteX4" fmla="*/ 2336 w 87662"/>
                    <a:gd name="connsiteY4" fmla="*/ 50900 h 52572"/>
                    <a:gd name="connsiteX5" fmla="*/ 2190 w 87662"/>
                    <a:gd name="connsiteY5" fmla="*/ 51385 h 52572"/>
                    <a:gd name="connsiteX6" fmla="*/ 494 w 87662"/>
                    <a:gd name="connsiteY6" fmla="*/ 52402 h 52572"/>
                    <a:gd name="connsiteX7" fmla="*/ 3741 w 87662"/>
                    <a:gd name="connsiteY7" fmla="*/ 50537 h 52572"/>
                    <a:gd name="connsiteX8" fmla="*/ 3450 w 87662"/>
                    <a:gd name="connsiteY8" fmla="*/ 50367 h 52572"/>
                    <a:gd name="connsiteX9" fmla="*/ 3596 w 87662"/>
                    <a:gd name="connsiteY9" fmla="*/ 49882 h 52572"/>
                    <a:gd name="connsiteX10" fmla="*/ 5316 w 87662"/>
                    <a:gd name="connsiteY10" fmla="*/ 48865 h 52572"/>
                    <a:gd name="connsiteX11" fmla="*/ 5752 w 87662"/>
                    <a:gd name="connsiteY11" fmla="*/ 48865 h 52572"/>
                    <a:gd name="connsiteX12" fmla="*/ 5607 w 87662"/>
                    <a:gd name="connsiteY12" fmla="*/ 49349 h 52572"/>
                    <a:gd name="connsiteX13" fmla="*/ 3911 w 87662"/>
                    <a:gd name="connsiteY13" fmla="*/ 50367 h 52572"/>
                    <a:gd name="connsiteX14" fmla="*/ 7158 w 87662"/>
                    <a:gd name="connsiteY14" fmla="*/ 48501 h 52572"/>
                    <a:gd name="connsiteX15" fmla="*/ 6867 w 87662"/>
                    <a:gd name="connsiteY15" fmla="*/ 48332 h 52572"/>
                    <a:gd name="connsiteX16" fmla="*/ 7012 w 87662"/>
                    <a:gd name="connsiteY16" fmla="*/ 47847 h 52572"/>
                    <a:gd name="connsiteX17" fmla="*/ 8733 w 87662"/>
                    <a:gd name="connsiteY17" fmla="*/ 46829 h 52572"/>
                    <a:gd name="connsiteX18" fmla="*/ 9159 w 87662"/>
                    <a:gd name="connsiteY18" fmla="*/ 46955 h 52572"/>
                    <a:gd name="connsiteX19" fmla="*/ 9169 w 87662"/>
                    <a:gd name="connsiteY19" fmla="*/ 46975 h 52572"/>
                    <a:gd name="connsiteX20" fmla="*/ 9023 w 87662"/>
                    <a:gd name="connsiteY20" fmla="*/ 47435 h 52572"/>
                    <a:gd name="connsiteX21" fmla="*/ 7327 w 87662"/>
                    <a:gd name="connsiteY21" fmla="*/ 48453 h 52572"/>
                    <a:gd name="connsiteX22" fmla="*/ 10574 w 87662"/>
                    <a:gd name="connsiteY22" fmla="*/ 46466 h 52572"/>
                    <a:gd name="connsiteX23" fmla="*/ 10283 w 87662"/>
                    <a:gd name="connsiteY23" fmla="*/ 46296 h 52572"/>
                    <a:gd name="connsiteX24" fmla="*/ 10429 w 87662"/>
                    <a:gd name="connsiteY24" fmla="*/ 45811 h 52572"/>
                    <a:gd name="connsiteX25" fmla="*/ 12149 w 87662"/>
                    <a:gd name="connsiteY25" fmla="*/ 44794 h 52572"/>
                    <a:gd name="connsiteX26" fmla="*/ 12576 w 87662"/>
                    <a:gd name="connsiteY26" fmla="*/ 44920 h 52572"/>
                    <a:gd name="connsiteX27" fmla="*/ 12585 w 87662"/>
                    <a:gd name="connsiteY27" fmla="*/ 44939 h 52572"/>
                    <a:gd name="connsiteX28" fmla="*/ 12440 w 87662"/>
                    <a:gd name="connsiteY28" fmla="*/ 45400 h 52572"/>
                    <a:gd name="connsiteX29" fmla="*/ 10744 w 87662"/>
                    <a:gd name="connsiteY29" fmla="*/ 46417 h 52572"/>
                    <a:gd name="connsiteX30" fmla="*/ 13991 w 87662"/>
                    <a:gd name="connsiteY30" fmla="*/ 44430 h 52572"/>
                    <a:gd name="connsiteX31" fmla="*/ 13700 w 87662"/>
                    <a:gd name="connsiteY31" fmla="*/ 44261 h 52572"/>
                    <a:gd name="connsiteX32" fmla="*/ 13846 w 87662"/>
                    <a:gd name="connsiteY32" fmla="*/ 43776 h 52572"/>
                    <a:gd name="connsiteX33" fmla="*/ 15566 w 87662"/>
                    <a:gd name="connsiteY33" fmla="*/ 42758 h 52572"/>
                    <a:gd name="connsiteX34" fmla="*/ 15992 w 87662"/>
                    <a:gd name="connsiteY34" fmla="*/ 42884 h 52572"/>
                    <a:gd name="connsiteX35" fmla="*/ 16002 w 87662"/>
                    <a:gd name="connsiteY35" fmla="*/ 42904 h 52572"/>
                    <a:gd name="connsiteX36" fmla="*/ 15857 w 87662"/>
                    <a:gd name="connsiteY36" fmla="*/ 43364 h 52572"/>
                    <a:gd name="connsiteX37" fmla="*/ 14161 w 87662"/>
                    <a:gd name="connsiteY37" fmla="*/ 44382 h 52572"/>
                    <a:gd name="connsiteX38" fmla="*/ 17408 w 87662"/>
                    <a:gd name="connsiteY38" fmla="*/ 42395 h 52572"/>
                    <a:gd name="connsiteX39" fmla="*/ 17117 w 87662"/>
                    <a:gd name="connsiteY39" fmla="*/ 42225 h 52572"/>
                    <a:gd name="connsiteX40" fmla="*/ 17262 w 87662"/>
                    <a:gd name="connsiteY40" fmla="*/ 41741 h 52572"/>
                    <a:gd name="connsiteX41" fmla="*/ 18983 w 87662"/>
                    <a:gd name="connsiteY41" fmla="*/ 40723 h 52572"/>
                    <a:gd name="connsiteX42" fmla="*/ 19419 w 87662"/>
                    <a:gd name="connsiteY42" fmla="*/ 40868 h 52572"/>
                    <a:gd name="connsiteX43" fmla="*/ 19273 w 87662"/>
                    <a:gd name="connsiteY43" fmla="*/ 41329 h 52572"/>
                    <a:gd name="connsiteX44" fmla="*/ 17577 w 87662"/>
                    <a:gd name="connsiteY44" fmla="*/ 42346 h 52572"/>
                    <a:gd name="connsiteX45" fmla="*/ 20824 w 87662"/>
                    <a:gd name="connsiteY45" fmla="*/ 40359 h 52572"/>
                    <a:gd name="connsiteX46" fmla="*/ 20533 w 87662"/>
                    <a:gd name="connsiteY46" fmla="*/ 40190 h 52572"/>
                    <a:gd name="connsiteX47" fmla="*/ 20679 w 87662"/>
                    <a:gd name="connsiteY47" fmla="*/ 39705 h 52572"/>
                    <a:gd name="connsiteX48" fmla="*/ 22399 w 87662"/>
                    <a:gd name="connsiteY48" fmla="*/ 38687 h 52572"/>
                    <a:gd name="connsiteX49" fmla="*/ 22835 w 87662"/>
                    <a:gd name="connsiteY49" fmla="*/ 38833 h 52572"/>
                    <a:gd name="connsiteX50" fmla="*/ 22690 w 87662"/>
                    <a:gd name="connsiteY50" fmla="*/ 39293 h 52572"/>
                    <a:gd name="connsiteX51" fmla="*/ 20994 w 87662"/>
                    <a:gd name="connsiteY51" fmla="*/ 40311 h 52572"/>
                    <a:gd name="connsiteX52" fmla="*/ 20824 w 87662"/>
                    <a:gd name="connsiteY52" fmla="*/ 40359 h 52572"/>
                    <a:gd name="connsiteX53" fmla="*/ 24241 w 87662"/>
                    <a:gd name="connsiteY53" fmla="*/ 38324 h 52572"/>
                    <a:gd name="connsiteX54" fmla="*/ 23950 w 87662"/>
                    <a:gd name="connsiteY54" fmla="*/ 38154 h 52572"/>
                    <a:gd name="connsiteX55" fmla="*/ 24095 w 87662"/>
                    <a:gd name="connsiteY55" fmla="*/ 37670 h 52572"/>
                    <a:gd name="connsiteX56" fmla="*/ 25816 w 87662"/>
                    <a:gd name="connsiteY56" fmla="*/ 36676 h 52572"/>
                    <a:gd name="connsiteX57" fmla="*/ 26252 w 87662"/>
                    <a:gd name="connsiteY57" fmla="*/ 36676 h 52572"/>
                    <a:gd name="connsiteX58" fmla="*/ 26107 w 87662"/>
                    <a:gd name="connsiteY58" fmla="*/ 37137 h 52572"/>
                    <a:gd name="connsiteX59" fmla="*/ 24410 w 87662"/>
                    <a:gd name="connsiteY59" fmla="*/ 38154 h 52572"/>
                    <a:gd name="connsiteX60" fmla="*/ 24241 w 87662"/>
                    <a:gd name="connsiteY60" fmla="*/ 38324 h 52572"/>
                    <a:gd name="connsiteX61" fmla="*/ 27657 w 87662"/>
                    <a:gd name="connsiteY61" fmla="*/ 36288 h 52572"/>
                    <a:gd name="connsiteX62" fmla="*/ 27367 w 87662"/>
                    <a:gd name="connsiteY62" fmla="*/ 36119 h 52572"/>
                    <a:gd name="connsiteX63" fmla="*/ 27512 w 87662"/>
                    <a:gd name="connsiteY63" fmla="*/ 35658 h 52572"/>
                    <a:gd name="connsiteX64" fmla="*/ 29233 w 87662"/>
                    <a:gd name="connsiteY64" fmla="*/ 34641 h 52572"/>
                    <a:gd name="connsiteX65" fmla="*/ 29664 w 87662"/>
                    <a:gd name="connsiteY65" fmla="*/ 34752 h 52572"/>
                    <a:gd name="connsiteX66" fmla="*/ 29669 w 87662"/>
                    <a:gd name="connsiteY66" fmla="*/ 34762 h 52572"/>
                    <a:gd name="connsiteX67" fmla="*/ 29523 w 87662"/>
                    <a:gd name="connsiteY67" fmla="*/ 35222 h 52572"/>
                    <a:gd name="connsiteX68" fmla="*/ 27827 w 87662"/>
                    <a:gd name="connsiteY68" fmla="*/ 36240 h 52572"/>
                    <a:gd name="connsiteX69" fmla="*/ 27657 w 87662"/>
                    <a:gd name="connsiteY69" fmla="*/ 36288 h 52572"/>
                    <a:gd name="connsiteX70" fmla="*/ 31074 w 87662"/>
                    <a:gd name="connsiteY70" fmla="*/ 34253 h 52572"/>
                    <a:gd name="connsiteX71" fmla="*/ 30783 w 87662"/>
                    <a:gd name="connsiteY71" fmla="*/ 34083 h 52572"/>
                    <a:gd name="connsiteX72" fmla="*/ 30929 w 87662"/>
                    <a:gd name="connsiteY72" fmla="*/ 33623 h 52572"/>
                    <a:gd name="connsiteX73" fmla="*/ 32649 w 87662"/>
                    <a:gd name="connsiteY73" fmla="*/ 32605 h 52572"/>
                    <a:gd name="connsiteX74" fmla="*/ 33081 w 87662"/>
                    <a:gd name="connsiteY74" fmla="*/ 32717 h 52572"/>
                    <a:gd name="connsiteX75" fmla="*/ 33085 w 87662"/>
                    <a:gd name="connsiteY75" fmla="*/ 32726 h 52572"/>
                    <a:gd name="connsiteX76" fmla="*/ 32940 w 87662"/>
                    <a:gd name="connsiteY76" fmla="*/ 33187 h 52572"/>
                    <a:gd name="connsiteX77" fmla="*/ 31244 w 87662"/>
                    <a:gd name="connsiteY77" fmla="*/ 34205 h 52572"/>
                    <a:gd name="connsiteX78" fmla="*/ 31074 w 87662"/>
                    <a:gd name="connsiteY78" fmla="*/ 34253 h 52572"/>
                    <a:gd name="connsiteX79" fmla="*/ 34491 w 87662"/>
                    <a:gd name="connsiteY79" fmla="*/ 32218 h 52572"/>
                    <a:gd name="connsiteX80" fmla="*/ 34200 w 87662"/>
                    <a:gd name="connsiteY80" fmla="*/ 32048 h 52572"/>
                    <a:gd name="connsiteX81" fmla="*/ 34345 w 87662"/>
                    <a:gd name="connsiteY81" fmla="*/ 31588 h 52572"/>
                    <a:gd name="connsiteX82" fmla="*/ 36066 w 87662"/>
                    <a:gd name="connsiteY82" fmla="*/ 30570 h 52572"/>
                    <a:gd name="connsiteX83" fmla="*/ 36497 w 87662"/>
                    <a:gd name="connsiteY83" fmla="*/ 30681 h 52572"/>
                    <a:gd name="connsiteX84" fmla="*/ 36502 w 87662"/>
                    <a:gd name="connsiteY84" fmla="*/ 30691 h 52572"/>
                    <a:gd name="connsiteX85" fmla="*/ 36361 w 87662"/>
                    <a:gd name="connsiteY85" fmla="*/ 31149 h 52572"/>
                    <a:gd name="connsiteX86" fmla="*/ 36357 w 87662"/>
                    <a:gd name="connsiteY86" fmla="*/ 31151 h 52572"/>
                    <a:gd name="connsiteX87" fmla="*/ 34660 w 87662"/>
                    <a:gd name="connsiteY87" fmla="*/ 32169 h 52572"/>
                    <a:gd name="connsiteX88" fmla="*/ 34491 w 87662"/>
                    <a:gd name="connsiteY88" fmla="*/ 32145 h 52572"/>
                    <a:gd name="connsiteX89" fmla="*/ 37907 w 87662"/>
                    <a:gd name="connsiteY89" fmla="*/ 30182 h 52572"/>
                    <a:gd name="connsiteX90" fmla="*/ 37641 w 87662"/>
                    <a:gd name="connsiteY90" fmla="*/ 30012 h 52572"/>
                    <a:gd name="connsiteX91" fmla="*/ 37641 w 87662"/>
                    <a:gd name="connsiteY91" fmla="*/ 29552 h 52572"/>
                    <a:gd name="connsiteX92" fmla="*/ 39361 w 87662"/>
                    <a:gd name="connsiteY92" fmla="*/ 28534 h 52572"/>
                    <a:gd name="connsiteX93" fmla="*/ 39793 w 87662"/>
                    <a:gd name="connsiteY93" fmla="*/ 28646 h 52572"/>
                    <a:gd name="connsiteX94" fmla="*/ 39798 w 87662"/>
                    <a:gd name="connsiteY94" fmla="*/ 28656 h 52572"/>
                    <a:gd name="connsiteX95" fmla="*/ 39657 w 87662"/>
                    <a:gd name="connsiteY95" fmla="*/ 29113 h 52572"/>
                    <a:gd name="connsiteX96" fmla="*/ 39652 w 87662"/>
                    <a:gd name="connsiteY96" fmla="*/ 29116 h 52572"/>
                    <a:gd name="connsiteX97" fmla="*/ 37956 w 87662"/>
                    <a:gd name="connsiteY97" fmla="*/ 30134 h 52572"/>
                    <a:gd name="connsiteX98" fmla="*/ 37907 w 87662"/>
                    <a:gd name="connsiteY98" fmla="*/ 30182 h 52572"/>
                    <a:gd name="connsiteX99" fmla="*/ 41324 w 87662"/>
                    <a:gd name="connsiteY99" fmla="*/ 28147 h 52572"/>
                    <a:gd name="connsiteX100" fmla="*/ 41058 w 87662"/>
                    <a:gd name="connsiteY100" fmla="*/ 27977 h 52572"/>
                    <a:gd name="connsiteX101" fmla="*/ 41179 w 87662"/>
                    <a:gd name="connsiteY101" fmla="*/ 27517 h 52572"/>
                    <a:gd name="connsiteX102" fmla="*/ 42899 w 87662"/>
                    <a:gd name="connsiteY102" fmla="*/ 26499 h 52572"/>
                    <a:gd name="connsiteX103" fmla="*/ 43330 w 87662"/>
                    <a:gd name="connsiteY103" fmla="*/ 26610 h 52572"/>
                    <a:gd name="connsiteX104" fmla="*/ 43335 w 87662"/>
                    <a:gd name="connsiteY104" fmla="*/ 26620 h 52572"/>
                    <a:gd name="connsiteX105" fmla="*/ 43195 w 87662"/>
                    <a:gd name="connsiteY105" fmla="*/ 27078 h 52572"/>
                    <a:gd name="connsiteX106" fmla="*/ 43190 w 87662"/>
                    <a:gd name="connsiteY106" fmla="*/ 27080 h 52572"/>
                    <a:gd name="connsiteX107" fmla="*/ 41494 w 87662"/>
                    <a:gd name="connsiteY107" fmla="*/ 28098 h 52572"/>
                    <a:gd name="connsiteX108" fmla="*/ 41324 w 87662"/>
                    <a:gd name="connsiteY108" fmla="*/ 28147 h 52572"/>
                    <a:gd name="connsiteX109" fmla="*/ 44741 w 87662"/>
                    <a:gd name="connsiteY109" fmla="*/ 26111 h 52572"/>
                    <a:gd name="connsiteX110" fmla="*/ 44474 w 87662"/>
                    <a:gd name="connsiteY110" fmla="*/ 25942 h 52572"/>
                    <a:gd name="connsiteX111" fmla="*/ 44595 w 87662"/>
                    <a:gd name="connsiteY111" fmla="*/ 25481 h 52572"/>
                    <a:gd name="connsiteX112" fmla="*/ 46316 w 87662"/>
                    <a:gd name="connsiteY112" fmla="*/ 24463 h 52572"/>
                    <a:gd name="connsiteX113" fmla="*/ 46752 w 87662"/>
                    <a:gd name="connsiteY113" fmla="*/ 24463 h 52572"/>
                    <a:gd name="connsiteX114" fmla="*/ 46607 w 87662"/>
                    <a:gd name="connsiteY114" fmla="*/ 24948 h 52572"/>
                    <a:gd name="connsiteX115" fmla="*/ 44910 w 87662"/>
                    <a:gd name="connsiteY115" fmla="*/ 25966 h 52572"/>
                    <a:gd name="connsiteX116" fmla="*/ 48157 w 87662"/>
                    <a:gd name="connsiteY116" fmla="*/ 24076 h 52572"/>
                    <a:gd name="connsiteX117" fmla="*/ 47891 w 87662"/>
                    <a:gd name="connsiteY117" fmla="*/ 23906 h 52572"/>
                    <a:gd name="connsiteX118" fmla="*/ 48012 w 87662"/>
                    <a:gd name="connsiteY118" fmla="*/ 23446 h 52572"/>
                    <a:gd name="connsiteX119" fmla="*/ 49732 w 87662"/>
                    <a:gd name="connsiteY119" fmla="*/ 22428 h 52572"/>
                    <a:gd name="connsiteX120" fmla="*/ 50169 w 87662"/>
                    <a:gd name="connsiteY120" fmla="*/ 22428 h 52572"/>
                    <a:gd name="connsiteX121" fmla="*/ 50023 w 87662"/>
                    <a:gd name="connsiteY121" fmla="*/ 22913 h 52572"/>
                    <a:gd name="connsiteX122" fmla="*/ 48327 w 87662"/>
                    <a:gd name="connsiteY122" fmla="*/ 23930 h 52572"/>
                    <a:gd name="connsiteX123" fmla="*/ 48157 w 87662"/>
                    <a:gd name="connsiteY123" fmla="*/ 24076 h 52572"/>
                    <a:gd name="connsiteX124" fmla="*/ 51574 w 87662"/>
                    <a:gd name="connsiteY124" fmla="*/ 22065 h 52572"/>
                    <a:gd name="connsiteX125" fmla="*/ 51308 w 87662"/>
                    <a:gd name="connsiteY125" fmla="*/ 21871 h 52572"/>
                    <a:gd name="connsiteX126" fmla="*/ 51429 w 87662"/>
                    <a:gd name="connsiteY126" fmla="*/ 21410 h 52572"/>
                    <a:gd name="connsiteX127" fmla="*/ 53149 w 87662"/>
                    <a:gd name="connsiteY127" fmla="*/ 20393 h 52572"/>
                    <a:gd name="connsiteX128" fmla="*/ 53585 w 87662"/>
                    <a:gd name="connsiteY128" fmla="*/ 20393 h 52572"/>
                    <a:gd name="connsiteX129" fmla="*/ 53440 w 87662"/>
                    <a:gd name="connsiteY129" fmla="*/ 20877 h 52572"/>
                    <a:gd name="connsiteX130" fmla="*/ 51744 w 87662"/>
                    <a:gd name="connsiteY130" fmla="*/ 21895 h 52572"/>
                    <a:gd name="connsiteX131" fmla="*/ 54991 w 87662"/>
                    <a:gd name="connsiteY131" fmla="*/ 20029 h 52572"/>
                    <a:gd name="connsiteX132" fmla="*/ 54724 w 87662"/>
                    <a:gd name="connsiteY132" fmla="*/ 19835 h 52572"/>
                    <a:gd name="connsiteX133" fmla="*/ 54845 w 87662"/>
                    <a:gd name="connsiteY133" fmla="*/ 19375 h 52572"/>
                    <a:gd name="connsiteX134" fmla="*/ 56566 w 87662"/>
                    <a:gd name="connsiteY134" fmla="*/ 18357 h 52572"/>
                    <a:gd name="connsiteX135" fmla="*/ 56997 w 87662"/>
                    <a:gd name="connsiteY135" fmla="*/ 18469 h 52572"/>
                    <a:gd name="connsiteX136" fmla="*/ 57002 w 87662"/>
                    <a:gd name="connsiteY136" fmla="*/ 18478 h 52572"/>
                    <a:gd name="connsiteX137" fmla="*/ 56857 w 87662"/>
                    <a:gd name="connsiteY137" fmla="*/ 18963 h 52572"/>
                    <a:gd name="connsiteX138" fmla="*/ 55160 w 87662"/>
                    <a:gd name="connsiteY138" fmla="*/ 19981 h 52572"/>
                    <a:gd name="connsiteX139" fmla="*/ 58407 w 87662"/>
                    <a:gd name="connsiteY139" fmla="*/ 17994 h 52572"/>
                    <a:gd name="connsiteX140" fmla="*/ 58141 w 87662"/>
                    <a:gd name="connsiteY140" fmla="*/ 17800 h 52572"/>
                    <a:gd name="connsiteX141" fmla="*/ 58262 w 87662"/>
                    <a:gd name="connsiteY141" fmla="*/ 17339 h 52572"/>
                    <a:gd name="connsiteX142" fmla="*/ 59982 w 87662"/>
                    <a:gd name="connsiteY142" fmla="*/ 16322 h 52572"/>
                    <a:gd name="connsiteX143" fmla="*/ 60414 w 87662"/>
                    <a:gd name="connsiteY143" fmla="*/ 16433 h 52572"/>
                    <a:gd name="connsiteX144" fmla="*/ 60419 w 87662"/>
                    <a:gd name="connsiteY144" fmla="*/ 16443 h 52572"/>
                    <a:gd name="connsiteX145" fmla="*/ 60273 w 87662"/>
                    <a:gd name="connsiteY145" fmla="*/ 16927 h 52572"/>
                    <a:gd name="connsiteX146" fmla="*/ 58577 w 87662"/>
                    <a:gd name="connsiteY146" fmla="*/ 17945 h 52572"/>
                    <a:gd name="connsiteX147" fmla="*/ 61824 w 87662"/>
                    <a:gd name="connsiteY147" fmla="*/ 15958 h 52572"/>
                    <a:gd name="connsiteX148" fmla="*/ 61557 w 87662"/>
                    <a:gd name="connsiteY148" fmla="*/ 15764 h 52572"/>
                    <a:gd name="connsiteX149" fmla="*/ 61557 w 87662"/>
                    <a:gd name="connsiteY149" fmla="*/ 15304 h 52572"/>
                    <a:gd name="connsiteX150" fmla="*/ 63278 w 87662"/>
                    <a:gd name="connsiteY150" fmla="*/ 14286 h 52572"/>
                    <a:gd name="connsiteX151" fmla="*/ 63683 w 87662"/>
                    <a:gd name="connsiteY151" fmla="*/ 14354 h 52572"/>
                    <a:gd name="connsiteX152" fmla="*/ 63714 w 87662"/>
                    <a:gd name="connsiteY152" fmla="*/ 14407 h 52572"/>
                    <a:gd name="connsiteX153" fmla="*/ 63569 w 87662"/>
                    <a:gd name="connsiteY153" fmla="*/ 14892 h 52572"/>
                    <a:gd name="connsiteX154" fmla="*/ 61873 w 87662"/>
                    <a:gd name="connsiteY154" fmla="*/ 15910 h 52572"/>
                    <a:gd name="connsiteX155" fmla="*/ 65241 w 87662"/>
                    <a:gd name="connsiteY155" fmla="*/ 13923 h 52572"/>
                    <a:gd name="connsiteX156" fmla="*/ 64974 w 87662"/>
                    <a:gd name="connsiteY156" fmla="*/ 13753 h 52572"/>
                    <a:gd name="connsiteX157" fmla="*/ 65095 w 87662"/>
                    <a:gd name="connsiteY157" fmla="*/ 13268 h 52572"/>
                    <a:gd name="connsiteX158" fmla="*/ 66816 w 87662"/>
                    <a:gd name="connsiteY158" fmla="*/ 12251 h 52572"/>
                    <a:gd name="connsiteX159" fmla="*/ 67247 w 87662"/>
                    <a:gd name="connsiteY159" fmla="*/ 12362 h 52572"/>
                    <a:gd name="connsiteX160" fmla="*/ 67252 w 87662"/>
                    <a:gd name="connsiteY160" fmla="*/ 12372 h 52572"/>
                    <a:gd name="connsiteX161" fmla="*/ 67107 w 87662"/>
                    <a:gd name="connsiteY161" fmla="*/ 12857 h 52572"/>
                    <a:gd name="connsiteX162" fmla="*/ 65410 w 87662"/>
                    <a:gd name="connsiteY162" fmla="*/ 13874 h 52572"/>
                    <a:gd name="connsiteX163" fmla="*/ 68657 w 87662"/>
                    <a:gd name="connsiteY163" fmla="*/ 11887 h 52572"/>
                    <a:gd name="connsiteX164" fmla="*/ 68391 w 87662"/>
                    <a:gd name="connsiteY164" fmla="*/ 11718 h 52572"/>
                    <a:gd name="connsiteX165" fmla="*/ 68512 w 87662"/>
                    <a:gd name="connsiteY165" fmla="*/ 11233 h 52572"/>
                    <a:gd name="connsiteX166" fmla="*/ 70232 w 87662"/>
                    <a:gd name="connsiteY166" fmla="*/ 10215 h 52572"/>
                    <a:gd name="connsiteX167" fmla="*/ 70664 w 87662"/>
                    <a:gd name="connsiteY167" fmla="*/ 10327 h 52572"/>
                    <a:gd name="connsiteX168" fmla="*/ 70669 w 87662"/>
                    <a:gd name="connsiteY168" fmla="*/ 10336 h 52572"/>
                    <a:gd name="connsiteX169" fmla="*/ 70523 w 87662"/>
                    <a:gd name="connsiteY169" fmla="*/ 10821 h 52572"/>
                    <a:gd name="connsiteX170" fmla="*/ 68827 w 87662"/>
                    <a:gd name="connsiteY170" fmla="*/ 11839 h 52572"/>
                    <a:gd name="connsiteX171" fmla="*/ 72074 w 87662"/>
                    <a:gd name="connsiteY171" fmla="*/ 9852 h 52572"/>
                    <a:gd name="connsiteX172" fmla="*/ 71807 w 87662"/>
                    <a:gd name="connsiteY172" fmla="*/ 9682 h 52572"/>
                    <a:gd name="connsiteX173" fmla="*/ 71929 w 87662"/>
                    <a:gd name="connsiteY173" fmla="*/ 9198 h 52572"/>
                    <a:gd name="connsiteX174" fmla="*/ 73649 w 87662"/>
                    <a:gd name="connsiteY174" fmla="*/ 8180 h 52572"/>
                    <a:gd name="connsiteX175" fmla="*/ 74085 w 87662"/>
                    <a:gd name="connsiteY175" fmla="*/ 8180 h 52572"/>
                    <a:gd name="connsiteX176" fmla="*/ 73940 w 87662"/>
                    <a:gd name="connsiteY176" fmla="*/ 8664 h 52572"/>
                    <a:gd name="connsiteX177" fmla="*/ 72244 w 87662"/>
                    <a:gd name="connsiteY177" fmla="*/ 9682 h 52572"/>
                    <a:gd name="connsiteX178" fmla="*/ 75491 w 87662"/>
                    <a:gd name="connsiteY178" fmla="*/ 7816 h 52572"/>
                    <a:gd name="connsiteX179" fmla="*/ 75224 w 87662"/>
                    <a:gd name="connsiteY179" fmla="*/ 7647 h 52572"/>
                    <a:gd name="connsiteX180" fmla="*/ 75345 w 87662"/>
                    <a:gd name="connsiteY180" fmla="*/ 7162 h 52572"/>
                    <a:gd name="connsiteX181" fmla="*/ 77066 w 87662"/>
                    <a:gd name="connsiteY181" fmla="*/ 6144 h 52572"/>
                    <a:gd name="connsiteX182" fmla="*/ 77492 w 87662"/>
                    <a:gd name="connsiteY182" fmla="*/ 6270 h 52572"/>
                    <a:gd name="connsiteX183" fmla="*/ 77502 w 87662"/>
                    <a:gd name="connsiteY183" fmla="*/ 6290 h 52572"/>
                    <a:gd name="connsiteX184" fmla="*/ 77356 w 87662"/>
                    <a:gd name="connsiteY184" fmla="*/ 6750 h 52572"/>
                    <a:gd name="connsiteX185" fmla="*/ 75660 w 87662"/>
                    <a:gd name="connsiteY185" fmla="*/ 7768 h 52572"/>
                    <a:gd name="connsiteX186" fmla="*/ 78907 w 87662"/>
                    <a:gd name="connsiteY186" fmla="*/ 5781 h 52572"/>
                    <a:gd name="connsiteX187" fmla="*/ 78641 w 87662"/>
                    <a:gd name="connsiteY187" fmla="*/ 5611 h 52572"/>
                    <a:gd name="connsiteX188" fmla="*/ 78762 w 87662"/>
                    <a:gd name="connsiteY188" fmla="*/ 5127 h 52572"/>
                    <a:gd name="connsiteX189" fmla="*/ 80482 w 87662"/>
                    <a:gd name="connsiteY189" fmla="*/ 4109 h 52572"/>
                    <a:gd name="connsiteX190" fmla="*/ 80909 w 87662"/>
                    <a:gd name="connsiteY190" fmla="*/ 4235 h 52572"/>
                    <a:gd name="connsiteX191" fmla="*/ 80919 w 87662"/>
                    <a:gd name="connsiteY191" fmla="*/ 4254 h 52572"/>
                    <a:gd name="connsiteX192" fmla="*/ 80773 w 87662"/>
                    <a:gd name="connsiteY192" fmla="*/ 4715 h 52572"/>
                    <a:gd name="connsiteX193" fmla="*/ 79077 w 87662"/>
                    <a:gd name="connsiteY193" fmla="*/ 5732 h 52572"/>
                    <a:gd name="connsiteX194" fmla="*/ 82324 w 87662"/>
                    <a:gd name="connsiteY194" fmla="*/ 3745 h 52572"/>
                    <a:gd name="connsiteX195" fmla="*/ 82057 w 87662"/>
                    <a:gd name="connsiteY195" fmla="*/ 3576 h 52572"/>
                    <a:gd name="connsiteX196" fmla="*/ 82179 w 87662"/>
                    <a:gd name="connsiteY196" fmla="*/ 3091 h 52572"/>
                    <a:gd name="connsiteX197" fmla="*/ 83899 w 87662"/>
                    <a:gd name="connsiteY197" fmla="*/ 2073 h 52572"/>
                    <a:gd name="connsiteX198" fmla="*/ 84325 w 87662"/>
                    <a:gd name="connsiteY198" fmla="*/ 2199 h 52572"/>
                    <a:gd name="connsiteX199" fmla="*/ 84335 w 87662"/>
                    <a:gd name="connsiteY199" fmla="*/ 2219 h 52572"/>
                    <a:gd name="connsiteX200" fmla="*/ 84190 w 87662"/>
                    <a:gd name="connsiteY200" fmla="*/ 2679 h 52572"/>
                    <a:gd name="connsiteX201" fmla="*/ 82494 w 87662"/>
                    <a:gd name="connsiteY201" fmla="*/ 3697 h 52572"/>
                    <a:gd name="connsiteX202" fmla="*/ 85741 w 87662"/>
                    <a:gd name="connsiteY202" fmla="*/ 1710 h 52572"/>
                    <a:gd name="connsiteX203" fmla="*/ 85474 w 87662"/>
                    <a:gd name="connsiteY203" fmla="*/ 1540 h 52572"/>
                    <a:gd name="connsiteX204" fmla="*/ 85474 w 87662"/>
                    <a:gd name="connsiteY204" fmla="*/ 1056 h 52572"/>
                    <a:gd name="connsiteX205" fmla="*/ 87194 w 87662"/>
                    <a:gd name="connsiteY205" fmla="*/ 38 h 52572"/>
                    <a:gd name="connsiteX206" fmla="*/ 87621 w 87662"/>
                    <a:gd name="connsiteY206" fmla="*/ 164 h 52572"/>
                    <a:gd name="connsiteX207" fmla="*/ 87631 w 87662"/>
                    <a:gd name="connsiteY207" fmla="*/ 183 h 52572"/>
                    <a:gd name="connsiteX208" fmla="*/ 87485 w 87662"/>
                    <a:gd name="connsiteY208" fmla="*/ 644 h 52572"/>
                    <a:gd name="connsiteX209" fmla="*/ 85789 w 87662"/>
                    <a:gd name="connsiteY209" fmla="*/ 1662 h 5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87662" h="52572">
                      <a:moveTo>
                        <a:pt x="324" y="52572"/>
                      </a:moveTo>
                      <a:cubicBezTo>
                        <a:pt x="206" y="52567"/>
                        <a:pt x="96" y="52504"/>
                        <a:pt x="33" y="52402"/>
                      </a:cubicBezTo>
                      <a:cubicBezTo>
                        <a:pt x="-44" y="52228"/>
                        <a:pt x="17" y="52022"/>
                        <a:pt x="179" y="51918"/>
                      </a:cubicBezTo>
                      <a:lnTo>
                        <a:pt x="1899" y="50900"/>
                      </a:lnTo>
                      <a:cubicBezTo>
                        <a:pt x="2020" y="50784"/>
                        <a:pt x="2214" y="50784"/>
                        <a:pt x="2336" y="50900"/>
                      </a:cubicBezTo>
                      <a:cubicBezTo>
                        <a:pt x="2413" y="51075"/>
                        <a:pt x="2352" y="51281"/>
                        <a:pt x="2190" y="51385"/>
                      </a:cubicBezTo>
                      <a:lnTo>
                        <a:pt x="494" y="52402"/>
                      </a:lnTo>
                      <a:close/>
                      <a:moveTo>
                        <a:pt x="3741" y="50537"/>
                      </a:moveTo>
                      <a:cubicBezTo>
                        <a:pt x="3622" y="50532"/>
                        <a:pt x="3513" y="50469"/>
                        <a:pt x="3450" y="50367"/>
                      </a:cubicBezTo>
                      <a:cubicBezTo>
                        <a:pt x="3373" y="50193"/>
                        <a:pt x="3433" y="49987"/>
                        <a:pt x="3596" y="49882"/>
                      </a:cubicBezTo>
                      <a:lnTo>
                        <a:pt x="5316" y="48865"/>
                      </a:lnTo>
                      <a:cubicBezTo>
                        <a:pt x="5437" y="48748"/>
                        <a:pt x="5631" y="48748"/>
                        <a:pt x="5752" y="48865"/>
                      </a:cubicBezTo>
                      <a:cubicBezTo>
                        <a:pt x="5830" y="49039"/>
                        <a:pt x="5769" y="49245"/>
                        <a:pt x="5607" y="49349"/>
                      </a:cubicBezTo>
                      <a:lnTo>
                        <a:pt x="3911" y="50367"/>
                      </a:lnTo>
                      <a:close/>
                      <a:moveTo>
                        <a:pt x="7158" y="48501"/>
                      </a:moveTo>
                      <a:cubicBezTo>
                        <a:pt x="7039" y="48496"/>
                        <a:pt x="6930" y="48433"/>
                        <a:pt x="6867" y="48332"/>
                      </a:cubicBezTo>
                      <a:cubicBezTo>
                        <a:pt x="6789" y="48157"/>
                        <a:pt x="6850" y="47951"/>
                        <a:pt x="7012" y="47847"/>
                      </a:cubicBezTo>
                      <a:lnTo>
                        <a:pt x="8733" y="46829"/>
                      </a:lnTo>
                      <a:cubicBezTo>
                        <a:pt x="8885" y="46747"/>
                        <a:pt x="9077" y="46803"/>
                        <a:pt x="9159" y="46955"/>
                      </a:cubicBezTo>
                      <a:cubicBezTo>
                        <a:pt x="9164" y="46962"/>
                        <a:pt x="9166" y="46967"/>
                        <a:pt x="9169" y="46975"/>
                      </a:cubicBezTo>
                      <a:cubicBezTo>
                        <a:pt x="9244" y="47142"/>
                        <a:pt x="9181" y="47340"/>
                        <a:pt x="9023" y="47435"/>
                      </a:cubicBezTo>
                      <a:lnTo>
                        <a:pt x="7327" y="48453"/>
                      </a:lnTo>
                      <a:close/>
                      <a:moveTo>
                        <a:pt x="10574" y="46466"/>
                      </a:moveTo>
                      <a:cubicBezTo>
                        <a:pt x="10455" y="46461"/>
                        <a:pt x="10346" y="46398"/>
                        <a:pt x="10283" y="46296"/>
                      </a:cubicBezTo>
                      <a:cubicBezTo>
                        <a:pt x="10206" y="46122"/>
                        <a:pt x="10267" y="45916"/>
                        <a:pt x="10429" y="45811"/>
                      </a:cubicBezTo>
                      <a:lnTo>
                        <a:pt x="12149" y="44794"/>
                      </a:lnTo>
                      <a:cubicBezTo>
                        <a:pt x="12302" y="44711"/>
                        <a:pt x="12493" y="44767"/>
                        <a:pt x="12576" y="44920"/>
                      </a:cubicBezTo>
                      <a:cubicBezTo>
                        <a:pt x="12581" y="44927"/>
                        <a:pt x="12583" y="44932"/>
                        <a:pt x="12585" y="44939"/>
                      </a:cubicBezTo>
                      <a:cubicBezTo>
                        <a:pt x="12661" y="45106"/>
                        <a:pt x="12598" y="45305"/>
                        <a:pt x="12440" y="45400"/>
                      </a:cubicBezTo>
                      <a:lnTo>
                        <a:pt x="10744" y="46417"/>
                      </a:lnTo>
                      <a:close/>
                      <a:moveTo>
                        <a:pt x="13991" y="44430"/>
                      </a:moveTo>
                      <a:cubicBezTo>
                        <a:pt x="13872" y="44425"/>
                        <a:pt x="13763" y="44362"/>
                        <a:pt x="13700" y="44261"/>
                      </a:cubicBezTo>
                      <a:cubicBezTo>
                        <a:pt x="13623" y="44086"/>
                        <a:pt x="13683" y="43880"/>
                        <a:pt x="13846" y="43776"/>
                      </a:cubicBezTo>
                      <a:lnTo>
                        <a:pt x="15566" y="42758"/>
                      </a:lnTo>
                      <a:cubicBezTo>
                        <a:pt x="15719" y="42676"/>
                        <a:pt x="15910" y="42732"/>
                        <a:pt x="15992" y="42884"/>
                      </a:cubicBezTo>
                      <a:cubicBezTo>
                        <a:pt x="15997" y="42892"/>
                        <a:pt x="16000" y="42896"/>
                        <a:pt x="16002" y="42904"/>
                      </a:cubicBezTo>
                      <a:cubicBezTo>
                        <a:pt x="16077" y="43071"/>
                        <a:pt x="16014" y="43270"/>
                        <a:pt x="15857" y="43364"/>
                      </a:cubicBezTo>
                      <a:lnTo>
                        <a:pt x="14161" y="44382"/>
                      </a:lnTo>
                      <a:close/>
                      <a:moveTo>
                        <a:pt x="17408" y="42395"/>
                      </a:moveTo>
                      <a:cubicBezTo>
                        <a:pt x="17289" y="42390"/>
                        <a:pt x="17180" y="42327"/>
                        <a:pt x="17117" y="42225"/>
                      </a:cubicBezTo>
                      <a:cubicBezTo>
                        <a:pt x="17049" y="42048"/>
                        <a:pt x="17109" y="41850"/>
                        <a:pt x="17262" y="41741"/>
                      </a:cubicBezTo>
                      <a:lnTo>
                        <a:pt x="18983" y="40723"/>
                      </a:lnTo>
                      <a:cubicBezTo>
                        <a:pt x="19143" y="40650"/>
                        <a:pt x="19334" y="40713"/>
                        <a:pt x="19419" y="40868"/>
                      </a:cubicBezTo>
                      <a:cubicBezTo>
                        <a:pt x="19494" y="41035"/>
                        <a:pt x="19431" y="41234"/>
                        <a:pt x="19273" y="41329"/>
                      </a:cubicBezTo>
                      <a:lnTo>
                        <a:pt x="17577" y="42346"/>
                      </a:lnTo>
                      <a:close/>
                      <a:moveTo>
                        <a:pt x="20824" y="40359"/>
                      </a:moveTo>
                      <a:cubicBezTo>
                        <a:pt x="20705" y="40355"/>
                        <a:pt x="20596" y="40292"/>
                        <a:pt x="20533" y="40190"/>
                      </a:cubicBezTo>
                      <a:cubicBezTo>
                        <a:pt x="20466" y="40013"/>
                        <a:pt x="20526" y="39814"/>
                        <a:pt x="20679" y="39705"/>
                      </a:cubicBezTo>
                      <a:lnTo>
                        <a:pt x="22399" y="38687"/>
                      </a:lnTo>
                      <a:cubicBezTo>
                        <a:pt x="22559" y="38615"/>
                        <a:pt x="22751" y="38678"/>
                        <a:pt x="22835" y="38833"/>
                      </a:cubicBezTo>
                      <a:cubicBezTo>
                        <a:pt x="22911" y="39000"/>
                        <a:pt x="22848" y="39199"/>
                        <a:pt x="22690" y="39293"/>
                      </a:cubicBezTo>
                      <a:lnTo>
                        <a:pt x="20994" y="40311"/>
                      </a:lnTo>
                      <a:cubicBezTo>
                        <a:pt x="20945" y="40345"/>
                        <a:pt x="20885" y="40362"/>
                        <a:pt x="20824" y="40359"/>
                      </a:cubicBezTo>
                      <a:close/>
                      <a:moveTo>
                        <a:pt x="24241" y="38324"/>
                      </a:moveTo>
                      <a:cubicBezTo>
                        <a:pt x="24122" y="38319"/>
                        <a:pt x="24013" y="38256"/>
                        <a:pt x="23950" y="38154"/>
                      </a:cubicBezTo>
                      <a:cubicBezTo>
                        <a:pt x="23882" y="37977"/>
                        <a:pt x="23943" y="37779"/>
                        <a:pt x="24095" y="37670"/>
                      </a:cubicBezTo>
                      <a:lnTo>
                        <a:pt x="25816" y="36676"/>
                      </a:lnTo>
                      <a:cubicBezTo>
                        <a:pt x="25937" y="36560"/>
                        <a:pt x="26131" y="36560"/>
                        <a:pt x="26252" y="36676"/>
                      </a:cubicBezTo>
                      <a:cubicBezTo>
                        <a:pt x="26327" y="36843"/>
                        <a:pt x="26264" y="37042"/>
                        <a:pt x="26107" y="37137"/>
                      </a:cubicBezTo>
                      <a:lnTo>
                        <a:pt x="24410" y="38154"/>
                      </a:lnTo>
                      <a:cubicBezTo>
                        <a:pt x="24384" y="38234"/>
                        <a:pt x="24321" y="38297"/>
                        <a:pt x="24241" y="38324"/>
                      </a:cubicBezTo>
                      <a:close/>
                      <a:moveTo>
                        <a:pt x="27657" y="36288"/>
                      </a:moveTo>
                      <a:cubicBezTo>
                        <a:pt x="27536" y="36293"/>
                        <a:pt x="27422" y="36228"/>
                        <a:pt x="27367" y="36119"/>
                      </a:cubicBezTo>
                      <a:cubicBezTo>
                        <a:pt x="27292" y="35952"/>
                        <a:pt x="27355" y="35753"/>
                        <a:pt x="27512" y="35658"/>
                      </a:cubicBezTo>
                      <a:lnTo>
                        <a:pt x="29233" y="34641"/>
                      </a:lnTo>
                      <a:cubicBezTo>
                        <a:pt x="29383" y="34553"/>
                        <a:pt x="29577" y="34602"/>
                        <a:pt x="29664" y="34752"/>
                      </a:cubicBezTo>
                      <a:cubicBezTo>
                        <a:pt x="29666" y="34757"/>
                        <a:pt x="29666" y="34759"/>
                        <a:pt x="29669" y="34762"/>
                      </a:cubicBezTo>
                      <a:cubicBezTo>
                        <a:pt x="29744" y="34929"/>
                        <a:pt x="29681" y="35128"/>
                        <a:pt x="29523" y="35222"/>
                      </a:cubicBezTo>
                      <a:lnTo>
                        <a:pt x="27827" y="36240"/>
                      </a:lnTo>
                      <a:cubicBezTo>
                        <a:pt x="27779" y="36274"/>
                        <a:pt x="27718" y="36291"/>
                        <a:pt x="27657" y="36288"/>
                      </a:cubicBezTo>
                      <a:close/>
                      <a:moveTo>
                        <a:pt x="31074" y="34253"/>
                      </a:moveTo>
                      <a:cubicBezTo>
                        <a:pt x="30953" y="34258"/>
                        <a:pt x="30839" y="34192"/>
                        <a:pt x="30783" y="34083"/>
                      </a:cubicBezTo>
                      <a:cubicBezTo>
                        <a:pt x="30708" y="33916"/>
                        <a:pt x="30771" y="33718"/>
                        <a:pt x="30929" y="33623"/>
                      </a:cubicBezTo>
                      <a:lnTo>
                        <a:pt x="32649" y="32605"/>
                      </a:lnTo>
                      <a:cubicBezTo>
                        <a:pt x="32799" y="32518"/>
                        <a:pt x="32993" y="32566"/>
                        <a:pt x="33081" y="32717"/>
                      </a:cubicBezTo>
                      <a:cubicBezTo>
                        <a:pt x="33083" y="32722"/>
                        <a:pt x="33083" y="32724"/>
                        <a:pt x="33085" y="32726"/>
                      </a:cubicBezTo>
                      <a:cubicBezTo>
                        <a:pt x="33161" y="32894"/>
                        <a:pt x="33098" y="33092"/>
                        <a:pt x="32940" y="33187"/>
                      </a:cubicBezTo>
                      <a:lnTo>
                        <a:pt x="31244" y="34205"/>
                      </a:lnTo>
                      <a:cubicBezTo>
                        <a:pt x="31195" y="34238"/>
                        <a:pt x="31135" y="34255"/>
                        <a:pt x="31074" y="34253"/>
                      </a:cubicBezTo>
                      <a:close/>
                      <a:moveTo>
                        <a:pt x="34491" y="32218"/>
                      </a:moveTo>
                      <a:cubicBezTo>
                        <a:pt x="34370" y="32222"/>
                        <a:pt x="34256" y="32157"/>
                        <a:pt x="34200" y="32048"/>
                      </a:cubicBezTo>
                      <a:cubicBezTo>
                        <a:pt x="34135" y="31878"/>
                        <a:pt x="34195" y="31689"/>
                        <a:pt x="34345" y="31588"/>
                      </a:cubicBezTo>
                      <a:lnTo>
                        <a:pt x="36066" y="30570"/>
                      </a:lnTo>
                      <a:cubicBezTo>
                        <a:pt x="36216" y="30483"/>
                        <a:pt x="36410" y="30531"/>
                        <a:pt x="36497" y="30681"/>
                      </a:cubicBezTo>
                      <a:cubicBezTo>
                        <a:pt x="36500" y="30686"/>
                        <a:pt x="36500" y="30689"/>
                        <a:pt x="36502" y="30691"/>
                      </a:cubicBezTo>
                      <a:cubicBezTo>
                        <a:pt x="36589" y="30856"/>
                        <a:pt x="36526" y="31062"/>
                        <a:pt x="36361" y="31149"/>
                      </a:cubicBezTo>
                      <a:cubicBezTo>
                        <a:pt x="36359" y="31149"/>
                        <a:pt x="36359" y="31151"/>
                        <a:pt x="36357" y="31151"/>
                      </a:cubicBezTo>
                      <a:lnTo>
                        <a:pt x="34660" y="32169"/>
                      </a:lnTo>
                      <a:cubicBezTo>
                        <a:pt x="34602" y="32179"/>
                        <a:pt x="34544" y="32172"/>
                        <a:pt x="34491" y="32145"/>
                      </a:cubicBezTo>
                      <a:close/>
                      <a:moveTo>
                        <a:pt x="37907" y="30182"/>
                      </a:moveTo>
                      <a:cubicBezTo>
                        <a:pt x="37791" y="30189"/>
                        <a:pt x="37682" y="30122"/>
                        <a:pt x="37641" y="30012"/>
                      </a:cubicBezTo>
                      <a:cubicBezTo>
                        <a:pt x="37520" y="29882"/>
                        <a:pt x="37520" y="29683"/>
                        <a:pt x="37641" y="29552"/>
                      </a:cubicBezTo>
                      <a:lnTo>
                        <a:pt x="39361" y="28534"/>
                      </a:lnTo>
                      <a:cubicBezTo>
                        <a:pt x="39512" y="28447"/>
                        <a:pt x="39705" y="28496"/>
                        <a:pt x="39793" y="28646"/>
                      </a:cubicBezTo>
                      <a:cubicBezTo>
                        <a:pt x="39795" y="28651"/>
                        <a:pt x="39795" y="28653"/>
                        <a:pt x="39798" y="28656"/>
                      </a:cubicBezTo>
                      <a:cubicBezTo>
                        <a:pt x="39885" y="28820"/>
                        <a:pt x="39822" y="29026"/>
                        <a:pt x="39657" y="29113"/>
                      </a:cubicBezTo>
                      <a:cubicBezTo>
                        <a:pt x="39655" y="29113"/>
                        <a:pt x="39655" y="29116"/>
                        <a:pt x="39652" y="29116"/>
                      </a:cubicBezTo>
                      <a:lnTo>
                        <a:pt x="37956" y="30134"/>
                      </a:lnTo>
                      <a:cubicBezTo>
                        <a:pt x="37941" y="30151"/>
                        <a:pt x="37924" y="30168"/>
                        <a:pt x="37907" y="30182"/>
                      </a:cubicBezTo>
                      <a:close/>
                      <a:moveTo>
                        <a:pt x="41324" y="28147"/>
                      </a:moveTo>
                      <a:cubicBezTo>
                        <a:pt x="41208" y="28154"/>
                        <a:pt x="41099" y="28086"/>
                        <a:pt x="41058" y="27977"/>
                      </a:cubicBezTo>
                      <a:cubicBezTo>
                        <a:pt x="40965" y="27817"/>
                        <a:pt x="41019" y="27611"/>
                        <a:pt x="41179" y="27517"/>
                      </a:cubicBezTo>
                      <a:lnTo>
                        <a:pt x="42899" y="26499"/>
                      </a:lnTo>
                      <a:cubicBezTo>
                        <a:pt x="43049" y="26412"/>
                        <a:pt x="43243" y="26460"/>
                        <a:pt x="43330" y="26610"/>
                      </a:cubicBezTo>
                      <a:cubicBezTo>
                        <a:pt x="43333" y="26615"/>
                        <a:pt x="43333" y="26618"/>
                        <a:pt x="43335" y="26620"/>
                      </a:cubicBezTo>
                      <a:cubicBezTo>
                        <a:pt x="43423" y="26785"/>
                        <a:pt x="43360" y="26991"/>
                        <a:pt x="43195" y="27078"/>
                      </a:cubicBezTo>
                      <a:cubicBezTo>
                        <a:pt x="43192" y="27078"/>
                        <a:pt x="43192" y="27080"/>
                        <a:pt x="43190" y="27080"/>
                      </a:cubicBezTo>
                      <a:lnTo>
                        <a:pt x="41494" y="28098"/>
                      </a:lnTo>
                      <a:cubicBezTo>
                        <a:pt x="41445" y="28132"/>
                        <a:pt x="41385" y="28149"/>
                        <a:pt x="41324" y="28147"/>
                      </a:cubicBezTo>
                      <a:close/>
                      <a:moveTo>
                        <a:pt x="44741" y="26111"/>
                      </a:moveTo>
                      <a:cubicBezTo>
                        <a:pt x="44624" y="26118"/>
                        <a:pt x="44515" y="26051"/>
                        <a:pt x="44474" y="25942"/>
                      </a:cubicBezTo>
                      <a:cubicBezTo>
                        <a:pt x="44382" y="25782"/>
                        <a:pt x="44435" y="25576"/>
                        <a:pt x="44595" y="25481"/>
                      </a:cubicBezTo>
                      <a:lnTo>
                        <a:pt x="46316" y="24463"/>
                      </a:lnTo>
                      <a:cubicBezTo>
                        <a:pt x="46437" y="24347"/>
                        <a:pt x="46631" y="24347"/>
                        <a:pt x="46752" y="24463"/>
                      </a:cubicBezTo>
                      <a:cubicBezTo>
                        <a:pt x="46830" y="24638"/>
                        <a:pt x="46769" y="24844"/>
                        <a:pt x="46607" y="24948"/>
                      </a:cubicBezTo>
                      <a:lnTo>
                        <a:pt x="44910" y="25966"/>
                      </a:lnTo>
                      <a:close/>
                      <a:moveTo>
                        <a:pt x="48157" y="24076"/>
                      </a:moveTo>
                      <a:cubicBezTo>
                        <a:pt x="48041" y="24083"/>
                        <a:pt x="47932" y="24015"/>
                        <a:pt x="47891" y="23906"/>
                      </a:cubicBezTo>
                      <a:cubicBezTo>
                        <a:pt x="47799" y="23746"/>
                        <a:pt x="47852" y="23540"/>
                        <a:pt x="48012" y="23446"/>
                      </a:cubicBezTo>
                      <a:lnTo>
                        <a:pt x="49732" y="22428"/>
                      </a:lnTo>
                      <a:cubicBezTo>
                        <a:pt x="49854" y="22312"/>
                        <a:pt x="50047" y="22312"/>
                        <a:pt x="50169" y="22428"/>
                      </a:cubicBezTo>
                      <a:cubicBezTo>
                        <a:pt x="50246" y="22602"/>
                        <a:pt x="50186" y="22808"/>
                        <a:pt x="50023" y="22913"/>
                      </a:cubicBezTo>
                      <a:lnTo>
                        <a:pt x="48327" y="23930"/>
                      </a:lnTo>
                      <a:cubicBezTo>
                        <a:pt x="48327" y="23930"/>
                        <a:pt x="48206" y="24100"/>
                        <a:pt x="48157" y="24076"/>
                      </a:cubicBezTo>
                      <a:close/>
                      <a:moveTo>
                        <a:pt x="51574" y="22065"/>
                      </a:moveTo>
                      <a:cubicBezTo>
                        <a:pt x="51455" y="22055"/>
                        <a:pt x="51354" y="21980"/>
                        <a:pt x="51308" y="21871"/>
                      </a:cubicBezTo>
                      <a:cubicBezTo>
                        <a:pt x="51215" y="21711"/>
                        <a:pt x="51269" y="21505"/>
                        <a:pt x="51429" y="21410"/>
                      </a:cubicBezTo>
                      <a:lnTo>
                        <a:pt x="53149" y="20393"/>
                      </a:lnTo>
                      <a:cubicBezTo>
                        <a:pt x="53270" y="20276"/>
                        <a:pt x="53464" y="20276"/>
                        <a:pt x="53585" y="20393"/>
                      </a:cubicBezTo>
                      <a:cubicBezTo>
                        <a:pt x="53663" y="20567"/>
                        <a:pt x="53602" y="20773"/>
                        <a:pt x="53440" y="20877"/>
                      </a:cubicBezTo>
                      <a:lnTo>
                        <a:pt x="51744" y="21895"/>
                      </a:lnTo>
                      <a:close/>
                      <a:moveTo>
                        <a:pt x="54991" y="20029"/>
                      </a:moveTo>
                      <a:cubicBezTo>
                        <a:pt x="54872" y="20019"/>
                        <a:pt x="54770" y="19944"/>
                        <a:pt x="54724" y="19835"/>
                      </a:cubicBezTo>
                      <a:cubicBezTo>
                        <a:pt x="54644" y="19673"/>
                        <a:pt x="54695" y="19477"/>
                        <a:pt x="54845" y="19375"/>
                      </a:cubicBezTo>
                      <a:lnTo>
                        <a:pt x="56566" y="18357"/>
                      </a:lnTo>
                      <a:cubicBezTo>
                        <a:pt x="56716" y="18270"/>
                        <a:pt x="56910" y="18318"/>
                        <a:pt x="56997" y="18469"/>
                      </a:cubicBezTo>
                      <a:cubicBezTo>
                        <a:pt x="57000" y="18473"/>
                        <a:pt x="57000" y="18476"/>
                        <a:pt x="57002" y="18478"/>
                      </a:cubicBezTo>
                      <a:cubicBezTo>
                        <a:pt x="57080" y="18653"/>
                        <a:pt x="57019" y="18859"/>
                        <a:pt x="56857" y="18963"/>
                      </a:cubicBezTo>
                      <a:lnTo>
                        <a:pt x="55160" y="19981"/>
                      </a:lnTo>
                      <a:close/>
                      <a:moveTo>
                        <a:pt x="58407" y="17994"/>
                      </a:moveTo>
                      <a:cubicBezTo>
                        <a:pt x="58286" y="17991"/>
                        <a:pt x="58182" y="17914"/>
                        <a:pt x="58141" y="17800"/>
                      </a:cubicBezTo>
                      <a:cubicBezTo>
                        <a:pt x="58061" y="17637"/>
                        <a:pt x="58112" y="17441"/>
                        <a:pt x="58262" y="17339"/>
                      </a:cubicBezTo>
                      <a:lnTo>
                        <a:pt x="59982" y="16322"/>
                      </a:lnTo>
                      <a:cubicBezTo>
                        <a:pt x="60133" y="16234"/>
                        <a:pt x="60327" y="16283"/>
                        <a:pt x="60414" y="16433"/>
                      </a:cubicBezTo>
                      <a:cubicBezTo>
                        <a:pt x="60416" y="16438"/>
                        <a:pt x="60416" y="16440"/>
                        <a:pt x="60419" y="16443"/>
                      </a:cubicBezTo>
                      <a:cubicBezTo>
                        <a:pt x="60496" y="16617"/>
                        <a:pt x="60436" y="16823"/>
                        <a:pt x="60273" y="16927"/>
                      </a:cubicBezTo>
                      <a:lnTo>
                        <a:pt x="58577" y="17945"/>
                      </a:lnTo>
                      <a:close/>
                      <a:moveTo>
                        <a:pt x="61824" y="15958"/>
                      </a:moveTo>
                      <a:cubicBezTo>
                        <a:pt x="61703" y="15956"/>
                        <a:pt x="61599" y="15878"/>
                        <a:pt x="61557" y="15764"/>
                      </a:cubicBezTo>
                      <a:cubicBezTo>
                        <a:pt x="61448" y="15631"/>
                        <a:pt x="61448" y="15437"/>
                        <a:pt x="61557" y="15304"/>
                      </a:cubicBezTo>
                      <a:lnTo>
                        <a:pt x="63278" y="14286"/>
                      </a:lnTo>
                      <a:cubicBezTo>
                        <a:pt x="63409" y="14192"/>
                        <a:pt x="63590" y="14223"/>
                        <a:pt x="63683" y="14354"/>
                      </a:cubicBezTo>
                      <a:cubicBezTo>
                        <a:pt x="63695" y="14371"/>
                        <a:pt x="63707" y="14388"/>
                        <a:pt x="63714" y="14407"/>
                      </a:cubicBezTo>
                      <a:cubicBezTo>
                        <a:pt x="63792" y="14582"/>
                        <a:pt x="63731" y="14788"/>
                        <a:pt x="63569" y="14892"/>
                      </a:cubicBezTo>
                      <a:lnTo>
                        <a:pt x="61873" y="15910"/>
                      </a:lnTo>
                      <a:close/>
                      <a:moveTo>
                        <a:pt x="65241" y="13923"/>
                      </a:moveTo>
                      <a:cubicBezTo>
                        <a:pt x="65127" y="13923"/>
                        <a:pt x="65023" y="13857"/>
                        <a:pt x="64974" y="13753"/>
                      </a:cubicBezTo>
                      <a:cubicBezTo>
                        <a:pt x="64892" y="13583"/>
                        <a:pt x="64943" y="13380"/>
                        <a:pt x="65095" y="13268"/>
                      </a:cubicBezTo>
                      <a:lnTo>
                        <a:pt x="66816" y="12251"/>
                      </a:lnTo>
                      <a:cubicBezTo>
                        <a:pt x="66966" y="12164"/>
                        <a:pt x="67160" y="12212"/>
                        <a:pt x="67247" y="12362"/>
                      </a:cubicBezTo>
                      <a:cubicBezTo>
                        <a:pt x="67249" y="12367"/>
                        <a:pt x="67249" y="12369"/>
                        <a:pt x="67252" y="12372"/>
                      </a:cubicBezTo>
                      <a:cubicBezTo>
                        <a:pt x="67329" y="12546"/>
                        <a:pt x="67269" y="12752"/>
                        <a:pt x="67107" y="12857"/>
                      </a:cubicBezTo>
                      <a:lnTo>
                        <a:pt x="65410" y="13874"/>
                      </a:lnTo>
                      <a:close/>
                      <a:moveTo>
                        <a:pt x="68657" y="11887"/>
                      </a:moveTo>
                      <a:cubicBezTo>
                        <a:pt x="68543" y="11887"/>
                        <a:pt x="68439" y="11822"/>
                        <a:pt x="68391" y="11718"/>
                      </a:cubicBezTo>
                      <a:cubicBezTo>
                        <a:pt x="68308" y="11548"/>
                        <a:pt x="68359" y="11344"/>
                        <a:pt x="68512" y="11233"/>
                      </a:cubicBezTo>
                      <a:lnTo>
                        <a:pt x="70232" y="10215"/>
                      </a:lnTo>
                      <a:cubicBezTo>
                        <a:pt x="70383" y="10128"/>
                        <a:pt x="70576" y="10177"/>
                        <a:pt x="70664" y="10327"/>
                      </a:cubicBezTo>
                      <a:cubicBezTo>
                        <a:pt x="70666" y="10332"/>
                        <a:pt x="70666" y="10334"/>
                        <a:pt x="70669" y="10336"/>
                      </a:cubicBezTo>
                      <a:cubicBezTo>
                        <a:pt x="70746" y="10511"/>
                        <a:pt x="70686" y="10717"/>
                        <a:pt x="70523" y="10821"/>
                      </a:cubicBezTo>
                      <a:lnTo>
                        <a:pt x="68827" y="11839"/>
                      </a:lnTo>
                      <a:close/>
                      <a:moveTo>
                        <a:pt x="72074" y="9852"/>
                      </a:moveTo>
                      <a:cubicBezTo>
                        <a:pt x="71960" y="9852"/>
                        <a:pt x="71856" y="9786"/>
                        <a:pt x="71807" y="9682"/>
                      </a:cubicBezTo>
                      <a:cubicBezTo>
                        <a:pt x="71725" y="9513"/>
                        <a:pt x="71776" y="9309"/>
                        <a:pt x="71929" y="9198"/>
                      </a:cubicBezTo>
                      <a:lnTo>
                        <a:pt x="73649" y="8180"/>
                      </a:lnTo>
                      <a:cubicBezTo>
                        <a:pt x="73770" y="8064"/>
                        <a:pt x="73964" y="8064"/>
                        <a:pt x="74085" y="8180"/>
                      </a:cubicBezTo>
                      <a:cubicBezTo>
                        <a:pt x="74163" y="8354"/>
                        <a:pt x="74102" y="8560"/>
                        <a:pt x="73940" y="8664"/>
                      </a:cubicBezTo>
                      <a:lnTo>
                        <a:pt x="72244" y="9682"/>
                      </a:lnTo>
                      <a:close/>
                      <a:moveTo>
                        <a:pt x="75491" y="7816"/>
                      </a:moveTo>
                      <a:cubicBezTo>
                        <a:pt x="75377" y="7816"/>
                        <a:pt x="75273" y="7751"/>
                        <a:pt x="75224" y="7647"/>
                      </a:cubicBezTo>
                      <a:cubicBezTo>
                        <a:pt x="75142" y="7477"/>
                        <a:pt x="75193" y="7274"/>
                        <a:pt x="75345" y="7162"/>
                      </a:cubicBezTo>
                      <a:lnTo>
                        <a:pt x="77066" y="6144"/>
                      </a:lnTo>
                      <a:cubicBezTo>
                        <a:pt x="77218" y="6062"/>
                        <a:pt x="77410" y="6118"/>
                        <a:pt x="77492" y="6270"/>
                      </a:cubicBezTo>
                      <a:cubicBezTo>
                        <a:pt x="77497" y="6278"/>
                        <a:pt x="77499" y="6282"/>
                        <a:pt x="77502" y="6290"/>
                      </a:cubicBezTo>
                      <a:cubicBezTo>
                        <a:pt x="77577" y="6457"/>
                        <a:pt x="77514" y="6656"/>
                        <a:pt x="77356" y="6750"/>
                      </a:cubicBezTo>
                      <a:lnTo>
                        <a:pt x="75660" y="7768"/>
                      </a:lnTo>
                      <a:close/>
                      <a:moveTo>
                        <a:pt x="78907" y="5781"/>
                      </a:moveTo>
                      <a:cubicBezTo>
                        <a:pt x="78793" y="5781"/>
                        <a:pt x="78689" y="5715"/>
                        <a:pt x="78641" y="5611"/>
                      </a:cubicBezTo>
                      <a:cubicBezTo>
                        <a:pt x="78558" y="5442"/>
                        <a:pt x="78609" y="5238"/>
                        <a:pt x="78762" y="5127"/>
                      </a:cubicBezTo>
                      <a:lnTo>
                        <a:pt x="80482" y="4109"/>
                      </a:lnTo>
                      <a:cubicBezTo>
                        <a:pt x="80635" y="4027"/>
                        <a:pt x="80826" y="4082"/>
                        <a:pt x="80909" y="4235"/>
                      </a:cubicBezTo>
                      <a:cubicBezTo>
                        <a:pt x="80914" y="4242"/>
                        <a:pt x="80916" y="4247"/>
                        <a:pt x="80919" y="4254"/>
                      </a:cubicBezTo>
                      <a:cubicBezTo>
                        <a:pt x="80994" y="4422"/>
                        <a:pt x="80931" y="4620"/>
                        <a:pt x="80773" y="4715"/>
                      </a:cubicBezTo>
                      <a:lnTo>
                        <a:pt x="79077" y="5732"/>
                      </a:lnTo>
                      <a:close/>
                      <a:moveTo>
                        <a:pt x="82324" y="3745"/>
                      </a:moveTo>
                      <a:cubicBezTo>
                        <a:pt x="82210" y="3745"/>
                        <a:pt x="82106" y="3680"/>
                        <a:pt x="82057" y="3576"/>
                      </a:cubicBezTo>
                      <a:cubicBezTo>
                        <a:pt x="81975" y="3406"/>
                        <a:pt x="82026" y="3203"/>
                        <a:pt x="82179" y="3091"/>
                      </a:cubicBezTo>
                      <a:lnTo>
                        <a:pt x="83899" y="2073"/>
                      </a:lnTo>
                      <a:cubicBezTo>
                        <a:pt x="84052" y="1991"/>
                        <a:pt x="84243" y="2047"/>
                        <a:pt x="84325" y="2199"/>
                      </a:cubicBezTo>
                      <a:cubicBezTo>
                        <a:pt x="84330" y="2207"/>
                        <a:pt x="84333" y="2212"/>
                        <a:pt x="84335" y="2219"/>
                      </a:cubicBezTo>
                      <a:cubicBezTo>
                        <a:pt x="84410" y="2386"/>
                        <a:pt x="84347" y="2585"/>
                        <a:pt x="84190" y="2679"/>
                      </a:cubicBezTo>
                      <a:lnTo>
                        <a:pt x="82494" y="3697"/>
                      </a:lnTo>
                      <a:close/>
                      <a:moveTo>
                        <a:pt x="85741" y="1710"/>
                      </a:moveTo>
                      <a:cubicBezTo>
                        <a:pt x="85627" y="1710"/>
                        <a:pt x="85522" y="1645"/>
                        <a:pt x="85474" y="1540"/>
                      </a:cubicBezTo>
                      <a:cubicBezTo>
                        <a:pt x="85360" y="1400"/>
                        <a:pt x="85360" y="1196"/>
                        <a:pt x="85474" y="1056"/>
                      </a:cubicBezTo>
                      <a:lnTo>
                        <a:pt x="87194" y="38"/>
                      </a:lnTo>
                      <a:cubicBezTo>
                        <a:pt x="87347" y="-44"/>
                        <a:pt x="87539" y="11"/>
                        <a:pt x="87621" y="164"/>
                      </a:cubicBezTo>
                      <a:cubicBezTo>
                        <a:pt x="87626" y="171"/>
                        <a:pt x="87628" y="176"/>
                        <a:pt x="87631" y="183"/>
                      </a:cubicBezTo>
                      <a:cubicBezTo>
                        <a:pt x="87706" y="351"/>
                        <a:pt x="87643" y="549"/>
                        <a:pt x="87485" y="644"/>
                      </a:cubicBezTo>
                      <a:lnTo>
                        <a:pt x="85789" y="1662"/>
                      </a:lnTo>
                      <a:close/>
                    </a:path>
                  </a:pathLst>
                </a:custGeom>
                <a:solidFill>
                  <a:srgbClr val="E0E0E0"/>
                </a:solidFill>
                <a:ln w="2419" cap="flat">
                  <a:noFill/>
                  <a:prstDash val="solid"/>
                  <a:miter/>
                </a:ln>
              </p:spPr>
              <p:txBody>
                <a:bodyPr rtlCol="0" anchor="ctr"/>
                <a:lstStyle/>
                <a:p>
                  <a:endParaRPr lang="en-US"/>
                </a:p>
              </p:txBody>
            </p:sp>
            <p:sp>
              <p:nvSpPr>
                <p:cNvPr id="1696" name="Freeform: Shape 1695">
                  <a:extLst>
                    <a:ext uri="{FF2B5EF4-FFF2-40B4-BE49-F238E27FC236}">
                      <a16:creationId xmlns="" xmlns:a16="http://schemas.microsoft.com/office/drawing/2014/main" id="{C00C4096-165C-49F6-A0D5-DFB4D636BD07}"/>
                    </a:ext>
                  </a:extLst>
                </p:cNvPr>
                <p:cNvSpPr/>
                <p:nvPr/>
              </p:nvSpPr>
              <p:spPr>
                <a:xfrm>
                  <a:off x="5300374" y="4145118"/>
                  <a:ext cx="1508" cy="1250"/>
                </a:xfrm>
                <a:custGeom>
                  <a:avLst/>
                  <a:gdLst>
                    <a:gd name="connsiteX0" fmla="*/ 306 w 1508"/>
                    <a:gd name="connsiteY0" fmla="*/ 1250 h 1250"/>
                    <a:gd name="connsiteX1" fmla="*/ 39 w 1508"/>
                    <a:gd name="connsiteY1" fmla="*/ 1081 h 1250"/>
                    <a:gd name="connsiteX2" fmla="*/ 160 w 1508"/>
                    <a:gd name="connsiteY2" fmla="*/ 596 h 1250"/>
                    <a:gd name="connsiteX3" fmla="*/ 1033 w 1508"/>
                    <a:gd name="connsiteY3" fmla="*/ 87 h 1250"/>
                    <a:gd name="connsiteX4" fmla="*/ 1469 w 1508"/>
                    <a:gd name="connsiteY4" fmla="*/ 87 h 1250"/>
                    <a:gd name="connsiteX5" fmla="*/ 1348 w 1508"/>
                    <a:gd name="connsiteY5" fmla="*/ 572 h 1250"/>
                    <a:gd name="connsiteX6" fmla="*/ 475 w 1508"/>
                    <a:gd name="connsiteY6" fmla="*/ 1081 h 1250"/>
                    <a:gd name="connsiteX7" fmla="*/ 306 w 1508"/>
                    <a:gd name="connsiteY7" fmla="*/ 1250 h 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 h="1250">
                      <a:moveTo>
                        <a:pt x="306" y="1250"/>
                      </a:moveTo>
                      <a:cubicBezTo>
                        <a:pt x="192" y="1250"/>
                        <a:pt x="88" y="1185"/>
                        <a:pt x="39" y="1081"/>
                      </a:cubicBezTo>
                      <a:cubicBezTo>
                        <a:pt x="-43" y="911"/>
                        <a:pt x="8" y="708"/>
                        <a:pt x="160" y="596"/>
                      </a:cubicBezTo>
                      <a:lnTo>
                        <a:pt x="1033" y="87"/>
                      </a:lnTo>
                      <a:cubicBezTo>
                        <a:pt x="1154" y="-29"/>
                        <a:pt x="1348" y="-29"/>
                        <a:pt x="1469" y="87"/>
                      </a:cubicBezTo>
                      <a:cubicBezTo>
                        <a:pt x="1551" y="257"/>
                        <a:pt x="1500" y="460"/>
                        <a:pt x="1348" y="572"/>
                      </a:cubicBezTo>
                      <a:lnTo>
                        <a:pt x="475" y="1081"/>
                      </a:lnTo>
                      <a:cubicBezTo>
                        <a:pt x="454" y="1163"/>
                        <a:pt x="388" y="1229"/>
                        <a:pt x="306" y="1250"/>
                      </a:cubicBezTo>
                      <a:close/>
                    </a:path>
                  </a:pathLst>
                </a:custGeom>
                <a:solidFill>
                  <a:srgbClr val="E0E0E0"/>
                </a:solidFill>
                <a:ln w="2419" cap="flat">
                  <a:noFill/>
                  <a:prstDash val="solid"/>
                  <a:miter/>
                </a:ln>
              </p:spPr>
              <p:txBody>
                <a:bodyPr rtlCol="0" anchor="ctr"/>
                <a:lstStyle/>
                <a:p>
                  <a:endParaRPr lang="en-US"/>
                </a:p>
              </p:txBody>
            </p:sp>
            <p:sp>
              <p:nvSpPr>
                <p:cNvPr id="1697" name="Freeform: Shape 1696">
                  <a:extLst>
                    <a:ext uri="{FF2B5EF4-FFF2-40B4-BE49-F238E27FC236}">
                      <a16:creationId xmlns="" xmlns:a16="http://schemas.microsoft.com/office/drawing/2014/main" id="{F3CDE155-52DB-49DC-8911-BD82B6FFCE0D}"/>
                    </a:ext>
                  </a:extLst>
                </p:cNvPr>
                <p:cNvSpPr/>
                <p:nvPr/>
              </p:nvSpPr>
              <p:spPr>
                <a:xfrm>
                  <a:off x="5208930" y="4212720"/>
                  <a:ext cx="1520" cy="1206"/>
                </a:xfrm>
                <a:custGeom>
                  <a:avLst/>
                  <a:gdLst>
                    <a:gd name="connsiteX0" fmla="*/ 300 w 1520"/>
                    <a:gd name="connsiteY0" fmla="*/ 1206 h 1206"/>
                    <a:gd name="connsiteX1" fmla="*/ 34 w 1520"/>
                    <a:gd name="connsiteY1" fmla="*/ 1037 h 1206"/>
                    <a:gd name="connsiteX2" fmla="*/ 179 w 1520"/>
                    <a:gd name="connsiteY2" fmla="*/ 552 h 1206"/>
                    <a:gd name="connsiteX3" fmla="*/ 1051 w 1520"/>
                    <a:gd name="connsiteY3" fmla="*/ 43 h 1206"/>
                    <a:gd name="connsiteX4" fmla="*/ 1483 w 1520"/>
                    <a:gd name="connsiteY4" fmla="*/ 155 h 1206"/>
                    <a:gd name="connsiteX5" fmla="*/ 1487 w 1520"/>
                    <a:gd name="connsiteY5" fmla="*/ 164 h 1206"/>
                    <a:gd name="connsiteX6" fmla="*/ 1342 w 1520"/>
                    <a:gd name="connsiteY6" fmla="*/ 649 h 1206"/>
                    <a:gd name="connsiteX7" fmla="*/ 470 w 1520"/>
                    <a:gd name="connsiteY7" fmla="*/ 1158 h 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0" h="1206">
                      <a:moveTo>
                        <a:pt x="300" y="1206"/>
                      </a:moveTo>
                      <a:cubicBezTo>
                        <a:pt x="191" y="1194"/>
                        <a:pt x="92" y="1131"/>
                        <a:pt x="34" y="1037"/>
                      </a:cubicBezTo>
                      <a:cubicBezTo>
                        <a:pt x="-44" y="862"/>
                        <a:pt x="17" y="656"/>
                        <a:pt x="179" y="552"/>
                      </a:cubicBezTo>
                      <a:lnTo>
                        <a:pt x="1051" y="43"/>
                      </a:lnTo>
                      <a:cubicBezTo>
                        <a:pt x="1201" y="-44"/>
                        <a:pt x="1395" y="4"/>
                        <a:pt x="1483" y="155"/>
                      </a:cubicBezTo>
                      <a:cubicBezTo>
                        <a:pt x="1485" y="160"/>
                        <a:pt x="1485" y="162"/>
                        <a:pt x="1487" y="164"/>
                      </a:cubicBezTo>
                      <a:cubicBezTo>
                        <a:pt x="1565" y="339"/>
                        <a:pt x="1504" y="545"/>
                        <a:pt x="1342" y="649"/>
                      </a:cubicBezTo>
                      <a:lnTo>
                        <a:pt x="470" y="1158"/>
                      </a:lnTo>
                      <a:close/>
                    </a:path>
                  </a:pathLst>
                </a:custGeom>
                <a:solidFill>
                  <a:srgbClr val="E0E0E0"/>
                </a:solidFill>
                <a:ln w="2419" cap="flat">
                  <a:noFill/>
                  <a:prstDash val="solid"/>
                  <a:miter/>
                </a:ln>
              </p:spPr>
              <p:txBody>
                <a:bodyPr rtlCol="0" anchor="ctr"/>
                <a:lstStyle/>
                <a:p>
                  <a:endParaRPr lang="en-US"/>
                </a:p>
              </p:txBody>
            </p:sp>
            <p:sp>
              <p:nvSpPr>
                <p:cNvPr id="1698" name="Freeform: Shape 1697">
                  <a:extLst>
                    <a:ext uri="{FF2B5EF4-FFF2-40B4-BE49-F238E27FC236}">
                      <a16:creationId xmlns="" xmlns:a16="http://schemas.microsoft.com/office/drawing/2014/main" id="{E459D661-A530-46E1-AC3D-DD5D84185C0C}"/>
                    </a:ext>
                  </a:extLst>
                </p:cNvPr>
                <p:cNvSpPr/>
                <p:nvPr/>
              </p:nvSpPr>
              <p:spPr>
                <a:xfrm>
                  <a:off x="5211511" y="4159811"/>
                  <a:ext cx="87779" cy="52565"/>
                </a:xfrm>
                <a:custGeom>
                  <a:avLst/>
                  <a:gdLst>
                    <a:gd name="connsiteX0" fmla="*/ 312 w 87779"/>
                    <a:gd name="connsiteY0" fmla="*/ 52564 h 52565"/>
                    <a:gd name="connsiteX1" fmla="*/ 45 w 87779"/>
                    <a:gd name="connsiteY1" fmla="*/ 52395 h 52565"/>
                    <a:gd name="connsiteX2" fmla="*/ 166 w 87779"/>
                    <a:gd name="connsiteY2" fmla="*/ 51934 h 52565"/>
                    <a:gd name="connsiteX3" fmla="*/ 1887 w 87779"/>
                    <a:gd name="connsiteY3" fmla="*/ 50917 h 52565"/>
                    <a:gd name="connsiteX4" fmla="*/ 2318 w 87779"/>
                    <a:gd name="connsiteY4" fmla="*/ 51028 h 52565"/>
                    <a:gd name="connsiteX5" fmla="*/ 2323 w 87779"/>
                    <a:gd name="connsiteY5" fmla="*/ 51038 h 52565"/>
                    <a:gd name="connsiteX6" fmla="*/ 2177 w 87779"/>
                    <a:gd name="connsiteY6" fmla="*/ 51523 h 52565"/>
                    <a:gd name="connsiteX7" fmla="*/ 481 w 87779"/>
                    <a:gd name="connsiteY7" fmla="*/ 52540 h 52565"/>
                    <a:gd name="connsiteX8" fmla="*/ 3728 w 87779"/>
                    <a:gd name="connsiteY8" fmla="*/ 50529 h 52565"/>
                    <a:gd name="connsiteX9" fmla="*/ 3462 w 87779"/>
                    <a:gd name="connsiteY9" fmla="*/ 50359 h 52565"/>
                    <a:gd name="connsiteX10" fmla="*/ 3583 w 87779"/>
                    <a:gd name="connsiteY10" fmla="*/ 49899 h 52565"/>
                    <a:gd name="connsiteX11" fmla="*/ 5303 w 87779"/>
                    <a:gd name="connsiteY11" fmla="*/ 48881 h 52565"/>
                    <a:gd name="connsiteX12" fmla="*/ 5735 w 87779"/>
                    <a:gd name="connsiteY12" fmla="*/ 48993 h 52565"/>
                    <a:gd name="connsiteX13" fmla="*/ 5739 w 87779"/>
                    <a:gd name="connsiteY13" fmla="*/ 49002 h 52565"/>
                    <a:gd name="connsiteX14" fmla="*/ 5594 w 87779"/>
                    <a:gd name="connsiteY14" fmla="*/ 49487 h 52565"/>
                    <a:gd name="connsiteX15" fmla="*/ 3898 w 87779"/>
                    <a:gd name="connsiteY15" fmla="*/ 50505 h 52565"/>
                    <a:gd name="connsiteX16" fmla="*/ 3728 w 87779"/>
                    <a:gd name="connsiteY16" fmla="*/ 50529 h 52565"/>
                    <a:gd name="connsiteX17" fmla="*/ 7145 w 87779"/>
                    <a:gd name="connsiteY17" fmla="*/ 48518 h 52565"/>
                    <a:gd name="connsiteX18" fmla="*/ 6878 w 87779"/>
                    <a:gd name="connsiteY18" fmla="*/ 48324 h 52565"/>
                    <a:gd name="connsiteX19" fmla="*/ 6999 w 87779"/>
                    <a:gd name="connsiteY19" fmla="*/ 47864 h 52565"/>
                    <a:gd name="connsiteX20" fmla="*/ 8720 w 87779"/>
                    <a:gd name="connsiteY20" fmla="*/ 46846 h 52565"/>
                    <a:gd name="connsiteX21" fmla="*/ 9151 w 87779"/>
                    <a:gd name="connsiteY21" fmla="*/ 46957 h 52565"/>
                    <a:gd name="connsiteX22" fmla="*/ 9156 w 87779"/>
                    <a:gd name="connsiteY22" fmla="*/ 46967 h 52565"/>
                    <a:gd name="connsiteX23" fmla="*/ 9011 w 87779"/>
                    <a:gd name="connsiteY23" fmla="*/ 47452 h 52565"/>
                    <a:gd name="connsiteX24" fmla="*/ 7315 w 87779"/>
                    <a:gd name="connsiteY24" fmla="*/ 48469 h 52565"/>
                    <a:gd name="connsiteX25" fmla="*/ 10562 w 87779"/>
                    <a:gd name="connsiteY25" fmla="*/ 46482 h 52565"/>
                    <a:gd name="connsiteX26" fmla="*/ 10295 w 87779"/>
                    <a:gd name="connsiteY26" fmla="*/ 46289 h 52565"/>
                    <a:gd name="connsiteX27" fmla="*/ 10416 w 87779"/>
                    <a:gd name="connsiteY27" fmla="*/ 45828 h 52565"/>
                    <a:gd name="connsiteX28" fmla="*/ 12137 w 87779"/>
                    <a:gd name="connsiteY28" fmla="*/ 44810 h 52565"/>
                    <a:gd name="connsiteX29" fmla="*/ 12568 w 87779"/>
                    <a:gd name="connsiteY29" fmla="*/ 44922 h 52565"/>
                    <a:gd name="connsiteX30" fmla="*/ 12573 w 87779"/>
                    <a:gd name="connsiteY30" fmla="*/ 44932 h 52565"/>
                    <a:gd name="connsiteX31" fmla="*/ 12427 w 87779"/>
                    <a:gd name="connsiteY31" fmla="*/ 45416 h 52565"/>
                    <a:gd name="connsiteX32" fmla="*/ 10731 w 87779"/>
                    <a:gd name="connsiteY32" fmla="*/ 46434 h 52565"/>
                    <a:gd name="connsiteX33" fmla="*/ 13978 w 87779"/>
                    <a:gd name="connsiteY33" fmla="*/ 44447 h 52565"/>
                    <a:gd name="connsiteX34" fmla="*/ 13712 w 87779"/>
                    <a:gd name="connsiteY34" fmla="*/ 44253 h 52565"/>
                    <a:gd name="connsiteX35" fmla="*/ 13712 w 87779"/>
                    <a:gd name="connsiteY35" fmla="*/ 43793 h 52565"/>
                    <a:gd name="connsiteX36" fmla="*/ 15432 w 87779"/>
                    <a:gd name="connsiteY36" fmla="*/ 42775 h 52565"/>
                    <a:gd name="connsiteX37" fmla="*/ 15868 w 87779"/>
                    <a:gd name="connsiteY37" fmla="*/ 42775 h 52565"/>
                    <a:gd name="connsiteX38" fmla="*/ 15723 w 87779"/>
                    <a:gd name="connsiteY38" fmla="*/ 43260 h 52565"/>
                    <a:gd name="connsiteX39" fmla="*/ 14027 w 87779"/>
                    <a:gd name="connsiteY39" fmla="*/ 44277 h 52565"/>
                    <a:gd name="connsiteX40" fmla="*/ 17395 w 87779"/>
                    <a:gd name="connsiteY40" fmla="*/ 42411 h 52565"/>
                    <a:gd name="connsiteX41" fmla="*/ 17128 w 87779"/>
                    <a:gd name="connsiteY41" fmla="*/ 42242 h 52565"/>
                    <a:gd name="connsiteX42" fmla="*/ 17249 w 87779"/>
                    <a:gd name="connsiteY42" fmla="*/ 41757 h 52565"/>
                    <a:gd name="connsiteX43" fmla="*/ 18970 w 87779"/>
                    <a:gd name="connsiteY43" fmla="*/ 40740 h 52565"/>
                    <a:gd name="connsiteX44" fmla="*/ 19406 w 87779"/>
                    <a:gd name="connsiteY44" fmla="*/ 40740 h 52565"/>
                    <a:gd name="connsiteX45" fmla="*/ 19261 w 87779"/>
                    <a:gd name="connsiteY45" fmla="*/ 41224 h 52565"/>
                    <a:gd name="connsiteX46" fmla="*/ 17565 w 87779"/>
                    <a:gd name="connsiteY46" fmla="*/ 42242 h 52565"/>
                    <a:gd name="connsiteX47" fmla="*/ 20812 w 87779"/>
                    <a:gd name="connsiteY47" fmla="*/ 40376 h 52565"/>
                    <a:gd name="connsiteX48" fmla="*/ 20545 w 87779"/>
                    <a:gd name="connsiteY48" fmla="*/ 40206 h 52565"/>
                    <a:gd name="connsiteX49" fmla="*/ 20666 w 87779"/>
                    <a:gd name="connsiteY49" fmla="*/ 39722 h 52565"/>
                    <a:gd name="connsiteX50" fmla="*/ 22387 w 87779"/>
                    <a:gd name="connsiteY50" fmla="*/ 38704 h 52565"/>
                    <a:gd name="connsiteX51" fmla="*/ 22823 w 87779"/>
                    <a:gd name="connsiteY51" fmla="*/ 38704 h 52565"/>
                    <a:gd name="connsiteX52" fmla="*/ 22677 w 87779"/>
                    <a:gd name="connsiteY52" fmla="*/ 39189 h 52565"/>
                    <a:gd name="connsiteX53" fmla="*/ 20981 w 87779"/>
                    <a:gd name="connsiteY53" fmla="*/ 40206 h 52565"/>
                    <a:gd name="connsiteX54" fmla="*/ 24228 w 87779"/>
                    <a:gd name="connsiteY54" fmla="*/ 38341 h 52565"/>
                    <a:gd name="connsiteX55" fmla="*/ 23962 w 87779"/>
                    <a:gd name="connsiteY55" fmla="*/ 38171 h 52565"/>
                    <a:gd name="connsiteX56" fmla="*/ 24083 w 87779"/>
                    <a:gd name="connsiteY56" fmla="*/ 37686 h 52565"/>
                    <a:gd name="connsiteX57" fmla="*/ 25803 w 87779"/>
                    <a:gd name="connsiteY57" fmla="*/ 36669 h 52565"/>
                    <a:gd name="connsiteX58" fmla="*/ 26235 w 87779"/>
                    <a:gd name="connsiteY58" fmla="*/ 36780 h 52565"/>
                    <a:gd name="connsiteX59" fmla="*/ 26239 w 87779"/>
                    <a:gd name="connsiteY59" fmla="*/ 36790 h 52565"/>
                    <a:gd name="connsiteX60" fmla="*/ 26094 w 87779"/>
                    <a:gd name="connsiteY60" fmla="*/ 37274 h 52565"/>
                    <a:gd name="connsiteX61" fmla="*/ 24398 w 87779"/>
                    <a:gd name="connsiteY61" fmla="*/ 38292 h 52565"/>
                    <a:gd name="connsiteX62" fmla="*/ 27645 w 87779"/>
                    <a:gd name="connsiteY62" fmla="*/ 36305 h 52565"/>
                    <a:gd name="connsiteX63" fmla="*/ 27378 w 87779"/>
                    <a:gd name="connsiteY63" fmla="*/ 36135 h 52565"/>
                    <a:gd name="connsiteX64" fmla="*/ 27499 w 87779"/>
                    <a:gd name="connsiteY64" fmla="*/ 35651 h 52565"/>
                    <a:gd name="connsiteX65" fmla="*/ 29220 w 87779"/>
                    <a:gd name="connsiteY65" fmla="*/ 34633 h 52565"/>
                    <a:gd name="connsiteX66" fmla="*/ 29651 w 87779"/>
                    <a:gd name="connsiteY66" fmla="*/ 34745 h 52565"/>
                    <a:gd name="connsiteX67" fmla="*/ 29656 w 87779"/>
                    <a:gd name="connsiteY67" fmla="*/ 34754 h 52565"/>
                    <a:gd name="connsiteX68" fmla="*/ 29511 w 87779"/>
                    <a:gd name="connsiteY68" fmla="*/ 35239 h 52565"/>
                    <a:gd name="connsiteX69" fmla="*/ 27814 w 87779"/>
                    <a:gd name="connsiteY69" fmla="*/ 36257 h 52565"/>
                    <a:gd name="connsiteX70" fmla="*/ 31062 w 87779"/>
                    <a:gd name="connsiteY70" fmla="*/ 34270 h 52565"/>
                    <a:gd name="connsiteX71" fmla="*/ 30795 w 87779"/>
                    <a:gd name="connsiteY71" fmla="*/ 34100 h 52565"/>
                    <a:gd name="connsiteX72" fmla="*/ 30916 w 87779"/>
                    <a:gd name="connsiteY72" fmla="*/ 33615 h 52565"/>
                    <a:gd name="connsiteX73" fmla="*/ 32637 w 87779"/>
                    <a:gd name="connsiteY73" fmla="*/ 32598 h 52565"/>
                    <a:gd name="connsiteX74" fmla="*/ 33063 w 87779"/>
                    <a:gd name="connsiteY74" fmla="*/ 32724 h 52565"/>
                    <a:gd name="connsiteX75" fmla="*/ 33073 w 87779"/>
                    <a:gd name="connsiteY75" fmla="*/ 32743 h 52565"/>
                    <a:gd name="connsiteX76" fmla="*/ 32927 w 87779"/>
                    <a:gd name="connsiteY76" fmla="*/ 33203 h 52565"/>
                    <a:gd name="connsiteX77" fmla="*/ 31231 w 87779"/>
                    <a:gd name="connsiteY77" fmla="*/ 34221 h 52565"/>
                    <a:gd name="connsiteX78" fmla="*/ 34478 w 87779"/>
                    <a:gd name="connsiteY78" fmla="*/ 32234 h 52565"/>
                    <a:gd name="connsiteX79" fmla="*/ 34212 w 87779"/>
                    <a:gd name="connsiteY79" fmla="*/ 32065 h 52565"/>
                    <a:gd name="connsiteX80" fmla="*/ 34333 w 87779"/>
                    <a:gd name="connsiteY80" fmla="*/ 31580 h 52565"/>
                    <a:gd name="connsiteX81" fmla="*/ 36053 w 87779"/>
                    <a:gd name="connsiteY81" fmla="*/ 30562 h 52565"/>
                    <a:gd name="connsiteX82" fmla="*/ 36480 w 87779"/>
                    <a:gd name="connsiteY82" fmla="*/ 30688 h 52565"/>
                    <a:gd name="connsiteX83" fmla="*/ 36489 w 87779"/>
                    <a:gd name="connsiteY83" fmla="*/ 30708 h 52565"/>
                    <a:gd name="connsiteX84" fmla="*/ 36344 w 87779"/>
                    <a:gd name="connsiteY84" fmla="*/ 31168 h 52565"/>
                    <a:gd name="connsiteX85" fmla="*/ 34648 w 87779"/>
                    <a:gd name="connsiteY85" fmla="*/ 32186 h 52565"/>
                    <a:gd name="connsiteX86" fmla="*/ 37895 w 87779"/>
                    <a:gd name="connsiteY86" fmla="*/ 30199 h 52565"/>
                    <a:gd name="connsiteX87" fmla="*/ 37628 w 87779"/>
                    <a:gd name="connsiteY87" fmla="*/ 30029 h 52565"/>
                    <a:gd name="connsiteX88" fmla="*/ 37628 w 87779"/>
                    <a:gd name="connsiteY88" fmla="*/ 29544 h 52565"/>
                    <a:gd name="connsiteX89" fmla="*/ 39349 w 87779"/>
                    <a:gd name="connsiteY89" fmla="*/ 28527 h 52565"/>
                    <a:gd name="connsiteX90" fmla="*/ 39775 w 87779"/>
                    <a:gd name="connsiteY90" fmla="*/ 28653 h 52565"/>
                    <a:gd name="connsiteX91" fmla="*/ 39785 w 87779"/>
                    <a:gd name="connsiteY91" fmla="*/ 28672 h 52565"/>
                    <a:gd name="connsiteX92" fmla="*/ 39639 w 87779"/>
                    <a:gd name="connsiteY92" fmla="*/ 29133 h 52565"/>
                    <a:gd name="connsiteX93" fmla="*/ 37943 w 87779"/>
                    <a:gd name="connsiteY93" fmla="*/ 30150 h 52565"/>
                    <a:gd name="connsiteX94" fmla="*/ 41311 w 87779"/>
                    <a:gd name="connsiteY94" fmla="*/ 28163 h 52565"/>
                    <a:gd name="connsiteX95" fmla="*/ 41045 w 87779"/>
                    <a:gd name="connsiteY95" fmla="*/ 27994 h 52565"/>
                    <a:gd name="connsiteX96" fmla="*/ 41166 w 87779"/>
                    <a:gd name="connsiteY96" fmla="*/ 27509 h 52565"/>
                    <a:gd name="connsiteX97" fmla="*/ 42887 w 87779"/>
                    <a:gd name="connsiteY97" fmla="*/ 26491 h 52565"/>
                    <a:gd name="connsiteX98" fmla="*/ 43313 w 87779"/>
                    <a:gd name="connsiteY98" fmla="*/ 26617 h 52565"/>
                    <a:gd name="connsiteX99" fmla="*/ 43323 w 87779"/>
                    <a:gd name="connsiteY99" fmla="*/ 26637 h 52565"/>
                    <a:gd name="connsiteX100" fmla="*/ 43177 w 87779"/>
                    <a:gd name="connsiteY100" fmla="*/ 27097 h 52565"/>
                    <a:gd name="connsiteX101" fmla="*/ 41481 w 87779"/>
                    <a:gd name="connsiteY101" fmla="*/ 28115 h 52565"/>
                    <a:gd name="connsiteX102" fmla="*/ 44728 w 87779"/>
                    <a:gd name="connsiteY102" fmla="*/ 26128 h 52565"/>
                    <a:gd name="connsiteX103" fmla="*/ 44462 w 87779"/>
                    <a:gd name="connsiteY103" fmla="*/ 25958 h 52565"/>
                    <a:gd name="connsiteX104" fmla="*/ 44462 w 87779"/>
                    <a:gd name="connsiteY104" fmla="*/ 25474 h 52565"/>
                    <a:gd name="connsiteX105" fmla="*/ 46182 w 87779"/>
                    <a:gd name="connsiteY105" fmla="*/ 24456 h 52565"/>
                    <a:gd name="connsiteX106" fmla="*/ 46608 w 87779"/>
                    <a:gd name="connsiteY106" fmla="*/ 24582 h 52565"/>
                    <a:gd name="connsiteX107" fmla="*/ 46618 w 87779"/>
                    <a:gd name="connsiteY107" fmla="*/ 24601 h 52565"/>
                    <a:gd name="connsiteX108" fmla="*/ 46473 w 87779"/>
                    <a:gd name="connsiteY108" fmla="*/ 25062 h 52565"/>
                    <a:gd name="connsiteX109" fmla="*/ 44777 w 87779"/>
                    <a:gd name="connsiteY109" fmla="*/ 26079 h 52565"/>
                    <a:gd name="connsiteX110" fmla="*/ 44728 w 87779"/>
                    <a:gd name="connsiteY110" fmla="*/ 26128 h 52565"/>
                    <a:gd name="connsiteX111" fmla="*/ 48145 w 87779"/>
                    <a:gd name="connsiteY111" fmla="*/ 24092 h 52565"/>
                    <a:gd name="connsiteX112" fmla="*/ 47878 w 87779"/>
                    <a:gd name="connsiteY112" fmla="*/ 23923 h 52565"/>
                    <a:gd name="connsiteX113" fmla="*/ 47999 w 87779"/>
                    <a:gd name="connsiteY113" fmla="*/ 23438 h 52565"/>
                    <a:gd name="connsiteX114" fmla="*/ 49720 w 87779"/>
                    <a:gd name="connsiteY114" fmla="*/ 22420 h 52565"/>
                    <a:gd name="connsiteX115" fmla="*/ 50146 w 87779"/>
                    <a:gd name="connsiteY115" fmla="*/ 22546 h 52565"/>
                    <a:gd name="connsiteX116" fmla="*/ 50156 w 87779"/>
                    <a:gd name="connsiteY116" fmla="*/ 22566 h 52565"/>
                    <a:gd name="connsiteX117" fmla="*/ 50011 w 87779"/>
                    <a:gd name="connsiteY117" fmla="*/ 23026 h 52565"/>
                    <a:gd name="connsiteX118" fmla="*/ 48314 w 87779"/>
                    <a:gd name="connsiteY118" fmla="*/ 24044 h 52565"/>
                    <a:gd name="connsiteX119" fmla="*/ 48145 w 87779"/>
                    <a:gd name="connsiteY119" fmla="*/ 24092 h 52565"/>
                    <a:gd name="connsiteX120" fmla="*/ 51561 w 87779"/>
                    <a:gd name="connsiteY120" fmla="*/ 22057 h 52565"/>
                    <a:gd name="connsiteX121" fmla="*/ 51295 w 87779"/>
                    <a:gd name="connsiteY121" fmla="*/ 21887 h 52565"/>
                    <a:gd name="connsiteX122" fmla="*/ 51416 w 87779"/>
                    <a:gd name="connsiteY122" fmla="*/ 21427 h 52565"/>
                    <a:gd name="connsiteX123" fmla="*/ 53136 w 87779"/>
                    <a:gd name="connsiteY123" fmla="*/ 20409 h 52565"/>
                    <a:gd name="connsiteX124" fmla="*/ 53541 w 87779"/>
                    <a:gd name="connsiteY124" fmla="*/ 20477 h 52565"/>
                    <a:gd name="connsiteX125" fmla="*/ 53573 w 87779"/>
                    <a:gd name="connsiteY125" fmla="*/ 20530 h 52565"/>
                    <a:gd name="connsiteX126" fmla="*/ 53427 w 87779"/>
                    <a:gd name="connsiteY126" fmla="*/ 20991 h 52565"/>
                    <a:gd name="connsiteX127" fmla="*/ 51731 w 87779"/>
                    <a:gd name="connsiteY127" fmla="*/ 22008 h 52565"/>
                    <a:gd name="connsiteX128" fmla="*/ 51634 w 87779"/>
                    <a:gd name="connsiteY128" fmla="*/ 22057 h 52565"/>
                    <a:gd name="connsiteX129" fmla="*/ 54978 w 87779"/>
                    <a:gd name="connsiteY129" fmla="*/ 20021 h 52565"/>
                    <a:gd name="connsiteX130" fmla="*/ 54711 w 87779"/>
                    <a:gd name="connsiteY130" fmla="*/ 19852 h 52565"/>
                    <a:gd name="connsiteX131" fmla="*/ 54833 w 87779"/>
                    <a:gd name="connsiteY131" fmla="*/ 19391 h 52565"/>
                    <a:gd name="connsiteX132" fmla="*/ 56553 w 87779"/>
                    <a:gd name="connsiteY132" fmla="*/ 18374 h 52565"/>
                    <a:gd name="connsiteX133" fmla="*/ 56958 w 87779"/>
                    <a:gd name="connsiteY133" fmla="*/ 18442 h 52565"/>
                    <a:gd name="connsiteX134" fmla="*/ 56989 w 87779"/>
                    <a:gd name="connsiteY134" fmla="*/ 18495 h 52565"/>
                    <a:gd name="connsiteX135" fmla="*/ 56849 w 87779"/>
                    <a:gd name="connsiteY135" fmla="*/ 18953 h 52565"/>
                    <a:gd name="connsiteX136" fmla="*/ 56844 w 87779"/>
                    <a:gd name="connsiteY136" fmla="*/ 18955 h 52565"/>
                    <a:gd name="connsiteX137" fmla="*/ 55148 w 87779"/>
                    <a:gd name="connsiteY137" fmla="*/ 19973 h 52565"/>
                    <a:gd name="connsiteX138" fmla="*/ 54978 w 87779"/>
                    <a:gd name="connsiteY138" fmla="*/ 20021 h 52565"/>
                    <a:gd name="connsiteX139" fmla="*/ 58395 w 87779"/>
                    <a:gd name="connsiteY139" fmla="*/ 17986 h 52565"/>
                    <a:gd name="connsiteX140" fmla="*/ 58128 w 87779"/>
                    <a:gd name="connsiteY140" fmla="*/ 17816 h 52565"/>
                    <a:gd name="connsiteX141" fmla="*/ 58249 w 87779"/>
                    <a:gd name="connsiteY141" fmla="*/ 17356 h 52565"/>
                    <a:gd name="connsiteX142" fmla="*/ 59970 w 87779"/>
                    <a:gd name="connsiteY142" fmla="*/ 16338 h 52565"/>
                    <a:gd name="connsiteX143" fmla="*/ 60374 w 87779"/>
                    <a:gd name="connsiteY143" fmla="*/ 16406 h 52565"/>
                    <a:gd name="connsiteX144" fmla="*/ 60406 w 87779"/>
                    <a:gd name="connsiteY144" fmla="*/ 16459 h 52565"/>
                    <a:gd name="connsiteX145" fmla="*/ 60265 w 87779"/>
                    <a:gd name="connsiteY145" fmla="*/ 16917 h 52565"/>
                    <a:gd name="connsiteX146" fmla="*/ 60261 w 87779"/>
                    <a:gd name="connsiteY146" fmla="*/ 16920 h 52565"/>
                    <a:gd name="connsiteX147" fmla="*/ 58564 w 87779"/>
                    <a:gd name="connsiteY147" fmla="*/ 17938 h 52565"/>
                    <a:gd name="connsiteX148" fmla="*/ 58395 w 87779"/>
                    <a:gd name="connsiteY148" fmla="*/ 17986 h 52565"/>
                    <a:gd name="connsiteX149" fmla="*/ 61811 w 87779"/>
                    <a:gd name="connsiteY149" fmla="*/ 15951 h 52565"/>
                    <a:gd name="connsiteX150" fmla="*/ 61545 w 87779"/>
                    <a:gd name="connsiteY150" fmla="*/ 15781 h 52565"/>
                    <a:gd name="connsiteX151" fmla="*/ 61666 w 87779"/>
                    <a:gd name="connsiteY151" fmla="*/ 15321 h 52565"/>
                    <a:gd name="connsiteX152" fmla="*/ 63386 w 87779"/>
                    <a:gd name="connsiteY152" fmla="*/ 14303 h 52565"/>
                    <a:gd name="connsiteX153" fmla="*/ 63796 w 87779"/>
                    <a:gd name="connsiteY153" fmla="*/ 14276 h 52565"/>
                    <a:gd name="connsiteX154" fmla="*/ 63823 w 87779"/>
                    <a:gd name="connsiteY154" fmla="*/ 14303 h 52565"/>
                    <a:gd name="connsiteX155" fmla="*/ 63682 w 87779"/>
                    <a:gd name="connsiteY155" fmla="*/ 14761 h 52565"/>
                    <a:gd name="connsiteX156" fmla="*/ 63677 w 87779"/>
                    <a:gd name="connsiteY156" fmla="*/ 14763 h 52565"/>
                    <a:gd name="connsiteX157" fmla="*/ 61981 w 87779"/>
                    <a:gd name="connsiteY157" fmla="*/ 15781 h 52565"/>
                    <a:gd name="connsiteX158" fmla="*/ 61811 w 87779"/>
                    <a:gd name="connsiteY158" fmla="*/ 15951 h 52565"/>
                    <a:gd name="connsiteX159" fmla="*/ 65228 w 87779"/>
                    <a:gd name="connsiteY159" fmla="*/ 13915 h 52565"/>
                    <a:gd name="connsiteX160" fmla="*/ 64961 w 87779"/>
                    <a:gd name="connsiteY160" fmla="*/ 13746 h 52565"/>
                    <a:gd name="connsiteX161" fmla="*/ 65083 w 87779"/>
                    <a:gd name="connsiteY161" fmla="*/ 13285 h 52565"/>
                    <a:gd name="connsiteX162" fmla="*/ 66803 w 87779"/>
                    <a:gd name="connsiteY162" fmla="*/ 12267 h 52565"/>
                    <a:gd name="connsiteX163" fmla="*/ 67213 w 87779"/>
                    <a:gd name="connsiteY163" fmla="*/ 12241 h 52565"/>
                    <a:gd name="connsiteX164" fmla="*/ 67239 w 87779"/>
                    <a:gd name="connsiteY164" fmla="*/ 12267 h 52565"/>
                    <a:gd name="connsiteX165" fmla="*/ 67094 w 87779"/>
                    <a:gd name="connsiteY165" fmla="*/ 12752 h 52565"/>
                    <a:gd name="connsiteX166" fmla="*/ 65398 w 87779"/>
                    <a:gd name="connsiteY166" fmla="*/ 13746 h 52565"/>
                    <a:gd name="connsiteX167" fmla="*/ 65228 w 87779"/>
                    <a:gd name="connsiteY167" fmla="*/ 13915 h 52565"/>
                    <a:gd name="connsiteX168" fmla="*/ 68645 w 87779"/>
                    <a:gd name="connsiteY168" fmla="*/ 11880 h 52565"/>
                    <a:gd name="connsiteX169" fmla="*/ 68378 w 87779"/>
                    <a:gd name="connsiteY169" fmla="*/ 11710 h 52565"/>
                    <a:gd name="connsiteX170" fmla="*/ 68378 w 87779"/>
                    <a:gd name="connsiteY170" fmla="*/ 11250 h 52565"/>
                    <a:gd name="connsiteX171" fmla="*/ 70099 w 87779"/>
                    <a:gd name="connsiteY171" fmla="*/ 10232 h 52565"/>
                    <a:gd name="connsiteX172" fmla="*/ 70508 w 87779"/>
                    <a:gd name="connsiteY172" fmla="*/ 10205 h 52565"/>
                    <a:gd name="connsiteX173" fmla="*/ 70535 w 87779"/>
                    <a:gd name="connsiteY173" fmla="*/ 10232 h 52565"/>
                    <a:gd name="connsiteX174" fmla="*/ 70389 w 87779"/>
                    <a:gd name="connsiteY174" fmla="*/ 10717 h 52565"/>
                    <a:gd name="connsiteX175" fmla="*/ 68693 w 87779"/>
                    <a:gd name="connsiteY175" fmla="*/ 11734 h 52565"/>
                    <a:gd name="connsiteX176" fmla="*/ 72061 w 87779"/>
                    <a:gd name="connsiteY176" fmla="*/ 9844 h 52565"/>
                    <a:gd name="connsiteX177" fmla="*/ 71795 w 87779"/>
                    <a:gd name="connsiteY177" fmla="*/ 9675 h 52565"/>
                    <a:gd name="connsiteX178" fmla="*/ 71916 w 87779"/>
                    <a:gd name="connsiteY178" fmla="*/ 9214 h 52565"/>
                    <a:gd name="connsiteX179" fmla="*/ 73636 w 87779"/>
                    <a:gd name="connsiteY179" fmla="*/ 8196 h 52565"/>
                    <a:gd name="connsiteX180" fmla="*/ 74041 w 87779"/>
                    <a:gd name="connsiteY180" fmla="*/ 8264 h 52565"/>
                    <a:gd name="connsiteX181" fmla="*/ 74073 w 87779"/>
                    <a:gd name="connsiteY181" fmla="*/ 8318 h 52565"/>
                    <a:gd name="connsiteX182" fmla="*/ 73927 w 87779"/>
                    <a:gd name="connsiteY182" fmla="*/ 8802 h 52565"/>
                    <a:gd name="connsiteX183" fmla="*/ 72231 w 87779"/>
                    <a:gd name="connsiteY183" fmla="*/ 9820 h 52565"/>
                    <a:gd name="connsiteX184" fmla="*/ 72061 w 87779"/>
                    <a:gd name="connsiteY184" fmla="*/ 9844 h 52565"/>
                    <a:gd name="connsiteX185" fmla="*/ 75478 w 87779"/>
                    <a:gd name="connsiteY185" fmla="*/ 7833 h 52565"/>
                    <a:gd name="connsiteX186" fmla="*/ 75211 w 87779"/>
                    <a:gd name="connsiteY186" fmla="*/ 7639 h 52565"/>
                    <a:gd name="connsiteX187" fmla="*/ 75211 w 87779"/>
                    <a:gd name="connsiteY187" fmla="*/ 7179 h 52565"/>
                    <a:gd name="connsiteX188" fmla="*/ 76932 w 87779"/>
                    <a:gd name="connsiteY188" fmla="*/ 6161 h 52565"/>
                    <a:gd name="connsiteX189" fmla="*/ 77337 w 87779"/>
                    <a:gd name="connsiteY189" fmla="*/ 6229 h 52565"/>
                    <a:gd name="connsiteX190" fmla="*/ 77368 w 87779"/>
                    <a:gd name="connsiteY190" fmla="*/ 6282 h 52565"/>
                    <a:gd name="connsiteX191" fmla="*/ 77223 w 87779"/>
                    <a:gd name="connsiteY191" fmla="*/ 6767 h 52565"/>
                    <a:gd name="connsiteX192" fmla="*/ 75526 w 87779"/>
                    <a:gd name="connsiteY192" fmla="*/ 7785 h 52565"/>
                    <a:gd name="connsiteX193" fmla="*/ 78895 w 87779"/>
                    <a:gd name="connsiteY193" fmla="*/ 5798 h 52565"/>
                    <a:gd name="connsiteX194" fmla="*/ 78628 w 87779"/>
                    <a:gd name="connsiteY194" fmla="*/ 5604 h 52565"/>
                    <a:gd name="connsiteX195" fmla="*/ 78749 w 87779"/>
                    <a:gd name="connsiteY195" fmla="*/ 5143 h 52565"/>
                    <a:gd name="connsiteX196" fmla="*/ 80470 w 87779"/>
                    <a:gd name="connsiteY196" fmla="*/ 4126 h 52565"/>
                    <a:gd name="connsiteX197" fmla="*/ 80874 w 87779"/>
                    <a:gd name="connsiteY197" fmla="*/ 4193 h 52565"/>
                    <a:gd name="connsiteX198" fmla="*/ 80906 w 87779"/>
                    <a:gd name="connsiteY198" fmla="*/ 4247 h 52565"/>
                    <a:gd name="connsiteX199" fmla="*/ 80760 w 87779"/>
                    <a:gd name="connsiteY199" fmla="*/ 4731 h 52565"/>
                    <a:gd name="connsiteX200" fmla="*/ 79064 w 87779"/>
                    <a:gd name="connsiteY200" fmla="*/ 5749 h 52565"/>
                    <a:gd name="connsiteX201" fmla="*/ 82311 w 87779"/>
                    <a:gd name="connsiteY201" fmla="*/ 3762 h 52565"/>
                    <a:gd name="connsiteX202" fmla="*/ 82045 w 87779"/>
                    <a:gd name="connsiteY202" fmla="*/ 3568 h 52565"/>
                    <a:gd name="connsiteX203" fmla="*/ 82166 w 87779"/>
                    <a:gd name="connsiteY203" fmla="*/ 3108 h 52565"/>
                    <a:gd name="connsiteX204" fmla="*/ 83886 w 87779"/>
                    <a:gd name="connsiteY204" fmla="*/ 2090 h 52565"/>
                    <a:gd name="connsiteX205" fmla="*/ 84291 w 87779"/>
                    <a:gd name="connsiteY205" fmla="*/ 2158 h 52565"/>
                    <a:gd name="connsiteX206" fmla="*/ 84322 w 87779"/>
                    <a:gd name="connsiteY206" fmla="*/ 2211 h 52565"/>
                    <a:gd name="connsiteX207" fmla="*/ 84177 w 87779"/>
                    <a:gd name="connsiteY207" fmla="*/ 2696 h 52565"/>
                    <a:gd name="connsiteX208" fmla="*/ 82481 w 87779"/>
                    <a:gd name="connsiteY208" fmla="*/ 3714 h 52565"/>
                    <a:gd name="connsiteX209" fmla="*/ 85728 w 87779"/>
                    <a:gd name="connsiteY209" fmla="*/ 1727 h 52565"/>
                    <a:gd name="connsiteX210" fmla="*/ 85461 w 87779"/>
                    <a:gd name="connsiteY210" fmla="*/ 1533 h 52565"/>
                    <a:gd name="connsiteX211" fmla="*/ 85602 w 87779"/>
                    <a:gd name="connsiteY211" fmla="*/ 1075 h 52565"/>
                    <a:gd name="connsiteX212" fmla="*/ 85607 w 87779"/>
                    <a:gd name="connsiteY212" fmla="*/ 1072 h 52565"/>
                    <a:gd name="connsiteX213" fmla="*/ 87303 w 87779"/>
                    <a:gd name="connsiteY213" fmla="*/ 55 h 52565"/>
                    <a:gd name="connsiteX214" fmla="*/ 87708 w 87779"/>
                    <a:gd name="connsiteY214" fmla="*/ 123 h 52565"/>
                    <a:gd name="connsiteX215" fmla="*/ 87739 w 87779"/>
                    <a:gd name="connsiteY215" fmla="*/ 176 h 52565"/>
                    <a:gd name="connsiteX216" fmla="*/ 87594 w 87779"/>
                    <a:gd name="connsiteY216" fmla="*/ 660 h 52565"/>
                    <a:gd name="connsiteX217" fmla="*/ 85898 w 87779"/>
                    <a:gd name="connsiteY217" fmla="*/ 1678 h 5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87779" h="52565">
                      <a:moveTo>
                        <a:pt x="312" y="52564"/>
                      </a:moveTo>
                      <a:cubicBezTo>
                        <a:pt x="195" y="52572"/>
                        <a:pt x="86" y="52504"/>
                        <a:pt x="45" y="52395"/>
                      </a:cubicBezTo>
                      <a:cubicBezTo>
                        <a:pt x="-47" y="52235"/>
                        <a:pt x="6" y="52029"/>
                        <a:pt x="166" y="51934"/>
                      </a:cubicBezTo>
                      <a:lnTo>
                        <a:pt x="1887" y="50917"/>
                      </a:lnTo>
                      <a:cubicBezTo>
                        <a:pt x="2037" y="50829"/>
                        <a:pt x="2231" y="50878"/>
                        <a:pt x="2318" y="51028"/>
                      </a:cubicBezTo>
                      <a:cubicBezTo>
                        <a:pt x="2320" y="51033"/>
                        <a:pt x="2320" y="51035"/>
                        <a:pt x="2323" y="51038"/>
                      </a:cubicBezTo>
                      <a:cubicBezTo>
                        <a:pt x="2400" y="51212"/>
                        <a:pt x="2340" y="51418"/>
                        <a:pt x="2177" y="51523"/>
                      </a:cubicBezTo>
                      <a:lnTo>
                        <a:pt x="481" y="52540"/>
                      </a:lnTo>
                      <a:close/>
                      <a:moveTo>
                        <a:pt x="3728" y="50529"/>
                      </a:moveTo>
                      <a:cubicBezTo>
                        <a:pt x="3612" y="50536"/>
                        <a:pt x="3503" y="50468"/>
                        <a:pt x="3462" y="50359"/>
                      </a:cubicBezTo>
                      <a:cubicBezTo>
                        <a:pt x="3370" y="50199"/>
                        <a:pt x="3423" y="49994"/>
                        <a:pt x="3583" y="49899"/>
                      </a:cubicBezTo>
                      <a:lnTo>
                        <a:pt x="5303" y="48881"/>
                      </a:lnTo>
                      <a:cubicBezTo>
                        <a:pt x="5454" y="48794"/>
                        <a:pt x="5647" y="48843"/>
                        <a:pt x="5735" y="48993"/>
                      </a:cubicBezTo>
                      <a:cubicBezTo>
                        <a:pt x="5737" y="48998"/>
                        <a:pt x="5737" y="49000"/>
                        <a:pt x="5739" y="49002"/>
                      </a:cubicBezTo>
                      <a:cubicBezTo>
                        <a:pt x="5817" y="49177"/>
                        <a:pt x="5756" y="49383"/>
                        <a:pt x="5594" y="49487"/>
                      </a:cubicBezTo>
                      <a:lnTo>
                        <a:pt x="3898" y="50505"/>
                      </a:lnTo>
                      <a:cubicBezTo>
                        <a:pt x="3898" y="50505"/>
                        <a:pt x="3777" y="50529"/>
                        <a:pt x="3728" y="50529"/>
                      </a:cubicBezTo>
                      <a:close/>
                      <a:moveTo>
                        <a:pt x="7145" y="48518"/>
                      </a:moveTo>
                      <a:cubicBezTo>
                        <a:pt x="7026" y="48508"/>
                        <a:pt x="6924" y="48433"/>
                        <a:pt x="6878" y="48324"/>
                      </a:cubicBezTo>
                      <a:cubicBezTo>
                        <a:pt x="6798" y="48162"/>
                        <a:pt x="6849" y="47965"/>
                        <a:pt x="6999" y="47864"/>
                      </a:cubicBezTo>
                      <a:lnTo>
                        <a:pt x="8720" y="46846"/>
                      </a:lnTo>
                      <a:cubicBezTo>
                        <a:pt x="8870" y="46759"/>
                        <a:pt x="9064" y="46807"/>
                        <a:pt x="9151" y="46957"/>
                      </a:cubicBezTo>
                      <a:cubicBezTo>
                        <a:pt x="9154" y="46962"/>
                        <a:pt x="9154" y="46965"/>
                        <a:pt x="9156" y="46967"/>
                      </a:cubicBezTo>
                      <a:cubicBezTo>
                        <a:pt x="9234" y="47141"/>
                        <a:pt x="9173" y="47347"/>
                        <a:pt x="9011" y="47452"/>
                      </a:cubicBezTo>
                      <a:lnTo>
                        <a:pt x="7315" y="48469"/>
                      </a:lnTo>
                      <a:close/>
                      <a:moveTo>
                        <a:pt x="10562" y="46482"/>
                      </a:moveTo>
                      <a:cubicBezTo>
                        <a:pt x="10440" y="46480"/>
                        <a:pt x="10336" y="46402"/>
                        <a:pt x="10295" y="46289"/>
                      </a:cubicBezTo>
                      <a:cubicBezTo>
                        <a:pt x="10215" y="46126"/>
                        <a:pt x="10266" y="45930"/>
                        <a:pt x="10416" y="45828"/>
                      </a:cubicBezTo>
                      <a:lnTo>
                        <a:pt x="12137" y="44810"/>
                      </a:lnTo>
                      <a:cubicBezTo>
                        <a:pt x="12287" y="44723"/>
                        <a:pt x="12481" y="44772"/>
                        <a:pt x="12568" y="44922"/>
                      </a:cubicBezTo>
                      <a:cubicBezTo>
                        <a:pt x="12570" y="44927"/>
                        <a:pt x="12570" y="44929"/>
                        <a:pt x="12573" y="44932"/>
                      </a:cubicBezTo>
                      <a:cubicBezTo>
                        <a:pt x="12650" y="45106"/>
                        <a:pt x="12590" y="45312"/>
                        <a:pt x="12427" y="45416"/>
                      </a:cubicBezTo>
                      <a:lnTo>
                        <a:pt x="10731" y="46434"/>
                      </a:lnTo>
                      <a:close/>
                      <a:moveTo>
                        <a:pt x="13978" y="44447"/>
                      </a:moveTo>
                      <a:cubicBezTo>
                        <a:pt x="13857" y="44444"/>
                        <a:pt x="13753" y="44367"/>
                        <a:pt x="13712" y="44253"/>
                      </a:cubicBezTo>
                      <a:cubicBezTo>
                        <a:pt x="13603" y="44120"/>
                        <a:pt x="13603" y="43926"/>
                        <a:pt x="13712" y="43793"/>
                      </a:cubicBezTo>
                      <a:lnTo>
                        <a:pt x="15432" y="42775"/>
                      </a:lnTo>
                      <a:cubicBezTo>
                        <a:pt x="15553" y="42659"/>
                        <a:pt x="15747" y="42659"/>
                        <a:pt x="15868" y="42775"/>
                      </a:cubicBezTo>
                      <a:cubicBezTo>
                        <a:pt x="15946" y="42949"/>
                        <a:pt x="15885" y="43155"/>
                        <a:pt x="15723" y="43260"/>
                      </a:cubicBezTo>
                      <a:lnTo>
                        <a:pt x="14027" y="44277"/>
                      </a:lnTo>
                      <a:close/>
                      <a:moveTo>
                        <a:pt x="17395" y="42411"/>
                      </a:moveTo>
                      <a:cubicBezTo>
                        <a:pt x="17281" y="42411"/>
                        <a:pt x="17177" y="42346"/>
                        <a:pt x="17128" y="42242"/>
                      </a:cubicBezTo>
                      <a:cubicBezTo>
                        <a:pt x="17046" y="42072"/>
                        <a:pt x="17097" y="41869"/>
                        <a:pt x="17249" y="41757"/>
                      </a:cubicBezTo>
                      <a:lnTo>
                        <a:pt x="18970" y="40740"/>
                      </a:lnTo>
                      <a:cubicBezTo>
                        <a:pt x="19091" y="40623"/>
                        <a:pt x="19285" y="40623"/>
                        <a:pt x="19406" y="40740"/>
                      </a:cubicBezTo>
                      <a:cubicBezTo>
                        <a:pt x="19484" y="40914"/>
                        <a:pt x="19423" y="41120"/>
                        <a:pt x="19261" y="41224"/>
                      </a:cubicBezTo>
                      <a:lnTo>
                        <a:pt x="17565" y="42242"/>
                      </a:lnTo>
                      <a:close/>
                      <a:moveTo>
                        <a:pt x="20812" y="40376"/>
                      </a:moveTo>
                      <a:cubicBezTo>
                        <a:pt x="20698" y="40376"/>
                        <a:pt x="20593" y="40311"/>
                        <a:pt x="20545" y="40206"/>
                      </a:cubicBezTo>
                      <a:cubicBezTo>
                        <a:pt x="20463" y="40037"/>
                        <a:pt x="20514" y="39833"/>
                        <a:pt x="20666" y="39722"/>
                      </a:cubicBezTo>
                      <a:lnTo>
                        <a:pt x="22387" y="38704"/>
                      </a:lnTo>
                      <a:cubicBezTo>
                        <a:pt x="22508" y="38588"/>
                        <a:pt x="22702" y="38588"/>
                        <a:pt x="22823" y="38704"/>
                      </a:cubicBezTo>
                      <a:cubicBezTo>
                        <a:pt x="22900" y="38879"/>
                        <a:pt x="22840" y="39084"/>
                        <a:pt x="22677" y="39189"/>
                      </a:cubicBezTo>
                      <a:lnTo>
                        <a:pt x="20981" y="40206"/>
                      </a:lnTo>
                      <a:close/>
                      <a:moveTo>
                        <a:pt x="24228" y="38341"/>
                      </a:moveTo>
                      <a:cubicBezTo>
                        <a:pt x="24114" y="38341"/>
                        <a:pt x="24010" y="38275"/>
                        <a:pt x="23962" y="38171"/>
                      </a:cubicBezTo>
                      <a:cubicBezTo>
                        <a:pt x="23879" y="38001"/>
                        <a:pt x="23930" y="37798"/>
                        <a:pt x="24083" y="37686"/>
                      </a:cubicBezTo>
                      <a:lnTo>
                        <a:pt x="25803" y="36669"/>
                      </a:lnTo>
                      <a:cubicBezTo>
                        <a:pt x="25953" y="36581"/>
                        <a:pt x="26147" y="36630"/>
                        <a:pt x="26235" y="36780"/>
                      </a:cubicBezTo>
                      <a:cubicBezTo>
                        <a:pt x="26237" y="36785"/>
                        <a:pt x="26237" y="36787"/>
                        <a:pt x="26239" y="36790"/>
                      </a:cubicBezTo>
                      <a:cubicBezTo>
                        <a:pt x="26317" y="36964"/>
                        <a:pt x="26256" y="37170"/>
                        <a:pt x="26094" y="37274"/>
                      </a:cubicBezTo>
                      <a:lnTo>
                        <a:pt x="24398" y="38292"/>
                      </a:lnTo>
                      <a:close/>
                      <a:moveTo>
                        <a:pt x="27645" y="36305"/>
                      </a:moveTo>
                      <a:cubicBezTo>
                        <a:pt x="27531" y="36305"/>
                        <a:pt x="27427" y="36240"/>
                        <a:pt x="27378" y="36135"/>
                      </a:cubicBezTo>
                      <a:cubicBezTo>
                        <a:pt x="27296" y="35966"/>
                        <a:pt x="27347" y="35762"/>
                        <a:pt x="27499" y="35651"/>
                      </a:cubicBezTo>
                      <a:lnTo>
                        <a:pt x="29220" y="34633"/>
                      </a:lnTo>
                      <a:cubicBezTo>
                        <a:pt x="29370" y="34546"/>
                        <a:pt x="29564" y="34594"/>
                        <a:pt x="29651" y="34745"/>
                      </a:cubicBezTo>
                      <a:cubicBezTo>
                        <a:pt x="29654" y="34749"/>
                        <a:pt x="29654" y="34752"/>
                        <a:pt x="29656" y="34754"/>
                      </a:cubicBezTo>
                      <a:cubicBezTo>
                        <a:pt x="29734" y="34929"/>
                        <a:pt x="29673" y="35135"/>
                        <a:pt x="29511" y="35239"/>
                      </a:cubicBezTo>
                      <a:lnTo>
                        <a:pt x="27814" y="36257"/>
                      </a:lnTo>
                      <a:close/>
                      <a:moveTo>
                        <a:pt x="31062" y="34270"/>
                      </a:moveTo>
                      <a:cubicBezTo>
                        <a:pt x="30948" y="34270"/>
                        <a:pt x="30843" y="34204"/>
                        <a:pt x="30795" y="34100"/>
                      </a:cubicBezTo>
                      <a:cubicBezTo>
                        <a:pt x="30713" y="33930"/>
                        <a:pt x="30763" y="33727"/>
                        <a:pt x="30916" y="33615"/>
                      </a:cubicBezTo>
                      <a:lnTo>
                        <a:pt x="32637" y="32598"/>
                      </a:lnTo>
                      <a:cubicBezTo>
                        <a:pt x="32789" y="32515"/>
                        <a:pt x="32981" y="32571"/>
                        <a:pt x="33063" y="32724"/>
                      </a:cubicBezTo>
                      <a:cubicBezTo>
                        <a:pt x="33068" y="32731"/>
                        <a:pt x="33070" y="32736"/>
                        <a:pt x="33073" y="32743"/>
                      </a:cubicBezTo>
                      <a:cubicBezTo>
                        <a:pt x="33148" y="32910"/>
                        <a:pt x="33085" y="33109"/>
                        <a:pt x="32927" y="33203"/>
                      </a:cubicBezTo>
                      <a:lnTo>
                        <a:pt x="31231" y="34221"/>
                      </a:lnTo>
                      <a:close/>
                      <a:moveTo>
                        <a:pt x="34478" y="32234"/>
                      </a:moveTo>
                      <a:cubicBezTo>
                        <a:pt x="34364" y="32234"/>
                        <a:pt x="34260" y="32169"/>
                        <a:pt x="34212" y="32065"/>
                      </a:cubicBezTo>
                      <a:cubicBezTo>
                        <a:pt x="34129" y="31895"/>
                        <a:pt x="34180" y="31691"/>
                        <a:pt x="34333" y="31580"/>
                      </a:cubicBezTo>
                      <a:lnTo>
                        <a:pt x="36053" y="30562"/>
                      </a:lnTo>
                      <a:cubicBezTo>
                        <a:pt x="36206" y="30480"/>
                        <a:pt x="36397" y="30536"/>
                        <a:pt x="36480" y="30688"/>
                      </a:cubicBezTo>
                      <a:cubicBezTo>
                        <a:pt x="36484" y="30696"/>
                        <a:pt x="36487" y="30700"/>
                        <a:pt x="36489" y="30708"/>
                      </a:cubicBezTo>
                      <a:cubicBezTo>
                        <a:pt x="36564" y="30875"/>
                        <a:pt x="36501" y="31073"/>
                        <a:pt x="36344" y="31168"/>
                      </a:cubicBezTo>
                      <a:lnTo>
                        <a:pt x="34648" y="32186"/>
                      </a:lnTo>
                      <a:close/>
                      <a:moveTo>
                        <a:pt x="37895" y="30199"/>
                      </a:moveTo>
                      <a:cubicBezTo>
                        <a:pt x="37781" y="30199"/>
                        <a:pt x="37677" y="30133"/>
                        <a:pt x="37628" y="30029"/>
                      </a:cubicBezTo>
                      <a:cubicBezTo>
                        <a:pt x="37514" y="29889"/>
                        <a:pt x="37514" y="29685"/>
                        <a:pt x="37628" y="29544"/>
                      </a:cubicBezTo>
                      <a:lnTo>
                        <a:pt x="39349" y="28527"/>
                      </a:lnTo>
                      <a:cubicBezTo>
                        <a:pt x="39501" y="28444"/>
                        <a:pt x="39693" y="28500"/>
                        <a:pt x="39775" y="28653"/>
                      </a:cubicBezTo>
                      <a:cubicBezTo>
                        <a:pt x="39780" y="28660"/>
                        <a:pt x="39782" y="28665"/>
                        <a:pt x="39785" y="28672"/>
                      </a:cubicBezTo>
                      <a:cubicBezTo>
                        <a:pt x="39860" y="28839"/>
                        <a:pt x="39797" y="29038"/>
                        <a:pt x="39639" y="29133"/>
                      </a:cubicBezTo>
                      <a:lnTo>
                        <a:pt x="37943" y="30150"/>
                      </a:lnTo>
                      <a:close/>
                      <a:moveTo>
                        <a:pt x="41311" y="28163"/>
                      </a:moveTo>
                      <a:cubicBezTo>
                        <a:pt x="41198" y="28163"/>
                        <a:pt x="41093" y="28098"/>
                        <a:pt x="41045" y="27994"/>
                      </a:cubicBezTo>
                      <a:cubicBezTo>
                        <a:pt x="40963" y="27824"/>
                        <a:pt x="41013" y="27621"/>
                        <a:pt x="41166" y="27509"/>
                      </a:cubicBezTo>
                      <a:lnTo>
                        <a:pt x="42887" y="26491"/>
                      </a:lnTo>
                      <a:cubicBezTo>
                        <a:pt x="43039" y="26409"/>
                        <a:pt x="43231" y="26465"/>
                        <a:pt x="43313" y="26617"/>
                      </a:cubicBezTo>
                      <a:cubicBezTo>
                        <a:pt x="43318" y="26625"/>
                        <a:pt x="43320" y="26629"/>
                        <a:pt x="43323" y="26637"/>
                      </a:cubicBezTo>
                      <a:cubicBezTo>
                        <a:pt x="43398" y="26804"/>
                        <a:pt x="43335" y="27003"/>
                        <a:pt x="43177" y="27097"/>
                      </a:cubicBezTo>
                      <a:lnTo>
                        <a:pt x="41481" y="28115"/>
                      </a:lnTo>
                      <a:close/>
                      <a:moveTo>
                        <a:pt x="44728" y="26128"/>
                      </a:moveTo>
                      <a:cubicBezTo>
                        <a:pt x="44614" y="26128"/>
                        <a:pt x="44510" y="26062"/>
                        <a:pt x="44462" y="25958"/>
                      </a:cubicBezTo>
                      <a:cubicBezTo>
                        <a:pt x="44348" y="25818"/>
                        <a:pt x="44348" y="25614"/>
                        <a:pt x="44462" y="25474"/>
                      </a:cubicBezTo>
                      <a:lnTo>
                        <a:pt x="46182" y="24456"/>
                      </a:lnTo>
                      <a:cubicBezTo>
                        <a:pt x="46335" y="24373"/>
                        <a:pt x="46526" y="24429"/>
                        <a:pt x="46608" y="24582"/>
                      </a:cubicBezTo>
                      <a:cubicBezTo>
                        <a:pt x="46613" y="24589"/>
                        <a:pt x="46616" y="24594"/>
                        <a:pt x="46618" y="24601"/>
                      </a:cubicBezTo>
                      <a:cubicBezTo>
                        <a:pt x="46693" y="24768"/>
                        <a:pt x="46630" y="24967"/>
                        <a:pt x="46473" y="25062"/>
                      </a:cubicBezTo>
                      <a:lnTo>
                        <a:pt x="44777" y="26079"/>
                      </a:lnTo>
                      <a:cubicBezTo>
                        <a:pt x="44762" y="26099"/>
                        <a:pt x="44747" y="26113"/>
                        <a:pt x="44728" y="26128"/>
                      </a:cubicBezTo>
                      <a:close/>
                      <a:moveTo>
                        <a:pt x="48145" y="24092"/>
                      </a:moveTo>
                      <a:cubicBezTo>
                        <a:pt x="48031" y="24092"/>
                        <a:pt x="47927" y="24027"/>
                        <a:pt x="47878" y="23923"/>
                      </a:cubicBezTo>
                      <a:cubicBezTo>
                        <a:pt x="47796" y="23753"/>
                        <a:pt x="47847" y="23550"/>
                        <a:pt x="47999" y="23438"/>
                      </a:cubicBezTo>
                      <a:lnTo>
                        <a:pt x="49720" y="22420"/>
                      </a:lnTo>
                      <a:cubicBezTo>
                        <a:pt x="49872" y="22338"/>
                        <a:pt x="50064" y="22394"/>
                        <a:pt x="50146" y="22546"/>
                      </a:cubicBezTo>
                      <a:cubicBezTo>
                        <a:pt x="50151" y="22554"/>
                        <a:pt x="50154" y="22559"/>
                        <a:pt x="50156" y="22566"/>
                      </a:cubicBezTo>
                      <a:cubicBezTo>
                        <a:pt x="50231" y="22733"/>
                        <a:pt x="50168" y="22932"/>
                        <a:pt x="50011" y="23026"/>
                      </a:cubicBezTo>
                      <a:lnTo>
                        <a:pt x="48314" y="24044"/>
                      </a:lnTo>
                      <a:cubicBezTo>
                        <a:pt x="48266" y="24080"/>
                        <a:pt x="48205" y="24097"/>
                        <a:pt x="48145" y="24092"/>
                      </a:cubicBezTo>
                      <a:close/>
                      <a:moveTo>
                        <a:pt x="51561" y="22057"/>
                      </a:moveTo>
                      <a:cubicBezTo>
                        <a:pt x="51445" y="22064"/>
                        <a:pt x="51336" y="21996"/>
                        <a:pt x="51295" y="21887"/>
                      </a:cubicBezTo>
                      <a:cubicBezTo>
                        <a:pt x="51203" y="21727"/>
                        <a:pt x="51256" y="21521"/>
                        <a:pt x="51416" y="21427"/>
                      </a:cubicBezTo>
                      <a:lnTo>
                        <a:pt x="53136" y="20409"/>
                      </a:lnTo>
                      <a:cubicBezTo>
                        <a:pt x="53267" y="20315"/>
                        <a:pt x="53449" y="20346"/>
                        <a:pt x="53541" y="20477"/>
                      </a:cubicBezTo>
                      <a:cubicBezTo>
                        <a:pt x="53553" y="20494"/>
                        <a:pt x="53565" y="20511"/>
                        <a:pt x="53573" y="20530"/>
                      </a:cubicBezTo>
                      <a:cubicBezTo>
                        <a:pt x="53648" y="20698"/>
                        <a:pt x="53585" y="20896"/>
                        <a:pt x="53427" y="20991"/>
                      </a:cubicBezTo>
                      <a:lnTo>
                        <a:pt x="51731" y="22008"/>
                      </a:lnTo>
                      <a:cubicBezTo>
                        <a:pt x="51702" y="22033"/>
                        <a:pt x="51670" y="22047"/>
                        <a:pt x="51634" y="22057"/>
                      </a:cubicBezTo>
                      <a:close/>
                      <a:moveTo>
                        <a:pt x="54978" y="20021"/>
                      </a:moveTo>
                      <a:cubicBezTo>
                        <a:pt x="54862" y="20029"/>
                        <a:pt x="54753" y="19961"/>
                        <a:pt x="54711" y="19852"/>
                      </a:cubicBezTo>
                      <a:cubicBezTo>
                        <a:pt x="54619" y="19692"/>
                        <a:pt x="54673" y="19486"/>
                        <a:pt x="54833" y="19391"/>
                      </a:cubicBezTo>
                      <a:lnTo>
                        <a:pt x="56553" y="18374"/>
                      </a:lnTo>
                      <a:cubicBezTo>
                        <a:pt x="56684" y="18279"/>
                        <a:pt x="56866" y="18311"/>
                        <a:pt x="56958" y="18442"/>
                      </a:cubicBezTo>
                      <a:cubicBezTo>
                        <a:pt x="56970" y="18459"/>
                        <a:pt x="56982" y="18476"/>
                        <a:pt x="56989" y="18495"/>
                      </a:cubicBezTo>
                      <a:cubicBezTo>
                        <a:pt x="57077" y="18660"/>
                        <a:pt x="57014" y="18866"/>
                        <a:pt x="56849" y="18953"/>
                      </a:cubicBezTo>
                      <a:cubicBezTo>
                        <a:pt x="56846" y="18953"/>
                        <a:pt x="56846" y="18955"/>
                        <a:pt x="56844" y="18955"/>
                      </a:cubicBezTo>
                      <a:lnTo>
                        <a:pt x="55148" y="19973"/>
                      </a:lnTo>
                      <a:cubicBezTo>
                        <a:pt x="55099" y="20009"/>
                        <a:pt x="55039" y="20026"/>
                        <a:pt x="54978" y="20021"/>
                      </a:cubicBezTo>
                      <a:close/>
                      <a:moveTo>
                        <a:pt x="58395" y="17986"/>
                      </a:moveTo>
                      <a:cubicBezTo>
                        <a:pt x="58278" y="17993"/>
                        <a:pt x="58169" y="17925"/>
                        <a:pt x="58128" y="17816"/>
                      </a:cubicBezTo>
                      <a:cubicBezTo>
                        <a:pt x="58036" y="17656"/>
                        <a:pt x="58089" y="17451"/>
                        <a:pt x="58249" y="17356"/>
                      </a:cubicBezTo>
                      <a:lnTo>
                        <a:pt x="59970" y="16338"/>
                      </a:lnTo>
                      <a:cubicBezTo>
                        <a:pt x="60101" y="16244"/>
                        <a:pt x="60282" y="16275"/>
                        <a:pt x="60374" y="16406"/>
                      </a:cubicBezTo>
                      <a:cubicBezTo>
                        <a:pt x="60387" y="16423"/>
                        <a:pt x="60399" y="16440"/>
                        <a:pt x="60406" y="16459"/>
                      </a:cubicBezTo>
                      <a:cubicBezTo>
                        <a:pt x="60493" y="16624"/>
                        <a:pt x="60430" y="16830"/>
                        <a:pt x="60265" y="16917"/>
                      </a:cubicBezTo>
                      <a:cubicBezTo>
                        <a:pt x="60263" y="16917"/>
                        <a:pt x="60263" y="16920"/>
                        <a:pt x="60261" y="16920"/>
                      </a:cubicBezTo>
                      <a:lnTo>
                        <a:pt x="58564" y="17938"/>
                      </a:lnTo>
                      <a:cubicBezTo>
                        <a:pt x="58516" y="17974"/>
                        <a:pt x="58455" y="17991"/>
                        <a:pt x="58395" y="17986"/>
                      </a:cubicBezTo>
                      <a:close/>
                      <a:moveTo>
                        <a:pt x="61811" y="15951"/>
                      </a:moveTo>
                      <a:cubicBezTo>
                        <a:pt x="61695" y="15958"/>
                        <a:pt x="61586" y="15890"/>
                        <a:pt x="61545" y="15781"/>
                      </a:cubicBezTo>
                      <a:cubicBezTo>
                        <a:pt x="61453" y="15621"/>
                        <a:pt x="61506" y="15415"/>
                        <a:pt x="61666" y="15321"/>
                      </a:cubicBezTo>
                      <a:lnTo>
                        <a:pt x="63386" y="14303"/>
                      </a:lnTo>
                      <a:cubicBezTo>
                        <a:pt x="63493" y="14182"/>
                        <a:pt x="63677" y="14172"/>
                        <a:pt x="63796" y="14276"/>
                      </a:cubicBezTo>
                      <a:cubicBezTo>
                        <a:pt x="63806" y="14286"/>
                        <a:pt x="63815" y="14293"/>
                        <a:pt x="63823" y="14303"/>
                      </a:cubicBezTo>
                      <a:cubicBezTo>
                        <a:pt x="63910" y="14468"/>
                        <a:pt x="63847" y="14674"/>
                        <a:pt x="63682" y="14761"/>
                      </a:cubicBezTo>
                      <a:cubicBezTo>
                        <a:pt x="63680" y="14761"/>
                        <a:pt x="63680" y="14763"/>
                        <a:pt x="63677" y="14763"/>
                      </a:cubicBezTo>
                      <a:lnTo>
                        <a:pt x="61981" y="15781"/>
                      </a:lnTo>
                      <a:cubicBezTo>
                        <a:pt x="61959" y="15863"/>
                        <a:pt x="61894" y="15929"/>
                        <a:pt x="61811" y="15951"/>
                      </a:cubicBezTo>
                      <a:close/>
                      <a:moveTo>
                        <a:pt x="65228" y="13915"/>
                      </a:moveTo>
                      <a:cubicBezTo>
                        <a:pt x="65112" y="13922"/>
                        <a:pt x="65003" y="13855"/>
                        <a:pt x="64961" y="13746"/>
                      </a:cubicBezTo>
                      <a:cubicBezTo>
                        <a:pt x="64869" y="13586"/>
                        <a:pt x="64923" y="13380"/>
                        <a:pt x="65083" y="13285"/>
                      </a:cubicBezTo>
                      <a:lnTo>
                        <a:pt x="66803" y="12267"/>
                      </a:lnTo>
                      <a:cubicBezTo>
                        <a:pt x="66910" y="12146"/>
                        <a:pt x="67094" y="12137"/>
                        <a:pt x="67213" y="12241"/>
                      </a:cubicBezTo>
                      <a:cubicBezTo>
                        <a:pt x="67222" y="12250"/>
                        <a:pt x="67232" y="12258"/>
                        <a:pt x="67239" y="12267"/>
                      </a:cubicBezTo>
                      <a:cubicBezTo>
                        <a:pt x="67329" y="12442"/>
                        <a:pt x="67266" y="12655"/>
                        <a:pt x="67094" y="12752"/>
                      </a:cubicBezTo>
                      <a:lnTo>
                        <a:pt x="65398" y="13746"/>
                      </a:lnTo>
                      <a:cubicBezTo>
                        <a:pt x="65376" y="13828"/>
                        <a:pt x="65310" y="13893"/>
                        <a:pt x="65228" y="13915"/>
                      </a:cubicBezTo>
                      <a:close/>
                      <a:moveTo>
                        <a:pt x="68645" y="11880"/>
                      </a:moveTo>
                      <a:cubicBezTo>
                        <a:pt x="68528" y="11887"/>
                        <a:pt x="68419" y="11819"/>
                        <a:pt x="68378" y="11710"/>
                      </a:cubicBezTo>
                      <a:cubicBezTo>
                        <a:pt x="68257" y="11579"/>
                        <a:pt x="68257" y="11380"/>
                        <a:pt x="68378" y="11250"/>
                      </a:cubicBezTo>
                      <a:lnTo>
                        <a:pt x="70099" y="10232"/>
                      </a:lnTo>
                      <a:cubicBezTo>
                        <a:pt x="70205" y="10111"/>
                        <a:pt x="70389" y="10101"/>
                        <a:pt x="70508" y="10205"/>
                      </a:cubicBezTo>
                      <a:cubicBezTo>
                        <a:pt x="70518" y="10215"/>
                        <a:pt x="70527" y="10222"/>
                        <a:pt x="70535" y="10232"/>
                      </a:cubicBezTo>
                      <a:cubicBezTo>
                        <a:pt x="70624" y="10406"/>
                        <a:pt x="70561" y="10620"/>
                        <a:pt x="70389" y="10717"/>
                      </a:cubicBezTo>
                      <a:lnTo>
                        <a:pt x="68693" y="11734"/>
                      </a:lnTo>
                      <a:close/>
                      <a:moveTo>
                        <a:pt x="72061" y="9844"/>
                      </a:moveTo>
                      <a:cubicBezTo>
                        <a:pt x="71945" y="9851"/>
                        <a:pt x="71836" y="9784"/>
                        <a:pt x="71795" y="9675"/>
                      </a:cubicBezTo>
                      <a:cubicBezTo>
                        <a:pt x="71703" y="9515"/>
                        <a:pt x="71756" y="9309"/>
                        <a:pt x="71916" y="9214"/>
                      </a:cubicBezTo>
                      <a:lnTo>
                        <a:pt x="73636" y="8196"/>
                      </a:lnTo>
                      <a:cubicBezTo>
                        <a:pt x="73767" y="8102"/>
                        <a:pt x="73949" y="8133"/>
                        <a:pt x="74041" y="8264"/>
                      </a:cubicBezTo>
                      <a:cubicBezTo>
                        <a:pt x="74053" y="8281"/>
                        <a:pt x="74065" y="8298"/>
                        <a:pt x="74073" y="8318"/>
                      </a:cubicBezTo>
                      <a:cubicBezTo>
                        <a:pt x="74162" y="8492"/>
                        <a:pt x="74099" y="8705"/>
                        <a:pt x="73927" y="8802"/>
                      </a:cubicBezTo>
                      <a:lnTo>
                        <a:pt x="72231" y="9820"/>
                      </a:lnTo>
                      <a:cubicBezTo>
                        <a:pt x="72180" y="9851"/>
                        <a:pt x="72120" y="9859"/>
                        <a:pt x="72061" y="9844"/>
                      </a:cubicBezTo>
                      <a:close/>
                      <a:moveTo>
                        <a:pt x="75478" y="7833"/>
                      </a:moveTo>
                      <a:cubicBezTo>
                        <a:pt x="75359" y="7823"/>
                        <a:pt x="75257" y="7748"/>
                        <a:pt x="75211" y="7639"/>
                      </a:cubicBezTo>
                      <a:cubicBezTo>
                        <a:pt x="75090" y="7508"/>
                        <a:pt x="75090" y="7310"/>
                        <a:pt x="75211" y="7179"/>
                      </a:cubicBezTo>
                      <a:lnTo>
                        <a:pt x="76932" y="6161"/>
                      </a:lnTo>
                      <a:cubicBezTo>
                        <a:pt x="77063" y="6067"/>
                        <a:pt x="77244" y="6098"/>
                        <a:pt x="77337" y="6229"/>
                      </a:cubicBezTo>
                      <a:cubicBezTo>
                        <a:pt x="77349" y="6246"/>
                        <a:pt x="77361" y="6263"/>
                        <a:pt x="77368" y="6282"/>
                      </a:cubicBezTo>
                      <a:cubicBezTo>
                        <a:pt x="77458" y="6457"/>
                        <a:pt x="77395" y="6670"/>
                        <a:pt x="77223" y="6767"/>
                      </a:cubicBezTo>
                      <a:lnTo>
                        <a:pt x="75526" y="7785"/>
                      </a:lnTo>
                      <a:close/>
                      <a:moveTo>
                        <a:pt x="78895" y="5798"/>
                      </a:moveTo>
                      <a:cubicBezTo>
                        <a:pt x="78776" y="5788"/>
                        <a:pt x="78674" y="5713"/>
                        <a:pt x="78628" y="5604"/>
                      </a:cubicBezTo>
                      <a:cubicBezTo>
                        <a:pt x="78548" y="5441"/>
                        <a:pt x="78599" y="5245"/>
                        <a:pt x="78749" y="5143"/>
                      </a:cubicBezTo>
                      <a:lnTo>
                        <a:pt x="80470" y="4126"/>
                      </a:lnTo>
                      <a:cubicBezTo>
                        <a:pt x="80601" y="4031"/>
                        <a:pt x="80782" y="4063"/>
                        <a:pt x="80874" y="4193"/>
                      </a:cubicBezTo>
                      <a:cubicBezTo>
                        <a:pt x="80886" y="4210"/>
                        <a:pt x="80899" y="4227"/>
                        <a:pt x="80906" y="4247"/>
                      </a:cubicBezTo>
                      <a:cubicBezTo>
                        <a:pt x="80996" y="4421"/>
                        <a:pt x="80933" y="4634"/>
                        <a:pt x="80760" y="4731"/>
                      </a:cubicBezTo>
                      <a:lnTo>
                        <a:pt x="79064" y="5749"/>
                      </a:lnTo>
                      <a:close/>
                      <a:moveTo>
                        <a:pt x="82311" y="3762"/>
                      </a:moveTo>
                      <a:cubicBezTo>
                        <a:pt x="82190" y="3760"/>
                        <a:pt x="82086" y="3682"/>
                        <a:pt x="82045" y="3568"/>
                      </a:cubicBezTo>
                      <a:cubicBezTo>
                        <a:pt x="81965" y="3406"/>
                        <a:pt x="82016" y="3210"/>
                        <a:pt x="82166" y="3108"/>
                      </a:cubicBezTo>
                      <a:lnTo>
                        <a:pt x="83886" y="2090"/>
                      </a:lnTo>
                      <a:cubicBezTo>
                        <a:pt x="84017" y="1996"/>
                        <a:pt x="84199" y="2027"/>
                        <a:pt x="84291" y="2158"/>
                      </a:cubicBezTo>
                      <a:cubicBezTo>
                        <a:pt x="84303" y="2175"/>
                        <a:pt x="84315" y="2192"/>
                        <a:pt x="84322" y="2211"/>
                      </a:cubicBezTo>
                      <a:cubicBezTo>
                        <a:pt x="84412" y="2386"/>
                        <a:pt x="84349" y="2599"/>
                        <a:pt x="84177" y="2696"/>
                      </a:cubicBezTo>
                      <a:lnTo>
                        <a:pt x="82481" y="3714"/>
                      </a:lnTo>
                      <a:close/>
                      <a:moveTo>
                        <a:pt x="85728" y="1727"/>
                      </a:moveTo>
                      <a:cubicBezTo>
                        <a:pt x="85607" y="1724"/>
                        <a:pt x="85503" y="1647"/>
                        <a:pt x="85461" y="1533"/>
                      </a:cubicBezTo>
                      <a:cubicBezTo>
                        <a:pt x="85374" y="1368"/>
                        <a:pt x="85437" y="1162"/>
                        <a:pt x="85602" y="1075"/>
                      </a:cubicBezTo>
                      <a:cubicBezTo>
                        <a:pt x="85604" y="1075"/>
                        <a:pt x="85607" y="1072"/>
                        <a:pt x="85607" y="1072"/>
                      </a:cubicBezTo>
                      <a:lnTo>
                        <a:pt x="87303" y="55"/>
                      </a:lnTo>
                      <a:cubicBezTo>
                        <a:pt x="87434" y="-40"/>
                        <a:pt x="87616" y="-8"/>
                        <a:pt x="87708" y="123"/>
                      </a:cubicBezTo>
                      <a:cubicBezTo>
                        <a:pt x="87720" y="139"/>
                        <a:pt x="87732" y="156"/>
                        <a:pt x="87739" y="176"/>
                      </a:cubicBezTo>
                      <a:cubicBezTo>
                        <a:pt x="87829" y="350"/>
                        <a:pt x="87766" y="564"/>
                        <a:pt x="87594" y="660"/>
                      </a:cubicBezTo>
                      <a:lnTo>
                        <a:pt x="85898" y="1678"/>
                      </a:lnTo>
                      <a:close/>
                    </a:path>
                  </a:pathLst>
                </a:custGeom>
                <a:solidFill>
                  <a:srgbClr val="E0E0E0"/>
                </a:solidFill>
                <a:ln w="2419" cap="flat">
                  <a:noFill/>
                  <a:prstDash val="solid"/>
                  <a:miter/>
                </a:ln>
              </p:spPr>
              <p:txBody>
                <a:bodyPr rtlCol="0" anchor="ctr"/>
                <a:lstStyle/>
                <a:p>
                  <a:endParaRPr lang="en-US"/>
                </a:p>
              </p:txBody>
            </p:sp>
            <p:sp>
              <p:nvSpPr>
                <p:cNvPr id="1699" name="Freeform: Shape 1698">
                  <a:extLst>
                    <a:ext uri="{FF2B5EF4-FFF2-40B4-BE49-F238E27FC236}">
                      <a16:creationId xmlns="" xmlns:a16="http://schemas.microsoft.com/office/drawing/2014/main" id="{8371205D-1345-48B5-82F6-176E557577C9}"/>
                    </a:ext>
                  </a:extLst>
                </p:cNvPr>
                <p:cNvSpPr/>
                <p:nvPr/>
              </p:nvSpPr>
              <p:spPr>
                <a:xfrm>
                  <a:off x="5300349" y="4158236"/>
                  <a:ext cx="1555" cy="1217"/>
                </a:xfrm>
                <a:custGeom>
                  <a:avLst/>
                  <a:gdLst>
                    <a:gd name="connsiteX0" fmla="*/ 307 w 1555"/>
                    <a:gd name="connsiteY0" fmla="*/ 1218 h 1217"/>
                    <a:gd name="connsiteX1" fmla="*/ 41 w 1555"/>
                    <a:gd name="connsiteY1" fmla="*/ 1048 h 1217"/>
                    <a:gd name="connsiteX2" fmla="*/ 186 w 1555"/>
                    <a:gd name="connsiteY2" fmla="*/ 563 h 1217"/>
                    <a:gd name="connsiteX3" fmla="*/ 1034 w 1555"/>
                    <a:gd name="connsiteY3" fmla="*/ 55 h 1217"/>
                    <a:gd name="connsiteX4" fmla="*/ 1439 w 1555"/>
                    <a:gd name="connsiteY4" fmla="*/ 123 h 1217"/>
                    <a:gd name="connsiteX5" fmla="*/ 1470 w 1555"/>
                    <a:gd name="connsiteY5" fmla="*/ 176 h 1217"/>
                    <a:gd name="connsiteX6" fmla="*/ 1470 w 1555"/>
                    <a:gd name="connsiteY6" fmla="*/ 660 h 1217"/>
                    <a:gd name="connsiteX7" fmla="*/ 598 w 1555"/>
                    <a:gd name="connsiteY7" fmla="*/ 1169 h 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5" h="1217">
                      <a:moveTo>
                        <a:pt x="307" y="1218"/>
                      </a:moveTo>
                      <a:cubicBezTo>
                        <a:pt x="193" y="1218"/>
                        <a:pt x="89" y="1152"/>
                        <a:pt x="41" y="1048"/>
                      </a:cubicBezTo>
                      <a:cubicBezTo>
                        <a:pt x="-49" y="874"/>
                        <a:pt x="14" y="660"/>
                        <a:pt x="186" y="563"/>
                      </a:cubicBezTo>
                      <a:lnTo>
                        <a:pt x="1034" y="55"/>
                      </a:lnTo>
                      <a:cubicBezTo>
                        <a:pt x="1165" y="-40"/>
                        <a:pt x="1347" y="-8"/>
                        <a:pt x="1439" y="123"/>
                      </a:cubicBezTo>
                      <a:cubicBezTo>
                        <a:pt x="1451" y="139"/>
                        <a:pt x="1463" y="156"/>
                        <a:pt x="1470" y="176"/>
                      </a:cubicBezTo>
                      <a:cubicBezTo>
                        <a:pt x="1584" y="316"/>
                        <a:pt x="1584" y="520"/>
                        <a:pt x="1470" y="660"/>
                      </a:cubicBezTo>
                      <a:lnTo>
                        <a:pt x="598" y="1169"/>
                      </a:lnTo>
                      <a:close/>
                    </a:path>
                  </a:pathLst>
                </a:custGeom>
                <a:solidFill>
                  <a:srgbClr val="E0E0E0"/>
                </a:solidFill>
                <a:ln w="2419" cap="flat">
                  <a:noFill/>
                  <a:prstDash val="solid"/>
                  <a:miter/>
                </a:ln>
              </p:spPr>
              <p:txBody>
                <a:bodyPr rtlCol="0" anchor="ctr"/>
                <a:lstStyle/>
                <a:p>
                  <a:endParaRPr lang="en-US"/>
                </a:p>
              </p:txBody>
            </p:sp>
            <p:sp>
              <p:nvSpPr>
                <p:cNvPr id="1700" name="Freeform: Shape 1699">
                  <a:extLst>
                    <a:ext uri="{FF2B5EF4-FFF2-40B4-BE49-F238E27FC236}">
                      <a16:creationId xmlns="" xmlns:a16="http://schemas.microsoft.com/office/drawing/2014/main" id="{035F05DF-9EF0-4379-9543-CD61E51EB516}"/>
                    </a:ext>
                  </a:extLst>
                </p:cNvPr>
                <p:cNvSpPr/>
                <p:nvPr/>
              </p:nvSpPr>
              <p:spPr>
                <a:xfrm>
                  <a:off x="5208913" y="4225835"/>
                  <a:ext cx="1511" cy="1201"/>
                </a:xfrm>
                <a:custGeom>
                  <a:avLst/>
                  <a:gdLst>
                    <a:gd name="connsiteX0" fmla="*/ 317 w 1511"/>
                    <a:gd name="connsiteY0" fmla="*/ 1201 h 1201"/>
                    <a:gd name="connsiteX1" fmla="*/ 26 w 1511"/>
                    <a:gd name="connsiteY1" fmla="*/ 1032 h 1201"/>
                    <a:gd name="connsiteX2" fmla="*/ 172 w 1511"/>
                    <a:gd name="connsiteY2" fmla="*/ 571 h 1201"/>
                    <a:gd name="connsiteX3" fmla="*/ 1044 w 1511"/>
                    <a:gd name="connsiteY3" fmla="*/ 38 h 1201"/>
                    <a:gd name="connsiteX4" fmla="*/ 1470 w 1511"/>
                    <a:gd name="connsiteY4" fmla="*/ 164 h 1201"/>
                    <a:gd name="connsiteX5" fmla="*/ 1480 w 1511"/>
                    <a:gd name="connsiteY5" fmla="*/ 183 h 1201"/>
                    <a:gd name="connsiteX6" fmla="*/ 1335 w 1511"/>
                    <a:gd name="connsiteY6" fmla="*/ 644 h 1201"/>
                    <a:gd name="connsiteX7" fmla="*/ 487 w 1511"/>
                    <a:gd name="connsiteY7" fmla="*/ 1153 h 1201"/>
                    <a:gd name="connsiteX8" fmla="*/ 317 w 1511"/>
                    <a:gd name="connsiteY8" fmla="*/ 1201 h 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 h="1201">
                      <a:moveTo>
                        <a:pt x="317" y="1201"/>
                      </a:moveTo>
                      <a:cubicBezTo>
                        <a:pt x="196" y="1206"/>
                        <a:pt x="82" y="1141"/>
                        <a:pt x="26" y="1032"/>
                      </a:cubicBezTo>
                      <a:cubicBezTo>
                        <a:pt x="-39" y="862"/>
                        <a:pt x="21" y="673"/>
                        <a:pt x="172" y="571"/>
                      </a:cubicBezTo>
                      <a:lnTo>
                        <a:pt x="1044" y="38"/>
                      </a:lnTo>
                      <a:cubicBezTo>
                        <a:pt x="1197" y="-44"/>
                        <a:pt x="1388" y="11"/>
                        <a:pt x="1470" y="164"/>
                      </a:cubicBezTo>
                      <a:cubicBezTo>
                        <a:pt x="1475" y="171"/>
                        <a:pt x="1478" y="176"/>
                        <a:pt x="1480" y="183"/>
                      </a:cubicBezTo>
                      <a:cubicBezTo>
                        <a:pt x="1555" y="351"/>
                        <a:pt x="1492" y="549"/>
                        <a:pt x="1335" y="644"/>
                      </a:cubicBezTo>
                      <a:lnTo>
                        <a:pt x="487" y="1153"/>
                      </a:lnTo>
                      <a:cubicBezTo>
                        <a:pt x="438" y="1187"/>
                        <a:pt x="377" y="1204"/>
                        <a:pt x="317" y="1201"/>
                      </a:cubicBezTo>
                      <a:close/>
                    </a:path>
                  </a:pathLst>
                </a:custGeom>
                <a:solidFill>
                  <a:srgbClr val="E0E0E0"/>
                </a:solidFill>
                <a:ln w="2419" cap="flat">
                  <a:noFill/>
                  <a:prstDash val="solid"/>
                  <a:miter/>
                </a:ln>
              </p:spPr>
              <p:txBody>
                <a:bodyPr rtlCol="0" anchor="ctr"/>
                <a:lstStyle/>
                <a:p>
                  <a:endParaRPr lang="en-US"/>
                </a:p>
              </p:txBody>
            </p:sp>
            <p:sp>
              <p:nvSpPr>
                <p:cNvPr id="1701" name="Freeform: Shape 1700">
                  <a:extLst>
                    <a:ext uri="{FF2B5EF4-FFF2-40B4-BE49-F238E27FC236}">
                      <a16:creationId xmlns="" xmlns:a16="http://schemas.microsoft.com/office/drawing/2014/main" id="{AF9DDFD0-C3D9-451E-A6C3-5E8BA3DEF40B}"/>
                    </a:ext>
                  </a:extLst>
                </p:cNvPr>
                <p:cNvSpPr/>
                <p:nvPr/>
              </p:nvSpPr>
              <p:spPr>
                <a:xfrm>
                  <a:off x="5211493" y="4172877"/>
                  <a:ext cx="87754" cy="52633"/>
                </a:xfrm>
                <a:custGeom>
                  <a:avLst/>
                  <a:gdLst>
                    <a:gd name="connsiteX0" fmla="*/ 306 w 87754"/>
                    <a:gd name="connsiteY0" fmla="*/ 52632 h 52633"/>
                    <a:gd name="connsiteX1" fmla="*/ 39 w 87754"/>
                    <a:gd name="connsiteY1" fmla="*/ 52463 h 52633"/>
                    <a:gd name="connsiteX2" fmla="*/ 160 w 87754"/>
                    <a:gd name="connsiteY2" fmla="*/ 51978 h 52633"/>
                    <a:gd name="connsiteX3" fmla="*/ 1881 w 87754"/>
                    <a:gd name="connsiteY3" fmla="*/ 50960 h 52633"/>
                    <a:gd name="connsiteX4" fmla="*/ 2307 w 87754"/>
                    <a:gd name="connsiteY4" fmla="*/ 51086 h 52633"/>
                    <a:gd name="connsiteX5" fmla="*/ 2317 w 87754"/>
                    <a:gd name="connsiteY5" fmla="*/ 51106 h 52633"/>
                    <a:gd name="connsiteX6" fmla="*/ 2172 w 87754"/>
                    <a:gd name="connsiteY6" fmla="*/ 51566 h 52633"/>
                    <a:gd name="connsiteX7" fmla="*/ 475 w 87754"/>
                    <a:gd name="connsiteY7" fmla="*/ 52584 h 52633"/>
                    <a:gd name="connsiteX8" fmla="*/ 306 w 87754"/>
                    <a:gd name="connsiteY8" fmla="*/ 52632 h 52633"/>
                    <a:gd name="connsiteX9" fmla="*/ 3722 w 87754"/>
                    <a:gd name="connsiteY9" fmla="*/ 50597 h 52633"/>
                    <a:gd name="connsiteX10" fmla="*/ 3456 w 87754"/>
                    <a:gd name="connsiteY10" fmla="*/ 50427 h 52633"/>
                    <a:gd name="connsiteX11" fmla="*/ 3577 w 87754"/>
                    <a:gd name="connsiteY11" fmla="*/ 49967 h 52633"/>
                    <a:gd name="connsiteX12" fmla="*/ 5297 w 87754"/>
                    <a:gd name="connsiteY12" fmla="*/ 48949 h 52633"/>
                    <a:gd name="connsiteX13" fmla="*/ 5707 w 87754"/>
                    <a:gd name="connsiteY13" fmla="*/ 48923 h 52633"/>
                    <a:gd name="connsiteX14" fmla="*/ 5734 w 87754"/>
                    <a:gd name="connsiteY14" fmla="*/ 48949 h 52633"/>
                    <a:gd name="connsiteX15" fmla="*/ 5588 w 87754"/>
                    <a:gd name="connsiteY15" fmla="*/ 49410 h 52633"/>
                    <a:gd name="connsiteX16" fmla="*/ 3892 w 87754"/>
                    <a:gd name="connsiteY16" fmla="*/ 50427 h 52633"/>
                    <a:gd name="connsiteX17" fmla="*/ 3722 w 87754"/>
                    <a:gd name="connsiteY17" fmla="*/ 50597 h 52633"/>
                    <a:gd name="connsiteX18" fmla="*/ 7139 w 87754"/>
                    <a:gd name="connsiteY18" fmla="*/ 48562 h 52633"/>
                    <a:gd name="connsiteX19" fmla="*/ 6872 w 87754"/>
                    <a:gd name="connsiteY19" fmla="*/ 48392 h 52633"/>
                    <a:gd name="connsiteX20" fmla="*/ 6994 w 87754"/>
                    <a:gd name="connsiteY20" fmla="*/ 47932 h 52633"/>
                    <a:gd name="connsiteX21" fmla="*/ 8714 w 87754"/>
                    <a:gd name="connsiteY21" fmla="*/ 46914 h 52633"/>
                    <a:gd name="connsiteX22" fmla="*/ 9124 w 87754"/>
                    <a:gd name="connsiteY22" fmla="*/ 46887 h 52633"/>
                    <a:gd name="connsiteX23" fmla="*/ 9150 w 87754"/>
                    <a:gd name="connsiteY23" fmla="*/ 46914 h 52633"/>
                    <a:gd name="connsiteX24" fmla="*/ 9005 w 87754"/>
                    <a:gd name="connsiteY24" fmla="*/ 47374 h 52633"/>
                    <a:gd name="connsiteX25" fmla="*/ 7309 w 87754"/>
                    <a:gd name="connsiteY25" fmla="*/ 48392 h 52633"/>
                    <a:gd name="connsiteX26" fmla="*/ 7139 w 87754"/>
                    <a:gd name="connsiteY26" fmla="*/ 48562 h 52633"/>
                    <a:gd name="connsiteX27" fmla="*/ 10556 w 87754"/>
                    <a:gd name="connsiteY27" fmla="*/ 46526 h 52633"/>
                    <a:gd name="connsiteX28" fmla="*/ 10289 w 87754"/>
                    <a:gd name="connsiteY28" fmla="*/ 46356 h 52633"/>
                    <a:gd name="connsiteX29" fmla="*/ 10410 w 87754"/>
                    <a:gd name="connsiteY29" fmla="*/ 45896 h 52633"/>
                    <a:gd name="connsiteX30" fmla="*/ 12131 w 87754"/>
                    <a:gd name="connsiteY30" fmla="*/ 44878 h 52633"/>
                    <a:gd name="connsiteX31" fmla="*/ 12535 w 87754"/>
                    <a:gd name="connsiteY31" fmla="*/ 44946 h 52633"/>
                    <a:gd name="connsiteX32" fmla="*/ 12567 w 87754"/>
                    <a:gd name="connsiteY32" fmla="*/ 45000 h 52633"/>
                    <a:gd name="connsiteX33" fmla="*/ 12422 w 87754"/>
                    <a:gd name="connsiteY33" fmla="*/ 45460 h 52633"/>
                    <a:gd name="connsiteX34" fmla="*/ 10725 w 87754"/>
                    <a:gd name="connsiteY34" fmla="*/ 46478 h 52633"/>
                    <a:gd name="connsiteX35" fmla="*/ 10459 w 87754"/>
                    <a:gd name="connsiteY35" fmla="*/ 46526 h 52633"/>
                    <a:gd name="connsiteX36" fmla="*/ 13972 w 87754"/>
                    <a:gd name="connsiteY36" fmla="*/ 44491 h 52633"/>
                    <a:gd name="connsiteX37" fmla="*/ 13706 w 87754"/>
                    <a:gd name="connsiteY37" fmla="*/ 44321 h 52633"/>
                    <a:gd name="connsiteX38" fmla="*/ 13827 w 87754"/>
                    <a:gd name="connsiteY38" fmla="*/ 43861 h 52633"/>
                    <a:gd name="connsiteX39" fmla="*/ 15547 w 87754"/>
                    <a:gd name="connsiteY39" fmla="*/ 42843 h 52633"/>
                    <a:gd name="connsiteX40" fmla="*/ 15952 w 87754"/>
                    <a:gd name="connsiteY40" fmla="*/ 42911 h 52633"/>
                    <a:gd name="connsiteX41" fmla="*/ 15984 w 87754"/>
                    <a:gd name="connsiteY41" fmla="*/ 42964 h 52633"/>
                    <a:gd name="connsiteX42" fmla="*/ 15843 w 87754"/>
                    <a:gd name="connsiteY42" fmla="*/ 43422 h 52633"/>
                    <a:gd name="connsiteX43" fmla="*/ 15838 w 87754"/>
                    <a:gd name="connsiteY43" fmla="*/ 43424 h 52633"/>
                    <a:gd name="connsiteX44" fmla="*/ 14142 w 87754"/>
                    <a:gd name="connsiteY44" fmla="*/ 44442 h 52633"/>
                    <a:gd name="connsiteX45" fmla="*/ 13972 w 87754"/>
                    <a:gd name="connsiteY45" fmla="*/ 44491 h 52633"/>
                    <a:gd name="connsiteX46" fmla="*/ 17389 w 87754"/>
                    <a:gd name="connsiteY46" fmla="*/ 42455 h 52633"/>
                    <a:gd name="connsiteX47" fmla="*/ 17122 w 87754"/>
                    <a:gd name="connsiteY47" fmla="*/ 42286 h 52633"/>
                    <a:gd name="connsiteX48" fmla="*/ 17244 w 87754"/>
                    <a:gd name="connsiteY48" fmla="*/ 41825 h 52633"/>
                    <a:gd name="connsiteX49" fmla="*/ 18964 w 87754"/>
                    <a:gd name="connsiteY49" fmla="*/ 40807 h 52633"/>
                    <a:gd name="connsiteX50" fmla="*/ 19369 w 87754"/>
                    <a:gd name="connsiteY50" fmla="*/ 40875 h 52633"/>
                    <a:gd name="connsiteX51" fmla="*/ 19400 w 87754"/>
                    <a:gd name="connsiteY51" fmla="*/ 40929 h 52633"/>
                    <a:gd name="connsiteX52" fmla="*/ 19260 w 87754"/>
                    <a:gd name="connsiteY52" fmla="*/ 41387 h 52633"/>
                    <a:gd name="connsiteX53" fmla="*/ 19255 w 87754"/>
                    <a:gd name="connsiteY53" fmla="*/ 41389 h 52633"/>
                    <a:gd name="connsiteX54" fmla="*/ 17559 w 87754"/>
                    <a:gd name="connsiteY54" fmla="*/ 42407 h 52633"/>
                    <a:gd name="connsiteX55" fmla="*/ 17389 w 87754"/>
                    <a:gd name="connsiteY55" fmla="*/ 42455 h 52633"/>
                    <a:gd name="connsiteX56" fmla="*/ 20806 w 87754"/>
                    <a:gd name="connsiteY56" fmla="*/ 40420 h 52633"/>
                    <a:gd name="connsiteX57" fmla="*/ 20539 w 87754"/>
                    <a:gd name="connsiteY57" fmla="*/ 40250 h 52633"/>
                    <a:gd name="connsiteX58" fmla="*/ 20539 w 87754"/>
                    <a:gd name="connsiteY58" fmla="*/ 39790 h 52633"/>
                    <a:gd name="connsiteX59" fmla="*/ 22260 w 87754"/>
                    <a:gd name="connsiteY59" fmla="*/ 38772 h 52633"/>
                    <a:gd name="connsiteX60" fmla="*/ 22664 w 87754"/>
                    <a:gd name="connsiteY60" fmla="*/ 38840 h 52633"/>
                    <a:gd name="connsiteX61" fmla="*/ 22696 w 87754"/>
                    <a:gd name="connsiteY61" fmla="*/ 38893 h 52633"/>
                    <a:gd name="connsiteX62" fmla="*/ 22550 w 87754"/>
                    <a:gd name="connsiteY62" fmla="*/ 39378 h 52633"/>
                    <a:gd name="connsiteX63" fmla="*/ 20854 w 87754"/>
                    <a:gd name="connsiteY63" fmla="*/ 40371 h 52633"/>
                    <a:gd name="connsiteX64" fmla="*/ 20806 w 87754"/>
                    <a:gd name="connsiteY64" fmla="*/ 40420 h 52633"/>
                    <a:gd name="connsiteX65" fmla="*/ 24222 w 87754"/>
                    <a:gd name="connsiteY65" fmla="*/ 38384 h 52633"/>
                    <a:gd name="connsiteX66" fmla="*/ 23956 w 87754"/>
                    <a:gd name="connsiteY66" fmla="*/ 38215 h 52633"/>
                    <a:gd name="connsiteX67" fmla="*/ 24077 w 87754"/>
                    <a:gd name="connsiteY67" fmla="*/ 37754 h 52633"/>
                    <a:gd name="connsiteX68" fmla="*/ 25797 w 87754"/>
                    <a:gd name="connsiteY68" fmla="*/ 36737 h 52633"/>
                    <a:gd name="connsiteX69" fmla="*/ 26202 w 87754"/>
                    <a:gd name="connsiteY69" fmla="*/ 36804 h 52633"/>
                    <a:gd name="connsiteX70" fmla="*/ 26234 w 87754"/>
                    <a:gd name="connsiteY70" fmla="*/ 36858 h 52633"/>
                    <a:gd name="connsiteX71" fmla="*/ 26088 w 87754"/>
                    <a:gd name="connsiteY71" fmla="*/ 37342 h 52633"/>
                    <a:gd name="connsiteX72" fmla="*/ 24392 w 87754"/>
                    <a:gd name="connsiteY72" fmla="*/ 38360 h 52633"/>
                    <a:gd name="connsiteX73" fmla="*/ 27639 w 87754"/>
                    <a:gd name="connsiteY73" fmla="*/ 36349 h 52633"/>
                    <a:gd name="connsiteX74" fmla="*/ 27372 w 87754"/>
                    <a:gd name="connsiteY74" fmla="*/ 36179 h 52633"/>
                    <a:gd name="connsiteX75" fmla="*/ 27372 w 87754"/>
                    <a:gd name="connsiteY75" fmla="*/ 35719 h 52633"/>
                    <a:gd name="connsiteX76" fmla="*/ 29093 w 87754"/>
                    <a:gd name="connsiteY76" fmla="*/ 34701 h 52633"/>
                    <a:gd name="connsiteX77" fmla="*/ 29502 w 87754"/>
                    <a:gd name="connsiteY77" fmla="*/ 34674 h 52633"/>
                    <a:gd name="connsiteX78" fmla="*/ 29529 w 87754"/>
                    <a:gd name="connsiteY78" fmla="*/ 34701 h 52633"/>
                    <a:gd name="connsiteX79" fmla="*/ 29384 w 87754"/>
                    <a:gd name="connsiteY79" fmla="*/ 35186 h 52633"/>
                    <a:gd name="connsiteX80" fmla="*/ 27687 w 87754"/>
                    <a:gd name="connsiteY80" fmla="*/ 36203 h 52633"/>
                    <a:gd name="connsiteX81" fmla="*/ 27639 w 87754"/>
                    <a:gd name="connsiteY81" fmla="*/ 36349 h 52633"/>
                    <a:gd name="connsiteX82" fmla="*/ 31056 w 87754"/>
                    <a:gd name="connsiteY82" fmla="*/ 34338 h 52633"/>
                    <a:gd name="connsiteX83" fmla="*/ 30789 w 87754"/>
                    <a:gd name="connsiteY83" fmla="*/ 34144 h 52633"/>
                    <a:gd name="connsiteX84" fmla="*/ 30910 w 87754"/>
                    <a:gd name="connsiteY84" fmla="*/ 33683 h 52633"/>
                    <a:gd name="connsiteX85" fmla="*/ 32631 w 87754"/>
                    <a:gd name="connsiteY85" fmla="*/ 32666 h 52633"/>
                    <a:gd name="connsiteX86" fmla="*/ 33040 w 87754"/>
                    <a:gd name="connsiteY86" fmla="*/ 32639 h 52633"/>
                    <a:gd name="connsiteX87" fmla="*/ 33067 w 87754"/>
                    <a:gd name="connsiteY87" fmla="*/ 32666 h 52633"/>
                    <a:gd name="connsiteX88" fmla="*/ 32921 w 87754"/>
                    <a:gd name="connsiteY88" fmla="*/ 33150 h 52633"/>
                    <a:gd name="connsiteX89" fmla="*/ 31225 w 87754"/>
                    <a:gd name="connsiteY89" fmla="*/ 34168 h 52633"/>
                    <a:gd name="connsiteX90" fmla="*/ 34472 w 87754"/>
                    <a:gd name="connsiteY90" fmla="*/ 32302 h 52633"/>
                    <a:gd name="connsiteX91" fmla="*/ 34206 w 87754"/>
                    <a:gd name="connsiteY91" fmla="*/ 32108 h 52633"/>
                    <a:gd name="connsiteX92" fmla="*/ 34327 w 87754"/>
                    <a:gd name="connsiteY92" fmla="*/ 31648 h 52633"/>
                    <a:gd name="connsiteX93" fmla="*/ 36047 w 87754"/>
                    <a:gd name="connsiteY93" fmla="*/ 30630 h 52633"/>
                    <a:gd name="connsiteX94" fmla="*/ 36457 w 87754"/>
                    <a:gd name="connsiteY94" fmla="*/ 30604 h 52633"/>
                    <a:gd name="connsiteX95" fmla="*/ 36483 w 87754"/>
                    <a:gd name="connsiteY95" fmla="*/ 30630 h 52633"/>
                    <a:gd name="connsiteX96" fmla="*/ 36338 w 87754"/>
                    <a:gd name="connsiteY96" fmla="*/ 31115 h 52633"/>
                    <a:gd name="connsiteX97" fmla="*/ 34642 w 87754"/>
                    <a:gd name="connsiteY97" fmla="*/ 32133 h 52633"/>
                    <a:gd name="connsiteX98" fmla="*/ 37889 w 87754"/>
                    <a:gd name="connsiteY98" fmla="*/ 30267 h 52633"/>
                    <a:gd name="connsiteX99" fmla="*/ 37622 w 87754"/>
                    <a:gd name="connsiteY99" fmla="*/ 30073 h 52633"/>
                    <a:gd name="connsiteX100" fmla="*/ 37744 w 87754"/>
                    <a:gd name="connsiteY100" fmla="*/ 29612 h 52633"/>
                    <a:gd name="connsiteX101" fmla="*/ 39464 w 87754"/>
                    <a:gd name="connsiteY101" fmla="*/ 28595 h 52633"/>
                    <a:gd name="connsiteX102" fmla="*/ 39873 w 87754"/>
                    <a:gd name="connsiteY102" fmla="*/ 28568 h 52633"/>
                    <a:gd name="connsiteX103" fmla="*/ 39900 w 87754"/>
                    <a:gd name="connsiteY103" fmla="*/ 28595 h 52633"/>
                    <a:gd name="connsiteX104" fmla="*/ 39755 w 87754"/>
                    <a:gd name="connsiteY104" fmla="*/ 29079 h 52633"/>
                    <a:gd name="connsiteX105" fmla="*/ 38059 w 87754"/>
                    <a:gd name="connsiteY105" fmla="*/ 30097 h 52633"/>
                    <a:gd name="connsiteX106" fmla="*/ 41306 w 87754"/>
                    <a:gd name="connsiteY106" fmla="*/ 28231 h 52633"/>
                    <a:gd name="connsiteX107" fmla="*/ 41039 w 87754"/>
                    <a:gd name="connsiteY107" fmla="*/ 28062 h 52633"/>
                    <a:gd name="connsiteX108" fmla="*/ 41160 w 87754"/>
                    <a:gd name="connsiteY108" fmla="*/ 27577 h 52633"/>
                    <a:gd name="connsiteX109" fmla="*/ 42881 w 87754"/>
                    <a:gd name="connsiteY109" fmla="*/ 26559 h 52633"/>
                    <a:gd name="connsiteX110" fmla="*/ 43285 w 87754"/>
                    <a:gd name="connsiteY110" fmla="*/ 26627 h 52633"/>
                    <a:gd name="connsiteX111" fmla="*/ 43317 w 87754"/>
                    <a:gd name="connsiteY111" fmla="*/ 26680 h 52633"/>
                    <a:gd name="connsiteX112" fmla="*/ 43171 w 87754"/>
                    <a:gd name="connsiteY112" fmla="*/ 27165 h 52633"/>
                    <a:gd name="connsiteX113" fmla="*/ 41475 w 87754"/>
                    <a:gd name="connsiteY113" fmla="*/ 28183 h 52633"/>
                    <a:gd name="connsiteX114" fmla="*/ 44722 w 87754"/>
                    <a:gd name="connsiteY114" fmla="*/ 26196 h 52633"/>
                    <a:gd name="connsiteX115" fmla="*/ 44456 w 87754"/>
                    <a:gd name="connsiteY115" fmla="*/ 26026 h 52633"/>
                    <a:gd name="connsiteX116" fmla="*/ 44577 w 87754"/>
                    <a:gd name="connsiteY116" fmla="*/ 25542 h 52633"/>
                    <a:gd name="connsiteX117" fmla="*/ 46297 w 87754"/>
                    <a:gd name="connsiteY117" fmla="*/ 24524 h 52633"/>
                    <a:gd name="connsiteX118" fmla="*/ 46729 w 87754"/>
                    <a:gd name="connsiteY118" fmla="*/ 24635 h 52633"/>
                    <a:gd name="connsiteX119" fmla="*/ 46733 w 87754"/>
                    <a:gd name="connsiteY119" fmla="*/ 24645 h 52633"/>
                    <a:gd name="connsiteX120" fmla="*/ 46588 w 87754"/>
                    <a:gd name="connsiteY120" fmla="*/ 25130 h 52633"/>
                    <a:gd name="connsiteX121" fmla="*/ 44892 w 87754"/>
                    <a:gd name="connsiteY121" fmla="*/ 26147 h 52633"/>
                    <a:gd name="connsiteX122" fmla="*/ 48139 w 87754"/>
                    <a:gd name="connsiteY122" fmla="*/ 24160 h 52633"/>
                    <a:gd name="connsiteX123" fmla="*/ 47872 w 87754"/>
                    <a:gd name="connsiteY123" fmla="*/ 23991 h 52633"/>
                    <a:gd name="connsiteX124" fmla="*/ 48018 w 87754"/>
                    <a:gd name="connsiteY124" fmla="*/ 23506 h 52633"/>
                    <a:gd name="connsiteX125" fmla="*/ 49714 w 87754"/>
                    <a:gd name="connsiteY125" fmla="*/ 22488 h 52633"/>
                    <a:gd name="connsiteX126" fmla="*/ 50145 w 87754"/>
                    <a:gd name="connsiteY126" fmla="*/ 22600 h 52633"/>
                    <a:gd name="connsiteX127" fmla="*/ 50150 w 87754"/>
                    <a:gd name="connsiteY127" fmla="*/ 22610 h 52633"/>
                    <a:gd name="connsiteX128" fmla="*/ 50005 w 87754"/>
                    <a:gd name="connsiteY128" fmla="*/ 23094 h 52633"/>
                    <a:gd name="connsiteX129" fmla="*/ 48308 w 87754"/>
                    <a:gd name="connsiteY129" fmla="*/ 24112 h 52633"/>
                    <a:gd name="connsiteX130" fmla="*/ 51556 w 87754"/>
                    <a:gd name="connsiteY130" fmla="*/ 22125 h 52633"/>
                    <a:gd name="connsiteX131" fmla="*/ 51289 w 87754"/>
                    <a:gd name="connsiteY131" fmla="*/ 21955 h 52633"/>
                    <a:gd name="connsiteX132" fmla="*/ 51434 w 87754"/>
                    <a:gd name="connsiteY132" fmla="*/ 21471 h 52633"/>
                    <a:gd name="connsiteX133" fmla="*/ 53131 w 87754"/>
                    <a:gd name="connsiteY133" fmla="*/ 20453 h 52633"/>
                    <a:gd name="connsiteX134" fmla="*/ 53562 w 87754"/>
                    <a:gd name="connsiteY134" fmla="*/ 20564 h 52633"/>
                    <a:gd name="connsiteX135" fmla="*/ 53567 w 87754"/>
                    <a:gd name="connsiteY135" fmla="*/ 20574 h 52633"/>
                    <a:gd name="connsiteX136" fmla="*/ 53446 w 87754"/>
                    <a:gd name="connsiteY136" fmla="*/ 21059 h 52633"/>
                    <a:gd name="connsiteX137" fmla="*/ 51725 w 87754"/>
                    <a:gd name="connsiteY137" fmla="*/ 22076 h 52633"/>
                    <a:gd name="connsiteX138" fmla="*/ 54972 w 87754"/>
                    <a:gd name="connsiteY138" fmla="*/ 20089 h 52633"/>
                    <a:gd name="connsiteX139" fmla="*/ 54706 w 87754"/>
                    <a:gd name="connsiteY139" fmla="*/ 19920 h 52633"/>
                    <a:gd name="connsiteX140" fmla="*/ 54851 w 87754"/>
                    <a:gd name="connsiteY140" fmla="*/ 19435 h 52633"/>
                    <a:gd name="connsiteX141" fmla="*/ 56547 w 87754"/>
                    <a:gd name="connsiteY141" fmla="*/ 18417 h 52633"/>
                    <a:gd name="connsiteX142" fmla="*/ 56949 w 87754"/>
                    <a:gd name="connsiteY142" fmla="*/ 18497 h 52633"/>
                    <a:gd name="connsiteX143" fmla="*/ 56983 w 87754"/>
                    <a:gd name="connsiteY143" fmla="*/ 18563 h 52633"/>
                    <a:gd name="connsiteX144" fmla="*/ 56862 w 87754"/>
                    <a:gd name="connsiteY144" fmla="*/ 19023 h 52633"/>
                    <a:gd name="connsiteX145" fmla="*/ 55142 w 87754"/>
                    <a:gd name="connsiteY145" fmla="*/ 20041 h 52633"/>
                    <a:gd name="connsiteX146" fmla="*/ 58389 w 87754"/>
                    <a:gd name="connsiteY146" fmla="*/ 18054 h 52633"/>
                    <a:gd name="connsiteX147" fmla="*/ 58122 w 87754"/>
                    <a:gd name="connsiteY147" fmla="*/ 17884 h 52633"/>
                    <a:gd name="connsiteX148" fmla="*/ 58268 w 87754"/>
                    <a:gd name="connsiteY148" fmla="*/ 17400 h 52633"/>
                    <a:gd name="connsiteX149" fmla="*/ 59964 w 87754"/>
                    <a:gd name="connsiteY149" fmla="*/ 16382 h 52633"/>
                    <a:gd name="connsiteX150" fmla="*/ 60366 w 87754"/>
                    <a:gd name="connsiteY150" fmla="*/ 16462 h 52633"/>
                    <a:gd name="connsiteX151" fmla="*/ 60400 w 87754"/>
                    <a:gd name="connsiteY151" fmla="*/ 16527 h 52633"/>
                    <a:gd name="connsiteX152" fmla="*/ 60279 w 87754"/>
                    <a:gd name="connsiteY152" fmla="*/ 16988 h 52633"/>
                    <a:gd name="connsiteX153" fmla="*/ 58558 w 87754"/>
                    <a:gd name="connsiteY153" fmla="*/ 18006 h 52633"/>
                    <a:gd name="connsiteX154" fmla="*/ 61805 w 87754"/>
                    <a:gd name="connsiteY154" fmla="*/ 16019 h 52633"/>
                    <a:gd name="connsiteX155" fmla="*/ 61539 w 87754"/>
                    <a:gd name="connsiteY155" fmla="*/ 15849 h 52633"/>
                    <a:gd name="connsiteX156" fmla="*/ 61684 w 87754"/>
                    <a:gd name="connsiteY156" fmla="*/ 15364 h 52633"/>
                    <a:gd name="connsiteX157" fmla="*/ 63381 w 87754"/>
                    <a:gd name="connsiteY157" fmla="*/ 14347 h 52633"/>
                    <a:gd name="connsiteX158" fmla="*/ 63783 w 87754"/>
                    <a:gd name="connsiteY158" fmla="*/ 14427 h 52633"/>
                    <a:gd name="connsiteX159" fmla="*/ 63817 w 87754"/>
                    <a:gd name="connsiteY159" fmla="*/ 14492 h 52633"/>
                    <a:gd name="connsiteX160" fmla="*/ 63817 w 87754"/>
                    <a:gd name="connsiteY160" fmla="*/ 14952 h 52633"/>
                    <a:gd name="connsiteX161" fmla="*/ 62096 w 87754"/>
                    <a:gd name="connsiteY161" fmla="*/ 15970 h 52633"/>
                    <a:gd name="connsiteX162" fmla="*/ 65222 w 87754"/>
                    <a:gd name="connsiteY162" fmla="*/ 13983 h 52633"/>
                    <a:gd name="connsiteX163" fmla="*/ 64956 w 87754"/>
                    <a:gd name="connsiteY163" fmla="*/ 13813 h 52633"/>
                    <a:gd name="connsiteX164" fmla="*/ 65101 w 87754"/>
                    <a:gd name="connsiteY164" fmla="*/ 13329 h 52633"/>
                    <a:gd name="connsiteX165" fmla="*/ 66797 w 87754"/>
                    <a:gd name="connsiteY165" fmla="*/ 12311 h 52633"/>
                    <a:gd name="connsiteX166" fmla="*/ 67224 w 87754"/>
                    <a:gd name="connsiteY166" fmla="*/ 12437 h 52633"/>
                    <a:gd name="connsiteX167" fmla="*/ 67233 w 87754"/>
                    <a:gd name="connsiteY167" fmla="*/ 12456 h 52633"/>
                    <a:gd name="connsiteX168" fmla="*/ 67112 w 87754"/>
                    <a:gd name="connsiteY168" fmla="*/ 12917 h 52633"/>
                    <a:gd name="connsiteX169" fmla="*/ 65392 w 87754"/>
                    <a:gd name="connsiteY169" fmla="*/ 13935 h 52633"/>
                    <a:gd name="connsiteX170" fmla="*/ 68639 w 87754"/>
                    <a:gd name="connsiteY170" fmla="*/ 11948 h 52633"/>
                    <a:gd name="connsiteX171" fmla="*/ 68372 w 87754"/>
                    <a:gd name="connsiteY171" fmla="*/ 11778 h 52633"/>
                    <a:gd name="connsiteX172" fmla="*/ 68518 w 87754"/>
                    <a:gd name="connsiteY172" fmla="*/ 11293 h 52633"/>
                    <a:gd name="connsiteX173" fmla="*/ 70214 w 87754"/>
                    <a:gd name="connsiteY173" fmla="*/ 10276 h 52633"/>
                    <a:gd name="connsiteX174" fmla="*/ 70640 w 87754"/>
                    <a:gd name="connsiteY174" fmla="*/ 10402 h 52633"/>
                    <a:gd name="connsiteX175" fmla="*/ 70650 w 87754"/>
                    <a:gd name="connsiteY175" fmla="*/ 10421 h 52633"/>
                    <a:gd name="connsiteX176" fmla="*/ 70650 w 87754"/>
                    <a:gd name="connsiteY176" fmla="*/ 10881 h 52633"/>
                    <a:gd name="connsiteX177" fmla="*/ 68930 w 87754"/>
                    <a:gd name="connsiteY177" fmla="*/ 11899 h 52633"/>
                    <a:gd name="connsiteX178" fmla="*/ 68615 w 87754"/>
                    <a:gd name="connsiteY178" fmla="*/ 11948 h 52633"/>
                    <a:gd name="connsiteX179" fmla="*/ 72055 w 87754"/>
                    <a:gd name="connsiteY179" fmla="*/ 9912 h 52633"/>
                    <a:gd name="connsiteX180" fmla="*/ 71789 w 87754"/>
                    <a:gd name="connsiteY180" fmla="*/ 9743 h 52633"/>
                    <a:gd name="connsiteX181" fmla="*/ 71934 w 87754"/>
                    <a:gd name="connsiteY181" fmla="*/ 9258 h 52633"/>
                    <a:gd name="connsiteX182" fmla="*/ 73631 w 87754"/>
                    <a:gd name="connsiteY182" fmla="*/ 8240 h 52633"/>
                    <a:gd name="connsiteX183" fmla="*/ 74057 w 87754"/>
                    <a:gd name="connsiteY183" fmla="*/ 8366 h 52633"/>
                    <a:gd name="connsiteX184" fmla="*/ 74067 w 87754"/>
                    <a:gd name="connsiteY184" fmla="*/ 8386 h 52633"/>
                    <a:gd name="connsiteX185" fmla="*/ 73946 w 87754"/>
                    <a:gd name="connsiteY185" fmla="*/ 8846 h 52633"/>
                    <a:gd name="connsiteX186" fmla="*/ 72225 w 87754"/>
                    <a:gd name="connsiteY186" fmla="*/ 9864 h 52633"/>
                    <a:gd name="connsiteX187" fmla="*/ 72055 w 87754"/>
                    <a:gd name="connsiteY187" fmla="*/ 9912 h 52633"/>
                    <a:gd name="connsiteX188" fmla="*/ 75472 w 87754"/>
                    <a:gd name="connsiteY188" fmla="*/ 7877 h 52633"/>
                    <a:gd name="connsiteX189" fmla="*/ 75206 w 87754"/>
                    <a:gd name="connsiteY189" fmla="*/ 7707 h 52633"/>
                    <a:gd name="connsiteX190" fmla="*/ 75346 w 87754"/>
                    <a:gd name="connsiteY190" fmla="*/ 7249 h 52633"/>
                    <a:gd name="connsiteX191" fmla="*/ 75351 w 87754"/>
                    <a:gd name="connsiteY191" fmla="*/ 7247 h 52633"/>
                    <a:gd name="connsiteX192" fmla="*/ 77047 w 87754"/>
                    <a:gd name="connsiteY192" fmla="*/ 6229 h 52633"/>
                    <a:gd name="connsiteX193" fmla="*/ 77457 w 87754"/>
                    <a:gd name="connsiteY193" fmla="*/ 6202 h 52633"/>
                    <a:gd name="connsiteX194" fmla="*/ 77483 w 87754"/>
                    <a:gd name="connsiteY194" fmla="*/ 6229 h 52633"/>
                    <a:gd name="connsiteX195" fmla="*/ 77362 w 87754"/>
                    <a:gd name="connsiteY195" fmla="*/ 6689 h 52633"/>
                    <a:gd name="connsiteX196" fmla="*/ 75642 w 87754"/>
                    <a:gd name="connsiteY196" fmla="*/ 7707 h 52633"/>
                    <a:gd name="connsiteX197" fmla="*/ 75472 w 87754"/>
                    <a:gd name="connsiteY197" fmla="*/ 7877 h 52633"/>
                    <a:gd name="connsiteX198" fmla="*/ 78889 w 87754"/>
                    <a:gd name="connsiteY198" fmla="*/ 5841 h 52633"/>
                    <a:gd name="connsiteX199" fmla="*/ 78622 w 87754"/>
                    <a:gd name="connsiteY199" fmla="*/ 5672 h 52633"/>
                    <a:gd name="connsiteX200" fmla="*/ 78763 w 87754"/>
                    <a:gd name="connsiteY200" fmla="*/ 5214 h 52633"/>
                    <a:gd name="connsiteX201" fmla="*/ 78768 w 87754"/>
                    <a:gd name="connsiteY201" fmla="*/ 5211 h 52633"/>
                    <a:gd name="connsiteX202" fmla="*/ 80464 w 87754"/>
                    <a:gd name="connsiteY202" fmla="*/ 4194 h 52633"/>
                    <a:gd name="connsiteX203" fmla="*/ 80873 w 87754"/>
                    <a:gd name="connsiteY203" fmla="*/ 4167 h 52633"/>
                    <a:gd name="connsiteX204" fmla="*/ 80900 w 87754"/>
                    <a:gd name="connsiteY204" fmla="*/ 4194 h 52633"/>
                    <a:gd name="connsiteX205" fmla="*/ 80779 w 87754"/>
                    <a:gd name="connsiteY205" fmla="*/ 4654 h 52633"/>
                    <a:gd name="connsiteX206" fmla="*/ 79058 w 87754"/>
                    <a:gd name="connsiteY206" fmla="*/ 5672 h 52633"/>
                    <a:gd name="connsiteX207" fmla="*/ 78889 w 87754"/>
                    <a:gd name="connsiteY207" fmla="*/ 5962 h 52633"/>
                    <a:gd name="connsiteX208" fmla="*/ 82305 w 87754"/>
                    <a:gd name="connsiteY208" fmla="*/ 3806 h 52633"/>
                    <a:gd name="connsiteX209" fmla="*/ 82039 w 87754"/>
                    <a:gd name="connsiteY209" fmla="*/ 3636 h 52633"/>
                    <a:gd name="connsiteX210" fmla="*/ 82184 w 87754"/>
                    <a:gd name="connsiteY210" fmla="*/ 3176 h 52633"/>
                    <a:gd name="connsiteX211" fmla="*/ 83880 w 87754"/>
                    <a:gd name="connsiteY211" fmla="*/ 2158 h 52633"/>
                    <a:gd name="connsiteX212" fmla="*/ 84290 w 87754"/>
                    <a:gd name="connsiteY212" fmla="*/ 2131 h 52633"/>
                    <a:gd name="connsiteX213" fmla="*/ 84317 w 87754"/>
                    <a:gd name="connsiteY213" fmla="*/ 2158 h 52633"/>
                    <a:gd name="connsiteX214" fmla="*/ 84195 w 87754"/>
                    <a:gd name="connsiteY214" fmla="*/ 2618 h 52633"/>
                    <a:gd name="connsiteX215" fmla="*/ 82475 w 87754"/>
                    <a:gd name="connsiteY215" fmla="*/ 3636 h 52633"/>
                    <a:gd name="connsiteX216" fmla="*/ 82305 w 87754"/>
                    <a:gd name="connsiteY216" fmla="*/ 3806 h 52633"/>
                    <a:gd name="connsiteX217" fmla="*/ 85722 w 87754"/>
                    <a:gd name="connsiteY217" fmla="*/ 1770 h 52633"/>
                    <a:gd name="connsiteX218" fmla="*/ 85456 w 87754"/>
                    <a:gd name="connsiteY218" fmla="*/ 1601 h 52633"/>
                    <a:gd name="connsiteX219" fmla="*/ 85577 w 87754"/>
                    <a:gd name="connsiteY219" fmla="*/ 1116 h 52633"/>
                    <a:gd name="connsiteX220" fmla="*/ 87273 w 87754"/>
                    <a:gd name="connsiteY220" fmla="*/ 98 h 52633"/>
                    <a:gd name="connsiteX221" fmla="*/ 87682 w 87754"/>
                    <a:gd name="connsiteY221" fmla="*/ 72 h 52633"/>
                    <a:gd name="connsiteX222" fmla="*/ 87709 w 87754"/>
                    <a:gd name="connsiteY222" fmla="*/ 98 h 52633"/>
                    <a:gd name="connsiteX223" fmla="*/ 87588 w 87754"/>
                    <a:gd name="connsiteY223" fmla="*/ 559 h 52633"/>
                    <a:gd name="connsiteX224" fmla="*/ 85867 w 87754"/>
                    <a:gd name="connsiteY224" fmla="*/ 1577 h 52633"/>
                    <a:gd name="connsiteX225" fmla="*/ 85722 w 87754"/>
                    <a:gd name="connsiteY225" fmla="*/ 1770 h 5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87754" h="52633">
                      <a:moveTo>
                        <a:pt x="306" y="52632"/>
                      </a:moveTo>
                      <a:cubicBezTo>
                        <a:pt x="192" y="52632"/>
                        <a:pt x="88" y="52567"/>
                        <a:pt x="39" y="52463"/>
                      </a:cubicBezTo>
                      <a:cubicBezTo>
                        <a:pt x="-43" y="52293"/>
                        <a:pt x="8" y="52090"/>
                        <a:pt x="160" y="51978"/>
                      </a:cubicBezTo>
                      <a:lnTo>
                        <a:pt x="1881" y="50960"/>
                      </a:lnTo>
                      <a:cubicBezTo>
                        <a:pt x="2033" y="50878"/>
                        <a:pt x="2225" y="50934"/>
                        <a:pt x="2307" y="51086"/>
                      </a:cubicBezTo>
                      <a:cubicBezTo>
                        <a:pt x="2312" y="51094"/>
                        <a:pt x="2315" y="51099"/>
                        <a:pt x="2317" y="51106"/>
                      </a:cubicBezTo>
                      <a:cubicBezTo>
                        <a:pt x="2392" y="51273"/>
                        <a:pt x="2329" y="51472"/>
                        <a:pt x="2172" y="51566"/>
                      </a:cubicBezTo>
                      <a:lnTo>
                        <a:pt x="475" y="52584"/>
                      </a:lnTo>
                      <a:cubicBezTo>
                        <a:pt x="427" y="52620"/>
                        <a:pt x="366" y="52637"/>
                        <a:pt x="306" y="52632"/>
                      </a:cubicBezTo>
                      <a:close/>
                      <a:moveTo>
                        <a:pt x="3722" y="50597"/>
                      </a:moveTo>
                      <a:cubicBezTo>
                        <a:pt x="3609" y="50597"/>
                        <a:pt x="3504" y="50532"/>
                        <a:pt x="3456" y="50427"/>
                      </a:cubicBezTo>
                      <a:cubicBezTo>
                        <a:pt x="3364" y="50267"/>
                        <a:pt x="3417" y="50061"/>
                        <a:pt x="3577" y="49967"/>
                      </a:cubicBezTo>
                      <a:lnTo>
                        <a:pt x="5297" y="48949"/>
                      </a:lnTo>
                      <a:cubicBezTo>
                        <a:pt x="5404" y="48828"/>
                        <a:pt x="5588" y="48818"/>
                        <a:pt x="5707" y="48923"/>
                      </a:cubicBezTo>
                      <a:cubicBezTo>
                        <a:pt x="5717" y="48932"/>
                        <a:pt x="5726" y="48940"/>
                        <a:pt x="5734" y="48949"/>
                      </a:cubicBezTo>
                      <a:cubicBezTo>
                        <a:pt x="5809" y="49116"/>
                        <a:pt x="5746" y="49315"/>
                        <a:pt x="5588" y="49410"/>
                      </a:cubicBezTo>
                      <a:lnTo>
                        <a:pt x="3892" y="50427"/>
                      </a:lnTo>
                      <a:cubicBezTo>
                        <a:pt x="3870" y="50510"/>
                        <a:pt x="3805" y="50575"/>
                        <a:pt x="3722" y="50597"/>
                      </a:cubicBezTo>
                      <a:close/>
                      <a:moveTo>
                        <a:pt x="7139" y="48562"/>
                      </a:moveTo>
                      <a:cubicBezTo>
                        <a:pt x="7023" y="48569"/>
                        <a:pt x="6914" y="48501"/>
                        <a:pt x="6872" y="48392"/>
                      </a:cubicBezTo>
                      <a:cubicBezTo>
                        <a:pt x="6780" y="48232"/>
                        <a:pt x="6834" y="48026"/>
                        <a:pt x="6994" y="47932"/>
                      </a:cubicBezTo>
                      <a:lnTo>
                        <a:pt x="8714" y="46914"/>
                      </a:lnTo>
                      <a:cubicBezTo>
                        <a:pt x="8821" y="46793"/>
                        <a:pt x="9005" y="46783"/>
                        <a:pt x="9124" y="46887"/>
                      </a:cubicBezTo>
                      <a:cubicBezTo>
                        <a:pt x="9133" y="46897"/>
                        <a:pt x="9143" y="46904"/>
                        <a:pt x="9150" y="46914"/>
                      </a:cubicBezTo>
                      <a:cubicBezTo>
                        <a:pt x="9225" y="47081"/>
                        <a:pt x="9162" y="47280"/>
                        <a:pt x="9005" y="47374"/>
                      </a:cubicBezTo>
                      <a:lnTo>
                        <a:pt x="7309" y="48392"/>
                      </a:lnTo>
                      <a:cubicBezTo>
                        <a:pt x="7287" y="48474"/>
                        <a:pt x="7221" y="48540"/>
                        <a:pt x="7139" y="48562"/>
                      </a:cubicBezTo>
                      <a:close/>
                      <a:moveTo>
                        <a:pt x="10556" y="46526"/>
                      </a:moveTo>
                      <a:cubicBezTo>
                        <a:pt x="10439" y="46533"/>
                        <a:pt x="10330" y="46466"/>
                        <a:pt x="10289" y="46356"/>
                      </a:cubicBezTo>
                      <a:cubicBezTo>
                        <a:pt x="10197" y="46197"/>
                        <a:pt x="10250" y="45991"/>
                        <a:pt x="10410" y="45896"/>
                      </a:cubicBezTo>
                      <a:lnTo>
                        <a:pt x="12131" y="44878"/>
                      </a:lnTo>
                      <a:cubicBezTo>
                        <a:pt x="12262" y="44784"/>
                        <a:pt x="12443" y="44815"/>
                        <a:pt x="12535" y="44946"/>
                      </a:cubicBezTo>
                      <a:cubicBezTo>
                        <a:pt x="12548" y="44963"/>
                        <a:pt x="12560" y="44980"/>
                        <a:pt x="12567" y="45000"/>
                      </a:cubicBezTo>
                      <a:cubicBezTo>
                        <a:pt x="12642" y="45167"/>
                        <a:pt x="12579" y="45365"/>
                        <a:pt x="12422" y="45460"/>
                      </a:cubicBezTo>
                      <a:lnTo>
                        <a:pt x="10725" y="46478"/>
                      </a:lnTo>
                      <a:cubicBezTo>
                        <a:pt x="10655" y="46545"/>
                        <a:pt x="10548" y="46565"/>
                        <a:pt x="10459" y="46526"/>
                      </a:cubicBezTo>
                      <a:close/>
                      <a:moveTo>
                        <a:pt x="13972" y="44491"/>
                      </a:moveTo>
                      <a:cubicBezTo>
                        <a:pt x="13856" y="44498"/>
                        <a:pt x="13747" y="44430"/>
                        <a:pt x="13706" y="44321"/>
                      </a:cubicBezTo>
                      <a:cubicBezTo>
                        <a:pt x="13614" y="44161"/>
                        <a:pt x="13667" y="43955"/>
                        <a:pt x="13827" y="43861"/>
                      </a:cubicBezTo>
                      <a:lnTo>
                        <a:pt x="15547" y="42843"/>
                      </a:lnTo>
                      <a:cubicBezTo>
                        <a:pt x="15678" y="42748"/>
                        <a:pt x="15860" y="42780"/>
                        <a:pt x="15952" y="42911"/>
                      </a:cubicBezTo>
                      <a:cubicBezTo>
                        <a:pt x="15964" y="42928"/>
                        <a:pt x="15976" y="42945"/>
                        <a:pt x="15984" y="42964"/>
                      </a:cubicBezTo>
                      <a:cubicBezTo>
                        <a:pt x="16071" y="43129"/>
                        <a:pt x="16008" y="43335"/>
                        <a:pt x="15843" y="43422"/>
                      </a:cubicBezTo>
                      <a:cubicBezTo>
                        <a:pt x="15841" y="43422"/>
                        <a:pt x="15841" y="43424"/>
                        <a:pt x="15838" y="43424"/>
                      </a:cubicBezTo>
                      <a:lnTo>
                        <a:pt x="14142" y="44442"/>
                      </a:lnTo>
                      <a:cubicBezTo>
                        <a:pt x="14094" y="44479"/>
                        <a:pt x="14033" y="44495"/>
                        <a:pt x="13972" y="44491"/>
                      </a:cubicBezTo>
                      <a:close/>
                      <a:moveTo>
                        <a:pt x="17389" y="42455"/>
                      </a:moveTo>
                      <a:cubicBezTo>
                        <a:pt x="17273" y="42462"/>
                        <a:pt x="17164" y="42395"/>
                        <a:pt x="17122" y="42286"/>
                      </a:cubicBezTo>
                      <a:cubicBezTo>
                        <a:pt x="17030" y="42126"/>
                        <a:pt x="17084" y="41920"/>
                        <a:pt x="17244" y="41825"/>
                      </a:cubicBezTo>
                      <a:lnTo>
                        <a:pt x="18964" y="40807"/>
                      </a:lnTo>
                      <a:cubicBezTo>
                        <a:pt x="19095" y="40713"/>
                        <a:pt x="19277" y="40744"/>
                        <a:pt x="19369" y="40875"/>
                      </a:cubicBezTo>
                      <a:cubicBezTo>
                        <a:pt x="19381" y="40892"/>
                        <a:pt x="19393" y="40909"/>
                        <a:pt x="19400" y="40929"/>
                      </a:cubicBezTo>
                      <a:cubicBezTo>
                        <a:pt x="19487" y="41093"/>
                        <a:pt x="19424" y="41299"/>
                        <a:pt x="19260" y="41387"/>
                      </a:cubicBezTo>
                      <a:cubicBezTo>
                        <a:pt x="19257" y="41387"/>
                        <a:pt x="19257" y="41389"/>
                        <a:pt x="19255" y="41389"/>
                      </a:cubicBezTo>
                      <a:lnTo>
                        <a:pt x="17559" y="42407"/>
                      </a:lnTo>
                      <a:cubicBezTo>
                        <a:pt x="17510" y="42443"/>
                        <a:pt x="17450" y="42460"/>
                        <a:pt x="17389" y="42455"/>
                      </a:cubicBezTo>
                      <a:close/>
                      <a:moveTo>
                        <a:pt x="20806" y="40420"/>
                      </a:moveTo>
                      <a:cubicBezTo>
                        <a:pt x="20689" y="40427"/>
                        <a:pt x="20580" y="40359"/>
                        <a:pt x="20539" y="40250"/>
                      </a:cubicBezTo>
                      <a:cubicBezTo>
                        <a:pt x="20418" y="40119"/>
                        <a:pt x="20418" y="39921"/>
                        <a:pt x="20539" y="39790"/>
                      </a:cubicBezTo>
                      <a:lnTo>
                        <a:pt x="22260" y="38772"/>
                      </a:lnTo>
                      <a:cubicBezTo>
                        <a:pt x="22390" y="38678"/>
                        <a:pt x="22572" y="38709"/>
                        <a:pt x="22664" y="38840"/>
                      </a:cubicBezTo>
                      <a:cubicBezTo>
                        <a:pt x="22676" y="38857"/>
                        <a:pt x="22688" y="38874"/>
                        <a:pt x="22696" y="38893"/>
                      </a:cubicBezTo>
                      <a:cubicBezTo>
                        <a:pt x="22785" y="39068"/>
                        <a:pt x="22722" y="39281"/>
                        <a:pt x="22550" y="39378"/>
                      </a:cubicBezTo>
                      <a:lnTo>
                        <a:pt x="20854" y="40371"/>
                      </a:lnTo>
                      <a:cubicBezTo>
                        <a:pt x="20840" y="40391"/>
                        <a:pt x="20825" y="40405"/>
                        <a:pt x="20806" y="40420"/>
                      </a:cubicBezTo>
                      <a:close/>
                      <a:moveTo>
                        <a:pt x="24222" y="38384"/>
                      </a:moveTo>
                      <a:cubicBezTo>
                        <a:pt x="24106" y="38392"/>
                        <a:pt x="23997" y="38324"/>
                        <a:pt x="23956" y="38215"/>
                      </a:cubicBezTo>
                      <a:cubicBezTo>
                        <a:pt x="23864" y="38055"/>
                        <a:pt x="23917" y="37849"/>
                        <a:pt x="24077" y="37754"/>
                      </a:cubicBezTo>
                      <a:lnTo>
                        <a:pt x="25797" y="36737"/>
                      </a:lnTo>
                      <a:cubicBezTo>
                        <a:pt x="25928" y="36642"/>
                        <a:pt x="26110" y="36674"/>
                        <a:pt x="26202" y="36804"/>
                      </a:cubicBezTo>
                      <a:cubicBezTo>
                        <a:pt x="26214" y="36821"/>
                        <a:pt x="26226" y="36838"/>
                        <a:pt x="26234" y="36858"/>
                      </a:cubicBezTo>
                      <a:cubicBezTo>
                        <a:pt x="26323" y="37032"/>
                        <a:pt x="26260" y="37245"/>
                        <a:pt x="26088" y="37342"/>
                      </a:cubicBezTo>
                      <a:lnTo>
                        <a:pt x="24392" y="38360"/>
                      </a:lnTo>
                      <a:close/>
                      <a:moveTo>
                        <a:pt x="27639" y="36349"/>
                      </a:moveTo>
                      <a:cubicBezTo>
                        <a:pt x="27523" y="36356"/>
                        <a:pt x="27414" y="36288"/>
                        <a:pt x="27372" y="36179"/>
                      </a:cubicBezTo>
                      <a:cubicBezTo>
                        <a:pt x="27251" y="36048"/>
                        <a:pt x="27251" y="35850"/>
                        <a:pt x="27372" y="35719"/>
                      </a:cubicBezTo>
                      <a:lnTo>
                        <a:pt x="29093" y="34701"/>
                      </a:lnTo>
                      <a:cubicBezTo>
                        <a:pt x="29199" y="34580"/>
                        <a:pt x="29384" y="34570"/>
                        <a:pt x="29502" y="34674"/>
                      </a:cubicBezTo>
                      <a:cubicBezTo>
                        <a:pt x="29512" y="34684"/>
                        <a:pt x="29522" y="34691"/>
                        <a:pt x="29529" y="34701"/>
                      </a:cubicBezTo>
                      <a:cubicBezTo>
                        <a:pt x="29619" y="34876"/>
                        <a:pt x="29556" y="35089"/>
                        <a:pt x="29384" y="35186"/>
                      </a:cubicBezTo>
                      <a:lnTo>
                        <a:pt x="27687" y="36203"/>
                      </a:lnTo>
                      <a:cubicBezTo>
                        <a:pt x="27690" y="36257"/>
                        <a:pt x="27673" y="36308"/>
                        <a:pt x="27639" y="36349"/>
                      </a:cubicBezTo>
                      <a:close/>
                      <a:moveTo>
                        <a:pt x="31056" y="34338"/>
                      </a:moveTo>
                      <a:cubicBezTo>
                        <a:pt x="30937" y="34328"/>
                        <a:pt x="30835" y="34253"/>
                        <a:pt x="30789" y="34144"/>
                      </a:cubicBezTo>
                      <a:cubicBezTo>
                        <a:pt x="30709" y="33981"/>
                        <a:pt x="30760" y="33785"/>
                        <a:pt x="30910" y="33683"/>
                      </a:cubicBezTo>
                      <a:lnTo>
                        <a:pt x="32631" y="32666"/>
                      </a:lnTo>
                      <a:cubicBezTo>
                        <a:pt x="32737" y="32544"/>
                        <a:pt x="32921" y="32535"/>
                        <a:pt x="33040" y="32639"/>
                      </a:cubicBezTo>
                      <a:cubicBezTo>
                        <a:pt x="33050" y="32649"/>
                        <a:pt x="33060" y="32656"/>
                        <a:pt x="33067" y="32666"/>
                      </a:cubicBezTo>
                      <a:cubicBezTo>
                        <a:pt x="33156" y="32840"/>
                        <a:pt x="33093" y="33053"/>
                        <a:pt x="32921" y="33150"/>
                      </a:cubicBezTo>
                      <a:lnTo>
                        <a:pt x="31225" y="34168"/>
                      </a:lnTo>
                      <a:close/>
                      <a:moveTo>
                        <a:pt x="34472" y="32302"/>
                      </a:moveTo>
                      <a:cubicBezTo>
                        <a:pt x="34354" y="32292"/>
                        <a:pt x="34252" y="32217"/>
                        <a:pt x="34206" y="32108"/>
                      </a:cubicBezTo>
                      <a:cubicBezTo>
                        <a:pt x="34126" y="31946"/>
                        <a:pt x="34177" y="31750"/>
                        <a:pt x="34327" y="31648"/>
                      </a:cubicBezTo>
                      <a:lnTo>
                        <a:pt x="36047" y="30630"/>
                      </a:lnTo>
                      <a:cubicBezTo>
                        <a:pt x="36154" y="30509"/>
                        <a:pt x="36338" y="30499"/>
                        <a:pt x="36457" y="30604"/>
                      </a:cubicBezTo>
                      <a:cubicBezTo>
                        <a:pt x="36467" y="30613"/>
                        <a:pt x="36476" y="30620"/>
                        <a:pt x="36483" y="30630"/>
                      </a:cubicBezTo>
                      <a:cubicBezTo>
                        <a:pt x="36573" y="30805"/>
                        <a:pt x="36510" y="31018"/>
                        <a:pt x="36338" y="31115"/>
                      </a:cubicBezTo>
                      <a:lnTo>
                        <a:pt x="34642" y="32133"/>
                      </a:lnTo>
                      <a:close/>
                      <a:moveTo>
                        <a:pt x="37889" y="30267"/>
                      </a:moveTo>
                      <a:cubicBezTo>
                        <a:pt x="37768" y="30264"/>
                        <a:pt x="37664" y="30187"/>
                        <a:pt x="37622" y="30073"/>
                      </a:cubicBezTo>
                      <a:cubicBezTo>
                        <a:pt x="37542" y="29910"/>
                        <a:pt x="37593" y="29714"/>
                        <a:pt x="37744" y="29612"/>
                      </a:cubicBezTo>
                      <a:lnTo>
                        <a:pt x="39464" y="28595"/>
                      </a:lnTo>
                      <a:cubicBezTo>
                        <a:pt x="39571" y="28474"/>
                        <a:pt x="39755" y="28464"/>
                        <a:pt x="39873" y="28568"/>
                      </a:cubicBezTo>
                      <a:cubicBezTo>
                        <a:pt x="39883" y="28578"/>
                        <a:pt x="39893" y="28585"/>
                        <a:pt x="39900" y="28595"/>
                      </a:cubicBezTo>
                      <a:cubicBezTo>
                        <a:pt x="39990" y="28769"/>
                        <a:pt x="39927" y="28982"/>
                        <a:pt x="39755" y="29079"/>
                      </a:cubicBezTo>
                      <a:lnTo>
                        <a:pt x="38059" y="30097"/>
                      </a:lnTo>
                      <a:close/>
                      <a:moveTo>
                        <a:pt x="41306" y="28231"/>
                      </a:moveTo>
                      <a:cubicBezTo>
                        <a:pt x="41192" y="28231"/>
                        <a:pt x="41088" y="28166"/>
                        <a:pt x="41039" y="28062"/>
                      </a:cubicBezTo>
                      <a:cubicBezTo>
                        <a:pt x="40957" y="27892"/>
                        <a:pt x="41008" y="27688"/>
                        <a:pt x="41160" y="27577"/>
                      </a:cubicBezTo>
                      <a:lnTo>
                        <a:pt x="42881" y="26559"/>
                      </a:lnTo>
                      <a:cubicBezTo>
                        <a:pt x="43011" y="26465"/>
                        <a:pt x="43193" y="26496"/>
                        <a:pt x="43285" y="26627"/>
                      </a:cubicBezTo>
                      <a:cubicBezTo>
                        <a:pt x="43297" y="26644"/>
                        <a:pt x="43310" y="26661"/>
                        <a:pt x="43317" y="26680"/>
                      </a:cubicBezTo>
                      <a:cubicBezTo>
                        <a:pt x="43406" y="26855"/>
                        <a:pt x="43343" y="27068"/>
                        <a:pt x="43171" y="27165"/>
                      </a:cubicBezTo>
                      <a:lnTo>
                        <a:pt x="41475" y="28183"/>
                      </a:lnTo>
                      <a:close/>
                      <a:moveTo>
                        <a:pt x="44722" y="26196"/>
                      </a:moveTo>
                      <a:cubicBezTo>
                        <a:pt x="44608" y="26196"/>
                        <a:pt x="44504" y="26130"/>
                        <a:pt x="44456" y="26026"/>
                      </a:cubicBezTo>
                      <a:cubicBezTo>
                        <a:pt x="44373" y="25857"/>
                        <a:pt x="44424" y="25653"/>
                        <a:pt x="44577" y="25542"/>
                      </a:cubicBezTo>
                      <a:lnTo>
                        <a:pt x="46297" y="24524"/>
                      </a:lnTo>
                      <a:cubicBezTo>
                        <a:pt x="46447" y="24437"/>
                        <a:pt x="46641" y="24485"/>
                        <a:pt x="46729" y="24635"/>
                      </a:cubicBezTo>
                      <a:cubicBezTo>
                        <a:pt x="46731" y="24640"/>
                        <a:pt x="46731" y="24643"/>
                        <a:pt x="46733" y="24645"/>
                      </a:cubicBezTo>
                      <a:cubicBezTo>
                        <a:pt x="46823" y="24819"/>
                        <a:pt x="46760" y="25033"/>
                        <a:pt x="46588" y="25130"/>
                      </a:cubicBezTo>
                      <a:lnTo>
                        <a:pt x="44892" y="26147"/>
                      </a:lnTo>
                      <a:close/>
                      <a:moveTo>
                        <a:pt x="48139" y="24160"/>
                      </a:moveTo>
                      <a:cubicBezTo>
                        <a:pt x="48025" y="24160"/>
                        <a:pt x="47921" y="24095"/>
                        <a:pt x="47872" y="23991"/>
                      </a:cubicBezTo>
                      <a:cubicBezTo>
                        <a:pt x="47783" y="23816"/>
                        <a:pt x="47846" y="23603"/>
                        <a:pt x="48018" y="23506"/>
                      </a:cubicBezTo>
                      <a:lnTo>
                        <a:pt x="49714" y="22488"/>
                      </a:lnTo>
                      <a:cubicBezTo>
                        <a:pt x="49864" y="22401"/>
                        <a:pt x="50058" y="22450"/>
                        <a:pt x="50145" y="22600"/>
                      </a:cubicBezTo>
                      <a:cubicBezTo>
                        <a:pt x="50148" y="22605"/>
                        <a:pt x="50148" y="22607"/>
                        <a:pt x="50150" y="22610"/>
                      </a:cubicBezTo>
                      <a:cubicBezTo>
                        <a:pt x="50240" y="22784"/>
                        <a:pt x="50177" y="22997"/>
                        <a:pt x="50005" y="23094"/>
                      </a:cubicBezTo>
                      <a:lnTo>
                        <a:pt x="48308" y="24112"/>
                      </a:lnTo>
                      <a:close/>
                      <a:moveTo>
                        <a:pt x="51556" y="22125"/>
                      </a:moveTo>
                      <a:cubicBezTo>
                        <a:pt x="51442" y="22125"/>
                        <a:pt x="51337" y="22059"/>
                        <a:pt x="51289" y="21955"/>
                      </a:cubicBezTo>
                      <a:cubicBezTo>
                        <a:pt x="51199" y="21781"/>
                        <a:pt x="51262" y="21568"/>
                        <a:pt x="51434" y="21471"/>
                      </a:cubicBezTo>
                      <a:lnTo>
                        <a:pt x="53131" y="20453"/>
                      </a:lnTo>
                      <a:cubicBezTo>
                        <a:pt x="53281" y="20366"/>
                        <a:pt x="53475" y="20414"/>
                        <a:pt x="53562" y="20564"/>
                      </a:cubicBezTo>
                      <a:cubicBezTo>
                        <a:pt x="53564" y="20569"/>
                        <a:pt x="53564" y="20572"/>
                        <a:pt x="53567" y="20574"/>
                      </a:cubicBezTo>
                      <a:cubicBezTo>
                        <a:pt x="53649" y="20744"/>
                        <a:pt x="53598" y="20947"/>
                        <a:pt x="53446" y="21059"/>
                      </a:cubicBezTo>
                      <a:lnTo>
                        <a:pt x="51725" y="22076"/>
                      </a:lnTo>
                      <a:close/>
                      <a:moveTo>
                        <a:pt x="54972" y="20089"/>
                      </a:moveTo>
                      <a:cubicBezTo>
                        <a:pt x="54858" y="20089"/>
                        <a:pt x="54754" y="20024"/>
                        <a:pt x="54706" y="19920"/>
                      </a:cubicBezTo>
                      <a:cubicBezTo>
                        <a:pt x="54616" y="19745"/>
                        <a:pt x="54679" y="19532"/>
                        <a:pt x="54851" y="19435"/>
                      </a:cubicBezTo>
                      <a:lnTo>
                        <a:pt x="56547" y="18417"/>
                      </a:lnTo>
                      <a:cubicBezTo>
                        <a:pt x="56681" y="18328"/>
                        <a:pt x="56862" y="18364"/>
                        <a:pt x="56949" y="18497"/>
                      </a:cubicBezTo>
                      <a:cubicBezTo>
                        <a:pt x="56964" y="18517"/>
                        <a:pt x="56976" y="18539"/>
                        <a:pt x="56983" y="18563"/>
                      </a:cubicBezTo>
                      <a:cubicBezTo>
                        <a:pt x="57063" y="18725"/>
                        <a:pt x="57012" y="18921"/>
                        <a:pt x="56862" y="19023"/>
                      </a:cubicBezTo>
                      <a:lnTo>
                        <a:pt x="55142" y="20041"/>
                      </a:lnTo>
                      <a:close/>
                      <a:moveTo>
                        <a:pt x="58389" y="18054"/>
                      </a:moveTo>
                      <a:cubicBezTo>
                        <a:pt x="58275" y="18054"/>
                        <a:pt x="58171" y="17989"/>
                        <a:pt x="58122" y="17884"/>
                      </a:cubicBezTo>
                      <a:cubicBezTo>
                        <a:pt x="58033" y="17710"/>
                        <a:pt x="58096" y="17497"/>
                        <a:pt x="58268" y="17400"/>
                      </a:cubicBezTo>
                      <a:lnTo>
                        <a:pt x="59964" y="16382"/>
                      </a:lnTo>
                      <a:cubicBezTo>
                        <a:pt x="60097" y="16292"/>
                        <a:pt x="60279" y="16329"/>
                        <a:pt x="60366" y="16462"/>
                      </a:cubicBezTo>
                      <a:cubicBezTo>
                        <a:pt x="60381" y="16481"/>
                        <a:pt x="60393" y="16503"/>
                        <a:pt x="60400" y="16527"/>
                      </a:cubicBezTo>
                      <a:cubicBezTo>
                        <a:pt x="60480" y="16690"/>
                        <a:pt x="60429" y="16886"/>
                        <a:pt x="60279" y="16988"/>
                      </a:cubicBezTo>
                      <a:lnTo>
                        <a:pt x="58558" y="18006"/>
                      </a:lnTo>
                      <a:close/>
                      <a:moveTo>
                        <a:pt x="61805" y="16019"/>
                      </a:moveTo>
                      <a:cubicBezTo>
                        <a:pt x="61694" y="16009"/>
                        <a:pt x="61595" y="15946"/>
                        <a:pt x="61539" y="15849"/>
                      </a:cubicBezTo>
                      <a:cubicBezTo>
                        <a:pt x="61449" y="15674"/>
                        <a:pt x="61512" y="15461"/>
                        <a:pt x="61684" y="15364"/>
                      </a:cubicBezTo>
                      <a:lnTo>
                        <a:pt x="63381" y="14347"/>
                      </a:lnTo>
                      <a:cubicBezTo>
                        <a:pt x="63514" y="14257"/>
                        <a:pt x="63696" y="14293"/>
                        <a:pt x="63783" y="14427"/>
                      </a:cubicBezTo>
                      <a:cubicBezTo>
                        <a:pt x="63797" y="14446"/>
                        <a:pt x="63809" y="14468"/>
                        <a:pt x="63817" y="14492"/>
                      </a:cubicBezTo>
                      <a:cubicBezTo>
                        <a:pt x="63938" y="14623"/>
                        <a:pt x="63938" y="14822"/>
                        <a:pt x="63817" y="14952"/>
                      </a:cubicBezTo>
                      <a:lnTo>
                        <a:pt x="62096" y="15970"/>
                      </a:lnTo>
                      <a:close/>
                      <a:moveTo>
                        <a:pt x="65222" y="13983"/>
                      </a:moveTo>
                      <a:cubicBezTo>
                        <a:pt x="65111" y="13973"/>
                        <a:pt x="65011" y="13910"/>
                        <a:pt x="64956" y="13813"/>
                      </a:cubicBezTo>
                      <a:cubicBezTo>
                        <a:pt x="64866" y="13639"/>
                        <a:pt x="64929" y="13426"/>
                        <a:pt x="65101" y="13329"/>
                      </a:cubicBezTo>
                      <a:lnTo>
                        <a:pt x="66797" y="12311"/>
                      </a:lnTo>
                      <a:cubicBezTo>
                        <a:pt x="66950" y="12229"/>
                        <a:pt x="67141" y="12284"/>
                        <a:pt x="67224" y="12437"/>
                      </a:cubicBezTo>
                      <a:cubicBezTo>
                        <a:pt x="67229" y="12444"/>
                        <a:pt x="67231" y="12449"/>
                        <a:pt x="67233" y="12456"/>
                      </a:cubicBezTo>
                      <a:cubicBezTo>
                        <a:pt x="67325" y="12616"/>
                        <a:pt x="67272" y="12822"/>
                        <a:pt x="67112" y="12917"/>
                      </a:cubicBezTo>
                      <a:lnTo>
                        <a:pt x="65392" y="13935"/>
                      </a:lnTo>
                      <a:close/>
                      <a:moveTo>
                        <a:pt x="68639" y="11948"/>
                      </a:moveTo>
                      <a:cubicBezTo>
                        <a:pt x="68527" y="11938"/>
                        <a:pt x="68428" y="11875"/>
                        <a:pt x="68372" y="11778"/>
                      </a:cubicBezTo>
                      <a:cubicBezTo>
                        <a:pt x="68283" y="11604"/>
                        <a:pt x="68346" y="11390"/>
                        <a:pt x="68518" y="11293"/>
                      </a:cubicBezTo>
                      <a:lnTo>
                        <a:pt x="70214" y="10276"/>
                      </a:lnTo>
                      <a:cubicBezTo>
                        <a:pt x="70366" y="10193"/>
                        <a:pt x="70558" y="10249"/>
                        <a:pt x="70640" y="10402"/>
                      </a:cubicBezTo>
                      <a:cubicBezTo>
                        <a:pt x="70645" y="10409"/>
                        <a:pt x="70648" y="10414"/>
                        <a:pt x="70650" y="10421"/>
                      </a:cubicBezTo>
                      <a:cubicBezTo>
                        <a:pt x="70771" y="10552"/>
                        <a:pt x="70771" y="10751"/>
                        <a:pt x="70650" y="10881"/>
                      </a:cubicBezTo>
                      <a:lnTo>
                        <a:pt x="68930" y="11899"/>
                      </a:lnTo>
                      <a:cubicBezTo>
                        <a:pt x="68852" y="11991"/>
                        <a:pt x="68716" y="12013"/>
                        <a:pt x="68615" y="11948"/>
                      </a:cubicBezTo>
                      <a:close/>
                      <a:moveTo>
                        <a:pt x="72055" y="9912"/>
                      </a:moveTo>
                      <a:cubicBezTo>
                        <a:pt x="71944" y="9902"/>
                        <a:pt x="71845" y="9839"/>
                        <a:pt x="71789" y="9743"/>
                      </a:cubicBezTo>
                      <a:cubicBezTo>
                        <a:pt x="71699" y="9568"/>
                        <a:pt x="71762" y="9355"/>
                        <a:pt x="71934" y="9258"/>
                      </a:cubicBezTo>
                      <a:lnTo>
                        <a:pt x="73631" y="8240"/>
                      </a:lnTo>
                      <a:cubicBezTo>
                        <a:pt x="73783" y="8158"/>
                        <a:pt x="73975" y="8214"/>
                        <a:pt x="74057" y="8366"/>
                      </a:cubicBezTo>
                      <a:cubicBezTo>
                        <a:pt x="74062" y="8373"/>
                        <a:pt x="74064" y="8378"/>
                        <a:pt x="74067" y="8386"/>
                      </a:cubicBezTo>
                      <a:cubicBezTo>
                        <a:pt x="74159" y="8545"/>
                        <a:pt x="74105" y="8751"/>
                        <a:pt x="73946" y="8846"/>
                      </a:cubicBezTo>
                      <a:lnTo>
                        <a:pt x="72225" y="9864"/>
                      </a:lnTo>
                      <a:cubicBezTo>
                        <a:pt x="72177" y="9900"/>
                        <a:pt x="72116" y="9917"/>
                        <a:pt x="72055" y="9912"/>
                      </a:cubicBezTo>
                      <a:close/>
                      <a:moveTo>
                        <a:pt x="75472" y="7877"/>
                      </a:moveTo>
                      <a:cubicBezTo>
                        <a:pt x="75358" y="7877"/>
                        <a:pt x="75254" y="7811"/>
                        <a:pt x="75206" y="7707"/>
                      </a:cubicBezTo>
                      <a:cubicBezTo>
                        <a:pt x="75118" y="7542"/>
                        <a:pt x="75181" y="7336"/>
                        <a:pt x="75346" y="7249"/>
                      </a:cubicBezTo>
                      <a:cubicBezTo>
                        <a:pt x="75348" y="7249"/>
                        <a:pt x="75348" y="7247"/>
                        <a:pt x="75351" y="7247"/>
                      </a:cubicBezTo>
                      <a:lnTo>
                        <a:pt x="77047" y="6229"/>
                      </a:lnTo>
                      <a:cubicBezTo>
                        <a:pt x="77154" y="6108"/>
                        <a:pt x="77338" y="6098"/>
                        <a:pt x="77457" y="6202"/>
                      </a:cubicBezTo>
                      <a:cubicBezTo>
                        <a:pt x="77466" y="6212"/>
                        <a:pt x="77476" y="6219"/>
                        <a:pt x="77483" y="6229"/>
                      </a:cubicBezTo>
                      <a:cubicBezTo>
                        <a:pt x="77575" y="6389"/>
                        <a:pt x="77522" y="6595"/>
                        <a:pt x="77362" y="6689"/>
                      </a:cubicBezTo>
                      <a:lnTo>
                        <a:pt x="75642" y="7707"/>
                      </a:lnTo>
                      <a:cubicBezTo>
                        <a:pt x="75620" y="7789"/>
                        <a:pt x="75555" y="7855"/>
                        <a:pt x="75472" y="7877"/>
                      </a:cubicBezTo>
                      <a:close/>
                      <a:moveTo>
                        <a:pt x="78889" y="5841"/>
                      </a:moveTo>
                      <a:cubicBezTo>
                        <a:pt x="78775" y="5841"/>
                        <a:pt x="78671" y="5776"/>
                        <a:pt x="78622" y="5672"/>
                      </a:cubicBezTo>
                      <a:cubicBezTo>
                        <a:pt x="78535" y="5507"/>
                        <a:pt x="78598" y="5301"/>
                        <a:pt x="78763" y="5214"/>
                      </a:cubicBezTo>
                      <a:cubicBezTo>
                        <a:pt x="78765" y="5214"/>
                        <a:pt x="78765" y="5211"/>
                        <a:pt x="78768" y="5211"/>
                      </a:cubicBezTo>
                      <a:lnTo>
                        <a:pt x="80464" y="4194"/>
                      </a:lnTo>
                      <a:cubicBezTo>
                        <a:pt x="80570" y="4072"/>
                        <a:pt x="80755" y="4063"/>
                        <a:pt x="80873" y="4167"/>
                      </a:cubicBezTo>
                      <a:cubicBezTo>
                        <a:pt x="80883" y="4177"/>
                        <a:pt x="80893" y="4184"/>
                        <a:pt x="80900" y="4194"/>
                      </a:cubicBezTo>
                      <a:cubicBezTo>
                        <a:pt x="80992" y="4353"/>
                        <a:pt x="80939" y="4559"/>
                        <a:pt x="80779" y="4654"/>
                      </a:cubicBezTo>
                      <a:lnTo>
                        <a:pt x="79058" y="5672"/>
                      </a:lnTo>
                      <a:cubicBezTo>
                        <a:pt x="79090" y="5798"/>
                        <a:pt x="79015" y="5926"/>
                        <a:pt x="78889" y="5962"/>
                      </a:cubicBezTo>
                      <a:close/>
                      <a:moveTo>
                        <a:pt x="82305" y="3806"/>
                      </a:moveTo>
                      <a:cubicBezTo>
                        <a:pt x="82192" y="3806"/>
                        <a:pt x="82087" y="3740"/>
                        <a:pt x="82039" y="3636"/>
                      </a:cubicBezTo>
                      <a:cubicBezTo>
                        <a:pt x="81964" y="3469"/>
                        <a:pt x="82027" y="3270"/>
                        <a:pt x="82184" y="3176"/>
                      </a:cubicBezTo>
                      <a:lnTo>
                        <a:pt x="83880" y="2158"/>
                      </a:lnTo>
                      <a:cubicBezTo>
                        <a:pt x="83987" y="2037"/>
                        <a:pt x="84171" y="2027"/>
                        <a:pt x="84290" y="2131"/>
                      </a:cubicBezTo>
                      <a:cubicBezTo>
                        <a:pt x="84300" y="2141"/>
                        <a:pt x="84309" y="2148"/>
                        <a:pt x="84317" y="2158"/>
                      </a:cubicBezTo>
                      <a:cubicBezTo>
                        <a:pt x="84409" y="2318"/>
                        <a:pt x="84355" y="2524"/>
                        <a:pt x="84195" y="2618"/>
                      </a:cubicBezTo>
                      <a:lnTo>
                        <a:pt x="82475" y="3636"/>
                      </a:lnTo>
                      <a:cubicBezTo>
                        <a:pt x="82453" y="3719"/>
                        <a:pt x="82388" y="3784"/>
                        <a:pt x="82305" y="3806"/>
                      </a:cubicBezTo>
                      <a:close/>
                      <a:moveTo>
                        <a:pt x="85722" y="1770"/>
                      </a:moveTo>
                      <a:cubicBezTo>
                        <a:pt x="85608" y="1770"/>
                        <a:pt x="85504" y="1705"/>
                        <a:pt x="85456" y="1601"/>
                      </a:cubicBezTo>
                      <a:cubicBezTo>
                        <a:pt x="85361" y="1434"/>
                        <a:pt x="85414" y="1220"/>
                        <a:pt x="85577" y="1116"/>
                      </a:cubicBezTo>
                      <a:lnTo>
                        <a:pt x="87273" y="98"/>
                      </a:lnTo>
                      <a:cubicBezTo>
                        <a:pt x="87379" y="-23"/>
                        <a:pt x="87564" y="-32"/>
                        <a:pt x="87682" y="72"/>
                      </a:cubicBezTo>
                      <a:cubicBezTo>
                        <a:pt x="87692" y="81"/>
                        <a:pt x="87702" y="89"/>
                        <a:pt x="87709" y="98"/>
                      </a:cubicBezTo>
                      <a:cubicBezTo>
                        <a:pt x="87801" y="258"/>
                        <a:pt x="87748" y="464"/>
                        <a:pt x="87588" y="559"/>
                      </a:cubicBezTo>
                      <a:lnTo>
                        <a:pt x="85867" y="1577"/>
                      </a:lnTo>
                      <a:cubicBezTo>
                        <a:pt x="85870" y="1666"/>
                        <a:pt x="85809" y="1749"/>
                        <a:pt x="85722" y="1770"/>
                      </a:cubicBezTo>
                      <a:close/>
                    </a:path>
                  </a:pathLst>
                </a:custGeom>
                <a:solidFill>
                  <a:srgbClr val="E0E0E0"/>
                </a:solidFill>
                <a:ln w="2419" cap="flat">
                  <a:noFill/>
                  <a:prstDash val="solid"/>
                  <a:miter/>
                </a:ln>
              </p:spPr>
              <p:txBody>
                <a:bodyPr rtlCol="0" anchor="ctr"/>
                <a:lstStyle/>
                <a:p>
                  <a:endParaRPr lang="en-US"/>
                </a:p>
              </p:txBody>
            </p:sp>
            <p:sp>
              <p:nvSpPr>
                <p:cNvPr id="1702" name="Freeform: Shape 1701">
                  <a:extLst>
                    <a:ext uri="{FF2B5EF4-FFF2-40B4-BE49-F238E27FC236}">
                      <a16:creationId xmlns="" xmlns:a16="http://schemas.microsoft.com/office/drawing/2014/main" id="{4A0395A3-0988-43D8-B550-D94A0FEDC9BE}"/>
                    </a:ext>
                  </a:extLst>
                </p:cNvPr>
                <p:cNvSpPr/>
                <p:nvPr/>
              </p:nvSpPr>
              <p:spPr>
                <a:xfrm>
                  <a:off x="5300334" y="4171417"/>
                  <a:ext cx="1511" cy="1198"/>
                </a:xfrm>
                <a:custGeom>
                  <a:avLst/>
                  <a:gdLst>
                    <a:gd name="connsiteX0" fmla="*/ 298 w 1511"/>
                    <a:gd name="connsiteY0" fmla="*/ 1195 h 1198"/>
                    <a:gd name="connsiteX1" fmla="*/ 32 w 1511"/>
                    <a:gd name="connsiteY1" fmla="*/ 1025 h 1198"/>
                    <a:gd name="connsiteX2" fmla="*/ 177 w 1511"/>
                    <a:gd name="connsiteY2" fmla="*/ 565 h 1198"/>
                    <a:gd name="connsiteX3" fmla="*/ 1025 w 1511"/>
                    <a:gd name="connsiteY3" fmla="*/ 32 h 1198"/>
                    <a:gd name="connsiteX4" fmla="*/ 1485 w 1511"/>
                    <a:gd name="connsiteY4" fmla="*/ 177 h 1198"/>
                    <a:gd name="connsiteX5" fmla="*/ 1340 w 1511"/>
                    <a:gd name="connsiteY5" fmla="*/ 637 h 1198"/>
                    <a:gd name="connsiteX6" fmla="*/ 468 w 1511"/>
                    <a:gd name="connsiteY6" fmla="*/ 1146 h 1198"/>
                    <a:gd name="connsiteX7" fmla="*/ 298 w 1511"/>
                    <a:gd name="connsiteY7" fmla="*/ 1195 h 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1" h="1198">
                      <a:moveTo>
                        <a:pt x="298" y="1195"/>
                      </a:moveTo>
                      <a:cubicBezTo>
                        <a:pt x="184" y="1195"/>
                        <a:pt x="80" y="1129"/>
                        <a:pt x="32" y="1025"/>
                      </a:cubicBezTo>
                      <a:cubicBezTo>
                        <a:pt x="-44" y="858"/>
                        <a:pt x="19" y="659"/>
                        <a:pt x="177" y="565"/>
                      </a:cubicBezTo>
                      <a:lnTo>
                        <a:pt x="1025" y="32"/>
                      </a:lnTo>
                      <a:cubicBezTo>
                        <a:pt x="1192" y="-44"/>
                        <a:pt x="1391" y="19"/>
                        <a:pt x="1485" y="177"/>
                      </a:cubicBezTo>
                      <a:cubicBezTo>
                        <a:pt x="1551" y="347"/>
                        <a:pt x="1490" y="536"/>
                        <a:pt x="1340" y="637"/>
                      </a:cubicBezTo>
                      <a:lnTo>
                        <a:pt x="468" y="1146"/>
                      </a:lnTo>
                      <a:cubicBezTo>
                        <a:pt x="422" y="1190"/>
                        <a:pt x="359" y="1207"/>
                        <a:pt x="298" y="1195"/>
                      </a:cubicBezTo>
                      <a:close/>
                    </a:path>
                  </a:pathLst>
                </a:custGeom>
                <a:solidFill>
                  <a:srgbClr val="E0E0E0"/>
                </a:solidFill>
                <a:ln w="2419" cap="flat">
                  <a:noFill/>
                  <a:prstDash val="solid"/>
                  <a:miter/>
                </a:ln>
              </p:spPr>
              <p:txBody>
                <a:bodyPr rtlCol="0" anchor="ctr"/>
                <a:lstStyle/>
                <a:p>
                  <a:endParaRPr lang="en-US"/>
                </a:p>
              </p:txBody>
            </p:sp>
            <p:sp>
              <p:nvSpPr>
                <p:cNvPr id="1703" name="Freeform: Shape 1702">
                  <a:extLst>
                    <a:ext uri="{FF2B5EF4-FFF2-40B4-BE49-F238E27FC236}">
                      <a16:creationId xmlns="" xmlns:a16="http://schemas.microsoft.com/office/drawing/2014/main" id="{7928D8B9-DA87-43C7-A633-407CD4B2B6EE}"/>
                    </a:ext>
                  </a:extLst>
                </p:cNvPr>
                <p:cNvSpPr/>
                <p:nvPr/>
              </p:nvSpPr>
              <p:spPr>
                <a:xfrm>
                  <a:off x="5209884" y="4137839"/>
                  <a:ext cx="91668" cy="101627"/>
                </a:xfrm>
                <a:custGeom>
                  <a:avLst/>
                  <a:gdLst>
                    <a:gd name="connsiteX0" fmla="*/ 0 w 91668"/>
                    <a:gd name="connsiteY0" fmla="*/ 88881 h 101627"/>
                    <a:gd name="connsiteX1" fmla="*/ 8045 w 91668"/>
                    <a:gd name="connsiteY1" fmla="*/ 76039 h 101627"/>
                    <a:gd name="connsiteX2" fmla="*/ 18319 w 91668"/>
                    <a:gd name="connsiteY2" fmla="*/ 74706 h 101627"/>
                    <a:gd name="connsiteX3" fmla="*/ 26849 w 91668"/>
                    <a:gd name="connsiteY3" fmla="*/ 63099 h 101627"/>
                    <a:gd name="connsiteX4" fmla="*/ 36420 w 91668"/>
                    <a:gd name="connsiteY4" fmla="*/ 61233 h 101627"/>
                    <a:gd name="connsiteX5" fmla="*/ 45531 w 91668"/>
                    <a:gd name="connsiteY5" fmla="*/ 43035 h 101627"/>
                    <a:gd name="connsiteX6" fmla="*/ 54909 w 91668"/>
                    <a:gd name="connsiteY6" fmla="*/ 52025 h 101627"/>
                    <a:gd name="connsiteX7" fmla="*/ 64844 w 91668"/>
                    <a:gd name="connsiteY7" fmla="*/ 26291 h 101627"/>
                    <a:gd name="connsiteX8" fmla="*/ 74100 w 91668"/>
                    <a:gd name="connsiteY8" fmla="*/ 32737 h 101627"/>
                    <a:gd name="connsiteX9" fmla="*/ 83017 w 91668"/>
                    <a:gd name="connsiteY9" fmla="*/ 0 h 101627"/>
                    <a:gd name="connsiteX10" fmla="*/ 91668 w 91668"/>
                    <a:gd name="connsiteY10" fmla="*/ 7681 h 101627"/>
                    <a:gd name="connsiteX11" fmla="*/ 91620 w 91668"/>
                    <a:gd name="connsiteY11" fmla="*/ 47058 h 101627"/>
                    <a:gd name="connsiteX12" fmla="*/ 145 w 91668"/>
                    <a:gd name="connsiteY12" fmla="*/ 101627 h 101627"/>
                    <a:gd name="connsiteX13" fmla="*/ 0 w 91668"/>
                    <a:gd name="connsiteY13" fmla="*/ 88881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668" h="101627">
                      <a:moveTo>
                        <a:pt x="0" y="88881"/>
                      </a:moveTo>
                      <a:lnTo>
                        <a:pt x="8045" y="76039"/>
                      </a:lnTo>
                      <a:lnTo>
                        <a:pt x="18319" y="74706"/>
                      </a:lnTo>
                      <a:lnTo>
                        <a:pt x="26849" y="63099"/>
                      </a:lnTo>
                      <a:lnTo>
                        <a:pt x="36420" y="61233"/>
                      </a:lnTo>
                      <a:lnTo>
                        <a:pt x="45531" y="43035"/>
                      </a:lnTo>
                      <a:lnTo>
                        <a:pt x="54909" y="52025"/>
                      </a:lnTo>
                      <a:lnTo>
                        <a:pt x="64844" y="26291"/>
                      </a:lnTo>
                      <a:lnTo>
                        <a:pt x="74100" y="32737"/>
                      </a:lnTo>
                      <a:lnTo>
                        <a:pt x="83017" y="0"/>
                      </a:lnTo>
                      <a:lnTo>
                        <a:pt x="91668" y="7681"/>
                      </a:lnTo>
                      <a:lnTo>
                        <a:pt x="91620" y="47058"/>
                      </a:lnTo>
                      <a:lnTo>
                        <a:pt x="145" y="101627"/>
                      </a:lnTo>
                      <a:lnTo>
                        <a:pt x="0" y="88881"/>
                      </a:lnTo>
                      <a:close/>
                    </a:path>
                  </a:pathLst>
                </a:custGeom>
                <a:solidFill>
                  <a:srgbClr val="BA68C8">
                    <a:alpha val="20000"/>
                  </a:srgbClr>
                </a:solidFill>
                <a:ln w="2419" cap="flat">
                  <a:noFill/>
                  <a:prstDash val="solid"/>
                  <a:miter/>
                </a:ln>
              </p:spPr>
              <p:txBody>
                <a:bodyPr rtlCol="0" anchor="ctr"/>
                <a:lstStyle/>
                <a:p>
                  <a:endParaRPr lang="en-US"/>
                </a:p>
              </p:txBody>
            </p:sp>
            <p:sp>
              <p:nvSpPr>
                <p:cNvPr id="1704" name="Freeform: Shape 1703">
                  <a:extLst>
                    <a:ext uri="{FF2B5EF4-FFF2-40B4-BE49-F238E27FC236}">
                      <a16:creationId xmlns="" xmlns:a16="http://schemas.microsoft.com/office/drawing/2014/main" id="{9BBED53E-0264-42D5-BEF8-3983C094D40C}"/>
                    </a:ext>
                  </a:extLst>
                </p:cNvPr>
                <p:cNvSpPr/>
                <p:nvPr/>
              </p:nvSpPr>
              <p:spPr>
                <a:xfrm>
                  <a:off x="5217589" y="4214508"/>
                  <a:ext cx="632" cy="20475"/>
                </a:xfrm>
                <a:custGeom>
                  <a:avLst/>
                  <a:gdLst>
                    <a:gd name="connsiteX0" fmla="*/ 292 w 632"/>
                    <a:gd name="connsiteY0" fmla="*/ 20476 h 20475"/>
                    <a:gd name="connsiteX1" fmla="*/ 1 w 632"/>
                    <a:gd name="connsiteY1" fmla="*/ 20185 h 20475"/>
                    <a:gd name="connsiteX2" fmla="*/ 1 w 632"/>
                    <a:gd name="connsiteY2" fmla="*/ 20161 h 20475"/>
                    <a:gd name="connsiteX3" fmla="*/ 1 w 632"/>
                    <a:gd name="connsiteY3" fmla="*/ 18852 h 20475"/>
                    <a:gd name="connsiteX4" fmla="*/ 292 w 632"/>
                    <a:gd name="connsiteY4" fmla="*/ 18513 h 20475"/>
                    <a:gd name="connsiteX5" fmla="*/ 316 w 632"/>
                    <a:gd name="connsiteY5" fmla="*/ 18513 h 20475"/>
                    <a:gd name="connsiteX6" fmla="*/ 607 w 632"/>
                    <a:gd name="connsiteY6" fmla="*/ 18804 h 20475"/>
                    <a:gd name="connsiteX7" fmla="*/ 607 w 632"/>
                    <a:gd name="connsiteY7" fmla="*/ 18828 h 20475"/>
                    <a:gd name="connsiteX8" fmla="*/ 607 w 632"/>
                    <a:gd name="connsiteY8" fmla="*/ 20064 h 20475"/>
                    <a:gd name="connsiteX9" fmla="*/ 316 w 632"/>
                    <a:gd name="connsiteY9" fmla="*/ 20403 h 20475"/>
                    <a:gd name="connsiteX10" fmla="*/ 292 w 632"/>
                    <a:gd name="connsiteY10" fmla="*/ 20403 h 20475"/>
                    <a:gd name="connsiteX11" fmla="*/ 292 w 632"/>
                    <a:gd name="connsiteY11" fmla="*/ 17834 h 20475"/>
                    <a:gd name="connsiteX12" fmla="*/ 1 w 632"/>
                    <a:gd name="connsiteY12" fmla="*/ 17544 h 20475"/>
                    <a:gd name="connsiteX13" fmla="*/ 1 w 632"/>
                    <a:gd name="connsiteY13" fmla="*/ 17519 h 20475"/>
                    <a:gd name="connsiteX14" fmla="*/ 1 w 632"/>
                    <a:gd name="connsiteY14" fmla="*/ 16187 h 20475"/>
                    <a:gd name="connsiteX15" fmla="*/ 316 w 632"/>
                    <a:gd name="connsiteY15" fmla="*/ 15847 h 20475"/>
                    <a:gd name="connsiteX16" fmla="*/ 607 w 632"/>
                    <a:gd name="connsiteY16" fmla="*/ 16138 h 20475"/>
                    <a:gd name="connsiteX17" fmla="*/ 607 w 632"/>
                    <a:gd name="connsiteY17" fmla="*/ 16162 h 20475"/>
                    <a:gd name="connsiteX18" fmla="*/ 607 w 632"/>
                    <a:gd name="connsiteY18" fmla="*/ 17495 h 20475"/>
                    <a:gd name="connsiteX19" fmla="*/ 318 w 632"/>
                    <a:gd name="connsiteY19" fmla="*/ 17834 h 20475"/>
                    <a:gd name="connsiteX20" fmla="*/ 316 w 632"/>
                    <a:gd name="connsiteY20" fmla="*/ 17834 h 20475"/>
                    <a:gd name="connsiteX21" fmla="*/ 292 w 632"/>
                    <a:gd name="connsiteY21" fmla="*/ 15193 h 20475"/>
                    <a:gd name="connsiteX22" fmla="*/ 1 w 632"/>
                    <a:gd name="connsiteY22" fmla="*/ 14902 h 20475"/>
                    <a:gd name="connsiteX23" fmla="*/ 1 w 632"/>
                    <a:gd name="connsiteY23" fmla="*/ 14878 h 20475"/>
                    <a:gd name="connsiteX24" fmla="*/ 1 w 632"/>
                    <a:gd name="connsiteY24" fmla="*/ 13545 h 20475"/>
                    <a:gd name="connsiteX25" fmla="*/ 316 w 632"/>
                    <a:gd name="connsiteY25" fmla="*/ 13206 h 20475"/>
                    <a:gd name="connsiteX26" fmla="*/ 631 w 632"/>
                    <a:gd name="connsiteY26" fmla="*/ 13521 h 20475"/>
                    <a:gd name="connsiteX27" fmla="*/ 631 w 632"/>
                    <a:gd name="connsiteY27" fmla="*/ 14854 h 20475"/>
                    <a:gd name="connsiteX28" fmla="*/ 316 w 632"/>
                    <a:gd name="connsiteY28" fmla="*/ 15193 h 20475"/>
                    <a:gd name="connsiteX29" fmla="*/ 292 w 632"/>
                    <a:gd name="connsiteY29" fmla="*/ 12552 h 20475"/>
                    <a:gd name="connsiteX30" fmla="*/ 1 w 632"/>
                    <a:gd name="connsiteY30" fmla="*/ 12237 h 20475"/>
                    <a:gd name="connsiteX31" fmla="*/ 1 w 632"/>
                    <a:gd name="connsiteY31" fmla="*/ 10904 h 20475"/>
                    <a:gd name="connsiteX32" fmla="*/ 316 w 632"/>
                    <a:gd name="connsiteY32" fmla="*/ 10565 h 20475"/>
                    <a:gd name="connsiteX33" fmla="*/ 631 w 632"/>
                    <a:gd name="connsiteY33" fmla="*/ 10880 h 20475"/>
                    <a:gd name="connsiteX34" fmla="*/ 631 w 632"/>
                    <a:gd name="connsiteY34" fmla="*/ 12213 h 20475"/>
                    <a:gd name="connsiteX35" fmla="*/ 316 w 632"/>
                    <a:gd name="connsiteY35" fmla="*/ 12552 h 20475"/>
                    <a:gd name="connsiteX36" fmla="*/ 292 w 632"/>
                    <a:gd name="connsiteY36" fmla="*/ 9911 h 20475"/>
                    <a:gd name="connsiteX37" fmla="*/ 1 w 632"/>
                    <a:gd name="connsiteY37" fmla="*/ 9596 h 20475"/>
                    <a:gd name="connsiteX38" fmla="*/ 1 w 632"/>
                    <a:gd name="connsiteY38" fmla="*/ 8263 h 20475"/>
                    <a:gd name="connsiteX39" fmla="*/ 316 w 632"/>
                    <a:gd name="connsiteY39" fmla="*/ 7924 h 20475"/>
                    <a:gd name="connsiteX40" fmla="*/ 631 w 632"/>
                    <a:gd name="connsiteY40" fmla="*/ 8239 h 20475"/>
                    <a:gd name="connsiteX41" fmla="*/ 631 w 632"/>
                    <a:gd name="connsiteY41" fmla="*/ 9571 h 20475"/>
                    <a:gd name="connsiteX42" fmla="*/ 316 w 632"/>
                    <a:gd name="connsiteY42" fmla="*/ 9911 h 20475"/>
                    <a:gd name="connsiteX43" fmla="*/ 292 w 632"/>
                    <a:gd name="connsiteY43" fmla="*/ 7269 h 20475"/>
                    <a:gd name="connsiteX44" fmla="*/ 1 w 632"/>
                    <a:gd name="connsiteY44" fmla="*/ 6954 h 20475"/>
                    <a:gd name="connsiteX45" fmla="*/ 1 w 632"/>
                    <a:gd name="connsiteY45" fmla="*/ 5525 h 20475"/>
                    <a:gd name="connsiteX46" fmla="*/ 289 w 632"/>
                    <a:gd name="connsiteY46" fmla="*/ 5186 h 20475"/>
                    <a:gd name="connsiteX47" fmla="*/ 292 w 632"/>
                    <a:gd name="connsiteY47" fmla="*/ 5186 h 20475"/>
                    <a:gd name="connsiteX48" fmla="*/ 607 w 632"/>
                    <a:gd name="connsiteY48" fmla="*/ 5501 h 20475"/>
                    <a:gd name="connsiteX49" fmla="*/ 607 w 632"/>
                    <a:gd name="connsiteY49" fmla="*/ 6833 h 20475"/>
                    <a:gd name="connsiteX50" fmla="*/ 292 w 632"/>
                    <a:gd name="connsiteY50" fmla="*/ 7173 h 20475"/>
                    <a:gd name="connsiteX51" fmla="*/ 292 w 632"/>
                    <a:gd name="connsiteY51" fmla="*/ 4604 h 20475"/>
                    <a:gd name="connsiteX52" fmla="*/ 1 w 632"/>
                    <a:gd name="connsiteY52" fmla="*/ 4313 h 20475"/>
                    <a:gd name="connsiteX53" fmla="*/ 1 w 632"/>
                    <a:gd name="connsiteY53" fmla="*/ 4289 h 20475"/>
                    <a:gd name="connsiteX54" fmla="*/ 1 w 632"/>
                    <a:gd name="connsiteY54" fmla="*/ 3102 h 20475"/>
                    <a:gd name="connsiteX55" fmla="*/ 292 w 632"/>
                    <a:gd name="connsiteY55" fmla="*/ 2762 h 20475"/>
                    <a:gd name="connsiteX56" fmla="*/ 316 w 632"/>
                    <a:gd name="connsiteY56" fmla="*/ 2762 h 20475"/>
                    <a:gd name="connsiteX57" fmla="*/ 607 w 632"/>
                    <a:gd name="connsiteY57" fmla="*/ 3053 h 20475"/>
                    <a:gd name="connsiteX58" fmla="*/ 607 w 632"/>
                    <a:gd name="connsiteY58" fmla="*/ 3077 h 20475"/>
                    <a:gd name="connsiteX59" fmla="*/ 607 w 632"/>
                    <a:gd name="connsiteY59" fmla="*/ 4386 h 20475"/>
                    <a:gd name="connsiteX60" fmla="*/ 316 w 632"/>
                    <a:gd name="connsiteY60" fmla="*/ 4725 h 20475"/>
                    <a:gd name="connsiteX61" fmla="*/ 292 w 632"/>
                    <a:gd name="connsiteY61" fmla="*/ 4725 h 20475"/>
                    <a:gd name="connsiteX62" fmla="*/ 292 w 632"/>
                    <a:gd name="connsiteY62" fmla="*/ 1963 h 20475"/>
                    <a:gd name="connsiteX63" fmla="*/ 1 w 632"/>
                    <a:gd name="connsiteY63" fmla="*/ 1672 h 20475"/>
                    <a:gd name="connsiteX64" fmla="*/ 1 w 632"/>
                    <a:gd name="connsiteY64" fmla="*/ 1648 h 20475"/>
                    <a:gd name="connsiteX65" fmla="*/ 1 w 632"/>
                    <a:gd name="connsiteY65" fmla="*/ 339 h 20475"/>
                    <a:gd name="connsiteX66" fmla="*/ 292 w 632"/>
                    <a:gd name="connsiteY66" fmla="*/ 0 h 20475"/>
                    <a:gd name="connsiteX67" fmla="*/ 316 w 632"/>
                    <a:gd name="connsiteY67" fmla="*/ 0 h 20475"/>
                    <a:gd name="connsiteX68" fmla="*/ 631 w 632"/>
                    <a:gd name="connsiteY68" fmla="*/ 315 h 20475"/>
                    <a:gd name="connsiteX69" fmla="*/ 631 w 632"/>
                    <a:gd name="connsiteY69" fmla="*/ 1624 h 20475"/>
                    <a:gd name="connsiteX70" fmla="*/ 343 w 632"/>
                    <a:gd name="connsiteY70" fmla="*/ 1963 h 20475"/>
                    <a:gd name="connsiteX71" fmla="*/ 340 w 632"/>
                    <a:gd name="connsiteY71" fmla="*/ 1963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32" h="20475">
                      <a:moveTo>
                        <a:pt x="292" y="20476"/>
                      </a:moveTo>
                      <a:cubicBezTo>
                        <a:pt x="132" y="20476"/>
                        <a:pt x="1" y="20347"/>
                        <a:pt x="1" y="20185"/>
                      </a:cubicBezTo>
                      <a:cubicBezTo>
                        <a:pt x="1" y="20178"/>
                        <a:pt x="1" y="20168"/>
                        <a:pt x="1" y="20161"/>
                      </a:cubicBezTo>
                      <a:lnTo>
                        <a:pt x="1" y="18852"/>
                      </a:lnTo>
                      <a:cubicBezTo>
                        <a:pt x="-13" y="18678"/>
                        <a:pt x="117" y="18527"/>
                        <a:pt x="292" y="18513"/>
                      </a:cubicBezTo>
                      <a:cubicBezTo>
                        <a:pt x="299" y="18513"/>
                        <a:pt x="309" y="18513"/>
                        <a:pt x="316" y="18513"/>
                      </a:cubicBezTo>
                      <a:cubicBezTo>
                        <a:pt x="476" y="18513"/>
                        <a:pt x="607" y="18641"/>
                        <a:pt x="607" y="18804"/>
                      </a:cubicBezTo>
                      <a:cubicBezTo>
                        <a:pt x="607" y="18811"/>
                        <a:pt x="607" y="18821"/>
                        <a:pt x="607" y="18828"/>
                      </a:cubicBezTo>
                      <a:lnTo>
                        <a:pt x="607" y="20064"/>
                      </a:lnTo>
                      <a:cubicBezTo>
                        <a:pt x="621" y="20238"/>
                        <a:pt x="491" y="20388"/>
                        <a:pt x="316" y="20403"/>
                      </a:cubicBezTo>
                      <a:cubicBezTo>
                        <a:pt x="309" y="20403"/>
                        <a:pt x="299" y="20403"/>
                        <a:pt x="292" y="20403"/>
                      </a:cubicBezTo>
                      <a:close/>
                      <a:moveTo>
                        <a:pt x="292" y="17834"/>
                      </a:moveTo>
                      <a:cubicBezTo>
                        <a:pt x="132" y="17834"/>
                        <a:pt x="1" y="17706"/>
                        <a:pt x="1" y="17544"/>
                      </a:cubicBezTo>
                      <a:cubicBezTo>
                        <a:pt x="1" y="17536"/>
                        <a:pt x="1" y="17527"/>
                        <a:pt x="1" y="17519"/>
                      </a:cubicBezTo>
                      <a:lnTo>
                        <a:pt x="1" y="16187"/>
                      </a:lnTo>
                      <a:cubicBezTo>
                        <a:pt x="11" y="16012"/>
                        <a:pt x="144" y="15869"/>
                        <a:pt x="316" y="15847"/>
                      </a:cubicBezTo>
                      <a:cubicBezTo>
                        <a:pt x="476" y="15847"/>
                        <a:pt x="607" y="15976"/>
                        <a:pt x="607" y="16138"/>
                      </a:cubicBezTo>
                      <a:cubicBezTo>
                        <a:pt x="607" y="16145"/>
                        <a:pt x="607" y="16155"/>
                        <a:pt x="607" y="16162"/>
                      </a:cubicBezTo>
                      <a:lnTo>
                        <a:pt x="607" y="17495"/>
                      </a:lnTo>
                      <a:cubicBezTo>
                        <a:pt x="621" y="17670"/>
                        <a:pt x="491" y="17820"/>
                        <a:pt x="318" y="17834"/>
                      </a:cubicBezTo>
                      <a:cubicBezTo>
                        <a:pt x="318" y="17834"/>
                        <a:pt x="316" y="17834"/>
                        <a:pt x="316" y="17834"/>
                      </a:cubicBezTo>
                      <a:close/>
                      <a:moveTo>
                        <a:pt x="292" y="15193"/>
                      </a:moveTo>
                      <a:cubicBezTo>
                        <a:pt x="132" y="15193"/>
                        <a:pt x="1" y="15065"/>
                        <a:pt x="1" y="14902"/>
                      </a:cubicBezTo>
                      <a:cubicBezTo>
                        <a:pt x="1" y="14895"/>
                        <a:pt x="1" y="14885"/>
                        <a:pt x="1" y="14878"/>
                      </a:cubicBezTo>
                      <a:lnTo>
                        <a:pt x="1" y="13545"/>
                      </a:lnTo>
                      <a:cubicBezTo>
                        <a:pt x="11" y="13371"/>
                        <a:pt x="144" y="13228"/>
                        <a:pt x="316" y="13206"/>
                      </a:cubicBezTo>
                      <a:cubicBezTo>
                        <a:pt x="491" y="13206"/>
                        <a:pt x="631" y="13347"/>
                        <a:pt x="631" y="13521"/>
                      </a:cubicBezTo>
                      <a:lnTo>
                        <a:pt x="631" y="14854"/>
                      </a:lnTo>
                      <a:cubicBezTo>
                        <a:pt x="631" y="15033"/>
                        <a:pt x="493" y="15181"/>
                        <a:pt x="316" y="15193"/>
                      </a:cubicBezTo>
                      <a:close/>
                      <a:moveTo>
                        <a:pt x="292" y="12552"/>
                      </a:moveTo>
                      <a:cubicBezTo>
                        <a:pt x="127" y="12540"/>
                        <a:pt x="1" y="12402"/>
                        <a:pt x="1" y="12237"/>
                      </a:cubicBezTo>
                      <a:lnTo>
                        <a:pt x="1" y="10904"/>
                      </a:lnTo>
                      <a:cubicBezTo>
                        <a:pt x="1" y="10725"/>
                        <a:pt x="139" y="10577"/>
                        <a:pt x="316" y="10565"/>
                      </a:cubicBezTo>
                      <a:cubicBezTo>
                        <a:pt x="486" y="10577"/>
                        <a:pt x="619" y="10710"/>
                        <a:pt x="631" y="10880"/>
                      </a:cubicBezTo>
                      <a:lnTo>
                        <a:pt x="631" y="12213"/>
                      </a:lnTo>
                      <a:cubicBezTo>
                        <a:pt x="631" y="12392"/>
                        <a:pt x="493" y="12540"/>
                        <a:pt x="316" y="12552"/>
                      </a:cubicBezTo>
                      <a:close/>
                      <a:moveTo>
                        <a:pt x="292" y="9911"/>
                      </a:moveTo>
                      <a:cubicBezTo>
                        <a:pt x="127" y="9899"/>
                        <a:pt x="1" y="9760"/>
                        <a:pt x="1" y="9596"/>
                      </a:cubicBezTo>
                      <a:lnTo>
                        <a:pt x="1" y="8263"/>
                      </a:lnTo>
                      <a:cubicBezTo>
                        <a:pt x="1" y="8084"/>
                        <a:pt x="139" y="7936"/>
                        <a:pt x="316" y="7924"/>
                      </a:cubicBezTo>
                      <a:cubicBezTo>
                        <a:pt x="491" y="7924"/>
                        <a:pt x="631" y="8064"/>
                        <a:pt x="631" y="8239"/>
                      </a:cubicBezTo>
                      <a:lnTo>
                        <a:pt x="631" y="9571"/>
                      </a:lnTo>
                      <a:cubicBezTo>
                        <a:pt x="621" y="9746"/>
                        <a:pt x="488" y="9889"/>
                        <a:pt x="316" y="9911"/>
                      </a:cubicBezTo>
                      <a:close/>
                      <a:moveTo>
                        <a:pt x="292" y="7269"/>
                      </a:moveTo>
                      <a:cubicBezTo>
                        <a:pt x="127" y="7257"/>
                        <a:pt x="1" y="7119"/>
                        <a:pt x="1" y="6954"/>
                      </a:cubicBezTo>
                      <a:lnTo>
                        <a:pt x="1" y="5525"/>
                      </a:lnTo>
                      <a:cubicBezTo>
                        <a:pt x="-13" y="5350"/>
                        <a:pt x="117" y="5200"/>
                        <a:pt x="289" y="5186"/>
                      </a:cubicBezTo>
                      <a:cubicBezTo>
                        <a:pt x="289" y="5186"/>
                        <a:pt x="292" y="5186"/>
                        <a:pt x="292" y="5186"/>
                      </a:cubicBezTo>
                      <a:cubicBezTo>
                        <a:pt x="466" y="5186"/>
                        <a:pt x="607" y="5326"/>
                        <a:pt x="607" y="5501"/>
                      </a:cubicBezTo>
                      <a:lnTo>
                        <a:pt x="607" y="6833"/>
                      </a:lnTo>
                      <a:cubicBezTo>
                        <a:pt x="597" y="7008"/>
                        <a:pt x="464" y="7151"/>
                        <a:pt x="292" y="7173"/>
                      </a:cubicBezTo>
                      <a:close/>
                      <a:moveTo>
                        <a:pt x="292" y="4604"/>
                      </a:moveTo>
                      <a:cubicBezTo>
                        <a:pt x="132" y="4604"/>
                        <a:pt x="1" y="4476"/>
                        <a:pt x="1" y="4313"/>
                      </a:cubicBezTo>
                      <a:cubicBezTo>
                        <a:pt x="1" y="4306"/>
                        <a:pt x="1" y="4296"/>
                        <a:pt x="1" y="4289"/>
                      </a:cubicBezTo>
                      <a:lnTo>
                        <a:pt x="1" y="3102"/>
                      </a:lnTo>
                      <a:cubicBezTo>
                        <a:pt x="-13" y="2927"/>
                        <a:pt x="117" y="2777"/>
                        <a:pt x="292" y="2762"/>
                      </a:cubicBezTo>
                      <a:cubicBezTo>
                        <a:pt x="299" y="2762"/>
                        <a:pt x="309" y="2762"/>
                        <a:pt x="316" y="2762"/>
                      </a:cubicBezTo>
                      <a:cubicBezTo>
                        <a:pt x="476" y="2762"/>
                        <a:pt x="607" y="2891"/>
                        <a:pt x="607" y="3053"/>
                      </a:cubicBezTo>
                      <a:cubicBezTo>
                        <a:pt x="607" y="3060"/>
                        <a:pt x="607" y="3070"/>
                        <a:pt x="607" y="3077"/>
                      </a:cubicBezTo>
                      <a:lnTo>
                        <a:pt x="607" y="4386"/>
                      </a:lnTo>
                      <a:cubicBezTo>
                        <a:pt x="621" y="4560"/>
                        <a:pt x="491" y="4711"/>
                        <a:pt x="316" y="4725"/>
                      </a:cubicBezTo>
                      <a:cubicBezTo>
                        <a:pt x="309" y="4725"/>
                        <a:pt x="299" y="4725"/>
                        <a:pt x="292" y="4725"/>
                      </a:cubicBezTo>
                      <a:close/>
                      <a:moveTo>
                        <a:pt x="292" y="1963"/>
                      </a:moveTo>
                      <a:cubicBezTo>
                        <a:pt x="132" y="1963"/>
                        <a:pt x="1" y="1834"/>
                        <a:pt x="1" y="1672"/>
                      </a:cubicBezTo>
                      <a:cubicBezTo>
                        <a:pt x="1" y="1665"/>
                        <a:pt x="1" y="1655"/>
                        <a:pt x="1" y="1648"/>
                      </a:cubicBezTo>
                      <a:lnTo>
                        <a:pt x="1" y="339"/>
                      </a:lnTo>
                      <a:cubicBezTo>
                        <a:pt x="-13" y="165"/>
                        <a:pt x="117" y="15"/>
                        <a:pt x="292" y="0"/>
                      </a:cubicBezTo>
                      <a:cubicBezTo>
                        <a:pt x="299" y="0"/>
                        <a:pt x="309" y="0"/>
                        <a:pt x="316" y="0"/>
                      </a:cubicBezTo>
                      <a:cubicBezTo>
                        <a:pt x="491" y="0"/>
                        <a:pt x="631" y="141"/>
                        <a:pt x="631" y="315"/>
                      </a:cubicBezTo>
                      <a:lnTo>
                        <a:pt x="631" y="1624"/>
                      </a:lnTo>
                      <a:cubicBezTo>
                        <a:pt x="646" y="1798"/>
                        <a:pt x="515" y="1948"/>
                        <a:pt x="343" y="1963"/>
                      </a:cubicBezTo>
                      <a:cubicBezTo>
                        <a:pt x="343" y="1963"/>
                        <a:pt x="340" y="1963"/>
                        <a:pt x="340" y="1963"/>
                      </a:cubicBezTo>
                      <a:close/>
                    </a:path>
                  </a:pathLst>
                </a:custGeom>
                <a:solidFill>
                  <a:srgbClr val="FAFAFA"/>
                </a:solidFill>
                <a:ln w="2419" cap="flat">
                  <a:noFill/>
                  <a:prstDash val="solid"/>
                  <a:miter/>
                </a:ln>
              </p:spPr>
              <p:txBody>
                <a:bodyPr rtlCol="0" anchor="ctr"/>
                <a:lstStyle/>
                <a:p>
                  <a:endParaRPr lang="en-US"/>
                </a:p>
              </p:txBody>
            </p:sp>
            <p:sp>
              <p:nvSpPr>
                <p:cNvPr id="1705" name="Freeform: Shape 1704">
                  <a:extLst>
                    <a:ext uri="{FF2B5EF4-FFF2-40B4-BE49-F238E27FC236}">
                      <a16:creationId xmlns="" xmlns:a16="http://schemas.microsoft.com/office/drawing/2014/main" id="{2F6CDF5F-52FA-409A-AAD9-0D662814E55D}"/>
                    </a:ext>
                  </a:extLst>
                </p:cNvPr>
                <p:cNvSpPr/>
                <p:nvPr/>
              </p:nvSpPr>
              <p:spPr>
                <a:xfrm>
                  <a:off x="5236297" y="4200648"/>
                  <a:ext cx="655" cy="23238"/>
                </a:xfrm>
                <a:custGeom>
                  <a:avLst/>
                  <a:gdLst>
                    <a:gd name="connsiteX0" fmla="*/ 315 w 655"/>
                    <a:gd name="connsiteY0" fmla="*/ 23190 h 23238"/>
                    <a:gd name="connsiteX1" fmla="*/ 24 w 655"/>
                    <a:gd name="connsiteY1" fmla="*/ 22899 h 23238"/>
                    <a:gd name="connsiteX2" fmla="*/ 24 w 655"/>
                    <a:gd name="connsiteY2" fmla="*/ 22875 h 23238"/>
                    <a:gd name="connsiteX3" fmla="*/ 24 w 655"/>
                    <a:gd name="connsiteY3" fmla="*/ 21808 h 23238"/>
                    <a:gd name="connsiteX4" fmla="*/ 339 w 655"/>
                    <a:gd name="connsiteY4" fmla="*/ 21469 h 23238"/>
                    <a:gd name="connsiteX5" fmla="*/ 630 w 655"/>
                    <a:gd name="connsiteY5" fmla="*/ 21760 h 23238"/>
                    <a:gd name="connsiteX6" fmla="*/ 630 w 655"/>
                    <a:gd name="connsiteY6" fmla="*/ 21784 h 23238"/>
                    <a:gd name="connsiteX7" fmla="*/ 630 w 655"/>
                    <a:gd name="connsiteY7" fmla="*/ 22899 h 23238"/>
                    <a:gd name="connsiteX8" fmla="*/ 342 w 655"/>
                    <a:gd name="connsiteY8" fmla="*/ 23238 h 23238"/>
                    <a:gd name="connsiteX9" fmla="*/ 339 w 655"/>
                    <a:gd name="connsiteY9" fmla="*/ 23238 h 23238"/>
                    <a:gd name="connsiteX10" fmla="*/ 315 w 655"/>
                    <a:gd name="connsiteY10" fmla="*/ 20985 h 23238"/>
                    <a:gd name="connsiteX11" fmla="*/ 24 w 655"/>
                    <a:gd name="connsiteY11" fmla="*/ 20694 h 23238"/>
                    <a:gd name="connsiteX12" fmla="*/ 24 w 655"/>
                    <a:gd name="connsiteY12" fmla="*/ 20670 h 23238"/>
                    <a:gd name="connsiteX13" fmla="*/ 24 w 655"/>
                    <a:gd name="connsiteY13" fmla="*/ 19555 h 23238"/>
                    <a:gd name="connsiteX14" fmla="*/ 339 w 655"/>
                    <a:gd name="connsiteY14" fmla="*/ 19216 h 23238"/>
                    <a:gd name="connsiteX15" fmla="*/ 654 w 655"/>
                    <a:gd name="connsiteY15" fmla="*/ 19531 h 23238"/>
                    <a:gd name="connsiteX16" fmla="*/ 654 w 655"/>
                    <a:gd name="connsiteY16" fmla="*/ 20645 h 23238"/>
                    <a:gd name="connsiteX17" fmla="*/ 366 w 655"/>
                    <a:gd name="connsiteY17" fmla="*/ 20985 h 23238"/>
                    <a:gd name="connsiteX18" fmla="*/ 363 w 655"/>
                    <a:gd name="connsiteY18" fmla="*/ 20985 h 23238"/>
                    <a:gd name="connsiteX19" fmla="*/ 315 w 655"/>
                    <a:gd name="connsiteY19" fmla="*/ 18779 h 23238"/>
                    <a:gd name="connsiteX20" fmla="*/ 24 w 655"/>
                    <a:gd name="connsiteY20" fmla="*/ 18489 h 23238"/>
                    <a:gd name="connsiteX21" fmla="*/ 24 w 655"/>
                    <a:gd name="connsiteY21" fmla="*/ 18464 h 23238"/>
                    <a:gd name="connsiteX22" fmla="*/ 24 w 655"/>
                    <a:gd name="connsiteY22" fmla="*/ 17350 h 23238"/>
                    <a:gd name="connsiteX23" fmla="*/ 339 w 655"/>
                    <a:gd name="connsiteY23" fmla="*/ 17011 h 23238"/>
                    <a:gd name="connsiteX24" fmla="*/ 654 w 655"/>
                    <a:gd name="connsiteY24" fmla="*/ 17326 h 23238"/>
                    <a:gd name="connsiteX25" fmla="*/ 654 w 655"/>
                    <a:gd name="connsiteY25" fmla="*/ 18440 h 23238"/>
                    <a:gd name="connsiteX26" fmla="*/ 339 w 655"/>
                    <a:gd name="connsiteY26" fmla="*/ 18779 h 23238"/>
                    <a:gd name="connsiteX27" fmla="*/ 315 w 655"/>
                    <a:gd name="connsiteY27" fmla="*/ 16574 h 23238"/>
                    <a:gd name="connsiteX28" fmla="*/ 24 w 655"/>
                    <a:gd name="connsiteY28" fmla="*/ 16259 h 23238"/>
                    <a:gd name="connsiteX29" fmla="*/ 24 w 655"/>
                    <a:gd name="connsiteY29" fmla="*/ 15145 h 23238"/>
                    <a:gd name="connsiteX30" fmla="*/ 339 w 655"/>
                    <a:gd name="connsiteY30" fmla="*/ 14805 h 23238"/>
                    <a:gd name="connsiteX31" fmla="*/ 654 w 655"/>
                    <a:gd name="connsiteY31" fmla="*/ 15121 h 23238"/>
                    <a:gd name="connsiteX32" fmla="*/ 654 w 655"/>
                    <a:gd name="connsiteY32" fmla="*/ 16235 h 23238"/>
                    <a:gd name="connsiteX33" fmla="*/ 339 w 655"/>
                    <a:gd name="connsiteY33" fmla="*/ 16574 h 23238"/>
                    <a:gd name="connsiteX34" fmla="*/ 315 w 655"/>
                    <a:gd name="connsiteY34" fmla="*/ 14369 h 23238"/>
                    <a:gd name="connsiteX35" fmla="*/ 24 w 655"/>
                    <a:gd name="connsiteY35" fmla="*/ 14054 h 23238"/>
                    <a:gd name="connsiteX36" fmla="*/ 24 w 655"/>
                    <a:gd name="connsiteY36" fmla="*/ 12940 h 23238"/>
                    <a:gd name="connsiteX37" fmla="*/ 339 w 655"/>
                    <a:gd name="connsiteY37" fmla="*/ 12600 h 23238"/>
                    <a:gd name="connsiteX38" fmla="*/ 654 w 655"/>
                    <a:gd name="connsiteY38" fmla="*/ 12915 h 23238"/>
                    <a:gd name="connsiteX39" fmla="*/ 654 w 655"/>
                    <a:gd name="connsiteY39" fmla="*/ 14030 h 23238"/>
                    <a:gd name="connsiteX40" fmla="*/ 339 w 655"/>
                    <a:gd name="connsiteY40" fmla="*/ 14369 h 23238"/>
                    <a:gd name="connsiteX41" fmla="*/ 315 w 655"/>
                    <a:gd name="connsiteY41" fmla="*/ 12164 h 23238"/>
                    <a:gd name="connsiteX42" fmla="*/ 0 w 655"/>
                    <a:gd name="connsiteY42" fmla="*/ 11849 h 23238"/>
                    <a:gd name="connsiteX43" fmla="*/ 0 w 655"/>
                    <a:gd name="connsiteY43" fmla="*/ 10735 h 23238"/>
                    <a:gd name="connsiteX44" fmla="*/ 291 w 655"/>
                    <a:gd name="connsiteY44" fmla="*/ 10395 h 23238"/>
                    <a:gd name="connsiteX45" fmla="*/ 606 w 655"/>
                    <a:gd name="connsiteY45" fmla="*/ 10710 h 23238"/>
                    <a:gd name="connsiteX46" fmla="*/ 606 w 655"/>
                    <a:gd name="connsiteY46" fmla="*/ 11825 h 23238"/>
                    <a:gd name="connsiteX47" fmla="*/ 291 w 655"/>
                    <a:gd name="connsiteY47" fmla="*/ 12164 h 23238"/>
                    <a:gd name="connsiteX48" fmla="*/ 315 w 655"/>
                    <a:gd name="connsiteY48" fmla="*/ 9959 h 23238"/>
                    <a:gd name="connsiteX49" fmla="*/ 24 w 655"/>
                    <a:gd name="connsiteY49" fmla="*/ 9668 h 23238"/>
                    <a:gd name="connsiteX50" fmla="*/ 24 w 655"/>
                    <a:gd name="connsiteY50" fmla="*/ 9644 h 23238"/>
                    <a:gd name="connsiteX51" fmla="*/ 24 w 655"/>
                    <a:gd name="connsiteY51" fmla="*/ 8530 h 23238"/>
                    <a:gd name="connsiteX52" fmla="*/ 315 w 655"/>
                    <a:gd name="connsiteY52" fmla="*/ 8190 h 23238"/>
                    <a:gd name="connsiteX53" fmla="*/ 339 w 655"/>
                    <a:gd name="connsiteY53" fmla="*/ 8190 h 23238"/>
                    <a:gd name="connsiteX54" fmla="*/ 630 w 655"/>
                    <a:gd name="connsiteY54" fmla="*/ 8505 h 23238"/>
                    <a:gd name="connsiteX55" fmla="*/ 630 w 655"/>
                    <a:gd name="connsiteY55" fmla="*/ 9693 h 23238"/>
                    <a:gd name="connsiteX56" fmla="*/ 315 w 655"/>
                    <a:gd name="connsiteY56" fmla="*/ 10032 h 23238"/>
                    <a:gd name="connsiteX57" fmla="*/ 315 w 655"/>
                    <a:gd name="connsiteY57" fmla="*/ 7754 h 23238"/>
                    <a:gd name="connsiteX58" fmla="*/ 24 w 655"/>
                    <a:gd name="connsiteY58" fmla="*/ 7463 h 23238"/>
                    <a:gd name="connsiteX59" fmla="*/ 24 w 655"/>
                    <a:gd name="connsiteY59" fmla="*/ 7439 h 23238"/>
                    <a:gd name="connsiteX60" fmla="*/ 24 w 655"/>
                    <a:gd name="connsiteY60" fmla="*/ 6324 h 23238"/>
                    <a:gd name="connsiteX61" fmla="*/ 339 w 655"/>
                    <a:gd name="connsiteY61" fmla="*/ 5985 h 23238"/>
                    <a:gd name="connsiteX62" fmla="*/ 630 w 655"/>
                    <a:gd name="connsiteY62" fmla="*/ 6276 h 23238"/>
                    <a:gd name="connsiteX63" fmla="*/ 630 w 655"/>
                    <a:gd name="connsiteY63" fmla="*/ 6300 h 23238"/>
                    <a:gd name="connsiteX64" fmla="*/ 630 w 655"/>
                    <a:gd name="connsiteY64" fmla="*/ 7415 h 23238"/>
                    <a:gd name="connsiteX65" fmla="*/ 342 w 655"/>
                    <a:gd name="connsiteY65" fmla="*/ 7754 h 23238"/>
                    <a:gd name="connsiteX66" fmla="*/ 339 w 655"/>
                    <a:gd name="connsiteY66" fmla="*/ 7754 h 23238"/>
                    <a:gd name="connsiteX67" fmla="*/ 315 w 655"/>
                    <a:gd name="connsiteY67" fmla="*/ 5549 h 23238"/>
                    <a:gd name="connsiteX68" fmla="*/ 24 w 655"/>
                    <a:gd name="connsiteY68" fmla="*/ 5258 h 23238"/>
                    <a:gd name="connsiteX69" fmla="*/ 24 w 655"/>
                    <a:gd name="connsiteY69" fmla="*/ 5234 h 23238"/>
                    <a:gd name="connsiteX70" fmla="*/ 24 w 655"/>
                    <a:gd name="connsiteY70" fmla="*/ 4119 h 23238"/>
                    <a:gd name="connsiteX71" fmla="*/ 339 w 655"/>
                    <a:gd name="connsiteY71" fmla="*/ 3780 h 23238"/>
                    <a:gd name="connsiteX72" fmla="*/ 654 w 655"/>
                    <a:gd name="connsiteY72" fmla="*/ 4095 h 23238"/>
                    <a:gd name="connsiteX73" fmla="*/ 654 w 655"/>
                    <a:gd name="connsiteY73" fmla="*/ 5210 h 23238"/>
                    <a:gd name="connsiteX74" fmla="*/ 366 w 655"/>
                    <a:gd name="connsiteY74" fmla="*/ 5549 h 23238"/>
                    <a:gd name="connsiteX75" fmla="*/ 363 w 655"/>
                    <a:gd name="connsiteY75" fmla="*/ 5549 h 23238"/>
                    <a:gd name="connsiteX76" fmla="*/ 315 w 655"/>
                    <a:gd name="connsiteY76" fmla="*/ 3344 h 23238"/>
                    <a:gd name="connsiteX77" fmla="*/ 24 w 655"/>
                    <a:gd name="connsiteY77" fmla="*/ 3053 h 23238"/>
                    <a:gd name="connsiteX78" fmla="*/ 24 w 655"/>
                    <a:gd name="connsiteY78" fmla="*/ 3029 h 23238"/>
                    <a:gd name="connsiteX79" fmla="*/ 24 w 655"/>
                    <a:gd name="connsiteY79" fmla="*/ 1914 h 23238"/>
                    <a:gd name="connsiteX80" fmla="*/ 339 w 655"/>
                    <a:gd name="connsiteY80" fmla="*/ 1575 h 23238"/>
                    <a:gd name="connsiteX81" fmla="*/ 654 w 655"/>
                    <a:gd name="connsiteY81" fmla="*/ 1890 h 23238"/>
                    <a:gd name="connsiteX82" fmla="*/ 654 w 655"/>
                    <a:gd name="connsiteY82" fmla="*/ 3005 h 23238"/>
                    <a:gd name="connsiteX83" fmla="*/ 339 w 655"/>
                    <a:gd name="connsiteY83" fmla="*/ 3344 h 23238"/>
                    <a:gd name="connsiteX84" fmla="*/ 315 w 655"/>
                    <a:gd name="connsiteY84" fmla="*/ 1139 h 23238"/>
                    <a:gd name="connsiteX85" fmla="*/ 24 w 655"/>
                    <a:gd name="connsiteY85" fmla="*/ 824 h 23238"/>
                    <a:gd name="connsiteX86" fmla="*/ 24 w 655"/>
                    <a:gd name="connsiteY86" fmla="*/ 339 h 23238"/>
                    <a:gd name="connsiteX87" fmla="*/ 339 w 655"/>
                    <a:gd name="connsiteY87" fmla="*/ 0 h 23238"/>
                    <a:gd name="connsiteX88" fmla="*/ 654 w 655"/>
                    <a:gd name="connsiteY88" fmla="*/ 315 h 23238"/>
                    <a:gd name="connsiteX89" fmla="*/ 654 w 655"/>
                    <a:gd name="connsiteY89" fmla="*/ 800 h 23238"/>
                    <a:gd name="connsiteX90" fmla="*/ 339 w 655"/>
                    <a:gd name="connsiteY90" fmla="*/ 1139 h 2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655" h="23238">
                      <a:moveTo>
                        <a:pt x="315" y="23190"/>
                      </a:moveTo>
                      <a:cubicBezTo>
                        <a:pt x="155" y="23190"/>
                        <a:pt x="24" y="23061"/>
                        <a:pt x="24" y="22899"/>
                      </a:cubicBezTo>
                      <a:cubicBezTo>
                        <a:pt x="24" y="22892"/>
                        <a:pt x="24" y="22882"/>
                        <a:pt x="24" y="22875"/>
                      </a:cubicBezTo>
                      <a:lnTo>
                        <a:pt x="24" y="21808"/>
                      </a:lnTo>
                      <a:cubicBezTo>
                        <a:pt x="34" y="21634"/>
                        <a:pt x="167" y="21491"/>
                        <a:pt x="339" y="21469"/>
                      </a:cubicBezTo>
                      <a:cubicBezTo>
                        <a:pt x="499" y="21469"/>
                        <a:pt x="630" y="21598"/>
                        <a:pt x="630" y="21760"/>
                      </a:cubicBezTo>
                      <a:cubicBezTo>
                        <a:pt x="630" y="21767"/>
                        <a:pt x="630" y="21777"/>
                        <a:pt x="630" y="21784"/>
                      </a:cubicBezTo>
                      <a:lnTo>
                        <a:pt x="630" y="22899"/>
                      </a:lnTo>
                      <a:cubicBezTo>
                        <a:pt x="645" y="23073"/>
                        <a:pt x="514" y="23224"/>
                        <a:pt x="342" y="23238"/>
                      </a:cubicBezTo>
                      <a:cubicBezTo>
                        <a:pt x="342" y="23238"/>
                        <a:pt x="339" y="23238"/>
                        <a:pt x="339" y="23238"/>
                      </a:cubicBezTo>
                      <a:close/>
                      <a:moveTo>
                        <a:pt x="315" y="20985"/>
                      </a:moveTo>
                      <a:cubicBezTo>
                        <a:pt x="155" y="20985"/>
                        <a:pt x="24" y="20856"/>
                        <a:pt x="24" y="20694"/>
                      </a:cubicBezTo>
                      <a:cubicBezTo>
                        <a:pt x="24" y="20687"/>
                        <a:pt x="24" y="20677"/>
                        <a:pt x="24" y="20670"/>
                      </a:cubicBezTo>
                      <a:lnTo>
                        <a:pt x="24" y="19555"/>
                      </a:lnTo>
                      <a:cubicBezTo>
                        <a:pt x="34" y="19380"/>
                        <a:pt x="167" y="19237"/>
                        <a:pt x="339" y="19216"/>
                      </a:cubicBezTo>
                      <a:cubicBezTo>
                        <a:pt x="514" y="19216"/>
                        <a:pt x="654" y="19356"/>
                        <a:pt x="654" y="19531"/>
                      </a:cubicBezTo>
                      <a:lnTo>
                        <a:pt x="654" y="20645"/>
                      </a:lnTo>
                      <a:cubicBezTo>
                        <a:pt x="669" y="20820"/>
                        <a:pt x="538" y="20970"/>
                        <a:pt x="366" y="20985"/>
                      </a:cubicBezTo>
                      <a:cubicBezTo>
                        <a:pt x="366" y="20985"/>
                        <a:pt x="363" y="20985"/>
                        <a:pt x="363" y="20985"/>
                      </a:cubicBezTo>
                      <a:close/>
                      <a:moveTo>
                        <a:pt x="315" y="18779"/>
                      </a:moveTo>
                      <a:cubicBezTo>
                        <a:pt x="155" y="18779"/>
                        <a:pt x="24" y="18651"/>
                        <a:pt x="24" y="18489"/>
                      </a:cubicBezTo>
                      <a:cubicBezTo>
                        <a:pt x="24" y="18481"/>
                        <a:pt x="24" y="18472"/>
                        <a:pt x="24" y="18464"/>
                      </a:cubicBezTo>
                      <a:lnTo>
                        <a:pt x="24" y="17350"/>
                      </a:lnTo>
                      <a:cubicBezTo>
                        <a:pt x="34" y="17175"/>
                        <a:pt x="167" y="17032"/>
                        <a:pt x="339" y="17011"/>
                      </a:cubicBezTo>
                      <a:cubicBezTo>
                        <a:pt x="509" y="17023"/>
                        <a:pt x="642" y="17156"/>
                        <a:pt x="654" y="17326"/>
                      </a:cubicBezTo>
                      <a:lnTo>
                        <a:pt x="654" y="18440"/>
                      </a:lnTo>
                      <a:cubicBezTo>
                        <a:pt x="654" y="18620"/>
                        <a:pt x="516" y="18767"/>
                        <a:pt x="339" y="18779"/>
                      </a:cubicBezTo>
                      <a:close/>
                      <a:moveTo>
                        <a:pt x="315" y="16574"/>
                      </a:moveTo>
                      <a:cubicBezTo>
                        <a:pt x="150" y="16562"/>
                        <a:pt x="24" y="16424"/>
                        <a:pt x="24" y="16259"/>
                      </a:cubicBezTo>
                      <a:lnTo>
                        <a:pt x="24" y="15145"/>
                      </a:lnTo>
                      <a:cubicBezTo>
                        <a:pt x="24" y="14965"/>
                        <a:pt x="162" y="14818"/>
                        <a:pt x="339" y="14805"/>
                      </a:cubicBezTo>
                      <a:cubicBezTo>
                        <a:pt x="514" y="14805"/>
                        <a:pt x="654" y="14946"/>
                        <a:pt x="654" y="15121"/>
                      </a:cubicBezTo>
                      <a:lnTo>
                        <a:pt x="654" y="16235"/>
                      </a:lnTo>
                      <a:cubicBezTo>
                        <a:pt x="654" y="16414"/>
                        <a:pt x="516" y="16562"/>
                        <a:pt x="339" y="16574"/>
                      </a:cubicBezTo>
                      <a:close/>
                      <a:moveTo>
                        <a:pt x="315" y="14369"/>
                      </a:moveTo>
                      <a:cubicBezTo>
                        <a:pt x="150" y="14357"/>
                        <a:pt x="24" y="14219"/>
                        <a:pt x="24" y="14054"/>
                      </a:cubicBezTo>
                      <a:lnTo>
                        <a:pt x="24" y="12940"/>
                      </a:lnTo>
                      <a:cubicBezTo>
                        <a:pt x="34" y="12765"/>
                        <a:pt x="167" y="12622"/>
                        <a:pt x="339" y="12600"/>
                      </a:cubicBezTo>
                      <a:cubicBezTo>
                        <a:pt x="509" y="12613"/>
                        <a:pt x="642" y="12746"/>
                        <a:pt x="654" y="12915"/>
                      </a:cubicBezTo>
                      <a:lnTo>
                        <a:pt x="654" y="14030"/>
                      </a:lnTo>
                      <a:cubicBezTo>
                        <a:pt x="654" y="14209"/>
                        <a:pt x="516" y="14357"/>
                        <a:pt x="339" y="14369"/>
                      </a:cubicBezTo>
                      <a:close/>
                      <a:moveTo>
                        <a:pt x="315" y="12164"/>
                      </a:moveTo>
                      <a:cubicBezTo>
                        <a:pt x="141" y="12164"/>
                        <a:pt x="0" y="12024"/>
                        <a:pt x="0" y="11849"/>
                      </a:cubicBezTo>
                      <a:lnTo>
                        <a:pt x="0" y="10735"/>
                      </a:lnTo>
                      <a:cubicBezTo>
                        <a:pt x="-2" y="10565"/>
                        <a:pt x="124" y="10420"/>
                        <a:pt x="291" y="10395"/>
                      </a:cubicBezTo>
                      <a:cubicBezTo>
                        <a:pt x="465" y="10395"/>
                        <a:pt x="606" y="10536"/>
                        <a:pt x="606" y="10710"/>
                      </a:cubicBezTo>
                      <a:lnTo>
                        <a:pt x="606" y="11825"/>
                      </a:lnTo>
                      <a:cubicBezTo>
                        <a:pt x="606" y="12004"/>
                        <a:pt x="468" y="12152"/>
                        <a:pt x="291" y="12164"/>
                      </a:cubicBezTo>
                      <a:close/>
                      <a:moveTo>
                        <a:pt x="315" y="9959"/>
                      </a:moveTo>
                      <a:cubicBezTo>
                        <a:pt x="155" y="9959"/>
                        <a:pt x="24" y="9831"/>
                        <a:pt x="24" y="9668"/>
                      </a:cubicBezTo>
                      <a:cubicBezTo>
                        <a:pt x="24" y="9661"/>
                        <a:pt x="24" y="9651"/>
                        <a:pt x="24" y="9644"/>
                      </a:cubicBezTo>
                      <a:lnTo>
                        <a:pt x="24" y="8530"/>
                      </a:lnTo>
                      <a:cubicBezTo>
                        <a:pt x="10" y="8355"/>
                        <a:pt x="141" y="8205"/>
                        <a:pt x="315" y="8190"/>
                      </a:cubicBezTo>
                      <a:cubicBezTo>
                        <a:pt x="322" y="8190"/>
                        <a:pt x="332" y="8190"/>
                        <a:pt x="339" y="8190"/>
                      </a:cubicBezTo>
                      <a:cubicBezTo>
                        <a:pt x="504" y="8202"/>
                        <a:pt x="630" y="8341"/>
                        <a:pt x="630" y="8505"/>
                      </a:cubicBezTo>
                      <a:lnTo>
                        <a:pt x="630" y="9693"/>
                      </a:lnTo>
                      <a:cubicBezTo>
                        <a:pt x="630" y="9872"/>
                        <a:pt x="492" y="10020"/>
                        <a:pt x="315" y="10032"/>
                      </a:cubicBezTo>
                      <a:close/>
                      <a:moveTo>
                        <a:pt x="315" y="7754"/>
                      </a:moveTo>
                      <a:cubicBezTo>
                        <a:pt x="155" y="7754"/>
                        <a:pt x="24" y="7626"/>
                        <a:pt x="24" y="7463"/>
                      </a:cubicBezTo>
                      <a:cubicBezTo>
                        <a:pt x="24" y="7456"/>
                        <a:pt x="24" y="7446"/>
                        <a:pt x="24" y="7439"/>
                      </a:cubicBezTo>
                      <a:lnTo>
                        <a:pt x="24" y="6324"/>
                      </a:lnTo>
                      <a:cubicBezTo>
                        <a:pt x="24" y="6145"/>
                        <a:pt x="162" y="5997"/>
                        <a:pt x="339" y="5985"/>
                      </a:cubicBezTo>
                      <a:cubicBezTo>
                        <a:pt x="499" y="5985"/>
                        <a:pt x="630" y="6114"/>
                        <a:pt x="630" y="6276"/>
                      </a:cubicBezTo>
                      <a:cubicBezTo>
                        <a:pt x="630" y="6283"/>
                        <a:pt x="630" y="6293"/>
                        <a:pt x="630" y="6300"/>
                      </a:cubicBezTo>
                      <a:lnTo>
                        <a:pt x="630" y="7415"/>
                      </a:lnTo>
                      <a:cubicBezTo>
                        <a:pt x="645" y="7589"/>
                        <a:pt x="514" y="7740"/>
                        <a:pt x="342" y="7754"/>
                      </a:cubicBezTo>
                      <a:cubicBezTo>
                        <a:pt x="342" y="7754"/>
                        <a:pt x="339" y="7754"/>
                        <a:pt x="339" y="7754"/>
                      </a:cubicBezTo>
                      <a:close/>
                      <a:moveTo>
                        <a:pt x="315" y="5549"/>
                      </a:moveTo>
                      <a:cubicBezTo>
                        <a:pt x="155" y="5549"/>
                        <a:pt x="24" y="5421"/>
                        <a:pt x="24" y="5258"/>
                      </a:cubicBezTo>
                      <a:cubicBezTo>
                        <a:pt x="24" y="5251"/>
                        <a:pt x="24" y="5241"/>
                        <a:pt x="24" y="5234"/>
                      </a:cubicBezTo>
                      <a:lnTo>
                        <a:pt x="24" y="4119"/>
                      </a:lnTo>
                      <a:cubicBezTo>
                        <a:pt x="24" y="3940"/>
                        <a:pt x="162" y="3792"/>
                        <a:pt x="339" y="3780"/>
                      </a:cubicBezTo>
                      <a:cubicBezTo>
                        <a:pt x="514" y="3780"/>
                        <a:pt x="654" y="3921"/>
                        <a:pt x="654" y="4095"/>
                      </a:cubicBezTo>
                      <a:lnTo>
                        <a:pt x="654" y="5210"/>
                      </a:lnTo>
                      <a:cubicBezTo>
                        <a:pt x="669" y="5384"/>
                        <a:pt x="538" y="5534"/>
                        <a:pt x="366" y="5549"/>
                      </a:cubicBezTo>
                      <a:cubicBezTo>
                        <a:pt x="366" y="5549"/>
                        <a:pt x="363" y="5549"/>
                        <a:pt x="363" y="5549"/>
                      </a:cubicBezTo>
                      <a:close/>
                      <a:moveTo>
                        <a:pt x="315" y="3344"/>
                      </a:moveTo>
                      <a:cubicBezTo>
                        <a:pt x="155" y="3344"/>
                        <a:pt x="24" y="3216"/>
                        <a:pt x="24" y="3053"/>
                      </a:cubicBezTo>
                      <a:cubicBezTo>
                        <a:pt x="24" y="3046"/>
                        <a:pt x="24" y="3036"/>
                        <a:pt x="24" y="3029"/>
                      </a:cubicBezTo>
                      <a:lnTo>
                        <a:pt x="24" y="1914"/>
                      </a:lnTo>
                      <a:cubicBezTo>
                        <a:pt x="24" y="1735"/>
                        <a:pt x="162" y="1587"/>
                        <a:pt x="339" y="1575"/>
                      </a:cubicBezTo>
                      <a:cubicBezTo>
                        <a:pt x="514" y="1575"/>
                        <a:pt x="654" y="1716"/>
                        <a:pt x="654" y="1890"/>
                      </a:cubicBezTo>
                      <a:lnTo>
                        <a:pt x="654" y="3005"/>
                      </a:lnTo>
                      <a:cubicBezTo>
                        <a:pt x="645" y="3179"/>
                        <a:pt x="511" y="3322"/>
                        <a:pt x="339" y="3344"/>
                      </a:cubicBezTo>
                      <a:close/>
                      <a:moveTo>
                        <a:pt x="315" y="1139"/>
                      </a:moveTo>
                      <a:cubicBezTo>
                        <a:pt x="150" y="1127"/>
                        <a:pt x="24" y="989"/>
                        <a:pt x="24" y="824"/>
                      </a:cubicBezTo>
                      <a:lnTo>
                        <a:pt x="24" y="339"/>
                      </a:lnTo>
                      <a:cubicBezTo>
                        <a:pt x="34" y="165"/>
                        <a:pt x="167" y="22"/>
                        <a:pt x="339" y="0"/>
                      </a:cubicBezTo>
                      <a:cubicBezTo>
                        <a:pt x="514" y="0"/>
                        <a:pt x="654" y="141"/>
                        <a:pt x="654" y="315"/>
                      </a:cubicBezTo>
                      <a:lnTo>
                        <a:pt x="654" y="800"/>
                      </a:lnTo>
                      <a:cubicBezTo>
                        <a:pt x="645" y="974"/>
                        <a:pt x="511" y="1117"/>
                        <a:pt x="339" y="1139"/>
                      </a:cubicBezTo>
                      <a:close/>
                    </a:path>
                  </a:pathLst>
                </a:custGeom>
                <a:solidFill>
                  <a:srgbClr val="FAFAFA"/>
                </a:solidFill>
                <a:ln w="2419" cap="flat">
                  <a:noFill/>
                  <a:prstDash val="solid"/>
                  <a:miter/>
                </a:ln>
              </p:spPr>
              <p:txBody>
                <a:bodyPr rtlCol="0" anchor="ctr"/>
                <a:lstStyle/>
                <a:p>
                  <a:endParaRPr lang="en-US"/>
                </a:p>
              </p:txBody>
            </p:sp>
            <p:sp>
              <p:nvSpPr>
                <p:cNvPr id="1706" name="Freeform: Shape 1705">
                  <a:extLst>
                    <a:ext uri="{FF2B5EF4-FFF2-40B4-BE49-F238E27FC236}">
                      <a16:creationId xmlns="" xmlns:a16="http://schemas.microsoft.com/office/drawing/2014/main" id="{01F5F837-9A45-40FF-A422-57AD671394E4}"/>
                    </a:ext>
                  </a:extLst>
                </p:cNvPr>
                <p:cNvSpPr/>
                <p:nvPr/>
              </p:nvSpPr>
              <p:spPr>
                <a:xfrm>
                  <a:off x="5255027" y="4181553"/>
                  <a:ext cx="656" cy="31210"/>
                </a:xfrm>
                <a:custGeom>
                  <a:avLst/>
                  <a:gdLst>
                    <a:gd name="connsiteX0" fmla="*/ 316 w 656"/>
                    <a:gd name="connsiteY0" fmla="*/ 31210 h 31210"/>
                    <a:gd name="connsiteX1" fmla="*/ 25 w 656"/>
                    <a:gd name="connsiteY1" fmla="*/ 30920 h 31210"/>
                    <a:gd name="connsiteX2" fmla="*/ 25 w 656"/>
                    <a:gd name="connsiteY2" fmla="*/ 30895 h 31210"/>
                    <a:gd name="connsiteX3" fmla="*/ 25 w 656"/>
                    <a:gd name="connsiteY3" fmla="*/ 29078 h 31210"/>
                    <a:gd name="connsiteX4" fmla="*/ 340 w 656"/>
                    <a:gd name="connsiteY4" fmla="*/ 28739 h 31210"/>
                    <a:gd name="connsiteX5" fmla="*/ 631 w 656"/>
                    <a:gd name="connsiteY5" fmla="*/ 29029 h 31210"/>
                    <a:gd name="connsiteX6" fmla="*/ 631 w 656"/>
                    <a:gd name="connsiteY6" fmla="*/ 29054 h 31210"/>
                    <a:gd name="connsiteX7" fmla="*/ 631 w 656"/>
                    <a:gd name="connsiteY7" fmla="*/ 30871 h 31210"/>
                    <a:gd name="connsiteX8" fmla="*/ 340 w 656"/>
                    <a:gd name="connsiteY8" fmla="*/ 31210 h 31210"/>
                    <a:gd name="connsiteX9" fmla="*/ 316 w 656"/>
                    <a:gd name="connsiteY9" fmla="*/ 27600 h 31210"/>
                    <a:gd name="connsiteX10" fmla="*/ 25 w 656"/>
                    <a:gd name="connsiteY10" fmla="*/ 27309 h 31210"/>
                    <a:gd name="connsiteX11" fmla="*/ 25 w 656"/>
                    <a:gd name="connsiteY11" fmla="*/ 27285 h 31210"/>
                    <a:gd name="connsiteX12" fmla="*/ 25 w 656"/>
                    <a:gd name="connsiteY12" fmla="*/ 25492 h 31210"/>
                    <a:gd name="connsiteX13" fmla="*/ 340 w 656"/>
                    <a:gd name="connsiteY13" fmla="*/ 25152 h 31210"/>
                    <a:gd name="connsiteX14" fmla="*/ 655 w 656"/>
                    <a:gd name="connsiteY14" fmla="*/ 25467 h 31210"/>
                    <a:gd name="connsiteX15" fmla="*/ 655 w 656"/>
                    <a:gd name="connsiteY15" fmla="*/ 27261 h 31210"/>
                    <a:gd name="connsiteX16" fmla="*/ 365 w 656"/>
                    <a:gd name="connsiteY16" fmla="*/ 27600 h 31210"/>
                    <a:gd name="connsiteX17" fmla="*/ 340 w 656"/>
                    <a:gd name="connsiteY17" fmla="*/ 27600 h 31210"/>
                    <a:gd name="connsiteX18" fmla="*/ 316 w 656"/>
                    <a:gd name="connsiteY18" fmla="*/ 24014 h 31210"/>
                    <a:gd name="connsiteX19" fmla="*/ 25 w 656"/>
                    <a:gd name="connsiteY19" fmla="*/ 23698 h 31210"/>
                    <a:gd name="connsiteX20" fmla="*/ 25 w 656"/>
                    <a:gd name="connsiteY20" fmla="*/ 21905 h 31210"/>
                    <a:gd name="connsiteX21" fmla="*/ 316 w 656"/>
                    <a:gd name="connsiteY21" fmla="*/ 21566 h 31210"/>
                    <a:gd name="connsiteX22" fmla="*/ 340 w 656"/>
                    <a:gd name="connsiteY22" fmla="*/ 21566 h 31210"/>
                    <a:gd name="connsiteX23" fmla="*/ 655 w 656"/>
                    <a:gd name="connsiteY23" fmla="*/ 21881 h 31210"/>
                    <a:gd name="connsiteX24" fmla="*/ 655 w 656"/>
                    <a:gd name="connsiteY24" fmla="*/ 23674 h 31210"/>
                    <a:gd name="connsiteX25" fmla="*/ 340 w 656"/>
                    <a:gd name="connsiteY25" fmla="*/ 24014 h 31210"/>
                    <a:gd name="connsiteX26" fmla="*/ 316 w 656"/>
                    <a:gd name="connsiteY26" fmla="*/ 20427 h 31210"/>
                    <a:gd name="connsiteX27" fmla="*/ 25 w 656"/>
                    <a:gd name="connsiteY27" fmla="*/ 20112 h 31210"/>
                    <a:gd name="connsiteX28" fmla="*/ 25 w 656"/>
                    <a:gd name="connsiteY28" fmla="*/ 18295 h 31210"/>
                    <a:gd name="connsiteX29" fmla="*/ 316 w 656"/>
                    <a:gd name="connsiteY29" fmla="*/ 17956 h 31210"/>
                    <a:gd name="connsiteX30" fmla="*/ 631 w 656"/>
                    <a:gd name="connsiteY30" fmla="*/ 18271 h 31210"/>
                    <a:gd name="connsiteX31" fmla="*/ 631 w 656"/>
                    <a:gd name="connsiteY31" fmla="*/ 20088 h 31210"/>
                    <a:gd name="connsiteX32" fmla="*/ 316 w 656"/>
                    <a:gd name="connsiteY32" fmla="*/ 20427 h 31210"/>
                    <a:gd name="connsiteX33" fmla="*/ 316 w 656"/>
                    <a:gd name="connsiteY33" fmla="*/ 16817 h 31210"/>
                    <a:gd name="connsiteX34" fmla="*/ 25 w 656"/>
                    <a:gd name="connsiteY34" fmla="*/ 16526 h 31210"/>
                    <a:gd name="connsiteX35" fmla="*/ 25 w 656"/>
                    <a:gd name="connsiteY35" fmla="*/ 16502 h 31210"/>
                    <a:gd name="connsiteX36" fmla="*/ 25 w 656"/>
                    <a:gd name="connsiteY36" fmla="*/ 14709 h 31210"/>
                    <a:gd name="connsiteX37" fmla="*/ 316 w 656"/>
                    <a:gd name="connsiteY37" fmla="*/ 14369 h 31210"/>
                    <a:gd name="connsiteX38" fmla="*/ 340 w 656"/>
                    <a:gd name="connsiteY38" fmla="*/ 14369 h 31210"/>
                    <a:gd name="connsiteX39" fmla="*/ 631 w 656"/>
                    <a:gd name="connsiteY39" fmla="*/ 14684 h 31210"/>
                    <a:gd name="connsiteX40" fmla="*/ 631 w 656"/>
                    <a:gd name="connsiteY40" fmla="*/ 16477 h 31210"/>
                    <a:gd name="connsiteX41" fmla="*/ 343 w 656"/>
                    <a:gd name="connsiteY41" fmla="*/ 16817 h 31210"/>
                    <a:gd name="connsiteX42" fmla="*/ 340 w 656"/>
                    <a:gd name="connsiteY42" fmla="*/ 16817 h 31210"/>
                    <a:gd name="connsiteX43" fmla="*/ 316 w 656"/>
                    <a:gd name="connsiteY43" fmla="*/ 13230 h 31210"/>
                    <a:gd name="connsiteX44" fmla="*/ 25 w 656"/>
                    <a:gd name="connsiteY44" fmla="*/ 12940 h 31210"/>
                    <a:gd name="connsiteX45" fmla="*/ 25 w 656"/>
                    <a:gd name="connsiteY45" fmla="*/ 12915 h 31210"/>
                    <a:gd name="connsiteX46" fmla="*/ 25 w 656"/>
                    <a:gd name="connsiteY46" fmla="*/ 11122 h 31210"/>
                    <a:gd name="connsiteX47" fmla="*/ 316 w 656"/>
                    <a:gd name="connsiteY47" fmla="*/ 10783 h 31210"/>
                    <a:gd name="connsiteX48" fmla="*/ 340 w 656"/>
                    <a:gd name="connsiteY48" fmla="*/ 10783 h 31210"/>
                    <a:gd name="connsiteX49" fmla="*/ 655 w 656"/>
                    <a:gd name="connsiteY49" fmla="*/ 11098 h 31210"/>
                    <a:gd name="connsiteX50" fmla="*/ 655 w 656"/>
                    <a:gd name="connsiteY50" fmla="*/ 12891 h 31210"/>
                    <a:gd name="connsiteX51" fmla="*/ 340 w 656"/>
                    <a:gd name="connsiteY51" fmla="*/ 13230 h 31210"/>
                    <a:gd name="connsiteX52" fmla="*/ 316 w 656"/>
                    <a:gd name="connsiteY52" fmla="*/ 9644 h 31210"/>
                    <a:gd name="connsiteX53" fmla="*/ 25 w 656"/>
                    <a:gd name="connsiteY53" fmla="*/ 9305 h 31210"/>
                    <a:gd name="connsiteX54" fmla="*/ 25 w 656"/>
                    <a:gd name="connsiteY54" fmla="*/ 7512 h 31210"/>
                    <a:gd name="connsiteX55" fmla="*/ 340 w 656"/>
                    <a:gd name="connsiteY55" fmla="*/ 7173 h 31210"/>
                    <a:gd name="connsiteX56" fmla="*/ 655 w 656"/>
                    <a:gd name="connsiteY56" fmla="*/ 7488 h 31210"/>
                    <a:gd name="connsiteX57" fmla="*/ 655 w 656"/>
                    <a:gd name="connsiteY57" fmla="*/ 9281 h 31210"/>
                    <a:gd name="connsiteX58" fmla="*/ 340 w 656"/>
                    <a:gd name="connsiteY58" fmla="*/ 9644 h 31210"/>
                    <a:gd name="connsiteX59" fmla="*/ 316 w 656"/>
                    <a:gd name="connsiteY59" fmla="*/ 6034 h 31210"/>
                    <a:gd name="connsiteX60" fmla="*/ 1 w 656"/>
                    <a:gd name="connsiteY60" fmla="*/ 5719 h 31210"/>
                    <a:gd name="connsiteX61" fmla="*/ 1 w 656"/>
                    <a:gd name="connsiteY61" fmla="*/ 3926 h 31210"/>
                    <a:gd name="connsiteX62" fmla="*/ 289 w 656"/>
                    <a:gd name="connsiteY62" fmla="*/ 3586 h 31210"/>
                    <a:gd name="connsiteX63" fmla="*/ 292 w 656"/>
                    <a:gd name="connsiteY63" fmla="*/ 3586 h 31210"/>
                    <a:gd name="connsiteX64" fmla="*/ 607 w 656"/>
                    <a:gd name="connsiteY64" fmla="*/ 3850 h 31210"/>
                    <a:gd name="connsiteX65" fmla="*/ 607 w 656"/>
                    <a:gd name="connsiteY65" fmla="*/ 3901 h 31210"/>
                    <a:gd name="connsiteX66" fmla="*/ 607 w 656"/>
                    <a:gd name="connsiteY66" fmla="*/ 5694 h 31210"/>
                    <a:gd name="connsiteX67" fmla="*/ 316 w 656"/>
                    <a:gd name="connsiteY67" fmla="*/ 6034 h 31210"/>
                    <a:gd name="connsiteX68" fmla="*/ 292 w 656"/>
                    <a:gd name="connsiteY68" fmla="*/ 6034 h 31210"/>
                    <a:gd name="connsiteX69" fmla="*/ 316 w 656"/>
                    <a:gd name="connsiteY69" fmla="*/ 2447 h 31210"/>
                    <a:gd name="connsiteX70" fmla="*/ 25 w 656"/>
                    <a:gd name="connsiteY70" fmla="*/ 2157 h 31210"/>
                    <a:gd name="connsiteX71" fmla="*/ 25 w 656"/>
                    <a:gd name="connsiteY71" fmla="*/ 2132 h 31210"/>
                    <a:gd name="connsiteX72" fmla="*/ 25 w 656"/>
                    <a:gd name="connsiteY72" fmla="*/ 339 h 31210"/>
                    <a:gd name="connsiteX73" fmla="*/ 316 w 656"/>
                    <a:gd name="connsiteY73" fmla="*/ 0 h 31210"/>
                    <a:gd name="connsiteX74" fmla="*/ 340 w 656"/>
                    <a:gd name="connsiteY74" fmla="*/ 0 h 31210"/>
                    <a:gd name="connsiteX75" fmla="*/ 631 w 656"/>
                    <a:gd name="connsiteY75" fmla="*/ 291 h 31210"/>
                    <a:gd name="connsiteX76" fmla="*/ 631 w 656"/>
                    <a:gd name="connsiteY76" fmla="*/ 315 h 31210"/>
                    <a:gd name="connsiteX77" fmla="*/ 631 w 656"/>
                    <a:gd name="connsiteY77" fmla="*/ 2132 h 31210"/>
                    <a:gd name="connsiteX78" fmla="*/ 340 w 656"/>
                    <a:gd name="connsiteY78" fmla="*/ 2472 h 31210"/>
                    <a:gd name="connsiteX79" fmla="*/ 316 w 656"/>
                    <a:gd name="connsiteY79" fmla="*/ 2472 h 3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56" h="31210">
                      <a:moveTo>
                        <a:pt x="316" y="31210"/>
                      </a:moveTo>
                      <a:cubicBezTo>
                        <a:pt x="156" y="31210"/>
                        <a:pt x="25" y="31082"/>
                        <a:pt x="25" y="30920"/>
                      </a:cubicBezTo>
                      <a:cubicBezTo>
                        <a:pt x="25" y="30912"/>
                        <a:pt x="25" y="30903"/>
                        <a:pt x="25" y="30895"/>
                      </a:cubicBezTo>
                      <a:lnTo>
                        <a:pt x="25" y="29078"/>
                      </a:lnTo>
                      <a:cubicBezTo>
                        <a:pt x="35" y="28903"/>
                        <a:pt x="168" y="28760"/>
                        <a:pt x="340" y="28739"/>
                      </a:cubicBezTo>
                      <a:cubicBezTo>
                        <a:pt x="500" y="28739"/>
                        <a:pt x="631" y="28867"/>
                        <a:pt x="631" y="29029"/>
                      </a:cubicBezTo>
                      <a:cubicBezTo>
                        <a:pt x="631" y="29037"/>
                        <a:pt x="631" y="29046"/>
                        <a:pt x="631" y="29054"/>
                      </a:cubicBezTo>
                      <a:lnTo>
                        <a:pt x="631" y="30871"/>
                      </a:lnTo>
                      <a:cubicBezTo>
                        <a:pt x="634" y="31041"/>
                        <a:pt x="508" y="31186"/>
                        <a:pt x="340" y="31210"/>
                      </a:cubicBezTo>
                      <a:close/>
                      <a:moveTo>
                        <a:pt x="316" y="27600"/>
                      </a:moveTo>
                      <a:cubicBezTo>
                        <a:pt x="156" y="27600"/>
                        <a:pt x="25" y="27471"/>
                        <a:pt x="25" y="27309"/>
                      </a:cubicBezTo>
                      <a:cubicBezTo>
                        <a:pt x="25" y="27302"/>
                        <a:pt x="25" y="27292"/>
                        <a:pt x="25" y="27285"/>
                      </a:cubicBezTo>
                      <a:lnTo>
                        <a:pt x="25" y="25492"/>
                      </a:lnTo>
                      <a:cubicBezTo>
                        <a:pt x="25" y="25312"/>
                        <a:pt x="163" y="25165"/>
                        <a:pt x="340" y="25152"/>
                      </a:cubicBezTo>
                      <a:cubicBezTo>
                        <a:pt x="515" y="25152"/>
                        <a:pt x="655" y="25293"/>
                        <a:pt x="655" y="25467"/>
                      </a:cubicBezTo>
                      <a:lnTo>
                        <a:pt x="655" y="27261"/>
                      </a:lnTo>
                      <a:cubicBezTo>
                        <a:pt x="670" y="27435"/>
                        <a:pt x="539" y="27585"/>
                        <a:pt x="365" y="27600"/>
                      </a:cubicBezTo>
                      <a:cubicBezTo>
                        <a:pt x="357" y="27600"/>
                        <a:pt x="348" y="27600"/>
                        <a:pt x="340" y="27600"/>
                      </a:cubicBezTo>
                      <a:close/>
                      <a:moveTo>
                        <a:pt x="316" y="24014"/>
                      </a:moveTo>
                      <a:cubicBezTo>
                        <a:pt x="151" y="24001"/>
                        <a:pt x="25" y="23863"/>
                        <a:pt x="25" y="23698"/>
                      </a:cubicBezTo>
                      <a:lnTo>
                        <a:pt x="25" y="21905"/>
                      </a:lnTo>
                      <a:cubicBezTo>
                        <a:pt x="11" y="21731"/>
                        <a:pt x="142" y="21581"/>
                        <a:pt x="316" y="21566"/>
                      </a:cubicBezTo>
                      <a:cubicBezTo>
                        <a:pt x="323" y="21566"/>
                        <a:pt x="333" y="21566"/>
                        <a:pt x="340" y="21566"/>
                      </a:cubicBezTo>
                      <a:cubicBezTo>
                        <a:pt x="515" y="21566"/>
                        <a:pt x="655" y="21707"/>
                        <a:pt x="655" y="21881"/>
                      </a:cubicBezTo>
                      <a:lnTo>
                        <a:pt x="655" y="23674"/>
                      </a:lnTo>
                      <a:cubicBezTo>
                        <a:pt x="655" y="23854"/>
                        <a:pt x="517" y="24001"/>
                        <a:pt x="340" y="24014"/>
                      </a:cubicBezTo>
                      <a:close/>
                      <a:moveTo>
                        <a:pt x="316" y="20427"/>
                      </a:moveTo>
                      <a:cubicBezTo>
                        <a:pt x="151" y="20415"/>
                        <a:pt x="25" y="20277"/>
                        <a:pt x="25" y="20112"/>
                      </a:cubicBezTo>
                      <a:lnTo>
                        <a:pt x="25" y="18295"/>
                      </a:lnTo>
                      <a:cubicBezTo>
                        <a:pt x="23" y="18125"/>
                        <a:pt x="149" y="17980"/>
                        <a:pt x="316" y="17956"/>
                      </a:cubicBezTo>
                      <a:cubicBezTo>
                        <a:pt x="491" y="17956"/>
                        <a:pt x="631" y="18096"/>
                        <a:pt x="631" y="18271"/>
                      </a:cubicBezTo>
                      <a:lnTo>
                        <a:pt x="631" y="20088"/>
                      </a:lnTo>
                      <a:cubicBezTo>
                        <a:pt x="621" y="20262"/>
                        <a:pt x="488" y="20405"/>
                        <a:pt x="316" y="20427"/>
                      </a:cubicBezTo>
                      <a:close/>
                      <a:moveTo>
                        <a:pt x="316" y="16817"/>
                      </a:moveTo>
                      <a:cubicBezTo>
                        <a:pt x="156" y="16817"/>
                        <a:pt x="25" y="16688"/>
                        <a:pt x="25" y="16526"/>
                      </a:cubicBezTo>
                      <a:cubicBezTo>
                        <a:pt x="25" y="16519"/>
                        <a:pt x="25" y="16509"/>
                        <a:pt x="25" y="16502"/>
                      </a:cubicBezTo>
                      <a:lnTo>
                        <a:pt x="25" y="14709"/>
                      </a:lnTo>
                      <a:cubicBezTo>
                        <a:pt x="11" y="14534"/>
                        <a:pt x="142" y="14384"/>
                        <a:pt x="316" y="14369"/>
                      </a:cubicBezTo>
                      <a:cubicBezTo>
                        <a:pt x="323" y="14369"/>
                        <a:pt x="333" y="14369"/>
                        <a:pt x="340" y="14369"/>
                      </a:cubicBezTo>
                      <a:cubicBezTo>
                        <a:pt x="505" y="14381"/>
                        <a:pt x="631" y="14520"/>
                        <a:pt x="631" y="14684"/>
                      </a:cubicBezTo>
                      <a:lnTo>
                        <a:pt x="631" y="16477"/>
                      </a:lnTo>
                      <a:cubicBezTo>
                        <a:pt x="646" y="16652"/>
                        <a:pt x="515" y="16802"/>
                        <a:pt x="343" y="16817"/>
                      </a:cubicBezTo>
                      <a:cubicBezTo>
                        <a:pt x="343" y="16817"/>
                        <a:pt x="340" y="16817"/>
                        <a:pt x="340" y="16817"/>
                      </a:cubicBezTo>
                      <a:close/>
                      <a:moveTo>
                        <a:pt x="316" y="13230"/>
                      </a:moveTo>
                      <a:cubicBezTo>
                        <a:pt x="156" y="13230"/>
                        <a:pt x="25" y="13102"/>
                        <a:pt x="25" y="12940"/>
                      </a:cubicBezTo>
                      <a:cubicBezTo>
                        <a:pt x="25" y="12932"/>
                        <a:pt x="25" y="12923"/>
                        <a:pt x="25" y="12915"/>
                      </a:cubicBezTo>
                      <a:lnTo>
                        <a:pt x="25" y="11122"/>
                      </a:lnTo>
                      <a:cubicBezTo>
                        <a:pt x="11" y="10948"/>
                        <a:pt x="142" y="10798"/>
                        <a:pt x="316" y="10783"/>
                      </a:cubicBezTo>
                      <a:cubicBezTo>
                        <a:pt x="323" y="10783"/>
                        <a:pt x="333" y="10783"/>
                        <a:pt x="340" y="10783"/>
                      </a:cubicBezTo>
                      <a:cubicBezTo>
                        <a:pt x="515" y="10783"/>
                        <a:pt x="655" y="10924"/>
                        <a:pt x="655" y="11098"/>
                      </a:cubicBezTo>
                      <a:lnTo>
                        <a:pt x="655" y="12891"/>
                      </a:lnTo>
                      <a:cubicBezTo>
                        <a:pt x="655" y="13071"/>
                        <a:pt x="517" y="13218"/>
                        <a:pt x="340" y="13230"/>
                      </a:cubicBezTo>
                      <a:close/>
                      <a:moveTo>
                        <a:pt x="316" y="9644"/>
                      </a:moveTo>
                      <a:cubicBezTo>
                        <a:pt x="149" y="9620"/>
                        <a:pt x="23" y="9475"/>
                        <a:pt x="25" y="9305"/>
                      </a:cubicBezTo>
                      <a:lnTo>
                        <a:pt x="25" y="7512"/>
                      </a:lnTo>
                      <a:cubicBezTo>
                        <a:pt x="35" y="7337"/>
                        <a:pt x="168" y="7194"/>
                        <a:pt x="340" y="7173"/>
                      </a:cubicBezTo>
                      <a:cubicBezTo>
                        <a:pt x="510" y="7185"/>
                        <a:pt x="643" y="7318"/>
                        <a:pt x="655" y="7488"/>
                      </a:cubicBezTo>
                      <a:lnTo>
                        <a:pt x="655" y="9281"/>
                      </a:lnTo>
                      <a:cubicBezTo>
                        <a:pt x="658" y="9465"/>
                        <a:pt x="522" y="9620"/>
                        <a:pt x="340" y="9644"/>
                      </a:cubicBezTo>
                      <a:close/>
                      <a:moveTo>
                        <a:pt x="316" y="6034"/>
                      </a:moveTo>
                      <a:cubicBezTo>
                        <a:pt x="142" y="6034"/>
                        <a:pt x="1" y="5893"/>
                        <a:pt x="1" y="5719"/>
                      </a:cubicBezTo>
                      <a:lnTo>
                        <a:pt x="1" y="3926"/>
                      </a:lnTo>
                      <a:cubicBezTo>
                        <a:pt x="-13" y="3751"/>
                        <a:pt x="117" y="3601"/>
                        <a:pt x="289" y="3586"/>
                      </a:cubicBezTo>
                      <a:cubicBezTo>
                        <a:pt x="289" y="3586"/>
                        <a:pt x="292" y="3586"/>
                        <a:pt x="292" y="3586"/>
                      </a:cubicBezTo>
                      <a:cubicBezTo>
                        <a:pt x="452" y="3572"/>
                        <a:pt x="592" y="3690"/>
                        <a:pt x="607" y="3850"/>
                      </a:cubicBezTo>
                      <a:cubicBezTo>
                        <a:pt x="609" y="3867"/>
                        <a:pt x="609" y="3884"/>
                        <a:pt x="607" y="3901"/>
                      </a:cubicBezTo>
                      <a:lnTo>
                        <a:pt x="607" y="5694"/>
                      </a:lnTo>
                      <a:cubicBezTo>
                        <a:pt x="621" y="5869"/>
                        <a:pt x="491" y="6019"/>
                        <a:pt x="316" y="6034"/>
                      </a:cubicBezTo>
                      <a:cubicBezTo>
                        <a:pt x="309" y="6034"/>
                        <a:pt x="299" y="6034"/>
                        <a:pt x="292" y="6034"/>
                      </a:cubicBezTo>
                      <a:close/>
                      <a:moveTo>
                        <a:pt x="316" y="2447"/>
                      </a:moveTo>
                      <a:cubicBezTo>
                        <a:pt x="156" y="2447"/>
                        <a:pt x="25" y="2319"/>
                        <a:pt x="25" y="2157"/>
                      </a:cubicBezTo>
                      <a:cubicBezTo>
                        <a:pt x="25" y="2149"/>
                        <a:pt x="25" y="2140"/>
                        <a:pt x="25" y="2132"/>
                      </a:cubicBezTo>
                      <a:lnTo>
                        <a:pt x="25" y="339"/>
                      </a:lnTo>
                      <a:cubicBezTo>
                        <a:pt x="11" y="165"/>
                        <a:pt x="142" y="15"/>
                        <a:pt x="316" y="0"/>
                      </a:cubicBezTo>
                      <a:cubicBezTo>
                        <a:pt x="323" y="0"/>
                        <a:pt x="333" y="0"/>
                        <a:pt x="340" y="0"/>
                      </a:cubicBezTo>
                      <a:cubicBezTo>
                        <a:pt x="500" y="0"/>
                        <a:pt x="631" y="128"/>
                        <a:pt x="631" y="291"/>
                      </a:cubicBezTo>
                      <a:cubicBezTo>
                        <a:pt x="631" y="298"/>
                        <a:pt x="631" y="308"/>
                        <a:pt x="631" y="315"/>
                      </a:cubicBezTo>
                      <a:lnTo>
                        <a:pt x="631" y="2132"/>
                      </a:lnTo>
                      <a:cubicBezTo>
                        <a:pt x="646" y="2307"/>
                        <a:pt x="515" y="2457"/>
                        <a:pt x="340" y="2472"/>
                      </a:cubicBezTo>
                      <a:cubicBezTo>
                        <a:pt x="333" y="2472"/>
                        <a:pt x="323" y="2472"/>
                        <a:pt x="316" y="2472"/>
                      </a:cubicBezTo>
                      <a:close/>
                    </a:path>
                  </a:pathLst>
                </a:custGeom>
                <a:solidFill>
                  <a:srgbClr val="FAFAFA"/>
                </a:solidFill>
                <a:ln w="2419" cap="flat">
                  <a:noFill/>
                  <a:prstDash val="solid"/>
                  <a:miter/>
                </a:ln>
              </p:spPr>
              <p:txBody>
                <a:bodyPr rtlCol="0" anchor="ctr"/>
                <a:lstStyle/>
                <a:p>
                  <a:endParaRPr lang="en-US"/>
                </a:p>
              </p:txBody>
            </p:sp>
            <p:sp>
              <p:nvSpPr>
                <p:cNvPr id="1707" name="Freeform: Shape 1706">
                  <a:extLst>
                    <a:ext uri="{FF2B5EF4-FFF2-40B4-BE49-F238E27FC236}">
                      <a16:creationId xmlns="" xmlns:a16="http://schemas.microsoft.com/office/drawing/2014/main" id="{8770FDB4-4071-4EA9-9E04-70038C934F9D}"/>
                    </a:ext>
                  </a:extLst>
                </p:cNvPr>
                <p:cNvSpPr/>
                <p:nvPr/>
              </p:nvSpPr>
              <p:spPr>
                <a:xfrm>
                  <a:off x="5273782" y="4163791"/>
                  <a:ext cx="754" cy="37728"/>
                </a:xfrm>
                <a:custGeom>
                  <a:avLst/>
                  <a:gdLst>
                    <a:gd name="connsiteX0" fmla="*/ 292 w 754"/>
                    <a:gd name="connsiteY0" fmla="*/ 37729 h 37728"/>
                    <a:gd name="connsiteX1" fmla="*/ 1 w 754"/>
                    <a:gd name="connsiteY1" fmla="*/ 37438 h 37728"/>
                    <a:gd name="connsiteX2" fmla="*/ 1 w 754"/>
                    <a:gd name="connsiteY2" fmla="*/ 37414 h 37728"/>
                    <a:gd name="connsiteX3" fmla="*/ 1 w 754"/>
                    <a:gd name="connsiteY3" fmla="*/ 34433 h 37728"/>
                    <a:gd name="connsiteX4" fmla="*/ 292 w 754"/>
                    <a:gd name="connsiteY4" fmla="*/ 34094 h 37728"/>
                    <a:gd name="connsiteX5" fmla="*/ 316 w 754"/>
                    <a:gd name="connsiteY5" fmla="*/ 34094 h 37728"/>
                    <a:gd name="connsiteX6" fmla="*/ 631 w 754"/>
                    <a:gd name="connsiteY6" fmla="*/ 34358 h 37728"/>
                    <a:gd name="connsiteX7" fmla="*/ 631 w 754"/>
                    <a:gd name="connsiteY7" fmla="*/ 34409 h 37728"/>
                    <a:gd name="connsiteX8" fmla="*/ 631 w 754"/>
                    <a:gd name="connsiteY8" fmla="*/ 37414 h 37728"/>
                    <a:gd name="connsiteX9" fmla="*/ 316 w 754"/>
                    <a:gd name="connsiteY9" fmla="*/ 37729 h 37728"/>
                    <a:gd name="connsiteX10" fmla="*/ 292 w 754"/>
                    <a:gd name="connsiteY10" fmla="*/ 31743 h 37728"/>
                    <a:gd name="connsiteX11" fmla="*/ 1 w 754"/>
                    <a:gd name="connsiteY11" fmla="*/ 31453 h 37728"/>
                    <a:gd name="connsiteX12" fmla="*/ 1 w 754"/>
                    <a:gd name="connsiteY12" fmla="*/ 31428 h 37728"/>
                    <a:gd name="connsiteX13" fmla="*/ 1 w 754"/>
                    <a:gd name="connsiteY13" fmla="*/ 28448 h 37728"/>
                    <a:gd name="connsiteX14" fmla="*/ 292 w 754"/>
                    <a:gd name="connsiteY14" fmla="*/ 28109 h 37728"/>
                    <a:gd name="connsiteX15" fmla="*/ 316 w 754"/>
                    <a:gd name="connsiteY15" fmla="*/ 28109 h 37728"/>
                    <a:gd name="connsiteX16" fmla="*/ 631 w 754"/>
                    <a:gd name="connsiteY16" fmla="*/ 28373 h 37728"/>
                    <a:gd name="connsiteX17" fmla="*/ 631 w 754"/>
                    <a:gd name="connsiteY17" fmla="*/ 28424 h 37728"/>
                    <a:gd name="connsiteX18" fmla="*/ 631 w 754"/>
                    <a:gd name="connsiteY18" fmla="*/ 31428 h 37728"/>
                    <a:gd name="connsiteX19" fmla="*/ 316 w 754"/>
                    <a:gd name="connsiteY19" fmla="*/ 31743 h 37728"/>
                    <a:gd name="connsiteX20" fmla="*/ 292 w 754"/>
                    <a:gd name="connsiteY20" fmla="*/ 25758 h 37728"/>
                    <a:gd name="connsiteX21" fmla="*/ 1 w 754"/>
                    <a:gd name="connsiteY21" fmla="*/ 25443 h 37728"/>
                    <a:gd name="connsiteX22" fmla="*/ 1 w 754"/>
                    <a:gd name="connsiteY22" fmla="*/ 22463 h 37728"/>
                    <a:gd name="connsiteX23" fmla="*/ 316 w 754"/>
                    <a:gd name="connsiteY23" fmla="*/ 22123 h 37728"/>
                    <a:gd name="connsiteX24" fmla="*/ 631 w 754"/>
                    <a:gd name="connsiteY24" fmla="*/ 22388 h 37728"/>
                    <a:gd name="connsiteX25" fmla="*/ 631 w 754"/>
                    <a:gd name="connsiteY25" fmla="*/ 22438 h 37728"/>
                    <a:gd name="connsiteX26" fmla="*/ 631 w 754"/>
                    <a:gd name="connsiteY26" fmla="*/ 25443 h 37728"/>
                    <a:gd name="connsiteX27" fmla="*/ 316 w 754"/>
                    <a:gd name="connsiteY27" fmla="*/ 25758 h 37728"/>
                    <a:gd name="connsiteX28" fmla="*/ 413 w 754"/>
                    <a:gd name="connsiteY28" fmla="*/ 19773 h 37728"/>
                    <a:gd name="connsiteX29" fmla="*/ 122 w 754"/>
                    <a:gd name="connsiteY29" fmla="*/ 19482 h 37728"/>
                    <a:gd name="connsiteX30" fmla="*/ 122 w 754"/>
                    <a:gd name="connsiteY30" fmla="*/ 19458 h 37728"/>
                    <a:gd name="connsiteX31" fmla="*/ 122 w 754"/>
                    <a:gd name="connsiteY31" fmla="*/ 16477 h 37728"/>
                    <a:gd name="connsiteX32" fmla="*/ 413 w 754"/>
                    <a:gd name="connsiteY32" fmla="*/ 16138 h 37728"/>
                    <a:gd name="connsiteX33" fmla="*/ 437 w 754"/>
                    <a:gd name="connsiteY33" fmla="*/ 16138 h 37728"/>
                    <a:gd name="connsiteX34" fmla="*/ 437 w 754"/>
                    <a:gd name="connsiteY34" fmla="*/ 16138 h 37728"/>
                    <a:gd name="connsiteX35" fmla="*/ 728 w 754"/>
                    <a:gd name="connsiteY35" fmla="*/ 16429 h 37728"/>
                    <a:gd name="connsiteX36" fmla="*/ 728 w 754"/>
                    <a:gd name="connsiteY36" fmla="*/ 16453 h 37728"/>
                    <a:gd name="connsiteX37" fmla="*/ 728 w 754"/>
                    <a:gd name="connsiteY37" fmla="*/ 19458 h 37728"/>
                    <a:gd name="connsiteX38" fmla="*/ 413 w 754"/>
                    <a:gd name="connsiteY38" fmla="*/ 19773 h 37728"/>
                    <a:gd name="connsiteX39" fmla="*/ 413 w 754"/>
                    <a:gd name="connsiteY39" fmla="*/ 13788 h 37728"/>
                    <a:gd name="connsiteX40" fmla="*/ 122 w 754"/>
                    <a:gd name="connsiteY40" fmla="*/ 13497 h 37728"/>
                    <a:gd name="connsiteX41" fmla="*/ 122 w 754"/>
                    <a:gd name="connsiteY41" fmla="*/ 13473 h 37728"/>
                    <a:gd name="connsiteX42" fmla="*/ 122 w 754"/>
                    <a:gd name="connsiteY42" fmla="*/ 10492 h 37728"/>
                    <a:gd name="connsiteX43" fmla="*/ 413 w 754"/>
                    <a:gd name="connsiteY43" fmla="*/ 10153 h 37728"/>
                    <a:gd name="connsiteX44" fmla="*/ 437 w 754"/>
                    <a:gd name="connsiteY44" fmla="*/ 10153 h 37728"/>
                    <a:gd name="connsiteX45" fmla="*/ 437 w 754"/>
                    <a:gd name="connsiteY45" fmla="*/ 10153 h 37728"/>
                    <a:gd name="connsiteX46" fmla="*/ 728 w 754"/>
                    <a:gd name="connsiteY46" fmla="*/ 10444 h 37728"/>
                    <a:gd name="connsiteX47" fmla="*/ 728 w 754"/>
                    <a:gd name="connsiteY47" fmla="*/ 10468 h 37728"/>
                    <a:gd name="connsiteX48" fmla="*/ 728 w 754"/>
                    <a:gd name="connsiteY48" fmla="*/ 13473 h 37728"/>
                    <a:gd name="connsiteX49" fmla="*/ 413 w 754"/>
                    <a:gd name="connsiteY49" fmla="*/ 13788 h 37728"/>
                    <a:gd name="connsiteX50" fmla="*/ 413 w 754"/>
                    <a:gd name="connsiteY50" fmla="*/ 7803 h 37728"/>
                    <a:gd name="connsiteX51" fmla="*/ 122 w 754"/>
                    <a:gd name="connsiteY51" fmla="*/ 7512 h 37728"/>
                    <a:gd name="connsiteX52" fmla="*/ 122 w 754"/>
                    <a:gd name="connsiteY52" fmla="*/ 7488 h 37728"/>
                    <a:gd name="connsiteX53" fmla="*/ 122 w 754"/>
                    <a:gd name="connsiteY53" fmla="*/ 4507 h 37728"/>
                    <a:gd name="connsiteX54" fmla="*/ 413 w 754"/>
                    <a:gd name="connsiteY54" fmla="*/ 4168 h 37728"/>
                    <a:gd name="connsiteX55" fmla="*/ 437 w 754"/>
                    <a:gd name="connsiteY55" fmla="*/ 4168 h 37728"/>
                    <a:gd name="connsiteX56" fmla="*/ 752 w 754"/>
                    <a:gd name="connsiteY56" fmla="*/ 4432 h 37728"/>
                    <a:gd name="connsiteX57" fmla="*/ 752 w 754"/>
                    <a:gd name="connsiteY57" fmla="*/ 4483 h 37728"/>
                    <a:gd name="connsiteX58" fmla="*/ 752 w 754"/>
                    <a:gd name="connsiteY58" fmla="*/ 7488 h 37728"/>
                    <a:gd name="connsiteX59" fmla="*/ 486 w 754"/>
                    <a:gd name="connsiteY59" fmla="*/ 7803 h 37728"/>
                    <a:gd name="connsiteX60" fmla="*/ 461 w 754"/>
                    <a:gd name="connsiteY60" fmla="*/ 7803 h 37728"/>
                    <a:gd name="connsiteX61" fmla="*/ 413 w 754"/>
                    <a:gd name="connsiteY61" fmla="*/ 1817 h 37728"/>
                    <a:gd name="connsiteX62" fmla="*/ 122 w 754"/>
                    <a:gd name="connsiteY62" fmla="*/ 1527 h 37728"/>
                    <a:gd name="connsiteX63" fmla="*/ 122 w 754"/>
                    <a:gd name="connsiteY63" fmla="*/ 1502 h 37728"/>
                    <a:gd name="connsiteX64" fmla="*/ 122 w 754"/>
                    <a:gd name="connsiteY64" fmla="*/ 339 h 37728"/>
                    <a:gd name="connsiteX65" fmla="*/ 413 w 754"/>
                    <a:gd name="connsiteY65" fmla="*/ 0 h 37728"/>
                    <a:gd name="connsiteX66" fmla="*/ 437 w 754"/>
                    <a:gd name="connsiteY66" fmla="*/ 0 h 37728"/>
                    <a:gd name="connsiteX67" fmla="*/ 437 w 754"/>
                    <a:gd name="connsiteY67" fmla="*/ 0 h 37728"/>
                    <a:gd name="connsiteX68" fmla="*/ 728 w 754"/>
                    <a:gd name="connsiteY68" fmla="*/ 291 h 37728"/>
                    <a:gd name="connsiteX69" fmla="*/ 728 w 754"/>
                    <a:gd name="connsiteY69" fmla="*/ 315 h 37728"/>
                    <a:gd name="connsiteX70" fmla="*/ 728 w 754"/>
                    <a:gd name="connsiteY70" fmla="*/ 1502 h 37728"/>
                    <a:gd name="connsiteX71" fmla="*/ 413 w 754"/>
                    <a:gd name="connsiteY71" fmla="*/ 1817 h 37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54" h="37728">
                      <a:moveTo>
                        <a:pt x="292" y="37729"/>
                      </a:moveTo>
                      <a:cubicBezTo>
                        <a:pt x="132" y="37729"/>
                        <a:pt x="1" y="37600"/>
                        <a:pt x="1" y="37438"/>
                      </a:cubicBezTo>
                      <a:cubicBezTo>
                        <a:pt x="1" y="37431"/>
                        <a:pt x="1" y="37421"/>
                        <a:pt x="1" y="37414"/>
                      </a:cubicBezTo>
                      <a:lnTo>
                        <a:pt x="1" y="34433"/>
                      </a:lnTo>
                      <a:cubicBezTo>
                        <a:pt x="-13" y="34259"/>
                        <a:pt x="117" y="34108"/>
                        <a:pt x="292" y="34094"/>
                      </a:cubicBezTo>
                      <a:cubicBezTo>
                        <a:pt x="299" y="34094"/>
                        <a:pt x="309" y="34094"/>
                        <a:pt x="316" y="34094"/>
                      </a:cubicBezTo>
                      <a:cubicBezTo>
                        <a:pt x="476" y="34079"/>
                        <a:pt x="617" y="34198"/>
                        <a:pt x="631" y="34358"/>
                      </a:cubicBezTo>
                      <a:cubicBezTo>
                        <a:pt x="634" y="34375"/>
                        <a:pt x="634" y="34392"/>
                        <a:pt x="631" y="34409"/>
                      </a:cubicBezTo>
                      <a:lnTo>
                        <a:pt x="631" y="37414"/>
                      </a:lnTo>
                      <a:cubicBezTo>
                        <a:pt x="631" y="37588"/>
                        <a:pt x="491" y="37729"/>
                        <a:pt x="316" y="37729"/>
                      </a:cubicBezTo>
                      <a:close/>
                      <a:moveTo>
                        <a:pt x="292" y="31743"/>
                      </a:moveTo>
                      <a:cubicBezTo>
                        <a:pt x="132" y="31743"/>
                        <a:pt x="1" y="31615"/>
                        <a:pt x="1" y="31453"/>
                      </a:cubicBezTo>
                      <a:cubicBezTo>
                        <a:pt x="1" y="31445"/>
                        <a:pt x="1" y="31436"/>
                        <a:pt x="1" y="31428"/>
                      </a:cubicBezTo>
                      <a:lnTo>
                        <a:pt x="1" y="28448"/>
                      </a:lnTo>
                      <a:cubicBezTo>
                        <a:pt x="-13" y="28273"/>
                        <a:pt x="117" y="28123"/>
                        <a:pt x="292" y="28109"/>
                      </a:cubicBezTo>
                      <a:cubicBezTo>
                        <a:pt x="299" y="28109"/>
                        <a:pt x="309" y="28109"/>
                        <a:pt x="316" y="28109"/>
                      </a:cubicBezTo>
                      <a:cubicBezTo>
                        <a:pt x="476" y="28094"/>
                        <a:pt x="617" y="28213"/>
                        <a:pt x="631" y="28373"/>
                      </a:cubicBezTo>
                      <a:cubicBezTo>
                        <a:pt x="634" y="28390"/>
                        <a:pt x="634" y="28407"/>
                        <a:pt x="631" y="28424"/>
                      </a:cubicBezTo>
                      <a:lnTo>
                        <a:pt x="631" y="31428"/>
                      </a:lnTo>
                      <a:cubicBezTo>
                        <a:pt x="631" y="31603"/>
                        <a:pt x="491" y="31743"/>
                        <a:pt x="316" y="31743"/>
                      </a:cubicBezTo>
                      <a:close/>
                      <a:moveTo>
                        <a:pt x="292" y="25758"/>
                      </a:moveTo>
                      <a:cubicBezTo>
                        <a:pt x="127" y="25746"/>
                        <a:pt x="1" y="25608"/>
                        <a:pt x="1" y="25443"/>
                      </a:cubicBezTo>
                      <a:lnTo>
                        <a:pt x="1" y="22463"/>
                      </a:lnTo>
                      <a:cubicBezTo>
                        <a:pt x="1" y="22283"/>
                        <a:pt x="139" y="22136"/>
                        <a:pt x="316" y="22123"/>
                      </a:cubicBezTo>
                      <a:cubicBezTo>
                        <a:pt x="476" y="22109"/>
                        <a:pt x="617" y="22228"/>
                        <a:pt x="631" y="22388"/>
                      </a:cubicBezTo>
                      <a:cubicBezTo>
                        <a:pt x="634" y="22405"/>
                        <a:pt x="634" y="22421"/>
                        <a:pt x="631" y="22438"/>
                      </a:cubicBezTo>
                      <a:lnTo>
                        <a:pt x="631" y="25443"/>
                      </a:lnTo>
                      <a:cubicBezTo>
                        <a:pt x="631" y="25618"/>
                        <a:pt x="491" y="25758"/>
                        <a:pt x="316" y="25758"/>
                      </a:cubicBezTo>
                      <a:close/>
                      <a:moveTo>
                        <a:pt x="413" y="19773"/>
                      </a:moveTo>
                      <a:cubicBezTo>
                        <a:pt x="253" y="19773"/>
                        <a:pt x="122" y="19645"/>
                        <a:pt x="122" y="19482"/>
                      </a:cubicBezTo>
                      <a:cubicBezTo>
                        <a:pt x="122" y="19475"/>
                        <a:pt x="122" y="19465"/>
                        <a:pt x="122" y="19458"/>
                      </a:cubicBezTo>
                      <a:lnTo>
                        <a:pt x="122" y="16477"/>
                      </a:lnTo>
                      <a:cubicBezTo>
                        <a:pt x="108" y="16303"/>
                        <a:pt x="239" y="16153"/>
                        <a:pt x="413" y="16138"/>
                      </a:cubicBezTo>
                      <a:cubicBezTo>
                        <a:pt x="420" y="16138"/>
                        <a:pt x="430" y="16138"/>
                        <a:pt x="437" y="16138"/>
                      </a:cubicBezTo>
                      <a:lnTo>
                        <a:pt x="437" y="16138"/>
                      </a:lnTo>
                      <a:cubicBezTo>
                        <a:pt x="597" y="16138"/>
                        <a:pt x="728" y="16267"/>
                        <a:pt x="728" y="16429"/>
                      </a:cubicBezTo>
                      <a:cubicBezTo>
                        <a:pt x="728" y="16436"/>
                        <a:pt x="728" y="16446"/>
                        <a:pt x="728" y="16453"/>
                      </a:cubicBezTo>
                      <a:lnTo>
                        <a:pt x="728" y="19458"/>
                      </a:lnTo>
                      <a:cubicBezTo>
                        <a:pt x="728" y="19632"/>
                        <a:pt x="587" y="19773"/>
                        <a:pt x="413" y="19773"/>
                      </a:cubicBezTo>
                      <a:close/>
                      <a:moveTo>
                        <a:pt x="413" y="13788"/>
                      </a:moveTo>
                      <a:cubicBezTo>
                        <a:pt x="253" y="13788"/>
                        <a:pt x="122" y="13659"/>
                        <a:pt x="122" y="13497"/>
                      </a:cubicBezTo>
                      <a:cubicBezTo>
                        <a:pt x="122" y="13490"/>
                        <a:pt x="122" y="13480"/>
                        <a:pt x="122" y="13473"/>
                      </a:cubicBezTo>
                      <a:lnTo>
                        <a:pt x="122" y="10492"/>
                      </a:lnTo>
                      <a:cubicBezTo>
                        <a:pt x="108" y="10318"/>
                        <a:pt x="239" y="10168"/>
                        <a:pt x="413" y="10153"/>
                      </a:cubicBezTo>
                      <a:cubicBezTo>
                        <a:pt x="420" y="10153"/>
                        <a:pt x="430" y="10153"/>
                        <a:pt x="437" y="10153"/>
                      </a:cubicBezTo>
                      <a:lnTo>
                        <a:pt x="437" y="10153"/>
                      </a:lnTo>
                      <a:cubicBezTo>
                        <a:pt x="597" y="10153"/>
                        <a:pt x="728" y="10281"/>
                        <a:pt x="728" y="10444"/>
                      </a:cubicBezTo>
                      <a:cubicBezTo>
                        <a:pt x="728" y="10451"/>
                        <a:pt x="728" y="10461"/>
                        <a:pt x="728" y="10468"/>
                      </a:cubicBezTo>
                      <a:lnTo>
                        <a:pt x="728" y="13473"/>
                      </a:lnTo>
                      <a:cubicBezTo>
                        <a:pt x="728" y="13647"/>
                        <a:pt x="587" y="13788"/>
                        <a:pt x="413" y="13788"/>
                      </a:cubicBezTo>
                      <a:close/>
                      <a:moveTo>
                        <a:pt x="413" y="7803"/>
                      </a:moveTo>
                      <a:cubicBezTo>
                        <a:pt x="253" y="7803"/>
                        <a:pt x="122" y="7674"/>
                        <a:pt x="122" y="7512"/>
                      </a:cubicBezTo>
                      <a:cubicBezTo>
                        <a:pt x="122" y="7505"/>
                        <a:pt x="122" y="7495"/>
                        <a:pt x="122" y="7488"/>
                      </a:cubicBezTo>
                      <a:lnTo>
                        <a:pt x="122" y="4507"/>
                      </a:lnTo>
                      <a:cubicBezTo>
                        <a:pt x="108" y="4333"/>
                        <a:pt x="239" y="4182"/>
                        <a:pt x="413" y="4168"/>
                      </a:cubicBezTo>
                      <a:cubicBezTo>
                        <a:pt x="420" y="4168"/>
                        <a:pt x="430" y="4168"/>
                        <a:pt x="437" y="4168"/>
                      </a:cubicBezTo>
                      <a:cubicBezTo>
                        <a:pt x="597" y="4153"/>
                        <a:pt x="738" y="4272"/>
                        <a:pt x="752" y="4432"/>
                      </a:cubicBezTo>
                      <a:cubicBezTo>
                        <a:pt x="755" y="4449"/>
                        <a:pt x="755" y="4466"/>
                        <a:pt x="752" y="4483"/>
                      </a:cubicBezTo>
                      <a:lnTo>
                        <a:pt x="752" y="7488"/>
                      </a:lnTo>
                      <a:cubicBezTo>
                        <a:pt x="767" y="7648"/>
                        <a:pt x="646" y="7788"/>
                        <a:pt x="486" y="7803"/>
                      </a:cubicBezTo>
                      <a:cubicBezTo>
                        <a:pt x="478" y="7803"/>
                        <a:pt x="469" y="7803"/>
                        <a:pt x="461" y="7803"/>
                      </a:cubicBezTo>
                      <a:close/>
                      <a:moveTo>
                        <a:pt x="413" y="1817"/>
                      </a:moveTo>
                      <a:cubicBezTo>
                        <a:pt x="253" y="1817"/>
                        <a:pt x="122" y="1689"/>
                        <a:pt x="122" y="1527"/>
                      </a:cubicBezTo>
                      <a:cubicBezTo>
                        <a:pt x="122" y="1519"/>
                        <a:pt x="122" y="1510"/>
                        <a:pt x="122" y="1502"/>
                      </a:cubicBezTo>
                      <a:lnTo>
                        <a:pt x="122" y="339"/>
                      </a:lnTo>
                      <a:cubicBezTo>
                        <a:pt x="108" y="165"/>
                        <a:pt x="239" y="15"/>
                        <a:pt x="413" y="0"/>
                      </a:cubicBezTo>
                      <a:cubicBezTo>
                        <a:pt x="420" y="0"/>
                        <a:pt x="430" y="0"/>
                        <a:pt x="437" y="0"/>
                      </a:cubicBezTo>
                      <a:lnTo>
                        <a:pt x="437" y="0"/>
                      </a:lnTo>
                      <a:cubicBezTo>
                        <a:pt x="597" y="0"/>
                        <a:pt x="728" y="128"/>
                        <a:pt x="728" y="291"/>
                      </a:cubicBezTo>
                      <a:cubicBezTo>
                        <a:pt x="728" y="298"/>
                        <a:pt x="728" y="308"/>
                        <a:pt x="728" y="315"/>
                      </a:cubicBezTo>
                      <a:lnTo>
                        <a:pt x="728" y="1502"/>
                      </a:lnTo>
                      <a:cubicBezTo>
                        <a:pt x="728" y="1677"/>
                        <a:pt x="587" y="1817"/>
                        <a:pt x="413" y="1817"/>
                      </a:cubicBezTo>
                      <a:close/>
                    </a:path>
                  </a:pathLst>
                </a:custGeom>
                <a:solidFill>
                  <a:srgbClr val="FAFAFA"/>
                </a:solidFill>
                <a:ln w="2419" cap="flat">
                  <a:noFill/>
                  <a:prstDash val="solid"/>
                  <a:miter/>
                </a:ln>
              </p:spPr>
              <p:txBody>
                <a:bodyPr rtlCol="0" anchor="ctr"/>
                <a:lstStyle/>
                <a:p>
                  <a:endParaRPr lang="en-US"/>
                </a:p>
              </p:txBody>
            </p:sp>
            <p:sp>
              <p:nvSpPr>
                <p:cNvPr id="1708" name="Freeform: Shape 1707">
                  <a:extLst>
                    <a:ext uri="{FF2B5EF4-FFF2-40B4-BE49-F238E27FC236}">
                      <a16:creationId xmlns="" xmlns:a16="http://schemas.microsoft.com/office/drawing/2014/main" id="{1841CEAF-6059-440A-B0D6-C523B4621691}"/>
                    </a:ext>
                  </a:extLst>
                </p:cNvPr>
                <p:cNvSpPr/>
                <p:nvPr/>
              </p:nvSpPr>
              <p:spPr>
                <a:xfrm>
                  <a:off x="5292489" y="4137815"/>
                  <a:ext cx="656" cy="52558"/>
                </a:xfrm>
                <a:custGeom>
                  <a:avLst/>
                  <a:gdLst>
                    <a:gd name="connsiteX0" fmla="*/ 316 w 656"/>
                    <a:gd name="connsiteY0" fmla="*/ 52558 h 52558"/>
                    <a:gd name="connsiteX1" fmla="*/ 25 w 656"/>
                    <a:gd name="connsiteY1" fmla="*/ 52268 h 52558"/>
                    <a:gd name="connsiteX2" fmla="*/ 25 w 656"/>
                    <a:gd name="connsiteY2" fmla="*/ 52243 h 52558"/>
                    <a:gd name="connsiteX3" fmla="*/ 25 w 656"/>
                    <a:gd name="connsiteY3" fmla="*/ 48778 h 52558"/>
                    <a:gd name="connsiteX4" fmla="*/ 340 w 656"/>
                    <a:gd name="connsiteY4" fmla="*/ 48439 h 52558"/>
                    <a:gd name="connsiteX5" fmla="*/ 655 w 656"/>
                    <a:gd name="connsiteY5" fmla="*/ 48754 h 52558"/>
                    <a:gd name="connsiteX6" fmla="*/ 655 w 656"/>
                    <a:gd name="connsiteY6" fmla="*/ 52219 h 52558"/>
                    <a:gd name="connsiteX7" fmla="*/ 365 w 656"/>
                    <a:gd name="connsiteY7" fmla="*/ 52558 h 52558"/>
                    <a:gd name="connsiteX8" fmla="*/ 340 w 656"/>
                    <a:gd name="connsiteY8" fmla="*/ 52558 h 52558"/>
                    <a:gd name="connsiteX9" fmla="*/ 316 w 656"/>
                    <a:gd name="connsiteY9" fmla="*/ 45628 h 52558"/>
                    <a:gd name="connsiteX10" fmla="*/ 1 w 656"/>
                    <a:gd name="connsiteY10" fmla="*/ 45313 h 52558"/>
                    <a:gd name="connsiteX11" fmla="*/ 1 w 656"/>
                    <a:gd name="connsiteY11" fmla="*/ 41872 h 52558"/>
                    <a:gd name="connsiteX12" fmla="*/ 289 w 656"/>
                    <a:gd name="connsiteY12" fmla="*/ 41533 h 52558"/>
                    <a:gd name="connsiteX13" fmla="*/ 292 w 656"/>
                    <a:gd name="connsiteY13" fmla="*/ 41533 h 52558"/>
                    <a:gd name="connsiteX14" fmla="*/ 607 w 656"/>
                    <a:gd name="connsiteY14" fmla="*/ 41848 h 52558"/>
                    <a:gd name="connsiteX15" fmla="*/ 607 w 656"/>
                    <a:gd name="connsiteY15" fmla="*/ 45289 h 52558"/>
                    <a:gd name="connsiteX16" fmla="*/ 316 w 656"/>
                    <a:gd name="connsiteY16" fmla="*/ 45628 h 52558"/>
                    <a:gd name="connsiteX17" fmla="*/ 292 w 656"/>
                    <a:gd name="connsiteY17" fmla="*/ 45628 h 52558"/>
                    <a:gd name="connsiteX18" fmla="*/ 316 w 656"/>
                    <a:gd name="connsiteY18" fmla="*/ 38722 h 52558"/>
                    <a:gd name="connsiteX19" fmla="*/ 25 w 656"/>
                    <a:gd name="connsiteY19" fmla="*/ 38431 h 52558"/>
                    <a:gd name="connsiteX20" fmla="*/ 25 w 656"/>
                    <a:gd name="connsiteY20" fmla="*/ 38407 h 52558"/>
                    <a:gd name="connsiteX21" fmla="*/ 25 w 656"/>
                    <a:gd name="connsiteY21" fmla="*/ 34942 h 52558"/>
                    <a:gd name="connsiteX22" fmla="*/ 316 w 656"/>
                    <a:gd name="connsiteY22" fmla="*/ 34603 h 52558"/>
                    <a:gd name="connsiteX23" fmla="*/ 340 w 656"/>
                    <a:gd name="connsiteY23" fmla="*/ 34603 h 52558"/>
                    <a:gd name="connsiteX24" fmla="*/ 655 w 656"/>
                    <a:gd name="connsiteY24" fmla="*/ 34918 h 52558"/>
                    <a:gd name="connsiteX25" fmla="*/ 655 w 656"/>
                    <a:gd name="connsiteY25" fmla="*/ 38383 h 52558"/>
                    <a:gd name="connsiteX26" fmla="*/ 367 w 656"/>
                    <a:gd name="connsiteY26" fmla="*/ 38722 h 52558"/>
                    <a:gd name="connsiteX27" fmla="*/ 365 w 656"/>
                    <a:gd name="connsiteY27" fmla="*/ 38722 h 52558"/>
                    <a:gd name="connsiteX28" fmla="*/ 316 w 656"/>
                    <a:gd name="connsiteY28" fmla="*/ 31792 h 52558"/>
                    <a:gd name="connsiteX29" fmla="*/ 25 w 656"/>
                    <a:gd name="connsiteY29" fmla="*/ 31477 h 52558"/>
                    <a:gd name="connsiteX30" fmla="*/ 25 w 656"/>
                    <a:gd name="connsiteY30" fmla="*/ 28012 h 52558"/>
                    <a:gd name="connsiteX31" fmla="*/ 314 w 656"/>
                    <a:gd name="connsiteY31" fmla="*/ 27672 h 52558"/>
                    <a:gd name="connsiteX32" fmla="*/ 316 w 656"/>
                    <a:gd name="connsiteY32" fmla="*/ 27672 h 52558"/>
                    <a:gd name="connsiteX33" fmla="*/ 631 w 656"/>
                    <a:gd name="connsiteY33" fmla="*/ 27987 h 52558"/>
                    <a:gd name="connsiteX34" fmla="*/ 631 w 656"/>
                    <a:gd name="connsiteY34" fmla="*/ 31453 h 52558"/>
                    <a:gd name="connsiteX35" fmla="*/ 340 w 656"/>
                    <a:gd name="connsiteY35" fmla="*/ 31792 h 52558"/>
                    <a:gd name="connsiteX36" fmla="*/ 316 w 656"/>
                    <a:gd name="connsiteY36" fmla="*/ 31792 h 52558"/>
                    <a:gd name="connsiteX37" fmla="*/ 316 w 656"/>
                    <a:gd name="connsiteY37" fmla="*/ 24862 h 52558"/>
                    <a:gd name="connsiteX38" fmla="*/ 25 w 656"/>
                    <a:gd name="connsiteY38" fmla="*/ 24571 h 52558"/>
                    <a:gd name="connsiteX39" fmla="*/ 25 w 656"/>
                    <a:gd name="connsiteY39" fmla="*/ 24547 h 52558"/>
                    <a:gd name="connsiteX40" fmla="*/ 25 w 656"/>
                    <a:gd name="connsiteY40" fmla="*/ 21106 h 52558"/>
                    <a:gd name="connsiteX41" fmla="*/ 316 w 656"/>
                    <a:gd name="connsiteY41" fmla="*/ 20766 h 52558"/>
                    <a:gd name="connsiteX42" fmla="*/ 340 w 656"/>
                    <a:gd name="connsiteY42" fmla="*/ 20766 h 52558"/>
                    <a:gd name="connsiteX43" fmla="*/ 655 w 656"/>
                    <a:gd name="connsiteY43" fmla="*/ 21081 h 52558"/>
                    <a:gd name="connsiteX44" fmla="*/ 655 w 656"/>
                    <a:gd name="connsiteY44" fmla="*/ 24522 h 52558"/>
                    <a:gd name="connsiteX45" fmla="*/ 367 w 656"/>
                    <a:gd name="connsiteY45" fmla="*/ 24862 h 52558"/>
                    <a:gd name="connsiteX46" fmla="*/ 365 w 656"/>
                    <a:gd name="connsiteY46" fmla="*/ 24862 h 52558"/>
                    <a:gd name="connsiteX47" fmla="*/ 316 w 656"/>
                    <a:gd name="connsiteY47" fmla="*/ 17956 h 52558"/>
                    <a:gd name="connsiteX48" fmla="*/ 25 w 656"/>
                    <a:gd name="connsiteY48" fmla="*/ 17641 h 52558"/>
                    <a:gd name="connsiteX49" fmla="*/ 25 w 656"/>
                    <a:gd name="connsiteY49" fmla="*/ 14175 h 52558"/>
                    <a:gd name="connsiteX50" fmla="*/ 316 w 656"/>
                    <a:gd name="connsiteY50" fmla="*/ 13836 h 52558"/>
                    <a:gd name="connsiteX51" fmla="*/ 340 w 656"/>
                    <a:gd name="connsiteY51" fmla="*/ 13836 h 52558"/>
                    <a:gd name="connsiteX52" fmla="*/ 655 w 656"/>
                    <a:gd name="connsiteY52" fmla="*/ 14151 h 52558"/>
                    <a:gd name="connsiteX53" fmla="*/ 655 w 656"/>
                    <a:gd name="connsiteY53" fmla="*/ 17616 h 52558"/>
                    <a:gd name="connsiteX54" fmla="*/ 340 w 656"/>
                    <a:gd name="connsiteY54" fmla="*/ 17956 h 52558"/>
                    <a:gd name="connsiteX55" fmla="*/ 316 w 656"/>
                    <a:gd name="connsiteY55" fmla="*/ 11025 h 52558"/>
                    <a:gd name="connsiteX56" fmla="*/ 25 w 656"/>
                    <a:gd name="connsiteY56" fmla="*/ 10735 h 52558"/>
                    <a:gd name="connsiteX57" fmla="*/ 25 w 656"/>
                    <a:gd name="connsiteY57" fmla="*/ 10710 h 52558"/>
                    <a:gd name="connsiteX58" fmla="*/ 25 w 656"/>
                    <a:gd name="connsiteY58" fmla="*/ 7245 h 52558"/>
                    <a:gd name="connsiteX59" fmla="*/ 340 w 656"/>
                    <a:gd name="connsiteY59" fmla="*/ 6906 h 52558"/>
                    <a:gd name="connsiteX60" fmla="*/ 631 w 656"/>
                    <a:gd name="connsiteY60" fmla="*/ 7221 h 52558"/>
                    <a:gd name="connsiteX61" fmla="*/ 631 w 656"/>
                    <a:gd name="connsiteY61" fmla="*/ 10686 h 52558"/>
                    <a:gd name="connsiteX62" fmla="*/ 340 w 656"/>
                    <a:gd name="connsiteY62" fmla="*/ 11025 h 52558"/>
                    <a:gd name="connsiteX63" fmla="*/ 316 w 656"/>
                    <a:gd name="connsiteY63" fmla="*/ 11025 h 52558"/>
                    <a:gd name="connsiteX64" fmla="*/ 316 w 656"/>
                    <a:gd name="connsiteY64" fmla="*/ 4095 h 52558"/>
                    <a:gd name="connsiteX65" fmla="*/ 25 w 656"/>
                    <a:gd name="connsiteY65" fmla="*/ 3804 h 52558"/>
                    <a:gd name="connsiteX66" fmla="*/ 25 w 656"/>
                    <a:gd name="connsiteY66" fmla="*/ 3780 h 52558"/>
                    <a:gd name="connsiteX67" fmla="*/ 25 w 656"/>
                    <a:gd name="connsiteY67" fmla="*/ 339 h 52558"/>
                    <a:gd name="connsiteX68" fmla="*/ 316 w 656"/>
                    <a:gd name="connsiteY68" fmla="*/ 0 h 52558"/>
                    <a:gd name="connsiteX69" fmla="*/ 340 w 656"/>
                    <a:gd name="connsiteY69" fmla="*/ 0 h 52558"/>
                    <a:gd name="connsiteX70" fmla="*/ 655 w 656"/>
                    <a:gd name="connsiteY70" fmla="*/ 315 h 52558"/>
                    <a:gd name="connsiteX71" fmla="*/ 655 w 656"/>
                    <a:gd name="connsiteY71" fmla="*/ 3756 h 52558"/>
                    <a:gd name="connsiteX72" fmla="*/ 365 w 656"/>
                    <a:gd name="connsiteY72" fmla="*/ 4095 h 52558"/>
                    <a:gd name="connsiteX73" fmla="*/ 340 w 656"/>
                    <a:gd name="connsiteY73" fmla="*/ 4095 h 5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56" h="52558">
                      <a:moveTo>
                        <a:pt x="316" y="52558"/>
                      </a:moveTo>
                      <a:cubicBezTo>
                        <a:pt x="156" y="52558"/>
                        <a:pt x="25" y="52430"/>
                        <a:pt x="25" y="52268"/>
                      </a:cubicBezTo>
                      <a:cubicBezTo>
                        <a:pt x="25" y="52260"/>
                        <a:pt x="25" y="52251"/>
                        <a:pt x="25" y="52243"/>
                      </a:cubicBezTo>
                      <a:lnTo>
                        <a:pt x="25" y="48778"/>
                      </a:lnTo>
                      <a:cubicBezTo>
                        <a:pt x="35" y="48604"/>
                        <a:pt x="168" y="48461"/>
                        <a:pt x="340" y="48439"/>
                      </a:cubicBezTo>
                      <a:cubicBezTo>
                        <a:pt x="515" y="48439"/>
                        <a:pt x="655" y="48579"/>
                        <a:pt x="655" y="48754"/>
                      </a:cubicBezTo>
                      <a:lnTo>
                        <a:pt x="655" y="52219"/>
                      </a:lnTo>
                      <a:cubicBezTo>
                        <a:pt x="670" y="52394"/>
                        <a:pt x="539" y="52544"/>
                        <a:pt x="365" y="52558"/>
                      </a:cubicBezTo>
                      <a:cubicBezTo>
                        <a:pt x="357" y="52558"/>
                        <a:pt x="348" y="52558"/>
                        <a:pt x="340" y="52558"/>
                      </a:cubicBezTo>
                      <a:close/>
                      <a:moveTo>
                        <a:pt x="316" y="45628"/>
                      </a:moveTo>
                      <a:cubicBezTo>
                        <a:pt x="142" y="45628"/>
                        <a:pt x="1" y="45487"/>
                        <a:pt x="1" y="45313"/>
                      </a:cubicBezTo>
                      <a:lnTo>
                        <a:pt x="1" y="41872"/>
                      </a:lnTo>
                      <a:cubicBezTo>
                        <a:pt x="-13" y="41698"/>
                        <a:pt x="117" y="41547"/>
                        <a:pt x="289" y="41533"/>
                      </a:cubicBezTo>
                      <a:cubicBezTo>
                        <a:pt x="289" y="41533"/>
                        <a:pt x="292" y="41533"/>
                        <a:pt x="292" y="41533"/>
                      </a:cubicBezTo>
                      <a:cubicBezTo>
                        <a:pt x="486" y="41533"/>
                        <a:pt x="607" y="41533"/>
                        <a:pt x="607" y="41848"/>
                      </a:cubicBezTo>
                      <a:lnTo>
                        <a:pt x="607" y="45289"/>
                      </a:lnTo>
                      <a:cubicBezTo>
                        <a:pt x="621" y="45463"/>
                        <a:pt x="491" y="45614"/>
                        <a:pt x="316" y="45628"/>
                      </a:cubicBezTo>
                      <a:cubicBezTo>
                        <a:pt x="309" y="45628"/>
                        <a:pt x="299" y="45628"/>
                        <a:pt x="292" y="45628"/>
                      </a:cubicBezTo>
                      <a:close/>
                      <a:moveTo>
                        <a:pt x="316" y="38722"/>
                      </a:moveTo>
                      <a:cubicBezTo>
                        <a:pt x="156" y="38722"/>
                        <a:pt x="25" y="38594"/>
                        <a:pt x="25" y="38431"/>
                      </a:cubicBezTo>
                      <a:cubicBezTo>
                        <a:pt x="25" y="38424"/>
                        <a:pt x="25" y="38414"/>
                        <a:pt x="25" y="38407"/>
                      </a:cubicBezTo>
                      <a:lnTo>
                        <a:pt x="25" y="34942"/>
                      </a:lnTo>
                      <a:cubicBezTo>
                        <a:pt x="11" y="34767"/>
                        <a:pt x="142" y="34617"/>
                        <a:pt x="316" y="34603"/>
                      </a:cubicBezTo>
                      <a:cubicBezTo>
                        <a:pt x="323" y="34603"/>
                        <a:pt x="333" y="34603"/>
                        <a:pt x="340" y="34603"/>
                      </a:cubicBezTo>
                      <a:cubicBezTo>
                        <a:pt x="515" y="34603"/>
                        <a:pt x="655" y="34743"/>
                        <a:pt x="655" y="34918"/>
                      </a:cubicBezTo>
                      <a:lnTo>
                        <a:pt x="655" y="38383"/>
                      </a:lnTo>
                      <a:cubicBezTo>
                        <a:pt x="670" y="38557"/>
                        <a:pt x="539" y="38708"/>
                        <a:pt x="367" y="38722"/>
                      </a:cubicBezTo>
                      <a:cubicBezTo>
                        <a:pt x="367" y="38722"/>
                        <a:pt x="365" y="38722"/>
                        <a:pt x="365" y="38722"/>
                      </a:cubicBezTo>
                      <a:close/>
                      <a:moveTo>
                        <a:pt x="316" y="31792"/>
                      </a:moveTo>
                      <a:cubicBezTo>
                        <a:pt x="151" y="31780"/>
                        <a:pt x="25" y="31642"/>
                        <a:pt x="25" y="31477"/>
                      </a:cubicBezTo>
                      <a:lnTo>
                        <a:pt x="25" y="28012"/>
                      </a:lnTo>
                      <a:cubicBezTo>
                        <a:pt x="11" y="27837"/>
                        <a:pt x="142" y="27687"/>
                        <a:pt x="314" y="27672"/>
                      </a:cubicBezTo>
                      <a:cubicBezTo>
                        <a:pt x="314" y="27672"/>
                        <a:pt x="316" y="27672"/>
                        <a:pt x="316" y="27672"/>
                      </a:cubicBezTo>
                      <a:cubicBezTo>
                        <a:pt x="491" y="27672"/>
                        <a:pt x="631" y="27813"/>
                        <a:pt x="631" y="27987"/>
                      </a:cubicBezTo>
                      <a:lnTo>
                        <a:pt x="631" y="31453"/>
                      </a:lnTo>
                      <a:cubicBezTo>
                        <a:pt x="646" y="31627"/>
                        <a:pt x="515" y="31777"/>
                        <a:pt x="340" y="31792"/>
                      </a:cubicBezTo>
                      <a:cubicBezTo>
                        <a:pt x="333" y="31792"/>
                        <a:pt x="323" y="31792"/>
                        <a:pt x="316" y="31792"/>
                      </a:cubicBezTo>
                      <a:close/>
                      <a:moveTo>
                        <a:pt x="316" y="24862"/>
                      </a:moveTo>
                      <a:cubicBezTo>
                        <a:pt x="156" y="24862"/>
                        <a:pt x="25" y="24733"/>
                        <a:pt x="25" y="24571"/>
                      </a:cubicBezTo>
                      <a:cubicBezTo>
                        <a:pt x="25" y="24564"/>
                        <a:pt x="25" y="24554"/>
                        <a:pt x="25" y="24547"/>
                      </a:cubicBezTo>
                      <a:lnTo>
                        <a:pt x="25" y="21106"/>
                      </a:lnTo>
                      <a:cubicBezTo>
                        <a:pt x="11" y="20931"/>
                        <a:pt x="142" y="20781"/>
                        <a:pt x="316" y="20766"/>
                      </a:cubicBezTo>
                      <a:cubicBezTo>
                        <a:pt x="323" y="20766"/>
                        <a:pt x="333" y="20766"/>
                        <a:pt x="340" y="20766"/>
                      </a:cubicBezTo>
                      <a:cubicBezTo>
                        <a:pt x="515" y="20766"/>
                        <a:pt x="655" y="20907"/>
                        <a:pt x="655" y="21081"/>
                      </a:cubicBezTo>
                      <a:lnTo>
                        <a:pt x="655" y="24522"/>
                      </a:lnTo>
                      <a:cubicBezTo>
                        <a:pt x="670" y="24697"/>
                        <a:pt x="539" y="24847"/>
                        <a:pt x="367" y="24862"/>
                      </a:cubicBezTo>
                      <a:cubicBezTo>
                        <a:pt x="367" y="24862"/>
                        <a:pt x="365" y="24862"/>
                        <a:pt x="365" y="24862"/>
                      </a:cubicBezTo>
                      <a:close/>
                      <a:moveTo>
                        <a:pt x="316" y="17956"/>
                      </a:moveTo>
                      <a:cubicBezTo>
                        <a:pt x="151" y="17943"/>
                        <a:pt x="25" y="17805"/>
                        <a:pt x="25" y="17641"/>
                      </a:cubicBezTo>
                      <a:lnTo>
                        <a:pt x="25" y="14175"/>
                      </a:lnTo>
                      <a:cubicBezTo>
                        <a:pt x="11" y="14001"/>
                        <a:pt x="142" y="13851"/>
                        <a:pt x="316" y="13836"/>
                      </a:cubicBezTo>
                      <a:cubicBezTo>
                        <a:pt x="323" y="13836"/>
                        <a:pt x="333" y="13836"/>
                        <a:pt x="340" y="13836"/>
                      </a:cubicBezTo>
                      <a:cubicBezTo>
                        <a:pt x="515" y="13836"/>
                        <a:pt x="655" y="13977"/>
                        <a:pt x="655" y="14151"/>
                      </a:cubicBezTo>
                      <a:lnTo>
                        <a:pt x="655" y="17616"/>
                      </a:lnTo>
                      <a:cubicBezTo>
                        <a:pt x="655" y="17796"/>
                        <a:pt x="517" y="17943"/>
                        <a:pt x="340" y="17956"/>
                      </a:cubicBezTo>
                      <a:close/>
                      <a:moveTo>
                        <a:pt x="316" y="11025"/>
                      </a:moveTo>
                      <a:cubicBezTo>
                        <a:pt x="156" y="11025"/>
                        <a:pt x="25" y="10897"/>
                        <a:pt x="25" y="10735"/>
                      </a:cubicBezTo>
                      <a:cubicBezTo>
                        <a:pt x="25" y="10727"/>
                        <a:pt x="25" y="10718"/>
                        <a:pt x="25" y="10710"/>
                      </a:cubicBezTo>
                      <a:lnTo>
                        <a:pt x="25" y="7245"/>
                      </a:lnTo>
                      <a:cubicBezTo>
                        <a:pt x="25" y="7066"/>
                        <a:pt x="163" y="6918"/>
                        <a:pt x="340" y="6906"/>
                      </a:cubicBezTo>
                      <a:cubicBezTo>
                        <a:pt x="505" y="6918"/>
                        <a:pt x="631" y="7056"/>
                        <a:pt x="631" y="7221"/>
                      </a:cubicBezTo>
                      <a:lnTo>
                        <a:pt x="631" y="10686"/>
                      </a:lnTo>
                      <a:cubicBezTo>
                        <a:pt x="646" y="10861"/>
                        <a:pt x="515" y="11011"/>
                        <a:pt x="340" y="11025"/>
                      </a:cubicBezTo>
                      <a:cubicBezTo>
                        <a:pt x="333" y="11025"/>
                        <a:pt x="323" y="11025"/>
                        <a:pt x="316" y="11025"/>
                      </a:cubicBezTo>
                      <a:close/>
                      <a:moveTo>
                        <a:pt x="316" y="4095"/>
                      </a:moveTo>
                      <a:cubicBezTo>
                        <a:pt x="156" y="4095"/>
                        <a:pt x="25" y="3967"/>
                        <a:pt x="25" y="3804"/>
                      </a:cubicBezTo>
                      <a:cubicBezTo>
                        <a:pt x="25" y="3797"/>
                        <a:pt x="25" y="3787"/>
                        <a:pt x="25" y="3780"/>
                      </a:cubicBezTo>
                      <a:lnTo>
                        <a:pt x="25" y="339"/>
                      </a:lnTo>
                      <a:cubicBezTo>
                        <a:pt x="11" y="165"/>
                        <a:pt x="142" y="15"/>
                        <a:pt x="316" y="0"/>
                      </a:cubicBezTo>
                      <a:cubicBezTo>
                        <a:pt x="323" y="0"/>
                        <a:pt x="333" y="0"/>
                        <a:pt x="340" y="0"/>
                      </a:cubicBezTo>
                      <a:cubicBezTo>
                        <a:pt x="515" y="0"/>
                        <a:pt x="655" y="141"/>
                        <a:pt x="655" y="315"/>
                      </a:cubicBezTo>
                      <a:lnTo>
                        <a:pt x="655" y="3756"/>
                      </a:lnTo>
                      <a:cubicBezTo>
                        <a:pt x="670" y="3930"/>
                        <a:pt x="539" y="4081"/>
                        <a:pt x="365" y="4095"/>
                      </a:cubicBezTo>
                      <a:cubicBezTo>
                        <a:pt x="357" y="4095"/>
                        <a:pt x="348" y="4095"/>
                        <a:pt x="340" y="4095"/>
                      </a:cubicBezTo>
                      <a:close/>
                    </a:path>
                  </a:pathLst>
                </a:custGeom>
                <a:solidFill>
                  <a:srgbClr val="FAFAFA"/>
                </a:solidFill>
                <a:ln w="2419" cap="flat">
                  <a:noFill/>
                  <a:prstDash val="solid"/>
                  <a:miter/>
                </a:ln>
              </p:spPr>
              <p:txBody>
                <a:bodyPr rtlCol="0" anchor="ctr"/>
                <a:lstStyle/>
                <a:p>
                  <a:endParaRPr lang="en-US"/>
                </a:p>
              </p:txBody>
            </p:sp>
            <p:sp>
              <p:nvSpPr>
                <p:cNvPr id="1709" name="Freeform: Shape 1708">
                  <a:extLst>
                    <a:ext uri="{FF2B5EF4-FFF2-40B4-BE49-F238E27FC236}">
                      <a16:creationId xmlns="" xmlns:a16="http://schemas.microsoft.com/office/drawing/2014/main" id="{7468A5B3-EBBF-4857-B629-429FE4CBCFB4}"/>
                    </a:ext>
                  </a:extLst>
                </p:cNvPr>
                <p:cNvSpPr/>
                <p:nvPr/>
              </p:nvSpPr>
              <p:spPr>
                <a:xfrm>
                  <a:off x="5209109" y="4137040"/>
                  <a:ext cx="84626" cy="90489"/>
                </a:xfrm>
                <a:custGeom>
                  <a:avLst/>
                  <a:gdLst>
                    <a:gd name="connsiteX0" fmla="*/ 727 w 84626"/>
                    <a:gd name="connsiteY0" fmla="*/ 90481 h 90489"/>
                    <a:gd name="connsiteX1" fmla="*/ 340 w 84626"/>
                    <a:gd name="connsiteY1" fmla="*/ 90359 h 90489"/>
                    <a:gd name="connsiteX2" fmla="*/ 146 w 84626"/>
                    <a:gd name="connsiteY2" fmla="*/ 89245 h 90489"/>
                    <a:gd name="connsiteX3" fmla="*/ 146 w 84626"/>
                    <a:gd name="connsiteY3" fmla="*/ 89245 h 90489"/>
                    <a:gd name="connsiteX4" fmla="*/ 8166 w 84626"/>
                    <a:gd name="connsiteY4" fmla="*/ 76378 h 90489"/>
                    <a:gd name="connsiteX5" fmla="*/ 8748 w 84626"/>
                    <a:gd name="connsiteY5" fmla="*/ 76014 h 90489"/>
                    <a:gd name="connsiteX6" fmla="*/ 18707 w 84626"/>
                    <a:gd name="connsiteY6" fmla="*/ 74730 h 90489"/>
                    <a:gd name="connsiteX7" fmla="*/ 27019 w 84626"/>
                    <a:gd name="connsiteY7" fmla="*/ 63414 h 90489"/>
                    <a:gd name="connsiteX8" fmla="*/ 27503 w 84626"/>
                    <a:gd name="connsiteY8" fmla="*/ 63099 h 90489"/>
                    <a:gd name="connsiteX9" fmla="*/ 36687 w 84626"/>
                    <a:gd name="connsiteY9" fmla="*/ 61306 h 90489"/>
                    <a:gd name="connsiteX10" fmla="*/ 45628 w 84626"/>
                    <a:gd name="connsiteY10" fmla="*/ 43471 h 90489"/>
                    <a:gd name="connsiteX11" fmla="*/ 46656 w 84626"/>
                    <a:gd name="connsiteY11" fmla="*/ 43086 h 90489"/>
                    <a:gd name="connsiteX12" fmla="*/ 46840 w 84626"/>
                    <a:gd name="connsiteY12" fmla="*/ 43205 h 90489"/>
                    <a:gd name="connsiteX13" fmla="*/ 55394 w 84626"/>
                    <a:gd name="connsiteY13" fmla="*/ 51419 h 90489"/>
                    <a:gd name="connsiteX14" fmla="*/ 64893 w 84626"/>
                    <a:gd name="connsiteY14" fmla="*/ 26800 h 90489"/>
                    <a:gd name="connsiteX15" fmla="*/ 65401 w 84626"/>
                    <a:gd name="connsiteY15" fmla="*/ 26315 h 90489"/>
                    <a:gd name="connsiteX16" fmla="*/ 66056 w 84626"/>
                    <a:gd name="connsiteY16" fmla="*/ 26315 h 90489"/>
                    <a:gd name="connsiteX17" fmla="*/ 74440 w 84626"/>
                    <a:gd name="connsiteY17" fmla="*/ 32155 h 90489"/>
                    <a:gd name="connsiteX18" fmla="*/ 83115 w 84626"/>
                    <a:gd name="connsiteY18" fmla="*/ 606 h 90489"/>
                    <a:gd name="connsiteX19" fmla="*/ 84043 w 84626"/>
                    <a:gd name="connsiteY19" fmla="*/ 19 h 90489"/>
                    <a:gd name="connsiteX20" fmla="*/ 84060 w 84626"/>
                    <a:gd name="connsiteY20" fmla="*/ 24 h 90489"/>
                    <a:gd name="connsiteX21" fmla="*/ 84593 w 84626"/>
                    <a:gd name="connsiteY21" fmla="*/ 1018 h 90489"/>
                    <a:gd name="connsiteX22" fmla="*/ 75676 w 84626"/>
                    <a:gd name="connsiteY22" fmla="*/ 33730 h 90489"/>
                    <a:gd name="connsiteX23" fmla="*/ 75191 w 84626"/>
                    <a:gd name="connsiteY23" fmla="*/ 34287 h 90489"/>
                    <a:gd name="connsiteX24" fmla="*/ 74488 w 84626"/>
                    <a:gd name="connsiteY24" fmla="*/ 34287 h 90489"/>
                    <a:gd name="connsiteX25" fmla="*/ 66007 w 84626"/>
                    <a:gd name="connsiteY25" fmla="*/ 28399 h 90489"/>
                    <a:gd name="connsiteX26" fmla="*/ 56460 w 84626"/>
                    <a:gd name="connsiteY26" fmla="*/ 53115 h 90489"/>
                    <a:gd name="connsiteX27" fmla="*/ 55903 w 84626"/>
                    <a:gd name="connsiteY27" fmla="*/ 53624 h 90489"/>
                    <a:gd name="connsiteX28" fmla="*/ 55224 w 84626"/>
                    <a:gd name="connsiteY28" fmla="*/ 53430 h 90489"/>
                    <a:gd name="connsiteX29" fmla="*/ 46574 w 84626"/>
                    <a:gd name="connsiteY29" fmla="*/ 45143 h 90489"/>
                    <a:gd name="connsiteX30" fmla="*/ 37947 w 84626"/>
                    <a:gd name="connsiteY30" fmla="*/ 62396 h 90489"/>
                    <a:gd name="connsiteX31" fmla="*/ 37366 w 84626"/>
                    <a:gd name="connsiteY31" fmla="*/ 62832 h 90489"/>
                    <a:gd name="connsiteX32" fmla="*/ 28109 w 84626"/>
                    <a:gd name="connsiteY32" fmla="*/ 64650 h 90489"/>
                    <a:gd name="connsiteX33" fmla="*/ 19773 w 84626"/>
                    <a:gd name="connsiteY33" fmla="*/ 75990 h 90489"/>
                    <a:gd name="connsiteX34" fmla="*/ 19240 w 84626"/>
                    <a:gd name="connsiteY34" fmla="*/ 76329 h 90489"/>
                    <a:gd name="connsiteX35" fmla="*/ 9330 w 84626"/>
                    <a:gd name="connsiteY35" fmla="*/ 77589 h 90489"/>
                    <a:gd name="connsiteX36" fmla="*/ 1479 w 84626"/>
                    <a:gd name="connsiteY36" fmla="*/ 90117 h 90489"/>
                    <a:gd name="connsiteX37" fmla="*/ 727 w 84626"/>
                    <a:gd name="connsiteY37" fmla="*/ 90481 h 9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4626" h="90489">
                      <a:moveTo>
                        <a:pt x="727" y="90481"/>
                      </a:moveTo>
                      <a:cubicBezTo>
                        <a:pt x="589" y="90485"/>
                        <a:pt x="451" y="90444"/>
                        <a:pt x="340" y="90359"/>
                      </a:cubicBezTo>
                      <a:cubicBezTo>
                        <a:pt x="-21" y="90105"/>
                        <a:pt x="-109" y="89606"/>
                        <a:pt x="146" y="89245"/>
                      </a:cubicBezTo>
                      <a:cubicBezTo>
                        <a:pt x="146" y="89245"/>
                        <a:pt x="146" y="89245"/>
                        <a:pt x="146" y="89245"/>
                      </a:cubicBezTo>
                      <a:lnTo>
                        <a:pt x="8166" y="76378"/>
                      </a:lnTo>
                      <a:cubicBezTo>
                        <a:pt x="8305" y="76184"/>
                        <a:pt x="8513" y="76053"/>
                        <a:pt x="8748" y="76014"/>
                      </a:cubicBezTo>
                      <a:lnTo>
                        <a:pt x="18707" y="74730"/>
                      </a:lnTo>
                      <a:lnTo>
                        <a:pt x="27019" y="63414"/>
                      </a:lnTo>
                      <a:cubicBezTo>
                        <a:pt x="27130" y="63247"/>
                        <a:pt x="27305" y="63133"/>
                        <a:pt x="27503" y="63099"/>
                      </a:cubicBezTo>
                      <a:lnTo>
                        <a:pt x="36687" y="61306"/>
                      </a:lnTo>
                      <a:lnTo>
                        <a:pt x="45628" y="43471"/>
                      </a:lnTo>
                      <a:cubicBezTo>
                        <a:pt x="45805" y="43081"/>
                        <a:pt x="46266" y="42909"/>
                        <a:pt x="46656" y="43086"/>
                      </a:cubicBezTo>
                      <a:cubicBezTo>
                        <a:pt x="46721" y="43117"/>
                        <a:pt x="46784" y="43156"/>
                        <a:pt x="46840" y="43205"/>
                      </a:cubicBezTo>
                      <a:lnTo>
                        <a:pt x="55394" y="51419"/>
                      </a:lnTo>
                      <a:lnTo>
                        <a:pt x="64893" y="26800"/>
                      </a:lnTo>
                      <a:cubicBezTo>
                        <a:pt x="64975" y="26567"/>
                        <a:pt x="65164" y="26386"/>
                        <a:pt x="65401" y="26315"/>
                      </a:cubicBezTo>
                      <a:cubicBezTo>
                        <a:pt x="65607" y="26209"/>
                        <a:pt x="65850" y="26209"/>
                        <a:pt x="66056" y="26315"/>
                      </a:cubicBezTo>
                      <a:lnTo>
                        <a:pt x="74440" y="32155"/>
                      </a:lnTo>
                      <a:lnTo>
                        <a:pt x="83115" y="606"/>
                      </a:lnTo>
                      <a:cubicBezTo>
                        <a:pt x="83209" y="189"/>
                        <a:pt x="83624" y="-75"/>
                        <a:pt x="84043" y="19"/>
                      </a:cubicBezTo>
                      <a:cubicBezTo>
                        <a:pt x="84048" y="22"/>
                        <a:pt x="84055" y="22"/>
                        <a:pt x="84060" y="24"/>
                      </a:cubicBezTo>
                      <a:cubicBezTo>
                        <a:pt x="84481" y="152"/>
                        <a:pt x="84719" y="596"/>
                        <a:pt x="84593" y="1018"/>
                      </a:cubicBezTo>
                      <a:lnTo>
                        <a:pt x="75676" y="33730"/>
                      </a:lnTo>
                      <a:cubicBezTo>
                        <a:pt x="75615" y="33985"/>
                        <a:pt x="75433" y="34193"/>
                        <a:pt x="75191" y="34287"/>
                      </a:cubicBezTo>
                      <a:cubicBezTo>
                        <a:pt x="74973" y="34409"/>
                        <a:pt x="74706" y="34409"/>
                        <a:pt x="74488" y="34287"/>
                      </a:cubicBezTo>
                      <a:lnTo>
                        <a:pt x="66007" y="28399"/>
                      </a:lnTo>
                      <a:lnTo>
                        <a:pt x="56460" y="53115"/>
                      </a:lnTo>
                      <a:cubicBezTo>
                        <a:pt x="56363" y="53363"/>
                        <a:pt x="56157" y="53552"/>
                        <a:pt x="55903" y="53624"/>
                      </a:cubicBezTo>
                      <a:cubicBezTo>
                        <a:pt x="55658" y="53680"/>
                        <a:pt x="55401" y="53607"/>
                        <a:pt x="55224" y="53430"/>
                      </a:cubicBezTo>
                      <a:lnTo>
                        <a:pt x="46574" y="45143"/>
                      </a:lnTo>
                      <a:lnTo>
                        <a:pt x="37947" y="62396"/>
                      </a:lnTo>
                      <a:cubicBezTo>
                        <a:pt x="37826" y="62619"/>
                        <a:pt x="37613" y="62779"/>
                        <a:pt x="37366" y="62832"/>
                      </a:cubicBezTo>
                      <a:lnTo>
                        <a:pt x="28109" y="64650"/>
                      </a:lnTo>
                      <a:lnTo>
                        <a:pt x="19773" y="75990"/>
                      </a:lnTo>
                      <a:cubicBezTo>
                        <a:pt x="19657" y="76179"/>
                        <a:pt x="19461" y="76303"/>
                        <a:pt x="19240" y="76329"/>
                      </a:cubicBezTo>
                      <a:lnTo>
                        <a:pt x="9330" y="77589"/>
                      </a:lnTo>
                      <a:lnTo>
                        <a:pt x="1479" y="90117"/>
                      </a:lnTo>
                      <a:cubicBezTo>
                        <a:pt x="1331" y="90384"/>
                        <a:pt x="1030" y="90529"/>
                        <a:pt x="727" y="90481"/>
                      </a:cubicBezTo>
                      <a:close/>
                    </a:path>
                  </a:pathLst>
                </a:custGeom>
                <a:solidFill>
                  <a:srgbClr val="BA68C8"/>
                </a:solidFill>
                <a:ln w="2419" cap="flat">
                  <a:noFill/>
                  <a:prstDash val="solid"/>
                  <a:miter/>
                </a:ln>
              </p:spPr>
              <p:txBody>
                <a:bodyPr rtlCol="0" anchor="ctr"/>
                <a:lstStyle/>
                <a:p>
                  <a:endParaRPr lang="en-US"/>
                </a:p>
              </p:txBody>
            </p:sp>
            <p:sp>
              <p:nvSpPr>
                <p:cNvPr id="1710" name="Freeform: Shape 1709">
                  <a:extLst>
                    <a:ext uri="{FF2B5EF4-FFF2-40B4-BE49-F238E27FC236}">
                      <a16:creationId xmlns="" xmlns:a16="http://schemas.microsoft.com/office/drawing/2014/main" id="{D8B2CF83-9B2E-4486-BA09-AB8CE0A285B0}"/>
                    </a:ext>
                  </a:extLst>
                </p:cNvPr>
                <p:cNvSpPr/>
                <p:nvPr/>
              </p:nvSpPr>
              <p:spPr>
                <a:xfrm>
                  <a:off x="5285402" y="4135783"/>
                  <a:ext cx="10403" cy="11555"/>
                </a:xfrm>
                <a:custGeom>
                  <a:avLst/>
                  <a:gdLst>
                    <a:gd name="connsiteX0" fmla="*/ 9584 w 10403"/>
                    <a:gd name="connsiteY0" fmla="*/ 11555 h 11555"/>
                    <a:gd name="connsiteX1" fmla="*/ 8881 w 10403"/>
                    <a:gd name="connsiteY1" fmla="*/ 10925 h 11555"/>
                    <a:gd name="connsiteX2" fmla="*/ 7234 w 10403"/>
                    <a:gd name="connsiteY2" fmla="*/ 2517 h 11555"/>
                    <a:gd name="connsiteX3" fmla="*/ 1321 w 10403"/>
                    <a:gd name="connsiteY3" fmla="*/ 8841 h 11555"/>
                    <a:gd name="connsiteX4" fmla="*/ 260 w 10403"/>
                    <a:gd name="connsiteY4" fmla="*/ 8870 h 11555"/>
                    <a:gd name="connsiteX5" fmla="*/ 231 w 10403"/>
                    <a:gd name="connsiteY5" fmla="*/ 8841 h 11555"/>
                    <a:gd name="connsiteX6" fmla="*/ 231 w 10403"/>
                    <a:gd name="connsiteY6" fmla="*/ 7678 h 11555"/>
                    <a:gd name="connsiteX7" fmla="*/ 7161 w 10403"/>
                    <a:gd name="connsiteY7" fmla="*/ 239 h 11555"/>
                    <a:gd name="connsiteX8" fmla="*/ 7912 w 10403"/>
                    <a:gd name="connsiteY8" fmla="*/ 21 h 11555"/>
                    <a:gd name="connsiteX9" fmla="*/ 8445 w 10403"/>
                    <a:gd name="connsiteY9" fmla="*/ 627 h 11555"/>
                    <a:gd name="connsiteX10" fmla="*/ 10384 w 10403"/>
                    <a:gd name="connsiteY10" fmla="*/ 10489 h 11555"/>
                    <a:gd name="connsiteX11" fmla="*/ 9802 w 10403"/>
                    <a:gd name="connsiteY11" fmla="*/ 11482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03" h="11555">
                      <a:moveTo>
                        <a:pt x="9584" y="11555"/>
                      </a:moveTo>
                      <a:cubicBezTo>
                        <a:pt x="9235" y="11528"/>
                        <a:pt x="8947" y="11269"/>
                        <a:pt x="8881" y="10925"/>
                      </a:cubicBezTo>
                      <a:lnTo>
                        <a:pt x="7234" y="2517"/>
                      </a:lnTo>
                      <a:lnTo>
                        <a:pt x="1321" y="8841"/>
                      </a:lnTo>
                      <a:cubicBezTo>
                        <a:pt x="1035" y="9142"/>
                        <a:pt x="560" y="9156"/>
                        <a:pt x="260" y="8870"/>
                      </a:cubicBezTo>
                      <a:cubicBezTo>
                        <a:pt x="250" y="8860"/>
                        <a:pt x="240" y="8851"/>
                        <a:pt x="231" y="8841"/>
                      </a:cubicBezTo>
                      <a:cubicBezTo>
                        <a:pt x="-77" y="8514"/>
                        <a:pt x="-77" y="8005"/>
                        <a:pt x="231" y="7678"/>
                      </a:cubicBezTo>
                      <a:lnTo>
                        <a:pt x="7161" y="239"/>
                      </a:lnTo>
                      <a:cubicBezTo>
                        <a:pt x="7357" y="40"/>
                        <a:pt x="7641" y="-42"/>
                        <a:pt x="7912" y="21"/>
                      </a:cubicBezTo>
                      <a:cubicBezTo>
                        <a:pt x="8193" y="103"/>
                        <a:pt x="8399" y="338"/>
                        <a:pt x="8445" y="627"/>
                      </a:cubicBezTo>
                      <a:lnTo>
                        <a:pt x="10384" y="10489"/>
                      </a:lnTo>
                      <a:cubicBezTo>
                        <a:pt x="10478" y="10920"/>
                        <a:pt x="10226" y="11354"/>
                        <a:pt x="9802" y="11482"/>
                      </a:cubicBezTo>
                      <a:close/>
                    </a:path>
                  </a:pathLst>
                </a:custGeom>
                <a:solidFill>
                  <a:srgbClr val="BA68C8"/>
                </a:solidFill>
                <a:ln w="2419" cap="flat">
                  <a:noFill/>
                  <a:prstDash val="solid"/>
                  <a:miter/>
                </a:ln>
              </p:spPr>
              <p:txBody>
                <a:bodyPr rtlCol="0" anchor="ctr"/>
                <a:lstStyle/>
                <a:p>
                  <a:endParaRPr lang="en-US"/>
                </a:p>
              </p:txBody>
            </p:sp>
            <p:sp>
              <p:nvSpPr>
                <p:cNvPr id="1711" name="Freeform: Shape 1710">
                  <a:extLst>
                    <a:ext uri="{FF2B5EF4-FFF2-40B4-BE49-F238E27FC236}">
                      <a16:creationId xmlns="" xmlns:a16="http://schemas.microsoft.com/office/drawing/2014/main" id="{0502113F-EED6-416E-BA6C-7A6AB4549943}"/>
                    </a:ext>
                  </a:extLst>
                </p:cNvPr>
                <p:cNvSpPr/>
                <p:nvPr/>
              </p:nvSpPr>
              <p:spPr>
                <a:xfrm>
                  <a:off x="5209674" y="4184518"/>
                  <a:ext cx="92162" cy="55311"/>
                </a:xfrm>
                <a:custGeom>
                  <a:avLst/>
                  <a:gdLst>
                    <a:gd name="connsiteX0" fmla="*/ 331 w 92162"/>
                    <a:gd name="connsiteY0" fmla="*/ 55311 h 55311"/>
                    <a:gd name="connsiteX1" fmla="*/ 41 w 92162"/>
                    <a:gd name="connsiteY1" fmla="*/ 55118 h 55311"/>
                    <a:gd name="connsiteX2" fmla="*/ 186 w 92162"/>
                    <a:gd name="connsiteY2" fmla="*/ 54633 h 55311"/>
                    <a:gd name="connsiteX3" fmla="*/ 91660 w 92162"/>
                    <a:gd name="connsiteY3" fmla="*/ 39 h 55311"/>
                    <a:gd name="connsiteX4" fmla="*/ 92118 w 92162"/>
                    <a:gd name="connsiteY4" fmla="*/ 180 h 55311"/>
                    <a:gd name="connsiteX5" fmla="*/ 92121 w 92162"/>
                    <a:gd name="connsiteY5" fmla="*/ 185 h 55311"/>
                    <a:gd name="connsiteX6" fmla="*/ 91975 w 92162"/>
                    <a:gd name="connsiteY6" fmla="*/ 694 h 55311"/>
                    <a:gd name="connsiteX7" fmla="*/ 501 w 92162"/>
                    <a:gd name="connsiteY7" fmla="*/ 55263 h 5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62" h="55311">
                      <a:moveTo>
                        <a:pt x="331" y="55311"/>
                      </a:moveTo>
                      <a:cubicBezTo>
                        <a:pt x="205" y="55307"/>
                        <a:pt x="94" y="55232"/>
                        <a:pt x="41" y="55118"/>
                      </a:cubicBezTo>
                      <a:cubicBezTo>
                        <a:pt x="-49" y="54943"/>
                        <a:pt x="14" y="54730"/>
                        <a:pt x="186" y="54633"/>
                      </a:cubicBezTo>
                      <a:lnTo>
                        <a:pt x="91660" y="39"/>
                      </a:lnTo>
                      <a:cubicBezTo>
                        <a:pt x="91825" y="-48"/>
                        <a:pt x="92031" y="15"/>
                        <a:pt x="92118" y="180"/>
                      </a:cubicBezTo>
                      <a:cubicBezTo>
                        <a:pt x="92118" y="182"/>
                        <a:pt x="92121" y="182"/>
                        <a:pt x="92121" y="185"/>
                      </a:cubicBezTo>
                      <a:cubicBezTo>
                        <a:pt x="92213" y="366"/>
                        <a:pt x="92150" y="589"/>
                        <a:pt x="91975" y="694"/>
                      </a:cubicBezTo>
                      <a:lnTo>
                        <a:pt x="501" y="55263"/>
                      </a:lnTo>
                      <a:close/>
                    </a:path>
                  </a:pathLst>
                </a:custGeom>
                <a:solidFill>
                  <a:srgbClr val="BA68C8"/>
                </a:solidFill>
                <a:ln w="2419" cap="flat">
                  <a:noFill/>
                  <a:prstDash val="solid"/>
                  <a:miter/>
                </a:ln>
              </p:spPr>
              <p:txBody>
                <a:bodyPr rtlCol="0" anchor="ctr"/>
                <a:lstStyle/>
                <a:p>
                  <a:endParaRPr lang="en-US"/>
                </a:p>
              </p:txBody>
            </p:sp>
          </p:grpSp>
        </p:grpSp>
        <p:grpSp>
          <p:nvGrpSpPr>
            <p:cNvPr id="1712" name="Graphic 41">
              <a:extLst>
                <a:ext uri="{FF2B5EF4-FFF2-40B4-BE49-F238E27FC236}">
                  <a16:creationId xmlns="" xmlns:a16="http://schemas.microsoft.com/office/drawing/2014/main" id="{C99E420C-B35D-4AEF-9A7E-1DD3E1B33BB6}"/>
                </a:ext>
              </a:extLst>
            </p:cNvPr>
            <p:cNvGrpSpPr/>
            <p:nvPr/>
          </p:nvGrpSpPr>
          <p:grpSpPr>
            <a:xfrm>
              <a:off x="3877091" y="2506960"/>
              <a:ext cx="81248" cy="136424"/>
              <a:chOff x="4369461" y="3836357"/>
              <a:chExt cx="81248" cy="136424"/>
            </a:xfrm>
          </p:grpSpPr>
          <p:grpSp>
            <p:nvGrpSpPr>
              <p:cNvPr id="1713" name="Graphic 41">
                <a:extLst>
                  <a:ext uri="{FF2B5EF4-FFF2-40B4-BE49-F238E27FC236}">
                    <a16:creationId xmlns="" xmlns:a16="http://schemas.microsoft.com/office/drawing/2014/main" id="{E93CEAEF-BC3D-4D7C-85F5-F2B5832E5DF8}"/>
                  </a:ext>
                </a:extLst>
              </p:cNvPr>
              <p:cNvGrpSpPr/>
              <p:nvPr/>
            </p:nvGrpSpPr>
            <p:grpSpPr>
              <a:xfrm>
                <a:off x="4369461" y="3836357"/>
                <a:ext cx="81248" cy="136424"/>
                <a:chOff x="4369461" y="3836357"/>
                <a:chExt cx="81248" cy="136424"/>
              </a:xfrm>
            </p:grpSpPr>
            <p:sp>
              <p:nvSpPr>
                <p:cNvPr id="1714" name="Freeform: Shape 1713">
                  <a:extLst>
                    <a:ext uri="{FF2B5EF4-FFF2-40B4-BE49-F238E27FC236}">
                      <a16:creationId xmlns="" xmlns:a16="http://schemas.microsoft.com/office/drawing/2014/main" id="{E1E786DB-2722-4781-8635-5D1D07E271FF}"/>
                    </a:ext>
                  </a:extLst>
                </p:cNvPr>
                <p:cNvSpPr/>
                <p:nvPr/>
              </p:nvSpPr>
              <p:spPr>
                <a:xfrm>
                  <a:off x="4400501" y="3934415"/>
                  <a:ext cx="17083" cy="36371"/>
                </a:xfrm>
                <a:custGeom>
                  <a:avLst/>
                  <a:gdLst>
                    <a:gd name="connsiteX0" fmla="*/ 17083 w 17083"/>
                    <a:gd name="connsiteY0" fmla="*/ 36372 h 36371"/>
                    <a:gd name="connsiteX1" fmla="*/ 10589 w 17083"/>
                    <a:gd name="connsiteY1" fmla="*/ 24256 h 36371"/>
                    <a:gd name="connsiteX2" fmla="*/ 15823 w 17083"/>
                    <a:gd name="connsiteY2" fmla="*/ 9208 h 36371"/>
                    <a:gd name="connsiteX3" fmla="*/ 15823 w 17083"/>
                    <a:gd name="connsiteY3" fmla="*/ 0 h 36371"/>
                    <a:gd name="connsiteX4" fmla="*/ 0 w 17083"/>
                    <a:gd name="connsiteY4" fmla="*/ 9160 h 36371"/>
                    <a:gd name="connsiteX5" fmla="*/ 0 w 17083"/>
                    <a:gd name="connsiteY5" fmla="*/ 18368 h 36371"/>
                    <a:gd name="connsiteX6" fmla="*/ 6833 w 17083"/>
                    <a:gd name="connsiteY6" fmla="*/ 30241 h 36371"/>
                    <a:gd name="connsiteX7" fmla="*/ 7318 w 17083"/>
                    <a:gd name="connsiteY7" fmla="*/ 30653 h 36371"/>
                    <a:gd name="connsiteX8" fmla="*/ 7318 w 17083"/>
                    <a:gd name="connsiteY8" fmla="*/ 30653 h 3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83" h="36371">
                      <a:moveTo>
                        <a:pt x="17083" y="36372"/>
                      </a:moveTo>
                      <a:lnTo>
                        <a:pt x="10589" y="24256"/>
                      </a:lnTo>
                      <a:lnTo>
                        <a:pt x="15823" y="9208"/>
                      </a:lnTo>
                      <a:lnTo>
                        <a:pt x="15823" y="0"/>
                      </a:lnTo>
                      <a:lnTo>
                        <a:pt x="0" y="9160"/>
                      </a:lnTo>
                      <a:lnTo>
                        <a:pt x="0" y="18368"/>
                      </a:lnTo>
                      <a:lnTo>
                        <a:pt x="6833" y="30241"/>
                      </a:lnTo>
                      <a:cubicBezTo>
                        <a:pt x="6945" y="30428"/>
                        <a:pt x="7116" y="30573"/>
                        <a:pt x="7318" y="30653"/>
                      </a:cubicBezTo>
                      <a:lnTo>
                        <a:pt x="7318" y="30653"/>
                      </a:lnTo>
                      <a:close/>
                    </a:path>
                  </a:pathLst>
                </a:custGeom>
                <a:solidFill>
                  <a:srgbClr val="BA68C8"/>
                </a:solidFill>
                <a:ln w="2419" cap="flat">
                  <a:noFill/>
                  <a:prstDash val="solid"/>
                  <a:miter/>
                </a:ln>
              </p:spPr>
              <p:txBody>
                <a:bodyPr rtlCol="0" anchor="ctr"/>
                <a:lstStyle/>
                <a:p>
                  <a:endParaRPr lang="en-US"/>
                </a:p>
              </p:txBody>
            </p:sp>
            <p:sp>
              <p:nvSpPr>
                <p:cNvPr id="1715" name="Freeform: Shape 1714">
                  <a:extLst>
                    <a:ext uri="{FF2B5EF4-FFF2-40B4-BE49-F238E27FC236}">
                      <a16:creationId xmlns="" xmlns:a16="http://schemas.microsoft.com/office/drawing/2014/main" id="{BE0C8F5E-A2FC-40DA-A766-003636E13189}"/>
                    </a:ext>
                  </a:extLst>
                </p:cNvPr>
                <p:cNvSpPr/>
                <p:nvPr/>
              </p:nvSpPr>
              <p:spPr>
                <a:xfrm>
                  <a:off x="4400501" y="3934415"/>
                  <a:ext cx="17083" cy="36371"/>
                </a:xfrm>
                <a:custGeom>
                  <a:avLst/>
                  <a:gdLst>
                    <a:gd name="connsiteX0" fmla="*/ 17083 w 17083"/>
                    <a:gd name="connsiteY0" fmla="*/ 36372 h 36371"/>
                    <a:gd name="connsiteX1" fmla="*/ 10589 w 17083"/>
                    <a:gd name="connsiteY1" fmla="*/ 24256 h 36371"/>
                    <a:gd name="connsiteX2" fmla="*/ 15823 w 17083"/>
                    <a:gd name="connsiteY2" fmla="*/ 9208 h 36371"/>
                    <a:gd name="connsiteX3" fmla="*/ 15823 w 17083"/>
                    <a:gd name="connsiteY3" fmla="*/ 0 h 36371"/>
                    <a:gd name="connsiteX4" fmla="*/ 0 w 17083"/>
                    <a:gd name="connsiteY4" fmla="*/ 9160 h 36371"/>
                    <a:gd name="connsiteX5" fmla="*/ 0 w 17083"/>
                    <a:gd name="connsiteY5" fmla="*/ 18368 h 36371"/>
                    <a:gd name="connsiteX6" fmla="*/ 6833 w 17083"/>
                    <a:gd name="connsiteY6" fmla="*/ 30241 h 36371"/>
                    <a:gd name="connsiteX7" fmla="*/ 7318 w 17083"/>
                    <a:gd name="connsiteY7" fmla="*/ 30653 h 36371"/>
                    <a:gd name="connsiteX8" fmla="*/ 7318 w 17083"/>
                    <a:gd name="connsiteY8" fmla="*/ 30653 h 3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83" h="36371">
                      <a:moveTo>
                        <a:pt x="17083" y="36372"/>
                      </a:moveTo>
                      <a:lnTo>
                        <a:pt x="10589" y="24256"/>
                      </a:lnTo>
                      <a:lnTo>
                        <a:pt x="15823" y="9208"/>
                      </a:lnTo>
                      <a:lnTo>
                        <a:pt x="15823" y="0"/>
                      </a:lnTo>
                      <a:lnTo>
                        <a:pt x="0" y="9160"/>
                      </a:lnTo>
                      <a:lnTo>
                        <a:pt x="0" y="18368"/>
                      </a:lnTo>
                      <a:lnTo>
                        <a:pt x="6833" y="30241"/>
                      </a:lnTo>
                      <a:cubicBezTo>
                        <a:pt x="6945" y="30428"/>
                        <a:pt x="7116" y="30573"/>
                        <a:pt x="7318" y="30653"/>
                      </a:cubicBezTo>
                      <a:lnTo>
                        <a:pt x="7318" y="30653"/>
                      </a:lnTo>
                      <a:close/>
                    </a:path>
                  </a:pathLst>
                </a:custGeom>
                <a:solidFill>
                  <a:srgbClr val="000000">
                    <a:alpha val="30000"/>
                  </a:srgbClr>
                </a:solidFill>
                <a:ln w="2419" cap="flat">
                  <a:noFill/>
                  <a:prstDash val="solid"/>
                  <a:miter/>
                </a:ln>
              </p:spPr>
              <p:txBody>
                <a:bodyPr rtlCol="0" anchor="ctr"/>
                <a:lstStyle/>
                <a:p>
                  <a:endParaRPr lang="en-US"/>
                </a:p>
              </p:txBody>
            </p:sp>
            <p:sp>
              <p:nvSpPr>
                <p:cNvPr id="1716" name="Freeform: Shape 1715">
                  <a:extLst>
                    <a:ext uri="{FF2B5EF4-FFF2-40B4-BE49-F238E27FC236}">
                      <a16:creationId xmlns="" xmlns:a16="http://schemas.microsoft.com/office/drawing/2014/main" id="{CDB40CD0-7D95-4A6B-AAE7-9A4645F91E2F}"/>
                    </a:ext>
                  </a:extLst>
                </p:cNvPr>
                <p:cNvSpPr/>
                <p:nvPr/>
              </p:nvSpPr>
              <p:spPr>
                <a:xfrm>
                  <a:off x="4369461" y="3836357"/>
                  <a:ext cx="81248" cy="136424"/>
                </a:xfrm>
                <a:custGeom>
                  <a:avLst/>
                  <a:gdLst>
                    <a:gd name="connsiteX0" fmla="*/ 81152 w 81248"/>
                    <a:gd name="connsiteY0" fmla="*/ 11697 h 136424"/>
                    <a:gd name="connsiteX1" fmla="*/ 76305 w 81248"/>
                    <a:gd name="connsiteY1" fmla="*/ 3410 h 136424"/>
                    <a:gd name="connsiteX2" fmla="*/ 72428 w 81248"/>
                    <a:gd name="connsiteY2" fmla="*/ 1156 h 136424"/>
                    <a:gd name="connsiteX3" fmla="*/ 62736 w 81248"/>
                    <a:gd name="connsiteY3" fmla="*/ 1156 h 136424"/>
                    <a:gd name="connsiteX4" fmla="*/ 4846 w 81248"/>
                    <a:gd name="connsiteY4" fmla="*/ 34741 h 136424"/>
                    <a:gd name="connsiteX5" fmla="*/ 0 w 81248"/>
                    <a:gd name="connsiteY5" fmla="*/ 43028 h 136424"/>
                    <a:gd name="connsiteX6" fmla="*/ 0 w 81248"/>
                    <a:gd name="connsiteY6" fmla="*/ 124762 h 136424"/>
                    <a:gd name="connsiteX7" fmla="*/ 4846 w 81248"/>
                    <a:gd name="connsiteY7" fmla="*/ 133024 h 136424"/>
                    <a:gd name="connsiteX8" fmla="*/ 8723 w 81248"/>
                    <a:gd name="connsiteY8" fmla="*/ 135278 h 136424"/>
                    <a:gd name="connsiteX9" fmla="*/ 18295 w 81248"/>
                    <a:gd name="connsiteY9" fmla="*/ 135278 h 136424"/>
                    <a:gd name="connsiteX10" fmla="*/ 40927 w 81248"/>
                    <a:gd name="connsiteY10" fmla="*/ 122217 h 136424"/>
                    <a:gd name="connsiteX11" fmla="*/ 47760 w 81248"/>
                    <a:gd name="connsiteY11" fmla="*/ 134091 h 136424"/>
                    <a:gd name="connsiteX12" fmla="*/ 49150 w 81248"/>
                    <a:gd name="connsiteY12" fmla="*/ 134464 h 136424"/>
                    <a:gd name="connsiteX13" fmla="*/ 49602 w 81248"/>
                    <a:gd name="connsiteY13" fmla="*/ 133921 h 136424"/>
                    <a:gd name="connsiteX14" fmla="*/ 56872 w 81248"/>
                    <a:gd name="connsiteY14" fmla="*/ 113058 h 136424"/>
                    <a:gd name="connsiteX15" fmla="*/ 76402 w 81248"/>
                    <a:gd name="connsiteY15" fmla="*/ 101814 h 136424"/>
                    <a:gd name="connsiteX16" fmla="*/ 81248 w 81248"/>
                    <a:gd name="connsiteY16" fmla="*/ 93551 h 1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248" h="136424">
                      <a:moveTo>
                        <a:pt x="81152" y="11697"/>
                      </a:moveTo>
                      <a:cubicBezTo>
                        <a:pt x="80957" y="8318"/>
                        <a:pt x="79155" y="5236"/>
                        <a:pt x="76305" y="3410"/>
                      </a:cubicBezTo>
                      <a:lnTo>
                        <a:pt x="72428" y="1156"/>
                      </a:lnTo>
                      <a:cubicBezTo>
                        <a:pt x="69381" y="-385"/>
                        <a:pt x="65782" y="-385"/>
                        <a:pt x="62736" y="1156"/>
                      </a:cubicBezTo>
                      <a:lnTo>
                        <a:pt x="4846" y="34741"/>
                      </a:lnTo>
                      <a:cubicBezTo>
                        <a:pt x="2000" y="36571"/>
                        <a:pt x="198" y="39650"/>
                        <a:pt x="0" y="43028"/>
                      </a:cubicBezTo>
                      <a:lnTo>
                        <a:pt x="0" y="124762"/>
                      </a:lnTo>
                      <a:cubicBezTo>
                        <a:pt x="206" y="128131"/>
                        <a:pt x="2006" y="131200"/>
                        <a:pt x="4846" y="133024"/>
                      </a:cubicBezTo>
                      <a:lnTo>
                        <a:pt x="8723" y="135278"/>
                      </a:lnTo>
                      <a:cubicBezTo>
                        <a:pt x="11731" y="136806"/>
                        <a:pt x="15287" y="136806"/>
                        <a:pt x="18295" y="135278"/>
                      </a:cubicBezTo>
                      <a:lnTo>
                        <a:pt x="40927" y="122217"/>
                      </a:lnTo>
                      <a:lnTo>
                        <a:pt x="47760" y="134091"/>
                      </a:lnTo>
                      <a:cubicBezTo>
                        <a:pt x="48041" y="134578"/>
                        <a:pt x="48663" y="134745"/>
                        <a:pt x="49150" y="134464"/>
                      </a:cubicBezTo>
                      <a:cubicBezTo>
                        <a:pt x="49361" y="134343"/>
                        <a:pt x="49521" y="134150"/>
                        <a:pt x="49602" y="133921"/>
                      </a:cubicBezTo>
                      <a:lnTo>
                        <a:pt x="56872" y="113058"/>
                      </a:lnTo>
                      <a:lnTo>
                        <a:pt x="76402" y="101814"/>
                      </a:lnTo>
                      <a:cubicBezTo>
                        <a:pt x="79242" y="99990"/>
                        <a:pt x="81043" y="96921"/>
                        <a:pt x="81248" y="93551"/>
                      </a:cubicBezTo>
                      <a:close/>
                    </a:path>
                  </a:pathLst>
                </a:custGeom>
                <a:solidFill>
                  <a:srgbClr val="BA68C8"/>
                </a:solidFill>
                <a:ln w="2419" cap="flat">
                  <a:noFill/>
                  <a:prstDash val="solid"/>
                  <a:miter/>
                </a:ln>
              </p:spPr>
              <p:txBody>
                <a:bodyPr rtlCol="0" anchor="ctr"/>
                <a:lstStyle/>
                <a:p>
                  <a:endParaRPr lang="en-US"/>
                </a:p>
              </p:txBody>
            </p:sp>
            <p:sp>
              <p:nvSpPr>
                <p:cNvPr id="1717" name="Freeform: Shape 1716">
                  <a:extLst>
                    <a:ext uri="{FF2B5EF4-FFF2-40B4-BE49-F238E27FC236}">
                      <a16:creationId xmlns="" xmlns:a16="http://schemas.microsoft.com/office/drawing/2014/main" id="{4D0BDE59-9C9C-433E-95E0-D7267A2055C3}"/>
                    </a:ext>
                  </a:extLst>
                </p:cNvPr>
                <p:cNvSpPr/>
                <p:nvPr/>
              </p:nvSpPr>
              <p:spPr>
                <a:xfrm>
                  <a:off x="4369509" y="3874563"/>
                  <a:ext cx="17470" cy="98213"/>
                </a:xfrm>
                <a:custGeom>
                  <a:avLst/>
                  <a:gdLst>
                    <a:gd name="connsiteX0" fmla="*/ 0 w 17470"/>
                    <a:gd name="connsiteY0" fmla="*/ 86555 h 98213"/>
                    <a:gd name="connsiteX1" fmla="*/ 4846 w 17470"/>
                    <a:gd name="connsiteY1" fmla="*/ 94818 h 98213"/>
                    <a:gd name="connsiteX2" fmla="*/ 8723 w 17470"/>
                    <a:gd name="connsiteY2" fmla="*/ 97072 h 98213"/>
                    <a:gd name="connsiteX3" fmla="*/ 17471 w 17470"/>
                    <a:gd name="connsiteY3" fmla="*/ 97459 h 98213"/>
                    <a:gd name="connsiteX4" fmla="*/ 13521 w 17470"/>
                    <a:gd name="connsiteY4" fmla="*/ 94309 h 98213"/>
                    <a:gd name="connsiteX5" fmla="*/ 13521 w 17470"/>
                    <a:gd name="connsiteY5" fmla="*/ 12479 h 98213"/>
                    <a:gd name="connsiteX6" fmla="*/ 14902 w 17470"/>
                    <a:gd name="connsiteY6" fmla="*/ 7778 h 98213"/>
                    <a:gd name="connsiteX7" fmla="*/ 1454 w 17470"/>
                    <a:gd name="connsiteY7" fmla="*/ 0 h 98213"/>
                    <a:gd name="connsiteX8" fmla="*/ 48 w 17470"/>
                    <a:gd name="connsiteY8" fmla="*/ 4846 h 9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70" h="98213">
                      <a:moveTo>
                        <a:pt x="0" y="86555"/>
                      </a:moveTo>
                      <a:cubicBezTo>
                        <a:pt x="206" y="89925"/>
                        <a:pt x="2006" y="92994"/>
                        <a:pt x="4846" y="94818"/>
                      </a:cubicBezTo>
                      <a:lnTo>
                        <a:pt x="8723" y="97072"/>
                      </a:lnTo>
                      <a:cubicBezTo>
                        <a:pt x="11450" y="98444"/>
                        <a:pt x="14633" y="98585"/>
                        <a:pt x="17471" y="97459"/>
                      </a:cubicBezTo>
                      <a:cubicBezTo>
                        <a:pt x="15217" y="98308"/>
                        <a:pt x="13521" y="97047"/>
                        <a:pt x="13521" y="94309"/>
                      </a:cubicBezTo>
                      <a:lnTo>
                        <a:pt x="13521" y="12479"/>
                      </a:lnTo>
                      <a:cubicBezTo>
                        <a:pt x="13584" y="10822"/>
                        <a:pt x="14059" y="9206"/>
                        <a:pt x="14902" y="7778"/>
                      </a:cubicBezTo>
                      <a:lnTo>
                        <a:pt x="1454" y="0"/>
                      </a:lnTo>
                      <a:cubicBezTo>
                        <a:pt x="566" y="1463"/>
                        <a:pt x="81" y="3135"/>
                        <a:pt x="48" y="4846"/>
                      </a:cubicBezTo>
                      <a:close/>
                    </a:path>
                  </a:pathLst>
                </a:custGeom>
                <a:solidFill>
                  <a:srgbClr val="000000">
                    <a:alpha val="30000"/>
                  </a:srgbClr>
                </a:solidFill>
                <a:ln w="2419" cap="flat">
                  <a:noFill/>
                  <a:prstDash val="solid"/>
                  <a:miter/>
                </a:ln>
              </p:spPr>
              <p:txBody>
                <a:bodyPr rtlCol="0" anchor="ctr"/>
                <a:lstStyle/>
                <a:p>
                  <a:endParaRPr lang="en-US"/>
                </a:p>
              </p:txBody>
            </p:sp>
            <p:sp>
              <p:nvSpPr>
                <p:cNvPr id="1718" name="Freeform: Shape 1717">
                  <a:extLst>
                    <a:ext uri="{FF2B5EF4-FFF2-40B4-BE49-F238E27FC236}">
                      <a16:creationId xmlns="" xmlns:a16="http://schemas.microsoft.com/office/drawing/2014/main" id="{00A8C6F9-9233-4434-A104-6D15B53D5EE0}"/>
                    </a:ext>
                  </a:extLst>
                </p:cNvPr>
                <p:cNvSpPr/>
                <p:nvPr/>
              </p:nvSpPr>
              <p:spPr>
                <a:xfrm>
                  <a:off x="4370890" y="3836464"/>
                  <a:ext cx="79576" cy="45877"/>
                </a:xfrm>
                <a:custGeom>
                  <a:avLst/>
                  <a:gdLst>
                    <a:gd name="connsiteX0" fmla="*/ 79577 w 79576"/>
                    <a:gd name="connsiteY0" fmla="*/ 10233 h 45877"/>
                    <a:gd name="connsiteX1" fmla="*/ 74973 w 79576"/>
                    <a:gd name="connsiteY1" fmla="*/ 8827 h 45877"/>
                    <a:gd name="connsiteX2" fmla="*/ 16817 w 79576"/>
                    <a:gd name="connsiteY2" fmla="*/ 42315 h 45877"/>
                    <a:gd name="connsiteX3" fmla="*/ 13449 w 79576"/>
                    <a:gd name="connsiteY3" fmla="*/ 45877 h 45877"/>
                    <a:gd name="connsiteX4" fmla="*/ 0 w 79576"/>
                    <a:gd name="connsiteY4" fmla="*/ 38123 h 45877"/>
                    <a:gd name="connsiteX5" fmla="*/ 3417 w 79576"/>
                    <a:gd name="connsiteY5" fmla="*/ 34634 h 45877"/>
                    <a:gd name="connsiteX6" fmla="*/ 61572 w 79576"/>
                    <a:gd name="connsiteY6" fmla="*/ 1146 h 45877"/>
                    <a:gd name="connsiteX7" fmla="*/ 71120 w 79576"/>
                    <a:gd name="connsiteY7" fmla="*/ 1146 h 45877"/>
                    <a:gd name="connsiteX8" fmla="*/ 75045 w 79576"/>
                    <a:gd name="connsiteY8" fmla="*/ 3375 h 45877"/>
                    <a:gd name="connsiteX9" fmla="*/ 79577 w 79576"/>
                    <a:gd name="connsiteY9" fmla="*/ 10233 h 4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76" h="45877">
                      <a:moveTo>
                        <a:pt x="79577" y="10233"/>
                      </a:moveTo>
                      <a:cubicBezTo>
                        <a:pt x="79019" y="8197"/>
                        <a:pt x="77153" y="7543"/>
                        <a:pt x="74973" y="8827"/>
                      </a:cubicBezTo>
                      <a:lnTo>
                        <a:pt x="16817" y="42315"/>
                      </a:lnTo>
                      <a:cubicBezTo>
                        <a:pt x="15398" y="43183"/>
                        <a:pt x="14236" y="44412"/>
                        <a:pt x="13449" y="45877"/>
                      </a:cubicBezTo>
                      <a:lnTo>
                        <a:pt x="0" y="38123"/>
                      </a:lnTo>
                      <a:cubicBezTo>
                        <a:pt x="822" y="36688"/>
                        <a:pt x="1999" y="35486"/>
                        <a:pt x="3417" y="34634"/>
                      </a:cubicBezTo>
                      <a:lnTo>
                        <a:pt x="61572" y="1146"/>
                      </a:lnTo>
                      <a:cubicBezTo>
                        <a:pt x="64572" y="-382"/>
                        <a:pt x="68121" y="-382"/>
                        <a:pt x="71120" y="1146"/>
                      </a:cubicBezTo>
                      <a:lnTo>
                        <a:pt x="75045" y="3375"/>
                      </a:lnTo>
                      <a:cubicBezTo>
                        <a:pt x="77417" y="4958"/>
                        <a:pt x="79051" y="7430"/>
                        <a:pt x="79577" y="10233"/>
                      </a:cubicBezTo>
                      <a:close/>
                    </a:path>
                  </a:pathLst>
                </a:custGeom>
                <a:solidFill>
                  <a:srgbClr val="FFFFFF">
                    <a:alpha val="30000"/>
                  </a:srgbClr>
                </a:solidFill>
                <a:ln w="2419" cap="flat">
                  <a:noFill/>
                  <a:prstDash val="solid"/>
                  <a:miter/>
                </a:ln>
              </p:spPr>
              <p:txBody>
                <a:bodyPr rtlCol="0" anchor="ctr"/>
                <a:lstStyle/>
                <a:p>
                  <a:endParaRPr lang="en-US"/>
                </a:p>
              </p:txBody>
            </p:sp>
          </p:grpSp>
          <p:sp>
            <p:nvSpPr>
              <p:cNvPr id="1719" name="Freeform: Shape 1718">
                <a:extLst>
                  <a:ext uri="{FF2B5EF4-FFF2-40B4-BE49-F238E27FC236}">
                    <a16:creationId xmlns="" xmlns:a16="http://schemas.microsoft.com/office/drawing/2014/main" id="{4F85AA6D-1C9B-4B35-AA54-069FB5D3D601}"/>
                  </a:ext>
                </a:extLst>
              </p:cNvPr>
              <p:cNvSpPr/>
              <p:nvPr/>
            </p:nvSpPr>
            <p:spPr>
              <a:xfrm>
                <a:off x="4402898" y="3875783"/>
                <a:ext cx="27581" cy="68607"/>
              </a:xfrm>
              <a:custGeom>
                <a:avLst/>
                <a:gdLst>
                  <a:gd name="connsiteX0" fmla="*/ 16989 w 27581"/>
                  <a:gd name="connsiteY0" fmla="*/ 6510 h 68607"/>
                  <a:gd name="connsiteX1" fmla="*/ 21084 w 27581"/>
                  <a:gd name="connsiteY1" fmla="*/ 6244 h 68607"/>
                  <a:gd name="connsiteX2" fmla="*/ 24040 w 27581"/>
                  <a:gd name="connsiteY2" fmla="*/ 7795 h 68607"/>
                  <a:gd name="connsiteX3" fmla="*/ 25858 w 27581"/>
                  <a:gd name="connsiteY3" fmla="*/ 10605 h 68607"/>
                  <a:gd name="connsiteX4" fmla="*/ 26681 w 27581"/>
                  <a:gd name="connsiteY4" fmla="*/ 13974 h 68607"/>
                  <a:gd name="connsiteX5" fmla="*/ 26342 w 27581"/>
                  <a:gd name="connsiteY5" fmla="*/ 15621 h 68607"/>
                  <a:gd name="connsiteX6" fmla="*/ 25397 w 27581"/>
                  <a:gd name="connsiteY6" fmla="*/ 16712 h 68607"/>
                  <a:gd name="connsiteX7" fmla="*/ 22053 w 27581"/>
                  <a:gd name="connsiteY7" fmla="*/ 18626 h 68607"/>
                  <a:gd name="connsiteX8" fmla="*/ 20842 w 27581"/>
                  <a:gd name="connsiteY8" fmla="*/ 18844 h 68607"/>
                  <a:gd name="connsiteX9" fmla="*/ 20115 w 27581"/>
                  <a:gd name="connsiteY9" fmla="*/ 17996 h 68607"/>
                  <a:gd name="connsiteX10" fmla="*/ 17934 w 27581"/>
                  <a:gd name="connsiteY10" fmla="*/ 16057 h 68607"/>
                  <a:gd name="connsiteX11" fmla="*/ 13621 w 27581"/>
                  <a:gd name="connsiteY11" fmla="*/ 17196 h 68607"/>
                  <a:gd name="connsiteX12" fmla="*/ 11197 w 27581"/>
                  <a:gd name="connsiteY12" fmla="*/ 18965 h 68607"/>
                  <a:gd name="connsiteX13" fmla="*/ 9235 w 27581"/>
                  <a:gd name="connsiteY13" fmla="*/ 21267 h 68607"/>
                  <a:gd name="connsiteX14" fmla="*/ 7926 w 27581"/>
                  <a:gd name="connsiteY14" fmla="*/ 23884 h 68607"/>
                  <a:gd name="connsiteX15" fmla="*/ 7442 w 27581"/>
                  <a:gd name="connsiteY15" fmla="*/ 26671 h 68607"/>
                  <a:gd name="connsiteX16" fmla="*/ 7975 w 27581"/>
                  <a:gd name="connsiteY16" fmla="*/ 29094 h 68607"/>
                  <a:gd name="connsiteX17" fmla="*/ 9671 w 27581"/>
                  <a:gd name="connsiteY17" fmla="*/ 29942 h 68607"/>
                  <a:gd name="connsiteX18" fmla="*/ 12676 w 27581"/>
                  <a:gd name="connsiteY18" fmla="*/ 29651 h 68607"/>
                  <a:gd name="connsiteX19" fmla="*/ 17134 w 27581"/>
                  <a:gd name="connsiteY19" fmla="*/ 28609 h 68607"/>
                  <a:gd name="connsiteX20" fmla="*/ 21980 w 27581"/>
                  <a:gd name="connsiteY20" fmla="*/ 28052 h 68607"/>
                  <a:gd name="connsiteX21" fmla="*/ 25203 w 27581"/>
                  <a:gd name="connsiteY21" fmla="*/ 29264 h 68607"/>
                  <a:gd name="connsiteX22" fmla="*/ 27021 w 27581"/>
                  <a:gd name="connsiteY22" fmla="*/ 32365 h 68607"/>
                  <a:gd name="connsiteX23" fmla="*/ 27578 w 27581"/>
                  <a:gd name="connsiteY23" fmla="*/ 37406 h 68607"/>
                  <a:gd name="connsiteX24" fmla="*/ 26851 w 27581"/>
                  <a:gd name="connsiteY24" fmla="*/ 43173 h 68607"/>
                  <a:gd name="connsiteX25" fmla="*/ 24791 w 27581"/>
                  <a:gd name="connsiteY25" fmla="*/ 48867 h 68607"/>
                  <a:gd name="connsiteX26" fmla="*/ 21472 w 27581"/>
                  <a:gd name="connsiteY26" fmla="*/ 54077 h 68607"/>
                  <a:gd name="connsiteX27" fmla="*/ 16989 w 27581"/>
                  <a:gd name="connsiteY27" fmla="*/ 58487 h 68607"/>
                  <a:gd name="connsiteX28" fmla="*/ 16989 w 27581"/>
                  <a:gd name="connsiteY28" fmla="*/ 63479 h 68607"/>
                  <a:gd name="connsiteX29" fmla="*/ 16601 w 27581"/>
                  <a:gd name="connsiteY29" fmla="*/ 65102 h 68607"/>
                  <a:gd name="connsiteX30" fmla="*/ 15705 w 27581"/>
                  <a:gd name="connsiteY30" fmla="*/ 66217 h 68607"/>
                  <a:gd name="connsiteX31" fmla="*/ 11827 w 27581"/>
                  <a:gd name="connsiteY31" fmla="*/ 68446 h 68607"/>
                  <a:gd name="connsiteX32" fmla="*/ 10931 w 27581"/>
                  <a:gd name="connsiteY32" fmla="*/ 68446 h 68607"/>
                  <a:gd name="connsiteX33" fmla="*/ 10543 w 27581"/>
                  <a:gd name="connsiteY33" fmla="*/ 67283 h 68607"/>
                  <a:gd name="connsiteX34" fmla="*/ 10543 w 27581"/>
                  <a:gd name="connsiteY34" fmla="*/ 62219 h 68607"/>
                  <a:gd name="connsiteX35" fmla="*/ 6521 w 27581"/>
                  <a:gd name="connsiteY35" fmla="*/ 62800 h 68607"/>
                  <a:gd name="connsiteX36" fmla="*/ 972 w 27581"/>
                  <a:gd name="connsiteY36" fmla="*/ 58972 h 68607"/>
                  <a:gd name="connsiteX37" fmla="*/ 2 w 27581"/>
                  <a:gd name="connsiteY37" fmla="*/ 54416 h 68607"/>
                  <a:gd name="connsiteX38" fmla="*/ 366 w 27581"/>
                  <a:gd name="connsiteY38" fmla="*/ 52768 h 68607"/>
                  <a:gd name="connsiteX39" fmla="*/ 1287 w 27581"/>
                  <a:gd name="connsiteY39" fmla="*/ 51702 h 68607"/>
                  <a:gd name="connsiteX40" fmla="*/ 4631 w 27581"/>
                  <a:gd name="connsiteY40" fmla="*/ 49764 h 68607"/>
                  <a:gd name="connsiteX41" fmla="*/ 5866 w 27581"/>
                  <a:gd name="connsiteY41" fmla="*/ 49497 h 68607"/>
                  <a:gd name="connsiteX42" fmla="*/ 6593 w 27581"/>
                  <a:gd name="connsiteY42" fmla="*/ 50394 h 68607"/>
                  <a:gd name="connsiteX43" fmla="*/ 7393 w 27581"/>
                  <a:gd name="connsiteY43" fmla="*/ 51848 h 68607"/>
                  <a:gd name="connsiteX44" fmla="*/ 8702 w 27581"/>
                  <a:gd name="connsiteY44" fmla="*/ 52793 h 68607"/>
                  <a:gd name="connsiteX45" fmla="*/ 10713 w 27581"/>
                  <a:gd name="connsiteY45" fmla="*/ 52793 h 68607"/>
                  <a:gd name="connsiteX46" fmla="*/ 13742 w 27581"/>
                  <a:gd name="connsiteY46" fmla="*/ 51533 h 68607"/>
                  <a:gd name="connsiteX47" fmla="*/ 16504 w 27581"/>
                  <a:gd name="connsiteY47" fmla="*/ 49594 h 68607"/>
                  <a:gd name="connsiteX48" fmla="*/ 18927 w 27581"/>
                  <a:gd name="connsiteY48" fmla="*/ 47171 h 68607"/>
                  <a:gd name="connsiteX49" fmla="*/ 20527 w 27581"/>
                  <a:gd name="connsiteY49" fmla="*/ 44336 h 68607"/>
                  <a:gd name="connsiteX50" fmla="*/ 21157 w 27581"/>
                  <a:gd name="connsiteY50" fmla="*/ 41137 h 68607"/>
                  <a:gd name="connsiteX51" fmla="*/ 20478 w 27581"/>
                  <a:gd name="connsiteY51" fmla="*/ 38884 h 68607"/>
                  <a:gd name="connsiteX52" fmla="*/ 18467 w 27581"/>
                  <a:gd name="connsiteY52" fmla="*/ 38302 h 68607"/>
                  <a:gd name="connsiteX53" fmla="*/ 15099 w 27581"/>
                  <a:gd name="connsiteY53" fmla="*/ 38835 h 68607"/>
                  <a:gd name="connsiteX54" fmla="*/ 10470 w 27581"/>
                  <a:gd name="connsiteY54" fmla="*/ 39829 h 68607"/>
                  <a:gd name="connsiteX55" fmla="*/ 6303 w 27581"/>
                  <a:gd name="connsiteY55" fmla="*/ 40144 h 68607"/>
                  <a:gd name="connsiteX56" fmla="*/ 3346 w 27581"/>
                  <a:gd name="connsiteY56" fmla="*/ 38932 h 68607"/>
                  <a:gd name="connsiteX57" fmla="*/ 1602 w 27581"/>
                  <a:gd name="connsiteY57" fmla="*/ 35782 h 68607"/>
                  <a:gd name="connsiteX58" fmla="*/ 1044 w 27581"/>
                  <a:gd name="connsiteY58" fmla="*/ 30427 h 68607"/>
                  <a:gd name="connsiteX59" fmla="*/ 1747 w 27581"/>
                  <a:gd name="connsiteY59" fmla="*/ 24732 h 68607"/>
                  <a:gd name="connsiteX60" fmla="*/ 3734 w 27581"/>
                  <a:gd name="connsiteY60" fmla="*/ 19208 h 68607"/>
                  <a:gd name="connsiteX61" fmla="*/ 6763 w 27581"/>
                  <a:gd name="connsiteY61" fmla="*/ 14240 h 68607"/>
                  <a:gd name="connsiteX62" fmla="*/ 10616 w 27581"/>
                  <a:gd name="connsiteY62" fmla="*/ 10145 h 68607"/>
                  <a:gd name="connsiteX63" fmla="*/ 10616 w 27581"/>
                  <a:gd name="connsiteY63" fmla="*/ 5008 h 68607"/>
                  <a:gd name="connsiteX64" fmla="*/ 11004 w 27581"/>
                  <a:gd name="connsiteY64" fmla="*/ 3384 h 68607"/>
                  <a:gd name="connsiteX65" fmla="*/ 11900 w 27581"/>
                  <a:gd name="connsiteY65" fmla="*/ 2270 h 68607"/>
                  <a:gd name="connsiteX66" fmla="*/ 15777 w 27581"/>
                  <a:gd name="connsiteY66" fmla="*/ 162 h 68607"/>
                  <a:gd name="connsiteX67" fmla="*/ 16674 w 27581"/>
                  <a:gd name="connsiteY67" fmla="*/ 162 h 68607"/>
                  <a:gd name="connsiteX68" fmla="*/ 17061 w 27581"/>
                  <a:gd name="connsiteY68" fmla="*/ 1325 h 6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7581" h="68607">
                    <a:moveTo>
                      <a:pt x="16989" y="6510"/>
                    </a:moveTo>
                    <a:cubicBezTo>
                      <a:pt x="18308" y="6071"/>
                      <a:pt x="19719" y="5979"/>
                      <a:pt x="21084" y="6244"/>
                    </a:cubicBezTo>
                    <a:cubicBezTo>
                      <a:pt x="22193" y="6481"/>
                      <a:pt x="23215" y="7017"/>
                      <a:pt x="24040" y="7795"/>
                    </a:cubicBezTo>
                    <a:cubicBezTo>
                      <a:pt x="24847" y="8585"/>
                      <a:pt x="25468" y="9545"/>
                      <a:pt x="25858" y="10605"/>
                    </a:cubicBezTo>
                    <a:cubicBezTo>
                      <a:pt x="26308" y="11677"/>
                      <a:pt x="26587" y="12814"/>
                      <a:pt x="26681" y="13974"/>
                    </a:cubicBezTo>
                    <a:cubicBezTo>
                      <a:pt x="26726" y="14544"/>
                      <a:pt x="26608" y="15115"/>
                      <a:pt x="26342" y="15621"/>
                    </a:cubicBezTo>
                    <a:cubicBezTo>
                      <a:pt x="26126" y="16060"/>
                      <a:pt x="25800" y="16435"/>
                      <a:pt x="25397" y="16712"/>
                    </a:cubicBezTo>
                    <a:lnTo>
                      <a:pt x="22053" y="18626"/>
                    </a:lnTo>
                    <a:cubicBezTo>
                      <a:pt x="21520" y="18941"/>
                      <a:pt x="21108" y="19014"/>
                      <a:pt x="20842" y="18844"/>
                    </a:cubicBezTo>
                    <a:cubicBezTo>
                      <a:pt x="20523" y="18637"/>
                      <a:pt x="20271" y="18343"/>
                      <a:pt x="20115" y="17996"/>
                    </a:cubicBezTo>
                    <a:cubicBezTo>
                      <a:pt x="19674" y="17086"/>
                      <a:pt x="18889" y="16388"/>
                      <a:pt x="17934" y="16057"/>
                    </a:cubicBezTo>
                    <a:cubicBezTo>
                      <a:pt x="16401" y="15832"/>
                      <a:pt x="14842" y="16243"/>
                      <a:pt x="13621" y="17196"/>
                    </a:cubicBezTo>
                    <a:cubicBezTo>
                      <a:pt x="12743" y="17683"/>
                      <a:pt x="11929" y="18278"/>
                      <a:pt x="11197" y="18965"/>
                    </a:cubicBezTo>
                    <a:cubicBezTo>
                      <a:pt x="10454" y="19651"/>
                      <a:pt x="9794" y="20424"/>
                      <a:pt x="9235" y="21267"/>
                    </a:cubicBezTo>
                    <a:cubicBezTo>
                      <a:pt x="8684" y="22078"/>
                      <a:pt x="8244" y="22958"/>
                      <a:pt x="7926" y="23884"/>
                    </a:cubicBezTo>
                    <a:cubicBezTo>
                      <a:pt x="7611" y="24780"/>
                      <a:pt x="7447" y="25722"/>
                      <a:pt x="7442" y="26671"/>
                    </a:cubicBezTo>
                    <a:cubicBezTo>
                      <a:pt x="7390" y="27512"/>
                      <a:pt x="7575" y="28352"/>
                      <a:pt x="7975" y="29094"/>
                    </a:cubicBezTo>
                    <a:cubicBezTo>
                      <a:pt x="8379" y="29624"/>
                      <a:pt x="9005" y="29937"/>
                      <a:pt x="9671" y="29942"/>
                    </a:cubicBezTo>
                    <a:cubicBezTo>
                      <a:pt x="10681" y="29994"/>
                      <a:pt x="11694" y="29896"/>
                      <a:pt x="12676" y="29651"/>
                    </a:cubicBezTo>
                    <a:lnTo>
                      <a:pt x="17134" y="28609"/>
                    </a:lnTo>
                    <a:cubicBezTo>
                      <a:pt x="18712" y="28179"/>
                      <a:pt x="20346" y="27991"/>
                      <a:pt x="21980" y="28052"/>
                    </a:cubicBezTo>
                    <a:cubicBezTo>
                      <a:pt x="23157" y="28099"/>
                      <a:pt x="24287" y="28524"/>
                      <a:pt x="25203" y="29264"/>
                    </a:cubicBezTo>
                    <a:cubicBezTo>
                      <a:pt x="26114" y="30086"/>
                      <a:pt x="26749" y="31169"/>
                      <a:pt x="27021" y="32365"/>
                    </a:cubicBezTo>
                    <a:cubicBezTo>
                      <a:pt x="27423" y="34014"/>
                      <a:pt x="27610" y="35708"/>
                      <a:pt x="27578" y="37406"/>
                    </a:cubicBezTo>
                    <a:cubicBezTo>
                      <a:pt x="27574" y="39350"/>
                      <a:pt x="27330" y="41287"/>
                      <a:pt x="26851" y="43173"/>
                    </a:cubicBezTo>
                    <a:cubicBezTo>
                      <a:pt x="26371" y="45139"/>
                      <a:pt x="25680" y="47048"/>
                      <a:pt x="24791" y="48867"/>
                    </a:cubicBezTo>
                    <a:cubicBezTo>
                      <a:pt x="23870" y="50715"/>
                      <a:pt x="22757" y="52461"/>
                      <a:pt x="21472" y="54077"/>
                    </a:cubicBezTo>
                    <a:cubicBezTo>
                      <a:pt x="20153" y="55716"/>
                      <a:pt x="18649" y="57196"/>
                      <a:pt x="16989" y="58487"/>
                    </a:cubicBezTo>
                    <a:lnTo>
                      <a:pt x="16989" y="63479"/>
                    </a:lnTo>
                    <a:cubicBezTo>
                      <a:pt x="16987" y="64043"/>
                      <a:pt x="16855" y="64598"/>
                      <a:pt x="16601" y="65102"/>
                    </a:cubicBezTo>
                    <a:cubicBezTo>
                      <a:pt x="16421" y="65556"/>
                      <a:pt x="16109" y="65944"/>
                      <a:pt x="15705" y="66217"/>
                    </a:cubicBezTo>
                    <a:lnTo>
                      <a:pt x="11827" y="68446"/>
                    </a:lnTo>
                    <a:cubicBezTo>
                      <a:pt x="11567" y="68662"/>
                      <a:pt x="11191" y="68662"/>
                      <a:pt x="10931" y="68446"/>
                    </a:cubicBezTo>
                    <a:cubicBezTo>
                      <a:pt x="10642" y="68131"/>
                      <a:pt x="10501" y="67708"/>
                      <a:pt x="10543" y="67283"/>
                    </a:cubicBezTo>
                    <a:lnTo>
                      <a:pt x="10543" y="62219"/>
                    </a:lnTo>
                    <a:cubicBezTo>
                      <a:pt x="9253" y="62672"/>
                      <a:pt x="7887" y="62870"/>
                      <a:pt x="6521" y="62800"/>
                    </a:cubicBezTo>
                    <a:cubicBezTo>
                      <a:pt x="4078" y="62728"/>
                      <a:pt x="1906" y="61229"/>
                      <a:pt x="972" y="58972"/>
                    </a:cubicBezTo>
                    <a:cubicBezTo>
                      <a:pt x="345" y="57534"/>
                      <a:pt x="15" y="55984"/>
                      <a:pt x="2" y="54416"/>
                    </a:cubicBezTo>
                    <a:cubicBezTo>
                      <a:pt x="-19" y="53845"/>
                      <a:pt x="106" y="53277"/>
                      <a:pt x="366" y="52768"/>
                    </a:cubicBezTo>
                    <a:cubicBezTo>
                      <a:pt x="568" y="52334"/>
                      <a:pt x="886" y="51965"/>
                      <a:pt x="1287" y="51702"/>
                    </a:cubicBezTo>
                    <a:lnTo>
                      <a:pt x="4631" y="49764"/>
                    </a:lnTo>
                    <a:cubicBezTo>
                      <a:pt x="5188" y="49449"/>
                      <a:pt x="5600" y="49352"/>
                      <a:pt x="5866" y="49497"/>
                    </a:cubicBezTo>
                    <a:cubicBezTo>
                      <a:pt x="6220" y="49685"/>
                      <a:pt x="6483" y="50009"/>
                      <a:pt x="6593" y="50394"/>
                    </a:cubicBezTo>
                    <a:cubicBezTo>
                      <a:pt x="6812" y="50903"/>
                      <a:pt x="7080" y="51390"/>
                      <a:pt x="7393" y="51848"/>
                    </a:cubicBezTo>
                    <a:cubicBezTo>
                      <a:pt x="7719" y="52292"/>
                      <a:pt x="8177" y="52623"/>
                      <a:pt x="8702" y="52793"/>
                    </a:cubicBezTo>
                    <a:cubicBezTo>
                      <a:pt x="9361" y="52965"/>
                      <a:pt x="10053" y="52965"/>
                      <a:pt x="10713" y="52793"/>
                    </a:cubicBezTo>
                    <a:cubicBezTo>
                      <a:pt x="11787" y="52548"/>
                      <a:pt x="12811" y="52122"/>
                      <a:pt x="13742" y="51533"/>
                    </a:cubicBezTo>
                    <a:cubicBezTo>
                      <a:pt x="14715" y="50964"/>
                      <a:pt x="15639" y="50315"/>
                      <a:pt x="16504" y="49594"/>
                    </a:cubicBezTo>
                    <a:cubicBezTo>
                      <a:pt x="17408" y="48888"/>
                      <a:pt x="18222" y="48074"/>
                      <a:pt x="18927" y="47171"/>
                    </a:cubicBezTo>
                    <a:cubicBezTo>
                      <a:pt x="19571" y="46293"/>
                      <a:pt x="20108" y="45341"/>
                      <a:pt x="20527" y="44336"/>
                    </a:cubicBezTo>
                    <a:cubicBezTo>
                      <a:pt x="20947" y="43322"/>
                      <a:pt x="21161" y="42235"/>
                      <a:pt x="21157" y="41137"/>
                    </a:cubicBezTo>
                    <a:cubicBezTo>
                      <a:pt x="21244" y="40325"/>
                      <a:pt x="20999" y="39513"/>
                      <a:pt x="20478" y="38884"/>
                    </a:cubicBezTo>
                    <a:cubicBezTo>
                      <a:pt x="19916" y="38421"/>
                      <a:pt x="19189" y="38211"/>
                      <a:pt x="18467" y="38302"/>
                    </a:cubicBezTo>
                    <a:cubicBezTo>
                      <a:pt x="17329" y="38368"/>
                      <a:pt x="16201" y="38547"/>
                      <a:pt x="15099" y="38835"/>
                    </a:cubicBezTo>
                    <a:cubicBezTo>
                      <a:pt x="13766" y="39174"/>
                      <a:pt x="12215" y="39514"/>
                      <a:pt x="10470" y="39829"/>
                    </a:cubicBezTo>
                    <a:cubicBezTo>
                      <a:pt x="9106" y="40149"/>
                      <a:pt x="7700" y="40255"/>
                      <a:pt x="6303" y="40144"/>
                    </a:cubicBezTo>
                    <a:cubicBezTo>
                      <a:pt x="5209" y="40086"/>
                      <a:pt x="4167" y="39659"/>
                      <a:pt x="3346" y="38932"/>
                    </a:cubicBezTo>
                    <a:cubicBezTo>
                      <a:pt x="2487" y="38062"/>
                      <a:pt x="1883" y="36972"/>
                      <a:pt x="1602" y="35782"/>
                    </a:cubicBezTo>
                    <a:cubicBezTo>
                      <a:pt x="1191" y="34028"/>
                      <a:pt x="1003" y="32228"/>
                      <a:pt x="1044" y="30427"/>
                    </a:cubicBezTo>
                    <a:cubicBezTo>
                      <a:pt x="1049" y="28507"/>
                      <a:pt x="1285" y="26596"/>
                      <a:pt x="1747" y="24732"/>
                    </a:cubicBezTo>
                    <a:cubicBezTo>
                      <a:pt x="2231" y="22832"/>
                      <a:pt x="2897" y="20982"/>
                      <a:pt x="3734" y="19208"/>
                    </a:cubicBezTo>
                    <a:cubicBezTo>
                      <a:pt x="4563" y="17448"/>
                      <a:pt x="5579" y="15783"/>
                      <a:pt x="6763" y="14240"/>
                    </a:cubicBezTo>
                    <a:cubicBezTo>
                      <a:pt x="7894" y="12739"/>
                      <a:pt x="9186" y="11366"/>
                      <a:pt x="10616" y="10145"/>
                    </a:cubicBezTo>
                    <a:lnTo>
                      <a:pt x="10616" y="5008"/>
                    </a:lnTo>
                    <a:cubicBezTo>
                      <a:pt x="10615" y="4444"/>
                      <a:pt x="10748" y="3887"/>
                      <a:pt x="11004" y="3384"/>
                    </a:cubicBezTo>
                    <a:cubicBezTo>
                      <a:pt x="11183" y="2931"/>
                      <a:pt x="11496" y="2543"/>
                      <a:pt x="11900" y="2270"/>
                    </a:cubicBezTo>
                    <a:lnTo>
                      <a:pt x="15777" y="162"/>
                    </a:lnTo>
                    <a:cubicBezTo>
                      <a:pt x="16037" y="-54"/>
                      <a:pt x="16414" y="-54"/>
                      <a:pt x="16674" y="162"/>
                    </a:cubicBezTo>
                    <a:cubicBezTo>
                      <a:pt x="16963" y="477"/>
                      <a:pt x="17104" y="899"/>
                      <a:pt x="17061" y="1325"/>
                    </a:cubicBezTo>
                    <a:close/>
                  </a:path>
                </a:pathLst>
              </a:custGeom>
              <a:solidFill>
                <a:srgbClr val="FAFAFA"/>
              </a:solidFill>
              <a:ln w="2419" cap="flat">
                <a:noFill/>
                <a:prstDash val="solid"/>
                <a:miter/>
              </a:ln>
            </p:spPr>
            <p:txBody>
              <a:bodyPr rtlCol="0" anchor="ctr"/>
              <a:lstStyle/>
              <a:p>
                <a:endParaRPr lang="en-US"/>
              </a:p>
            </p:txBody>
          </p:sp>
        </p:grpSp>
        <p:grpSp>
          <p:nvGrpSpPr>
            <p:cNvPr id="1720" name="Graphic 41">
              <a:extLst>
                <a:ext uri="{FF2B5EF4-FFF2-40B4-BE49-F238E27FC236}">
                  <a16:creationId xmlns="" xmlns:a16="http://schemas.microsoft.com/office/drawing/2014/main" id="{98C0DF9F-91D4-4456-8E02-7DE01CA38D18}"/>
                </a:ext>
              </a:extLst>
            </p:cNvPr>
            <p:cNvGrpSpPr/>
            <p:nvPr/>
          </p:nvGrpSpPr>
          <p:grpSpPr>
            <a:xfrm>
              <a:off x="3759600" y="3227192"/>
              <a:ext cx="201824" cy="260576"/>
              <a:chOff x="4251970" y="4556589"/>
              <a:chExt cx="201824" cy="260576"/>
            </a:xfrm>
          </p:grpSpPr>
          <p:grpSp>
            <p:nvGrpSpPr>
              <p:cNvPr id="1721" name="Graphic 41">
                <a:extLst>
                  <a:ext uri="{FF2B5EF4-FFF2-40B4-BE49-F238E27FC236}">
                    <a16:creationId xmlns="" xmlns:a16="http://schemas.microsoft.com/office/drawing/2014/main" id="{64D38382-5665-4366-996C-8C943A9E7D06}"/>
                  </a:ext>
                </a:extLst>
              </p:cNvPr>
              <p:cNvGrpSpPr/>
              <p:nvPr/>
            </p:nvGrpSpPr>
            <p:grpSpPr>
              <a:xfrm>
                <a:off x="4307796" y="4711404"/>
                <a:ext cx="106463" cy="105761"/>
                <a:chOff x="4307796" y="4711404"/>
                <a:chExt cx="106463" cy="105761"/>
              </a:xfrm>
            </p:grpSpPr>
            <p:sp>
              <p:nvSpPr>
                <p:cNvPr id="1722" name="Freeform: Shape 1721">
                  <a:extLst>
                    <a:ext uri="{FF2B5EF4-FFF2-40B4-BE49-F238E27FC236}">
                      <a16:creationId xmlns="" xmlns:a16="http://schemas.microsoft.com/office/drawing/2014/main" id="{765EF611-9E42-4C4A-AA9E-F9E669A40EDD}"/>
                    </a:ext>
                  </a:extLst>
                </p:cNvPr>
                <p:cNvSpPr/>
                <p:nvPr/>
              </p:nvSpPr>
              <p:spPr>
                <a:xfrm>
                  <a:off x="4307796" y="4726109"/>
                  <a:ext cx="106463" cy="91056"/>
                </a:xfrm>
                <a:custGeom>
                  <a:avLst/>
                  <a:gdLst>
                    <a:gd name="connsiteX0" fmla="*/ 19816 w 106463"/>
                    <a:gd name="connsiteY0" fmla="*/ 79286 h 91056"/>
                    <a:gd name="connsiteX1" fmla="*/ 8912 w 106463"/>
                    <a:gd name="connsiteY1" fmla="*/ 0 h 91056"/>
                    <a:gd name="connsiteX2" fmla="*/ 97551 w 106463"/>
                    <a:gd name="connsiteY2" fmla="*/ 0 h 91056"/>
                    <a:gd name="connsiteX3" fmla="*/ 86647 w 106463"/>
                    <a:gd name="connsiteY3" fmla="*/ 79261 h 91056"/>
                    <a:gd name="connsiteX4" fmla="*/ 86162 w 106463"/>
                    <a:gd name="connsiteY4" fmla="*/ 79770 h 91056"/>
                    <a:gd name="connsiteX5" fmla="*/ 85435 w 106463"/>
                    <a:gd name="connsiteY5" fmla="*/ 80328 h 91056"/>
                    <a:gd name="connsiteX6" fmla="*/ 83836 w 106463"/>
                    <a:gd name="connsiteY6" fmla="*/ 81782 h 91056"/>
                    <a:gd name="connsiteX7" fmla="*/ 83400 w 106463"/>
                    <a:gd name="connsiteY7" fmla="*/ 82121 h 91056"/>
                    <a:gd name="connsiteX8" fmla="*/ 82067 w 106463"/>
                    <a:gd name="connsiteY8" fmla="*/ 83139 h 91056"/>
                    <a:gd name="connsiteX9" fmla="*/ 79765 w 106463"/>
                    <a:gd name="connsiteY9" fmla="*/ 84641 h 91056"/>
                    <a:gd name="connsiteX10" fmla="*/ 26625 w 106463"/>
                    <a:gd name="connsiteY10" fmla="*/ 84641 h 91056"/>
                    <a:gd name="connsiteX11" fmla="*/ 26625 w 106463"/>
                    <a:gd name="connsiteY11" fmla="*/ 84641 h 91056"/>
                    <a:gd name="connsiteX12" fmla="*/ 24202 w 106463"/>
                    <a:gd name="connsiteY12" fmla="*/ 83139 h 91056"/>
                    <a:gd name="connsiteX13" fmla="*/ 22942 w 106463"/>
                    <a:gd name="connsiteY13" fmla="*/ 82169 h 91056"/>
                    <a:gd name="connsiteX14" fmla="*/ 22409 w 106463"/>
                    <a:gd name="connsiteY14" fmla="*/ 81757 h 91056"/>
                    <a:gd name="connsiteX15" fmla="*/ 20858 w 106463"/>
                    <a:gd name="connsiteY15" fmla="*/ 80352 h 91056"/>
                    <a:gd name="connsiteX16" fmla="*/ 20156 w 106463"/>
                    <a:gd name="connsiteY16" fmla="*/ 79649 h 9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463" h="91056">
                      <a:moveTo>
                        <a:pt x="19816" y="79286"/>
                      </a:moveTo>
                      <a:cubicBezTo>
                        <a:pt x="1982" y="60870"/>
                        <a:pt x="-8486" y="14612"/>
                        <a:pt x="8912" y="0"/>
                      </a:cubicBezTo>
                      <a:lnTo>
                        <a:pt x="97551" y="0"/>
                      </a:lnTo>
                      <a:cubicBezTo>
                        <a:pt x="114950" y="14539"/>
                        <a:pt x="104482" y="60845"/>
                        <a:pt x="86647" y="79261"/>
                      </a:cubicBezTo>
                      <a:lnTo>
                        <a:pt x="86162" y="79770"/>
                      </a:lnTo>
                      <a:lnTo>
                        <a:pt x="85435" y="80328"/>
                      </a:lnTo>
                      <a:cubicBezTo>
                        <a:pt x="84951" y="80812"/>
                        <a:pt x="84418" y="81297"/>
                        <a:pt x="83836" y="81782"/>
                      </a:cubicBezTo>
                      <a:lnTo>
                        <a:pt x="83400" y="82121"/>
                      </a:lnTo>
                      <a:cubicBezTo>
                        <a:pt x="82964" y="82460"/>
                        <a:pt x="82528" y="82824"/>
                        <a:pt x="82067" y="83139"/>
                      </a:cubicBezTo>
                      <a:cubicBezTo>
                        <a:pt x="81328" y="83681"/>
                        <a:pt x="80560" y="84183"/>
                        <a:pt x="79765" y="84641"/>
                      </a:cubicBezTo>
                      <a:cubicBezTo>
                        <a:pt x="65081" y="93195"/>
                        <a:pt x="41286" y="93195"/>
                        <a:pt x="26625" y="84641"/>
                      </a:cubicBezTo>
                      <a:lnTo>
                        <a:pt x="26625" y="84641"/>
                      </a:lnTo>
                      <a:cubicBezTo>
                        <a:pt x="25783" y="84197"/>
                        <a:pt x="24973" y="83696"/>
                        <a:pt x="24202" y="83139"/>
                      </a:cubicBezTo>
                      <a:lnTo>
                        <a:pt x="22942" y="82169"/>
                      </a:lnTo>
                      <a:lnTo>
                        <a:pt x="22409" y="81757"/>
                      </a:lnTo>
                      <a:cubicBezTo>
                        <a:pt x="21876" y="81297"/>
                        <a:pt x="21343" y="80837"/>
                        <a:pt x="20858" y="80352"/>
                      </a:cubicBezTo>
                      <a:lnTo>
                        <a:pt x="20156" y="79649"/>
                      </a:lnTo>
                      <a:close/>
                    </a:path>
                  </a:pathLst>
                </a:custGeom>
                <a:solidFill>
                  <a:srgbClr val="37474F"/>
                </a:solidFill>
                <a:ln w="2419" cap="flat">
                  <a:noFill/>
                  <a:prstDash val="solid"/>
                  <a:miter/>
                </a:ln>
              </p:spPr>
              <p:txBody>
                <a:bodyPr rtlCol="0" anchor="ctr"/>
                <a:lstStyle/>
                <a:p>
                  <a:endParaRPr lang="en-US"/>
                </a:p>
              </p:txBody>
            </p:sp>
            <p:sp>
              <p:nvSpPr>
                <p:cNvPr id="1723" name="Freeform: Shape 1722">
                  <a:extLst>
                    <a:ext uri="{FF2B5EF4-FFF2-40B4-BE49-F238E27FC236}">
                      <a16:creationId xmlns="" xmlns:a16="http://schemas.microsoft.com/office/drawing/2014/main" id="{54851E05-B6B8-4041-A5B2-FAC0097AC235}"/>
                    </a:ext>
                  </a:extLst>
                </p:cNvPr>
                <p:cNvSpPr/>
                <p:nvPr/>
              </p:nvSpPr>
              <p:spPr>
                <a:xfrm>
                  <a:off x="4309242" y="4711404"/>
                  <a:ext cx="103435" cy="60388"/>
                </a:xfrm>
                <a:custGeom>
                  <a:avLst/>
                  <a:gdLst>
                    <a:gd name="connsiteX0" fmla="*/ 88279 w 103435"/>
                    <a:gd name="connsiteY0" fmla="*/ 8841 h 60388"/>
                    <a:gd name="connsiteX1" fmla="*/ 88279 w 103435"/>
                    <a:gd name="connsiteY1" fmla="*/ 51538 h 60388"/>
                    <a:gd name="connsiteX2" fmla="*/ 15148 w 103435"/>
                    <a:gd name="connsiteY2" fmla="*/ 51538 h 60388"/>
                    <a:gd name="connsiteX3" fmla="*/ 15148 w 103435"/>
                    <a:gd name="connsiteY3" fmla="*/ 8841 h 60388"/>
                    <a:gd name="connsiteX4" fmla="*/ 88279 w 103435"/>
                    <a:gd name="connsiteY4" fmla="*/ 8841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35" h="60388">
                      <a:moveTo>
                        <a:pt x="88279" y="8841"/>
                      </a:moveTo>
                      <a:cubicBezTo>
                        <a:pt x="108488" y="20618"/>
                        <a:pt x="108488" y="39737"/>
                        <a:pt x="88279" y="51538"/>
                      </a:cubicBezTo>
                      <a:cubicBezTo>
                        <a:pt x="68070" y="63338"/>
                        <a:pt x="35333" y="63338"/>
                        <a:pt x="15148" y="51538"/>
                      </a:cubicBezTo>
                      <a:cubicBezTo>
                        <a:pt x="-5037" y="39737"/>
                        <a:pt x="-5061" y="20618"/>
                        <a:pt x="15148" y="8841"/>
                      </a:cubicBezTo>
                      <a:cubicBezTo>
                        <a:pt x="35357" y="-2935"/>
                        <a:pt x="68094" y="-2959"/>
                        <a:pt x="88279" y="8841"/>
                      </a:cubicBezTo>
                      <a:close/>
                    </a:path>
                  </a:pathLst>
                </a:custGeom>
                <a:solidFill>
                  <a:srgbClr val="455A64"/>
                </a:solidFill>
                <a:ln w="2419" cap="flat">
                  <a:noFill/>
                  <a:prstDash val="solid"/>
                  <a:miter/>
                </a:ln>
              </p:spPr>
              <p:txBody>
                <a:bodyPr rtlCol="0" anchor="ctr"/>
                <a:lstStyle/>
                <a:p>
                  <a:endParaRPr lang="en-US"/>
                </a:p>
              </p:txBody>
            </p:sp>
            <p:sp>
              <p:nvSpPr>
                <p:cNvPr id="1724" name="Freeform: Shape 1723">
                  <a:extLst>
                    <a:ext uri="{FF2B5EF4-FFF2-40B4-BE49-F238E27FC236}">
                      <a16:creationId xmlns="" xmlns:a16="http://schemas.microsoft.com/office/drawing/2014/main" id="{ECA12DEC-2503-4082-8450-E3AB0041042F}"/>
                    </a:ext>
                  </a:extLst>
                </p:cNvPr>
                <p:cNvSpPr/>
                <p:nvPr/>
              </p:nvSpPr>
              <p:spPr>
                <a:xfrm>
                  <a:off x="4322939" y="4719418"/>
                  <a:ext cx="76011" cy="44340"/>
                </a:xfrm>
                <a:custGeom>
                  <a:avLst/>
                  <a:gdLst>
                    <a:gd name="connsiteX0" fmla="*/ 64889 w 76011"/>
                    <a:gd name="connsiteY0" fmla="*/ 6497 h 44340"/>
                    <a:gd name="connsiteX1" fmla="*/ 64889 w 76011"/>
                    <a:gd name="connsiteY1" fmla="*/ 37853 h 44340"/>
                    <a:gd name="connsiteX2" fmla="*/ 11168 w 76011"/>
                    <a:gd name="connsiteY2" fmla="*/ 37853 h 44340"/>
                    <a:gd name="connsiteX3" fmla="*/ 11168 w 76011"/>
                    <a:gd name="connsiteY3" fmla="*/ 6497 h 44340"/>
                    <a:gd name="connsiteX4" fmla="*/ 64889 w 76011"/>
                    <a:gd name="connsiteY4" fmla="*/ 6497 h 44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11" h="44340">
                      <a:moveTo>
                        <a:pt x="64889" y="6497"/>
                      </a:moveTo>
                      <a:cubicBezTo>
                        <a:pt x="79719" y="15148"/>
                        <a:pt x="79719" y="29202"/>
                        <a:pt x="64889" y="37853"/>
                      </a:cubicBezTo>
                      <a:cubicBezTo>
                        <a:pt x="50059" y="46503"/>
                        <a:pt x="26119" y="46503"/>
                        <a:pt x="11168" y="37853"/>
                      </a:cubicBezTo>
                      <a:cubicBezTo>
                        <a:pt x="-3783" y="29202"/>
                        <a:pt x="-3662" y="15148"/>
                        <a:pt x="11168" y="6497"/>
                      </a:cubicBezTo>
                      <a:cubicBezTo>
                        <a:pt x="25998" y="-2154"/>
                        <a:pt x="50035" y="-2178"/>
                        <a:pt x="64889" y="6497"/>
                      </a:cubicBezTo>
                      <a:close/>
                    </a:path>
                  </a:pathLst>
                </a:custGeom>
                <a:solidFill>
                  <a:srgbClr val="263238"/>
                </a:solidFill>
                <a:ln w="2419" cap="flat">
                  <a:noFill/>
                  <a:prstDash val="solid"/>
                  <a:miter/>
                </a:ln>
              </p:spPr>
              <p:txBody>
                <a:bodyPr rtlCol="0" anchor="ctr"/>
                <a:lstStyle/>
                <a:p>
                  <a:endParaRPr lang="en-US"/>
                </a:p>
              </p:txBody>
            </p:sp>
            <p:sp>
              <p:nvSpPr>
                <p:cNvPr id="1725" name="Freeform: Shape 1724">
                  <a:extLst>
                    <a:ext uri="{FF2B5EF4-FFF2-40B4-BE49-F238E27FC236}">
                      <a16:creationId xmlns="" xmlns:a16="http://schemas.microsoft.com/office/drawing/2014/main" id="{FF64AFB2-902F-41E5-A66F-7933A43EEAEE}"/>
                    </a:ext>
                  </a:extLst>
                </p:cNvPr>
                <p:cNvSpPr/>
                <p:nvPr/>
              </p:nvSpPr>
              <p:spPr>
                <a:xfrm>
                  <a:off x="4325214" y="4734306"/>
                  <a:ext cx="71483" cy="29453"/>
                </a:xfrm>
                <a:custGeom>
                  <a:avLst/>
                  <a:gdLst>
                    <a:gd name="connsiteX0" fmla="*/ 8893 w 71483"/>
                    <a:gd name="connsiteY0" fmla="*/ 6488 h 29453"/>
                    <a:gd name="connsiteX1" fmla="*/ 62614 w 71483"/>
                    <a:gd name="connsiteY1" fmla="*/ 6488 h 29453"/>
                    <a:gd name="connsiteX2" fmla="*/ 71483 w 71483"/>
                    <a:gd name="connsiteY2" fmla="*/ 14727 h 29453"/>
                    <a:gd name="connsiteX3" fmla="*/ 62614 w 71483"/>
                    <a:gd name="connsiteY3" fmla="*/ 22965 h 29453"/>
                    <a:gd name="connsiteX4" fmla="*/ 8893 w 71483"/>
                    <a:gd name="connsiteY4" fmla="*/ 22965 h 29453"/>
                    <a:gd name="connsiteX5" fmla="*/ 0 w 71483"/>
                    <a:gd name="connsiteY5" fmla="*/ 14727 h 29453"/>
                    <a:gd name="connsiteX6" fmla="*/ 8893 w 71483"/>
                    <a:gd name="connsiteY6" fmla="*/ 6488 h 2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83" h="29453">
                      <a:moveTo>
                        <a:pt x="8893" y="6488"/>
                      </a:moveTo>
                      <a:cubicBezTo>
                        <a:pt x="23723" y="-2163"/>
                        <a:pt x="47664" y="-2163"/>
                        <a:pt x="62614" y="6488"/>
                      </a:cubicBezTo>
                      <a:cubicBezTo>
                        <a:pt x="66213" y="8451"/>
                        <a:pt x="69262" y="11283"/>
                        <a:pt x="71483" y="14727"/>
                      </a:cubicBezTo>
                      <a:cubicBezTo>
                        <a:pt x="69262" y="18170"/>
                        <a:pt x="66213" y="21003"/>
                        <a:pt x="62614" y="22965"/>
                      </a:cubicBezTo>
                      <a:cubicBezTo>
                        <a:pt x="47760" y="31616"/>
                        <a:pt x="23844" y="31616"/>
                        <a:pt x="8893" y="22965"/>
                      </a:cubicBezTo>
                      <a:cubicBezTo>
                        <a:pt x="5293" y="20998"/>
                        <a:pt x="2238" y="18165"/>
                        <a:pt x="0" y="14727"/>
                      </a:cubicBezTo>
                      <a:cubicBezTo>
                        <a:pt x="2238" y="11288"/>
                        <a:pt x="5293" y="8456"/>
                        <a:pt x="8893" y="6488"/>
                      </a:cubicBezTo>
                      <a:close/>
                    </a:path>
                  </a:pathLst>
                </a:custGeom>
                <a:solidFill>
                  <a:srgbClr val="FAFAFA"/>
                </a:solidFill>
                <a:ln w="2419" cap="flat">
                  <a:noFill/>
                  <a:prstDash val="solid"/>
                  <a:miter/>
                </a:ln>
              </p:spPr>
              <p:txBody>
                <a:bodyPr rtlCol="0" anchor="ctr"/>
                <a:lstStyle/>
                <a:p>
                  <a:endParaRPr lang="en-US"/>
                </a:p>
              </p:txBody>
            </p:sp>
          </p:grpSp>
          <p:grpSp>
            <p:nvGrpSpPr>
              <p:cNvPr id="1726" name="Graphic 41">
                <a:extLst>
                  <a:ext uri="{FF2B5EF4-FFF2-40B4-BE49-F238E27FC236}">
                    <a16:creationId xmlns="" xmlns:a16="http://schemas.microsoft.com/office/drawing/2014/main" id="{EADA9E09-4446-408F-BE35-FAF340D2C66E}"/>
                  </a:ext>
                </a:extLst>
              </p:cNvPr>
              <p:cNvGrpSpPr/>
              <p:nvPr/>
            </p:nvGrpSpPr>
            <p:grpSpPr>
              <a:xfrm>
                <a:off x="4251970" y="4556589"/>
                <a:ext cx="201824" cy="189390"/>
                <a:chOff x="4251970" y="4556589"/>
                <a:chExt cx="201824" cy="189390"/>
              </a:xfrm>
            </p:grpSpPr>
            <p:sp>
              <p:nvSpPr>
                <p:cNvPr id="1727" name="Freeform: Shape 1726">
                  <a:extLst>
                    <a:ext uri="{FF2B5EF4-FFF2-40B4-BE49-F238E27FC236}">
                      <a16:creationId xmlns="" xmlns:a16="http://schemas.microsoft.com/office/drawing/2014/main" id="{5E03E9BE-FF2D-4AB3-AD85-C84D1337C8D6}"/>
                    </a:ext>
                  </a:extLst>
                </p:cNvPr>
                <p:cNvSpPr/>
                <p:nvPr/>
              </p:nvSpPr>
              <p:spPr>
                <a:xfrm>
                  <a:off x="4269820" y="4556589"/>
                  <a:ext cx="67050" cy="50107"/>
                </a:xfrm>
                <a:custGeom>
                  <a:avLst/>
                  <a:gdLst>
                    <a:gd name="connsiteX0" fmla="*/ 64504 w 67050"/>
                    <a:gd name="connsiteY0" fmla="*/ 26530 h 50107"/>
                    <a:gd name="connsiteX1" fmla="*/ 51468 w 67050"/>
                    <a:gd name="connsiteY1" fmla="*/ 50107 h 50107"/>
                    <a:gd name="connsiteX2" fmla="*/ 55006 w 67050"/>
                    <a:gd name="connsiteY2" fmla="*/ 34914 h 50107"/>
                    <a:gd name="connsiteX3" fmla="*/ 49190 w 67050"/>
                    <a:gd name="connsiteY3" fmla="*/ 49187 h 50107"/>
                    <a:gd name="connsiteX4" fmla="*/ 40297 w 67050"/>
                    <a:gd name="connsiteY4" fmla="*/ 47127 h 50107"/>
                    <a:gd name="connsiteX5" fmla="*/ 48075 w 67050"/>
                    <a:gd name="connsiteY5" fmla="*/ 31909 h 50107"/>
                    <a:gd name="connsiteX6" fmla="*/ 40806 w 67050"/>
                    <a:gd name="connsiteY6" fmla="*/ 41796 h 50107"/>
                    <a:gd name="connsiteX7" fmla="*/ 24813 w 67050"/>
                    <a:gd name="connsiteY7" fmla="*/ 40318 h 50107"/>
                    <a:gd name="connsiteX8" fmla="*/ 37971 w 67050"/>
                    <a:gd name="connsiteY8" fmla="*/ 33363 h 50107"/>
                    <a:gd name="connsiteX9" fmla="*/ 35548 w 67050"/>
                    <a:gd name="connsiteY9" fmla="*/ 32006 h 50107"/>
                    <a:gd name="connsiteX10" fmla="*/ 23020 w 67050"/>
                    <a:gd name="connsiteY10" fmla="*/ 37192 h 50107"/>
                    <a:gd name="connsiteX11" fmla="*/ 12891 w 67050"/>
                    <a:gd name="connsiteY11" fmla="*/ 31764 h 50107"/>
                    <a:gd name="connsiteX12" fmla="*/ 23505 w 67050"/>
                    <a:gd name="connsiteY12" fmla="*/ 29341 h 50107"/>
                    <a:gd name="connsiteX13" fmla="*/ 10250 w 67050"/>
                    <a:gd name="connsiteY13" fmla="*/ 28662 h 50107"/>
                    <a:gd name="connsiteX14" fmla="*/ 0 w 67050"/>
                    <a:gd name="connsiteY14" fmla="*/ 22726 h 50107"/>
                    <a:gd name="connsiteX15" fmla="*/ 4604 w 67050"/>
                    <a:gd name="connsiteY15" fmla="*/ 13930 h 50107"/>
                    <a:gd name="connsiteX16" fmla="*/ 15920 w 67050"/>
                    <a:gd name="connsiteY16" fmla="*/ 20739 h 50107"/>
                    <a:gd name="connsiteX17" fmla="*/ 7948 w 67050"/>
                    <a:gd name="connsiteY17" fmla="*/ 13057 h 50107"/>
                    <a:gd name="connsiteX18" fmla="*/ 13206 w 67050"/>
                    <a:gd name="connsiteY18" fmla="*/ 8671 h 50107"/>
                    <a:gd name="connsiteX19" fmla="*/ 22099 w 67050"/>
                    <a:gd name="connsiteY19" fmla="*/ 17904 h 50107"/>
                    <a:gd name="connsiteX20" fmla="*/ 21251 w 67050"/>
                    <a:gd name="connsiteY20" fmla="*/ 14245 h 50107"/>
                    <a:gd name="connsiteX21" fmla="*/ 14369 w 67050"/>
                    <a:gd name="connsiteY21" fmla="*/ 6587 h 50107"/>
                    <a:gd name="connsiteX22" fmla="*/ 25807 w 67050"/>
                    <a:gd name="connsiteY22" fmla="*/ 7290 h 50107"/>
                    <a:gd name="connsiteX23" fmla="*/ 37922 w 67050"/>
                    <a:gd name="connsiteY23" fmla="*/ 18776 h 50107"/>
                    <a:gd name="connsiteX24" fmla="*/ 33706 w 67050"/>
                    <a:gd name="connsiteY24" fmla="*/ 11313 h 50107"/>
                    <a:gd name="connsiteX25" fmla="*/ 26437 w 67050"/>
                    <a:gd name="connsiteY25" fmla="*/ 4043 h 50107"/>
                    <a:gd name="connsiteX26" fmla="*/ 37583 w 67050"/>
                    <a:gd name="connsiteY26" fmla="*/ 3340 h 50107"/>
                    <a:gd name="connsiteX27" fmla="*/ 49699 w 67050"/>
                    <a:gd name="connsiteY27" fmla="*/ 17274 h 50107"/>
                    <a:gd name="connsiteX28" fmla="*/ 45919 w 67050"/>
                    <a:gd name="connsiteY28" fmla="*/ 6079 h 50107"/>
                    <a:gd name="connsiteX29" fmla="*/ 41751 w 67050"/>
                    <a:gd name="connsiteY29" fmla="*/ 602 h 50107"/>
                    <a:gd name="connsiteX30" fmla="*/ 53455 w 67050"/>
                    <a:gd name="connsiteY30" fmla="*/ 4140 h 50107"/>
                    <a:gd name="connsiteX31" fmla="*/ 59828 w 67050"/>
                    <a:gd name="connsiteY31" fmla="*/ 19406 h 50107"/>
                    <a:gd name="connsiteX32" fmla="*/ 57962 w 67050"/>
                    <a:gd name="connsiteY32" fmla="*/ 3946 h 50107"/>
                    <a:gd name="connsiteX33" fmla="*/ 64504 w 67050"/>
                    <a:gd name="connsiteY33" fmla="*/ 26530 h 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7050" h="50107">
                      <a:moveTo>
                        <a:pt x="64504" y="26530"/>
                      </a:moveTo>
                      <a:cubicBezTo>
                        <a:pt x="69060" y="33993"/>
                        <a:pt x="63705" y="47272"/>
                        <a:pt x="51468" y="50107"/>
                      </a:cubicBezTo>
                      <a:cubicBezTo>
                        <a:pt x="55103" y="44558"/>
                        <a:pt x="58132" y="35980"/>
                        <a:pt x="55006" y="34914"/>
                      </a:cubicBezTo>
                      <a:cubicBezTo>
                        <a:pt x="51880" y="33848"/>
                        <a:pt x="55757" y="41626"/>
                        <a:pt x="49190" y="49187"/>
                      </a:cubicBezTo>
                      <a:cubicBezTo>
                        <a:pt x="49190" y="49187"/>
                        <a:pt x="45580" y="51101"/>
                        <a:pt x="40297" y="47127"/>
                      </a:cubicBezTo>
                      <a:cubicBezTo>
                        <a:pt x="47712" y="41481"/>
                        <a:pt x="50717" y="30165"/>
                        <a:pt x="48075" y="31909"/>
                      </a:cubicBezTo>
                      <a:cubicBezTo>
                        <a:pt x="47009" y="32588"/>
                        <a:pt x="45337" y="38161"/>
                        <a:pt x="40806" y="41796"/>
                      </a:cubicBezTo>
                      <a:cubicBezTo>
                        <a:pt x="36275" y="45431"/>
                        <a:pt x="31816" y="45818"/>
                        <a:pt x="24813" y="40318"/>
                      </a:cubicBezTo>
                      <a:cubicBezTo>
                        <a:pt x="28884" y="39494"/>
                        <a:pt x="34724" y="37677"/>
                        <a:pt x="37971" y="33363"/>
                      </a:cubicBezTo>
                      <a:cubicBezTo>
                        <a:pt x="40394" y="30286"/>
                        <a:pt x="40976" y="28347"/>
                        <a:pt x="35548" y="32006"/>
                      </a:cubicBezTo>
                      <a:cubicBezTo>
                        <a:pt x="30120" y="35665"/>
                        <a:pt x="28278" y="37192"/>
                        <a:pt x="23020" y="37192"/>
                      </a:cubicBezTo>
                      <a:cubicBezTo>
                        <a:pt x="17762" y="37192"/>
                        <a:pt x="12891" y="31764"/>
                        <a:pt x="12891" y="31764"/>
                      </a:cubicBezTo>
                      <a:cubicBezTo>
                        <a:pt x="12891" y="31764"/>
                        <a:pt x="21615" y="32297"/>
                        <a:pt x="23505" y="29341"/>
                      </a:cubicBezTo>
                      <a:cubicBezTo>
                        <a:pt x="25395" y="26385"/>
                        <a:pt x="16381" y="30916"/>
                        <a:pt x="10250" y="28662"/>
                      </a:cubicBezTo>
                      <a:cubicBezTo>
                        <a:pt x="6525" y="27272"/>
                        <a:pt x="3059" y="25265"/>
                        <a:pt x="0" y="22726"/>
                      </a:cubicBezTo>
                      <a:cubicBezTo>
                        <a:pt x="0" y="22726"/>
                        <a:pt x="2617" y="15699"/>
                        <a:pt x="4604" y="13930"/>
                      </a:cubicBezTo>
                      <a:cubicBezTo>
                        <a:pt x="9256" y="17201"/>
                        <a:pt x="15072" y="21756"/>
                        <a:pt x="15920" y="20739"/>
                      </a:cubicBezTo>
                      <a:cubicBezTo>
                        <a:pt x="16768" y="19721"/>
                        <a:pt x="14781" y="16135"/>
                        <a:pt x="7948" y="13057"/>
                      </a:cubicBezTo>
                      <a:cubicBezTo>
                        <a:pt x="8570" y="10612"/>
                        <a:pt x="10690" y="8846"/>
                        <a:pt x="13206" y="8671"/>
                      </a:cubicBezTo>
                      <a:cubicBezTo>
                        <a:pt x="13206" y="8671"/>
                        <a:pt x="16671" y="9059"/>
                        <a:pt x="22099" y="17904"/>
                      </a:cubicBezTo>
                      <a:cubicBezTo>
                        <a:pt x="23238" y="19745"/>
                        <a:pt x="25710" y="21369"/>
                        <a:pt x="21251" y="14245"/>
                      </a:cubicBezTo>
                      <a:cubicBezTo>
                        <a:pt x="19536" y="11225"/>
                        <a:pt x="17189" y="8613"/>
                        <a:pt x="14369" y="6587"/>
                      </a:cubicBezTo>
                      <a:cubicBezTo>
                        <a:pt x="17883" y="4140"/>
                        <a:pt x="22618" y="4431"/>
                        <a:pt x="25807" y="7290"/>
                      </a:cubicBezTo>
                      <a:cubicBezTo>
                        <a:pt x="35984" y="15311"/>
                        <a:pt x="36517" y="19406"/>
                        <a:pt x="37922" y="18776"/>
                      </a:cubicBezTo>
                      <a:cubicBezTo>
                        <a:pt x="38456" y="18534"/>
                        <a:pt x="37607" y="16353"/>
                        <a:pt x="33706" y="11313"/>
                      </a:cubicBezTo>
                      <a:cubicBezTo>
                        <a:pt x="31697" y="8507"/>
                        <a:pt x="29241" y="6052"/>
                        <a:pt x="26437" y="4043"/>
                      </a:cubicBezTo>
                      <a:cubicBezTo>
                        <a:pt x="26437" y="4043"/>
                        <a:pt x="30508" y="-1021"/>
                        <a:pt x="37583" y="3340"/>
                      </a:cubicBezTo>
                      <a:cubicBezTo>
                        <a:pt x="44659" y="7702"/>
                        <a:pt x="49117" y="17104"/>
                        <a:pt x="49699" y="17274"/>
                      </a:cubicBezTo>
                      <a:cubicBezTo>
                        <a:pt x="50959" y="17661"/>
                        <a:pt x="48802" y="10004"/>
                        <a:pt x="45919" y="6079"/>
                      </a:cubicBezTo>
                      <a:cubicBezTo>
                        <a:pt x="43035" y="2153"/>
                        <a:pt x="41751" y="602"/>
                        <a:pt x="41751" y="602"/>
                      </a:cubicBezTo>
                      <a:cubicBezTo>
                        <a:pt x="46006" y="-922"/>
                        <a:pt x="50756" y="515"/>
                        <a:pt x="53455" y="4140"/>
                      </a:cubicBezTo>
                      <a:cubicBezTo>
                        <a:pt x="58665" y="10416"/>
                        <a:pt x="58301" y="19939"/>
                        <a:pt x="59828" y="19406"/>
                      </a:cubicBezTo>
                      <a:cubicBezTo>
                        <a:pt x="61354" y="18873"/>
                        <a:pt x="57962" y="3946"/>
                        <a:pt x="57962" y="3946"/>
                      </a:cubicBezTo>
                      <a:cubicBezTo>
                        <a:pt x="57962" y="3946"/>
                        <a:pt x="72864" y="16813"/>
                        <a:pt x="64504" y="26530"/>
                      </a:cubicBezTo>
                      <a:close/>
                    </a:path>
                  </a:pathLst>
                </a:custGeom>
                <a:solidFill>
                  <a:srgbClr val="BA68C8"/>
                </a:solidFill>
                <a:ln w="2419" cap="flat">
                  <a:noFill/>
                  <a:prstDash val="solid"/>
                  <a:miter/>
                </a:ln>
              </p:spPr>
              <p:txBody>
                <a:bodyPr rtlCol="0" anchor="ctr"/>
                <a:lstStyle/>
                <a:p>
                  <a:endParaRPr lang="en-US"/>
                </a:p>
              </p:txBody>
            </p:sp>
            <p:sp>
              <p:nvSpPr>
                <p:cNvPr id="1728" name="Freeform: Shape 1727">
                  <a:extLst>
                    <a:ext uri="{FF2B5EF4-FFF2-40B4-BE49-F238E27FC236}">
                      <a16:creationId xmlns="" xmlns:a16="http://schemas.microsoft.com/office/drawing/2014/main" id="{582D93EC-9C33-4E4F-81B5-F1F1656F0366}"/>
                    </a:ext>
                  </a:extLst>
                </p:cNvPr>
                <p:cNvSpPr/>
                <p:nvPr/>
              </p:nvSpPr>
              <p:spPr>
                <a:xfrm>
                  <a:off x="4269820" y="4556589"/>
                  <a:ext cx="67050" cy="50107"/>
                </a:xfrm>
                <a:custGeom>
                  <a:avLst/>
                  <a:gdLst>
                    <a:gd name="connsiteX0" fmla="*/ 64504 w 67050"/>
                    <a:gd name="connsiteY0" fmla="*/ 26530 h 50107"/>
                    <a:gd name="connsiteX1" fmla="*/ 51468 w 67050"/>
                    <a:gd name="connsiteY1" fmla="*/ 50107 h 50107"/>
                    <a:gd name="connsiteX2" fmla="*/ 55006 w 67050"/>
                    <a:gd name="connsiteY2" fmla="*/ 34914 h 50107"/>
                    <a:gd name="connsiteX3" fmla="*/ 49190 w 67050"/>
                    <a:gd name="connsiteY3" fmla="*/ 49187 h 50107"/>
                    <a:gd name="connsiteX4" fmla="*/ 40297 w 67050"/>
                    <a:gd name="connsiteY4" fmla="*/ 47127 h 50107"/>
                    <a:gd name="connsiteX5" fmla="*/ 48075 w 67050"/>
                    <a:gd name="connsiteY5" fmla="*/ 31909 h 50107"/>
                    <a:gd name="connsiteX6" fmla="*/ 40806 w 67050"/>
                    <a:gd name="connsiteY6" fmla="*/ 41796 h 50107"/>
                    <a:gd name="connsiteX7" fmla="*/ 24813 w 67050"/>
                    <a:gd name="connsiteY7" fmla="*/ 40318 h 50107"/>
                    <a:gd name="connsiteX8" fmla="*/ 37971 w 67050"/>
                    <a:gd name="connsiteY8" fmla="*/ 33363 h 50107"/>
                    <a:gd name="connsiteX9" fmla="*/ 35548 w 67050"/>
                    <a:gd name="connsiteY9" fmla="*/ 32006 h 50107"/>
                    <a:gd name="connsiteX10" fmla="*/ 23020 w 67050"/>
                    <a:gd name="connsiteY10" fmla="*/ 37192 h 50107"/>
                    <a:gd name="connsiteX11" fmla="*/ 12891 w 67050"/>
                    <a:gd name="connsiteY11" fmla="*/ 31764 h 50107"/>
                    <a:gd name="connsiteX12" fmla="*/ 23505 w 67050"/>
                    <a:gd name="connsiteY12" fmla="*/ 29341 h 50107"/>
                    <a:gd name="connsiteX13" fmla="*/ 10250 w 67050"/>
                    <a:gd name="connsiteY13" fmla="*/ 28662 h 50107"/>
                    <a:gd name="connsiteX14" fmla="*/ 0 w 67050"/>
                    <a:gd name="connsiteY14" fmla="*/ 22726 h 50107"/>
                    <a:gd name="connsiteX15" fmla="*/ 4604 w 67050"/>
                    <a:gd name="connsiteY15" fmla="*/ 13930 h 50107"/>
                    <a:gd name="connsiteX16" fmla="*/ 15920 w 67050"/>
                    <a:gd name="connsiteY16" fmla="*/ 20739 h 50107"/>
                    <a:gd name="connsiteX17" fmla="*/ 7948 w 67050"/>
                    <a:gd name="connsiteY17" fmla="*/ 13057 h 50107"/>
                    <a:gd name="connsiteX18" fmla="*/ 13206 w 67050"/>
                    <a:gd name="connsiteY18" fmla="*/ 8671 h 50107"/>
                    <a:gd name="connsiteX19" fmla="*/ 22099 w 67050"/>
                    <a:gd name="connsiteY19" fmla="*/ 17904 h 50107"/>
                    <a:gd name="connsiteX20" fmla="*/ 21251 w 67050"/>
                    <a:gd name="connsiteY20" fmla="*/ 14245 h 50107"/>
                    <a:gd name="connsiteX21" fmla="*/ 14369 w 67050"/>
                    <a:gd name="connsiteY21" fmla="*/ 6587 h 50107"/>
                    <a:gd name="connsiteX22" fmla="*/ 25807 w 67050"/>
                    <a:gd name="connsiteY22" fmla="*/ 7290 h 50107"/>
                    <a:gd name="connsiteX23" fmla="*/ 37922 w 67050"/>
                    <a:gd name="connsiteY23" fmla="*/ 18776 h 50107"/>
                    <a:gd name="connsiteX24" fmla="*/ 33706 w 67050"/>
                    <a:gd name="connsiteY24" fmla="*/ 11313 h 50107"/>
                    <a:gd name="connsiteX25" fmla="*/ 26437 w 67050"/>
                    <a:gd name="connsiteY25" fmla="*/ 4043 h 50107"/>
                    <a:gd name="connsiteX26" fmla="*/ 37583 w 67050"/>
                    <a:gd name="connsiteY26" fmla="*/ 3340 h 50107"/>
                    <a:gd name="connsiteX27" fmla="*/ 49699 w 67050"/>
                    <a:gd name="connsiteY27" fmla="*/ 17274 h 50107"/>
                    <a:gd name="connsiteX28" fmla="*/ 45919 w 67050"/>
                    <a:gd name="connsiteY28" fmla="*/ 6079 h 50107"/>
                    <a:gd name="connsiteX29" fmla="*/ 41751 w 67050"/>
                    <a:gd name="connsiteY29" fmla="*/ 602 h 50107"/>
                    <a:gd name="connsiteX30" fmla="*/ 53455 w 67050"/>
                    <a:gd name="connsiteY30" fmla="*/ 4140 h 50107"/>
                    <a:gd name="connsiteX31" fmla="*/ 59828 w 67050"/>
                    <a:gd name="connsiteY31" fmla="*/ 19406 h 50107"/>
                    <a:gd name="connsiteX32" fmla="*/ 57962 w 67050"/>
                    <a:gd name="connsiteY32" fmla="*/ 3946 h 50107"/>
                    <a:gd name="connsiteX33" fmla="*/ 64504 w 67050"/>
                    <a:gd name="connsiteY33" fmla="*/ 26530 h 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7050" h="50107">
                      <a:moveTo>
                        <a:pt x="64504" y="26530"/>
                      </a:moveTo>
                      <a:cubicBezTo>
                        <a:pt x="69060" y="33993"/>
                        <a:pt x="63705" y="47272"/>
                        <a:pt x="51468" y="50107"/>
                      </a:cubicBezTo>
                      <a:cubicBezTo>
                        <a:pt x="55103" y="44558"/>
                        <a:pt x="58132" y="35980"/>
                        <a:pt x="55006" y="34914"/>
                      </a:cubicBezTo>
                      <a:cubicBezTo>
                        <a:pt x="51880" y="33848"/>
                        <a:pt x="55757" y="41626"/>
                        <a:pt x="49190" y="49187"/>
                      </a:cubicBezTo>
                      <a:cubicBezTo>
                        <a:pt x="49190" y="49187"/>
                        <a:pt x="45580" y="51101"/>
                        <a:pt x="40297" y="47127"/>
                      </a:cubicBezTo>
                      <a:cubicBezTo>
                        <a:pt x="47712" y="41481"/>
                        <a:pt x="50717" y="30165"/>
                        <a:pt x="48075" y="31909"/>
                      </a:cubicBezTo>
                      <a:cubicBezTo>
                        <a:pt x="47009" y="32588"/>
                        <a:pt x="45337" y="38161"/>
                        <a:pt x="40806" y="41796"/>
                      </a:cubicBezTo>
                      <a:cubicBezTo>
                        <a:pt x="36275" y="45431"/>
                        <a:pt x="31816" y="45818"/>
                        <a:pt x="24813" y="40318"/>
                      </a:cubicBezTo>
                      <a:cubicBezTo>
                        <a:pt x="28884" y="39494"/>
                        <a:pt x="34724" y="37677"/>
                        <a:pt x="37971" y="33363"/>
                      </a:cubicBezTo>
                      <a:cubicBezTo>
                        <a:pt x="40394" y="30286"/>
                        <a:pt x="40976" y="28347"/>
                        <a:pt x="35548" y="32006"/>
                      </a:cubicBezTo>
                      <a:cubicBezTo>
                        <a:pt x="30120" y="35665"/>
                        <a:pt x="28278" y="37192"/>
                        <a:pt x="23020" y="37192"/>
                      </a:cubicBezTo>
                      <a:cubicBezTo>
                        <a:pt x="17762" y="37192"/>
                        <a:pt x="12891" y="31764"/>
                        <a:pt x="12891" y="31764"/>
                      </a:cubicBezTo>
                      <a:cubicBezTo>
                        <a:pt x="12891" y="31764"/>
                        <a:pt x="21615" y="32297"/>
                        <a:pt x="23505" y="29341"/>
                      </a:cubicBezTo>
                      <a:cubicBezTo>
                        <a:pt x="25395" y="26385"/>
                        <a:pt x="16381" y="30916"/>
                        <a:pt x="10250" y="28662"/>
                      </a:cubicBezTo>
                      <a:cubicBezTo>
                        <a:pt x="6525" y="27272"/>
                        <a:pt x="3059" y="25265"/>
                        <a:pt x="0" y="22726"/>
                      </a:cubicBezTo>
                      <a:cubicBezTo>
                        <a:pt x="0" y="22726"/>
                        <a:pt x="2617" y="15699"/>
                        <a:pt x="4604" y="13930"/>
                      </a:cubicBezTo>
                      <a:cubicBezTo>
                        <a:pt x="9256" y="17201"/>
                        <a:pt x="15072" y="21756"/>
                        <a:pt x="15920" y="20739"/>
                      </a:cubicBezTo>
                      <a:cubicBezTo>
                        <a:pt x="16768" y="19721"/>
                        <a:pt x="14781" y="16135"/>
                        <a:pt x="7948" y="13057"/>
                      </a:cubicBezTo>
                      <a:cubicBezTo>
                        <a:pt x="8570" y="10612"/>
                        <a:pt x="10690" y="8846"/>
                        <a:pt x="13206" y="8671"/>
                      </a:cubicBezTo>
                      <a:cubicBezTo>
                        <a:pt x="13206" y="8671"/>
                        <a:pt x="16671" y="9059"/>
                        <a:pt x="22099" y="17904"/>
                      </a:cubicBezTo>
                      <a:cubicBezTo>
                        <a:pt x="23238" y="19745"/>
                        <a:pt x="25710" y="21369"/>
                        <a:pt x="21251" y="14245"/>
                      </a:cubicBezTo>
                      <a:cubicBezTo>
                        <a:pt x="19536" y="11225"/>
                        <a:pt x="17189" y="8613"/>
                        <a:pt x="14369" y="6587"/>
                      </a:cubicBezTo>
                      <a:cubicBezTo>
                        <a:pt x="17883" y="4140"/>
                        <a:pt x="22618" y="4431"/>
                        <a:pt x="25807" y="7290"/>
                      </a:cubicBezTo>
                      <a:cubicBezTo>
                        <a:pt x="35984" y="15311"/>
                        <a:pt x="36517" y="19406"/>
                        <a:pt x="37922" y="18776"/>
                      </a:cubicBezTo>
                      <a:cubicBezTo>
                        <a:pt x="38456" y="18534"/>
                        <a:pt x="37607" y="16353"/>
                        <a:pt x="33706" y="11313"/>
                      </a:cubicBezTo>
                      <a:cubicBezTo>
                        <a:pt x="31697" y="8507"/>
                        <a:pt x="29241" y="6052"/>
                        <a:pt x="26437" y="4043"/>
                      </a:cubicBezTo>
                      <a:cubicBezTo>
                        <a:pt x="26437" y="4043"/>
                        <a:pt x="30508" y="-1021"/>
                        <a:pt x="37583" y="3340"/>
                      </a:cubicBezTo>
                      <a:cubicBezTo>
                        <a:pt x="44659" y="7702"/>
                        <a:pt x="49117" y="17104"/>
                        <a:pt x="49699" y="17274"/>
                      </a:cubicBezTo>
                      <a:cubicBezTo>
                        <a:pt x="50959" y="17661"/>
                        <a:pt x="48802" y="10004"/>
                        <a:pt x="45919" y="6079"/>
                      </a:cubicBezTo>
                      <a:cubicBezTo>
                        <a:pt x="43035" y="2153"/>
                        <a:pt x="41751" y="602"/>
                        <a:pt x="41751" y="602"/>
                      </a:cubicBezTo>
                      <a:cubicBezTo>
                        <a:pt x="46006" y="-922"/>
                        <a:pt x="50756" y="515"/>
                        <a:pt x="53455" y="4140"/>
                      </a:cubicBezTo>
                      <a:cubicBezTo>
                        <a:pt x="58665" y="10416"/>
                        <a:pt x="58301" y="19939"/>
                        <a:pt x="59828" y="19406"/>
                      </a:cubicBezTo>
                      <a:cubicBezTo>
                        <a:pt x="61354" y="18873"/>
                        <a:pt x="57962" y="3946"/>
                        <a:pt x="57962" y="3946"/>
                      </a:cubicBezTo>
                      <a:cubicBezTo>
                        <a:pt x="57962" y="3946"/>
                        <a:pt x="72864" y="16813"/>
                        <a:pt x="64504" y="26530"/>
                      </a:cubicBezTo>
                      <a:close/>
                    </a:path>
                  </a:pathLst>
                </a:custGeom>
                <a:solidFill>
                  <a:srgbClr val="000000">
                    <a:alpha val="20000"/>
                  </a:srgbClr>
                </a:solidFill>
                <a:ln w="2419" cap="flat">
                  <a:noFill/>
                  <a:prstDash val="solid"/>
                  <a:miter/>
                </a:ln>
              </p:spPr>
              <p:txBody>
                <a:bodyPr rtlCol="0" anchor="ctr"/>
                <a:lstStyle/>
                <a:p>
                  <a:endParaRPr lang="en-US"/>
                </a:p>
              </p:txBody>
            </p:sp>
            <p:sp>
              <p:nvSpPr>
                <p:cNvPr id="1729" name="Freeform: Shape 1728">
                  <a:extLst>
                    <a:ext uri="{FF2B5EF4-FFF2-40B4-BE49-F238E27FC236}">
                      <a16:creationId xmlns="" xmlns:a16="http://schemas.microsoft.com/office/drawing/2014/main" id="{546F94B2-ED4E-4EC4-97F2-BBCD0DBD6545}"/>
                    </a:ext>
                  </a:extLst>
                </p:cNvPr>
                <p:cNvSpPr/>
                <p:nvPr/>
              </p:nvSpPr>
              <p:spPr>
                <a:xfrm>
                  <a:off x="4313358" y="4594089"/>
                  <a:ext cx="61142" cy="151889"/>
                </a:xfrm>
                <a:custGeom>
                  <a:avLst/>
                  <a:gdLst>
                    <a:gd name="connsiteX0" fmla="*/ 370 w 61142"/>
                    <a:gd name="connsiteY0" fmla="*/ 13842 h 151889"/>
                    <a:gd name="connsiteX1" fmla="*/ 14909 w 61142"/>
                    <a:gd name="connsiteY1" fmla="*/ 2357 h 151889"/>
                    <a:gd name="connsiteX2" fmla="*/ 31701 w 61142"/>
                    <a:gd name="connsiteY2" fmla="*/ 8923 h 151889"/>
                    <a:gd name="connsiteX3" fmla="*/ 41830 w 61142"/>
                    <a:gd name="connsiteY3" fmla="*/ 24674 h 151889"/>
                    <a:gd name="connsiteX4" fmla="*/ 48469 w 61142"/>
                    <a:gd name="connsiteY4" fmla="*/ 43453 h 151889"/>
                    <a:gd name="connsiteX5" fmla="*/ 58162 w 61142"/>
                    <a:gd name="connsiteY5" fmla="*/ 125235 h 151889"/>
                    <a:gd name="connsiteX6" fmla="*/ 57944 w 61142"/>
                    <a:gd name="connsiteY6" fmla="*/ 148158 h 151889"/>
                    <a:gd name="connsiteX7" fmla="*/ 57944 w 61142"/>
                    <a:gd name="connsiteY7" fmla="*/ 151890 h 151889"/>
                    <a:gd name="connsiteX8" fmla="*/ 60755 w 61142"/>
                    <a:gd name="connsiteY8" fmla="*/ 151890 h 151889"/>
                    <a:gd name="connsiteX9" fmla="*/ 60755 w 61142"/>
                    <a:gd name="connsiteY9" fmla="*/ 150048 h 151889"/>
                    <a:gd name="connsiteX10" fmla="*/ 61143 w 61142"/>
                    <a:gd name="connsiteY10" fmla="*/ 128240 h 151889"/>
                    <a:gd name="connsiteX11" fmla="*/ 59204 w 61142"/>
                    <a:gd name="connsiteY11" fmla="*/ 85059 h 151889"/>
                    <a:gd name="connsiteX12" fmla="*/ 51595 w 61142"/>
                    <a:gd name="connsiteY12" fmla="*/ 42726 h 151889"/>
                    <a:gd name="connsiteX13" fmla="*/ 44520 w 61142"/>
                    <a:gd name="connsiteY13" fmla="*/ 22857 h 151889"/>
                    <a:gd name="connsiteX14" fmla="*/ 33930 w 61142"/>
                    <a:gd name="connsiteY14" fmla="*/ 6864 h 151889"/>
                    <a:gd name="connsiteX15" fmla="*/ 15103 w 61142"/>
                    <a:gd name="connsiteY15" fmla="*/ 200 h 151889"/>
                    <a:gd name="connsiteX16" fmla="*/ 30 w 61142"/>
                    <a:gd name="connsiteY16" fmla="*/ 13334 h 151889"/>
                    <a:gd name="connsiteX17" fmla="*/ 370 w 61142"/>
                    <a:gd name="connsiteY17" fmla="*/ 13842 h 15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142" h="151889">
                      <a:moveTo>
                        <a:pt x="370" y="13842"/>
                      </a:moveTo>
                      <a:cubicBezTo>
                        <a:pt x="3908" y="8996"/>
                        <a:pt x="8608" y="3277"/>
                        <a:pt x="14909" y="2357"/>
                      </a:cubicBezTo>
                      <a:cubicBezTo>
                        <a:pt x="21222" y="1819"/>
                        <a:pt x="27427" y="4247"/>
                        <a:pt x="31701" y="8923"/>
                      </a:cubicBezTo>
                      <a:cubicBezTo>
                        <a:pt x="35975" y="13540"/>
                        <a:pt x="39404" y="18871"/>
                        <a:pt x="41830" y="24674"/>
                      </a:cubicBezTo>
                      <a:cubicBezTo>
                        <a:pt x="44549" y="30744"/>
                        <a:pt x="46769" y="37025"/>
                        <a:pt x="48469" y="43453"/>
                      </a:cubicBezTo>
                      <a:cubicBezTo>
                        <a:pt x="55739" y="70108"/>
                        <a:pt x="58017" y="97732"/>
                        <a:pt x="58162" y="125235"/>
                      </a:cubicBezTo>
                      <a:cubicBezTo>
                        <a:pt x="58162" y="132892"/>
                        <a:pt x="58089" y="140532"/>
                        <a:pt x="57944" y="148158"/>
                      </a:cubicBezTo>
                      <a:cubicBezTo>
                        <a:pt x="57944" y="149418"/>
                        <a:pt x="57944" y="150581"/>
                        <a:pt x="57944" y="151890"/>
                      </a:cubicBezTo>
                      <a:lnTo>
                        <a:pt x="60755" y="151890"/>
                      </a:lnTo>
                      <a:cubicBezTo>
                        <a:pt x="60755" y="151284"/>
                        <a:pt x="60755" y="150654"/>
                        <a:pt x="60755" y="150048"/>
                      </a:cubicBezTo>
                      <a:cubicBezTo>
                        <a:pt x="60973" y="142779"/>
                        <a:pt x="61118" y="135509"/>
                        <a:pt x="61143" y="128240"/>
                      </a:cubicBezTo>
                      <a:cubicBezTo>
                        <a:pt x="61143" y="113822"/>
                        <a:pt x="60634" y="99404"/>
                        <a:pt x="59204" y="85059"/>
                      </a:cubicBezTo>
                      <a:cubicBezTo>
                        <a:pt x="57886" y="70755"/>
                        <a:pt x="55340" y="56594"/>
                        <a:pt x="51595" y="42726"/>
                      </a:cubicBezTo>
                      <a:cubicBezTo>
                        <a:pt x="49790" y="35920"/>
                        <a:pt x="47423" y="29273"/>
                        <a:pt x="44520" y="22857"/>
                      </a:cubicBezTo>
                      <a:cubicBezTo>
                        <a:pt x="41980" y="16932"/>
                        <a:pt x="38393" y="11514"/>
                        <a:pt x="33930" y="6864"/>
                      </a:cubicBezTo>
                      <a:cubicBezTo>
                        <a:pt x="29100" y="1732"/>
                        <a:pt x="22087" y="-752"/>
                        <a:pt x="15103" y="200"/>
                      </a:cubicBezTo>
                      <a:cubicBezTo>
                        <a:pt x="7833" y="1581"/>
                        <a:pt x="3738" y="7470"/>
                        <a:pt x="30" y="13334"/>
                      </a:cubicBezTo>
                      <a:cubicBezTo>
                        <a:pt x="-91" y="13649"/>
                        <a:pt x="176" y="14133"/>
                        <a:pt x="370" y="13842"/>
                      </a:cubicBezTo>
                      <a:close/>
                    </a:path>
                  </a:pathLst>
                </a:custGeom>
                <a:solidFill>
                  <a:srgbClr val="455A64"/>
                </a:solidFill>
                <a:ln w="2419" cap="flat">
                  <a:noFill/>
                  <a:prstDash val="solid"/>
                  <a:miter/>
                </a:ln>
              </p:spPr>
              <p:txBody>
                <a:bodyPr rtlCol="0" anchor="ctr"/>
                <a:lstStyle/>
                <a:p>
                  <a:endParaRPr lang="en-US"/>
                </a:p>
              </p:txBody>
            </p:sp>
            <p:sp>
              <p:nvSpPr>
                <p:cNvPr id="1730" name="Freeform: Shape 1729">
                  <a:extLst>
                    <a:ext uri="{FF2B5EF4-FFF2-40B4-BE49-F238E27FC236}">
                      <a16:creationId xmlns="" xmlns:a16="http://schemas.microsoft.com/office/drawing/2014/main" id="{4DE86564-412D-428E-AC4D-0B6B0A456620}"/>
                    </a:ext>
                  </a:extLst>
                </p:cNvPr>
                <p:cNvSpPr/>
                <p:nvPr/>
              </p:nvSpPr>
              <p:spPr>
                <a:xfrm>
                  <a:off x="4337786" y="4564184"/>
                  <a:ext cx="29275" cy="181795"/>
                </a:xfrm>
                <a:custGeom>
                  <a:avLst/>
                  <a:gdLst>
                    <a:gd name="connsiteX0" fmla="*/ 18177 w 29275"/>
                    <a:gd name="connsiteY0" fmla="*/ 148962 h 181795"/>
                    <a:gd name="connsiteX1" fmla="*/ 21279 w 29275"/>
                    <a:gd name="connsiteY1" fmla="*/ 175616 h 181795"/>
                    <a:gd name="connsiteX2" fmla="*/ 21715 w 29275"/>
                    <a:gd name="connsiteY2" fmla="*/ 181795 h 181795"/>
                    <a:gd name="connsiteX3" fmla="*/ 24623 w 29275"/>
                    <a:gd name="connsiteY3" fmla="*/ 181795 h 181795"/>
                    <a:gd name="connsiteX4" fmla="*/ 24623 w 29275"/>
                    <a:gd name="connsiteY4" fmla="*/ 179372 h 181795"/>
                    <a:gd name="connsiteX5" fmla="*/ 22636 w 29275"/>
                    <a:gd name="connsiteY5" fmla="*/ 156958 h 181795"/>
                    <a:gd name="connsiteX6" fmla="*/ 15366 w 29275"/>
                    <a:gd name="connsiteY6" fmla="*/ 112493 h 181795"/>
                    <a:gd name="connsiteX7" fmla="*/ 6982 w 29275"/>
                    <a:gd name="connsiteY7" fmla="*/ 68270 h 181795"/>
                    <a:gd name="connsiteX8" fmla="*/ 4002 w 29275"/>
                    <a:gd name="connsiteY8" fmla="*/ 46680 h 181795"/>
                    <a:gd name="connsiteX9" fmla="*/ 4002 w 29275"/>
                    <a:gd name="connsiteY9" fmla="*/ 26083 h 181795"/>
                    <a:gd name="connsiteX10" fmla="*/ 11465 w 29275"/>
                    <a:gd name="connsiteY10" fmla="*/ 6553 h 181795"/>
                    <a:gd name="connsiteX11" fmla="*/ 29275 w 29275"/>
                    <a:gd name="connsiteY11" fmla="*/ 4929 h 181795"/>
                    <a:gd name="connsiteX12" fmla="*/ 29275 w 29275"/>
                    <a:gd name="connsiteY12" fmla="*/ 4808 h 181795"/>
                    <a:gd name="connsiteX13" fmla="*/ 13937 w 29275"/>
                    <a:gd name="connsiteY13" fmla="*/ 1415 h 181795"/>
                    <a:gd name="connsiteX14" fmla="*/ 2863 w 29275"/>
                    <a:gd name="connsiteY14" fmla="*/ 16609 h 181795"/>
                    <a:gd name="connsiteX15" fmla="*/ 2160 w 29275"/>
                    <a:gd name="connsiteY15" fmla="*/ 59402 h 181795"/>
                    <a:gd name="connsiteX16" fmla="*/ 18177 w 29275"/>
                    <a:gd name="connsiteY16" fmla="*/ 148962 h 18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75" h="181795">
                      <a:moveTo>
                        <a:pt x="18177" y="148962"/>
                      </a:moveTo>
                      <a:cubicBezTo>
                        <a:pt x="19518" y="157799"/>
                        <a:pt x="20552" y="166682"/>
                        <a:pt x="21279" y="175616"/>
                      </a:cubicBezTo>
                      <a:cubicBezTo>
                        <a:pt x="21441" y="177683"/>
                        <a:pt x="21586" y="179743"/>
                        <a:pt x="21715" y="181795"/>
                      </a:cubicBezTo>
                      <a:lnTo>
                        <a:pt x="24623" y="181795"/>
                      </a:lnTo>
                      <a:lnTo>
                        <a:pt x="24623" y="179372"/>
                      </a:lnTo>
                      <a:cubicBezTo>
                        <a:pt x="24284" y="171885"/>
                        <a:pt x="23557" y="164397"/>
                        <a:pt x="22636" y="156958"/>
                      </a:cubicBezTo>
                      <a:cubicBezTo>
                        <a:pt x="20819" y="142031"/>
                        <a:pt x="18129" y="127250"/>
                        <a:pt x="15366" y="112493"/>
                      </a:cubicBezTo>
                      <a:cubicBezTo>
                        <a:pt x="12604" y="97736"/>
                        <a:pt x="9405" y="83052"/>
                        <a:pt x="6982" y="68270"/>
                      </a:cubicBezTo>
                      <a:cubicBezTo>
                        <a:pt x="5819" y="61001"/>
                        <a:pt x="4729" y="53901"/>
                        <a:pt x="4002" y="46680"/>
                      </a:cubicBezTo>
                      <a:cubicBezTo>
                        <a:pt x="3239" y="39835"/>
                        <a:pt x="3239" y="32929"/>
                        <a:pt x="4002" y="26083"/>
                      </a:cubicBezTo>
                      <a:cubicBezTo>
                        <a:pt x="4850" y="19274"/>
                        <a:pt x="6861" y="11835"/>
                        <a:pt x="11465" y="6553"/>
                      </a:cubicBezTo>
                      <a:cubicBezTo>
                        <a:pt x="16069" y="1270"/>
                        <a:pt x="24477" y="-983"/>
                        <a:pt x="29275" y="4929"/>
                      </a:cubicBezTo>
                      <a:cubicBezTo>
                        <a:pt x="29275" y="4929"/>
                        <a:pt x="29275" y="4929"/>
                        <a:pt x="29275" y="4808"/>
                      </a:cubicBezTo>
                      <a:cubicBezTo>
                        <a:pt x="26222" y="-256"/>
                        <a:pt x="18880" y="-1201"/>
                        <a:pt x="13937" y="1415"/>
                      </a:cubicBezTo>
                      <a:cubicBezTo>
                        <a:pt x="8170" y="4493"/>
                        <a:pt x="4874" y="10648"/>
                        <a:pt x="2863" y="16609"/>
                      </a:cubicBezTo>
                      <a:cubicBezTo>
                        <a:pt x="-1790" y="30397"/>
                        <a:pt x="173" y="45323"/>
                        <a:pt x="2160" y="59402"/>
                      </a:cubicBezTo>
                      <a:cubicBezTo>
                        <a:pt x="6473" y="89425"/>
                        <a:pt x="13646" y="118963"/>
                        <a:pt x="18177" y="148962"/>
                      </a:cubicBezTo>
                      <a:close/>
                    </a:path>
                  </a:pathLst>
                </a:custGeom>
                <a:solidFill>
                  <a:srgbClr val="455A64"/>
                </a:solidFill>
                <a:ln w="2419" cap="flat">
                  <a:noFill/>
                  <a:prstDash val="solid"/>
                  <a:miter/>
                </a:ln>
              </p:spPr>
              <p:txBody>
                <a:bodyPr rtlCol="0" anchor="ctr"/>
                <a:lstStyle/>
                <a:p>
                  <a:endParaRPr lang="en-US"/>
                </a:p>
              </p:txBody>
            </p:sp>
            <p:sp>
              <p:nvSpPr>
                <p:cNvPr id="1731" name="Freeform: Shape 1730">
                  <a:extLst>
                    <a:ext uri="{FF2B5EF4-FFF2-40B4-BE49-F238E27FC236}">
                      <a16:creationId xmlns="" xmlns:a16="http://schemas.microsoft.com/office/drawing/2014/main" id="{EEB99D9B-DA93-458C-B464-19491FC90314}"/>
                    </a:ext>
                  </a:extLst>
                </p:cNvPr>
                <p:cNvSpPr/>
                <p:nvPr/>
              </p:nvSpPr>
              <p:spPr>
                <a:xfrm>
                  <a:off x="4334340" y="4650630"/>
                  <a:ext cx="14693" cy="95348"/>
                </a:xfrm>
                <a:custGeom>
                  <a:avLst/>
                  <a:gdLst>
                    <a:gd name="connsiteX0" fmla="*/ 4443 w 14693"/>
                    <a:gd name="connsiteY0" fmla="*/ 23429 h 95348"/>
                    <a:gd name="connsiteX1" fmla="*/ 7569 w 14693"/>
                    <a:gd name="connsiteY1" fmla="*/ 46256 h 95348"/>
                    <a:gd name="connsiteX2" fmla="*/ 11180 w 14693"/>
                    <a:gd name="connsiteY2" fmla="*/ 91157 h 95348"/>
                    <a:gd name="connsiteX3" fmla="*/ 11422 w 14693"/>
                    <a:gd name="connsiteY3" fmla="*/ 95349 h 95348"/>
                    <a:gd name="connsiteX4" fmla="*/ 14693 w 14693"/>
                    <a:gd name="connsiteY4" fmla="*/ 95349 h 95348"/>
                    <a:gd name="connsiteX5" fmla="*/ 13312 w 14693"/>
                    <a:gd name="connsiteY5" fmla="*/ 71626 h 95348"/>
                    <a:gd name="connsiteX6" fmla="*/ 7448 w 14693"/>
                    <a:gd name="connsiteY6" fmla="*/ 26216 h 95348"/>
                    <a:gd name="connsiteX7" fmla="*/ 4395 w 14693"/>
                    <a:gd name="connsiteY7" fmla="*/ 13591 h 95348"/>
                    <a:gd name="connsiteX8" fmla="*/ 494 w 14693"/>
                    <a:gd name="connsiteY8" fmla="*/ 216 h 95348"/>
                    <a:gd name="connsiteX9" fmla="*/ 9 w 14693"/>
                    <a:gd name="connsiteY9" fmla="*/ 409 h 95348"/>
                    <a:gd name="connsiteX10" fmla="*/ 2432 w 14693"/>
                    <a:gd name="connsiteY10" fmla="*/ 11774 h 95348"/>
                    <a:gd name="connsiteX11" fmla="*/ 4443 w 14693"/>
                    <a:gd name="connsiteY11" fmla="*/ 23429 h 9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93" h="95348">
                      <a:moveTo>
                        <a:pt x="4443" y="23429"/>
                      </a:moveTo>
                      <a:cubicBezTo>
                        <a:pt x="5606" y="31014"/>
                        <a:pt x="6697" y="38623"/>
                        <a:pt x="7569" y="46256"/>
                      </a:cubicBezTo>
                      <a:cubicBezTo>
                        <a:pt x="9265" y="61182"/>
                        <a:pt x="10283" y="76157"/>
                        <a:pt x="11180" y="91157"/>
                      </a:cubicBezTo>
                      <a:cubicBezTo>
                        <a:pt x="11180" y="92562"/>
                        <a:pt x="11349" y="93968"/>
                        <a:pt x="11422" y="95349"/>
                      </a:cubicBezTo>
                      <a:lnTo>
                        <a:pt x="14693" y="95349"/>
                      </a:lnTo>
                      <a:cubicBezTo>
                        <a:pt x="14451" y="87449"/>
                        <a:pt x="13894" y="79525"/>
                        <a:pt x="13312" y="71626"/>
                      </a:cubicBezTo>
                      <a:cubicBezTo>
                        <a:pt x="12342" y="56379"/>
                        <a:pt x="10383" y="41211"/>
                        <a:pt x="7448" y="26216"/>
                      </a:cubicBezTo>
                      <a:cubicBezTo>
                        <a:pt x="6576" y="21975"/>
                        <a:pt x="5437" y="17783"/>
                        <a:pt x="4395" y="13591"/>
                      </a:cubicBezTo>
                      <a:cubicBezTo>
                        <a:pt x="3350" y="9063"/>
                        <a:pt x="2047" y="4597"/>
                        <a:pt x="494" y="216"/>
                      </a:cubicBezTo>
                      <a:cubicBezTo>
                        <a:pt x="324" y="-196"/>
                        <a:pt x="-64" y="46"/>
                        <a:pt x="9" y="409"/>
                      </a:cubicBezTo>
                      <a:cubicBezTo>
                        <a:pt x="639" y="4238"/>
                        <a:pt x="1632" y="7994"/>
                        <a:pt x="2432" y="11774"/>
                      </a:cubicBezTo>
                      <a:cubicBezTo>
                        <a:pt x="3232" y="15554"/>
                        <a:pt x="3838" y="19528"/>
                        <a:pt x="4443" y="23429"/>
                      </a:cubicBezTo>
                      <a:close/>
                    </a:path>
                  </a:pathLst>
                </a:custGeom>
                <a:solidFill>
                  <a:srgbClr val="455A64"/>
                </a:solidFill>
                <a:ln w="2419" cap="flat">
                  <a:noFill/>
                  <a:prstDash val="solid"/>
                  <a:miter/>
                </a:ln>
              </p:spPr>
              <p:txBody>
                <a:bodyPr rtlCol="0" anchor="ctr"/>
                <a:lstStyle/>
                <a:p>
                  <a:endParaRPr lang="en-US"/>
                </a:p>
              </p:txBody>
            </p:sp>
            <p:sp>
              <p:nvSpPr>
                <p:cNvPr id="1732" name="Freeform: Shape 1731">
                  <a:extLst>
                    <a:ext uri="{FF2B5EF4-FFF2-40B4-BE49-F238E27FC236}">
                      <a16:creationId xmlns="" xmlns:a16="http://schemas.microsoft.com/office/drawing/2014/main" id="{19D7EB64-E9A5-4917-B31F-7A9995281BF3}"/>
                    </a:ext>
                  </a:extLst>
                </p:cNvPr>
                <p:cNvSpPr/>
                <p:nvPr/>
              </p:nvSpPr>
              <p:spPr>
                <a:xfrm>
                  <a:off x="4345458" y="4625507"/>
                  <a:ext cx="108336" cy="93696"/>
                </a:xfrm>
                <a:custGeom>
                  <a:avLst/>
                  <a:gdLst>
                    <a:gd name="connsiteX0" fmla="*/ 30811 w 108336"/>
                    <a:gd name="connsiteY0" fmla="*/ 7820 h 93696"/>
                    <a:gd name="connsiteX1" fmla="*/ 67159 w 108336"/>
                    <a:gd name="connsiteY1" fmla="*/ 2537 h 93696"/>
                    <a:gd name="connsiteX2" fmla="*/ 85744 w 108336"/>
                    <a:gd name="connsiteY2" fmla="*/ 13029 h 93696"/>
                    <a:gd name="connsiteX3" fmla="*/ 53880 w 108336"/>
                    <a:gd name="connsiteY3" fmla="*/ 10606 h 93696"/>
                    <a:gd name="connsiteX4" fmla="*/ 65438 w 108336"/>
                    <a:gd name="connsiteY4" fmla="*/ 13708 h 93696"/>
                    <a:gd name="connsiteX5" fmla="*/ 87998 w 108336"/>
                    <a:gd name="connsiteY5" fmla="*/ 15259 h 93696"/>
                    <a:gd name="connsiteX6" fmla="*/ 100647 w 108336"/>
                    <a:gd name="connsiteY6" fmla="*/ 30937 h 93696"/>
                    <a:gd name="connsiteX7" fmla="*/ 65293 w 108336"/>
                    <a:gd name="connsiteY7" fmla="*/ 20347 h 93696"/>
                    <a:gd name="connsiteX8" fmla="*/ 63088 w 108336"/>
                    <a:gd name="connsiteY8" fmla="*/ 24443 h 93696"/>
                    <a:gd name="connsiteX9" fmla="*/ 105178 w 108336"/>
                    <a:gd name="connsiteY9" fmla="*/ 38158 h 93696"/>
                    <a:gd name="connsiteX10" fmla="*/ 108037 w 108336"/>
                    <a:gd name="connsiteY10" fmla="*/ 55120 h 93696"/>
                    <a:gd name="connsiteX11" fmla="*/ 92093 w 108336"/>
                    <a:gd name="connsiteY11" fmla="*/ 42010 h 93696"/>
                    <a:gd name="connsiteX12" fmla="*/ 73483 w 108336"/>
                    <a:gd name="connsiteY12" fmla="*/ 33723 h 93696"/>
                    <a:gd name="connsiteX13" fmla="*/ 69024 w 108336"/>
                    <a:gd name="connsiteY13" fmla="*/ 33723 h 93696"/>
                    <a:gd name="connsiteX14" fmla="*/ 69848 w 108336"/>
                    <a:gd name="connsiteY14" fmla="*/ 37116 h 93696"/>
                    <a:gd name="connsiteX15" fmla="*/ 76512 w 108336"/>
                    <a:gd name="connsiteY15" fmla="*/ 40387 h 93696"/>
                    <a:gd name="connsiteX16" fmla="*/ 85599 w 108336"/>
                    <a:gd name="connsiteY16" fmla="*/ 44070 h 93696"/>
                    <a:gd name="connsiteX17" fmla="*/ 100138 w 108336"/>
                    <a:gd name="connsiteY17" fmla="*/ 51340 h 93696"/>
                    <a:gd name="connsiteX18" fmla="*/ 103021 w 108336"/>
                    <a:gd name="connsiteY18" fmla="*/ 69659 h 93696"/>
                    <a:gd name="connsiteX19" fmla="*/ 75422 w 108336"/>
                    <a:gd name="connsiteY19" fmla="*/ 51679 h 93696"/>
                    <a:gd name="connsiteX20" fmla="*/ 83442 w 108336"/>
                    <a:gd name="connsiteY20" fmla="*/ 60620 h 93696"/>
                    <a:gd name="connsiteX21" fmla="*/ 100404 w 108336"/>
                    <a:gd name="connsiteY21" fmla="*/ 74941 h 93696"/>
                    <a:gd name="connsiteX22" fmla="*/ 90203 w 108336"/>
                    <a:gd name="connsiteY22" fmla="*/ 93696 h 93696"/>
                    <a:gd name="connsiteX23" fmla="*/ 69824 w 108336"/>
                    <a:gd name="connsiteY23" fmla="*/ 87323 h 93696"/>
                    <a:gd name="connsiteX24" fmla="*/ 65220 w 108336"/>
                    <a:gd name="connsiteY24" fmla="*/ 63092 h 93696"/>
                    <a:gd name="connsiteX25" fmla="*/ 64469 w 108336"/>
                    <a:gd name="connsiteY25" fmla="*/ 76468 h 93696"/>
                    <a:gd name="connsiteX26" fmla="*/ 67159 w 108336"/>
                    <a:gd name="connsiteY26" fmla="*/ 87251 h 93696"/>
                    <a:gd name="connsiteX27" fmla="*/ 40504 w 108336"/>
                    <a:gd name="connsiteY27" fmla="*/ 75402 h 93696"/>
                    <a:gd name="connsiteX28" fmla="*/ 47773 w 108336"/>
                    <a:gd name="connsiteY28" fmla="*/ 54126 h 93696"/>
                    <a:gd name="connsiteX29" fmla="*/ 52087 w 108336"/>
                    <a:gd name="connsiteY29" fmla="*/ 39248 h 93696"/>
                    <a:gd name="connsiteX30" fmla="*/ 42588 w 108336"/>
                    <a:gd name="connsiteY30" fmla="*/ 49159 h 93696"/>
                    <a:gd name="connsiteX31" fmla="*/ 35318 w 108336"/>
                    <a:gd name="connsiteY31" fmla="*/ 70797 h 93696"/>
                    <a:gd name="connsiteX32" fmla="*/ 18889 w 108336"/>
                    <a:gd name="connsiteY32" fmla="*/ 58342 h 93696"/>
                    <a:gd name="connsiteX33" fmla="*/ 29963 w 108336"/>
                    <a:gd name="connsiteY33" fmla="*/ 32027 h 93696"/>
                    <a:gd name="connsiteX34" fmla="*/ 21361 w 108336"/>
                    <a:gd name="connsiteY34" fmla="*/ 29604 h 93696"/>
                    <a:gd name="connsiteX35" fmla="*/ 11426 w 108336"/>
                    <a:gd name="connsiteY35" fmla="*/ 47656 h 93696"/>
                    <a:gd name="connsiteX36" fmla="*/ 328 w 108336"/>
                    <a:gd name="connsiteY36" fmla="*/ 33505 h 93696"/>
                    <a:gd name="connsiteX37" fmla="*/ 30811 w 108336"/>
                    <a:gd name="connsiteY37" fmla="*/ 7820 h 9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8336" h="93696">
                      <a:moveTo>
                        <a:pt x="30811" y="7820"/>
                      </a:moveTo>
                      <a:cubicBezTo>
                        <a:pt x="34252" y="2101"/>
                        <a:pt x="47967" y="-3351"/>
                        <a:pt x="67159" y="2537"/>
                      </a:cubicBezTo>
                      <a:cubicBezTo>
                        <a:pt x="74007" y="4725"/>
                        <a:pt x="80333" y="8297"/>
                        <a:pt x="85744" y="13029"/>
                      </a:cubicBezTo>
                      <a:cubicBezTo>
                        <a:pt x="73192" y="9516"/>
                        <a:pt x="56206" y="6148"/>
                        <a:pt x="53880" y="10606"/>
                      </a:cubicBezTo>
                      <a:cubicBezTo>
                        <a:pt x="51553" y="15065"/>
                        <a:pt x="58726" y="14071"/>
                        <a:pt x="65438" y="13708"/>
                      </a:cubicBezTo>
                      <a:cubicBezTo>
                        <a:pt x="72993" y="13075"/>
                        <a:pt x="80601" y="13596"/>
                        <a:pt x="87998" y="15259"/>
                      </a:cubicBezTo>
                      <a:cubicBezTo>
                        <a:pt x="93515" y="19286"/>
                        <a:pt x="97877" y="24692"/>
                        <a:pt x="100647" y="30937"/>
                      </a:cubicBezTo>
                      <a:cubicBezTo>
                        <a:pt x="88749" y="21753"/>
                        <a:pt x="72586" y="19039"/>
                        <a:pt x="65293" y="20347"/>
                      </a:cubicBezTo>
                      <a:cubicBezTo>
                        <a:pt x="57999" y="21656"/>
                        <a:pt x="57224" y="24539"/>
                        <a:pt x="63088" y="24443"/>
                      </a:cubicBezTo>
                      <a:cubicBezTo>
                        <a:pt x="68952" y="24346"/>
                        <a:pt x="80486" y="23716"/>
                        <a:pt x="105178" y="38158"/>
                      </a:cubicBezTo>
                      <a:cubicBezTo>
                        <a:pt x="105178" y="38158"/>
                        <a:pt x="109491" y="43561"/>
                        <a:pt x="108037" y="55120"/>
                      </a:cubicBezTo>
                      <a:cubicBezTo>
                        <a:pt x="104427" y="49328"/>
                        <a:pt x="97908" y="45427"/>
                        <a:pt x="92093" y="42010"/>
                      </a:cubicBezTo>
                      <a:cubicBezTo>
                        <a:pt x="86235" y="38528"/>
                        <a:pt x="79989" y="35749"/>
                        <a:pt x="73483" y="33723"/>
                      </a:cubicBezTo>
                      <a:cubicBezTo>
                        <a:pt x="72344" y="33384"/>
                        <a:pt x="69994" y="32802"/>
                        <a:pt x="69024" y="33723"/>
                      </a:cubicBezTo>
                      <a:cubicBezTo>
                        <a:pt x="68055" y="34644"/>
                        <a:pt x="69024" y="36364"/>
                        <a:pt x="69848" y="37116"/>
                      </a:cubicBezTo>
                      <a:cubicBezTo>
                        <a:pt x="71866" y="38579"/>
                        <a:pt x="74120" y="39684"/>
                        <a:pt x="76512" y="40387"/>
                      </a:cubicBezTo>
                      <a:cubicBezTo>
                        <a:pt x="79614" y="41405"/>
                        <a:pt x="82618" y="42810"/>
                        <a:pt x="85599" y="44070"/>
                      </a:cubicBezTo>
                      <a:cubicBezTo>
                        <a:pt x="90645" y="46072"/>
                        <a:pt x="95509" y="48504"/>
                        <a:pt x="100138" y="51340"/>
                      </a:cubicBezTo>
                      <a:cubicBezTo>
                        <a:pt x="102561" y="52963"/>
                        <a:pt x="105905" y="61808"/>
                        <a:pt x="103021" y="69659"/>
                      </a:cubicBezTo>
                      <a:cubicBezTo>
                        <a:pt x="96794" y="66315"/>
                        <a:pt x="85478" y="53860"/>
                        <a:pt x="75422" y="51679"/>
                      </a:cubicBezTo>
                      <a:cubicBezTo>
                        <a:pt x="65365" y="49498"/>
                        <a:pt x="76318" y="55071"/>
                        <a:pt x="83442" y="60620"/>
                      </a:cubicBezTo>
                      <a:cubicBezTo>
                        <a:pt x="89573" y="65467"/>
                        <a:pt x="100404" y="74941"/>
                        <a:pt x="100404" y="74941"/>
                      </a:cubicBezTo>
                      <a:cubicBezTo>
                        <a:pt x="97409" y="81406"/>
                        <a:pt x="94002" y="87670"/>
                        <a:pt x="90203" y="93696"/>
                      </a:cubicBezTo>
                      <a:cubicBezTo>
                        <a:pt x="83097" y="92746"/>
                        <a:pt x="76205" y="90592"/>
                        <a:pt x="69824" y="87323"/>
                      </a:cubicBezTo>
                      <a:cubicBezTo>
                        <a:pt x="69824" y="87323"/>
                        <a:pt x="69461" y="66363"/>
                        <a:pt x="65220" y="63092"/>
                      </a:cubicBezTo>
                      <a:cubicBezTo>
                        <a:pt x="60980" y="59821"/>
                        <a:pt x="62312" y="68520"/>
                        <a:pt x="64469" y="76468"/>
                      </a:cubicBezTo>
                      <a:cubicBezTo>
                        <a:pt x="66626" y="84416"/>
                        <a:pt x="67159" y="87251"/>
                        <a:pt x="67159" y="87251"/>
                      </a:cubicBezTo>
                      <a:cubicBezTo>
                        <a:pt x="67159" y="87251"/>
                        <a:pt x="46368" y="84537"/>
                        <a:pt x="40504" y="75402"/>
                      </a:cubicBezTo>
                      <a:cubicBezTo>
                        <a:pt x="41522" y="71306"/>
                        <a:pt x="45350" y="61032"/>
                        <a:pt x="47773" y="54126"/>
                      </a:cubicBezTo>
                      <a:cubicBezTo>
                        <a:pt x="50197" y="46857"/>
                        <a:pt x="53880" y="41235"/>
                        <a:pt x="52087" y="39248"/>
                      </a:cubicBezTo>
                      <a:cubicBezTo>
                        <a:pt x="50293" y="37261"/>
                        <a:pt x="46223" y="42422"/>
                        <a:pt x="42588" y="49159"/>
                      </a:cubicBezTo>
                      <a:cubicBezTo>
                        <a:pt x="39204" y="56011"/>
                        <a:pt x="36759" y="63291"/>
                        <a:pt x="35318" y="70797"/>
                      </a:cubicBezTo>
                      <a:cubicBezTo>
                        <a:pt x="35318" y="70797"/>
                        <a:pt x="22354" y="63795"/>
                        <a:pt x="18889" y="58342"/>
                      </a:cubicBezTo>
                      <a:cubicBezTo>
                        <a:pt x="17242" y="44894"/>
                        <a:pt x="27928" y="33578"/>
                        <a:pt x="29963" y="32027"/>
                      </a:cubicBezTo>
                      <a:cubicBezTo>
                        <a:pt x="31999" y="30476"/>
                        <a:pt x="31102" y="23061"/>
                        <a:pt x="21361" y="29604"/>
                      </a:cubicBezTo>
                      <a:cubicBezTo>
                        <a:pt x="15193" y="33539"/>
                        <a:pt x="11449" y="40341"/>
                        <a:pt x="11426" y="47656"/>
                      </a:cubicBezTo>
                      <a:cubicBezTo>
                        <a:pt x="11426" y="47656"/>
                        <a:pt x="1733" y="43464"/>
                        <a:pt x="328" y="33505"/>
                      </a:cubicBezTo>
                      <a:cubicBezTo>
                        <a:pt x="-2023" y="17415"/>
                        <a:pt x="8276" y="4960"/>
                        <a:pt x="30811" y="7820"/>
                      </a:cubicBezTo>
                      <a:close/>
                    </a:path>
                  </a:pathLst>
                </a:custGeom>
                <a:solidFill>
                  <a:srgbClr val="BA68C8"/>
                </a:solidFill>
                <a:ln w="2419" cap="flat">
                  <a:noFill/>
                  <a:prstDash val="solid"/>
                  <a:miter/>
                </a:ln>
              </p:spPr>
              <p:txBody>
                <a:bodyPr rtlCol="0" anchor="ctr"/>
                <a:lstStyle/>
                <a:p>
                  <a:endParaRPr lang="en-US"/>
                </a:p>
              </p:txBody>
            </p:sp>
            <p:sp>
              <p:nvSpPr>
                <p:cNvPr id="1733" name="Freeform: Shape 1732">
                  <a:extLst>
                    <a:ext uri="{FF2B5EF4-FFF2-40B4-BE49-F238E27FC236}">
                      <a16:creationId xmlns="" xmlns:a16="http://schemas.microsoft.com/office/drawing/2014/main" id="{6464B6E4-CC65-4D37-88D0-1A22E8FE6AA7}"/>
                    </a:ext>
                  </a:extLst>
                </p:cNvPr>
                <p:cNvSpPr/>
                <p:nvPr/>
              </p:nvSpPr>
              <p:spPr>
                <a:xfrm>
                  <a:off x="4345458" y="4625507"/>
                  <a:ext cx="108336" cy="93696"/>
                </a:xfrm>
                <a:custGeom>
                  <a:avLst/>
                  <a:gdLst>
                    <a:gd name="connsiteX0" fmla="*/ 30811 w 108336"/>
                    <a:gd name="connsiteY0" fmla="*/ 7820 h 93696"/>
                    <a:gd name="connsiteX1" fmla="*/ 67159 w 108336"/>
                    <a:gd name="connsiteY1" fmla="*/ 2537 h 93696"/>
                    <a:gd name="connsiteX2" fmla="*/ 85744 w 108336"/>
                    <a:gd name="connsiteY2" fmla="*/ 13029 h 93696"/>
                    <a:gd name="connsiteX3" fmla="*/ 53880 w 108336"/>
                    <a:gd name="connsiteY3" fmla="*/ 10606 h 93696"/>
                    <a:gd name="connsiteX4" fmla="*/ 65438 w 108336"/>
                    <a:gd name="connsiteY4" fmla="*/ 13708 h 93696"/>
                    <a:gd name="connsiteX5" fmla="*/ 87998 w 108336"/>
                    <a:gd name="connsiteY5" fmla="*/ 15259 h 93696"/>
                    <a:gd name="connsiteX6" fmla="*/ 100647 w 108336"/>
                    <a:gd name="connsiteY6" fmla="*/ 30937 h 93696"/>
                    <a:gd name="connsiteX7" fmla="*/ 65293 w 108336"/>
                    <a:gd name="connsiteY7" fmla="*/ 20347 h 93696"/>
                    <a:gd name="connsiteX8" fmla="*/ 63088 w 108336"/>
                    <a:gd name="connsiteY8" fmla="*/ 24443 h 93696"/>
                    <a:gd name="connsiteX9" fmla="*/ 105178 w 108336"/>
                    <a:gd name="connsiteY9" fmla="*/ 38158 h 93696"/>
                    <a:gd name="connsiteX10" fmla="*/ 108037 w 108336"/>
                    <a:gd name="connsiteY10" fmla="*/ 55120 h 93696"/>
                    <a:gd name="connsiteX11" fmla="*/ 92093 w 108336"/>
                    <a:gd name="connsiteY11" fmla="*/ 42010 h 93696"/>
                    <a:gd name="connsiteX12" fmla="*/ 73483 w 108336"/>
                    <a:gd name="connsiteY12" fmla="*/ 33723 h 93696"/>
                    <a:gd name="connsiteX13" fmla="*/ 69024 w 108336"/>
                    <a:gd name="connsiteY13" fmla="*/ 33723 h 93696"/>
                    <a:gd name="connsiteX14" fmla="*/ 69848 w 108336"/>
                    <a:gd name="connsiteY14" fmla="*/ 37116 h 93696"/>
                    <a:gd name="connsiteX15" fmla="*/ 76512 w 108336"/>
                    <a:gd name="connsiteY15" fmla="*/ 40387 h 93696"/>
                    <a:gd name="connsiteX16" fmla="*/ 85599 w 108336"/>
                    <a:gd name="connsiteY16" fmla="*/ 44070 h 93696"/>
                    <a:gd name="connsiteX17" fmla="*/ 100138 w 108336"/>
                    <a:gd name="connsiteY17" fmla="*/ 51340 h 93696"/>
                    <a:gd name="connsiteX18" fmla="*/ 103021 w 108336"/>
                    <a:gd name="connsiteY18" fmla="*/ 69659 h 93696"/>
                    <a:gd name="connsiteX19" fmla="*/ 75422 w 108336"/>
                    <a:gd name="connsiteY19" fmla="*/ 51679 h 93696"/>
                    <a:gd name="connsiteX20" fmla="*/ 83442 w 108336"/>
                    <a:gd name="connsiteY20" fmla="*/ 60620 h 93696"/>
                    <a:gd name="connsiteX21" fmla="*/ 100404 w 108336"/>
                    <a:gd name="connsiteY21" fmla="*/ 74941 h 93696"/>
                    <a:gd name="connsiteX22" fmla="*/ 90203 w 108336"/>
                    <a:gd name="connsiteY22" fmla="*/ 93696 h 93696"/>
                    <a:gd name="connsiteX23" fmla="*/ 69824 w 108336"/>
                    <a:gd name="connsiteY23" fmla="*/ 87323 h 93696"/>
                    <a:gd name="connsiteX24" fmla="*/ 65220 w 108336"/>
                    <a:gd name="connsiteY24" fmla="*/ 63092 h 93696"/>
                    <a:gd name="connsiteX25" fmla="*/ 64469 w 108336"/>
                    <a:gd name="connsiteY25" fmla="*/ 76468 h 93696"/>
                    <a:gd name="connsiteX26" fmla="*/ 67159 w 108336"/>
                    <a:gd name="connsiteY26" fmla="*/ 87251 h 93696"/>
                    <a:gd name="connsiteX27" fmla="*/ 40504 w 108336"/>
                    <a:gd name="connsiteY27" fmla="*/ 75402 h 93696"/>
                    <a:gd name="connsiteX28" fmla="*/ 47773 w 108336"/>
                    <a:gd name="connsiteY28" fmla="*/ 54126 h 93696"/>
                    <a:gd name="connsiteX29" fmla="*/ 52087 w 108336"/>
                    <a:gd name="connsiteY29" fmla="*/ 39248 h 93696"/>
                    <a:gd name="connsiteX30" fmla="*/ 42588 w 108336"/>
                    <a:gd name="connsiteY30" fmla="*/ 49159 h 93696"/>
                    <a:gd name="connsiteX31" fmla="*/ 35318 w 108336"/>
                    <a:gd name="connsiteY31" fmla="*/ 70797 h 93696"/>
                    <a:gd name="connsiteX32" fmla="*/ 18889 w 108336"/>
                    <a:gd name="connsiteY32" fmla="*/ 58342 h 93696"/>
                    <a:gd name="connsiteX33" fmla="*/ 29963 w 108336"/>
                    <a:gd name="connsiteY33" fmla="*/ 32027 h 93696"/>
                    <a:gd name="connsiteX34" fmla="*/ 21361 w 108336"/>
                    <a:gd name="connsiteY34" fmla="*/ 29604 h 93696"/>
                    <a:gd name="connsiteX35" fmla="*/ 11426 w 108336"/>
                    <a:gd name="connsiteY35" fmla="*/ 47656 h 93696"/>
                    <a:gd name="connsiteX36" fmla="*/ 328 w 108336"/>
                    <a:gd name="connsiteY36" fmla="*/ 33505 h 93696"/>
                    <a:gd name="connsiteX37" fmla="*/ 30811 w 108336"/>
                    <a:gd name="connsiteY37" fmla="*/ 7820 h 9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8336" h="93696">
                      <a:moveTo>
                        <a:pt x="30811" y="7820"/>
                      </a:moveTo>
                      <a:cubicBezTo>
                        <a:pt x="34252" y="2101"/>
                        <a:pt x="47967" y="-3351"/>
                        <a:pt x="67159" y="2537"/>
                      </a:cubicBezTo>
                      <a:cubicBezTo>
                        <a:pt x="74007" y="4725"/>
                        <a:pt x="80333" y="8297"/>
                        <a:pt x="85744" y="13029"/>
                      </a:cubicBezTo>
                      <a:cubicBezTo>
                        <a:pt x="73192" y="9516"/>
                        <a:pt x="56206" y="6148"/>
                        <a:pt x="53880" y="10606"/>
                      </a:cubicBezTo>
                      <a:cubicBezTo>
                        <a:pt x="51553" y="15065"/>
                        <a:pt x="58726" y="14071"/>
                        <a:pt x="65438" y="13708"/>
                      </a:cubicBezTo>
                      <a:cubicBezTo>
                        <a:pt x="72993" y="13075"/>
                        <a:pt x="80601" y="13596"/>
                        <a:pt x="87998" y="15259"/>
                      </a:cubicBezTo>
                      <a:cubicBezTo>
                        <a:pt x="93515" y="19286"/>
                        <a:pt x="97877" y="24692"/>
                        <a:pt x="100647" y="30937"/>
                      </a:cubicBezTo>
                      <a:cubicBezTo>
                        <a:pt x="88749" y="21753"/>
                        <a:pt x="72586" y="19039"/>
                        <a:pt x="65293" y="20347"/>
                      </a:cubicBezTo>
                      <a:cubicBezTo>
                        <a:pt x="57999" y="21656"/>
                        <a:pt x="57224" y="24539"/>
                        <a:pt x="63088" y="24443"/>
                      </a:cubicBezTo>
                      <a:cubicBezTo>
                        <a:pt x="68952" y="24346"/>
                        <a:pt x="80486" y="23716"/>
                        <a:pt x="105178" y="38158"/>
                      </a:cubicBezTo>
                      <a:cubicBezTo>
                        <a:pt x="105178" y="38158"/>
                        <a:pt x="109491" y="43561"/>
                        <a:pt x="108037" y="55120"/>
                      </a:cubicBezTo>
                      <a:cubicBezTo>
                        <a:pt x="104427" y="49328"/>
                        <a:pt x="97908" y="45427"/>
                        <a:pt x="92093" y="42010"/>
                      </a:cubicBezTo>
                      <a:cubicBezTo>
                        <a:pt x="86235" y="38528"/>
                        <a:pt x="79989" y="35749"/>
                        <a:pt x="73483" y="33723"/>
                      </a:cubicBezTo>
                      <a:cubicBezTo>
                        <a:pt x="72344" y="33384"/>
                        <a:pt x="69994" y="32802"/>
                        <a:pt x="69024" y="33723"/>
                      </a:cubicBezTo>
                      <a:cubicBezTo>
                        <a:pt x="68055" y="34644"/>
                        <a:pt x="69024" y="36364"/>
                        <a:pt x="69848" y="37116"/>
                      </a:cubicBezTo>
                      <a:cubicBezTo>
                        <a:pt x="71866" y="38579"/>
                        <a:pt x="74120" y="39684"/>
                        <a:pt x="76512" y="40387"/>
                      </a:cubicBezTo>
                      <a:cubicBezTo>
                        <a:pt x="79614" y="41405"/>
                        <a:pt x="82618" y="42810"/>
                        <a:pt x="85599" y="44070"/>
                      </a:cubicBezTo>
                      <a:cubicBezTo>
                        <a:pt x="90645" y="46072"/>
                        <a:pt x="95509" y="48504"/>
                        <a:pt x="100138" y="51340"/>
                      </a:cubicBezTo>
                      <a:cubicBezTo>
                        <a:pt x="102561" y="52963"/>
                        <a:pt x="105905" y="61808"/>
                        <a:pt x="103021" y="69659"/>
                      </a:cubicBezTo>
                      <a:cubicBezTo>
                        <a:pt x="96794" y="66315"/>
                        <a:pt x="85478" y="53860"/>
                        <a:pt x="75422" y="51679"/>
                      </a:cubicBezTo>
                      <a:cubicBezTo>
                        <a:pt x="65365" y="49498"/>
                        <a:pt x="76318" y="55071"/>
                        <a:pt x="83442" y="60620"/>
                      </a:cubicBezTo>
                      <a:cubicBezTo>
                        <a:pt x="89573" y="65467"/>
                        <a:pt x="100404" y="74941"/>
                        <a:pt x="100404" y="74941"/>
                      </a:cubicBezTo>
                      <a:cubicBezTo>
                        <a:pt x="97409" y="81406"/>
                        <a:pt x="94002" y="87670"/>
                        <a:pt x="90203" y="93696"/>
                      </a:cubicBezTo>
                      <a:cubicBezTo>
                        <a:pt x="83097" y="92746"/>
                        <a:pt x="76205" y="90592"/>
                        <a:pt x="69824" y="87323"/>
                      </a:cubicBezTo>
                      <a:cubicBezTo>
                        <a:pt x="69824" y="87323"/>
                        <a:pt x="69461" y="66363"/>
                        <a:pt x="65220" y="63092"/>
                      </a:cubicBezTo>
                      <a:cubicBezTo>
                        <a:pt x="60980" y="59821"/>
                        <a:pt x="62312" y="68520"/>
                        <a:pt x="64469" y="76468"/>
                      </a:cubicBezTo>
                      <a:cubicBezTo>
                        <a:pt x="66626" y="84416"/>
                        <a:pt x="67159" y="87251"/>
                        <a:pt x="67159" y="87251"/>
                      </a:cubicBezTo>
                      <a:cubicBezTo>
                        <a:pt x="67159" y="87251"/>
                        <a:pt x="46368" y="84537"/>
                        <a:pt x="40504" y="75402"/>
                      </a:cubicBezTo>
                      <a:cubicBezTo>
                        <a:pt x="41522" y="71306"/>
                        <a:pt x="45350" y="61032"/>
                        <a:pt x="47773" y="54126"/>
                      </a:cubicBezTo>
                      <a:cubicBezTo>
                        <a:pt x="50197" y="46857"/>
                        <a:pt x="53880" y="41235"/>
                        <a:pt x="52087" y="39248"/>
                      </a:cubicBezTo>
                      <a:cubicBezTo>
                        <a:pt x="50293" y="37261"/>
                        <a:pt x="46223" y="42422"/>
                        <a:pt x="42588" y="49159"/>
                      </a:cubicBezTo>
                      <a:cubicBezTo>
                        <a:pt x="39204" y="56011"/>
                        <a:pt x="36759" y="63291"/>
                        <a:pt x="35318" y="70797"/>
                      </a:cubicBezTo>
                      <a:cubicBezTo>
                        <a:pt x="35318" y="70797"/>
                        <a:pt x="22354" y="63795"/>
                        <a:pt x="18889" y="58342"/>
                      </a:cubicBezTo>
                      <a:cubicBezTo>
                        <a:pt x="17242" y="44894"/>
                        <a:pt x="27928" y="33578"/>
                        <a:pt x="29963" y="32027"/>
                      </a:cubicBezTo>
                      <a:cubicBezTo>
                        <a:pt x="31999" y="30476"/>
                        <a:pt x="31102" y="23061"/>
                        <a:pt x="21361" y="29604"/>
                      </a:cubicBezTo>
                      <a:cubicBezTo>
                        <a:pt x="15193" y="33539"/>
                        <a:pt x="11449" y="40341"/>
                        <a:pt x="11426" y="47656"/>
                      </a:cubicBezTo>
                      <a:cubicBezTo>
                        <a:pt x="11426" y="47656"/>
                        <a:pt x="1733" y="43464"/>
                        <a:pt x="328" y="33505"/>
                      </a:cubicBezTo>
                      <a:cubicBezTo>
                        <a:pt x="-2023" y="17415"/>
                        <a:pt x="8276" y="4960"/>
                        <a:pt x="30811" y="7820"/>
                      </a:cubicBezTo>
                      <a:close/>
                    </a:path>
                  </a:pathLst>
                </a:custGeom>
                <a:solidFill>
                  <a:srgbClr val="000000">
                    <a:alpha val="25000"/>
                  </a:srgbClr>
                </a:solidFill>
                <a:ln w="2419" cap="flat">
                  <a:noFill/>
                  <a:prstDash val="solid"/>
                  <a:miter/>
                </a:ln>
              </p:spPr>
              <p:txBody>
                <a:bodyPr rtlCol="0" anchor="ctr"/>
                <a:lstStyle/>
                <a:p>
                  <a:endParaRPr lang="en-US"/>
                </a:p>
              </p:txBody>
            </p:sp>
            <p:sp>
              <p:nvSpPr>
                <p:cNvPr id="1734" name="Freeform: Shape 1733">
                  <a:extLst>
                    <a:ext uri="{FF2B5EF4-FFF2-40B4-BE49-F238E27FC236}">
                      <a16:creationId xmlns="" xmlns:a16="http://schemas.microsoft.com/office/drawing/2014/main" id="{AECA7525-CD4E-4A9C-89FA-1CBE2DCEA0B6}"/>
                    </a:ext>
                  </a:extLst>
                </p:cNvPr>
                <p:cNvSpPr/>
                <p:nvPr/>
              </p:nvSpPr>
              <p:spPr>
                <a:xfrm>
                  <a:off x="4251970" y="4592015"/>
                  <a:ext cx="103967" cy="111462"/>
                </a:xfrm>
                <a:custGeom>
                  <a:avLst/>
                  <a:gdLst>
                    <a:gd name="connsiteX0" fmla="*/ 65199 w 103967"/>
                    <a:gd name="connsiteY0" fmla="*/ 10877 h 111462"/>
                    <a:gd name="connsiteX1" fmla="*/ 96700 w 103967"/>
                    <a:gd name="connsiteY1" fmla="*/ 18704 h 111462"/>
                    <a:gd name="connsiteX2" fmla="*/ 103097 w 103967"/>
                    <a:gd name="connsiteY2" fmla="*/ 41409 h 111462"/>
                    <a:gd name="connsiteX3" fmla="*/ 90375 w 103967"/>
                    <a:gd name="connsiteY3" fmla="*/ 28081 h 111462"/>
                    <a:gd name="connsiteX4" fmla="*/ 85529 w 103967"/>
                    <a:gd name="connsiteY4" fmla="*/ 29026 h 111462"/>
                    <a:gd name="connsiteX5" fmla="*/ 102491 w 103967"/>
                    <a:gd name="connsiteY5" fmla="*/ 54082 h 111462"/>
                    <a:gd name="connsiteX6" fmla="*/ 94979 w 103967"/>
                    <a:gd name="connsiteY6" fmla="*/ 69566 h 111462"/>
                    <a:gd name="connsiteX7" fmla="*/ 91175 w 103967"/>
                    <a:gd name="connsiteY7" fmla="*/ 50617 h 111462"/>
                    <a:gd name="connsiteX8" fmla="*/ 74043 w 103967"/>
                    <a:gd name="connsiteY8" fmla="*/ 31474 h 111462"/>
                    <a:gd name="connsiteX9" fmla="*/ 77605 w 103967"/>
                    <a:gd name="connsiteY9" fmla="*/ 40027 h 111462"/>
                    <a:gd name="connsiteX10" fmla="*/ 91393 w 103967"/>
                    <a:gd name="connsiteY10" fmla="*/ 73443 h 111462"/>
                    <a:gd name="connsiteX11" fmla="*/ 77823 w 103967"/>
                    <a:gd name="connsiteY11" fmla="*/ 84056 h 111462"/>
                    <a:gd name="connsiteX12" fmla="*/ 76054 w 103967"/>
                    <a:gd name="connsiteY12" fmla="*/ 59825 h 111462"/>
                    <a:gd name="connsiteX13" fmla="*/ 57493 w 103967"/>
                    <a:gd name="connsiteY13" fmla="*/ 40657 h 111462"/>
                    <a:gd name="connsiteX14" fmla="*/ 61394 w 103967"/>
                    <a:gd name="connsiteY14" fmla="*/ 56989 h 111462"/>
                    <a:gd name="connsiteX15" fmla="*/ 71087 w 103967"/>
                    <a:gd name="connsiteY15" fmla="*/ 92779 h 111462"/>
                    <a:gd name="connsiteX16" fmla="*/ 55579 w 103967"/>
                    <a:gd name="connsiteY16" fmla="*/ 101891 h 111462"/>
                    <a:gd name="connsiteX17" fmla="*/ 55579 w 103967"/>
                    <a:gd name="connsiteY17" fmla="*/ 75236 h 111462"/>
                    <a:gd name="connsiteX18" fmla="*/ 45886 w 103967"/>
                    <a:gd name="connsiteY18" fmla="*/ 61884 h 111462"/>
                    <a:gd name="connsiteX19" fmla="*/ 51992 w 103967"/>
                    <a:gd name="connsiteY19" fmla="*/ 99007 h 111462"/>
                    <a:gd name="connsiteX20" fmla="*/ 28585 w 103967"/>
                    <a:gd name="connsiteY20" fmla="*/ 111462 h 111462"/>
                    <a:gd name="connsiteX21" fmla="*/ 16154 w 103967"/>
                    <a:gd name="connsiteY21" fmla="*/ 93749 h 111462"/>
                    <a:gd name="connsiteX22" fmla="*/ 30087 w 103967"/>
                    <a:gd name="connsiteY22" fmla="*/ 67433 h 111462"/>
                    <a:gd name="connsiteX23" fmla="*/ 24247 w 103967"/>
                    <a:gd name="connsiteY23" fmla="*/ 65640 h 111462"/>
                    <a:gd name="connsiteX24" fmla="*/ 10048 w 103967"/>
                    <a:gd name="connsiteY24" fmla="*/ 87957 h 111462"/>
                    <a:gd name="connsiteX25" fmla="*/ 3747 w 103967"/>
                    <a:gd name="connsiteY25" fmla="*/ 68233 h 111462"/>
                    <a:gd name="connsiteX26" fmla="*/ 31638 w 103967"/>
                    <a:gd name="connsiteY26" fmla="*/ 50108 h 111462"/>
                    <a:gd name="connsiteX27" fmla="*/ 34885 w 103967"/>
                    <a:gd name="connsiteY27" fmla="*/ 40657 h 111462"/>
                    <a:gd name="connsiteX28" fmla="*/ 597 w 103967"/>
                    <a:gd name="connsiteY28" fmla="*/ 62829 h 111462"/>
                    <a:gd name="connsiteX29" fmla="*/ 12713 w 103967"/>
                    <a:gd name="connsiteY29" fmla="*/ 31474 h 111462"/>
                    <a:gd name="connsiteX30" fmla="*/ 42348 w 103967"/>
                    <a:gd name="connsiteY30" fmla="*/ 26627 h 111462"/>
                    <a:gd name="connsiteX31" fmla="*/ 31517 w 103967"/>
                    <a:gd name="connsiteY31" fmla="*/ 21660 h 111462"/>
                    <a:gd name="connsiteX32" fmla="*/ 4547 w 103967"/>
                    <a:gd name="connsiteY32" fmla="*/ 28929 h 111462"/>
                    <a:gd name="connsiteX33" fmla="*/ 19958 w 103967"/>
                    <a:gd name="connsiteY33" fmla="*/ 12282 h 111462"/>
                    <a:gd name="connsiteX34" fmla="*/ 43318 w 103967"/>
                    <a:gd name="connsiteY34" fmla="*/ 15675 h 111462"/>
                    <a:gd name="connsiteX35" fmla="*/ 25386 w 103967"/>
                    <a:gd name="connsiteY35" fmla="*/ 8090 h 111462"/>
                    <a:gd name="connsiteX36" fmla="*/ 46104 w 103967"/>
                    <a:gd name="connsiteY36" fmla="*/ 554 h 111462"/>
                    <a:gd name="connsiteX37" fmla="*/ 65199 w 103967"/>
                    <a:gd name="connsiteY37" fmla="*/ 10877 h 11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3967" h="111462">
                      <a:moveTo>
                        <a:pt x="65199" y="10877"/>
                      </a:moveTo>
                      <a:cubicBezTo>
                        <a:pt x="75085" y="8938"/>
                        <a:pt x="89261" y="10877"/>
                        <a:pt x="96700" y="18704"/>
                      </a:cubicBezTo>
                      <a:cubicBezTo>
                        <a:pt x="104139" y="26530"/>
                        <a:pt x="105011" y="36296"/>
                        <a:pt x="103097" y="41409"/>
                      </a:cubicBezTo>
                      <a:cubicBezTo>
                        <a:pt x="101183" y="46521"/>
                        <a:pt x="98251" y="33897"/>
                        <a:pt x="90375" y="28081"/>
                      </a:cubicBezTo>
                      <a:cubicBezTo>
                        <a:pt x="82500" y="22266"/>
                        <a:pt x="78914" y="22847"/>
                        <a:pt x="85529" y="29026"/>
                      </a:cubicBezTo>
                      <a:cubicBezTo>
                        <a:pt x="92144" y="35205"/>
                        <a:pt x="101061" y="46643"/>
                        <a:pt x="102491" y="54082"/>
                      </a:cubicBezTo>
                      <a:cubicBezTo>
                        <a:pt x="103921" y="61521"/>
                        <a:pt x="97233" y="70074"/>
                        <a:pt x="94979" y="69566"/>
                      </a:cubicBezTo>
                      <a:cubicBezTo>
                        <a:pt x="92726" y="69057"/>
                        <a:pt x="94979" y="61327"/>
                        <a:pt x="91175" y="50617"/>
                      </a:cubicBezTo>
                      <a:cubicBezTo>
                        <a:pt x="87371" y="39906"/>
                        <a:pt x="79762" y="32976"/>
                        <a:pt x="74043" y="31474"/>
                      </a:cubicBezTo>
                      <a:cubicBezTo>
                        <a:pt x="68325" y="29971"/>
                        <a:pt x="69827" y="31789"/>
                        <a:pt x="77605" y="40027"/>
                      </a:cubicBezTo>
                      <a:cubicBezTo>
                        <a:pt x="85384" y="48266"/>
                        <a:pt x="94567" y="65155"/>
                        <a:pt x="91393" y="73443"/>
                      </a:cubicBezTo>
                      <a:cubicBezTo>
                        <a:pt x="88219" y="81730"/>
                        <a:pt x="80028" y="84735"/>
                        <a:pt x="77823" y="84056"/>
                      </a:cubicBezTo>
                      <a:cubicBezTo>
                        <a:pt x="75618" y="83378"/>
                        <a:pt x="80683" y="72982"/>
                        <a:pt x="76054" y="59825"/>
                      </a:cubicBezTo>
                      <a:cubicBezTo>
                        <a:pt x="71426" y="46667"/>
                        <a:pt x="62194" y="37604"/>
                        <a:pt x="57493" y="40657"/>
                      </a:cubicBezTo>
                      <a:cubicBezTo>
                        <a:pt x="52792" y="43710"/>
                        <a:pt x="56500" y="47248"/>
                        <a:pt x="61394" y="56989"/>
                      </a:cubicBezTo>
                      <a:cubicBezTo>
                        <a:pt x="66289" y="66730"/>
                        <a:pt x="72977" y="86358"/>
                        <a:pt x="71087" y="92779"/>
                      </a:cubicBezTo>
                      <a:cubicBezTo>
                        <a:pt x="69197" y="99201"/>
                        <a:pt x="57396" y="103805"/>
                        <a:pt x="55579" y="101891"/>
                      </a:cubicBezTo>
                      <a:cubicBezTo>
                        <a:pt x="53761" y="99976"/>
                        <a:pt x="58850" y="89024"/>
                        <a:pt x="55579" y="75236"/>
                      </a:cubicBezTo>
                      <a:cubicBezTo>
                        <a:pt x="52307" y="61448"/>
                        <a:pt x="46322" y="56166"/>
                        <a:pt x="45886" y="61884"/>
                      </a:cubicBezTo>
                      <a:cubicBezTo>
                        <a:pt x="45450" y="67603"/>
                        <a:pt x="54101" y="94403"/>
                        <a:pt x="51992" y="99007"/>
                      </a:cubicBezTo>
                      <a:cubicBezTo>
                        <a:pt x="49884" y="103611"/>
                        <a:pt x="28585" y="111462"/>
                        <a:pt x="28585" y="111462"/>
                      </a:cubicBezTo>
                      <a:cubicBezTo>
                        <a:pt x="28585" y="111462"/>
                        <a:pt x="16954" y="97892"/>
                        <a:pt x="16154" y="93749"/>
                      </a:cubicBezTo>
                      <a:cubicBezTo>
                        <a:pt x="15354" y="89605"/>
                        <a:pt x="24780" y="72425"/>
                        <a:pt x="30087" y="67433"/>
                      </a:cubicBezTo>
                      <a:cubicBezTo>
                        <a:pt x="35394" y="62442"/>
                        <a:pt x="28512" y="62248"/>
                        <a:pt x="24247" y="65640"/>
                      </a:cubicBezTo>
                      <a:cubicBezTo>
                        <a:pt x="19983" y="69033"/>
                        <a:pt x="10629" y="81609"/>
                        <a:pt x="10048" y="87957"/>
                      </a:cubicBezTo>
                      <a:cubicBezTo>
                        <a:pt x="4232" y="81706"/>
                        <a:pt x="-1026" y="73709"/>
                        <a:pt x="3747" y="68233"/>
                      </a:cubicBezTo>
                      <a:cubicBezTo>
                        <a:pt x="8521" y="62757"/>
                        <a:pt x="23133" y="53476"/>
                        <a:pt x="31638" y="50108"/>
                      </a:cubicBezTo>
                      <a:cubicBezTo>
                        <a:pt x="40143" y="46739"/>
                        <a:pt x="46346" y="37992"/>
                        <a:pt x="34885" y="40657"/>
                      </a:cubicBezTo>
                      <a:cubicBezTo>
                        <a:pt x="23423" y="43323"/>
                        <a:pt x="3796" y="54615"/>
                        <a:pt x="597" y="62829"/>
                      </a:cubicBezTo>
                      <a:cubicBezTo>
                        <a:pt x="-1075" y="55560"/>
                        <a:pt x="113" y="35254"/>
                        <a:pt x="12713" y="31474"/>
                      </a:cubicBezTo>
                      <a:cubicBezTo>
                        <a:pt x="25313" y="27693"/>
                        <a:pt x="38471" y="28178"/>
                        <a:pt x="42348" y="26627"/>
                      </a:cubicBezTo>
                      <a:cubicBezTo>
                        <a:pt x="46225" y="25076"/>
                        <a:pt x="41064" y="21781"/>
                        <a:pt x="31517" y="21660"/>
                      </a:cubicBezTo>
                      <a:cubicBezTo>
                        <a:pt x="21970" y="21539"/>
                        <a:pt x="9272" y="22508"/>
                        <a:pt x="4547" y="28929"/>
                      </a:cubicBezTo>
                      <a:cubicBezTo>
                        <a:pt x="4547" y="20957"/>
                        <a:pt x="5347" y="12961"/>
                        <a:pt x="19958" y="12282"/>
                      </a:cubicBezTo>
                      <a:cubicBezTo>
                        <a:pt x="34570" y="11604"/>
                        <a:pt x="41064" y="17395"/>
                        <a:pt x="43318" y="15675"/>
                      </a:cubicBezTo>
                      <a:cubicBezTo>
                        <a:pt x="45571" y="13954"/>
                        <a:pt x="33916" y="8284"/>
                        <a:pt x="25386" y="8090"/>
                      </a:cubicBezTo>
                      <a:cubicBezTo>
                        <a:pt x="30154" y="1647"/>
                        <a:pt x="38312" y="-1319"/>
                        <a:pt x="46104" y="554"/>
                      </a:cubicBezTo>
                      <a:cubicBezTo>
                        <a:pt x="53437" y="1785"/>
                        <a:pt x="60153" y="5415"/>
                        <a:pt x="65199" y="10877"/>
                      </a:cubicBezTo>
                      <a:close/>
                    </a:path>
                  </a:pathLst>
                </a:custGeom>
                <a:solidFill>
                  <a:srgbClr val="BA68C8"/>
                </a:solidFill>
                <a:ln w="2419" cap="flat">
                  <a:noFill/>
                  <a:prstDash val="solid"/>
                  <a:miter/>
                </a:ln>
              </p:spPr>
              <p:txBody>
                <a:bodyPr rtlCol="0" anchor="ctr"/>
                <a:lstStyle/>
                <a:p>
                  <a:endParaRPr lang="en-US"/>
                </a:p>
              </p:txBody>
            </p:sp>
            <p:sp>
              <p:nvSpPr>
                <p:cNvPr id="1735" name="Freeform: Shape 1734">
                  <a:extLst>
                    <a:ext uri="{FF2B5EF4-FFF2-40B4-BE49-F238E27FC236}">
                      <a16:creationId xmlns="" xmlns:a16="http://schemas.microsoft.com/office/drawing/2014/main" id="{8309DF5B-7E1B-4390-8489-24DD352CC492}"/>
                    </a:ext>
                  </a:extLst>
                </p:cNvPr>
                <p:cNvSpPr/>
                <p:nvPr/>
              </p:nvSpPr>
              <p:spPr>
                <a:xfrm>
                  <a:off x="4345791" y="4558564"/>
                  <a:ext cx="66635" cy="63398"/>
                </a:xfrm>
                <a:custGeom>
                  <a:avLst/>
                  <a:gdLst>
                    <a:gd name="connsiteX0" fmla="*/ 19477 w 66635"/>
                    <a:gd name="connsiteY0" fmla="*/ 8635 h 63398"/>
                    <a:gd name="connsiteX1" fmla="*/ 37748 w 66635"/>
                    <a:gd name="connsiteY1" fmla="*/ 663 h 63398"/>
                    <a:gd name="connsiteX2" fmla="*/ 30914 w 66635"/>
                    <a:gd name="connsiteY2" fmla="*/ 5315 h 63398"/>
                    <a:gd name="connsiteX3" fmla="*/ 48628 w 66635"/>
                    <a:gd name="connsiteY3" fmla="*/ 2093 h 63398"/>
                    <a:gd name="connsiteX4" fmla="*/ 58320 w 66635"/>
                    <a:gd name="connsiteY4" fmla="*/ 9919 h 63398"/>
                    <a:gd name="connsiteX5" fmla="*/ 43079 w 66635"/>
                    <a:gd name="connsiteY5" fmla="*/ 8393 h 63398"/>
                    <a:gd name="connsiteX6" fmla="*/ 42158 w 66635"/>
                    <a:gd name="connsiteY6" fmla="*/ 9604 h 63398"/>
                    <a:gd name="connsiteX7" fmla="*/ 59604 w 66635"/>
                    <a:gd name="connsiteY7" fmla="*/ 13530 h 63398"/>
                    <a:gd name="connsiteX8" fmla="*/ 64402 w 66635"/>
                    <a:gd name="connsiteY8" fmla="*/ 22520 h 63398"/>
                    <a:gd name="connsiteX9" fmla="*/ 42860 w 66635"/>
                    <a:gd name="connsiteY9" fmla="*/ 14669 h 63398"/>
                    <a:gd name="connsiteX10" fmla="*/ 41915 w 66635"/>
                    <a:gd name="connsiteY10" fmla="*/ 16874 h 63398"/>
                    <a:gd name="connsiteX11" fmla="*/ 64402 w 66635"/>
                    <a:gd name="connsiteY11" fmla="*/ 27681 h 63398"/>
                    <a:gd name="connsiteX12" fmla="*/ 65953 w 66635"/>
                    <a:gd name="connsiteY12" fmla="*/ 44377 h 63398"/>
                    <a:gd name="connsiteX13" fmla="*/ 45114 w 66635"/>
                    <a:gd name="connsiteY13" fmla="*/ 27148 h 63398"/>
                    <a:gd name="connsiteX14" fmla="*/ 63893 w 66635"/>
                    <a:gd name="connsiteY14" fmla="*/ 45661 h 63398"/>
                    <a:gd name="connsiteX15" fmla="*/ 61325 w 66635"/>
                    <a:gd name="connsiteY15" fmla="*/ 63398 h 63398"/>
                    <a:gd name="connsiteX16" fmla="*/ 43030 w 66635"/>
                    <a:gd name="connsiteY16" fmla="*/ 60588 h 63398"/>
                    <a:gd name="connsiteX17" fmla="*/ 38038 w 66635"/>
                    <a:gd name="connsiteY17" fmla="*/ 40112 h 63398"/>
                    <a:gd name="connsiteX18" fmla="*/ 33798 w 66635"/>
                    <a:gd name="connsiteY18" fmla="*/ 60321 h 63398"/>
                    <a:gd name="connsiteX19" fmla="*/ 25074 w 66635"/>
                    <a:gd name="connsiteY19" fmla="*/ 55959 h 63398"/>
                    <a:gd name="connsiteX20" fmla="*/ 28927 w 66635"/>
                    <a:gd name="connsiteY20" fmla="*/ 33061 h 63398"/>
                    <a:gd name="connsiteX21" fmla="*/ 24299 w 66635"/>
                    <a:gd name="connsiteY21" fmla="*/ 33061 h 63398"/>
                    <a:gd name="connsiteX22" fmla="*/ 19453 w 66635"/>
                    <a:gd name="connsiteY22" fmla="*/ 52107 h 63398"/>
                    <a:gd name="connsiteX23" fmla="*/ 8670 w 66635"/>
                    <a:gd name="connsiteY23" fmla="*/ 44134 h 63398"/>
                    <a:gd name="connsiteX24" fmla="*/ 17660 w 66635"/>
                    <a:gd name="connsiteY24" fmla="*/ 24579 h 63398"/>
                    <a:gd name="connsiteX25" fmla="*/ 14049 w 66635"/>
                    <a:gd name="connsiteY25" fmla="*/ 22156 h 63398"/>
                    <a:gd name="connsiteX26" fmla="*/ 3508 w 66635"/>
                    <a:gd name="connsiteY26" fmla="*/ 39118 h 63398"/>
                    <a:gd name="connsiteX27" fmla="*/ 5156 w 66635"/>
                    <a:gd name="connsiteY27" fmla="*/ 13191 h 63398"/>
                    <a:gd name="connsiteX28" fmla="*/ 19477 w 66635"/>
                    <a:gd name="connsiteY28" fmla="*/ 8635 h 6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635" h="63398">
                      <a:moveTo>
                        <a:pt x="19477" y="8635"/>
                      </a:moveTo>
                      <a:cubicBezTo>
                        <a:pt x="22046" y="1366"/>
                        <a:pt x="32586" y="-1397"/>
                        <a:pt x="37748" y="663"/>
                      </a:cubicBezTo>
                      <a:cubicBezTo>
                        <a:pt x="32344" y="2214"/>
                        <a:pt x="27910" y="6745"/>
                        <a:pt x="30914" y="5315"/>
                      </a:cubicBezTo>
                      <a:cubicBezTo>
                        <a:pt x="37215" y="2262"/>
                        <a:pt x="41164" y="881"/>
                        <a:pt x="48628" y="2093"/>
                      </a:cubicBezTo>
                      <a:cubicBezTo>
                        <a:pt x="53008" y="2820"/>
                        <a:pt x="56687" y="5790"/>
                        <a:pt x="58320" y="9919"/>
                      </a:cubicBezTo>
                      <a:cubicBezTo>
                        <a:pt x="53362" y="8555"/>
                        <a:pt x="48209" y="8037"/>
                        <a:pt x="43079" y="8393"/>
                      </a:cubicBezTo>
                      <a:cubicBezTo>
                        <a:pt x="40655" y="8635"/>
                        <a:pt x="34186" y="9895"/>
                        <a:pt x="42158" y="9604"/>
                      </a:cubicBezTo>
                      <a:cubicBezTo>
                        <a:pt x="54734" y="9168"/>
                        <a:pt x="59604" y="13530"/>
                        <a:pt x="59604" y="13530"/>
                      </a:cubicBezTo>
                      <a:cubicBezTo>
                        <a:pt x="62087" y="15965"/>
                        <a:pt x="63762" y="19103"/>
                        <a:pt x="64402" y="22520"/>
                      </a:cubicBezTo>
                      <a:cubicBezTo>
                        <a:pt x="57593" y="15711"/>
                        <a:pt x="46859" y="14935"/>
                        <a:pt x="42860" y="14669"/>
                      </a:cubicBezTo>
                      <a:cubicBezTo>
                        <a:pt x="38862" y="14402"/>
                        <a:pt x="35349" y="16607"/>
                        <a:pt x="41915" y="16874"/>
                      </a:cubicBezTo>
                      <a:cubicBezTo>
                        <a:pt x="48482" y="17140"/>
                        <a:pt x="60550" y="21236"/>
                        <a:pt x="64402" y="27681"/>
                      </a:cubicBezTo>
                      <a:cubicBezTo>
                        <a:pt x="68255" y="34127"/>
                        <a:pt x="65953" y="44377"/>
                        <a:pt x="65953" y="44377"/>
                      </a:cubicBezTo>
                      <a:cubicBezTo>
                        <a:pt x="65953" y="44377"/>
                        <a:pt x="50518" y="24579"/>
                        <a:pt x="45114" y="27148"/>
                      </a:cubicBezTo>
                      <a:cubicBezTo>
                        <a:pt x="45114" y="30250"/>
                        <a:pt x="61058" y="40015"/>
                        <a:pt x="63893" y="45661"/>
                      </a:cubicBezTo>
                      <a:cubicBezTo>
                        <a:pt x="66729" y="51307"/>
                        <a:pt x="61325" y="63398"/>
                        <a:pt x="61325" y="63398"/>
                      </a:cubicBezTo>
                      <a:cubicBezTo>
                        <a:pt x="61325" y="63398"/>
                        <a:pt x="46786" y="62890"/>
                        <a:pt x="43030" y="60588"/>
                      </a:cubicBezTo>
                      <a:cubicBezTo>
                        <a:pt x="39274" y="58286"/>
                        <a:pt x="40098" y="42438"/>
                        <a:pt x="38038" y="40112"/>
                      </a:cubicBezTo>
                      <a:cubicBezTo>
                        <a:pt x="35979" y="37786"/>
                        <a:pt x="30987" y="50047"/>
                        <a:pt x="33798" y="60321"/>
                      </a:cubicBezTo>
                      <a:cubicBezTo>
                        <a:pt x="33798" y="60321"/>
                        <a:pt x="26528" y="61605"/>
                        <a:pt x="25074" y="55959"/>
                      </a:cubicBezTo>
                      <a:cubicBezTo>
                        <a:pt x="23621" y="50313"/>
                        <a:pt x="25850" y="38464"/>
                        <a:pt x="28927" y="33061"/>
                      </a:cubicBezTo>
                      <a:cubicBezTo>
                        <a:pt x="32005" y="27657"/>
                        <a:pt x="26868" y="28965"/>
                        <a:pt x="24299" y="33061"/>
                      </a:cubicBezTo>
                      <a:cubicBezTo>
                        <a:pt x="21731" y="37156"/>
                        <a:pt x="18411" y="46218"/>
                        <a:pt x="19453" y="52107"/>
                      </a:cubicBezTo>
                      <a:cubicBezTo>
                        <a:pt x="19453" y="52107"/>
                        <a:pt x="10972" y="48496"/>
                        <a:pt x="8670" y="44134"/>
                      </a:cubicBezTo>
                      <a:cubicBezTo>
                        <a:pt x="6368" y="39773"/>
                        <a:pt x="13807" y="27681"/>
                        <a:pt x="17660" y="24579"/>
                      </a:cubicBezTo>
                      <a:cubicBezTo>
                        <a:pt x="21512" y="21478"/>
                        <a:pt x="17926" y="19176"/>
                        <a:pt x="14049" y="22156"/>
                      </a:cubicBezTo>
                      <a:cubicBezTo>
                        <a:pt x="10172" y="25137"/>
                        <a:pt x="4041" y="34490"/>
                        <a:pt x="3508" y="39118"/>
                      </a:cubicBezTo>
                      <a:cubicBezTo>
                        <a:pt x="-1071" y="31170"/>
                        <a:pt x="-1798" y="20896"/>
                        <a:pt x="5156" y="13191"/>
                      </a:cubicBezTo>
                      <a:cubicBezTo>
                        <a:pt x="12571" y="5146"/>
                        <a:pt x="19477" y="8635"/>
                        <a:pt x="19477" y="8635"/>
                      </a:cubicBezTo>
                      <a:close/>
                    </a:path>
                  </a:pathLst>
                </a:custGeom>
                <a:solidFill>
                  <a:srgbClr val="BA68C8"/>
                </a:solidFill>
                <a:ln w="2419" cap="flat">
                  <a:noFill/>
                  <a:prstDash val="solid"/>
                  <a:miter/>
                </a:ln>
              </p:spPr>
              <p:txBody>
                <a:bodyPr rtlCol="0" anchor="ctr"/>
                <a:lstStyle/>
                <a:p>
                  <a:endParaRPr lang="en-US"/>
                </a:p>
              </p:txBody>
            </p:sp>
            <p:sp>
              <p:nvSpPr>
                <p:cNvPr id="1736" name="Freeform: Shape 1735">
                  <a:extLst>
                    <a:ext uri="{FF2B5EF4-FFF2-40B4-BE49-F238E27FC236}">
                      <a16:creationId xmlns="" xmlns:a16="http://schemas.microsoft.com/office/drawing/2014/main" id="{770738D7-4453-47DE-9C02-19E9942B1758}"/>
                    </a:ext>
                  </a:extLst>
                </p:cNvPr>
                <p:cNvSpPr/>
                <p:nvPr/>
              </p:nvSpPr>
              <p:spPr>
                <a:xfrm>
                  <a:off x="4345791" y="4558564"/>
                  <a:ext cx="66635" cy="63398"/>
                </a:xfrm>
                <a:custGeom>
                  <a:avLst/>
                  <a:gdLst>
                    <a:gd name="connsiteX0" fmla="*/ 19477 w 66635"/>
                    <a:gd name="connsiteY0" fmla="*/ 8635 h 63398"/>
                    <a:gd name="connsiteX1" fmla="*/ 37748 w 66635"/>
                    <a:gd name="connsiteY1" fmla="*/ 663 h 63398"/>
                    <a:gd name="connsiteX2" fmla="*/ 30914 w 66635"/>
                    <a:gd name="connsiteY2" fmla="*/ 5315 h 63398"/>
                    <a:gd name="connsiteX3" fmla="*/ 48628 w 66635"/>
                    <a:gd name="connsiteY3" fmla="*/ 2093 h 63398"/>
                    <a:gd name="connsiteX4" fmla="*/ 58320 w 66635"/>
                    <a:gd name="connsiteY4" fmla="*/ 9919 h 63398"/>
                    <a:gd name="connsiteX5" fmla="*/ 43079 w 66635"/>
                    <a:gd name="connsiteY5" fmla="*/ 8393 h 63398"/>
                    <a:gd name="connsiteX6" fmla="*/ 42158 w 66635"/>
                    <a:gd name="connsiteY6" fmla="*/ 9604 h 63398"/>
                    <a:gd name="connsiteX7" fmla="*/ 59604 w 66635"/>
                    <a:gd name="connsiteY7" fmla="*/ 13530 h 63398"/>
                    <a:gd name="connsiteX8" fmla="*/ 64402 w 66635"/>
                    <a:gd name="connsiteY8" fmla="*/ 22520 h 63398"/>
                    <a:gd name="connsiteX9" fmla="*/ 42860 w 66635"/>
                    <a:gd name="connsiteY9" fmla="*/ 14669 h 63398"/>
                    <a:gd name="connsiteX10" fmla="*/ 41915 w 66635"/>
                    <a:gd name="connsiteY10" fmla="*/ 16874 h 63398"/>
                    <a:gd name="connsiteX11" fmla="*/ 64402 w 66635"/>
                    <a:gd name="connsiteY11" fmla="*/ 27681 h 63398"/>
                    <a:gd name="connsiteX12" fmla="*/ 65953 w 66635"/>
                    <a:gd name="connsiteY12" fmla="*/ 44377 h 63398"/>
                    <a:gd name="connsiteX13" fmla="*/ 45114 w 66635"/>
                    <a:gd name="connsiteY13" fmla="*/ 27148 h 63398"/>
                    <a:gd name="connsiteX14" fmla="*/ 63893 w 66635"/>
                    <a:gd name="connsiteY14" fmla="*/ 45661 h 63398"/>
                    <a:gd name="connsiteX15" fmla="*/ 61325 w 66635"/>
                    <a:gd name="connsiteY15" fmla="*/ 63398 h 63398"/>
                    <a:gd name="connsiteX16" fmla="*/ 43030 w 66635"/>
                    <a:gd name="connsiteY16" fmla="*/ 60588 h 63398"/>
                    <a:gd name="connsiteX17" fmla="*/ 38038 w 66635"/>
                    <a:gd name="connsiteY17" fmla="*/ 40112 h 63398"/>
                    <a:gd name="connsiteX18" fmla="*/ 33798 w 66635"/>
                    <a:gd name="connsiteY18" fmla="*/ 60321 h 63398"/>
                    <a:gd name="connsiteX19" fmla="*/ 25074 w 66635"/>
                    <a:gd name="connsiteY19" fmla="*/ 55959 h 63398"/>
                    <a:gd name="connsiteX20" fmla="*/ 28927 w 66635"/>
                    <a:gd name="connsiteY20" fmla="*/ 33061 h 63398"/>
                    <a:gd name="connsiteX21" fmla="*/ 24299 w 66635"/>
                    <a:gd name="connsiteY21" fmla="*/ 33061 h 63398"/>
                    <a:gd name="connsiteX22" fmla="*/ 19453 w 66635"/>
                    <a:gd name="connsiteY22" fmla="*/ 52107 h 63398"/>
                    <a:gd name="connsiteX23" fmla="*/ 8670 w 66635"/>
                    <a:gd name="connsiteY23" fmla="*/ 44134 h 63398"/>
                    <a:gd name="connsiteX24" fmla="*/ 17660 w 66635"/>
                    <a:gd name="connsiteY24" fmla="*/ 24579 h 63398"/>
                    <a:gd name="connsiteX25" fmla="*/ 14049 w 66635"/>
                    <a:gd name="connsiteY25" fmla="*/ 22156 h 63398"/>
                    <a:gd name="connsiteX26" fmla="*/ 3508 w 66635"/>
                    <a:gd name="connsiteY26" fmla="*/ 39118 h 63398"/>
                    <a:gd name="connsiteX27" fmla="*/ 5156 w 66635"/>
                    <a:gd name="connsiteY27" fmla="*/ 13191 h 63398"/>
                    <a:gd name="connsiteX28" fmla="*/ 19477 w 66635"/>
                    <a:gd name="connsiteY28" fmla="*/ 8635 h 6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635" h="63398">
                      <a:moveTo>
                        <a:pt x="19477" y="8635"/>
                      </a:moveTo>
                      <a:cubicBezTo>
                        <a:pt x="22046" y="1366"/>
                        <a:pt x="32586" y="-1397"/>
                        <a:pt x="37748" y="663"/>
                      </a:cubicBezTo>
                      <a:cubicBezTo>
                        <a:pt x="32344" y="2214"/>
                        <a:pt x="27910" y="6745"/>
                        <a:pt x="30914" y="5315"/>
                      </a:cubicBezTo>
                      <a:cubicBezTo>
                        <a:pt x="37215" y="2262"/>
                        <a:pt x="41164" y="881"/>
                        <a:pt x="48628" y="2093"/>
                      </a:cubicBezTo>
                      <a:cubicBezTo>
                        <a:pt x="53008" y="2820"/>
                        <a:pt x="56687" y="5790"/>
                        <a:pt x="58320" y="9919"/>
                      </a:cubicBezTo>
                      <a:cubicBezTo>
                        <a:pt x="53362" y="8555"/>
                        <a:pt x="48209" y="8037"/>
                        <a:pt x="43079" y="8393"/>
                      </a:cubicBezTo>
                      <a:cubicBezTo>
                        <a:pt x="40655" y="8635"/>
                        <a:pt x="34186" y="9895"/>
                        <a:pt x="42158" y="9604"/>
                      </a:cubicBezTo>
                      <a:cubicBezTo>
                        <a:pt x="54734" y="9168"/>
                        <a:pt x="59604" y="13530"/>
                        <a:pt x="59604" y="13530"/>
                      </a:cubicBezTo>
                      <a:cubicBezTo>
                        <a:pt x="62087" y="15965"/>
                        <a:pt x="63762" y="19103"/>
                        <a:pt x="64402" y="22520"/>
                      </a:cubicBezTo>
                      <a:cubicBezTo>
                        <a:pt x="57593" y="15711"/>
                        <a:pt x="46859" y="14935"/>
                        <a:pt x="42860" y="14669"/>
                      </a:cubicBezTo>
                      <a:cubicBezTo>
                        <a:pt x="38862" y="14402"/>
                        <a:pt x="35349" y="16607"/>
                        <a:pt x="41915" y="16874"/>
                      </a:cubicBezTo>
                      <a:cubicBezTo>
                        <a:pt x="48482" y="17140"/>
                        <a:pt x="60550" y="21236"/>
                        <a:pt x="64402" y="27681"/>
                      </a:cubicBezTo>
                      <a:cubicBezTo>
                        <a:pt x="68255" y="34127"/>
                        <a:pt x="65953" y="44377"/>
                        <a:pt x="65953" y="44377"/>
                      </a:cubicBezTo>
                      <a:cubicBezTo>
                        <a:pt x="65953" y="44377"/>
                        <a:pt x="50518" y="24579"/>
                        <a:pt x="45114" y="27148"/>
                      </a:cubicBezTo>
                      <a:cubicBezTo>
                        <a:pt x="45114" y="30250"/>
                        <a:pt x="61058" y="40015"/>
                        <a:pt x="63893" y="45661"/>
                      </a:cubicBezTo>
                      <a:cubicBezTo>
                        <a:pt x="66729" y="51307"/>
                        <a:pt x="61325" y="63398"/>
                        <a:pt x="61325" y="63398"/>
                      </a:cubicBezTo>
                      <a:cubicBezTo>
                        <a:pt x="61325" y="63398"/>
                        <a:pt x="46786" y="62890"/>
                        <a:pt x="43030" y="60588"/>
                      </a:cubicBezTo>
                      <a:cubicBezTo>
                        <a:pt x="39274" y="58286"/>
                        <a:pt x="40098" y="42438"/>
                        <a:pt x="38038" y="40112"/>
                      </a:cubicBezTo>
                      <a:cubicBezTo>
                        <a:pt x="35979" y="37786"/>
                        <a:pt x="30987" y="50047"/>
                        <a:pt x="33798" y="60321"/>
                      </a:cubicBezTo>
                      <a:cubicBezTo>
                        <a:pt x="33798" y="60321"/>
                        <a:pt x="26528" y="61605"/>
                        <a:pt x="25074" y="55959"/>
                      </a:cubicBezTo>
                      <a:cubicBezTo>
                        <a:pt x="23621" y="50313"/>
                        <a:pt x="25850" y="38464"/>
                        <a:pt x="28927" y="33061"/>
                      </a:cubicBezTo>
                      <a:cubicBezTo>
                        <a:pt x="32005" y="27657"/>
                        <a:pt x="26868" y="28965"/>
                        <a:pt x="24299" y="33061"/>
                      </a:cubicBezTo>
                      <a:cubicBezTo>
                        <a:pt x="21731" y="37156"/>
                        <a:pt x="18411" y="46218"/>
                        <a:pt x="19453" y="52107"/>
                      </a:cubicBezTo>
                      <a:cubicBezTo>
                        <a:pt x="19453" y="52107"/>
                        <a:pt x="10972" y="48496"/>
                        <a:pt x="8670" y="44134"/>
                      </a:cubicBezTo>
                      <a:cubicBezTo>
                        <a:pt x="6368" y="39773"/>
                        <a:pt x="13807" y="27681"/>
                        <a:pt x="17660" y="24579"/>
                      </a:cubicBezTo>
                      <a:cubicBezTo>
                        <a:pt x="21512" y="21478"/>
                        <a:pt x="17926" y="19176"/>
                        <a:pt x="14049" y="22156"/>
                      </a:cubicBezTo>
                      <a:cubicBezTo>
                        <a:pt x="10172" y="25137"/>
                        <a:pt x="4041" y="34490"/>
                        <a:pt x="3508" y="39118"/>
                      </a:cubicBezTo>
                      <a:cubicBezTo>
                        <a:pt x="-1071" y="31170"/>
                        <a:pt x="-1798" y="20896"/>
                        <a:pt x="5156" y="13191"/>
                      </a:cubicBezTo>
                      <a:cubicBezTo>
                        <a:pt x="12571" y="5146"/>
                        <a:pt x="19477" y="8635"/>
                        <a:pt x="19477" y="8635"/>
                      </a:cubicBezTo>
                      <a:close/>
                    </a:path>
                  </a:pathLst>
                </a:custGeom>
                <a:solidFill>
                  <a:srgbClr val="000000">
                    <a:alpha val="35000"/>
                  </a:srgbClr>
                </a:solidFill>
                <a:ln w="2419" cap="flat">
                  <a:noFill/>
                  <a:prstDash val="solid"/>
                  <a:miter/>
                </a:ln>
              </p:spPr>
              <p:txBody>
                <a:bodyPr rtlCol="0" anchor="ctr"/>
                <a:lstStyle/>
                <a:p>
                  <a:endParaRPr lang="en-US"/>
                </a:p>
              </p:txBody>
            </p:sp>
          </p:grpSp>
        </p:grpSp>
      </p:grpSp>
    </p:spTree>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14:presetBounceEnd="42000">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14:bounceEnd="42000">
                                          <p:cBhvr additive="base">
                                            <p:cTn id="7" dur="750" fill="hold"/>
                                            <p:tgtEl>
                                              <p:spTgt spid="37"/>
                                            </p:tgtEl>
                                            <p:attrNameLst>
                                              <p:attrName>ppt_x</p:attrName>
                                            </p:attrNameLst>
                                          </p:cBhvr>
                                          <p:tavLst>
                                            <p:tav tm="0">
                                              <p:val>
                                                <p:strVal val="1+#ppt_w/2"/>
                                              </p:val>
                                            </p:tav>
                                            <p:tav tm="100000">
                                              <p:val>
                                                <p:strVal val="#ppt_x"/>
                                              </p:val>
                                            </p:tav>
                                          </p:tavLst>
                                        </p:anim>
                                        <p:anim calcmode="lin" valueType="num" p14:bounceEnd="42000">
                                          <p:cBhvr additive="base">
                                            <p:cTn id="8" dur="75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42000">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14:bounceEnd="42000">
                                          <p:cBhvr additive="base">
                                            <p:cTn id="11" dur="750" fill="hold"/>
                                            <p:tgtEl>
                                              <p:spTgt spid="36"/>
                                            </p:tgtEl>
                                            <p:attrNameLst>
                                              <p:attrName>ppt_x</p:attrName>
                                            </p:attrNameLst>
                                          </p:cBhvr>
                                          <p:tavLst>
                                            <p:tav tm="0">
                                              <p:val>
                                                <p:strVal val="1+#ppt_w/2"/>
                                              </p:val>
                                            </p:tav>
                                            <p:tav tm="100000">
                                              <p:val>
                                                <p:strVal val="#ppt_x"/>
                                              </p:val>
                                            </p:tav>
                                          </p:tavLst>
                                        </p:anim>
                                        <p:anim calcmode="lin" valueType="num" p14:bounceEnd="42000">
                                          <p:cBhvr additive="base">
                                            <p:cTn id="12" dur="75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750" fill="hold"/>
                                            <p:tgtEl>
                                              <p:spTgt spid="37"/>
                                            </p:tgtEl>
                                            <p:attrNameLst>
                                              <p:attrName>ppt_x</p:attrName>
                                            </p:attrNameLst>
                                          </p:cBhvr>
                                          <p:tavLst>
                                            <p:tav tm="0">
                                              <p:val>
                                                <p:strVal val="1+#ppt_w/2"/>
                                              </p:val>
                                            </p:tav>
                                            <p:tav tm="100000">
                                              <p:val>
                                                <p:strVal val="#ppt_x"/>
                                              </p:val>
                                            </p:tav>
                                          </p:tavLst>
                                        </p:anim>
                                        <p:anim calcmode="lin" valueType="num">
                                          <p:cBhvr additive="base">
                                            <p:cTn id="8" dur="75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750" fill="hold"/>
                                            <p:tgtEl>
                                              <p:spTgt spid="36"/>
                                            </p:tgtEl>
                                            <p:attrNameLst>
                                              <p:attrName>ppt_x</p:attrName>
                                            </p:attrNameLst>
                                          </p:cBhvr>
                                          <p:tavLst>
                                            <p:tav tm="0">
                                              <p:val>
                                                <p:strVal val="1+#ppt_w/2"/>
                                              </p:val>
                                            </p:tav>
                                            <p:tav tm="100000">
                                              <p:val>
                                                <p:strVal val="#ppt_x"/>
                                              </p:val>
                                            </p:tav>
                                          </p:tavLst>
                                        </p:anim>
                                        <p:anim calcmode="lin" valueType="num">
                                          <p:cBhvr additive="base">
                                            <p:cTn id="12" dur="75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Google Shape;876;p39">
            <a:extLst>
              <a:ext uri="{FF2B5EF4-FFF2-40B4-BE49-F238E27FC236}">
                <a16:creationId xmlns="" xmlns:a16="http://schemas.microsoft.com/office/drawing/2014/main" id="{E7514231-152A-4D71-B7D8-1EB5A240D730}"/>
              </a:ext>
            </a:extLst>
          </p:cNvPr>
          <p:cNvSpPr txBox="1">
            <a:spLocks noGrp="1"/>
          </p:cNvSpPr>
          <p:nvPr>
            <p:ph type="title"/>
          </p:nvPr>
        </p:nvSpPr>
        <p:spPr>
          <a:xfrm>
            <a:off x="1632666" y="352816"/>
            <a:ext cx="6087968"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solidFill>
                  <a:srgbClr val="FF6600"/>
                </a:solidFill>
                <a:latin typeface="#9Slide07 IcielBaliho Script" pitchFamily="2" charset="-93"/>
              </a:rPr>
              <a:t>Nêu các phương tiện mà con người đã sử dụng trong các lĩnh vực sau:</a:t>
            </a:r>
            <a:endParaRPr b="1" dirty="0">
              <a:solidFill>
                <a:srgbClr val="FF6600"/>
              </a:solidFill>
              <a:latin typeface="#9Slide07 IcielBaliho Script" pitchFamily="2" charset="-93"/>
            </a:endParaRPr>
          </a:p>
        </p:txBody>
      </p:sp>
      <p:grpSp>
        <p:nvGrpSpPr>
          <p:cNvPr id="18" name="Group 17">
            <a:extLst>
              <a:ext uri="{FF2B5EF4-FFF2-40B4-BE49-F238E27FC236}">
                <a16:creationId xmlns="" xmlns:a16="http://schemas.microsoft.com/office/drawing/2014/main" id="{75F640C5-78C0-489A-957B-97341AD22C30}"/>
              </a:ext>
            </a:extLst>
          </p:cNvPr>
          <p:cNvGrpSpPr/>
          <p:nvPr/>
        </p:nvGrpSpPr>
        <p:grpSpPr>
          <a:xfrm>
            <a:off x="1665351" y="1361765"/>
            <a:ext cx="1404978" cy="762598"/>
            <a:chOff x="399968" y="1066201"/>
            <a:chExt cx="1404978" cy="762598"/>
          </a:xfrm>
        </p:grpSpPr>
        <p:sp>
          <p:nvSpPr>
            <p:cNvPr id="19" name="Rectangle: Rounded Corners 18">
              <a:extLst>
                <a:ext uri="{FF2B5EF4-FFF2-40B4-BE49-F238E27FC236}">
                  <a16:creationId xmlns="" xmlns:a16="http://schemas.microsoft.com/office/drawing/2014/main" id="{4CE40A5B-4589-4BFC-AF3A-0F20596131A1}"/>
                </a:ext>
              </a:extLst>
            </p:cNvPr>
            <p:cNvSpPr/>
            <p:nvPr/>
          </p:nvSpPr>
          <p:spPr>
            <a:xfrm>
              <a:off x="429370" y="1066201"/>
              <a:ext cx="1335820" cy="762598"/>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Google Shape;720;p35">
              <a:extLst>
                <a:ext uri="{FF2B5EF4-FFF2-40B4-BE49-F238E27FC236}">
                  <a16:creationId xmlns="" xmlns:a16="http://schemas.microsoft.com/office/drawing/2014/main" id="{72969FB7-8D0C-4653-81BA-0966FBA6B0E0}"/>
                </a:ext>
              </a:extLst>
            </p:cNvPr>
            <p:cNvSpPr txBox="1">
              <a:spLocks/>
            </p:cNvSpPr>
            <p:nvPr/>
          </p:nvSpPr>
          <p:spPr>
            <a:xfrm>
              <a:off x="399968" y="1207366"/>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Thông</a:t>
              </a:r>
              <a:r>
                <a:rPr lang="en-US" sz="2400" b="1" dirty="0">
                  <a:solidFill>
                    <a:srgbClr val="223572"/>
                  </a:solidFill>
                  <a:latin typeface="#9Slide07 IcielBaliho Script" pitchFamily="2" charset="-93"/>
                  <a:ea typeface="Passion One"/>
                  <a:cs typeface="Passion One"/>
                  <a:sym typeface="Passion One"/>
                </a:rPr>
                <a:t> tin </a:t>
              </a:r>
              <a:r>
                <a:rPr lang="en-US" sz="2400" b="1" dirty="0" err="1">
                  <a:solidFill>
                    <a:srgbClr val="223572"/>
                  </a:solidFill>
                  <a:latin typeface="#9Slide07 IcielBaliho Script" pitchFamily="2" charset="-93"/>
                  <a:ea typeface="Passion One"/>
                  <a:cs typeface="Passion One"/>
                  <a:sym typeface="Passion One"/>
                </a:rPr>
                <a:t>liên</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lạc</a:t>
              </a:r>
              <a:endParaRPr lang="en-US" sz="2400" b="1" dirty="0">
                <a:solidFill>
                  <a:srgbClr val="223572"/>
                </a:solidFill>
                <a:highlight>
                  <a:srgbClr val="A2F869"/>
                </a:highlight>
                <a:latin typeface="#9Slide07 IcielBaliho Script" pitchFamily="2" charset="-93"/>
                <a:ea typeface="Passion One"/>
                <a:cs typeface="Passion One"/>
                <a:sym typeface="Passion One"/>
              </a:endParaRPr>
            </a:p>
          </p:txBody>
        </p:sp>
      </p:grpSp>
      <p:grpSp>
        <p:nvGrpSpPr>
          <p:cNvPr id="21" name="Group 20">
            <a:extLst>
              <a:ext uri="{FF2B5EF4-FFF2-40B4-BE49-F238E27FC236}">
                <a16:creationId xmlns="" xmlns:a16="http://schemas.microsoft.com/office/drawing/2014/main" id="{E3A4C409-A629-461E-9457-C5536A9D68D1}"/>
              </a:ext>
            </a:extLst>
          </p:cNvPr>
          <p:cNvGrpSpPr/>
          <p:nvPr/>
        </p:nvGrpSpPr>
        <p:grpSpPr>
          <a:xfrm>
            <a:off x="6117275" y="1380237"/>
            <a:ext cx="1404978" cy="762598"/>
            <a:chOff x="399968" y="1066201"/>
            <a:chExt cx="1404978" cy="762598"/>
          </a:xfrm>
        </p:grpSpPr>
        <p:sp>
          <p:nvSpPr>
            <p:cNvPr id="22" name="Rectangle: Rounded Corners 21">
              <a:extLst>
                <a:ext uri="{FF2B5EF4-FFF2-40B4-BE49-F238E27FC236}">
                  <a16:creationId xmlns="" xmlns:a16="http://schemas.microsoft.com/office/drawing/2014/main" id="{9A401C97-907E-46F1-8714-FA40E27D5D95}"/>
                </a:ext>
              </a:extLst>
            </p:cNvPr>
            <p:cNvSpPr/>
            <p:nvPr/>
          </p:nvSpPr>
          <p:spPr>
            <a:xfrm>
              <a:off x="429370" y="1066201"/>
              <a:ext cx="1335820" cy="762598"/>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Google Shape;720;p35">
              <a:extLst>
                <a:ext uri="{FF2B5EF4-FFF2-40B4-BE49-F238E27FC236}">
                  <a16:creationId xmlns="" xmlns:a16="http://schemas.microsoft.com/office/drawing/2014/main" id="{C94737BE-0435-4415-B84A-CFE64049DAE4}"/>
                </a:ext>
              </a:extLst>
            </p:cNvPr>
            <p:cNvSpPr txBox="1">
              <a:spLocks/>
            </p:cNvSpPr>
            <p:nvPr/>
          </p:nvSpPr>
          <p:spPr>
            <a:xfrm>
              <a:off x="399968" y="1207366"/>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Sản</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xuất</a:t>
              </a:r>
              <a:endParaRPr lang="en-US" sz="2400" b="1" dirty="0">
                <a:solidFill>
                  <a:srgbClr val="223572"/>
                </a:solidFill>
                <a:highlight>
                  <a:srgbClr val="A2F869"/>
                </a:highlight>
                <a:latin typeface="#9Slide07 IcielBaliho Script" pitchFamily="2" charset="-93"/>
                <a:ea typeface="Passion One"/>
                <a:cs typeface="Passion One"/>
                <a:sym typeface="Passion One"/>
              </a:endParaRPr>
            </a:p>
          </p:txBody>
        </p:sp>
      </p:grpSp>
      <p:grpSp>
        <p:nvGrpSpPr>
          <p:cNvPr id="24" name="Group 23">
            <a:extLst>
              <a:ext uri="{FF2B5EF4-FFF2-40B4-BE49-F238E27FC236}">
                <a16:creationId xmlns="" xmlns:a16="http://schemas.microsoft.com/office/drawing/2014/main" id="{724BC2B5-429C-4F35-8C90-C438147CB2E7}"/>
              </a:ext>
            </a:extLst>
          </p:cNvPr>
          <p:cNvGrpSpPr/>
          <p:nvPr/>
        </p:nvGrpSpPr>
        <p:grpSpPr>
          <a:xfrm>
            <a:off x="1606601" y="3135146"/>
            <a:ext cx="1404978" cy="762598"/>
            <a:chOff x="399968" y="1066201"/>
            <a:chExt cx="1404978" cy="762598"/>
          </a:xfrm>
        </p:grpSpPr>
        <p:sp>
          <p:nvSpPr>
            <p:cNvPr id="25" name="Rectangle: Rounded Corners 24">
              <a:extLst>
                <a:ext uri="{FF2B5EF4-FFF2-40B4-BE49-F238E27FC236}">
                  <a16:creationId xmlns="" xmlns:a16="http://schemas.microsoft.com/office/drawing/2014/main" id="{1E47628B-9C28-49B4-9946-940A4DAFF12D}"/>
                </a:ext>
              </a:extLst>
            </p:cNvPr>
            <p:cNvSpPr/>
            <p:nvPr/>
          </p:nvSpPr>
          <p:spPr>
            <a:xfrm>
              <a:off x="429370" y="1066201"/>
              <a:ext cx="1335820" cy="762598"/>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Google Shape;720;p35">
              <a:extLst>
                <a:ext uri="{FF2B5EF4-FFF2-40B4-BE49-F238E27FC236}">
                  <a16:creationId xmlns="" xmlns:a16="http://schemas.microsoft.com/office/drawing/2014/main" id="{2B0CCBEF-ED08-4780-9303-EC309B4028DE}"/>
                </a:ext>
              </a:extLst>
            </p:cNvPr>
            <p:cNvSpPr txBox="1">
              <a:spLocks/>
            </p:cNvSpPr>
            <p:nvPr/>
          </p:nvSpPr>
          <p:spPr>
            <a:xfrm>
              <a:off x="399968" y="1207366"/>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solidFill>
                    <a:srgbClr val="223572"/>
                  </a:solidFill>
                  <a:latin typeface="#9Slide07 IcielBaliho Script" pitchFamily="2" charset="-93"/>
                  <a:ea typeface="Passion One"/>
                  <a:cs typeface="Passion One"/>
                  <a:sym typeface="Passion One"/>
                </a:rPr>
                <a:t>Giao </a:t>
              </a:r>
              <a:r>
                <a:rPr lang="en-US" sz="2400" b="1" dirty="0" err="1">
                  <a:solidFill>
                    <a:srgbClr val="223572"/>
                  </a:solidFill>
                  <a:latin typeface="#9Slide07 IcielBaliho Script" pitchFamily="2" charset="-93"/>
                  <a:ea typeface="Passion One"/>
                  <a:cs typeface="Passion One"/>
                  <a:sym typeface="Passion One"/>
                </a:rPr>
                <a:t>thông</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vận</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tải</a:t>
              </a:r>
              <a:endParaRPr lang="en-US" sz="2400" b="1" dirty="0">
                <a:solidFill>
                  <a:srgbClr val="223572"/>
                </a:solidFill>
                <a:highlight>
                  <a:srgbClr val="A2F869"/>
                </a:highlight>
                <a:latin typeface="#9Slide07 IcielBaliho Script" pitchFamily="2" charset="-93"/>
                <a:ea typeface="Passion One"/>
                <a:cs typeface="Passion One"/>
                <a:sym typeface="Passion One"/>
              </a:endParaRPr>
            </a:p>
          </p:txBody>
        </p:sp>
      </p:grpSp>
      <p:grpSp>
        <p:nvGrpSpPr>
          <p:cNvPr id="27" name="Group 26">
            <a:extLst>
              <a:ext uri="{FF2B5EF4-FFF2-40B4-BE49-F238E27FC236}">
                <a16:creationId xmlns="" xmlns:a16="http://schemas.microsoft.com/office/drawing/2014/main" id="{715A85B3-DA3C-44CC-A764-CD4DE9477BD3}"/>
              </a:ext>
            </a:extLst>
          </p:cNvPr>
          <p:cNvGrpSpPr/>
          <p:nvPr/>
        </p:nvGrpSpPr>
        <p:grpSpPr>
          <a:xfrm>
            <a:off x="6197075" y="3162856"/>
            <a:ext cx="1404978" cy="762598"/>
            <a:chOff x="399968" y="1066201"/>
            <a:chExt cx="1404978" cy="762598"/>
          </a:xfrm>
        </p:grpSpPr>
        <p:sp>
          <p:nvSpPr>
            <p:cNvPr id="28" name="Rectangle: Rounded Corners 27">
              <a:extLst>
                <a:ext uri="{FF2B5EF4-FFF2-40B4-BE49-F238E27FC236}">
                  <a16:creationId xmlns="" xmlns:a16="http://schemas.microsoft.com/office/drawing/2014/main" id="{C0FD1166-F9D8-4991-A953-F31B46396209}"/>
                </a:ext>
              </a:extLst>
            </p:cNvPr>
            <p:cNvSpPr/>
            <p:nvPr/>
          </p:nvSpPr>
          <p:spPr>
            <a:xfrm>
              <a:off x="429370" y="1066201"/>
              <a:ext cx="1335820" cy="762598"/>
            </a:xfrm>
            <a:prstGeom prst="roundRect">
              <a:avLst>
                <a:gd name="adj" fmla="val 243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Google Shape;720;p35">
              <a:extLst>
                <a:ext uri="{FF2B5EF4-FFF2-40B4-BE49-F238E27FC236}">
                  <a16:creationId xmlns="" xmlns:a16="http://schemas.microsoft.com/office/drawing/2014/main" id="{777BC2D1-CA04-4E49-88A9-BCB3BBCB515D}"/>
                </a:ext>
              </a:extLst>
            </p:cNvPr>
            <p:cNvSpPr txBox="1">
              <a:spLocks/>
            </p:cNvSpPr>
            <p:nvPr/>
          </p:nvSpPr>
          <p:spPr>
            <a:xfrm>
              <a:off x="399968" y="1207366"/>
              <a:ext cx="1404978" cy="365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err="1">
                  <a:solidFill>
                    <a:srgbClr val="223572"/>
                  </a:solidFill>
                  <a:latin typeface="#9Slide07 IcielBaliho Script" pitchFamily="2" charset="-93"/>
                  <a:ea typeface="Passion One"/>
                  <a:cs typeface="Passion One"/>
                  <a:sym typeface="Passion One"/>
                </a:rPr>
                <a:t>Đun</a:t>
              </a:r>
              <a:r>
                <a:rPr lang="en-US" sz="2400" b="1" dirty="0">
                  <a:solidFill>
                    <a:srgbClr val="223572"/>
                  </a:solidFill>
                  <a:latin typeface="#9Slide07 IcielBaliho Script" pitchFamily="2" charset="-93"/>
                  <a:ea typeface="Passion One"/>
                  <a:cs typeface="Passion One"/>
                  <a:sym typeface="Passion One"/>
                </a:rPr>
                <a:t> </a:t>
              </a:r>
              <a:r>
                <a:rPr lang="en-US" sz="2400" b="1" dirty="0" err="1">
                  <a:solidFill>
                    <a:srgbClr val="223572"/>
                  </a:solidFill>
                  <a:latin typeface="#9Slide07 IcielBaliho Script" pitchFamily="2" charset="-93"/>
                  <a:ea typeface="Passion One"/>
                  <a:cs typeface="Passion One"/>
                  <a:sym typeface="Passion One"/>
                </a:rPr>
                <a:t>nấu</a:t>
              </a:r>
              <a:endParaRPr lang="en-US" sz="2400" b="1" dirty="0">
                <a:solidFill>
                  <a:srgbClr val="223572"/>
                </a:solidFill>
                <a:latin typeface="#9Slide07 IcielBaliho Script" pitchFamily="2" charset="-93"/>
                <a:ea typeface="Passion One"/>
                <a:cs typeface="Passion One"/>
                <a:sym typeface="Passion One"/>
              </a:endParaRPr>
            </a:p>
          </p:txBody>
        </p:sp>
      </p:grpSp>
      <p:sp>
        <p:nvSpPr>
          <p:cNvPr id="31" name="TextBox 30">
            <a:extLst>
              <a:ext uri="{FF2B5EF4-FFF2-40B4-BE49-F238E27FC236}">
                <a16:creationId xmlns="" xmlns:a16="http://schemas.microsoft.com/office/drawing/2014/main" id="{BDE8E752-4734-4762-94A9-E1CE0ABE0516}"/>
              </a:ext>
            </a:extLst>
          </p:cNvPr>
          <p:cNvSpPr txBox="1"/>
          <p:nvPr/>
        </p:nvSpPr>
        <p:spPr>
          <a:xfrm>
            <a:off x="480290" y="1126837"/>
            <a:ext cx="775855" cy="369332"/>
          </a:xfrm>
          <a:prstGeom prst="rect">
            <a:avLst/>
          </a:prstGeom>
          <a:noFill/>
        </p:spPr>
        <p:txBody>
          <a:bodyPr wrap="square" rtlCol="0">
            <a:spAutoFit/>
          </a:bodyPr>
          <a:lstStyle/>
          <a:p>
            <a:pPr algn="ctr"/>
            <a:r>
              <a:rPr lang="en-US" sz="1800" b="1" dirty="0">
                <a:solidFill>
                  <a:srgbClr val="FF6600"/>
                </a:solidFill>
                <a:highlight>
                  <a:srgbClr val="000080"/>
                </a:highlight>
                <a:latin typeface="#9Slide03 Arima Madurai Black" panose="00000A00000000000000" pitchFamily="2" charset="-93"/>
                <a:cs typeface="#9Slide03 Arima Madurai Black" panose="00000A00000000000000" pitchFamily="2" charset="-93"/>
              </a:rPr>
              <a:t>XƯA</a:t>
            </a:r>
          </a:p>
        </p:txBody>
      </p:sp>
      <p:sp>
        <p:nvSpPr>
          <p:cNvPr id="32" name="TextBox 31">
            <a:extLst>
              <a:ext uri="{FF2B5EF4-FFF2-40B4-BE49-F238E27FC236}">
                <a16:creationId xmlns="" xmlns:a16="http://schemas.microsoft.com/office/drawing/2014/main" id="{55953218-E8AC-48FE-8871-033CA5F9D980}"/>
              </a:ext>
            </a:extLst>
          </p:cNvPr>
          <p:cNvSpPr txBox="1"/>
          <p:nvPr/>
        </p:nvSpPr>
        <p:spPr>
          <a:xfrm>
            <a:off x="3500580" y="1145311"/>
            <a:ext cx="775855" cy="369332"/>
          </a:xfrm>
          <a:prstGeom prst="rect">
            <a:avLst/>
          </a:prstGeom>
          <a:noFill/>
        </p:spPr>
        <p:txBody>
          <a:bodyPr wrap="square" rtlCol="0">
            <a:spAutoFit/>
          </a:bodyPr>
          <a:lstStyle/>
          <a:p>
            <a:pPr algn="ctr"/>
            <a:r>
              <a:rPr lang="en-US" sz="1800" b="1" dirty="0">
                <a:solidFill>
                  <a:srgbClr val="FF6600"/>
                </a:solidFill>
                <a:highlight>
                  <a:srgbClr val="000080"/>
                </a:highlight>
                <a:latin typeface="#9Slide03 Arima Madurai Black" panose="00000A00000000000000" pitchFamily="2" charset="-93"/>
                <a:cs typeface="#9Slide03 Arima Madurai Black" panose="00000A00000000000000" pitchFamily="2" charset="-93"/>
              </a:rPr>
              <a:t>NAY</a:t>
            </a:r>
          </a:p>
        </p:txBody>
      </p:sp>
      <p:sp>
        <p:nvSpPr>
          <p:cNvPr id="33" name="TextBox 32">
            <a:extLst>
              <a:ext uri="{FF2B5EF4-FFF2-40B4-BE49-F238E27FC236}">
                <a16:creationId xmlns="" xmlns:a16="http://schemas.microsoft.com/office/drawing/2014/main" id="{6A160371-D0BC-4D98-AE1E-7C82E2819579}"/>
              </a:ext>
            </a:extLst>
          </p:cNvPr>
          <p:cNvSpPr txBox="1"/>
          <p:nvPr/>
        </p:nvSpPr>
        <p:spPr>
          <a:xfrm>
            <a:off x="4853708" y="1159164"/>
            <a:ext cx="775855" cy="369332"/>
          </a:xfrm>
          <a:prstGeom prst="rect">
            <a:avLst/>
          </a:prstGeom>
          <a:noFill/>
        </p:spPr>
        <p:txBody>
          <a:bodyPr wrap="square" rtlCol="0">
            <a:spAutoFit/>
          </a:bodyPr>
          <a:lstStyle/>
          <a:p>
            <a:pPr algn="ctr"/>
            <a:r>
              <a:rPr lang="en-US" sz="1800" b="1" dirty="0">
                <a:solidFill>
                  <a:srgbClr val="FF6600"/>
                </a:solidFill>
                <a:highlight>
                  <a:srgbClr val="000080"/>
                </a:highlight>
                <a:latin typeface="#9Slide03 Arima Madurai Black" panose="00000A00000000000000" pitchFamily="2" charset="-93"/>
                <a:cs typeface="#9Slide03 Arima Madurai Black" panose="00000A00000000000000" pitchFamily="2" charset="-93"/>
              </a:rPr>
              <a:t>XƯA</a:t>
            </a:r>
          </a:p>
        </p:txBody>
      </p:sp>
      <p:sp>
        <p:nvSpPr>
          <p:cNvPr id="34" name="TextBox 33">
            <a:extLst>
              <a:ext uri="{FF2B5EF4-FFF2-40B4-BE49-F238E27FC236}">
                <a16:creationId xmlns="" xmlns:a16="http://schemas.microsoft.com/office/drawing/2014/main" id="{D2108392-E2D3-4434-B1CC-2C1A594EAF63}"/>
              </a:ext>
            </a:extLst>
          </p:cNvPr>
          <p:cNvSpPr txBox="1"/>
          <p:nvPr/>
        </p:nvSpPr>
        <p:spPr>
          <a:xfrm>
            <a:off x="7873998" y="1177638"/>
            <a:ext cx="775855" cy="369332"/>
          </a:xfrm>
          <a:prstGeom prst="rect">
            <a:avLst/>
          </a:prstGeom>
          <a:noFill/>
        </p:spPr>
        <p:txBody>
          <a:bodyPr wrap="square" rtlCol="0">
            <a:spAutoFit/>
          </a:bodyPr>
          <a:lstStyle/>
          <a:p>
            <a:pPr algn="ctr"/>
            <a:r>
              <a:rPr lang="en-US" sz="1800" b="1" dirty="0">
                <a:solidFill>
                  <a:srgbClr val="FF6600"/>
                </a:solidFill>
                <a:highlight>
                  <a:srgbClr val="000080"/>
                </a:highlight>
                <a:latin typeface="#9Slide03 Arima Madurai Black" panose="00000A00000000000000" pitchFamily="2" charset="-93"/>
                <a:cs typeface="#9Slide03 Arima Madurai Black" panose="00000A00000000000000" pitchFamily="2" charset="-93"/>
              </a:rPr>
              <a:t>NAY</a:t>
            </a:r>
          </a:p>
        </p:txBody>
      </p:sp>
      <p:sp>
        <p:nvSpPr>
          <p:cNvPr id="35" name="TextBox 34">
            <a:extLst>
              <a:ext uri="{FF2B5EF4-FFF2-40B4-BE49-F238E27FC236}">
                <a16:creationId xmlns="" xmlns:a16="http://schemas.microsoft.com/office/drawing/2014/main" id="{C610C841-3B53-482A-93F3-F06AC921E1C8}"/>
              </a:ext>
            </a:extLst>
          </p:cNvPr>
          <p:cNvSpPr txBox="1"/>
          <p:nvPr/>
        </p:nvSpPr>
        <p:spPr>
          <a:xfrm>
            <a:off x="475672" y="3200400"/>
            <a:ext cx="775855" cy="369332"/>
          </a:xfrm>
          <a:prstGeom prst="rect">
            <a:avLst/>
          </a:prstGeom>
          <a:noFill/>
        </p:spPr>
        <p:txBody>
          <a:bodyPr wrap="square" rtlCol="0">
            <a:spAutoFit/>
          </a:bodyPr>
          <a:lstStyle/>
          <a:p>
            <a:pPr algn="ctr"/>
            <a:r>
              <a:rPr lang="en-US" sz="1800" b="1" dirty="0">
                <a:solidFill>
                  <a:srgbClr val="FF6600"/>
                </a:solidFill>
                <a:highlight>
                  <a:srgbClr val="000080"/>
                </a:highlight>
                <a:latin typeface="#9Slide03 Arima Madurai Black" panose="00000A00000000000000" pitchFamily="2" charset="-93"/>
                <a:cs typeface="#9Slide03 Arima Madurai Black" panose="00000A00000000000000" pitchFamily="2" charset="-93"/>
              </a:rPr>
              <a:t>XƯA</a:t>
            </a:r>
          </a:p>
        </p:txBody>
      </p:sp>
      <p:sp>
        <p:nvSpPr>
          <p:cNvPr id="36" name="TextBox 35">
            <a:extLst>
              <a:ext uri="{FF2B5EF4-FFF2-40B4-BE49-F238E27FC236}">
                <a16:creationId xmlns="" xmlns:a16="http://schemas.microsoft.com/office/drawing/2014/main" id="{2D2A490D-6380-406F-B2F5-157496AA9698}"/>
              </a:ext>
            </a:extLst>
          </p:cNvPr>
          <p:cNvSpPr txBox="1"/>
          <p:nvPr/>
        </p:nvSpPr>
        <p:spPr>
          <a:xfrm>
            <a:off x="3495962" y="3218874"/>
            <a:ext cx="775855" cy="369332"/>
          </a:xfrm>
          <a:prstGeom prst="rect">
            <a:avLst/>
          </a:prstGeom>
          <a:noFill/>
        </p:spPr>
        <p:txBody>
          <a:bodyPr wrap="square" rtlCol="0">
            <a:spAutoFit/>
          </a:bodyPr>
          <a:lstStyle/>
          <a:p>
            <a:pPr algn="ctr"/>
            <a:r>
              <a:rPr lang="en-US" sz="1800" b="1" dirty="0">
                <a:solidFill>
                  <a:srgbClr val="FF6600"/>
                </a:solidFill>
                <a:highlight>
                  <a:srgbClr val="000080"/>
                </a:highlight>
                <a:latin typeface="#9Slide03 Arima Madurai Black" panose="00000A00000000000000" pitchFamily="2" charset="-93"/>
                <a:cs typeface="#9Slide03 Arima Madurai Black" panose="00000A00000000000000" pitchFamily="2" charset="-93"/>
              </a:rPr>
              <a:t>NAY</a:t>
            </a:r>
          </a:p>
        </p:txBody>
      </p:sp>
      <p:sp>
        <p:nvSpPr>
          <p:cNvPr id="37" name="TextBox 36">
            <a:extLst>
              <a:ext uri="{FF2B5EF4-FFF2-40B4-BE49-F238E27FC236}">
                <a16:creationId xmlns="" xmlns:a16="http://schemas.microsoft.com/office/drawing/2014/main" id="{41647954-5B3F-497D-9725-B50445C2DE63}"/>
              </a:ext>
            </a:extLst>
          </p:cNvPr>
          <p:cNvSpPr txBox="1"/>
          <p:nvPr/>
        </p:nvSpPr>
        <p:spPr>
          <a:xfrm>
            <a:off x="4955308" y="3246582"/>
            <a:ext cx="775855" cy="369332"/>
          </a:xfrm>
          <a:prstGeom prst="rect">
            <a:avLst/>
          </a:prstGeom>
          <a:noFill/>
        </p:spPr>
        <p:txBody>
          <a:bodyPr wrap="square" rtlCol="0">
            <a:spAutoFit/>
          </a:bodyPr>
          <a:lstStyle/>
          <a:p>
            <a:pPr algn="ctr"/>
            <a:r>
              <a:rPr lang="en-US" sz="1800" b="1" dirty="0">
                <a:solidFill>
                  <a:srgbClr val="FF6600"/>
                </a:solidFill>
                <a:highlight>
                  <a:srgbClr val="000080"/>
                </a:highlight>
                <a:latin typeface="#9Slide03 Arima Madurai Black" panose="00000A00000000000000" pitchFamily="2" charset="-93"/>
                <a:cs typeface="#9Slide03 Arima Madurai Black" panose="00000A00000000000000" pitchFamily="2" charset="-93"/>
              </a:rPr>
              <a:t>XƯA</a:t>
            </a:r>
          </a:p>
        </p:txBody>
      </p:sp>
      <p:sp>
        <p:nvSpPr>
          <p:cNvPr id="38" name="TextBox 37">
            <a:extLst>
              <a:ext uri="{FF2B5EF4-FFF2-40B4-BE49-F238E27FC236}">
                <a16:creationId xmlns="" xmlns:a16="http://schemas.microsoft.com/office/drawing/2014/main" id="{55CC3412-5D8F-4F48-857D-02B3B382D260}"/>
              </a:ext>
            </a:extLst>
          </p:cNvPr>
          <p:cNvSpPr txBox="1"/>
          <p:nvPr/>
        </p:nvSpPr>
        <p:spPr>
          <a:xfrm>
            <a:off x="7975598" y="3265056"/>
            <a:ext cx="775855" cy="369332"/>
          </a:xfrm>
          <a:prstGeom prst="rect">
            <a:avLst/>
          </a:prstGeom>
          <a:noFill/>
        </p:spPr>
        <p:txBody>
          <a:bodyPr wrap="square" rtlCol="0">
            <a:spAutoFit/>
          </a:bodyPr>
          <a:lstStyle/>
          <a:p>
            <a:pPr algn="ctr"/>
            <a:r>
              <a:rPr lang="en-US" sz="1800" b="1" dirty="0">
                <a:solidFill>
                  <a:srgbClr val="FF6600"/>
                </a:solidFill>
                <a:highlight>
                  <a:srgbClr val="000080"/>
                </a:highlight>
                <a:latin typeface="#9Slide03 Arima Madurai Black" panose="00000A00000000000000" pitchFamily="2" charset="-93"/>
                <a:cs typeface="#9Slide03 Arima Madurai Black" panose="00000A00000000000000" pitchFamily="2" charset="-93"/>
              </a:rPr>
              <a:t>NAY</a:t>
            </a:r>
          </a:p>
        </p:txBody>
      </p:sp>
      <p:grpSp>
        <p:nvGrpSpPr>
          <p:cNvPr id="41" name="Group 40">
            <a:extLst>
              <a:ext uri="{FF2B5EF4-FFF2-40B4-BE49-F238E27FC236}">
                <a16:creationId xmlns="" xmlns:a16="http://schemas.microsoft.com/office/drawing/2014/main" id="{AA9EAAA4-D196-4DA2-BFBF-019491592C19}"/>
              </a:ext>
            </a:extLst>
          </p:cNvPr>
          <p:cNvGrpSpPr/>
          <p:nvPr/>
        </p:nvGrpSpPr>
        <p:grpSpPr>
          <a:xfrm>
            <a:off x="240146" y="1497381"/>
            <a:ext cx="1293091" cy="1304891"/>
            <a:chOff x="240146" y="1497381"/>
            <a:chExt cx="1293091" cy="1304891"/>
          </a:xfrm>
        </p:grpSpPr>
        <p:sp>
          <p:nvSpPr>
            <p:cNvPr id="40" name="Google Shape;167;p22">
              <a:extLst>
                <a:ext uri="{FF2B5EF4-FFF2-40B4-BE49-F238E27FC236}">
                  <a16:creationId xmlns="" xmlns:a16="http://schemas.microsoft.com/office/drawing/2014/main" id="{76E55979-8A8C-49C3-BB68-BC6FA038FD25}"/>
                </a:ext>
              </a:extLst>
            </p:cNvPr>
            <p:cNvSpPr/>
            <p:nvPr/>
          </p:nvSpPr>
          <p:spPr>
            <a:xfrm>
              <a:off x="240146" y="1497381"/>
              <a:ext cx="1293091" cy="1304891"/>
            </a:xfrm>
            <a:custGeom>
              <a:avLst/>
              <a:gdLst/>
              <a:ahLst/>
              <a:cxnLst/>
              <a:rect l="0" t="0" r="0" b="0"/>
              <a:pathLst>
                <a:path w="73112" h="68207" extrusionOk="0">
                  <a:moveTo>
                    <a:pt x="46809" y="1210"/>
                  </a:moveTo>
                  <a:lnTo>
                    <a:pt x="46886" y="1227"/>
                  </a:lnTo>
                  <a:lnTo>
                    <a:pt x="46886" y="1227"/>
                  </a:lnTo>
                  <a:lnTo>
                    <a:pt x="46866" y="1215"/>
                  </a:lnTo>
                  <a:lnTo>
                    <a:pt x="46809" y="1210"/>
                  </a:lnTo>
                  <a:close/>
                  <a:moveTo>
                    <a:pt x="35754" y="1982"/>
                  </a:moveTo>
                  <a:lnTo>
                    <a:pt x="36320" y="2170"/>
                  </a:lnTo>
                  <a:lnTo>
                    <a:pt x="36037" y="2170"/>
                  </a:lnTo>
                  <a:lnTo>
                    <a:pt x="35660" y="2076"/>
                  </a:lnTo>
                  <a:lnTo>
                    <a:pt x="35754" y="1982"/>
                  </a:lnTo>
                  <a:close/>
                  <a:moveTo>
                    <a:pt x="42641" y="1321"/>
                  </a:moveTo>
                  <a:lnTo>
                    <a:pt x="44622" y="1510"/>
                  </a:lnTo>
                  <a:lnTo>
                    <a:pt x="46603" y="1793"/>
                  </a:lnTo>
                  <a:lnTo>
                    <a:pt x="46226" y="1793"/>
                  </a:lnTo>
                  <a:lnTo>
                    <a:pt x="46320" y="1982"/>
                  </a:lnTo>
                  <a:lnTo>
                    <a:pt x="45660" y="1793"/>
                  </a:lnTo>
                  <a:lnTo>
                    <a:pt x="44905" y="1699"/>
                  </a:lnTo>
                  <a:lnTo>
                    <a:pt x="44905" y="1699"/>
                  </a:lnTo>
                  <a:lnTo>
                    <a:pt x="45188" y="2076"/>
                  </a:lnTo>
                  <a:lnTo>
                    <a:pt x="45282" y="2265"/>
                  </a:lnTo>
                  <a:lnTo>
                    <a:pt x="45094" y="2265"/>
                  </a:lnTo>
                  <a:lnTo>
                    <a:pt x="44716" y="2170"/>
                  </a:lnTo>
                  <a:lnTo>
                    <a:pt x="43773" y="1793"/>
                  </a:lnTo>
                  <a:lnTo>
                    <a:pt x="42641" y="1321"/>
                  </a:lnTo>
                  <a:close/>
                  <a:moveTo>
                    <a:pt x="34622" y="5095"/>
                  </a:moveTo>
                  <a:lnTo>
                    <a:pt x="34169" y="5151"/>
                  </a:lnTo>
                  <a:lnTo>
                    <a:pt x="34169" y="5151"/>
                  </a:lnTo>
                  <a:lnTo>
                    <a:pt x="34056" y="5189"/>
                  </a:lnTo>
                  <a:lnTo>
                    <a:pt x="34622" y="5095"/>
                  </a:lnTo>
                  <a:close/>
                  <a:moveTo>
                    <a:pt x="58490" y="6793"/>
                  </a:moveTo>
                  <a:lnTo>
                    <a:pt x="59056" y="7453"/>
                  </a:lnTo>
                  <a:lnTo>
                    <a:pt x="59087" y="7476"/>
                  </a:lnTo>
                  <a:lnTo>
                    <a:pt x="58490" y="6793"/>
                  </a:lnTo>
                  <a:close/>
                  <a:moveTo>
                    <a:pt x="56697" y="7736"/>
                  </a:moveTo>
                  <a:lnTo>
                    <a:pt x="57358" y="8113"/>
                  </a:lnTo>
                  <a:lnTo>
                    <a:pt x="57075" y="8113"/>
                  </a:lnTo>
                  <a:lnTo>
                    <a:pt x="56697" y="7736"/>
                  </a:lnTo>
                  <a:close/>
                  <a:moveTo>
                    <a:pt x="59810" y="8679"/>
                  </a:moveTo>
                  <a:lnTo>
                    <a:pt x="60087" y="8956"/>
                  </a:lnTo>
                  <a:lnTo>
                    <a:pt x="59905" y="8774"/>
                  </a:lnTo>
                  <a:lnTo>
                    <a:pt x="59810" y="8679"/>
                  </a:lnTo>
                  <a:close/>
                  <a:moveTo>
                    <a:pt x="57546" y="8019"/>
                  </a:moveTo>
                  <a:lnTo>
                    <a:pt x="58395" y="8774"/>
                  </a:lnTo>
                  <a:lnTo>
                    <a:pt x="59339" y="9434"/>
                  </a:lnTo>
                  <a:lnTo>
                    <a:pt x="58490" y="8868"/>
                  </a:lnTo>
                  <a:lnTo>
                    <a:pt x="57735" y="8208"/>
                  </a:lnTo>
                  <a:lnTo>
                    <a:pt x="57546" y="8019"/>
                  </a:lnTo>
                  <a:close/>
                  <a:moveTo>
                    <a:pt x="60282" y="9246"/>
                  </a:moveTo>
                  <a:lnTo>
                    <a:pt x="60565" y="9812"/>
                  </a:lnTo>
                  <a:lnTo>
                    <a:pt x="60282" y="9529"/>
                  </a:lnTo>
                  <a:lnTo>
                    <a:pt x="60282" y="9340"/>
                  </a:lnTo>
                  <a:lnTo>
                    <a:pt x="60282" y="9246"/>
                  </a:lnTo>
                  <a:close/>
                  <a:moveTo>
                    <a:pt x="59999" y="8396"/>
                  </a:moveTo>
                  <a:lnTo>
                    <a:pt x="60659" y="8774"/>
                  </a:lnTo>
                  <a:lnTo>
                    <a:pt x="61131" y="9340"/>
                  </a:lnTo>
                  <a:lnTo>
                    <a:pt x="61603" y="9906"/>
                  </a:lnTo>
                  <a:lnTo>
                    <a:pt x="61886" y="10566"/>
                  </a:lnTo>
                  <a:lnTo>
                    <a:pt x="60942" y="9434"/>
                  </a:lnTo>
                  <a:lnTo>
                    <a:pt x="61320" y="10095"/>
                  </a:lnTo>
                  <a:lnTo>
                    <a:pt x="59999" y="8396"/>
                  </a:lnTo>
                  <a:close/>
                  <a:moveTo>
                    <a:pt x="63773" y="11132"/>
                  </a:moveTo>
                  <a:lnTo>
                    <a:pt x="64537" y="12278"/>
                  </a:lnTo>
                  <a:lnTo>
                    <a:pt x="64622" y="12359"/>
                  </a:lnTo>
                  <a:lnTo>
                    <a:pt x="63773" y="11132"/>
                  </a:lnTo>
                  <a:close/>
                  <a:moveTo>
                    <a:pt x="65093" y="14528"/>
                  </a:moveTo>
                  <a:lnTo>
                    <a:pt x="65376" y="15189"/>
                  </a:lnTo>
                  <a:lnTo>
                    <a:pt x="65659" y="15755"/>
                  </a:lnTo>
                  <a:lnTo>
                    <a:pt x="66037" y="16981"/>
                  </a:lnTo>
                  <a:lnTo>
                    <a:pt x="65659" y="16321"/>
                  </a:lnTo>
                  <a:lnTo>
                    <a:pt x="65282" y="15377"/>
                  </a:lnTo>
                  <a:lnTo>
                    <a:pt x="65093" y="14528"/>
                  </a:lnTo>
                  <a:close/>
                  <a:moveTo>
                    <a:pt x="65093" y="16321"/>
                  </a:moveTo>
                  <a:lnTo>
                    <a:pt x="65565" y="16698"/>
                  </a:lnTo>
                  <a:lnTo>
                    <a:pt x="65942" y="17076"/>
                  </a:lnTo>
                  <a:lnTo>
                    <a:pt x="66320" y="17547"/>
                  </a:lnTo>
                  <a:lnTo>
                    <a:pt x="66414" y="17830"/>
                  </a:lnTo>
                  <a:lnTo>
                    <a:pt x="66508" y="18113"/>
                  </a:lnTo>
                  <a:lnTo>
                    <a:pt x="65848" y="17170"/>
                  </a:lnTo>
                  <a:lnTo>
                    <a:pt x="65093" y="16321"/>
                  </a:lnTo>
                  <a:close/>
                  <a:moveTo>
                    <a:pt x="72074" y="36226"/>
                  </a:moveTo>
                  <a:lnTo>
                    <a:pt x="71791" y="37547"/>
                  </a:lnTo>
                  <a:lnTo>
                    <a:pt x="71603" y="38773"/>
                  </a:lnTo>
                  <a:lnTo>
                    <a:pt x="71320" y="40000"/>
                  </a:lnTo>
                  <a:lnTo>
                    <a:pt x="70754" y="41509"/>
                  </a:lnTo>
                  <a:lnTo>
                    <a:pt x="70942" y="40283"/>
                  </a:lnTo>
                  <a:lnTo>
                    <a:pt x="71225" y="38962"/>
                  </a:lnTo>
                  <a:lnTo>
                    <a:pt x="72074" y="36226"/>
                  </a:lnTo>
                  <a:close/>
                  <a:moveTo>
                    <a:pt x="69150" y="44433"/>
                  </a:moveTo>
                  <a:lnTo>
                    <a:pt x="68867" y="44905"/>
                  </a:lnTo>
                  <a:lnTo>
                    <a:pt x="68584" y="45377"/>
                  </a:lnTo>
                  <a:lnTo>
                    <a:pt x="68206" y="45754"/>
                  </a:lnTo>
                  <a:lnTo>
                    <a:pt x="67923" y="46132"/>
                  </a:lnTo>
                  <a:lnTo>
                    <a:pt x="68112" y="45754"/>
                  </a:lnTo>
                  <a:lnTo>
                    <a:pt x="68678" y="45188"/>
                  </a:lnTo>
                  <a:lnTo>
                    <a:pt x="69150" y="44433"/>
                  </a:lnTo>
                  <a:close/>
                  <a:moveTo>
                    <a:pt x="67357" y="47830"/>
                  </a:moveTo>
                  <a:lnTo>
                    <a:pt x="66886" y="48584"/>
                  </a:lnTo>
                  <a:lnTo>
                    <a:pt x="66508" y="48867"/>
                  </a:lnTo>
                  <a:lnTo>
                    <a:pt x="66414" y="48867"/>
                  </a:lnTo>
                  <a:lnTo>
                    <a:pt x="66414" y="48773"/>
                  </a:lnTo>
                  <a:lnTo>
                    <a:pt x="66886" y="48301"/>
                  </a:lnTo>
                  <a:lnTo>
                    <a:pt x="67357" y="47830"/>
                  </a:lnTo>
                  <a:close/>
                  <a:moveTo>
                    <a:pt x="65093" y="48396"/>
                  </a:moveTo>
                  <a:lnTo>
                    <a:pt x="65376" y="48490"/>
                  </a:lnTo>
                  <a:lnTo>
                    <a:pt x="64905" y="49056"/>
                  </a:lnTo>
                  <a:lnTo>
                    <a:pt x="64622" y="49528"/>
                  </a:lnTo>
                  <a:lnTo>
                    <a:pt x="64244" y="49811"/>
                  </a:lnTo>
                  <a:lnTo>
                    <a:pt x="64244" y="49905"/>
                  </a:lnTo>
                  <a:lnTo>
                    <a:pt x="64056" y="49905"/>
                  </a:lnTo>
                  <a:lnTo>
                    <a:pt x="64056" y="49811"/>
                  </a:lnTo>
                  <a:lnTo>
                    <a:pt x="64433" y="49150"/>
                  </a:lnTo>
                  <a:lnTo>
                    <a:pt x="64622" y="48867"/>
                  </a:lnTo>
                  <a:lnTo>
                    <a:pt x="64905" y="48584"/>
                  </a:lnTo>
                  <a:lnTo>
                    <a:pt x="65093" y="48396"/>
                  </a:lnTo>
                  <a:close/>
                  <a:moveTo>
                    <a:pt x="6981" y="52452"/>
                  </a:moveTo>
                  <a:lnTo>
                    <a:pt x="7170" y="53112"/>
                  </a:lnTo>
                  <a:lnTo>
                    <a:pt x="7075" y="53018"/>
                  </a:lnTo>
                  <a:lnTo>
                    <a:pt x="6981" y="52641"/>
                  </a:lnTo>
                  <a:lnTo>
                    <a:pt x="6981" y="52452"/>
                  </a:lnTo>
                  <a:close/>
                  <a:moveTo>
                    <a:pt x="7736" y="54339"/>
                  </a:moveTo>
                  <a:lnTo>
                    <a:pt x="7641" y="54433"/>
                  </a:lnTo>
                  <a:lnTo>
                    <a:pt x="7641" y="54339"/>
                  </a:lnTo>
                  <a:close/>
                  <a:moveTo>
                    <a:pt x="61225" y="55094"/>
                  </a:moveTo>
                  <a:lnTo>
                    <a:pt x="61037" y="55377"/>
                  </a:lnTo>
                  <a:lnTo>
                    <a:pt x="60754" y="55471"/>
                  </a:lnTo>
                  <a:lnTo>
                    <a:pt x="60754" y="55471"/>
                  </a:lnTo>
                  <a:lnTo>
                    <a:pt x="60942" y="55282"/>
                  </a:lnTo>
                  <a:lnTo>
                    <a:pt x="61225" y="55094"/>
                  </a:lnTo>
                  <a:close/>
                  <a:moveTo>
                    <a:pt x="6132" y="53867"/>
                  </a:moveTo>
                  <a:lnTo>
                    <a:pt x="7358" y="55377"/>
                  </a:lnTo>
                  <a:lnTo>
                    <a:pt x="7641" y="55471"/>
                  </a:lnTo>
                  <a:lnTo>
                    <a:pt x="7641" y="55471"/>
                  </a:lnTo>
                  <a:lnTo>
                    <a:pt x="7641" y="55471"/>
                  </a:lnTo>
                  <a:lnTo>
                    <a:pt x="7830" y="55565"/>
                  </a:lnTo>
                  <a:lnTo>
                    <a:pt x="8302" y="56414"/>
                  </a:lnTo>
                  <a:lnTo>
                    <a:pt x="7170" y="55471"/>
                  </a:lnTo>
                  <a:lnTo>
                    <a:pt x="6509" y="54622"/>
                  </a:lnTo>
                  <a:lnTo>
                    <a:pt x="6226" y="54245"/>
                  </a:lnTo>
                  <a:lnTo>
                    <a:pt x="6132" y="53867"/>
                  </a:lnTo>
                  <a:close/>
                  <a:moveTo>
                    <a:pt x="9056" y="56414"/>
                  </a:moveTo>
                  <a:lnTo>
                    <a:pt x="9245" y="56509"/>
                  </a:lnTo>
                  <a:lnTo>
                    <a:pt x="9151" y="56509"/>
                  </a:lnTo>
                  <a:lnTo>
                    <a:pt x="9056" y="56414"/>
                  </a:lnTo>
                  <a:close/>
                  <a:moveTo>
                    <a:pt x="10472" y="56980"/>
                  </a:moveTo>
                  <a:lnTo>
                    <a:pt x="11321" y="57358"/>
                  </a:lnTo>
                  <a:lnTo>
                    <a:pt x="11887" y="57735"/>
                  </a:lnTo>
                  <a:lnTo>
                    <a:pt x="12264" y="58018"/>
                  </a:lnTo>
                  <a:lnTo>
                    <a:pt x="11604" y="57641"/>
                  </a:lnTo>
                  <a:lnTo>
                    <a:pt x="11604" y="57641"/>
                  </a:lnTo>
                  <a:lnTo>
                    <a:pt x="11792" y="58112"/>
                  </a:lnTo>
                  <a:lnTo>
                    <a:pt x="11604" y="58018"/>
                  </a:lnTo>
                  <a:lnTo>
                    <a:pt x="11132" y="57452"/>
                  </a:lnTo>
                  <a:lnTo>
                    <a:pt x="10849" y="57169"/>
                  </a:lnTo>
                  <a:lnTo>
                    <a:pt x="10472" y="56980"/>
                  </a:lnTo>
                  <a:close/>
                  <a:moveTo>
                    <a:pt x="18019" y="59433"/>
                  </a:moveTo>
                  <a:lnTo>
                    <a:pt x="18773" y="59810"/>
                  </a:lnTo>
                  <a:lnTo>
                    <a:pt x="19528" y="60376"/>
                  </a:lnTo>
                  <a:lnTo>
                    <a:pt x="19056" y="60282"/>
                  </a:lnTo>
                  <a:lnTo>
                    <a:pt x="18962" y="60188"/>
                  </a:lnTo>
                  <a:lnTo>
                    <a:pt x="18490" y="59810"/>
                  </a:lnTo>
                  <a:lnTo>
                    <a:pt x="18019" y="59433"/>
                  </a:lnTo>
                  <a:close/>
                  <a:moveTo>
                    <a:pt x="14528" y="59999"/>
                  </a:moveTo>
                  <a:lnTo>
                    <a:pt x="14717" y="60093"/>
                  </a:lnTo>
                  <a:lnTo>
                    <a:pt x="14905" y="60188"/>
                  </a:lnTo>
                  <a:lnTo>
                    <a:pt x="15188" y="60471"/>
                  </a:lnTo>
                  <a:lnTo>
                    <a:pt x="15283" y="60565"/>
                  </a:lnTo>
                  <a:lnTo>
                    <a:pt x="15188" y="60565"/>
                  </a:lnTo>
                  <a:lnTo>
                    <a:pt x="14528" y="59999"/>
                  </a:lnTo>
                  <a:close/>
                  <a:moveTo>
                    <a:pt x="49339" y="60188"/>
                  </a:moveTo>
                  <a:lnTo>
                    <a:pt x="48395" y="60565"/>
                  </a:lnTo>
                  <a:lnTo>
                    <a:pt x="47924" y="60754"/>
                  </a:lnTo>
                  <a:lnTo>
                    <a:pt x="47452" y="60754"/>
                  </a:lnTo>
                  <a:lnTo>
                    <a:pt x="47924" y="60471"/>
                  </a:lnTo>
                  <a:lnTo>
                    <a:pt x="48301" y="60282"/>
                  </a:lnTo>
                  <a:lnTo>
                    <a:pt x="49056" y="60188"/>
                  </a:lnTo>
                  <a:close/>
                  <a:moveTo>
                    <a:pt x="19245" y="60565"/>
                  </a:moveTo>
                  <a:lnTo>
                    <a:pt x="19811" y="60659"/>
                  </a:lnTo>
                  <a:lnTo>
                    <a:pt x="20566" y="61037"/>
                  </a:lnTo>
                  <a:lnTo>
                    <a:pt x="20566" y="61037"/>
                  </a:lnTo>
                  <a:lnTo>
                    <a:pt x="19811" y="60848"/>
                  </a:lnTo>
                  <a:lnTo>
                    <a:pt x="19245" y="60565"/>
                  </a:lnTo>
                  <a:close/>
                  <a:moveTo>
                    <a:pt x="47075" y="61226"/>
                  </a:moveTo>
                  <a:lnTo>
                    <a:pt x="46792" y="61414"/>
                  </a:lnTo>
                  <a:lnTo>
                    <a:pt x="46697" y="61509"/>
                  </a:lnTo>
                  <a:lnTo>
                    <a:pt x="46792" y="61603"/>
                  </a:lnTo>
                  <a:lnTo>
                    <a:pt x="47263" y="61603"/>
                  </a:lnTo>
                  <a:lnTo>
                    <a:pt x="47641" y="61509"/>
                  </a:lnTo>
                  <a:lnTo>
                    <a:pt x="46886" y="61792"/>
                  </a:lnTo>
                  <a:lnTo>
                    <a:pt x="46131" y="61886"/>
                  </a:lnTo>
                  <a:lnTo>
                    <a:pt x="46131" y="61980"/>
                  </a:lnTo>
                  <a:lnTo>
                    <a:pt x="46037" y="61980"/>
                  </a:lnTo>
                  <a:lnTo>
                    <a:pt x="45660" y="61697"/>
                  </a:lnTo>
                  <a:lnTo>
                    <a:pt x="46320" y="61320"/>
                  </a:lnTo>
                  <a:lnTo>
                    <a:pt x="47075" y="61226"/>
                  </a:lnTo>
                  <a:close/>
                  <a:moveTo>
                    <a:pt x="24151" y="63678"/>
                  </a:moveTo>
                  <a:lnTo>
                    <a:pt x="24905" y="63961"/>
                  </a:lnTo>
                  <a:lnTo>
                    <a:pt x="25754" y="64244"/>
                  </a:lnTo>
                  <a:lnTo>
                    <a:pt x="25188" y="64244"/>
                  </a:lnTo>
                  <a:lnTo>
                    <a:pt x="24151" y="64150"/>
                  </a:lnTo>
                  <a:lnTo>
                    <a:pt x="23773" y="64056"/>
                  </a:lnTo>
                  <a:lnTo>
                    <a:pt x="23585" y="63961"/>
                  </a:lnTo>
                  <a:lnTo>
                    <a:pt x="23585" y="63867"/>
                  </a:lnTo>
                  <a:lnTo>
                    <a:pt x="23585" y="63773"/>
                  </a:lnTo>
                  <a:lnTo>
                    <a:pt x="24151" y="63678"/>
                  </a:lnTo>
                  <a:close/>
                  <a:moveTo>
                    <a:pt x="34811" y="64622"/>
                  </a:moveTo>
                  <a:lnTo>
                    <a:pt x="35094" y="64810"/>
                  </a:lnTo>
                  <a:lnTo>
                    <a:pt x="35377" y="64905"/>
                  </a:lnTo>
                  <a:lnTo>
                    <a:pt x="34622" y="64999"/>
                  </a:lnTo>
                  <a:lnTo>
                    <a:pt x="34056" y="64999"/>
                  </a:lnTo>
                  <a:lnTo>
                    <a:pt x="34056" y="64905"/>
                  </a:lnTo>
                  <a:lnTo>
                    <a:pt x="34811" y="64622"/>
                  </a:lnTo>
                  <a:close/>
                  <a:moveTo>
                    <a:pt x="46414" y="63773"/>
                  </a:moveTo>
                  <a:lnTo>
                    <a:pt x="46131" y="64056"/>
                  </a:lnTo>
                  <a:lnTo>
                    <a:pt x="44433" y="64716"/>
                  </a:lnTo>
                  <a:lnTo>
                    <a:pt x="43962" y="64905"/>
                  </a:lnTo>
                  <a:lnTo>
                    <a:pt x="44150" y="64810"/>
                  </a:lnTo>
                  <a:lnTo>
                    <a:pt x="42641" y="64999"/>
                  </a:lnTo>
                  <a:lnTo>
                    <a:pt x="42924" y="64810"/>
                  </a:lnTo>
                  <a:lnTo>
                    <a:pt x="43207" y="64622"/>
                  </a:lnTo>
                  <a:lnTo>
                    <a:pt x="42358" y="64905"/>
                  </a:lnTo>
                  <a:lnTo>
                    <a:pt x="43113" y="64622"/>
                  </a:lnTo>
                  <a:lnTo>
                    <a:pt x="45377" y="63867"/>
                  </a:lnTo>
                  <a:lnTo>
                    <a:pt x="44999" y="64150"/>
                  </a:lnTo>
                  <a:lnTo>
                    <a:pt x="44622" y="64433"/>
                  </a:lnTo>
                  <a:lnTo>
                    <a:pt x="46414" y="63773"/>
                  </a:lnTo>
                  <a:close/>
                  <a:moveTo>
                    <a:pt x="39905" y="64622"/>
                  </a:moveTo>
                  <a:lnTo>
                    <a:pt x="39811" y="64716"/>
                  </a:lnTo>
                  <a:lnTo>
                    <a:pt x="39622" y="64810"/>
                  </a:lnTo>
                  <a:lnTo>
                    <a:pt x="38962" y="64999"/>
                  </a:lnTo>
                  <a:lnTo>
                    <a:pt x="38207" y="65093"/>
                  </a:lnTo>
                  <a:lnTo>
                    <a:pt x="37641" y="65093"/>
                  </a:lnTo>
                  <a:lnTo>
                    <a:pt x="39056" y="64810"/>
                  </a:lnTo>
                  <a:lnTo>
                    <a:pt x="39528" y="64716"/>
                  </a:lnTo>
                  <a:lnTo>
                    <a:pt x="39905" y="64622"/>
                  </a:lnTo>
                  <a:close/>
                  <a:moveTo>
                    <a:pt x="42829" y="64056"/>
                  </a:moveTo>
                  <a:lnTo>
                    <a:pt x="42452" y="64244"/>
                  </a:lnTo>
                  <a:lnTo>
                    <a:pt x="42263" y="64433"/>
                  </a:lnTo>
                  <a:lnTo>
                    <a:pt x="41980" y="64622"/>
                  </a:lnTo>
                  <a:lnTo>
                    <a:pt x="41886" y="64999"/>
                  </a:lnTo>
                  <a:lnTo>
                    <a:pt x="42263" y="64999"/>
                  </a:lnTo>
                  <a:lnTo>
                    <a:pt x="40094" y="65282"/>
                  </a:lnTo>
                  <a:lnTo>
                    <a:pt x="40848" y="64999"/>
                  </a:lnTo>
                  <a:lnTo>
                    <a:pt x="41131" y="64810"/>
                  </a:lnTo>
                  <a:lnTo>
                    <a:pt x="41131" y="64716"/>
                  </a:lnTo>
                  <a:lnTo>
                    <a:pt x="41037" y="64622"/>
                  </a:lnTo>
                  <a:lnTo>
                    <a:pt x="40754" y="64622"/>
                  </a:lnTo>
                  <a:lnTo>
                    <a:pt x="40282" y="64527"/>
                  </a:lnTo>
                  <a:lnTo>
                    <a:pt x="40188" y="64433"/>
                  </a:lnTo>
                  <a:lnTo>
                    <a:pt x="41509" y="64339"/>
                  </a:lnTo>
                  <a:lnTo>
                    <a:pt x="42829" y="64056"/>
                  </a:lnTo>
                  <a:close/>
                  <a:moveTo>
                    <a:pt x="15660" y="60376"/>
                  </a:moveTo>
                  <a:lnTo>
                    <a:pt x="16887" y="61131"/>
                  </a:lnTo>
                  <a:lnTo>
                    <a:pt x="17924" y="62075"/>
                  </a:lnTo>
                  <a:lnTo>
                    <a:pt x="17924" y="61792"/>
                  </a:lnTo>
                  <a:lnTo>
                    <a:pt x="17830" y="61603"/>
                  </a:lnTo>
                  <a:lnTo>
                    <a:pt x="19056" y="61980"/>
                  </a:lnTo>
                  <a:lnTo>
                    <a:pt x="20283" y="62358"/>
                  </a:lnTo>
                  <a:lnTo>
                    <a:pt x="20849" y="62546"/>
                  </a:lnTo>
                  <a:lnTo>
                    <a:pt x="21415" y="62735"/>
                  </a:lnTo>
                  <a:lnTo>
                    <a:pt x="21886" y="63018"/>
                  </a:lnTo>
                  <a:lnTo>
                    <a:pt x="22358" y="63395"/>
                  </a:lnTo>
                  <a:lnTo>
                    <a:pt x="21509" y="63301"/>
                  </a:lnTo>
                  <a:lnTo>
                    <a:pt x="22547" y="63867"/>
                  </a:lnTo>
                  <a:lnTo>
                    <a:pt x="23868" y="64339"/>
                  </a:lnTo>
                  <a:lnTo>
                    <a:pt x="25471" y="64905"/>
                  </a:lnTo>
                  <a:lnTo>
                    <a:pt x="27169" y="65282"/>
                  </a:lnTo>
                  <a:lnTo>
                    <a:pt x="26603" y="65282"/>
                  </a:lnTo>
                  <a:lnTo>
                    <a:pt x="27075" y="65942"/>
                  </a:lnTo>
                  <a:lnTo>
                    <a:pt x="26886" y="65942"/>
                  </a:lnTo>
                  <a:lnTo>
                    <a:pt x="26603" y="65848"/>
                  </a:lnTo>
                  <a:lnTo>
                    <a:pt x="25849" y="65659"/>
                  </a:lnTo>
                  <a:lnTo>
                    <a:pt x="25283" y="65471"/>
                  </a:lnTo>
                  <a:lnTo>
                    <a:pt x="25188" y="65376"/>
                  </a:lnTo>
                  <a:lnTo>
                    <a:pt x="25754" y="65376"/>
                  </a:lnTo>
                  <a:lnTo>
                    <a:pt x="26226" y="65471"/>
                  </a:lnTo>
                  <a:lnTo>
                    <a:pt x="26320" y="65282"/>
                  </a:lnTo>
                  <a:lnTo>
                    <a:pt x="26320" y="65188"/>
                  </a:lnTo>
                  <a:lnTo>
                    <a:pt x="26226" y="65093"/>
                  </a:lnTo>
                  <a:lnTo>
                    <a:pt x="25660" y="65093"/>
                  </a:lnTo>
                  <a:lnTo>
                    <a:pt x="25188" y="65188"/>
                  </a:lnTo>
                  <a:lnTo>
                    <a:pt x="24528" y="65376"/>
                  </a:lnTo>
                  <a:lnTo>
                    <a:pt x="24528" y="65376"/>
                  </a:lnTo>
                  <a:lnTo>
                    <a:pt x="25000" y="65093"/>
                  </a:lnTo>
                  <a:lnTo>
                    <a:pt x="23679" y="64905"/>
                  </a:lnTo>
                  <a:lnTo>
                    <a:pt x="22547" y="64716"/>
                  </a:lnTo>
                  <a:lnTo>
                    <a:pt x="21603" y="64339"/>
                  </a:lnTo>
                  <a:lnTo>
                    <a:pt x="20660" y="63867"/>
                  </a:lnTo>
                  <a:lnTo>
                    <a:pt x="20943" y="63867"/>
                  </a:lnTo>
                  <a:lnTo>
                    <a:pt x="20377" y="63773"/>
                  </a:lnTo>
                  <a:lnTo>
                    <a:pt x="19339" y="63678"/>
                  </a:lnTo>
                  <a:lnTo>
                    <a:pt x="18868" y="63490"/>
                  </a:lnTo>
                  <a:lnTo>
                    <a:pt x="18396" y="63301"/>
                  </a:lnTo>
                  <a:lnTo>
                    <a:pt x="18585" y="63207"/>
                  </a:lnTo>
                  <a:lnTo>
                    <a:pt x="18868" y="63301"/>
                  </a:lnTo>
                  <a:lnTo>
                    <a:pt x="18019" y="62735"/>
                  </a:lnTo>
                  <a:lnTo>
                    <a:pt x="16981" y="62075"/>
                  </a:lnTo>
                  <a:lnTo>
                    <a:pt x="14811" y="60471"/>
                  </a:lnTo>
                  <a:lnTo>
                    <a:pt x="16415" y="61414"/>
                  </a:lnTo>
                  <a:lnTo>
                    <a:pt x="15660" y="60376"/>
                  </a:lnTo>
                  <a:close/>
                  <a:moveTo>
                    <a:pt x="28867" y="65659"/>
                  </a:moveTo>
                  <a:lnTo>
                    <a:pt x="30660" y="65942"/>
                  </a:lnTo>
                  <a:lnTo>
                    <a:pt x="32547" y="66131"/>
                  </a:lnTo>
                  <a:lnTo>
                    <a:pt x="32075" y="66225"/>
                  </a:lnTo>
                  <a:lnTo>
                    <a:pt x="31320" y="66225"/>
                  </a:lnTo>
                  <a:lnTo>
                    <a:pt x="30566" y="66131"/>
                  </a:lnTo>
                  <a:lnTo>
                    <a:pt x="28867" y="65659"/>
                  </a:lnTo>
                  <a:close/>
                  <a:moveTo>
                    <a:pt x="39150" y="0"/>
                  </a:moveTo>
                  <a:lnTo>
                    <a:pt x="39528" y="283"/>
                  </a:lnTo>
                  <a:lnTo>
                    <a:pt x="39622" y="378"/>
                  </a:lnTo>
                  <a:lnTo>
                    <a:pt x="41509" y="1038"/>
                  </a:lnTo>
                  <a:lnTo>
                    <a:pt x="40943" y="1132"/>
                  </a:lnTo>
                  <a:lnTo>
                    <a:pt x="40282" y="1227"/>
                  </a:lnTo>
                  <a:lnTo>
                    <a:pt x="38962" y="1038"/>
                  </a:lnTo>
                  <a:lnTo>
                    <a:pt x="37547" y="849"/>
                  </a:lnTo>
                  <a:lnTo>
                    <a:pt x="36320" y="661"/>
                  </a:lnTo>
                  <a:lnTo>
                    <a:pt x="36415" y="755"/>
                  </a:lnTo>
                  <a:lnTo>
                    <a:pt x="36415" y="849"/>
                  </a:lnTo>
                  <a:lnTo>
                    <a:pt x="35943" y="944"/>
                  </a:lnTo>
                  <a:lnTo>
                    <a:pt x="34150" y="1132"/>
                  </a:lnTo>
                  <a:lnTo>
                    <a:pt x="31698" y="1132"/>
                  </a:lnTo>
                  <a:lnTo>
                    <a:pt x="30660" y="1227"/>
                  </a:lnTo>
                  <a:lnTo>
                    <a:pt x="29716" y="1321"/>
                  </a:lnTo>
                  <a:lnTo>
                    <a:pt x="30377" y="1416"/>
                  </a:lnTo>
                  <a:lnTo>
                    <a:pt x="31037" y="1510"/>
                  </a:lnTo>
                  <a:lnTo>
                    <a:pt x="30094" y="1699"/>
                  </a:lnTo>
                  <a:lnTo>
                    <a:pt x="28773" y="2076"/>
                  </a:lnTo>
                  <a:lnTo>
                    <a:pt x="27924" y="2359"/>
                  </a:lnTo>
                  <a:lnTo>
                    <a:pt x="27924" y="2453"/>
                  </a:lnTo>
                  <a:lnTo>
                    <a:pt x="28207" y="2453"/>
                  </a:lnTo>
                  <a:lnTo>
                    <a:pt x="26509" y="3019"/>
                  </a:lnTo>
                  <a:lnTo>
                    <a:pt x="26792" y="2831"/>
                  </a:lnTo>
                  <a:lnTo>
                    <a:pt x="26792" y="2831"/>
                  </a:lnTo>
                  <a:lnTo>
                    <a:pt x="25660" y="2925"/>
                  </a:lnTo>
                  <a:lnTo>
                    <a:pt x="25754" y="2831"/>
                  </a:lnTo>
                  <a:lnTo>
                    <a:pt x="25377" y="2925"/>
                  </a:lnTo>
                  <a:lnTo>
                    <a:pt x="24905" y="3208"/>
                  </a:lnTo>
                  <a:lnTo>
                    <a:pt x="24056" y="3774"/>
                  </a:lnTo>
                  <a:lnTo>
                    <a:pt x="22264" y="4340"/>
                  </a:lnTo>
                  <a:lnTo>
                    <a:pt x="20471" y="5095"/>
                  </a:lnTo>
                  <a:lnTo>
                    <a:pt x="18679" y="5755"/>
                  </a:lnTo>
                  <a:lnTo>
                    <a:pt x="16981" y="6604"/>
                  </a:lnTo>
                  <a:lnTo>
                    <a:pt x="17453" y="6604"/>
                  </a:lnTo>
                  <a:lnTo>
                    <a:pt x="17830" y="6415"/>
                  </a:lnTo>
                  <a:lnTo>
                    <a:pt x="18868" y="6038"/>
                  </a:lnTo>
                  <a:lnTo>
                    <a:pt x="19905" y="5661"/>
                  </a:lnTo>
                  <a:lnTo>
                    <a:pt x="20377" y="5472"/>
                  </a:lnTo>
                  <a:lnTo>
                    <a:pt x="20943" y="5378"/>
                  </a:lnTo>
                  <a:lnTo>
                    <a:pt x="20943" y="5378"/>
                  </a:lnTo>
                  <a:lnTo>
                    <a:pt x="19528" y="6038"/>
                  </a:lnTo>
                  <a:lnTo>
                    <a:pt x="19528" y="6038"/>
                  </a:lnTo>
                  <a:lnTo>
                    <a:pt x="20094" y="5944"/>
                  </a:lnTo>
                  <a:lnTo>
                    <a:pt x="18396" y="7076"/>
                  </a:lnTo>
                  <a:lnTo>
                    <a:pt x="20849" y="6038"/>
                  </a:lnTo>
                  <a:lnTo>
                    <a:pt x="23396" y="5095"/>
                  </a:lnTo>
                  <a:lnTo>
                    <a:pt x="26037" y="4246"/>
                  </a:lnTo>
                  <a:lnTo>
                    <a:pt x="28679" y="3397"/>
                  </a:lnTo>
                  <a:lnTo>
                    <a:pt x="28301" y="3491"/>
                  </a:lnTo>
                  <a:lnTo>
                    <a:pt x="28773" y="3208"/>
                  </a:lnTo>
                  <a:lnTo>
                    <a:pt x="30283" y="2736"/>
                  </a:lnTo>
                  <a:lnTo>
                    <a:pt x="29905" y="2831"/>
                  </a:lnTo>
                  <a:lnTo>
                    <a:pt x="29056" y="2831"/>
                  </a:lnTo>
                  <a:lnTo>
                    <a:pt x="28584" y="2642"/>
                  </a:lnTo>
                  <a:lnTo>
                    <a:pt x="30566" y="2548"/>
                  </a:lnTo>
                  <a:lnTo>
                    <a:pt x="32641" y="2548"/>
                  </a:lnTo>
                  <a:lnTo>
                    <a:pt x="37264" y="2831"/>
                  </a:lnTo>
                  <a:lnTo>
                    <a:pt x="39528" y="3019"/>
                  </a:lnTo>
                  <a:lnTo>
                    <a:pt x="43490" y="3019"/>
                  </a:lnTo>
                  <a:lnTo>
                    <a:pt x="44339" y="2831"/>
                  </a:lnTo>
                  <a:lnTo>
                    <a:pt x="45094" y="2736"/>
                  </a:lnTo>
                  <a:lnTo>
                    <a:pt x="45943" y="3114"/>
                  </a:lnTo>
                  <a:lnTo>
                    <a:pt x="46886" y="3397"/>
                  </a:lnTo>
                  <a:lnTo>
                    <a:pt x="48678" y="3963"/>
                  </a:lnTo>
                  <a:lnTo>
                    <a:pt x="50565" y="4434"/>
                  </a:lnTo>
                  <a:lnTo>
                    <a:pt x="51509" y="4717"/>
                  </a:lnTo>
                  <a:lnTo>
                    <a:pt x="52358" y="5189"/>
                  </a:lnTo>
                  <a:lnTo>
                    <a:pt x="51792" y="4812"/>
                  </a:lnTo>
                  <a:lnTo>
                    <a:pt x="53584" y="5849"/>
                  </a:lnTo>
                  <a:lnTo>
                    <a:pt x="55376" y="6981"/>
                  </a:lnTo>
                  <a:lnTo>
                    <a:pt x="56320" y="7642"/>
                  </a:lnTo>
                  <a:lnTo>
                    <a:pt x="57169" y="8302"/>
                  </a:lnTo>
                  <a:lnTo>
                    <a:pt x="57924" y="9057"/>
                  </a:lnTo>
                  <a:lnTo>
                    <a:pt x="58678" y="9906"/>
                  </a:lnTo>
                  <a:lnTo>
                    <a:pt x="62357" y="14057"/>
                  </a:lnTo>
                  <a:lnTo>
                    <a:pt x="64622" y="16887"/>
                  </a:lnTo>
                  <a:lnTo>
                    <a:pt x="66697" y="19623"/>
                  </a:lnTo>
                  <a:lnTo>
                    <a:pt x="66603" y="19151"/>
                  </a:lnTo>
                  <a:lnTo>
                    <a:pt x="66603" y="18774"/>
                  </a:lnTo>
                  <a:lnTo>
                    <a:pt x="67357" y="20472"/>
                  </a:lnTo>
                  <a:lnTo>
                    <a:pt x="68772" y="23962"/>
                  </a:lnTo>
                  <a:lnTo>
                    <a:pt x="68867" y="24151"/>
                  </a:lnTo>
                  <a:lnTo>
                    <a:pt x="69810" y="26792"/>
                  </a:lnTo>
                  <a:lnTo>
                    <a:pt x="70565" y="29245"/>
                  </a:lnTo>
                  <a:lnTo>
                    <a:pt x="70754" y="30283"/>
                  </a:lnTo>
                  <a:lnTo>
                    <a:pt x="70848" y="31037"/>
                  </a:lnTo>
                  <a:lnTo>
                    <a:pt x="70848" y="31604"/>
                  </a:lnTo>
                  <a:lnTo>
                    <a:pt x="70754" y="31792"/>
                  </a:lnTo>
                  <a:lnTo>
                    <a:pt x="70565" y="31887"/>
                  </a:lnTo>
                  <a:lnTo>
                    <a:pt x="69433" y="36698"/>
                  </a:lnTo>
                  <a:lnTo>
                    <a:pt x="68206" y="41698"/>
                  </a:lnTo>
                  <a:lnTo>
                    <a:pt x="68584" y="41037"/>
                  </a:lnTo>
                  <a:lnTo>
                    <a:pt x="68961" y="40188"/>
                  </a:lnTo>
                  <a:lnTo>
                    <a:pt x="69244" y="40471"/>
                  </a:lnTo>
                  <a:lnTo>
                    <a:pt x="69244" y="40849"/>
                  </a:lnTo>
                  <a:lnTo>
                    <a:pt x="69244" y="41226"/>
                  </a:lnTo>
                  <a:lnTo>
                    <a:pt x="69055" y="41698"/>
                  </a:lnTo>
                  <a:lnTo>
                    <a:pt x="68489" y="42924"/>
                  </a:lnTo>
                  <a:lnTo>
                    <a:pt x="67735" y="44150"/>
                  </a:lnTo>
                  <a:lnTo>
                    <a:pt x="66791" y="45377"/>
                  </a:lnTo>
                  <a:lnTo>
                    <a:pt x="65942" y="46509"/>
                  </a:lnTo>
                  <a:lnTo>
                    <a:pt x="64716" y="47924"/>
                  </a:lnTo>
                  <a:lnTo>
                    <a:pt x="65565" y="47641"/>
                  </a:lnTo>
                  <a:lnTo>
                    <a:pt x="65093" y="48301"/>
                  </a:lnTo>
                  <a:lnTo>
                    <a:pt x="64433" y="48962"/>
                  </a:lnTo>
                  <a:lnTo>
                    <a:pt x="63112" y="50188"/>
                  </a:lnTo>
                  <a:lnTo>
                    <a:pt x="63678" y="48962"/>
                  </a:lnTo>
                  <a:lnTo>
                    <a:pt x="64244" y="47641"/>
                  </a:lnTo>
                  <a:lnTo>
                    <a:pt x="65754" y="44811"/>
                  </a:lnTo>
                  <a:lnTo>
                    <a:pt x="67169" y="42169"/>
                  </a:lnTo>
                  <a:lnTo>
                    <a:pt x="67735" y="41037"/>
                  </a:lnTo>
                  <a:lnTo>
                    <a:pt x="68206" y="40094"/>
                  </a:lnTo>
                  <a:lnTo>
                    <a:pt x="68206" y="39811"/>
                  </a:lnTo>
                  <a:lnTo>
                    <a:pt x="68301" y="39622"/>
                  </a:lnTo>
                  <a:lnTo>
                    <a:pt x="68301" y="39717"/>
                  </a:lnTo>
                  <a:lnTo>
                    <a:pt x="68395" y="39339"/>
                  </a:lnTo>
                  <a:lnTo>
                    <a:pt x="68772" y="37735"/>
                  </a:lnTo>
                  <a:lnTo>
                    <a:pt x="69055" y="36037"/>
                  </a:lnTo>
                  <a:lnTo>
                    <a:pt x="69150" y="32924"/>
                  </a:lnTo>
                  <a:lnTo>
                    <a:pt x="69150" y="30849"/>
                  </a:lnTo>
                  <a:lnTo>
                    <a:pt x="69150" y="28679"/>
                  </a:lnTo>
                  <a:lnTo>
                    <a:pt x="68961" y="28773"/>
                  </a:lnTo>
                  <a:lnTo>
                    <a:pt x="68961" y="29056"/>
                  </a:lnTo>
                  <a:lnTo>
                    <a:pt x="68678" y="28302"/>
                  </a:lnTo>
                  <a:lnTo>
                    <a:pt x="68395" y="27453"/>
                  </a:lnTo>
                  <a:lnTo>
                    <a:pt x="68018" y="25755"/>
                  </a:lnTo>
                  <a:lnTo>
                    <a:pt x="67923" y="25283"/>
                  </a:lnTo>
                  <a:lnTo>
                    <a:pt x="67923" y="25472"/>
                  </a:lnTo>
                  <a:lnTo>
                    <a:pt x="67546" y="24906"/>
                  </a:lnTo>
                  <a:lnTo>
                    <a:pt x="67074" y="24245"/>
                  </a:lnTo>
                  <a:lnTo>
                    <a:pt x="66980" y="24057"/>
                  </a:lnTo>
                  <a:lnTo>
                    <a:pt x="65471" y="22264"/>
                  </a:lnTo>
                  <a:lnTo>
                    <a:pt x="64810" y="21415"/>
                  </a:lnTo>
                  <a:lnTo>
                    <a:pt x="64339" y="20755"/>
                  </a:lnTo>
                  <a:lnTo>
                    <a:pt x="64622" y="20943"/>
                  </a:lnTo>
                  <a:lnTo>
                    <a:pt x="64527" y="20755"/>
                  </a:lnTo>
                  <a:lnTo>
                    <a:pt x="64339" y="20472"/>
                  </a:lnTo>
                  <a:lnTo>
                    <a:pt x="63301" y="19434"/>
                  </a:lnTo>
                  <a:lnTo>
                    <a:pt x="62357" y="18585"/>
                  </a:lnTo>
                  <a:lnTo>
                    <a:pt x="62452" y="18679"/>
                  </a:lnTo>
                  <a:lnTo>
                    <a:pt x="62357" y="18868"/>
                  </a:lnTo>
                  <a:lnTo>
                    <a:pt x="61508" y="18019"/>
                  </a:lnTo>
                  <a:lnTo>
                    <a:pt x="61791" y="18396"/>
                  </a:lnTo>
                  <a:lnTo>
                    <a:pt x="60848" y="17547"/>
                  </a:lnTo>
                  <a:lnTo>
                    <a:pt x="60471" y="17076"/>
                  </a:lnTo>
                  <a:lnTo>
                    <a:pt x="60471" y="16981"/>
                  </a:lnTo>
                  <a:lnTo>
                    <a:pt x="60565" y="17076"/>
                  </a:lnTo>
                  <a:lnTo>
                    <a:pt x="61225" y="17547"/>
                  </a:lnTo>
                  <a:lnTo>
                    <a:pt x="58961" y="15566"/>
                  </a:lnTo>
                  <a:lnTo>
                    <a:pt x="59527" y="16227"/>
                  </a:lnTo>
                  <a:lnTo>
                    <a:pt x="58584" y="15566"/>
                  </a:lnTo>
                  <a:lnTo>
                    <a:pt x="57641" y="14906"/>
                  </a:lnTo>
                  <a:lnTo>
                    <a:pt x="57546" y="15000"/>
                  </a:lnTo>
                  <a:lnTo>
                    <a:pt x="57452" y="15094"/>
                  </a:lnTo>
                  <a:lnTo>
                    <a:pt x="58301" y="15660"/>
                  </a:lnTo>
                  <a:lnTo>
                    <a:pt x="59056" y="16227"/>
                  </a:lnTo>
                  <a:lnTo>
                    <a:pt x="60471" y="17547"/>
                  </a:lnTo>
                  <a:lnTo>
                    <a:pt x="61886" y="18774"/>
                  </a:lnTo>
                  <a:lnTo>
                    <a:pt x="62640" y="19340"/>
                  </a:lnTo>
                  <a:lnTo>
                    <a:pt x="63395" y="19906"/>
                  </a:lnTo>
                  <a:lnTo>
                    <a:pt x="62829" y="19528"/>
                  </a:lnTo>
                  <a:lnTo>
                    <a:pt x="62074" y="19057"/>
                  </a:lnTo>
                  <a:lnTo>
                    <a:pt x="62074" y="19245"/>
                  </a:lnTo>
                  <a:lnTo>
                    <a:pt x="62357" y="19717"/>
                  </a:lnTo>
                  <a:lnTo>
                    <a:pt x="63584" y="21415"/>
                  </a:lnTo>
                  <a:lnTo>
                    <a:pt x="65093" y="23207"/>
                  </a:lnTo>
                  <a:lnTo>
                    <a:pt x="65754" y="23962"/>
                  </a:lnTo>
                  <a:lnTo>
                    <a:pt x="66225" y="24434"/>
                  </a:lnTo>
                  <a:lnTo>
                    <a:pt x="66414" y="24528"/>
                  </a:lnTo>
                  <a:lnTo>
                    <a:pt x="66320" y="24057"/>
                  </a:lnTo>
                  <a:lnTo>
                    <a:pt x="66697" y="24906"/>
                  </a:lnTo>
                  <a:lnTo>
                    <a:pt x="67074" y="26038"/>
                  </a:lnTo>
                  <a:lnTo>
                    <a:pt x="66414" y="24811"/>
                  </a:lnTo>
                  <a:lnTo>
                    <a:pt x="66791" y="25566"/>
                  </a:lnTo>
                  <a:lnTo>
                    <a:pt x="67169" y="26321"/>
                  </a:lnTo>
                  <a:lnTo>
                    <a:pt x="67263" y="26415"/>
                  </a:lnTo>
                  <a:lnTo>
                    <a:pt x="67923" y="28679"/>
                  </a:lnTo>
                  <a:lnTo>
                    <a:pt x="68206" y="29339"/>
                  </a:lnTo>
                  <a:lnTo>
                    <a:pt x="68678" y="30471"/>
                  </a:lnTo>
                  <a:lnTo>
                    <a:pt x="68772" y="30660"/>
                  </a:lnTo>
                  <a:lnTo>
                    <a:pt x="68678" y="30660"/>
                  </a:lnTo>
                  <a:lnTo>
                    <a:pt x="68395" y="30377"/>
                  </a:lnTo>
                  <a:lnTo>
                    <a:pt x="68206" y="30094"/>
                  </a:lnTo>
                  <a:lnTo>
                    <a:pt x="68206" y="30566"/>
                  </a:lnTo>
                  <a:lnTo>
                    <a:pt x="68301" y="31037"/>
                  </a:lnTo>
                  <a:lnTo>
                    <a:pt x="68395" y="31509"/>
                  </a:lnTo>
                  <a:lnTo>
                    <a:pt x="68395" y="31887"/>
                  </a:lnTo>
                  <a:lnTo>
                    <a:pt x="68301" y="31792"/>
                  </a:lnTo>
                  <a:lnTo>
                    <a:pt x="68301" y="31698"/>
                  </a:lnTo>
                  <a:lnTo>
                    <a:pt x="68301" y="31415"/>
                  </a:lnTo>
                  <a:lnTo>
                    <a:pt x="68018" y="30094"/>
                  </a:lnTo>
                  <a:lnTo>
                    <a:pt x="67735" y="28868"/>
                  </a:lnTo>
                  <a:lnTo>
                    <a:pt x="68112" y="31698"/>
                  </a:lnTo>
                  <a:lnTo>
                    <a:pt x="68206" y="33113"/>
                  </a:lnTo>
                  <a:lnTo>
                    <a:pt x="68206" y="34528"/>
                  </a:lnTo>
                  <a:lnTo>
                    <a:pt x="68112" y="35943"/>
                  </a:lnTo>
                  <a:lnTo>
                    <a:pt x="67923" y="37358"/>
                  </a:lnTo>
                  <a:lnTo>
                    <a:pt x="67546" y="38679"/>
                  </a:lnTo>
                  <a:lnTo>
                    <a:pt x="67074" y="40000"/>
                  </a:lnTo>
                  <a:lnTo>
                    <a:pt x="67263" y="39717"/>
                  </a:lnTo>
                  <a:lnTo>
                    <a:pt x="67357" y="39622"/>
                  </a:lnTo>
                  <a:lnTo>
                    <a:pt x="67357" y="39717"/>
                  </a:lnTo>
                  <a:lnTo>
                    <a:pt x="67263" y="40377"/>
                  </a:lnTo>
                  <a:lnTo>
                    <a:pt x="66980" y="41226"/>
                  </a:lnTo>
                  <a:lnTo>
                    <a:pt x="66791" y="41509"/>
                  </a:lnTo>
                  <a:lnTo>
                    <a:pt x="66697" y="41603"/>
                  </a:lnTo>
                  <a:lnTo>
                    <a:pt x="66414" y="42075"/>
                  </a:lnTo>
                  <a:lnTo>
                    <a:pt x="65754" y="43962"/>
                  </a:lnTo>
                  <a:lnTo>
                    <a:pt x="64905" y="46132"/>
                  </a:lnTo>
                  <a:lnTo>
                    <a:pt x="64150" y="47547"/>
                  </a:lnTo>
                  <a:lnTo>
                    <a:pt x="63395" y="48867"/>
                  </a:lnTo>
                  <a:lnTo>
                    <a:pt x="62546" y="50094"/>
                  </a:lnTo>
                  <a:lnTo>
                    <a:pt x="61697" y="51320"/>
                  </a:lnTo>
                  <a:lnTo>
                    <a:pt x="60376" y="52452"/>
                  </a:lnTo>
                  <a:lnTo>
                    <a:pt x="59810" y="53112"/>
                  </a:lnTo>
                  <a:lnTo>
                    <a:pt x="59244" y="53773"/>
                  </a:lnTo>
                  <a:lnTo>
                    <a:pt x="59999" y="53301"/>
                  </a:lnTo>
                  <a:lnTo>
                    <a:pt x="59905" y="53490"/>
                  </a:lnTo>
                  <a:lnTo>
                    <a:pt x="58018" y="54999"/>
                  </a:lnTo>
                  <a:lnTo>
                    <a:pt x="57075" y="55660"/>
                  </a:lnTo>
                  <a:lnTo>
                    <a:pt x="56037" y="56226"/>
                  </a:lnTo>
                  <a:lnTo>
                    <a:pt x="57924" y="54716"/>
                  </a:lnTo>
                  <a:lnTo>
                    <a:pt x="58867" y="53867"/>
                  </a:lnTo>
                  <a:lnTo>
                    <a:pt x="59716" y="53018"/>
                  </a:lnTo>
                  <a:lnTo>
                    <a:pt x="58961" y="53679"/>
                  </a:lnTo>
                  <a:lnTo>
                    <a:pt x="58207" y="54245"/>
                  </a:lnTo>
                  <a:lnTo>
                    <a:pt x="56603" y="55282"/>
                  </a:lnTo>
                  <a:lnTo>
                    <a:pt x="54905" y="56226"/>
                  </a:lnTo>
                  <a:lnTo>
                    <a:pt x="53301" y="57263"/>
                  </a:lnTo>
                  <a:lnTo>
                    <a:pt x="52735" y="57452"/>
                  </a:lnTo>
                  <a:lnTo>
                    <a:pt x="51509" y="57924"/>
                  </a:lnTo>
                  <a:lnTo>
                    <a:pt x="47829" y="59527"/>
                  </a:lnTo>
                  <a:lnTo>
                    <a:pt x="43962" y="61226"/>
                  </a:lnTo>
                  <a:lnTo>
                    <a:pt x="42358" y="61886"/>
                  </a:lnTo>
                  <a:lnTo>
                    <a:pt x="41414" y="62169"/>
                  </a:lnTo>
                  <a:lnTo>
                    <a:pt x="39433" y="62452"/>
                  </a:lnTo>
                  <a:lnTo>
                    <a:pt x="37169" y="62641"/>
                  </a:lnTo>
                  <a:lnTo>
                    <a:pt x="33679" y="62829"/>
                  </a:lnTo>
                  <a:lnTo>
                    <a:pt x="31226" y="62924"/>
                  </a:lnTo>
                  <a:lnTo>
                    <a:pt x="29528" y="62924"/>
                  </a:lnTo>
                  <a:lnTo>
                    <a:pt x="28301" y="62735"/>
                  </a:lnTo>
                  <a:lnTo>
                    <a:pt x="27075" y="62546"/>
                  </a:lnTo>
                  <a:lnTo>
                    <a:pt x="25754" y="62263"/>
                  </a:lnTo>
                  <a:lnTo>
                    <a:pt x="24622" y="61886"/>
                  </a:lnTo>
                  <a:lnTo>
                    <a:pt x="23396" y="61414"/>
                  </a:lnTo>
                  <a:lnTo>
                    <a:pt x="21320" y="60565"/>
                  </a:lnTo>
                  <a:lnTo>
                    <a:pt x="21509" y="60754"/>
                  </a:lnTo>
                  <a:lnTo>
                    <a:pt x="21698" y="60848"/>
                  </a:lnTo>
                  <a:lnTo>
                    <a:pt x="22169" y="61131"/>
                  </a:lnTo>
                  <a:lnTo>
                    <a:pt x="21037" y="60659"/>
                  </a:lnTo>
                  <a:lnTo>
                    <a:pt x="19434" y="59905"/>
                  </a:lnTo>
                  <a:lnTo>
                    <a:pt x="15754" y="57924"/>
                  </a:lnTo>
                  <a:lnTo>
                    <a:pt x="12453" y="56037"/>
                  </a:lnTo>
                  <a:lnTo>
                    <a:pt x="11415" y="55377"/>
                  </a:lnTo>
                  <a:lnTo>
                    <a:pt x="11226" y="55188"/>
                  </a:lnTo>
                  <a:lnTo>
                    <a:pt x="11132" y="55094"/>
                  </a:lnTo>
                  <a:lnTo>
                    <a:pt x="10377" y="54433"/>
                  </a:lnTo>
                  <a:lnTo>
                    <a:pt x="9717" y="53679"/>
                  </a:lnTo>
                  <a:lnTo>
                    <a:pt x="9717" y="53962"/>
                  </a:lnTo>
                  <a:lnTo>
                    <a:pt x="9622" y="54150"/>
                  </a:lnTo>
                  <a:lnTo>
                    <a:pt x="9528" y="54245"/>
                  </a:lnTo>
                  <a:lnTo>
                    <a:pt x="9434" y="54245"/>
                  </a:lnTo>
                  <a:lnTo>
                    <a:pt x="9151" y="54056"/>
                  </a:lnTo>
                  <a:lnTo>
                    <a:pt x="8868" y="53679"/>
                  </a:lnTo>
                  <a:lnTo>
                    <a:pt x="8585" y="53301"/>
                  </a:lnTo>
                  <a:lnTo>
                    <a:pt x="8302" y="52829"/>
                  </a:lnTo>
                  <a:lnTo>
                    <a:pt x="8302" y="52546"/>
                  </a:lnTo>
                  <a:lnTo>
                    <a:pt x="8302" y="52452"/>
                  </a:lnTo>
                  <a:lnTo>
                    <a:pt x="8396" y="52452"/>
                  </a:lnTo>
                  <a:lnTo>
                    <a:pt x="7924" y="52263"/>
                  </a:lnTo>
                  <a:lnTo>
                    <a:pt x="7358" y="51886"/>
                  </a:lnTo>
                  <a:lnTo>
                    <a:pt x="6038" y="50660"/>
                  </a:lnTo>
                  <a:lnTo>
                    <a:pt x="5849" y="50377"/>
                  </a:lnTo>
                  <a:lnTo>
                    <a:pt x="5566" y="50094"/>
                  </a:lnTo>
                  <a:lnTo>
                    <a:pt x="5566" y="50188"/>
                  </a:lnTo>
                  <a:lnTo>
                    <a:pt x="4811" y="49339"/>
                  </a:lnTo>
                  <a:lnTo>
                    <a:pt x="4717" y="49150"/>
                  </a:lnTo>
                  <a:lnTo>
                    <a:pt x="5189" y="49433"/>
                  </a:lnTo>
                  <a:lnTo>
                    <a:pt x="5377" y="49528"/>
                  </a:lnTo>
                  <a:lnTo>
                    <a:pt x="5472" y="49716"/>
                  </a:lnTo>
                  <a:lnTo>
                    <a:pt x="5660" y="50094"/>
                  </a:lnTo>
                  <a:lnTo>
                    <a:pt x="5377" y="49056"/>
                  </a:lnTo>
                  <a:lnTo>
                    <a:pt x="5000" y="48113"/>
                  </a:lnTo>
                  <a:lnTo>
                    <a:pt x="4057" y="45660"/>
                  </a:lnTo>
                  <a:lnTo>
                    <a:pt x="3585" y="44150"/>
                  </a:lnTo>
                  <a:lnTo>
                    <a:pt x="3208" y="42358"/>
                  </a:lnTo>
                  <a:lnTo>
                    <a:pt x="3396" y="42547"/>
                  </a:lnTo>
                  <a:lnTo>
                    <a:pt x="3491" y="42452"/>
                  </a:lnTo>
                  <a:lnTo>
                    <a:pt x="3585" y="42547"/>
                  </a:lnTo>
                  <a:lnTo>
                    <a:pt x="3774" y="42641"/>
                  </a:lnTo>
                  <a:lnTo>
                    <a:pt x="3679" y="40849"/>
                  </a:lnTo>
                  <a:lnTo>
                    <a:pt x="3585" y="38962"/>
                  </a:lnTo>
                  <a:lnTo>
                    <a:pt x="3679" y="37169"/>
                  </a:lnTo>
                  <a:lnTo>
                    <a:pt x="3774" y="36320"/>
                  </a:lnTo>
                  <a:lnTo>
                    <a:pt x="4057" y="35566"/>
                  </a:lnTo>
                  <a:lnTo>
                    <a:pt x="4434" y="33585"/>
                  </a:lnTo>
                  <a:lnTo>
                    <a:pt x="4434" y="33962"/>
                  </a:lnTo>
                  <a:lnTo>
                    <a:pt x="4528" y="34245"/>
                  </a:lnTo>
                  <a:lnTo>
                    <a:pt x="4717" y="32264"/>
                  </a:lnTo>
                  <a:lnTo>
                    <a:pt x="5189" y="30283"/>
                  </a:lnTo>
                  <a:lnTo>
                    <a:pt x="5755" y="28302"/>
                  </a:lnTo>
                  <a:lnTo>
                    <a:pt x="6604" y="26321"/>
                  </a:lnTo>
                  <a:lnTo>
                    <a:pt x="7453" y="24340"/>
                  </a:lnTo>
                  <a:lnTo>
                    <a:pt x="8585" y="22547"/>
                  </a:lnTo>
                  <a:lnTo>
                    <a:pt x="9717" y="20755"/>
                  </a:lnTo>
                  <a:lnTo>
                    <a:pt x="10943" y="19245"/>
                  </a:lnTo>
                  <a:lnTo>
                    <a:pt x="10849" y="19057"/>
                  </a:lnTo>
                  <a:lnTo>
                    <a:pt x="10849" y="18868"/>
                  </a:lnTo>
                  <a:lnTo>
                    <a:pt x="11132" y="18396"/>
                  </a:lnTo>
                  <a:lnTo>
                    <a:pt x="11604" y="17830"/>
                  </a:lnTo>
                  <a:lnTo>
                    <a:pt x="12264" y="17076"/>
                  </a:lnTo>
                  <a:lnTo>
                    <a:pt x="14151" y="15472"/>
                  </a:lnTo>
                  <a:lnTo>
                    <a:pt x="16415" y="13585"/>
                  </a:lnTo>
                  <a:lnTo>
                    <a:pt x="18868" y="11793"/>
                  </a:lnTo>
                  <a:lnTo>
                    <a:pt x="21226" y="10095"/>
                  </a:lnTo>
                  <a:lnTo>
                    <a:pt x="23302" y="8868"/>
                  </a:lnTo>
                  <a:lnTo>
                    <a:pt x="24717" y="8113"/>
                  </a:lnTo>
                  <a:lnTo>
                    <a:pt x="24245" y="8491"/>
                  </a:lnTo>
                  <a:lnTo>
                    <a:pt x="23773" y="8774"/>
                  </a:lnTo>
                  <a:lnTo>
                    <a:pt x="24811" y="8208"/>
                  </a:lnTo>
                  <a:lnTo>
                    <a:pt x="25566" y="7830"/>
                  </a:lnTo>
                  <a:lnTo>
                    <a:pt x="27452" y="6981"/>
                  </a:lnTo>
                  <a:lnTo>
                    <a:pt x="27264" y="6981"/>
                  </a:lnTo>
                  <a:lnTo>
                    <a:pt x="26981" y="6887"/>
                  </a:lnTo>
                  <a:lnTo>
                    <a:pt x="27830" y="6604"/>
                  </a:lnTo>
                  <a:lnTo>
                    <a:pt x="29056" y="6132"/>
                  </a:lnTo>
                  <a:lnTo>
                    <a:pt x="28679" y="6415"/>
                  </a:lnTo>
                  <a:lnTo>
                    <a:pt x="29056" y="6510"/>
                  </a:lnTo>
                  <a:lnTo>
                    <a:pt x="28962" y="6698"/>
                  </a:lnTo>
                  <a:lnTo>
                    <a:pt x="30283" y="6227"/>
                  </a:lnTo>
                  <a:lnTo>
                    <a:pt x="31698" y="5755"/>
                  </a:lnTo>
                  <a:lnTo>
                    <a:pt x="33113" y="5378"/>
                  </a:lnTo>
                  <a:lnTo>
                    <a:pt x="33867" y="5189"/>
                  </a:lnTo>
                  <a:lnTo>
                    <a:pt x="34169" y="5151"/>
                  </a:lnTo>
                  <a:lnTo>
                    <a:pt x="34169" y="5151"/>
                  </a:lnTo>
                  <a:lnTo>
                    <a:pt x="34905" y="4906"/>
                  </a:lnTo>
                  <a:lnTo>
                    <a:pt x="35754" y="4812"/>
                  </a:lnTo>
                  <a:lnTo>
                    <a:pt x="36603" y="4812"/>
                  </a:lnTo>
                  <a:lnTo>
                    <a:pt x="37547" y="4717"/>
                  </a:lnTo>
                  <a:lnTo>
                    <a:pt x="37830" y="4717"/>
                  </a:lnTo>
                  <a:lnTo>
                    <a:pt x="38396" y="4529"/>
                  </a:lnTo>
                  <a:lnTo>
                    <a:pt x="38867" y="4340"/>
                  </a:lnTo>
                  <a:lnTo>
                    <a:pt x="38867" y="4623"/>
                  </a:lnTo>
                  <a:lnTo>
                    <a:pt x="42735" y="4340"/>
                  </a:lnTo>
                  <a:lnTo>
                    <a:pt x="43207" y="4529"/>
                  </a:lnTo>
                  <a:lnTo>
                    <a:pt x="43018" y="4529"/>
                  </a:lnTo>
                  <a:lnTo>
                    <a:pt x="43867" y="4623"/>
                  </a:lnTo>
                  <a:lnTo>
                    <a:pt x="44811" y="4434"/>
                  </a:lnTo>
                  <a:lnTo>
                    <a:pt x="45094" y="4717"/>
                  </a:lnTo>
                  <a:lnTo>
                    <a:pt x="45754" y="4906"/>
                  </a:lnTo>
                  <a:lnTo>
                    <a:pt x="47546" y="5189"/>
                  </a:lnTo>
                  <a:lnTo>
                    <a:pt x="49622" y="5566"/>
                  </a:lnTo>
                  <a:lnTo>
                    <a:pt x="51131" y="5849"/>
                  </a:lnTo>
                  <a:lnTo>
                    <a:pt x="51131" y="5849"/>
                  </a:lnTo>
                  <a:lnTo>
                    <a:pt x="49244" y="5095"/>
                  </a:lnTo>
                  <a:lnTo>
                    <a:pt x="46886" y="4529"/>
                  </a:lnTo>
                  <a:lnTo>
                    <a:pt x="44433" y="3963"/>
                  </a:lnTo>
                  <a:lnTo>
                    <a:pt x="41980" y="3491"/>
                  </a:lnTo>
                  <a:lnTo>
                    <a:pt x="39528" y="3302"/>
                  </a:lnTo>
                  <a:lnTo>
                    <a:pt x="37358" y="3208"/>
                  </a:lnTo>
                  <a:lnTo>
                    <a:pt x="36415" y="3208"/>
                  </a:lnTo>
                  <a:lnTo>
                    <a:pt x="35565" y="3302"/>
                  </a:lnTo>
                  <a:lnTo>
                    <a:pt x="34811" y="3491"/>
                  </a:lnTo>
                  <a:lnTo>
                    <a:pt x="34150" y="3680"/>
                  </a:lnTo>
                  <a:lnTo>
                    <a:pt x="33490" y="3585"/>
                  </a:lnTo>
                  <a:lnTo>
                    <a:pt x="32830" y="3491"/>
                  </a:lnTo>
                  <a:lnTo>
                    <a:pt x="31509" y="3585"/>
                  </a:lnTo>
                  <a:lnTo>
                    <a:pt x="30000" y="3868"/>
                  </a:lnTo>
                  <a:lnTo>
                    <a:pt x="28490" y="4246"/>
                  </a:lnTo>
                  <a:lnTo>
                    <a:pt x="26981" y="4812"/>
                  </a:lnTo>
                  <a:lnTo>
                    <a:pt x="25471" y="5472"/>
                  </a:lnTo>
                  <a:lnTo>
                    <a:pt x="23868" y="6321"/>
                  </a:lnTo>
                  <a:lnTo>
                    <a:pt x="22358" y="7170"/>
                  </a:lnTo>
                  <a:lnTo>
                    <a:pt x="20849" y="8113"/>
                  </a:lnTo>
                  <a:lnTo>
                    <a:pt x="19339" y="9151"/>
                  </a:lnTo>
                  <a:lnTo>
                    <a:pt x="17924" y="10283"/>
                  </a:lnTo>
                  <a:lnTo>
                    <a:pt x="16604" y="11321"/>
                  </a:lnTo>
                  <a:lnTo>
                    <a:pt x="14056" y="13491"/>
                  </a:lnTo>
                  <a:lnTo>
                    <a:pt x="12075" y="15472"/>
                  </a:lnTo>
                  <a:lnTo>
                    <a:pt x="9717" y="18491"/>
                  </a:lnTo>
                  <a:lnTo>
                    <a:pt x="10000" y="17830"/>
                  </a:lnTo>
                  <a:lnTo>
                    <a:pt x="10377" y="17264"/>
                  </a:lnTo>
                  <a:lnTo>
                    <a:pt x="9717" y="18113"/>
                  </a:lnTo>
                  <a:lnTo>
                    <a:pt x="9056" y="19057"/>
                  </a:lnTo>
                  <a:lnTo>
                    <a:pt x="9151" y="19245"/>
                  </a:lnTo>
                  <a:lnTo>
                    <a:pt x="8396" y="20189"/>
                  </a:lnTo>
                  <a:lnTo>
                    <a:pt x="9151" y="18774"/>
                  </a:lnTo>
                  <a:lnTo>
                    <a:pt x="8019" y="20377"/>
                  </a:lnTo>
                  <a:lnTo>
                    <a:pt x="7075" y="22075"/>
                  </a:lnTo>
                  <a:lnTo>
                    <a:pt x="6226" y="23868"/>
                  </a:lnTo>
                  <a:lnTo>
                    <a:pt x="5472" y="25755"/>
                  </a:lnTo>
                  <a:lnTo>
                    <a:pt x="4151" y="29434"/>
                  </a:lnTo>
                  <a:lnTo>
                    <a:pt x="2924" y="32924"/>
                  </a:lnTo>
                  <a:lnTo>
                    <a:pt x="3019" y="33113"/>
                  </a:lnTo>
                  <a:lnTo>
                    <a:pt x="2924" y="33773"/>
                  </a:lnTo>
                  <a:lnTo>
                    <a:pt x="2453" y="36509"/>
                  </a:lnTo>
                  <a:lnTo>
                    <a:pt x="1981" y="39434"/>
                  </a:lnTo>
                  <a:lnTo>
                    <a:pt x="1981" y="39528"/>
                  </a:lnTo>
                  <a:lnTo>
                    <a:pt x="1981" y="39905"/>
                  </a:lnTo>
                  <a:lnTo>
                    <a:pt x="1792" y="41415"/>
                  </a:lnTo>
                  <a:lnTo>
                    <a:pt x="1698" y="42358"/>
                  </a:lnTo>
                  <a:lnTo>
                    <a:pt x="1698" y="43301"/>
                  </a:lnTo>
                  <a:lnTo>
                    <a:pt x="1792" y="44245"/>
                  </a:lnTo>
                  <a:lnTo>
                    <a:pt x="1887" y="44999"/>
                  </a:lnTo>
                  <a:lnTo>
                    <a:pt x="2170" y="46603"/>
                  </a:lnTo>
                  <a:lnTo>
                    <a:pt x="2170" y="46603"/>
                  </a:lnTo>
                  <a:lnTo>
                    <a:pt x="1887" y="46415"/>
                  </a:lnTo>
                  <a:lnTo>
                    <a:pt x="1792" y="46320"/>
                  </a:lnTo>
                  <a:lnTo>
                    <a:pt x="1792" y="46509"/>
                  </a:lnTo>
                  <a:lnTo>
                    <a:pt x="1981" y="46981"/>
                  </a:lnTo>
                  <a:lnTo>
                    <a:pt x="1415" y="46132"/>
                  </a:lnTo>
                  <a:lnTo>
                    <a:pt x="1509" y="46509"/>
                  </a:lnTo>
                  <a:lnTo>
                    <a:pt x="1321" y="46981"/>
                  </a:lnTo>
                  <a:lnTo>
                    <a:pt x="472" y="45471"/>
                  </a:lnTo>
                  <a:lnTo>
                    <a:pt x="377" y="45565"/>
                  </a:lnTo>
                  <a:lnTo>
                    <a:pt x="283" y="45660"/>
                  </a:lnTo>
                  <a:lnTo>
                    <a:pt x="189" y="45660"/>
                  </a:lnTo>
                  <a:lnTo>
                    <a:pt x="0" y="45565"/>
                  </a:lnTo>
                  <a:lnTo>
                    <a:pt x="0" y="45565"/>
                  </a:lnTo>
                  <a:lnTo>
                    <a:pt x="1038" y="47924"/>
                  </a:lnTo>
                  <a:lnTo>
                    <a:pt x="2264" y="50282"/>
                  </a:lnTo>
                  <a:lnTo>
                    <a:pt x="2075" y="49905"/>
                  </a:lnTo>
                  <a:lnTo>
                    <a:pt x="2170" y="49528"/>
                  </a:lnTo>
                  <a:lnTo>
                    <a:pt x="2736" y="50188"/>
                  </a:lnTo>
                  <a:lnTo>
                    <a:pt x="3208" y="50660"/>
                  </a:lnTo>
                  <a:lnTo>
                    <a:pt x="3396" y="50943"/>
                  </a:lnTo>
                  <a:lnTo>
                    <a:pt x="3396" y="51037"/>
                  </a:lnTo>
                  <a:lnTo>
                    <a:pt x="3302" y="50943"/>
                  </a:lnTo>
                  <a:lnTo>
                    <a:pt x="3302" y="50943"/>
                  </a:lnTo>
                  <a:lnTo>
                    <a:pt x="3585" y="51320"/>
                  </a:lnTo>
                  <a:lnTo>
                    <a:pt x="4623" y="53207"/>
                  </a:lnTo>
                  <a:lnTo>
                    <a:pt x="5755" y="55094"/>
                  </a:lnTo>
                  <a:lnTo>
                    <a:pt x="7075" y="56886"/>
                  </a:lnTo>
                  <a:lnTo>
                    <a:pt x="8585" y="58490"/>
                  </a:lnTo>
                  <a:lnTo>
                    <a:pt x="10189" y="59999"/>
                  </a:lnTo>
                  <a:lnTo>
                    <a:pt x="11792" y="61414"/>
                  </a:lnTo>
                  <a:lnTo>
                    <a:pt x="13585" y="62735"/>
                  </a:lnTo>
                  <a:lnTo>
                    <a:pt x="15471" y="63867"/>
                  </a:lnTo>
                  <a:lnTo>
                    <a:pt x="17641" y="64905"/>
                  </a:lnTo>
                  <a:lnTo>
                    <a:pt x="20000" y="65942"/>
                  </a:lnTo>
                  <a:lnTo>
                    <a:pt x="22358" y="66697"/>
                  </a:lnTo>
                  <a:lnTo>
                    <a:pt x="24811" y="67263"/>
                  </a:lnTo>
                  <a:lnTo>
                    <a:pt x="27264" y="67735"/>
                  </a:lnTo>
                  <a:lnTo>
                    <a:pt x="29811" y="68018"/>
                  </a:lnTo>
                  <a:lnTo>
                    <a:pt x="32264" y="68206"/>
                  </a:lnTo>
                  <a:lnTo>
                    <a:pt x="34811" y="68112"/>
                  </a:lnTo>
                  <a:lnTo>
                    <a:pt x="36981" y="67829"/>
                  </a:lnTo>
                  <a:lnTo>
                    <a:pt x="40471" y="67263"/>
                  </a:lnTo>
                  <a:lnTo>
                    <a:pt x="44056" y="66508"/>
                  </a:lnTo>
                  <a:lnTo>
                    <a:pt x="45565" y="66131"/>
                  </a:lnTo>
                  <a:lnTo>
                    <a:pt x="46509" y="65848"/>
                  </a:lnTo>
                  <a:lnTo>
                    <a:pt x="46509" y="65942"/>
                  </a:lnTo>
                  <a:lnTo>
                    <a:pt x="48018" y="65376"/>
                  </a:lnTo>
                  <a:lnTo>
                    <a:pt x="49527" y="64622"/>
                  </a:lnTo>
                  <a:lnTo>
                    <a:pt x="48867" y="64810"/>
                  </a:lnTo>
                  <a:lnTo>
                    <a:pt x="50754" y="63773"/>
                  </a:lnTo>
                  <a:lnTo>
                    <a:pt x="52546" y="62641"/>
                  </a:lnTo>
                  <a:lnTo>
                    <a:pt x="54244" y="61320"/>
                  </a:lnTo>
                  <a:lnTo>
                    <a:pt x="56037" y="59810"/>
                  </a:lnTo>
                  <a:lnTo>
                    <a:pt x="55282" y="60659"/>
                  </a:lnTo>
                  <a:lnTo>
                    <a:pt x="57263" y="59056"/>
                  </a:lnTo>
                  <a:lnTo>
                    <a:pt x="58112" y="58395"/>
                  </a:lnTo>
                  <a:lnTo>
                    <a:pt x="58207" y="58301"/>
                  </a:lnTo>
                  <a:lnTo>
                    <a:pt x="58112" y="58301"/>
                  </a:lnTo>
                  <a:lnTo>
                    <a:pt x="58584" y="57924"/>
                  </a:lnTo>
                  <a:lnTo>
                    <a:pt x="59056" y="57546"/>
                  </a:lnTo>
                  <a:lnTo>
                    <a:pt x="59999" y="56414"/>
                  </a:lnTo>
                  <a:lnTo>
                    <a:pt x="61414" y="55188"/>
                  </a:lnTo>
                  <a:lnTo>
                    <a:pt x="61414" y="55188"/>
                  </a:lnTo>
                  <a:lnTo>
                    <a:pt x="61131" y="55282"/>
                  </a:lnTo>
                  <a:lnTo>
                    <a:pt x="61508" y="54811"/>
                  </a:lnTo>
                  <a:lnTo>
                    <a:pt x="62735" y="53867"/>
                  </a:lnTo>
                  <a:lnTo>
                    <a:pt x="63867" y="52735"/>
                  </a:lnTo>
                  <a:lnTo>
                    <a:pt x="66131" y="50471"/>
                  </a:lnTo>
                  <a:lnTo>
                    <a:pt x="66131" y="50565"/>
                  </a:lnTo>
                  <a:lnTo>
                    <a:pt x="66320" y="50660"/>
                  </a:lnTo>
                  <a:lnTo>
                    <a:pt x="66414" y="50660"/>
                  </a:lnTo>
                  <a:lnTo>
                    <a:pt x="66603" y="50565"/>
                  </a:lnTo>
                  <a:lnTo>
                    <a:pt x="66603" y="50754"/>
                  </a:lnTo>
                  <a:lnTo>
                    <a:pt x="66508" y="50943"/>
                  </a:lnTo>
                  <a:lnTo>
                    <a:pt x="65848" y="51603"/>
                  </a:lnTo>
                  <a:lnTo>
                    <a:pt x="64999" y="52546"/>
                  </a:lnTo>
                  <a:lnTo>
                    <a:pt x="65376" y="52358"/>
                  </a:lnTo>
                  <a:lnTo>
                    <a:pt x="65848" y="52075"/>
                  </a:lnTo>
                  <a:lnTo>
                    <a:pt x="66697" y="51320"/>
                  </a:lnTo>
                  <a:lnTo>
                    <a:pt x="67546" y="50282"/>
                  </a:lnTo>
                  <a:lnTo>
                    <a:pt x="68301" y="49056"/>
                  </a:lnTo>
                  <a:lnTo>
                    <a:pt x="69055" y="47830"/>
                  </a:lnTo>
                  <a:lnTo>
                    <a:pt x="69716" y="46603"/>
                  </a:lnTo>
                  <a:lnTo>
                    <a:pt x="70565" y="44811"/>
                  </a:lnTo>
                  <a:lnTo>
                    <a:pt x="70282" y="45094"/>
                  </a:lnTo>
                  <a:lnTo>
                    <a:pt x="70942" y="43490"/>
                  </a:lnTo>
                  <a:lnTo>
                    <a:pt x="71037" y="43396"/>
                  </a:lnTo>
                  <a:lnTo>
                    <a:pt x="71697" y="41320"/>
                  </a:lnTo>
                  <a:lnTo>
                    <a:pt x="72263" y="39245"/>
                  </a:lnTo>
                  <a:lnTo>
                    <a:pt x="72640" y="37358"/>
                  </a:lnTo>
                  <a:lnTo>
                    <a:pt x="72923" y="35849"/>
                  </a:lnTo>
                  <a:lnTo>
                    <a:pt x="72829" y="36226"/>
                  </a:lnTo>
                  <a:lnTo>
                    <a:pt x="72735" y="36698"/>
                  </a:lnTo>
                  <a:lnTo>
                    <a:pt x="72452" y="36981"/>
                  </a:lnTo>
                  <a:lnTo>
                    <a:pt x="72169" y="37358"/>
                  </a:lnTo>
                  <a:lnTo>
                    <a:pt x="72263" y="36981"/>
                  </a:lnTo>
                  <a:lnTo>
                    <a:pt x="72452" y="36415"/>
                  </a:lnTo>
                  <a:lnTo>
                    <a:pt x="72452" y="35849"/>
                  </a:lnTo>
                  <a:lnTo>
                    <a:pt x="72357" y="35660"/>
                  </a:lnTo>
                  <a:lnTo>
                    <a:pt x="72263" y="35471"/>
                  </a:lnTo>
                  <a:lnTo>
                    <a:pt x="72640" y="33868"/>
                  </a:lnTo>
                  <a:lnTo>
                    <a:pt x="72735" y="33113"/>
                  </a:lnTo>
                  <a:lnTo>
                    <a:pt x="72735" y="32358"/>
                  </a:lnTo>
                  <a:lnTo>
                    <a:pt x="72923" y="33207"/>
                  </a:lnTo>
                  <a:lnTo>
                    <a:pt x="73018" y="34151"/>
                  </a:lnTo>
                  <a:lnTo>
                    <a:pt x="72923" y="32358"/>
                  </a:lnTo>
                  <a:lnTo>
                    <a:pt x="72923" y="31792"/>
                  </a:lnTo>
                  <a:lnTo>
                    <a:pt x="73112" y="30754"/>
                  </a:lnTo>
                  <a:lnTo>
                    <a:pt x="72829" y="31604"/>
                  </a:lnTo>
                  <a:lnTo>
                    <a:pt x="72735" y="30283"/>
                  </a:lnTo>
                  <a:lnTo>
                    <a:pt x="72546" y="28868"/>
                  </a:lnTo>
                  <a:lnTo>
                    <a:pt x="72357" y="27641"/>
                  </a:lnTo>
                  <a:lnTo>
                    <a:pt x="71980" y="26038"/>
                  </a:lnTo>
                  <a:lnTo>
                    <a:pt x="71414" y="24151"/>
                  </a:lnTo>
                  <a:lnTo>
                    <a:pt x="70754" y="22170"/>
                  </a:lnTo>
                  <a:lnTo>
                    <a:pt x="69905" y="20000"/>
                  </a:lnTo>
                  <a:lnTo>
                    <a:pt x="68867" y="18019"/>
                  </a:lnTo>
                  <a:lnTo>
                    <a:pt x="68301" y="16981"/>
                  </a:lnTo>
                  <a:lnTo>
                    <a:pt x="67735" y="16132"/>
                  </a:lnTo>
                  <a:lnTo>
                    <a:pt x="67074" y="15283"/>
                  </a:lnTo>
                  <a:lnTo>
                    <a:pt x="66414" y="14434"/>
                  </a:lnTo>
                  <a:lnTo>
                    <a:pt x="66508" y="14623"/>
                  </a:lnTo>
                  <a:lnTo>
                    <a:pt x="66414" y="14906"/>
                  </a:lnTo>
                  <a:lnTo>
                    <a:pt x="65754" y="14057"/>
                  </a:lnTo>
                  <a:lnTo>
                    <a:pt x="65093" y="13113"/>
                  </a:lnTo>
                  <a:lnTo>
                    <a:pt x="64537" y="12278"/>
                  </a:lnTo>
                  <a:lnTo>
                    <a:pt x="62924" y="10755"/>
                  </a:lnTo>
                  <a:lnTo>
                    <a:pt x="63018" y="10755"/>
                  </a:lnTo>
                  <a:lnTo>
                    <a:pt x="63018" y="10661"/>
                  </a:lnTo>
                  <a:lnTo>
                    <a:pt x="62924" y="10472"/>
                  </a:lnTo>
                  <a:lnTo>
                    <a:pt x="62263" y="9717"/>
                  </a:lnTo>
                  <a:lnTo>
                    <a:pt x="60376" y="7830"/>
                  </a:lnTo>
                  <a:lnTo>
                    <a:pt x="60754" y="8396"/>
                  </a:lnTo>
                  <a:lnTo>
                    <a:pt x="61131" y="8774"/>
                  </a:lnTo>
                  <a:lnTo>
                    <a:pt x="60376" y="8396"/>
                  </a:lnTo>
                  <a:lnTo>
                    <a:pt x="59716" y="7925"/>
                  </a:lnTo>
                  <a:lnTo>
                    <a:pt x="59087" y="7476"/>
                  </a:lnTo>
                  <a:lnTo>
                    <a:pt x="59810" y="8302"/>
                  </a:lnTo>
                  <a:lnTo>
                    <a:pt x="58678" y="7642"/>
                  </a:lnTo>
                  <a:lnTo>
                    <a:pt x="57641" y="6981"/>
                  </a:lnTo>
                  <a:lnTo>
                    <a:pt x="55471" y="5472"/>
                  </a:lnTo>
                  <a:lnTo>
                    <a:pt x="53301" y="4057"/>
                  </a:lnTo>
                  <a:lnTo>
                    <a:pt x="52169" y="3397"/>
                  </a:lnTo>
                  <a:lnTo>
                    <a:pt x="51037" y="2831"/>
                  </a:lnTo>
                  <a:lnTo>
                    <a:pt x="52075" y="2831"/>
                  </a:lnTo>
                  <a:lnTo>
                    <a:pt x="50660" y="1982"/>
                  </a:lnTo>
                  <a:lnTo>
                    <a:pt x="49811" y="1604"/>
                  </a:lnTo>
                  <a:lnTo>
                    <a:pt x="48867" y="1227"/>
                  </a:lnTo>
                  <a:lnTo>
                    <a:pt x="48018" y="849"/>
                  </a:lnTo>
                  <a:lnTo>
                    <a:pt x="47075" y="661"/>
                  </a:lnTo>
                  <a:lnTo>
                    <a:pt x="46226" y="566"/>
                  </a:lnTo>
                  <a:lnTo>
                    <a:pt x="45471" y="661"/>
                  </a:lnTo>
                  <a:lnTo>
                    <a:pt x="46226" y="849"/>
                  </a:lnTo>
                  <a:lnTo>
                    <a:pt x="46866" y="1215"/>
                  </a:lnTo>
                  <a:lnTo>
                    <a:pt x="46980" y="1227"/>
                  </a:lnTo>
                  <a:lnTo>
                    <a:pt x="47452" y="1416"/>
                  </a:lnTo>
                  <a:lnTo>
                    <a:pt x="47924" y="1510"/>
                  </a:lnTo>
                  <a:lnTo>
                    <a:pt x="47358" y="1321"/>
                  </a:lnTo>
                  <a:lnTo>
                    <a:pt x="46886" y="944"/>
                  </a:lnTo>
                  <a:lnTo>
                    <a:pt x="47829" y="1227"/>
                  </a:lnTo>
                  <a:lnTo>
                    <a:pt x="48773" y="1604"/>
                  </a:lnTo>
                  <a:lnTo>
                    <a:pt x="49622" y="2076"/>
                  </a:lnTo>
                  <a:lnTo>
                    <a:pt x="50377" y="2642"/>
                  </a:lnTo>
                  <a:lnTo>
                    <a:pt x="50377" y="2642"/>
                  </a:lnTo>
                  <a:lnTo>
                    <a:pt x="49622" y="2265"/>
                  </a:lnTo>
                  <a:lnTo>
                    <a:pt x="48584" y="1887"/>
                  </a:lnTo>
                  <a:lnTo>
                    <a:pt x="47358" y="1510"/>
                  </a:lnTo>
                  <a:lnTo>
                    <a:pt x="46037" y="1132"/>
                  </a:lnTo>
                  <a:lnTo>
                    <a:pt x="46809" y="1210"/>
                  </a:lnTo>
                  <a:lnTo>
                    <a:pt x="44339" y="661"/>
                  </a:lnTo>
                  <a:lnTo>
                    <a:pt x="44716" y="755"/>
                  </a:lnTo>
                  <a:lnTo>
                    <a:pt x="43113" y="472"/>
                  </a:lnTo>
                  <a:lnTo>
                    <a:pt x="41603" y="283"/>
                  </a:lnTo>
                  <a:lnTo>
                    <a:pt x="40282" y="95"/>
                  </a:lnTo>
                  <a:lnTo>
                    <a:pt x="39150" y="0"/>
                  </a:lnTo>
                  <a:close/>
                </a:path>
              </a:pathLst>
            </a:custGeom>
            <a:solidFill>
              <a:srgbClr val="FFA7D4"/>
            </a:solidFill>
          </p:spPr>
          <p:style>
            <a:lnRef idx="1">
              <a:schemeClr val="accent2"/>
            </a:lnRef>
            <a:fillRef idx="2">
              <a:schemeClr val="accent2"/>
            </a:fillRef>
            <a:effectRef idx="1">
              <a:schemeClr val="accent2"/>
            </a:effectRef>
            <a:fontRef idx="minor">
              <a:schemeClr val="dk1"/>
            </a:fontRef>
          </p:style>
          <p:txBody>
            <a:bodyPr spcFirstLastPara="1" wrap="square" lIns="91425" tIns="91425" rIns="91425" bIns="91425" anchor="ctr" anchorCtr="0">
              <a:noAutofit/>
            </a:bodyPr>
            <a:lstStyle/>
            <a:p>
              <a:pPr>
                <a:buClr>
                  <a:srgbClr val="000000"/>
                </a:buClr>
                <a:buFont typeface="Arial" panose="020B0604020202020204"/>
                <a:buNone/>
              </a:pPr>
              <a:endParaRPr kern="0">
                <a:solidFill>
                  <a:srgbClr val="000000"/>
                </a:solidFill>
                <a:cs typeface="Arial" panose="020B0604020202020204"/>
                <a:sym typeface="Arial" panose="020B0604020202020204"/>
              </a:endParaRPr>
            </a:p>
          </p:txBody>
        </p:sp>
        <p:pic>
          <p:nvPicPr>
            <p:cNvPr id="1026" name="Picture 2">
              <a:extLst>
                <a:ext uri="{FF2B5EF4-FFF2-40B4-BE49-F238E27FC236}">
                  <a16:creationId xmlns="" xmlns:a16="http://schemas.microsoft.com/office/drawing/2014/main" id="{44B61A78-3FD9-490D-AE7B-AF46599CB3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569" y="1521980"/>
              <a:ext cx="1215013" cy="1120971"/>
            </a:xfrm>
            <a:prstGeom prst="rect">
              <a:avLst/>
            </a:prstGeom>
            <a:noFill/>
            <a:extLst>
              <a:ext uri="{909E8E84-426E-40DD-AFC4-6F175D3DCCD1}">
                <a14:hiddenFill xmlns:a14="http://schemas.microsoft.com/office/drawing/2010/main">
                  <a:solidFill>
                    <a:srgbClr val="FFFFFF"/>
                  </a:solidFill>
                </a14:hiddenFill>
              </a:ext>
            </a:extLst>
          </p:spPr>
        </p:pic>
      </p:grpSp>
      <p:pic>
        <p:nvPicPr>
          <p:cNvPr id="1028" name="Picture 4" descr="Iphone 12, Điện Thoại Thông Minh, Bàn, Iphone 12 Pro">
            <a:extLst>
              <a:ext uri="{FF2B5EF4-FFF2-40B4-BE49-F238E27FC236}">
                <a16:creationId xmlns="" xmlns:a16="http://schemas.microsoft.com/office/drawing/2014/main" id="{BC6A5B25-5918-49D2-AC3A-C6DC09A6322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6106" t="26396" r="24739" b="14344"/>
          <a:stretch/>
        </p:blipFill>
        <p:spPr bwMode="auto">
          <a:xfrm>
            <a:off x="3482110" y="1588656"/>
            <a:ext cx="676213" cy="139469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45" name="Object 44">
            <a:extLst>
              <a:ext uri="{FF2B5EF4-FFF2-40B4-BE49-F238E27FC236}">
                <a16:creationId xmlns="" xmlns:a16="http://schemas.microsoft.com/office/drawing/2014/main" id="{4665D861-10AA-4B74-8C55-D8C69D6C77AD}"/>
              </a:ext>
            </a:extLst>
          </p:cNvPr>
          <p:cNvGraphicFramePr/>
          <p:nvPr>
            <p:extLst>
              <p:ext uri="{D42A27DB-BD31-4B8C-83A1-F6EECF244321}">
                <p14:modId xmlns:p14="http://schemas.microsoft.com/office/powerpoint/2010/main" val="3215765895"/>
              </p:ext>
            </p:extLst>
          </p:nvPr>
        </p:nvGraphicFramePr>
        <p:xfrm>
          <a:off x="4572000" y="1752534"/>
          <a:ext cx="1393375" cy="1016251"/>
        </p:xfrm>
        <a:graphic>
          <a:graphicData uri="http://schemas.openxmlformats.org/presentationml/2006/ole">
            <mc:AlternateContent xmlns:mc="http://schemas.openxmlformats.org/markup-compatibility/2006">
              <mc:Choice xmlns:v="urn:schemas-microsoft-com:vml" Requires="v">
                <p:oleObj spid="_x0000_s1028" r:id="rId5" imgW="2584450" imgH="1790700" progId="Paint.Picture">
                  <p:embed/>
                </p:oleObj>
              </mc:Choice>
              <mc:Fallback>
                <p:oleObj r:id="rId5" imgW="2584450" imgH="1790700" progId="Paint.Picture">
                  <p:embed/>
                  <p:pic>
                    <p:nvPicPr>
                      <p:cNvPr id="9" name="Object 8">
                        <a:extLst>
                          <a:ext uri="{FF2B5EF4-FFF2-40B4-BE49-F238E27FC236}">
                            <a16:creationId xmlns="" xmlns:a16="http://schemas.microsoft.com/office/drawing/2014/main" id="{1672D965-69A1-4077-9BBE-ACB0A97EACF4}"/>
                          </a:ext>
                        </a:extLst>
                      </p:cNvPr>
                      <p:cNvPicPr/>
                      <p:nvPr/>
                    </p:nvPicPr>
                    <p:blipFill>
                      <a:blip r:embed="rId6"/>
                      <a:stretch>
                        <a:fillRect/>
                      </a:stretch>
                    </p:blipFill>
                    <p:spPr>
                      <a:xfrm>
                        <a:off x="4572000" y="1752534"/>
                        <a:ext cx="1393375" cy="1016251"/>
                      </a:xfrm>
                      <a:prstGeom prst="rect">
                        <a:avLst/>
                      </a:prstGeom>
                    </p:spPr>
                  </p:pic>
                </p:oleObj>
              </mc:Fallback>
            </mc:AlternateContent>
          </a:graphicData>
        </a:graphic>
      </p:graphicFrame>
      <p:graphicFrame>
        <p:nvGraphicFramePr>
          <p:cNvPr id="47" name="Object 46">
            <a:extLst>
              <a:ext uri="{FF2B5EF4-FFF2-40B4-BE49-F238E27FC236}">
                <a16:creationId xmlns="" xmlns:a16="http://schemas.microsoft.com/office/drawing/2014/main" id="{FDAA9520-768B-4C62-B3F9-39ACA1F6E351}"/>
              </a:ext>
            </a:extLst>
          </p:cNvPr>
          <p:cNvGraphicFramePr/>
          <p:nvPr>
            <p:extLst>
              <p:ext uri="{D42A27DB-BD31-4B8C-83A1-F6EECF244321}">
                <p14:modId xmlns:p14="http://schemas.microsoft.com/office/powerpoint/2010/main" val="3459160965"/>
              </p:ext>
            </p:extLst>
          </p:nvPr>
        </p:nvGraphicFramePr>
        <p:xfrm>
          <a:off x="7632124" y="1787238"/>
          <a:ext cx="1327149" cy="1036420"/>
        </p:xfrm>
        <a:graphic>
          <a:graphicData uri="http://schemas.openxmlformats.org/presentationml/2006/ole">
            <mc:AlternateContent xmlns:mc="http://schemas.openxmlformats.org/markup-compatibility/2006">
              <mc:Choice xmlns:v="urn:schemas-microsoft-com:vml" Requires="v">
                <p:oleObj spid="_x0000_s1029" name="Bitmap Image" r:id="rId7" imgW="3549650" imgH="2152650" progId="Paint.Picture">
                  <p:embed/>
                </p:oleObj>
              </mc:Choice>
              <mc:Fallback>
                <p:oleObj name="Bitmap Image" r:id="rId7" imgW="3549650" imgH="2152650" progId="Paint.Picture">
                  <p:embed/>
                  <p:pic>
                    <p:nvPicPr>
                      <p:cNvPr id="15" name="Object 14">
                        <a:extLst>
                          <a:ext uri="{FF2B5EF4-FFF2-40B4-BE49-F238E27FC236}">
                            <a16:creationId xmlns="" xmlns:a16="http://schemas.microsoft.com/office/drawing/2014/main" id="{D6D7688C-4301-4BCE-821A-7CD3EEA153D4}"/>
                          </a:ext>
                        </a:extLst>
                      </p:cNvPr>
                      <p:cNvPicPr/>
                      <p:nvPr/>
                    </p:nvPicPr>
                    <p:blipFill>
                      <a:blip r:embed="rId8"/>
                      <a:stretch>
                        <a:fillRect/>
                      </a:stretch>
                    </p:blipFill>
                    <p:spPr>
                      <a:xfrm>
                        <a:off x="7632124" y="1787238"/>
                        <a:ext cx="1327149" cy="1036420"/>
                      </a:xfrm>
                      <a:prstGeom prst="rect">
                        <a:avLst/>
                      </a:prstGeom>
                    </p:spPr>
                  </p:pic>
                </p:oleObj>
              </mc:Fallback>
            </mc:AlternateContent>
          </a:graphicData>
        </a:graphic>
      </p:graphicFrame>
      <p:pic>
        <p:nvPicPr>
          <p:cNvPr id="1032" name="Picture 8">
            <a:extLst>
              <a:ext uri="{FF2B5EF4-FFF2-40B4-BE49-F238E27FC236}">
                <a16:creationId xmlns="" xmlns:a16="http://schemas.microsoft.com/office/drawing/2014/main" id="{1A638EB9-EDF8-4177-B00B-845CE28FF6E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5184" y="3589050"/>
            <a:ext cx="1552995" cy="1380114"/>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 xmlns:a16="http://schemas.microsoft.com/office/drawing/2014/main" id="{DC3ECD85-4516-480C-A17C-C6B79EEDEE2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10465" y="3843481"/>
            <a:ext cx="1744663" cy="943732"/>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8">
            <a:extLst>
              <a:ext uri="{FF2B5EF4-FFF2-40B4-BE49-F238E27FC236}">
                <a16:creationId xmlns="" xmlns:a16="http://schemas.microsoft.com/office/drawing/2014/main" id="{C7F843AF-899A-491B-8ABC-046A3C7C9E0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11617" t="16597" r="11147" b="11741"/>
          <a:stretch/>
        </p:blipFill>
        <p:spPr bwMode="auto">
          <a:xfrm>
            <a:off x="4680330" y="3582191"/>
            <a:ext cx="1378726" cy="1279230"/>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Gas">
            <a:extLst>
              <a:ext uri="{FF2B5EF4-FFF2-40B4-BE49-F238E27FC236}">
                <a16:creationId xmlns="" xmlns:a16="http://schemas.microsoft.com/office/drawing/2014/main" id="{15421E91-13D6-4AD7-AC95-C38DD43BA125}"/>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923878" y="3846121"/>
            <a:ext cx="947552" cy="9475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27634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500" fill="hold"/>
                                        <p:tgtEl>
                                          <p:spTgt spid="18"/>
                                        </p:tgtEl>
                                        <p:attrNameLst>
                                          <p:attrName>ppt_w</p:attrName>
                                        </p:attrNameLst>
                                      </p:cBhvr>
                                      <p:tavLst>
                                        <p:tav tm="0">
                                          <p:val>
                                            <p:fltVal val="0"/>
                                          </p:val>
                                        </p:tav>
                                        <p:tav tm="100000">
                                          <p:val>
                                            <p:strVal val="#ppt_w"/>
                                          </p:val>
                                        </p:tav>
                                      </p:tavLst>
                                    </p:anim>
                                    <p:anim calcmode="lin" valueType="num">
                                      <p:cBhvr>
                                        <p:cTn id="13" dur="500" fill="hold"/>
                                        <p:tgtEl>
                                          <p:spTgt spid="18"/>
                                        </p:tgtEl>
                                        <p:attrNameLst>
                                          <p:attrName>ppt_h</p:attrName>
                                        </p:attrNameLst>
                                      </p:cBhvr>
                                      <p:tavLst>
                                        <p:tav tm="0">
                                          <p:val>
                                            <p:fltVal val="0"/>
                                          </p:val>
                                        </p:tav>
                                        <p:tav tm="100000">
                                          <p:val>
                                            <p:strVal val="#ppt_h"/>
                                          </p:val>
                                        </p:tav>
                                      </p:tavLst>
                                    </p:anim>
                                    <p:animEffect transition="in" filter="fade">
                                      <p:cBhvr>
                                        <p:cTn id="14" dur="500"/>
                                        <p:tgtEl>
                                          <p:spTgt spid="18"/>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p:cTn id="18" dur="500" fill="hold"/>
                                        <p:tgtEl>
                                          <p:spTgt spid="21"/>
                                        </p:tgtEl>
                                        <p:attrNameLst>
                                          <p:attrName>ppt_w</p:attrName>
                                        </p:attrNameLst>
                                      </p:cBhvr>
                                      <p:tavLst>
                                        <p:tav tm="0">
                                          <p:val>
                                            <p:fltVal val="0"/>
                                          </p:val>
                                        </p:tav>
                                        <p:tav tm="100000">
                                          <p:val>
                                            <p:strVal val="#ppt_w"/>
                                          </p:val>
                                        </p:tav>
                                      </p:tavLst>
                                    </p:anim>
                                    <p:anim calcmode="lin" valueType="num">
                                      <p:cBhvr>
                                        <p:cTn id="19" dur="500" fill="hold"/>
                                        <p:tgtEl>
                                          <p:spTgt spid="21"/>
                                        </p:tgtEl>
                                        <p:attrNameLst>
                                          <p:attrName>ppt_h</p:attrName>
                                        </p:attrNameLst>
                                      </p:cBhvr>
                                      <p:tavLst>
                                        <p:tav tm="0">
                                          <p:val>
                                            <p:fltVal val="0"/>
                                          </p:val>
                                        </p:tav>
                                        <p:tav tm="100000">
                                          <p:val>
                                            <p:strVal val="#ppt_h"/>
                                          </p:val>
                                        </p:tav>
                                      </p:tavLst>
                                    </p:anim>
                                    <p:animEffect transition="in" filter="fade">
                                      <p:cBhvr>
                                        <p:cTn id="20" dur="500"/>
                                        <p:tgtEl>
                                          <p:spTgt spid="21"/>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53" presetClass="entr" presetSubtype="16" fill="hold" nodeType="afterEffect">
                                  <p:stCondLst>
                                    <p:cond delay="0"/>
                                  </p:stCondLst>
                                  <p:childTnLst>
                                    <p:set>
                                      <p:cBhvr>
                                        <p:cTn id="29" dur="1" fill="hold">
                                          <p:stCondLst>
                                            <p:cond delay="0"/>
                                          </p:stCondLst>
                                        </p:cTn>
                                        <p:tgtEl>
                                          <p:spTgt spid="27"/>
                                        </p:tgtEl>
                                        <p:attrNameLst>
                                          <p:attrName>style.visibility</p:attrName>
                                        </p:attrNameLst>
                                      </p:cBhvr>
                                      <p:to>
                                        <p:strVal val="visible"/>
                                      </p:to>
                                    </p:set>
                                    <p:anim calcmode="lin" valueType="num">
                                      <p:cBhvr>
                                        <p:cTn id="30" dur="500" fill="hold"/>
                                        <p:tgtEl>
                                          <p:spTgt spid="27"/>
                                        </p:tgtEl>
                                        <p:attrNameLst>
                                          <p:attrName>ppt_w</p:attrName>
                                        </p:attrNameLst>
                                      </p:cBhvr>
                                      <p:tavLst>
                                        <p:tav tm="0">
                                          <p:val>
                                            <p:fltVal val="0"/>
                                          </p:val>
                                        </p:tav>
                                        <p:tav tm="100000">
                                          <p:val>
                                            <p:strVal val="#ppt_w"/>
                                          </p:val>
                                        </p:tav>
                                      </p:tavLst>
                                    </p:anim>
                                    <p:anim calcmode="lin" valueType="num">
                                      <p:cBhvr>
                                        <p:cTn id="31" dur="500" fill="hold"/>
                                        <p:tgtEl>
                                          <p:spTgt spid="27"/>
                                        </p:tgtEl>
                                        <p:attrNameLst>
                                          <p:attrName>ppt_h</p:attrName>
                                        </p:attrNameLst>
                                      </p:cBhvr>
                                      <p:tavLst>
                                        <p:tav tm="0">
                                          <p:val>
                                            <p:fltVal val="0"/>
                                          </p:val>
                                        </p:tav>
                                        <p:tav tm="100000">
                                          <p:val>
                                            <p:strVal val="#ppt_h"/>
                                          </p:val>
                                        </p:tav>
                                      </p:tavLst>
                                    </p:anim>
                                    <p:animEffect transition="in" filter="fade">
                                      <p:cBhvr>
                                        <p:cTn id="32" dur="500"/>
                                        <p:tgtEl>
                                          <p:spTgt spid="27"/>
                                        </p:tgtEl>
                                      </p:cBhvr>
                                    </p:animEffect>
                                  </p:childTnLst>
                                </p:cTn>
                              </p:par>
                            </p:childTnLst>
                          </p:cTn>
                        </p:par>
                      </p:childTnLst>
                    </p:cTn>
                  </p:par>
                  <p:par>
                    <p:cTn id="33" fill="hold">
                      <p:stCondLst>
                        <p:cond delay="indefinite"/>
                      </p:stCondLst>
                      <p:childTnLst>
                        <p:par>
                          <p:cTn id="34" fill="hold">
                            <p:stCondLst>
                              <p:cond delay="0"/>
                            </p:stCondLst>
                            <p:childTnLst>
                              <p:par>
                                <p:cTn id="35" presetID="47" presetClass="entr" presetSubtype="0" fill="hold" grpId="0" nodeType="click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fade">
                                      <p:cBhvr>
                                        <p:cTn id="37" dur="500"/>
                                        <p:tgtEl>
                                          <p:spTgt spid="31"/>
                                        </p:tgtEl>
                                      </p:cBhvr>
                                    </p:animEffect>
                                    <p:anim calcmode="lin" valueType="num">
                                      <p:cBhvr>
                                        <p:cTn id="38" dur="500" fill="hold"/>
                                        <p:tgtEl>
                                          <p:spTgt spid="31"/>
                                        </p:tgtEl>
                                        <p:attrNameLst>
                                          <p:attrName>ppt_x</p:attrName>
                                        </p:attrNameLst>
                                      </p:cBhvr>
                                      <p:tavLst>
                                        <p:tav tm="0">
                                          <p:val>
                                            <p:strVal val="#ppt_x"/>
                                          </p:val>
                                        </p:tav>
                                        <p:tav tm="100000">
                                          <p:val>
                                            <p:strVal val="#ppt_x"/>
                                          </p:val>
                                        </p:tav>
                                      </p:tavLst>
                                    </p:anim>
                                    <p:anim calcmode="lin" valueType="num">
                                      <p:cBhvr>
                                        <p:cTn id="39" dur="500" fill="hold"/>
                                        <p:tgtEl>
                                          <p:spTgt spid="31"/>
                                        </p:tgtEl>
                                        <p:attrNameLst>
                                          <p:attrName>ppt_y</p:attrName>
                                        </p:attrNameLst>
                                      </p:cBhvr>
                                      <p:tavLst>
                                        <p:tav tm="0">
                                          <p:val>
                                            <p:strVal val="#ppt_y-.1"/>
                                          </p:val>
                                        </p:tav>
                                        <p:tav tm="100000">
                                          <p:val>
                                            <p:strVal val="#ppt_y"/>
                                          </p:val>
                                        </p:tav>
                                      </p:tavLst>
                                    </p:anim>
                                  </p:childTnLst>
                                </p:cTn>
                              </p:par>
                              <p:par>
                                <p:cTn id="40" presetID="47" presetClass="entr" presetSubtype="0"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500"/>
                                        <p:tgtEl>
                                          <p:spTgt spid="32"/>
                                        </p:tgtEl>
                                      </p:cBhvr>
                                    </p:animEffect>
                                    <p:anim calcmode="lin" valueType="num">
                                      <p:cBhvr>
                                        <p:cTn id="43" dur="500" fill="hold"/>
                                        <p:tgtEl>
                                          <p:spTgt spid="32"/>
                                        </p:tgtEl>
                                        <p:attrNameLst>
                                          <p:attrName>ppt_x</p:attrName>
                                        </p:attrNameLst>
                                      </p:cBhvr>
                                      <p:tavLst>
                                        <p:tav tm="0">
                                          <p:val>
                                            <p:strVal val="#ppt_x"/>
                                          </p:val>
                                        </p:tav>
                                        <p:tav tm="100000">
                                          <p:val>
                                            <p:strVal val="#ppt_x"/>
                                          </p:val>
                                        </p:tav>
                                      </p:tavLst>
                                    </p:anim>
                                    <p:anim calcmode="lin" valueType="num">
                                      <p:cBhvr>
                                        <p:cTn id="44" dur="5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1028"/>
                                        </p:tgtEl>
                                        <p:attrNameLst>
                                          <p:attrName>style.visibility</p:attrName>
                                        </p:attrNameLst>
                                      </p:cBhvr>
                                      <p:to>
                                        <p:strVal val="visible"/>
                                      </p:to>
                                    </p:set>
                                    <p:anim calcmode="lin" valueType="num">
                                      <p:cBhvr>
                                        <p:cTn id="56" dur="500" fill="hold"/>
                                        <p:tgtEl>
                                          <p:spTgt spid="1028"/>
                                        </p:tgtEl>
                                        <p:attrNameLst>
                                          <p:attrName>ppt_w</p:attrName>
                                        </p:attrNameLst>
                                      </p:cBhvr>
                                      <p:tavLst>
                                        <p:tav tm="0">
                                          <p:val>
                                            <p:fltVal val="0"/>
                                          </p:val>
                                        </p:tav>
                                        <p:tav tm="100000">
                                          <p:val>
                                            <p:strVal val="#ppt_w"/>
                                          </p:val>
                                        </p:tav>
                                      </p:tavLst>
                                    </p:anim>
                                    <p:anim calcmode="lin" valueType="num">
                                      <p:cBhvr>
                                        <p:cTn id="57" dur="500" fill="hold"/>
                                        <p:tgtEl>
                                          <p:spTgt spid="1028"/>
                                        </p:tgtEl>
                                        <p:attrNameLst>
                                          <p:attrName>ppt_h</p:attrName>
                                        </p:attrNameLst>
                                      </p:cBhvr>
                                      <p:tavLst>
                                        <p:tav tm="0">
                                          <p:val>
                                            <p:fltVal val="0"/>
                                          </p:val>
                                        </p:tav>
                                        <p:tav tm="100000">
                                          <p:val>
                                            <p:strVal val="#ppt_h"/>
                                          </p:val>
                                        </p:tav>
                                      </p:tavLst>
                                    </p:anim>
                                    <p:animEffect transition="in" filter="fade">
                                      <p:cBhvr>
                                        <p:cTn id="58" dur="500"/>
                                        <p:tgtEl>
                                          <p:spTgt spid="1028"/>
                                        </p:tgtEl>
                                      </p:cBhvr>
                                    </p:animEffect>
                                  </p:childTnLst>
                                </p:cTn>
                              </p:par>
                            </p:childTnLst>
                          </p:cTn>
                        </p:par>
                      </p:childTnLst>
                    </p:cTn>
                  </p:par>
                  <p:par>
                    <p:cTn id="59" fill="hold">
                      <p:stCondLst>
                        <p:cond delay="indefinite"/>
                      </p:stCondLst>
                      <p:childTnLst>
                        <p:par>
                          <p:cTn id="60" fill="hold">
                            <p:stCondLst>
                              <p:cond delay="0"/>
                            </p:stCondLst>
                            <p:childTnLst>
                              <p:par>
                                <p:cTn id="61" presetID="47" presetClass="entr" presetSubtype="0" fill="hold" grpId="0" nodeType="click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anim calcmode="lin" valueType="num">
                                      <p:cBhvr>
                                        <p:cTn id="64" dur="500" fill="hold"/>
                                        <p:tgtEl>
                                          <p:spTgt spid="33"/>
                                        </p:tgtEl>
                                        <p:attrNameLst>
                                          <p:attrName>ppt_x</p:attrName>
                                        </p:attrNameLst>
                                      </p:cBhvr>
                                      <p:tavLst>
                                        <p:tav tm="0">
                                          <p:val>
                                            <p:strVal val="#ppt_x"/>
                                          </p:val>
                                        </p:tav>
                                        <p:tav tm="100000">
                                          <p:val>
                                            <p:strVal val="#ppt_x"/>
                                          </p:val>
                                        </p:tav>
                                      </p:tavLst>
                                    </p:anim>
                                    <p:anim calcmode="lin" valueType="num">
                                      <p:cBhvr>
                                        <p:cTn id="65" dur="500" fill="hold"/>
                                        <p:tgtEl>
                                          <p:spTgt spid="33"/>
                                        </p:tgtEl>
                                        <p:attrNameLst>
                                          <p:attrName>ppt_y</p:attrName>
                                        </p:attrNameLst>
                                      </p:cBhvr>
                                      <p:tavLst>
                                        <p:tav tm="0">
                                          <p:val>
                                            <p:strVal val="#ppt_y-.1"/>
                                          </p:val>
                                        </p:tav>
                                        <p:tav tm="100000">
                                          <p:val>
                                            <p:strVal val="#ppt_y"/>
                                          </p:val>
                                        </p:tav>
                                      </p:tavLst>
                                    </p:anim>
                                  </p:childTnLst>
                                </p:cTn>
                              </p:par>
                              <p:par>
                                <p:cTn id="66" presetID="47" presetClass="entr" presetSubtype="0" fill="hold" grpId="0" nodeType="with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fade">
                                      <p:cBhvr>
                                        <p:cTn id="68" dur="500"/>
                                        <p:tgtEl>
                                          <p:spTgt spid="34"/>
                                        </p:tgtEl>
                                      </p:cBhvr>
                                    </p:animEffect>
                                    <p:anim calcmode="lin" valueType="num">
                                      <p:cBhvr>
                                        <p:cTn id="69" dur="500" fill="hold"/>
                                        <p:tgtEl>
                                          <p:spTgt spid="34"/>
                                        </p:tgtEl>
                                        <p:attrNameLst>
                                          <p:attrName>ppt_x</p:attrName>
                                        </p:attrNameLst>
                                      </p:cBhvr>
                                      <p:tavLst>
                                        <p:tav tm="0">
                                          <p:val>
                                            <p:strVal val="#ppt_x"/>
                                          </p:val>
                                        </p:tav>
                                        <p:tav tm="100000">
                                          <p:val>
                                            <p:strVal val="#ppt_x"/>
                                          </p:val>
                                        </p:tav>
                                      </p:tavLst>
                                    </p:anim>
                                    <p:anim calcmode="lin" valueType="num">
                                      <p:cBhvr>
                                        <p:cTn id="70" dur="500" fill="hold"/>
                                        <p:tgtEl>
                                          <p:spTgt spid="34"/>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nodeType="clickEffect">
                                  <p:stCondLst>
                                    <p:cond delay="0"/>
                                  </p:stCondLst>
                                  <p:childTnLst>
                                    <p:set>
                                      <p:cBhvr>
                                        <p:cTn id="74" dur="1" fill="hold">
                                          <p:stCondLst>
                                            <p:cond delay="0"/>
                                          </p:stCondLst>
                                        </p:cTn>
                                        <p:tgtEl>
                                          <p:spTgt spid="45"/>
                                        </p:tgtEl>
                                        <p:attrNameLst>
                                          <p:attrName>style.visibility</p:attrName>
                                        </p:attrNameLst>
                                      </p:cBhvr>
                                      <p:to>
                                        <p:strVal val="visible"/>
                                      </p:to>
                                    </p:set>
                                    <p:anim calcmode="lin" valueType="num">
                                      <p:cBhvr>
                                        <p:cTn id="75" dur="500" fill="hold"/>
                                        <p:tgtEl>
                                          <p:spTgt spid="45"/>
                                        </p:tgtEl>
                                        <p:attrNameLst>
                                          <p:attrName>ppt_w</p:attrName>
                                        </p:attrNameLst>
                                      </p:cBhvr>
                                      <p:tavLst>
                                        <p:tav tm="0">
                                          <p:val>
                                            <p:fltVal val="0"/>
                                          </p:val>
                                        </p:tav>
                                        <p:tav tm="100000">
                                          <p:val>
                                            <p:strVal val="#ppt_w"/>
                                          </p:val>
                                        </p:tav>
                                      </p:tavLst>
                                    </p:anim>
                                    <p:anim calcmode="lin" valueType="num">
                                      <p:cBhvr>
                                        <p:cTn id="76" dur="500" fill="hold"/>
                                        <p:tgtEl>
                                          <p:spTgt spid="45"/>
                                        </p:tgtEl>
                                        <p:attrNameLst>
                                          <p:attrName>ppt_h</p:attrName>
                                        </p:attrNameLst>
                                      </p:cBhvr>
                                      <p:tavLst>
                                        <p:tav tm="0">
                                          <p:val>
                                            <p:fltVal val="0"/>
                                          </p:val>
                                        </p:tav>
                                        <p:tav tm="100000">
                                          <p:val>
                                            <p:strVal val="#ppt_h"/>
                                          </p:val>
                                        </p:tav>
                                      </p:tavLst>
                                    </p:anim>
                                    <p:animEffect transition="in" filter="fade">
                                      <p:cBhvr>
                                        <p:cTn id="77" dur="500"/>
                                        <p:tgtEl>
                                          <p:spTgt spid="45"/>
                                        </p:tgtEl>
                                      </p:cBhvr>
                                    </p:animEffect>
                                  </p:childTnLst>
                                </p:cTn>
                              </p:par>
                            </p:childTnLst>
                          </p:cTn>
                        </p:par>
                      </p:childTnLst>
                    </p:cTn>
                  </p:par>
                  <p:par>
                    <p:cTn id="78" fill="hold">
                      <p:stCondLst>
                        <p:cond delay="indefinite"/>
                      </p:stCondLst>
                      <p:childTnLst>
                        <p:par>
                          <p:cTn id="79" fill="hold">
                            <p:stCondLst>
                              <p:cond delay="0"/>
                            </p:stCondLst>
                            <p:childTnLst>
                              <p:par>
                                <p:cTn id="80" presetID="53" presetClass="entr" presetSubtype="16" fill="hold" nodeType="clickEffect">
                                  <p:stCondLst>
                                    <p:cond delay="0"/>
                                  </p:stCondLst>
                                  <p:childTnLst>
                                    <p:set>
                                      <p:cBhvr>
                                        <p:cTn id="81" dur="1" fill="hold">
                                          <p:stCondLst>
                                            <p:cond delay="0"/>
                                          </p:stCondLst>
                                        </p:cTn>
                                        <p:tgtEl>
                                          <p:spTgt spid="47"/>
                                        </p:tgtEl>
                                        <p:attrNameLst>
                                          <p:attrName>style.visibility</p:attrName>
                                        </p:attrNameLst>
                                      </p:cBhvr>
                                      <p:to>
                                        <p:strVal val="visible"/>
                                      </p:to>
                                    </p:set>
                                    <p:anim calcmode="lin" valueType="num">
                                      <p:cBhvr>
                                        <p:cTn id="82" dur="500" fill="hold"/>
                                        <p:tgtEl>
                                          <p:spTgt spid="47"/>
                                        </p:tgtEl>
                                        <p:attrNameLst>
                                          <p:attrName>ppt_w</p:attrName>
                                        </p:attrNameLst>
                                      </p:cBhvr>
                                      <p:tavLst>
                                        <p:tav tm="0">
                                          <p:val>
                                            <p:fltVal val="0"/>
                                          </p:val>
                                        </p:tav>
                                        <p:tav tm="100000">
                                          <p:val>
                                            <p:strVal val="#ppt_w"/>
                                          </p:val>
                                        </p:tav>
                                      </p:tavLst>
                                    </p:anim>
                                    <p:anim calcmode="lin" valueType="num">
                                      <p:cBhvr>
                                        <p:cTn id="83" dur="500" fill="hold"/>
                                        <p:tgtEl>
                                          <p:spTgt spid="47"/>
                                        </p:tgtEl>
                                        <p:attrNameLst>
                                          <p:attrName>ppt_h</p:attrName>
                                        </p:attrNameLst>
                                      </p:cBhvr>
                                      <p:tavLst>
                                        <p:tav tm="0">
                                          <p:val>
                                            <p:fltVal val="0"/>
                                          </p:val>
                                        </p:tav>
                                        <p:tav tm="100000">
                                          <p:val>
                                            <p:strVal val="#ppt_h"/>
                                          </p:val>
                                        </p:tav>
                                      </p:tavLst>
                                    </p:anim>
                                    <p:animEffect transition="in" filter="fade">
                                      <p:cBhvr>
                                        <p:cTn id="84" dur="500"/>
                                        <p:tgtEl>
                                          <p:spTgt spid="47"/>
                                        </p:tgtEl>
                                      </p:cBhvr>
                                    </p:animEffect>
                                  </p:childTnLst>
                                </p:cTn>
                              </p:par>
                            </p:childTnLst>
                          </p:cTn>
                        </p:par>
                      </p:childTnLst>
                    </p:cTn>
                  </p:par>
                  <p:par>
                    <p:cTn id="85" fill="hold">
                      <p:stCondLst>
                        <p:cond delay="indefinite"/>
                      </p:stCondLst>
                      <p:childTnLst>
                        <p:par>
                          <p:cTn id="86" fill="hold">
                            <p:stCondLst>
                              <p:cond delay="0"/>
                            </p:stCondLst>
                            <p:childTnLst>
                              <p:par>
                                <p:cTn id="87" presetID="47" presetClass="entr" presetSubtype="0" fill="hold" grpId="0" nodeType="clickEffect">
                                  <p:stCondLst>
                                    <p:cond delay="0"/>
                                  </p:stCondLst>
                                  <p:childTnLst>
                                    <p:set>
                                      <p:cBhvr>
                                        <p:cTn id="88" dur="1" fill="hold">
                                          <p:stCondLst>
                                            <p:cond delay="0"/>
                                          </p:stCondLst>
                                        </p:cTn>
                                        <p:tgtEl>
                                          <p:spTgt spid="35"/>
                                        </p:tgtEl>
                                        <p:attrNameLst>
                                          <p:attrName>style.visibility</p:attrName>
                                        </p:attrNameLst>
                                      </p:cBhvr>
                                      <p:to>
                                        <p:strVal val="visible"/>
                                      </p:to>
                                    </p:set>
                                    <p:animEffect transition="in" filter="fade">
                                      <p:cBhvr>
                                        <p:cTn id="89" dur="500"/>
                                        <p:tgtEl>
                                          <p:spTgt spid="35"/>
                                        </p:tgtEl>
                                      </p:cBhvr>
                                    </p:animEffect>
                                    <p:anim calcmode="lin" valueType="num">
                                      <p:cBhvr>
                                        <p:cTn id="90" dur="500" fill="hold"/>
                                        <p:tgtEl>
                                          <p:spTgt spid="35"/>
                                        </p:tgtEl>
                                        <p:attrNameLst>
                                          <p:attrName>ppt_x</p:attrName>
                                        </p:attrNameLst>
                                      </p:cBhvr>
                                      <p:tavLst>
                                        <p:tav tm="0">
                                          <p:val>
                                            <p:strVal val="#ppt_x"/>
                                          </p:val>
                                        </p:tav>
                                        <p:tav tm="100000">
                                          <p:val>
                                            <p:strVal val="#ppt_x"/>
                                          </p:val>
                                        </p:tav>
                                      </p:tavLst>
                                    </p:anim>
                                    <p:anim calcmode="lin" valueType="num">
                                      <p:cBhvr>
                                        <p:cTn id="91" dur="500" fill="hold"/>
                                        <p:tgtEl>
                                          <p:spTgt spid="35"/>
                                        </p:tgtEl>
                                        <p:attrNameLst>
                                          <p:attrName>ppt_y</p:attrName>
                                        </p:attrNameLst>
                                      </p:cBhvr>
                                      <p:tavLst>
                                        <p:tav tm="0">
                                          <p:val>
                                            <p:strVal val="#ppt_y-.1"/>
                                          </p:val>
                                        </p:tav>
                                        <p:tav tm="100000">
                                          <p:val>
                                            <p:strVal val="#ppt_y"/>
                                          </p:val>
                                        </p:tav>
                                      </p:tavLst>
                                    </p:anim>
                                  </p:childTnLst>
                                </p:cTn>
                              </p:par>
                              <p:par>
                                <p:cTn id="92" presetID="47" presetClass="entr" presetSubtype="0" fill="hold" grpId="0" nodeType="withEffect">
                                  <p:stCondLst>
                                    <p:cond delay="0"/>
                                  </p:stCondLst>
                                  <p:childTnLst>
                                    <p:set>
                                      <p:cBhvr>
                                        <p:cTn id="93" dur="1" fill="hold">
                                          <p:stCondLst>
                                            <p:cond delay="0"/>
                                          </p:stCondLst>
                                        </p:cTn>
                                        <p:tgtEl>
                                          <p:spTgt spid="36"/>
                                        </p:tgtEl>
                                        <p:attrNameLst>
                                          <p:attrName>style.visibility</p:attrName>
                                        </p:attrNameLst>
                                      </p:cBhvr>
                                      <p:to>
                                        <p:strVal val="visible"/>
                                      </p:to>
                                    </p:set>
                                    <p:animEffect transition="in" filter="fade">
                                      <p:cBhvr>
                                        <p:cTn id="94" dur="500"/>
                                        <p:tgtEl>
                                          <p:spTgt spid="36"/>
                                        </p:tgtEl>
                                      </p:cBhvr>
                                    </p:animEffect>
                                    <p:anim calcmode="lin" valueType="num">
                                      <p:cBhvr>
                                        <p:cTn id="95" dur="500" fill="hold"/>
                                        <p:tgtEl>
                                          <p:spTgt spid="36"/>
                                        </p:tgtEl>
                                        <p:attrNameLst>
                                          <p:attrName>ppt_x</p:attrName>
                                        </p:attrNameLst>
                                      </p:cBhvr>
                                      <p:tavLst>
                                        <p:tav tm="0">
                                          <p:val>
                                            <p:strVal val="#ppt_x"/>
                                          </p:val>
                                        </p:tav>
                                        <p:tav tm="100000">
                                          <p:val>
                                            <p:strVal val="#ppt_x"/>
                                          </p:val>
                                        </p:tav>
                                      </p:tavLst>
                                    </p:anim>
                                    <p:anim calcmode="lin" valueType="num">
                                      <p:cBhvr>
                                        <p:cTn id="96" dur="5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53" presetClass="entr" presetSubtype="16" fill="hold" nodeType="clickEffect">
                                  <p:stCondLst>
                                    <p:cond delay="0"/>
                                  </p:stCondLst>
                                  <p:childTnLst>
                                    <p:set>
                                      <p:cBhvr>
                                        <p:cTn id="100" dur="1" fill="hold">
                                          <p:stCondLst>
                                            <p:cond delay="0"/>
                                          </p:stCondLst>
                                        </p:cTn>
                                        <p:tgtEl>
                                          <p:spTgt spid="1032"/>
                                        </p:tgtEl>
                                        <p:attrNameLst>
                                          <p:attrName>style.visibility</p:attrName>
                                        </p:attrNameLst>
                                      </p:cBhvr>
                                      <p:to>
                                        <p:strVal val="visible"/>
                                      </p:to>
                                    </p:set>
                                    <p:anim calcmode="lin" valueType="num">
                                      <p:cBhvr>
                                        <p:cTn id="101" dur="500" fill="hold"/>
                                        <p:tgtEl>
                                          <p:spTgt spid="1032"/>
                                        </p:tgtEl>
                                        <p:attrNameLst>
                                          <p:attrName>ppt_w</p:attrName>
                                        </p:attrNameLst>
                                      </p:cBhvr>
                                      <p:tavLst>
                                        <p:tav tm="0">
                                          <p:val>
                                            <p:fltVal val="0"/>
                                          </p:val>
                                        </p:tav>
                                        <p:tav tm="100000">
                                          <p:val>
                                            <p:strVal val="#ppt_w"/>
                                          </p:val>
                                        </p:tav>
                                      </p:tavLst>
                                    </p:anim>
                                    <p:anim calcmode="lin" valueType="num">
                                      <p:cBhvr>
                                        <p:cTn id="102" dur="500" fill="hold"/>
                                        <p:tgtEl>
                                          <p:spTgt spid="1032"/>
                                        </p:tgtEl>
                                        <p:attrNameLst>
                                          <p:attrName>ppt_h</p:attrName>
                                        </p:attrNameLst>
                                      </p:cBhvr>
                                      <p:tavLst>
                                        <p:tav tm="0">
                                          <p:val>
                                            <p:fltVal val="0"/>
                                          </p:val>
                                        </p:tav>
                                        <p:tav tm="100000">
                                          <p:val>
                                            <p:strVal val="#ppt_h"/>
                                          </p:val>
                                        </p:tav>
                                      </p:tavLst>
                                    </p:anim>
                                    <p:animEffect transition="in" filter="fade">
                                      <p:cBhvr>
                                        <p:cTn id="103" dur="500"/>
                                        <p:tgtEl>
                                          <p:spTgt spid="1032"/>
                                        </p:tgtEl>
                                      </p:cBhvr>
                                    </p:animEffect>
                                  </p:childTnLst>
                                </p:cTn>
                              </p:par>
                            </p:childTnLst>
                          </p:cTn>
                        </p:par>
                      </p:childTnLst>
                    </p:cTn>
                  </p:par>
                  <p:par>
                    <p:cTn id="104" fill="hold">
                      <p:stCondLst>
                        <p:cond delay="indefinite"/>
                      </p:stCondLst>
                      <p:childTnLst>
                        <p:par>
                          <p:cTn id="105" fill="hold">
                            <p:stCondLst>
                              <p:cond delay="0"/>
                            </p:stCondLst>
                            <p:childTnLst>
                              <p:par>
                                <p:cTn id="106" presetID="53" presetClass="entr" presetSubtype="16" fill="hold" nodeType="clickEffect">
                                  <p:stCondLst>
                                    <p:cond delay="0"/>
                                  </p:stCondLst>
                                  <p:childTnLst>
                                    <p:set>
                                      <p:cBhvr>
                                        <p:cTn id="107" dur="1" fill="hold">
                                          <p:stCondLst>
                                            <p:cond delay="0"/>
                                          </p:stCondLst>
                                        </p:cTn>
                                        <p:tgtEl>
                                          <p:spTgt spid="1034"/>
                                        </p:tgtEl>
                                        <p:attrNameLst>
                                          <p:attrName>style.visibility</p:attrName>
                                        </p:attrNameLst>
                                      </p:cBhvr>
                                      <p:to>
                                        <p:strVal val="visible"/>
                                      </p:to>
                                    </p:set>
                                    <p:anim calcmode="lin" valueType="num">
                                      <p:cBhvr>
                                        <p:cTn id="108" dur="500" fill="hold"/>
                                        <p:tgtEl>
                                          <p:spTgt spid="1034"/>
                                        </p:tgtEl>
                                        <p:attrNameLst>
                                          <p:attrName>ppt_w</p:attrName>
                                        </p:attrNameLst>
                                      </p:cBhvr>
                                      <p:tavLst>
                                        <p:tav tm="0">
                                          <p:val>
                                            <p:fltVal val="0"/>
                                          </p:val>
                                        </p:tav>
                                        <p:tav tm="100000">
                                          <p:val>
                                            <p:strVal val="#ppt_w"/>
                                          </p:val>
                                        </p:tav>
                                      </p:tavLst>
                                    </p:anim>
                                    <p:anim calcmode="lin" valueType="num">
                                      <p:cBhvr>
                                        <p:cTn id="109" dur="500" fill="hold"/>
                                        <p:tgtEl>
                                          <p:spTgt spid="1034"/>
                                        </p:tgtEl>
                                        <p:attrNameLst>
                                          <p:attrName>ppt_h</p:attrName>
                                        </p:attrNameLst>
                                      </p:cBhvr>
                                      <p:tavLst>
                                        <p:tav tm="0">
                                          <p:val>
                                            <p:fltVal val="0"/>
                                          </p:val>
                                        </p:tav>
                                        <p:tav tm="100000">
                                          <p:val>
                                            <p:strVal val="#ppt_h"/>
                                          </p:val>
                                        </p:tav>
                                      </p:tavLst>
                                    </p:anim>
                                    <p:animEffect transition="in" filter="fade">
                                      <p:cBhvr>
                                        <p:cTn id="110" dur="500"/>
                                        <p:tgtEl>
                                          <p:spTgt spid="1034"/>
                                        </p:tgtEl>
                                      </p:cBhvr>
                                    </p:animEffect>
                                  </p:childTnLst>
                                </p:cTn>
                              </p:par>
                            </p:childTnLst>
                          </p:cTn>
                        </p:par>
                      </p:childTnLst>
                    </p:cTn>
                  </p:par>
                  <p:par>
                    <p:cTn id="111" fill="hold">
                      <p:stCondLst>
                        <p:cond delay="indefinite"/>
                      </p:stCondLst>
                      <p:childTnLst>
                        <p:par>
                          <p:cTn id="112" fill="hold">
                            <p:stCondLst>
                              <p:cond delay="0"/>
                            </p:stCondLst>
                            <p:childTnLst>
                              <p:par>
                                <p:cTn id="113" presetID="47" presetClass="entr" presetSubtype="0" fill="hold" grpId="0" nodeType="clickEffect">
                                  <p:stCondLst>
                                    <p:cond delay="0"/>
                                  </p:stCondLst>
                                  <p:childTnLst>
                                    <p:set>
                                      <p:cBhvr>
                                        <p:cTn id="114" dur="1" fill="hold">
                                          <p:stCondLst>
                                            <p:cond delay="0"/>
                                          </p:stCondLst>
                                        </p:cTn>
                                        <p:tgtEl>
                                          <p:spTgt spid="37"/>
                                        </p:tgtEl>
                                        <p:attrNameLst>
                                          <p:attrName>style.visibility</p:attrName>
                                        </p:attrNameLst>
                                      </p:cBhvr>
                                      <p:to>
                                        <p:strVal val="visible"/>
                                      </p:to>
                                    </p:set>
                                    <p:animEffect transition="in" filter="fade">
                                      <p:cBhvr>
                                        <p:cTn id="115" dur="500"/>
                                        <p:tgtEl>
                                          <p:spTgt spid="37"/>
                                        </p:tgtEl>
                                      </p:cBhvr>
                                    </p:animEffect>
                                    <p:anim calcmode="lin" valueType="num">
                                      <p:cBhvr>
                                        <p:cTn id="116" dur="500" fill="hold"/>
                                        <p:tgtEl>
                                          <p:spTgt spid="37"/>
                                        </p:tgtEl>
                                        <p:attrNameLst>
                                          <p:attrName>ppt_x</p:attrName>
                                        </p:attrNameLst>
                                      </p:cBhvr>
                                      <p:tavLst>
                                        <p:tav tm="0">
                                          <p:val>
                                            <p:strVal val="#ppt_x"/>
                                          </p:val>
                                        </p:tav>
                                        <p:tav tm="100000">
                                          <p:val>
                                            <p:strVal val="#ppt_x"/>
                                          </p:val>
                                        </p:tav>
                                      </p:tavLst>
                                    </p:anim>
                                    <p:anim calcmode="lin" valueType="num">
                                      <p:cBhvr>
                                        <p:cTn id="117" dur="500" fill="hold"/>
                                        <p:tgtEl>
                                          <p:spTgt spid="37"/>
                                        </p:tgtEl>
                                        <p:attrNameLst>
                                          <p:attrName>ppt_y</p:attrName>
                                        </p:attrNameLst>
                                      </p:cBhvr>
                                      <p:tavLst>
                                        <p:tav tm="0">
                                          <p:val>
                                            <p:strVal val="#ppt_y-.1"/>
                                          </p:val>
                                        </p:tav>
                                        <p:tav tm="100000">
                                          <p:val>
                                            <p:strVal val="#ppt_y"/>
                                          </p:val>
                                        </p:tav>
                                      </p:tavLst>
                                    </p:anim>
                                  </p:childTnLst>
                                </p:cTn>
                              </p:par>
                              <p:par>
                                <p:cTn id="118" presetID="47" presetClass="entr" presetSubtype="0" fill="hold" grpId="0" nodeType="withEffect">
                                  <p:stCondLst>
                                    <p:cond delay="0"/>
                                  </p:stCondLst>
                                  <p:childTnLst>
                                    <p:set>
                                      <p:cBhvr>
                                        <p:cTn id="119" dur="1" fill="hold">
                                          <p:stCondLst>
                                            <p:cond delay="0"/>
                                          </p:stCondLst>
                                        </p:cTn>
                                        <p:tgtEl>
                                          <p:spTgt spid="38"/>
                                        </p:tgtEl>
                                        <p:attrNameLst>
                                          <p:attrName>style.visibility</p:attrName>
                                        </p:attrNameLst>
                                      </p:cBhvr>
                                      <p:to>
                                        <p:strVal val="visible"/>
                                      </p:to>
                                    </p:set>
                                    <p:animEffect transition="in" filter="fade">
                                      <p:cBhvr>
                                        <p:cTn id="120" dur="500"/>
                                        <p:tgtEl>
                                          <p:spTgt spid="38"/>
                                        </p:tgtEl>
                                      </p:cBhvr>
                                    </p:animEffect>
                                    <p:anim calcmode="lin" valueType="num">
                                      <p:cBhvr>
                                        <p:cTn id="121" dur="500" fill="hold"/>
                                        <p:tgtEl>
                                          <p:spTgt spid="38"/>
                                        </p:tgtEl>
                                        <p:attrNameLst>
                                          <p:attrName>ppt_x</p:attrName>
                                        </p:attrNameLst>
                                      </p:cBhvr>
                                      <p:tavLst>
                                        <p:tav tm="0">
                                          <p:val>
                                            <p:strVal val="#ppt_x"/>
                                          </p:val>
                                        </p:tav>
                                        <p:tav tm="100000">
                                          <p:val>
                                            <p:strVal val="#ppt_x"/>
                                          </p:val>
                                        </p:tav>
                                      </p:tavLst>
                                    </p:anim>
                                    <p:anim calcmode="lin" valueType="num">
                                      <p:cBhvr>
                                        <p:cTn id="122" dur="5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53" presetClass="entr" presetSubtype="16" fill="hold" nodeType="clickEffect">
                                  <p:stCondLst>
                                    <p:cond delay="0"/>
                                  </p:stCondLst>
                                  <p:childTnLst>
                                    <p:set>
                                      <p:cBhvr>
                                        <p:cTn id="126" dur="1" fill="hold">
                                          <p:stCondLst>
                                            <p:cond delay="0"/>
                                          </p:stCondLst>
                                        </p:cTn>
                                        <p:tgtEl>
                                          <p:spTgt spid="52"/>
                                        </p:tgtEl>
                                        <p:attrNameLst>
                                          <p:attrName>style.visibility</p:attrName>
                                        </p:attrNameLst>
                                      </p:cBhvr>
                                      <p:to>
                                        <p:strVal val="visible"/>
                                      </p:to>
                                    </p:set>
                                    <p:anim calcmode="lin" valueType="num">
                                      <p:cBhvr>
                                        <p:cTn id="127" dur="500" fill="hold"/>
                                        <p:tgtEl>
                                          <p:spTgt spid="52"/>
                                        </p:tgtEl>
                                        <p:attrNameLst>
                                          <p:attrName>ppt_w</p:attrName>
                                        </p:attrNameLst>
                                      </p:cBhvr>
                                      <p:tavLst>
                                        <p:tav tm="0">
                                          <p:val>
                                            <p:fltVal val="0"/>
                                          </p:val>
                                        </p:tav>
                                        <p:tav tm="100000">
                                          <p:val>
                                            <p:strVal val="#ppt_w"/>
                                          </p:val>
                                        </p:tav>
                                      </p:tavLst>
                                    </p:anim>
                                    <p:anim calcmode="lin" valueType="num">
                                      <p:cBhvr>
                                        <p:cTn id="128" dur="500" fill="hold"/>
                                        <p:tgtEl>
                                          <p:spTgt spid="52"/>
                                        </p:tgtEl>
                                        <p:attrNameLst>
                                          <p:attrName>ppt_h</p:attrName>
                                        </p:attrNameLst>
                                      </p:cBhvr>
                                      <p:tavLst>
                                        <p:tav tm="0">
                                          <p:val>
                                            <p:fltVal val="0"/>
                                          </p:val>
                                        </p:tav>
                                        <p:tav tm="100000">
                                          <p:val>
                                            <p:strVal val="#ppt_h"/>
                                          </p:val>
                                        </p:tav>
                                      </p:tavLst>
                                    </p:anim>
                                    <p:animEffect transition="in" filter="fade">
                                      <p:cBhvr>
                                        <p:cTn id="129" dur="500"/>
                                        <p:tgtEl>
                                          <p:spTgt spid="52"/>
                                        </p:tgtEl>
                                      </p:cBhvr>
                                    </p:animEffect>
                                  </p:childTnLst>
                                </p:cTn>
                              </p:par>
                            </p:childTnLst>
                          </p:cTn>
                        </p:par>
                      </p:childTnLst>
                    </p:cTn>
                  </p:par>
                  <p:par>
                    <p:cTn id="130" fill="hold">
                      <p:stCondLst>
                        <p:cond delay="indefinite"/>
                      </p:stCondLst>
                      <p:childTnLst>
                        <p:par>
                          <p:cTn id="131" fill="hold">
                            <p:stCondLst>
                              <p:cond delay="0"/>
                            </p:stCondLst>
                            <p:childTnLst>
                              <p:par>
                                <p:cTn id="132" presetID="53" presetClass="entr" presetSubtype="16" fill="hold" nodeType="clickEffect">
                                  <p:stCondLst>
                                    <p:cond delay="0"/>
                                  </p:stCondLst>
                                  <p:childTnLst>
                                    <p:set>
                                      <p:cBhvr>
                                        <p:cTn id="133" dur="1" fill="hold">
                                          <p:stCondLst>
                                            <p:cond delay="0"/>
                                          </p:stCondLst>
                                        </p:cTn>
                                        <p:tgtEl>
                                          <p:spTgt spid="53"/>
                                        </p:tgtEl>
                                        <p:attrNameLst>
                                          <p:attrName>style.visibility</p:attrName>
                                        </p:attrNameLst>
                                      </p:cBhvr>
                                      <p:to>
                                        <p:strVal val="visible"/>
                                      </p:to>
                                    </p:set>
                                    <p:anim calcmode="lin" valueType="num">
                                      <p:cBhvr>
                                        <p:cTn id="134" dur="500" fill="hold"/>
                                        <p:tgtEl>
                                          <p:spTgt spid="53"/>
                                        </p:tgtEl>
                                        <p:attrNameLst>
                                          <p:attrName>ppt_w</p:attrName>
                                        </p:attrNameLst>
                                      </p:cBhvr>
                                      <p:tavLst>
                                        <p:tav tm="0">
                                          <p:val>
                                            <p:fltVal val="0"/>
                                          </p:val>
                                        </p:tav>
                                        <p:tav tm="100000">
                                          <p:val>
                                            <p:strVal val="#ppt_w"/>
                                          </p:val>
                                        </p:tav>
                                      </p:tavLst>
                                    </p:anim>
                                    <p:anim calcmode="lin" valueType="num">
                                      <p:cBhvr>
                                        <p:cTn id="135" dur="500" fill="hold"/>
                                        <p:tgtEl>
                                          <p:spTgt spid="53"/>
                                        </p:tgtEl>
                                        <p:attrNameLst>
                                          <p:attrName>ppt_h</p:attrName>
                                        </p:attrNameLst>
                                      </p:cBhvr>
                                      <p:tavLst>
                                        <p:tav tm="0">
                                          <p:val>
                                            <p:fltVal val="0"/>
                                          </p:val>
                                        </p:tav>
                                        <p:tav tm="100000">
                                          <p:val>
                                            <p:strVal val="#ppt_h"/>
                                          </p:val>
                                        </p:tav>
                                      </p:tavLst>
                                    </p:anim>
                                    <p:animEffect transition="in" filter="fade">
                                      <p:cBhvr>
                                        <p:cTn id="136"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31" grpId="0"/>
      <p:bldP spid="32" grpId="0"/>
      <p:bldP spid="33" grpId="0"/>
      <p:bldP spid="34" grpId="0"/>
      <p:bldP spid="35" grpId="0"/>
      <p:bldP spid="36" grpId="0"/>
      <p:bldP spid="37" grpId="0"/>
      <p:bldP spid="3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aphic 15">
            <a:extLst>
              <a:ext uri="{FF2B5EF4-FFF2-40B4-BE49-F238E27FC236}">
                <a16:creationId xmlns="" xmlns:a16="http://schemas.microsoft.com/office/drawing/2014/main" id="{D79DE833-E866-48C7-AD43-F5521EA9E9A9}"/>
              </a:ext>
            </a:extLst>
          </p:cNvPr>
          <p:cNvGrpSpPr/>
          <p:nvPr/>
        </p:nvGrpSpPr>
        <p:grpSpPr>
          <a:xfrm rot="19906012">
            <a:off x="-22598" y="664164"/>
            <a:ext cx="4326729" cy="4109464"/>
            <a:chOff x="5636086" y="1293343"/>
            <a:chExt cx="4242837" cy="4029785"/>
          </a:xfrm>
        </p:grpSpPr>
        <p:sp>
          <p:nvSpPr>
            <p:cNvPr id="12" name="Freeform: Shape 11">
              <a:extLst>
                <a:ext uri="{FF2B5EF4-FFF2-40B4-BE49-F238E27FC236}">
                  <a16:creationId xmlns="" xmlns:a16="http://schemas.microsoft.com/office/drawing/2014/main" id="{91F4E191-0A01-4F99-89DD-6D418F136D4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3" name="Freeform: Shape 12">
              <a:extLst>
                <a:ext uri="{FF2B5EF4-FFF2-40B4-BE49-F238E27FC236}">
                  <a16:creationId xmlns="" xmlns:a16="http://schemas.microsoft.com/office/drawing/2014/main" id="{CECAC1AD-38BA-4B5B-8A88-314941A08BE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14" name="Text Box 99">
            <a:extLst>
              <a:ext uri="{FF2B5EF4-FFF2-40B4-BE49-F238E27FC236}">
                <a16:creationId xmlns="" xmlns:a16="http://schemas.microsoft.com/office/drawing/2014/main" id="{3C26B7F7-758F-46DB-A8F8-480AD0C6E311}"/>
              </a:ext>
            </a:extLst>
          </p:cNvPr>
          <p:cNvSpPr txBox="1"/>
          <p:nvPr/>
        </p:nvSpPr>
        <p:spPr>
          <a:xfrm>
            <a:off x="425303" y="2026108"/>
            <a:ext cx="3665532" cy="1384995"/>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solidFill>
                  <a:srgbClr val="223572"/>
                </a:solidFill>
                <a:effectLst/>
                <a:uLnTx/>
                <a:uFillTx/>
                <a:latin typeface="#9Slide07 IcielBaliho Script" pitchFamily="2" charset="-93"/>
                <a:cs typeface="Arial" panose="020B0604020202020204" pitchFamily="34" charset="0"/>
                <a:sym typeface="+mn-ea"/>
              </a:rPr>
              <a:t>Nhận</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xét</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về</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việc</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áp</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dụng</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thanh</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tựu</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KHTN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vào</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công</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nghệ</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và</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đời</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sống</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a:t>
            </a:r>
            <a:endParaRPr kumimoji="0" lang="en-US" sz="2800" b="0" i="0" u="none" strike="noStrike" kern="0" cap="none" spc="0" normalizeH="0" baseline="0" noProof="0" dirty="0">
              <a:ln>
                <a:noFill/>
              </a:ln>
              <a:solidFill>
                <a:srgbClr val="223572"/>
              </a:solidFill>
              <a:effectLst/>
              <a:uLnTx/>
              <a:uFillTx/>
              <a:latin typeface="#9Slide07 IcielBaliho Script" pitchFamily="2" charset="-93"/>
              <a:cs typeface="Arial"/>
              <a:sym typeface="Arial"/>
            </a:endParaRPr>
          </a:p>
        </p:txBody>
      </p:sp>
      <p:grpSp>
        <p:nvGrpSpPr>
          <p:cNvPr id="16" name="Graphic 15">
            <a:extLst>
              <a:ext uri="{FF2B5EF4-FFF2-40B4-BE49-F238E27FC236}">
                <a16:creationId xmlns="" xmlns:a16="http://schemas.microsoft.com/office/drawing/2014/main" id="{EDDC03B8-42F5-450F-AA5F-892EA2F8BEAA}"/>
              </a:ext>
            </a:extLst>
          </p:cNvPr>
          <p:cNvGrpSpPr/>
          <p:nvPr/>
        </p:nvGrpSpPr>
        <p:grpSpPr>
          <a:xfrm>
            <a:off x="5578632" y="1201691"/>
            <a:ext cx="3184459" cy="2957959"/>
            <a:chOff x="6438741" y="1948815"/>
            <a:chExt cx="3184459" cy="2957959"/>
          </a:xfrm>
          <a:solidFill>
            <a:srgbClr val="9C9C9C"/>
          </a:solidFill>
        </p:grpSpPr>
        <p:sp>
          <p:nvSpPr>
            <p:cNvPr id="65" name="Freeform: Shape 64">
              <a:extLst>
                <a:ext uri="{FF2B5EF4-FFF2-40B4-BE49-F238E27FC236}">
                  <a16:creationId xmlns="" xmlns:a16="http://schemas.microsoft.com/office/drawing/2014/main" id="{96D64A28-2E16-48D9-8D26-D8895444BD2C}"/>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 xmlns:a16="http://schemas.microsoft.com/office/drawing/2014/main" id="{27BD3C60-3D2A-4279-847B-6CDE94A9C073}"/>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 xmlns:a16="http://schemas.microsoft.com/office/drawing/2014/main" id="{7C3C2A0D-D3E0-434E-BCD2-9530D51C472C}"/>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 xmlns:a16="http://schemas.microsoft.com/office/drawing/2014/main" id="{4CDDD3B9-FE6A-477F-BBCB-3CC388FAA555}"/>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 xmlns:a16="http://schemas.microsoft.com/office/drawing/2014/main" id="{8A1CF343-D74D-4F64-B2A9-B831320B4F97}"/>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 xmlns:a16="http://schemas.microsoft.com/office/drawing/2014/main" id="{F2B892FF-EBE2-420D-9667-AB63FCE48615}"/>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17" name="Graphic 15">
            <a:extLst>
              <a:ext uri="{FF2B5EF4-FFF2-40B4-BE49-F238E27FC236}">
                <a16:creationId xmlns="" xmlns:a16="http://schemas.microsoft.com/office/drawing/2014/main" id="{48C130AF-C2EB-452A-920C-2805EE09CAA2}"/>
              </a:ext>
            </a:extLst>
          </p:cNvPr>
          <p:cNvGrpSpPr/>
          <p:nvPr/>
        </p:nvGrpSpPr>
        <p:grpSpPr>
          <a:xfrm>
            <a:off x="5104060" y="643687"/>
            <a:ext cx="3345465" cy="3246130"/>
            <a:chOff x="5964169" y="1390811"/>
            <a:chExt cx="3345465" cy="3246130"/>
          </a:xfrm>
        </p:grpSpPr>
        <p:sp>
          <p:nvSpPr>
            <p:cNvPr id="59" name="Freeform: Shape 58">
              <a:extLst>
                <a:ext uri="{FF2B5EF4-FFF2-40B4-BE49-F238E27FC236}">
                  <a16:creationId xmlns="" xmlns:a16="http://schemas.microsoft.com/office/drawing/2014/main" id="{2DA3CFD3-BFE6-48E3-8A2F-0A532A088DF6}"/>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 xmlns:a16="http://schemas.microsoft.com/office/drawing/2014/main" id="{C8924E95-417C-4826-AB86-CA59AA0E8DD4}"/>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 xmlns:a16="http://schemas.microsoft.com/office/drawing/2014/main" id="{1D440977-81FB-4E50-B211-5184423070E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 xmlns:a16="http://schemas.microsoft.com/office/drawing/2014/main" id="{67E8B3E1-007E-400E-B10F-364B62AB6F37}"/>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 xmlns:a16="http://schemas.microsoft.com/office/drawing/2014/main" id="{0B7D1719-A8DD-46BB-B7BE-FD530604C289}"/>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 xmlns:a16="http://schemas.microsoft.com/office/drawing/2014/main" id="{384B31C0-9ED1-46F1-9919-EFEBD9404E4C}"/>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18" name="Graphic 15">
            <a:extLst>
              <a:ext uri="{FF2B5EF4-FFF2-40B4-BE49-F238E27FC236}">
                <a16:creationId xmlns="" xmlns:a16="http://schemas.microsoft.com/office/drawing/2014/main" id="{955DFF6B-CBFD-4295-82F2-B4157629DA8D}"/>
              </a:ext>
            </a:extLst>
          </p:cNvPr>
          <p:cNvGrpSpPr/>
          <p:nvPr/>
        </p:nvGrpSpPr>
        <p:grpSpPr>
          <a:xfrm>
            <a:off x="6059989" y="1888224"/>
            <a:ext cx="1616487" cy="2793015"/>
            <a:chOff x="6920098" y="2635348"/>
            <a:chExt cx="1616487" cy="2793015"/>
          </a:xfrm>
        </p:grpSpPr>
        <p:sp>
          <p:nvSpPr>
            <p:cNvPr id="55" name="Freeform: Shape 54">
              <a:extLst>
                <a:ext uri="{FF2B5EF4-FFF2-40B4-BE49-F238E27FC236}">
                  <a16:creationId xmlns="" xmlns:a16="http://schemas.microsoft.com/office/drawing/2014/main" id="{05B0C998-94F1-4E00-9B4A-2E414F3670F1}"/>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 xmlns:a16="http://schemas.microsoft.com/office/drawing/2014/main" id="{65645992-5A24-444D-9289-47F0F3B9B7A2}"/>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 xmlns:a16="http://schemas.microsoft.com/office/drawing/2014/main" id="{8F9B026D-489F-4CA0-A60E-B2F0166B2E81}"/>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 xmlns:a16="http://schemas.microsoft.com/office/drawing/2014/main" id="{3A28FF97-3C57-4B40-B375-83239E868086}"/>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19" name="Graphic 15">
            <a:extLst>
              <a:ext uri="{FF2B5EF4-FFF2-40B4-BE49-F238E27FC236}">
                <a16:creationId xmlns="" xmlns:a16="http://schemas.microsoft.com/office/drawing/2014/main" id="{1FF6210A-BD2F-48DE-B328-B47F31AD7EE9}"/>
              </a:ext>
            </a:extLst>
          </p:cNvPr>
          <p:cNvGrpSpPr/>
          <p:nvPr/>
        </p:nvGrpSpPr>
        <p:grpSpPr>
          <a:xfrm>
            <a:off x="6281540" y="462260"/>
            <a:ext cx="1262461" cy="2420251"/>
            <a:chOff x="7141649" y="1209384"/>
            <a:chExt cx="1262461" cy="2420251"/>
          </a:xfrm>
        </p:grpSpPr>
        <p:sp>
          <p:nvSpPr>
            <p:cNvPr id="20" name="Freeform: Shape 19">
              <a:extLst>
                <a:ext uri="{FF2B5EF4-FFF2-40B4-BE49-F238E27FC236}">
                  <a16:creationId xmlns="" xmlns:a16="http://schemas.microsoft.com/office/drawing/2014/main" id="{315E6001-E5E4-469E-AC7F-38A3D40A5CDF}"/>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1" name="Freeform: Shape 20">
              <a:extLst>
                <a:ext uri="{FF2B5EF4-FFF2-40B4-BE49-F238E27FC236}">
                  <a16:creationId xmlns="" xmlns:a16="http://schemas.microsoft.com/office/drawing/2014/main" id="{546CF835-12EA-48DF-9AF0-BA31C6C60951}"/>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2" name="Freeform: Shape 21">
              <a:extLst>
                <a:ext uri="{FF2B5EF4-FFF2-40B4-BE49-F238E27FC236}">
                  <a16:creationId xmlns="" xmlns:a16="http://schemas.microsoft.com/office/drawing/2014/main" id="{C843ADCE-0259-41DF-99F4-A7E8B1300FB0}"/>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 xmlns:a16="http://schemas.microsoft.com/office/drawing/2014/main" id="{FCB95FE9-A5C6-4A72-BF38-8D2BEDCE8EFD}"/>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 xmlns:a16="http://schemas.microsoft.com/office/drawing/2014/main" id="{DDEEC901-320D-4EE9-A7F7-96B4E9583C6E}"/>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 xmlns:a16="http://schemas.microsoft.com/office/drawing/2014/main" id="{B0867C89-513A-4B0F-9369-6714F22D14EB}"/>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 xmlns:a16="http://schemas.microsoft.com/office/drawing/2014/main" id="{90DFF672-E40B-478E-8F95-B1BE36DBF442}"/>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 xmlns:a16="http://schemas.microsoft.com/office/drawing/2014/main" id="{EBD9BA25-829D-4B47-AF4F-90B44F934FB5}"/>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8" name="Freeform: Shape 27">
              <a:extLst>
                <a:ext uri="{FF2B5EF4-FFF2-40B4-BE49-F238E27FC236}">
                  <a16:creationId xmlns="" xmlns:a16="http://schemas.microsoft.com/office/drawing/2014/main" id="{946B47BA-AD00-44E2-A21A-75576696C913}"/>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9" name="Freeform: Shape 28">
              <a:extLst>
                <a:ext uri="{FF2B5EF4-FFF2-40B4-BE49-F238E27FC236}">
                  <a16:creationId xmlns="" xmlns:a16="http://schemas.microsoft.com/office/drawing/2014/main" id="{DF184826-3E71-4847-8774-440104E186D6}"/>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0" name="Freeform: Shape 29">
              <a:extLst>
                <a:ext uri="{FF2B5EF4-FFF2-40B4-BE49-F238E27FC236}">
                  <a16:creationId xmlns="" xmlns:a16="http://schemas.microsoft.com/office/drawing/2014/main" id="{3218E9C3-FA68-45FF-A4A8-10E98B58A8A3}"/>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 xmlns:a16="http://schemas.microsoft.com/office/drawing/2014/main" id="{492D1849-980C-49C4-AD30-F5799AF2EB10}"/>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 xmlns:a16="http://schemas.microsoft.com/office/drawing/2014/main" id="{DEFF8A71-7AF9-49BD-9A50-9F8E30318A64}"/>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 xmlns:a16="http://schemas.microsoft.com/office/drawing/2014/main" id="{BE820177-2C29-48BF-B497-843CB3FD9FC0}"/>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 xmlns:a16="http://schemas.microsoft.com/office/drawing/2014/main" id="{E0E6D7AD-D17F-48EC-8F0A-3EE6154C8D7B}"/>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 xmlns:a16="http://schemas.microsoft.com/office/drawing/2014/main" id="{D2F2DDB3-6A0C-4587-A2DF-CE3D54095EC1}"/>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FE5F2"/>
            </a:solidFill>
            <a:ln w="9525" cap="rnd">
              <a:solidFill>
                <a:srgbClr val="DFF7E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6" name="Freeform: Shape 35">
              <a:extLst>
                <a:ext uri="{FF2B5EF4-FFF2-40B4-BE49-F238E27FC236}">
                  <a16:creationId xmlns="" xmlns:a16="http://schemas.microsoft.com/office/drawing/2014/main" id="{0B39B8F2-4A82-455C-8352-49B40E47A78C}"/>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7" name="Freeform: Shape 36">
              <a:extLst>
                <a:ext uri="{FF2B5EF4-FFF2-40B4-BE49-F238E27FC236}">
                  <a16:creationId xmlns="" xmlns:a16="http://schemas.microsoft.com/office/drawing/2014/main" id="{BAE29E4D-DAF3-4D93-A7F1-893E7A152B1B}"/>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 xmlns:a16="http://schemas.microsoft.com/office/drawing/2014/main" id="{30C60FE4-AB22-42C2-B008-C263AF326977}"/>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 xmlns:a16="http://schemas.microsoft.com/office/drawing/2014/main" id="{A9FD8F74-F2F5-4E64-8D14-D5B1AF1E54C0}"/>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 xmlns:a16="http://schemas.microsoft.com/office/drawing/2014/main" id="{D2CA1DB9-F03C-4C48-9CF2-9FCFE3EB430B}"/>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1" name="Freeform: Shape 40">
              <a:extLst>
                <a:ext uri="{FF2B5EF4-FFF2-40B4-BE49-F238E27FC236}">
                  <a16:creationId xmlns="" xmlns:a16="http://schemas.microsoft.com/office/drawing/2014/main" id="{2B550A7A-0AE8-4F36-8EC7-050B987171DE}"/>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2" name="Freeform: Shape 41">
              <a:extLst>
                <a:ext uri="{FF2B5EF4-FFF2-40B4-BE49-F238E27FC236}">
                  <a16:creationId xmlns="" xmlns:a16="http://schemas.microsoft.com/office/drawing/2014/main" id="{A160212B-3C06-488C-9605-BE22131C4E76}"/>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 xmlns:a16="http://schemas.microsoft.com/office/drawing/2014/main" id="{FB0DEE67-C361-4B6C-B1EB-42A3F1F6A540}"/>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 xmlns:a16="http://schemas.microsoft.com/office/drawing/2014/main" id="{1F9776B2-B919-46A1-A735-3D82AB44DE68}"/>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 xmlns:a16="http://schemas.microsoft.com/office/drawing/2014/main" id="{A420FD3E-4982-41FB-ACDF-BF22FB42F57D}"/>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 xmlns:a16="http://schemas.microsoft.com/office/drawing/2014/main" id="{E183DF1C-1CC6-48AC-B9B7-7A55B4AA63C5}"/>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 xmlns:a16="http://schemas.microsoft.com/office/drawing/2014/main" id="{FF0C8AAC-7CC3-44C6-A584-2D806EBA3CCF}"/>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 xmlns:a16="http://schemas.microsoft.com/office/drawing/2014/main" id="{8CC458EA-E856-498F-8EC5-3EF4972716A7}"/>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 xmlns:a16="http://schemas.microsoft.com/office/drawing/2014/main" id="{C755F71F-00D5-453D-844F-023DC8F2F748}"/>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 xmlns:a16="http://schemas.microsoft.com/office/drawing/2014/main" id="{3BB72552-E070-46F8-986D-7B16E23F950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 xmlns:a16="http://schemas.microsoft.com/office/drawing/2014/main" id="{7A61B567-DBAD-4F20-B225-7A10E56CBBDD}"/>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 xmlns:a16="http://schemas.microsoft.com/office/drawing/2014/main" id="{790387C7-DDA2-4062-BA31-2A3CD316A52E}"/>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 xmlns:a16="http://schemas.microsoft.com/office/drawing/2014/main" id="{2DD30935-A203-495C-8742-8DB8A5A5861B}"/>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 xmlns:a16="http://schemas.microsoft.com/office/drawing/2014/main" id="{01C001CE-DC0B-44B2-ABD2-FC04060F1519}"/>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3768136188"/>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1" fill="hold" nodeType="withEffect" p14:presetBounceEnd="72000">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14:bounceEnd="72000">
                                          <p:cBhvr additive="base">
                                            <p:cTn id="13" dur="1000" fill="hold"/>
                                            <p:tgtEl>
                                              <p:spTgt spid="18"/>
                                            </p:tgtEl>
                                            <p:attrNameLst>
                                              <p:attrName>ppt_x</p:attrName>
                                            </p:attrNameLst>
                                          </p:cBhvr>
                                          <p:tavLst>
                                            <p:tav tm="0">
                                              <p:val>
                                                <p:strVal val="#ppt_x"/>
                                              </p:val>
                                            </p:tav>
                                            <p:tav tm="100000">
                                              <p:val>
                                                <p:strVal val="#ppt_x"/>
                                              </p:val>
                                            </p:tav>
                                          </p:tavLst>
                                        </p:anim>
                                        <p:anim calcmode="lin" valueType="num" p14:bounceEnd="72000">
                                          <p:cBhvr additive="base">
                                            <p:cTn id="14" dur="1000" fill="hold"/>
                                            <p:tgtEl>
                                              <p:spTgt spid="18"/>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14:presetBounceEnd="72000">
                                      <p:stCondLst>
                                        <p:cond delay="250"/>
                                      </p:stCondLst>
                                      <p:childTnLst>
                                        <p:set>
                                          <p:cBhvr>
                                            <p:cTn id="16" dur="1" fill="hold">
                                              <p:stCondLst>
                                                <p:cond delay="0"/>
                                              </p:stCondLst>
                                            </p:cTn>
                                            <p:tgtEl>
                                              <p:spTgt spid="19"/>
                                            </p:tgtEl>
                                            <p:attrNameLst>
                                              <p:attrName>style.visibility</p:attrName>
                                            </p:attrNameLst>
                                          </p:cBhvr>
                                          <p:to>
                                            <p:strVal val="visible"/>
                                          </p:to>
                                        </p:set>
                                        <p:anim calcmode="lin" valueType="num" p14:bounceEnd="72000">
                                          <p:cBhvr additive="base">
                                            <p:cTn id="17" dur="1000" fill="hold"/>
                                            <p:tgtEl>
                                              <p:spTgt spid="19"/>
                                            </p:tgtEl>
                                            <p:attrNameLst>
                                              <p:attrName>ppt_x</p:attrName>
                                            </p:attrNameLst>
                                          </p:cBhvr>
                                          <p:tavLst>
                                            <p:tav tm="0">
                                              <p:val>
                                                <p:strVal val="#ppt_x"/>
                                              </p:val>
                                            </p:tav>
                                            <p:tav tm="100000">
                                              <p:val>
                                                <p:strVal val="#ppt_x"/>
                                              </p:val>
                                            </p:tav>
                                          </p:tavLst>
                                        </p:anim>
                                        <p:anim calcmode="lin" valueType="num" p14:bounceEnd="72000">
                                          <p:cBhvr additive="base">
                                            <p:cTn id="18" dur="1000" fill="hold"/>
                                            <p:tgtEl>
                                              <p:spTgt spid="19"/>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14:presetBounceEnd="72000">
                                      <p:stCondLst>
                                        <p:cond delay="500"/>
                                      </p:stCondLst>
                                      <p:childTnLst>
                                        <p:set>
                                          <p:cBhvr>
                                            <p:cTn id="20" dur="1" fill="hold">
                                              <p:stCondLst>
                                                <p:cond delay="0"/>
                                              </p:stCondLst>
                                            </p:cTn>
                                            <p:tgtEl>
                                              <p:spTgt spid="16"/>
                                            </p:tgtEl>
                                            <p:attrNameLst>
                                              <p:attrName>style.visibility</p:attrName>
                                            </p:attrNameLst>
                                          </p:cBhvr>
                                          <p:to>
                                            <p:strVal val="visible"/>
                                          </p:to>
                                        </p:set>
                                        <p:anim calcmode="lin" valueType="num" p14:bounceEnd="72000">
                                          <p:cBhvr additive="base">
                                            <p:cTn id="21" dur="1000" fill="hold"/>
                                            <p:tgtEl>
                                              <p:spTgt spid="16"/>
                                            </p:tgtEl>
                                            <p:attrNameLst>
                                              <p:attrName>ppt_x</p:attrName>
                                            </p:attrNameLst>
                                          </p:cBhvr>
                                          <p:tavLst>
                                            <p:tav tm="0">
                                              <p:val>
                                                <p:strVal val="#ppt_x"/>
                                              </p:val>
                                            </p:tav>
                                            <p:tav tm="100000">
                                              <p:val>
                                                <p:strVal val="#ppt_x"/>
                                              </p:val>
                                            </p:tav>
                                          </p:tavLst>
                                        </p:anim>
                                        <p:anim calcmode="lin" valueType="num" p14:bounceEnd="72000">
                                          <p:cBhvr additive="base">
                                            <p:cTn id="22" dur="1000" fill="hold"/>
                                            <p:tgtEl>
                                              <p:spTgt spid="16"/>
                                            </p:tgtEl>
                                            <p:attrNameLst>
                                              <p:attrName>ppt_y</p:attrName>
                                            </p:attrNameLst>
                                          </p:cBhvr>
                                          <p:tavLst>
                                            <p:tav tm="0">
                                              <p:val>
                                                <p:strVal val="0-#ppt_h/2"/>
                                              </p:val>
                                            </p:tav>
                                            <p:tav tm="100000">
                                              <p:val>
                                                <p:strVal val="#ppt_y"/>
                                              </p:val>
                                            </p:tav>
                                          </p:tavLst>
                                        </p:anim>
                                      </p:childTnLst>
                                    </p:cTn>
                                  </p:par>
                                  <p:par>
                                    <p:cTn id="23" presetID="2" presetClass="entr" presetSubtype="1" fill="hold" nodeType="withEffect" p14:presetBounceEnd="72000">
                                      <p:stCondLst>
                                        <p:cond delay="750"/>
                                      </p:stCondLst>
                                      <p:childTnLst>
                                        <p:set>
                                          <p:cBhvr>
                                            <p:cTn id="24" dur="1" fill="hold">
                                              <p:stCondLst>
                                                <p:cond delay="0"/>
                                              </p:stCondLst>
                                            </p:cTn>
                                            <p:tgtEl>
                                              <p:spTgt spid="17"/>
                                            </p:tgtEl>
                                            <p:attrNameLst>
                                              <p:attrName>style.visibility</p:attrName>
                                            </p:attrNameLst>
                                          </p:cBhvr>
                                          <p:to>
                                            <p:strVal val="visible"/>
                                          </p:to>
                                        </p:set>
                                        <p:anim calcmode="lin" valueType="num" p14:bounceEnd="72000">
                                          <p:cBhvr additive="base">
                                            <p:cTn id="25" dur="1000" fill="hold"/>
                                            <p:tgtEl>
                                              <p:spTgt spid="17"/>
                                            </p:tgtEl>
                                            <p:attrNameLst>
                                              <p:attrName>ppt_x</p:attrName>
                                            </p:attrNameLst>
                                          </p:cBhvr>
                                          <p:tavLst>
                                            <p:tav tm="0">
                                              <p:val>
                                                <p:strVal val="#ppt_x"/>
                                              </p:val>
                                            </p:tav>
                                            <p:tav tm="100000">
                                              <p:val>
                                                <p:strVal val="#ppt_x"/>
                                              </p:val>
                                            </p:tav>
                                          </p:tavLst>
                                        </p:anim>
                                        <p:anim calcmode="lin" valueType="num" p14:bounceEnd="72000">
                                          <p:cBhvr additive="base">
                                            <p:cTn id="26" dur="10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1000" fill="hold"/>
                                            <p:tgtEl>
                                              <p:spTgt spid="18"/>
                                            </p:tgtEl>
                                            <p:attrNameLst>
                                              <p:attrName>ppt_x</p:attrName>
                                            </p:attrNameLst>
                                          </p:cBhvr>
                                          <p:tavLst>
                                            <p:tav tm="0">
                                              <p:val>
                                                <p:strVal val="#ppt_x"/>
                                              </p:val>
                                            </p:tav>
                                            <p:tav tm="100000">
                                              <p:val>
                                                <p:strVal val="#ppt_x"/>
                                              </p:val>
                                            </p:tav>
                                          </p:tavLst>
                                        </p:anim>
                                        <p:anim calcmode="lin" valueType="num">
                                          <p:cBhvr additive="base">
                                            <p:cTn id="14" dur="1000" fill="hold"/>
                                            <p:tgtEl>
                                              <p:spTgt spid="18"/>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stCondLst>
                                        <p:cond delay="25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1000" fill="hold"/>
                                            <p:tgtEl>
                                              <p:spTgt spid="19"/>
                                            </p:tgtEl>
                                            <p:attrNameLst>
                                              <p:attrName>ppt_x</p:attrName>
                                            </p:attrNameLst>
                                          </p:cBhvr>
                                          <p:tavLst>
                                            <p:tav tm="0">
                                              <p:val>
                                                <p:strVal val="#ppt_x"/>
                                              </p:val>
                                            </p:tav>
                                            <p:tav tm="100000">
                                              <p:val>
                                                <p:strVal val="#ppt_x"/>
                                              </p:val>
                                            </p:tav>
                                          </p:tavLst>
                                        </p:anim>
                                        <p:anim calcmode="lin" valueType="num">
                                          <p:cBhvr additive="base">
                                            <p:cTn id="18" dur="1000" fill="hold"/>
                                            <p:tgtEl>
                                              <p:spTgt spid="19"/>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50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1000" fill="hold"/>
                                            <p:tgtEl>
                                              <p:spTgt spid="16"/>
                                            </p:tgtEl>
                                            <p:attrNameLst>
                                              <p:attrName>ppt_x</p:attrName>
                                            </p:attrNameLst>
                                          </p:cBhvr>
                                          <p:tavLst>
                                            <p:tav tm="0">
                                              <p:val>
                                                <p:strVal val="#ppt_x"/>
                                              </p:val>
                                            </p:tav>
                                            <p:tav tm="100000">
                                              <p:val>
                                                <p:strVal val="#ppt_x"/>
                                              </p:val>
                                            </p:tav>
                                          </p:tavLst>
                                        </p:anim>
                                        <p:anim calcmode="lin" valueType="num">
                                          <p:cBhvr additive="base">
                                            <p:cTn id="22" dur="1000" fill="hold"/>
                                            <p:tgtEl>
                                              <p:spTgt spid="16"/>
                                            </p:tgtEl>
                                            <p:attrNameLst>
                                              <p:attrName>ppt_y</p:attrName>
                                            </p:attrNameLst>
                                          </p:cBhvr>
                                          <p:tavLst>
                                            <p:tav tm="0">
                                              <p:val>
                                                <p:strVal val="0-#ppt_h/2"/>
                                              </p:val>
                                            </p:tav>
                                            <p:tav tm="100000">
                                              <p:val>
                                                <p:strVal val="#ppt_y"/>
                                              </p:val>
                                            </p:tav>
                                          </p:tavLst>
                                        </p:anim>
                                      </p:childTnLst>
                                    </p:cTn>
                                  </p:par>
                                  <p:par>
                                    <p:cTn id="23" presetID="2" presetClass="entr" presetSubtype="1" fill="hold" nodeType="withEffect">
                                      <p:stCondLst>
                                        <p:cond delay="75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1000" fill="hold"/>
                                            <p:tgtEl>
                                              <p:spTgt spid="17"/>
                                            </p:tgtEl>
                                            <p:attrNameLst>
                                              <p:attrName>ppt_x</p:attrName>
                                            </p:attrNameLst>
                                          </p:cBhvr>
                                          <p:tavLst>
                                            <p:tav tm="0">
                                              <p:val>
                                                <p:strVal val="#ppt_x"/>
                                              </p:val>
                                            </p:tav>
                                            <p:tav tm="100000">
                                              <p:val>
                                                <p:strVal val="#ppt_x"/>
                                              </p:val>
                                            </p:tav>
                                          </p:tavLst>
                                        </p:anim>
                                        <p:anim calcmode="lin" valueType="num">
                                          <p:cBhvr additive="base">
                                            <p:cTn id="26" dur="10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aphic 15">
            <a:extLst>
              <a:ext uri="{FF2B5EF4-FFF2-40B4-BE49-F238E27FC236}">
                <a16:creationId xmlns="" xmlns:a16="http://schemas.microsoft.com/office/drawing/2014/main" id="{D79DE833-E866-48C7-AD43-F5521EA9E9A9}"/>
              </a:ext>
            </a:extLst>
          </p:cNvPr>
          <p:cNvGrpSpPr/>
          <p:nvPr/>
        </p:nvGrpSpPr>
        <p:grpSpPr>
          <a:xfrm rot="19906012">
            <a:off x="3921335" y="541169"/>
            <a:ext cx="5333533" cy="4221108"/>
            <a:chOff x="5628025" y="1289017"/>
            <a:chExt cx="4250897" cy="4034110"/>
          </a:xfrm>
        </p:grpSpPr>
        <p:sp>
          <p:nvSpPr>
            <p:cNvPr id="12" name="Freeform: Shape 11">
              <a:extLst>
                <a:ext uri="{FF2B5EF4-FFF2-40B4-BE49-F238E27FC236}">
                  <a16:creationId xmlns="" xmlns:a16="http://schemas.microsoft.com/office/drawing/2014/main" id="{91F4E191-0A01-4F99-89DD-6D418F136D4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C72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3" name="Freeform: Shape 12">
              <a:extLst>
                <a:ext uri="{FF2B5EF4-FFF2-40B4-BE49-F238E27FC236}">
                  <a16:creationId xmlns="" xmlns:a16="http://schemas.microsoft.com/office/drawing/2014/main" id="{CECAC1AD-38BA-4B5B-8A88-314941A08BE1}"/>
                </a:ext>
              </a:extLst>
            </p:cNvPr>
            <p:cNvSpPr/>
            <p:nvPr/>
          </p:nvSpPr>
          <p:spPr>
            <a:xfrm>
              <a:off x="5628025" y="1289017"/>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14" name="Text Box 99">
            <a:extLst>
              <a:ext uri="{FF2B5EF4-FFF2-40B4-BE49-F238E27FC236}">
                <a16:creationId xmlns="" xmlns:a16="http://schemas.microsoft.com/office/drawing/2014/main" id="{3C26B7F7-758F-46DB-A8F8-480AD0C6E311}"/>
              </a:ext>
            </a:extLst>
          </p:cNvPr>
          <p:cNvSpPr txBox="1"/>
          <p:nvPr/>
        </p:nvSpPr>
        <p:spPr>
          <a:xfrm>
            <a:off x="4285673" y="1896987"/>
            <a:ext cx="4793672" cy="1938992"/>
          </a:xfrm>
          <a:prstGeom prst="rect">
            <a:avLst/>
          </a:prstGeom>
          <a:noFill/>
          <a:ln w="9525">
            <a:noFill/>
          </a:ln>
        </p:spPr>
        <p:txBody>
          <a:bodyPr wrap="square">
            <a:spAutoFit/>
            <a:scene3d>
              <a:camera prst="orthographicFront"/>
              <a:lightRig rig="threePt" dir="t"/>
            </a:scene3d>
          </a:bodyPr>
          <a:lstStyle/>
          <a:p>
            <a:pPr lvl="0" algn="ctr">
              <a:defRPr/>
            </a:pPr>
            <a:r>
              <a:rPr lang="vi-VN" sz="2400" dirty="0">
                <a:solidFill>
                  <a:srgbClr val="223572"/>
                </a:solidFill>
                <a:latin typeface="#9Slide07 IcielBaliho Script" pitchFamily="2" charset="-93"/>
                <a:cs typeface="Arial" panose="020B0604020202020204" pitchFamily="34" charset="0"/>
              </a:rPr>
              <a:t>Thành tựu của KHTN được áp dụng vào công nghệ để chế tạo ra các phương tiện phục vụ cho mọi lĩnh vực của đời sống con người. Khoa học và công nghệ càng tiến bộ thì đời sống con người càng được cải thiện.</a:t>
            </a:r>
            <a:endParaRPr lang="en-US" sz="2400" dirty="0">
              <a:solidFill>
                <a:srgbClr val="223572"/>
              </a:solidFill>
              <a:latin typeface="#9Slide07 IcielBaliho Script" pitchFamily="2" charset="-93"/>
              <a:cs typeface="Arial" panose="020B0604020202020204" pitchFamily="34" charset="0"/>
            </a:endParaRPr>
          </a:p>
        </p:txBody>
      </p:sp>
      <p:grpSp>
        <p:nvGrpSpPr>
          <p:cNvPr id="4" name="Graphic 2">
            <a:extLst>
              <a:ext uri="{FF2B5EF4-FFF2-40B4-BE49-F238E27FC236}">
                <a16:creationId xmlns="" xmlns:a16="http://schemas.microsoft.com/office/drawing/2014/main" id="{6B6E841F-947C-41C7-A304-697F6515AF25}"/>
              </a:ext>
            </a:extLst>
          </p:cNvPr>
          <p:cNvGrpSpPr/>
          <p:nvPr/>
        </p:nvGrpSpPr>
        <p:grpSpPr>
          <a:xfrm>
            <a:off x="262594" y="1172526"/>
            <a:ext cx="3664256" cy="2465907"/>
            <a:chOff x="645149" y="1043217"/>
            <a:chExt cx="3664256" cy="2465907"/>
          </a:xfrm>
        </p:grpSpPr>
        <p:sp>
          <p:nvSpPr>
            <p:cNvPr id="5" name="Freeform: Shape 4">
              <a:extLst>
                <a:ext uri="{FF2B5EF4-FFF2-40B4-BE49-F238E27FC236}">
                  <a16:creationId xmlns="" xmlns:a16="http://schemas.microsoft.com/office/drawing/2014/main" id="{DC969955-AA5D-48F0-A21C-CBA648F23BD0}"/>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Freeform: Shape 5">
              <a:extLst>
                <a:ext uri="{FF2B5EF4-FFF2-40B4-BE49-F238E27FC236}">
                  <a16:creationId xmlns="" xmlns:a16="http://schemas.microsoft.com/office/drawing/2014/main" id="{FA9E1A81-6F2C-4228-B1EB-ED8AF0F9733B}"/>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Freeform: Shape 6">
              <a:extLst>
                <a:ext uri="{FF2B5EF4-FFF2-40B4-BE49-F238E27FC236}">
                  <a16:creationId xmlns="" xmlns:a16="http://schemas.microsoft.com/office/drawing/2014/main" id="{D5063394-0A89-4E51-86D2-7C9756F53D2B}"/>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Freeform: Shape 7">
              <a:extLst>
                <a:ext uri="{FF2B5EF4-FFF2-40B4-BE49-F238E27FC236}">
                  <a16:creationId xmlns="" xmlns:a16="http://schemas.microsoft.com/office/drawing/2014/main" id="{E7D2D3B4-FD32-4268-8D75-7228B7F127A4}"/>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Freeform: Shape 8">
              <a:extLst>
                <a:ext uri="{FF2B5EF4-FFF2-40B4-BE49-F238E27FC236}">
                  <a16:creationId xmlns="" xmlns:a16="http://schemas.microsoft.com/office/drawing/2014/main" id="{E7C97F90-5495-439B-99E1-2C4420B664FB}"/>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Freeform: Shape 9">
              <a:extLst>
                <a:ext uri="{FF2B5EF4-FFF2-40B4-BE49-F238E27FC236}">
                  <a16:creationId xmlns="" xmlns:a16="http://schemas.microsoft.com/office/drawing/2014/main" id="{A74EC7A7-CA83-418F-8BCF-156574CF4F81}"/>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Freeform: Shape 14">
              <a:extLst>
                <a:ext uri="{FF2B5EF4-FFF2-40B4-BE49-F238E27FC236}">
                  <a16:creationId xmlns="" xmlns:a16="http://schemas.microsoft.com/office/drawing/2014/main" id="{FC2234BB-E624-463B-9F89-5D9BA988BD6B}"/>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Freeform: Shape 115">
              <a:extLst>
                <a:ext uri="{FF2B5EF4-FFF2-40B4-BE49-F238E27FC236}">
                  <a16:creationId xmlns="" xmlns:a16="http://schemas.microsoft.com/office/drawing/2014/main" id="{F1A7F429-16F3-4901-80CA-922FF016D207}"/>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Freeform: Shape 116">
              <a:extLst>
                <a:ext uri="{FF2B5EF4-FFF2-40B4-BE49-F238E27FC236}">
                  <a16:creationId xmlns="" xmlns:a16="http://schemas.microsoft.com/office/drawing/2014/main" id="{A4D4E7E2-3612-47B8-BDAC-0C575F6AB3B9}"/>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Freeform: Shape 117">
              <a:extLst>
                <a:ext uri="{FF2B5EF4-FFF2-40B4-BE49-F238E27FC236}">
                  <a16:creationId xmlns="" xmlns:a16="http://schemas.microsoft.com/office/drawing/2014/main" id="{3DA0DF04-79FC-4DF9-8963-D17D61713D6D}"/>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Freeform: Shape 118">
              <a:extLst>
                <a:ext uri="{FF2B5EF4-FFF2-40B4-BE49-F238E27FC236}">
                  <a16:creationId xmlns="" xmlns:a16="http://schemas.microsoft.com/office/drawing/2014/main" id="{76E8EC85-F8B1-41C0-8FB4-2C77ED7DA672}"/>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Freeform: Shape 119">
              <a:extLst>
                <a:ext uri="{FF2B5EF4-FFF2-40B4-BE49-F238E27FC236}">
                  <a16:creationId xmlns="" xmlns:a16="http://schemas.microsoft.com/office/drawing/2014/main" id="{D43AD8FF-0D69-4344-9030-0D5E17C603C9}"/>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Freeform: Shape 120">
              <a:extLst>
                <a:ext uri="{FF2B5EF4-FFF2-40B4-BE49-F238E27FC236}">
                  <a16:creationId xmlns="" xmlns:a16="http://schemas.microsoft.com/office/drawing/2014/main" id="{E4278516-CA54-4670-954E-0CBDEE51D26A}"/>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Freeform: Shape 121">
              <a:extLst>
                <a:ext uri="{FF2B5EF4-FFF2-40B4-BE49-F238E27FC236}">
                  <a16:creationId xmlns="" xmlns:a16="http://schemas.microsoft.com/office/drawing/2014/main" id="{26347802-2B78-4448-8306-FB12B672EF6E}"/>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Freeform: Shape 122">
              <a:extLst>
                <a:ext uri="{FF2B5EF4-FFF2-40B4-BE49-F238E27FC236}">
                  <a16:creationId xmlns="" xmlns:a16="http://schemas.microsoft.com/office/drawing/2014/main" id="{3F89FD38-59D0-4D5F-B5BA-03DEFE56117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Freeform: Shape 123">
              <a:extLst>
                <a:ext uri="{FF2B5EF4-FFF2-40B4-BE49-F238E27FC236}">
                  <a16:creationId xmlns="" xmlns:a16="http://schemas.microsoft.com/office/drawing/2014/main" id="{AB6DEA52-3DDC-4972-890F-876A6BA37C3A}"/>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Freeform: Shape 124">
              <a:extLst>
                <a:ext uri="{FF2B5EF4-FFF2-40B4-BE49-F238E27FC236}">
                  <a16:creationId xmlns="" xmlns:a16="http://schemas.microsoft.com/office/drawing/2014/main" id="{90240471-4FC5-4B3E-8C40-AE7EA0818E5E}"/>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Freeform: Shape 125">
              <a:extLst>
                <a:ext uri="{FF2B5EF4-FFF2-40B4-BE49-F238E27FC236}">
                  <a16:creationId xmlns="" xmlns:a16="http://schemas.microsoft.com/office/drawing/2014/main" id="{42AE7833-F703-415A-A6B0-BFED8F68EC9C}"/>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Freeform: Shape 126">
              <a:extLst>
                <a:ext uri="{FF2B5EF4-FFF2-40B4-BE49-F238E27FC236}">
                  <a16:creationId xmlns="" xmlns:a16="http://schemas.microsoft.com/office/drawing/2014/main" id="{BC68F612-3272-4E7B-9009-F90B2FA00D4C}"/>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Freeform: Shape 127">
              <a:extLst>
                <a:ext uri="{FF2B5EF4-FFF2-40B4-BE49-F238E27FC236}">
                  <a16:creationId xmlns="" xmlns:a16="http://schemas.microsoft.com/office/drawing/2014/main" id="{A53615F6-B3A8-47E5-BEF6-24DFD0A6569C}"/>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Freeform: Shape 128">
              <a:extLst>
                <a:ext uri="{FF2B5EF4-FFF2-40B4-BE49-F238E27FC236}">
                  <a16:creationId xmlns="" xmlns:a16="http://schemas.microsoft.com/office/drawing/2014/main" id="{99F1241D-C7B7-485D-9DCC-A0FD8BFB0BE5}"/>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Freeform: Shape 129">
              <a:extLst>
                <a:ext uri="{FF2B5EF4-FFF2-40B4-BE49-F238E27FC236}">
                  <a16:creationId xmlns="" xmlns:a16="http://schemas.microsoft.com/office/drawing/2014/main" id="{1801EAF1-3437-46F7-A3B9-AC4EC7849445}"/>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Freeform: Shape 130">
              <a:extLst>
                <a:ext uri="{FF2B5EF4-FFF2-40B4-BE49-F238E27FC236}">
                  <a16:creationId xmlns="" xmlns:a16="http://schemas.microsoft.com/office/drawing/2014/main" id="{6BD34B65-E883-4AD0-9DAD-0D0446CEB30F}"/>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Freeform: Shape 131">
              <a:extLst>
                <a:ext uri="{FF2B5EF4-FFF2-40B4-BE49-F238E27FC236}">
                  <a16:creationId xmlns="" xmlns:a16="http://schemas.microsoft.com/office/drawing/2014/main" id="{7CA52358-E7F6-4CE6-8B42-4EC5E8BBEDB6}"/>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Freeform: Shape 132">
              <a:extLst>
                <a:ext uri="{FF2B5EF4-FFF2-40B4-BE49-F238E27FC236}">
                  <a16:creationId xmlns="" xmlns:a16="http://schemas.microsoft.com/office/drawing/2014/main" id="{CDA89DC7-7FE8-41EC-80B0-4A42D9A8D811}"/>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Freeform: Shape 133">
              <a:extLst>
                <a:ext uri="{FF2B5EF4-FFF2-40B4-BE49-F238E27FC236}">
                  <a16:creationId xmlns="" xmlns:a16="http://schemas.microsoft.com/office/drawing/2014/main" id="{B7B1EE71-6C34-4F43-9FFB-77DA149584AA}"/>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Freeform: Shape 134">
              <a:extLst>
                <a:ext uri="{FF2B5EF4-FFF2-40B4-BE49-F238E27FC236}">
                  <a16:creationId xmlns="" xmlns:a16="http://schemas.microsoft.com/office/drawing/2014/main" id="{BE6C8ADD-5C6F-4BC2-8688-BFBBA924190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Freeform: Shape 135">
              <a:extLst>
                <a:ext uri="{FF2B5EF4-FFF2-40B4-BE49-F238E27FC236}">
                  <a16:creationId xmlns="" xmlns:a16="http://schemas.microsoft.com/office/drawing/2014/main" id="{56041DAF-DBD1-4608-8173-EDB18F33238C}"/>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Freeform: Shape 136">
              <a:extLst>
                <a:ext uri="{FF2B5EF4-FFF2-40B4-BE49-F238E27FC236}">
                  <a16:creationId xmlns="" xmlns:a16="http://schemas.microsoft.com/office/drawing/2014/main" id="{6841A584-C990-4A74-B132-FFF020D034AC}"/>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 name="Graphic 2">
            <a:extLst>
              <a:ext uri="{FF2B5EF4-FFF2-40B4-BE49-F238E27FC236}">
                <a16:creationId xmlns="" xmlns:a16="http://schemas.microsoft.com/office/drawing/2014/main" id="{C26B3D8C-29B7-4F19-B2F8-9498617E798A}"/>
              </a:ext>
            </a:extLst>
          </p:cNvPr>
          <p:cNvGrpSpPr/>
          <p:nvPr/>
        </p:nvGrpSpPr>
        <p:grpSpPr>
          <a:xfrm>
            <a:off x="0" y="780897"/>
            <a:ext cx="3898473" cy="2927081"/>
            <a:chOff x="382555" y="651588"/>
            <a:chExt cx="3898473" cy="2927081"/>
          </a:xfrm>
        </p:grpSpPr>
        <p:sp>
          <p:nvSpPr>
            <p:cNvPr id="140" name="Freeform: Shape 139">
              <a:extLst>
                <a:ext uri="{FF2B5EF4-FFF2-40B4-BE49-F238E27FC236}">
                  <a16:creationId xmlns="" xmlns:a16="http://schemas.microsoft.com/office/drawing/2014/main" id="{56147983-D366-45DB-9781-CD8515C5E886}"/>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Freeform: Shape 140">
              <a:extLst>
                <a:ext uri="{FF2B5EF4-FFF2-40B4-BE49-F238E27FC236}">
                  <a16:creationId xmlns="" xmlns:a16="http://schemas.microsoft.com/office/drawing/2014/main" id="{B4BCD8F3-C8B5-41DE-8DD2-010D078163DD}"/>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Freeform: Shape 141">
              <a:extLst>
                <a:ext uri="{FF2B5EF4-FFF2-40B4-BE49-F238E27FC236}">
                  <a16:creationId xmlns="" xmlns:a16="http://schemas.microsoft.com/office/drawing/2014/main" id="{9254A26C-3A3F-4B6A-8E2F-277E36884096}"/>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Freeform: Shape 142">
              <a:extLst>
                <a:ext uri="{FF2B5EF4-FFF2-40B4-BE49-F238E27FC236}">
                  <a16:creationId xmlns="" xmlns:a16="http://schemas.microsoft.com/office/drawing/2014/main" id="{2C279BF9-BAEF-4917-B34C-3252C14C8AC1}"/>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Freeform: Shape 143">
              <a:extLst>
                <a:ext uri="{FF2B5EF4-FFF2-40B4-BE49-F238E27FC236}">
                  <a16:creationId xmlns="" xmlns:a16="http://schemas.microsoft.com/office/drawing/2014/main" id="{02816B6D-01C7-431C-A861-8F5188A1C385}"/>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Freeform: Shape 144">
              <a:extLst>
                <a:ext uri="{FF2B5EF4-FFF2-40B4-BE49-F238E27FC236}">
                  <a16:creationId xmlns="" xmlns:a16="http://schemas.microsoft.com/office/drawing/2014/main" id="{EC22AE19-7527-491E-A996-428D6AA4EDCC}"/>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FFFF">
                <a:alpha val="50000"/>
              </a:srgbClr>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Freeform: Shape 145">
              <a:extLst>
                <a:ext uri="{FF2B5EF4-FFF2-40B4-BE49-F238E27FC236}">
                  <a16:creationId xmlns="" xmlns:a16="http://schemas.microsoft.com/office/drawing/2014/main" id="{59CF4CC3-C767-4199-96B3-981782E87D61}"/>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Freeform: Shape 146">
              <a:extLst>
                <a:ext uri="{FF2B5EF4-FFF2-40B4-BE49-F238E27FC236}">
                  <a16:creationId xmlns="" xmlns:a16="http://schemas.microsoft.com/office/drawing/2014/main" id="{BF9DC56A-BA31-446F-89FE-15AA48FFA738}"/>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FFFF">
                <a:alpha val="50000"/>
              </a:srgbClr>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Freeform: Shape 147">
              <a:extLst>
                <a:ext uri="{FF2B5EF4-FFF2-40B4-BE49-F238E27FC236}">
                  <a16:creationId xmlns="" xmlns:a16="http://schemas.microsoft.com/office/drawing/2014/main" id="{F79243D9-7AEB-4DE6-BCD1-8AA75520A528}"/>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Freeform: Shape 148">
              <a:extLst>
                <a:ext uri="{FF2B5EF4-FFF2-40B4-BE49-F238E27FC236}">
                  <a16:creationId xmlns="" xmlns:a16="http://schemas.microsoft.com/office/drawing/2014/main" id="{B8567D3D-2155-437D-B3A5-60DE34E02547}"/>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0" name="Graphic 2">
              <a:extLst>
                <a:ext uri="{FF2B5EF4-FFF2-40B4-BE49-F238E27FC236}">
                  <a16:creationId xmlns="" xmlns:a16="http://schemas.microsoft.com/office/drawing/2014/main" id="{F4C69600-DAEE-424A-88B4-C8DA8D73F5B5}"/>
                </a:ext>
              </a:extLst>
            </p:cNvPr>
            <p:cNvGrpSpPr/>
            <p:nvPr/>
          </p:nvGrpSpPr>
          <p:grpSpPr>
            <a:xfrm>
              <a:off x="2696047" y="1112678"/>
              <a:ext cx="383001" cy="562688"/>
              <a:chOff x="2696047" y="1112678"/>
              <a:chExt cx="383001" cy="562688"/>
            </a:xfrm>
          </p:grpSpPr>
          <p:sp>
            <p:nvSpPr>
              <p:cNvPr id="151" name="Freeform: Shape 150">
                <a:extLst>
                  <a:ext uri="{FF2B5EF4-FFF2-40B4-BE49-F238E27FC236}">
                    <a16:creationId xmlns="" xmlns:a16="http://schemas.microsoft.com/office/drawing/2014/main" id="{EAAA6435-8482-4388-A71C-BFCB96DE8B05}"/>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Freeform: Shape 151">
                <a:extLst>
                  <a:ext uri="{FF2B5EF4-FFF2-40B4-BE49-F238E27FC236}">
                    <a16:creationId xmlns="" xmlns:a16="http://schemas.microsoft.com/office/drawing/2014/main" id="{02A1BD52-ACBF-4161-9514-2AA75E022A4D}"/>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3" name="Freeform: Shape 152">
              <a:extLst>
                <a:ext uri="{FF2B5EF4-FFF2-40B4-BE49-F238E27FC236}">
                  <a16:creationId xmlns="" xmlns:a16="http://schemas.microsoft.com/office/drawing/2014/main" id="{0E1D8F1D-87FB-4558-9D3C-7652160EAAAF}"/>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Freeform: Shape 153">
              <a:extLst>
                <a:ext uri="{FF2B5EF4-FFF2-40B4-BE49-F238E27FC236}">
                  <a16:creationId xmlns="" xmlns:a16="http://schemas.microsoft.com/office/drawing/2014/main" id="{522AD304-597C-4B59-B110-8CAD95C4CE20}"/>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Freeform: Shape 154">
              <a:extLst>
                <a:ext uri="{FF2B5EF4-FFF2-40B4-BE49-F238E27FC236}">
                  <a16:creationId xmlns="" xmlns:a16="http://schemas.microsoft.com/office/drawing/2014/main" id="{3D2A244D-29DD-4576-B23B-7FBC982062E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Freeform: Shape 155">
              <a:extLst>
                <a:ext uri="{FF2B5EF4-FFF2-40B4-BE49-F238E27FC236}">
                  <a16:creationId xmlns="" xmlns:a16="http://schemas.microsoft.com/office/drawing/2014/main" id="{1A3C1D06-3560-407B-81DE-C2508D87C1E8}"/>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Freeform: Shape 156">
              <a:extLst>
                <a:ext uri="{FF2B5EF4-FFF2-40B4-BE49-F238E27FC236}">
                  <a16:creationId xmlns="" xmlns:a16="http://schemas.microsoft.com/office/drawing/2014/main" id="{FB0EBFDF-1E7B-4D22-BCEB-C786FFC15BBD}"/>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Freeform: Shape 157">
              <a:extLst>
                <a:ext uri="{FF2B5EF4-FFF2-40B4-BE49-F238E27FC236}">
                  <a16:creationId xmlns="" xmlns:a16="http://schemas.microsoft.com/office/drawing/2014/main" id="{DC6E432C-4A39-4BAA-8F33-D3D078393BE3}"/>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Freeform: Shape 158">
              <a:extLst>
                <a:ext uri="{FF2B5EF4-FFF2-40B4-BE49-F238E27FC236}">
                  <a16:creationId xmlns="" xmlns:a16="http://schemas.microsoft.com/office/drawing/2014/main" id="{0DF3D1A8-4466-4AC6-94BF-593ACF731C45}"/>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Freeform: Shape 159">
              <a:extLst>
                <a:ext uri="{FF2B5EF4-FFF2-40B4-BE49-F238E27FC236}">
                  <a16:creationId xmlns="" xmlns:a16="http://schemas.microsoft.com/office/drawing/2014/main" id="{C73AE6EC-ABC8-46D4-BFB0-16B1E40F389F}"/>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Freeform: Shape 160">
              <a:extLst>
                <a:ext uri="{FF2B5EF4-FFF2-40B4-BE49-F238E27FC236}">
                  <a16:creationId xmlns="" xmlns:a16="http://schemas.microsoft.com/office/drawing/2014/main" id="{8F4B2F34-280D-4789-A6C0-07210414A09D}"/>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Freeform: Shape 161">
              <a:extLst>
                <a:ext uri="{FF2B5EF4-FFF2-40B4-BE49-F238E27FC236}">
                  <a16:creationId xmlns="" xmlns:a16="http://schemas.microsoft.com/office/drawing/2014/main" id="{22F168B2-4BBD-4095-B0A9-3C8D1B10E9DD}"/>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Freeform: Shape 162">
              <a:extLst>
                <a:ext uri="{FF2B5EF4-FFF2-40B4-BE49-F238E27FC236}">
                  <a16:creationId xmlns="" xmlns:a16="http://schemas.microsoft.com/office/drawing/2014/main" id="{C69A6CF0-2D59-44D2-AA29-5A5E30E5D885}"/>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Freeform: Shape 163">
              <a:extLst>
                <a:ext uri="{FF2B5EF4-FFF2-40B4-BE49-F238E27FC236}">
                  <a16:creationId xmlns="" xmlns:a16="http://schemas.microsoft.com/office/drawing/2014/main" id="{AA411465-D54A-4350-B606-5E4BBECF6D58}"/>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Freeform: Shape 164">
              <a:extLst>
                <a:ext uri="{FF2B5EF4-FFF2-40B4-BE49-F238E27FC236}">
                  <a16:creationId xmlns="" xmlns:a16="http://schemas.microsoft.com/office/drawing/2014/main" id="{031A8C48-5CB0-413C-BB17-AEE4A11C5FCA}"/>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Freeform: Shape 165">
              <a:extLst>
                <a:ext uri="{FF2B5EF4-FFF2-40B4-BE49-F238E27FC236}">
                  <a16:creationId xmlns="" xmlns:a16="http://schemas.microsoft.com/office/drawing/2014/main" id="{9A7890F1-C1DA-43D0-993E-258F7C0917FF}"/>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Freeform: Shape 166">
              <a:extLst>
                <a:ext uri="{FF2B5EF4-FFF2-40B4-BE49-F238E27FC236}">
                  <a16:creationId xmlns="" xmlns:a16="http://schemas.microsoft.com/office/drawing/2014/main" id="{E0E926DA-7C54-4E00-BE34-00A877378330}"/>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Freeform: Shape 167">
              <a:extLst>
                <a:ext uri="{FF2B5EF4-FFF2-40B4-BE49-F238E27FC236}">
                  <a16:creationId xmlns="" xmlns:a16="http://schemas.microsoft.com/office/drawing/2014/main" id="{FBD0BDA1-300A-4935-AD91-0674FF6A5A4E}"/>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9" name="Freeform: Shape 168">
              <a:extLst>
                <a:ext uri="{FF2B5EF4-FFF2-40B4-BE49-F238E27FC236}">
                  <a16:creationId xmlns="" xmlns:a16="http://schemas.microsoft.com/office/drawing/2014/main" id="{0C57BB7F-B90A-4BFB-A5DC-9ADDE07E1DF8}"/>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Freeform: Shape 169">
              <a:extLst>
                <a:ext uri="{FF2B5EF4-FFF2-40B4-BE49-F238E27FC236}">
                  <a16:creationId xmlns="" xmlns:a16="http://schemas.microsoft.com/office/drawing/2014/main" id="{42D9EF92-6267-4B04-BEAC-FB72EF334BEA}"/>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Freeform: Shape 170">
              <a:extLst>
                <a:ext uri="{FF2B5EF4-FFF2-40B4-BE49-F238E27FC236}">
                  <a16:creationId xmlns="" xmlns:a16="http://schemas.microsoft.com/office/drawing/2014/main" id="{A6E058CB-F630-46E9-9AC3-25B1DA46922B}"/>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Freeform: Shape 171">
              <a:extLst>
                <a:ext uri="{FF2B5EF4-FFF2-40B4-BE49-F238E27FC236}">
                  <a16:creationId xmlns="" xmlns:a16="http://schemas.microsoft.com/office/drawing/2014/main" id="{1F706E25-1183-417D-8363-7B8563DDB4B4}"/>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Freeform: Shape 172">
              <a:extLst>
                <a:ext uri="{FF2B5EF4-FFF2-40B4-BE49-F238E27FC236}">
                  <a16:creationId xmlns="" xmlns:a16="http://schemas.microsoft.com/office/drawing/2014/main" id="{F2162E3C-3A3A-446D-9185-E725818443FC}"/>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Freeform: Shape 173">
              <a:extLst>
                <a:ext uri="{FF2B5EF4-FFF2-40B4-BE49-F238E27FC236}">
                  <a16:creationId xmlns="" xmlns:a16="http://schemas.microsoft.com/office/drawing/2014/main" id="{3F2D764E-9E95-4421-A8D3-EB76EE2195BD}"/>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Freeform: Shape 174">
              <a:extLst>
                <a:ext uri="{FF2B5EF4-FFF2-40B4-BE49-F238E27FC236}">
                  <a16:creationId xmlns="" xmlns:a16="http://schemas.microsoft.com/office/drawing/2014/main" id="{B0D4CB2E-26D9-4E7C-96CA-8672752F7951}"/>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Freeform: Shape 175">
              <a:extLst>
                <a:ext uri="{FF2B5EF4-FFF2-40B4-BE49-F238E27FC236}">
                  <a16:creationId xmlns="" xmlns:a16="http://schemas.microsoft.com/office/drawing/2014/main" id="{A1F86345-E5E9-4E84-A225-F7C374F0920D}"/>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Freeform: Shape 176">
              <a:extLst>
                <a:ext uri="{FF2B5EF4-FFF2-40B4-BE49-F238E27FC236}">
                  <a16:creationId xmlns="" xmlns:a16="http://schemas.microsoft.com/office/drawing/2014/main" id="{ABE50799-FF59-4FB1-851C-E31665B6E391}"/>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Freeform: Shape 177">
              <a:extLst>
                <a:ext uri="{FF2B5EF4-FFF2-40B4-BE49-F238E27FC236}">
                  <a16:creationId xmlns="" xmlns:a16="http://schemas.microsoft.com/office/drawing/2014/main" id="{94DAD8CC-F9D4-4F37-8BF7-BFDE47EC4AC9}"/>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Freeform: Shape 178">
              <a:extLst>
                <a:ext uri="{FF2B5EF4-FFF2-40B4-BE49-F238E27FC236}">
                  <a16:creationId xmlns="" xmlns:a16="http://schemas.microsoft.com/office/drawing/2014/main" id="{444D0CF0-5D05-4599-BECC-D75E6A365C97}"/>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Freeform: Shape 179">
              <a:extLst>
                <a:ext uri="{FF2B5EF4-FFF2-40B4-BE49-F238E27FC236}">
                  <a16:creationId xmlns="" xmlns:a16="http://schemas.microsoft.com/office/drawing/2014/main" id="{2C14A4E7-1A9C-4DB2-9B5C-55ACB5AE8AC2}"/>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Freeform: Shape 180">
              <a:extLst>
                <a:ext uri="{FF2B5EF4-FFF2-40B4-BE49-F238E27FC236}">
                  <a16:creationId xmlns="" xmlns:a16="http://schemas.microsoft.com/office/drawing/2014/main" id="{2C018BA3-6F44-4CED-9F8F-1ABD6F296C66}"/>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Freeform: Shape 181">
              <a:extLst>
                <a:ext uri="{FF2B5EF4-FFF2-40B4-BE49-F238E27FC236}">
                  <a16:creationId xmlns="" xmlns:a16="http://schemas.microsoft.com/office/drawing/2014/main" id="{86B4FD15-DBE1-4A1D-9378-F7EEA27E917F}"/>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Freeform: Shape 182">
              <a:extLst>
                <a:ext uri="{FF2B5EF4-FFF2-40B4-BE49-F238E27FC236}">
                  <a16:creationId xmlns="" xmlns:a16="http://schemas.microsoft.com/office/drawing/2014/main" id="{DC5227C7-BDE3-4542-943F-F500EDC3AE9A}"/>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Freeform: Shape 183">
              <a:extLst>
                <a:ext uri="{FF2B5EF4-FFF2-40B4-BE49-F238E27FC236}">
                  <a16:creationId xmlns="" xmlns:a16="http://schemas.microsoft.com/office/drawing/2014/main" id="{C93027E2-0BF3-4747-9921-1DEC8C228561}"/>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Freeform: Shape 184">
              <a:extLst>
                <a:ext uri="{FF2B5EF4-FFF2-40B4-BE49-F238E27FC236}">
                  <a16:creationId xmlns="" xmlns:a16="http://schemas.microsoft.com/office/drawing/2014/main" id="{19B1D03B-70FC-4ACE-8A3B-EF2E5433AEA4}"/>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6" name="Freeform: Shape 185">
              <a:extLst>
                <a:ext uri="{FF2B5EF4-FFF2-40B4-BE49-F238E27FC236}">
                  <a16:creationId xmlns="" xmlns:a16="http://schemas.microsoft.com/office/drawing/2014/main" id="{E28E5324-DA8F-4483-8998-17AE607E7C5A}"/>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Freeform: Shape 186">
              <a:extLst>
                <a:ext uri="{FF2B5EF4-FFF2-40B4-BE49-F238E27FC236}">
                  <a16:creationId xmlns="" xmlns:a16="http://schemas.microsoft.com/office/drawing/2014/main" id="{218B82F1-5165-45F6-A7B0-7E59C31C9D35}"/>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Freeform: Shape 187">
              <a:extLst>
                <a:ext uri="{FF2B5EF4-FFF2-40B4-BE49-F238E27FC236}">
                  <a16:creationId xmlns="" xmlns:a16="http://schemas.microsoft.com/office/drawing/2014/main" id="{A43AC1D4-B5B9-46B9-8F90-02A6B4E22E26}"/>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Freeform: Shape 188">
              <a:extLst>
                <a:ext uri="{FF2B5EF4-FFF2-40B4-BE49-F238E27FC236}">
                  <a16:creationId xmlns="" xmlns:a16="http://schemas.microsoft.com/office/drawing/2014/main" id="{C7CC7BB8-21B4-4F5E-BA8B-C58CE3FE32AC}"/>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Freeform: Shape 189">
              <a:extLst>
                <a:ext uri="{FF2B5EF4-FFF2-40B4-BE49-F238E27FC236}">
                  <a16:creationId xmlns="" xmlns:a16="http://schemas.microsoft.com/office/drawing/2014/main" id="{121AE6B3-FA45-4682-905F-DF5737FFD11D}"/>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Freeform: Shape 190">
              <a:extLst>
                <a:ext uri="{FF2B5EF4-FFF2-40B4-BE49-F238E27FC236}">
                  <a16:creationId xmlns="" xmlns:a16="http://schemas.microsoft.com/office/drawing/2014/main" id="{576A033F-A610-48DE-87B4-A69A5797A3D7}"/>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Freeform: Shape 191">
              <a:extLst>
                <a:ext uri="{FF2B5EF4-FFF2-40B4-BE49-F238E27FC236}">
                  <a16:creationId xmlns="" xmlns:a16="http://schemas.microsoft.com/office/drawing/2014/main" id="{3F221A63-6581-4A2B-A8E7-2CFFD61753EF}"/>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Freeform: Shape 192">
              <a:extLst>
                <a:ext uri="{FF2B5EF4-FFF2-40B4-BE49-F238E27FC236}">
                  <a16:creationId xmlns="" xmlns:a16="http://schemas.microsoft.com/office/drawing/2014/main" id="{C94718D0-29BF-4466-8CE9-CC675BEFE127}"/>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Freeform: Shape 193">
              <a:extLst>
                <a:ext uri="{FF2B5EF4-FFF2-40B4-BE49-F238E27FC236}">
                  <a16:creationId xmlns="" xmlns:a16="http://schemas.microsoft.com/office/drawing/2014/main" id="{2C9E61EA-31CF-46FE-BB02-CC9DBAADD3B9}"/>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Freeform: Shape 194">
              <a:extLst>
                <a:ext uri="{FF2B5EF4-FFF2-40B4-BE49-F238E27FC236}">
                  <a16:creationId xmlns="" xmlns:a16="http://schemas.microsoft.com/office/drawing/2014/main" id="{49425362-289E-4DEB-83C9-D66B3AFB7ADC}"/>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Freeform: Shape 195">
              <a:extLst>
                <a:ext uri="{FF2B5EF4-FFF2-40B4-BE49-F238E27FC236}">
                  <a16:creationId xmlns="" xmlns:a16="http://schemas.microsoft.com/office/drawing/2014/main" id="{861BF5F8-C6EA-4EB5-8662-A67199D01806}"/>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Freeform: Shape 196">
              <a:extLst>
                <a:ext uri="{FF2B5EF4-FFF2-40B4-BE49-F238E27FC236}">
                  <a16:creationId xmlns="" xmlns:a16="http://schemas.microsoft.com/office/drawing/2014/main" id="{695569D4-4CE4-490F-90EA-9A3CA8D9A530}"/>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Freeform: Shape 197">
              <a:extLst>
                <a:ext uri="{FF2B5EF4-FFF2-40B4-BE49-F238E27FC236}">
                  <a16:creationId xmlns="" xmlns:a16="http://schemas.microsoft.com/office/drawing/2014/main" id="{24575D9A-8021-4A2F-9B61-98CF1C0ABDF6}"/>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Freeform: Shape 198">
              <a:extLst>
                <a:ext uri="{FF2B5EF4-FFF2-40B4-BE49-F238E27FC236}">
                  <a16:creationId xmlns="" xmlns:a16="http://schemas.microsoft.com/office/drawing/2014/main" id="{E69C04DB-E02C-4137-BA86-7FAEFD82BA89}"/>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Freeform: Shape 199">
              <a:extLst>
                <a:ext uri="{FF2B5EF4-FFF2-40B4-BE49-F238E27FC236}">
                  <a16:creationId xmlns="" xmlns:a16="http://schemas.microsoft.com/office/drawing/2014/main" id="{93CCBCD5-9D9E-4C43-8A91-8B06328E90DF}"/>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Freeform: Shape 200">
              <a:extLst>
                <a:ext uri="{FF2B5EF4-FFF2-40B4-BE49-F238E27FC236}">
                  <a16:creationId xmlns="" xmlns:a16="http://schemas.microsoft.com/office/drawing/2014/main" id="{55D71933-D14A-453F-82D6-038A354C167D}"/>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Freeform: Shape 201">
              <a:extLst>
                <a:ext uri="{FF2B5EF4-FFF2-40B4-BE49-F238E27FC236}">
                  <a16:creationId xmlns="" xmlns:a16="http://schemas.microsoft.com/office/drawing/2014/main" id="{C58807DC-09C9-46B0-A98A-A9D3067FFA9E}"/>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Freeform: Shape 202">
              <a:extLst>
                <a:ext uri="{FF2B5EF4-FFF2-40B4-BE49-F238E27FC236}">
                  <a16:creationId xmlns="" xmlns:a16="http://schemas.microsoft.com/office/drawing/2014/main" id="{BB35FF3A-4537-400A-96EE-CD341A49A986}"/>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Freeform: Shape 203">
              <a:extLst>
                <a:ext uri="{FF2B5EF4-FFF2-40B4-BE49-F238E27FC236}">
                  <a16:creationId xmlns="" xmlns:a16="http://schemas.microsoft.com/office/drawing/2014/main" id="{3EDBD182-763F-43B7-83DC-D45CE0E79027}"/>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Freeform: Shape 204">
              <a:extLst>
                <a:ext uri="{FF2B5EF4-FFF2-40B4-BE49-F238E27FC236}">
                  <a16:creationId xmlns="" xmlns:a16="http://schemas.microsoft.com/office/drawing/2014/main" id="{D2430099-646C-4158-BCFB-038EA3C9500A}"/>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Freeform: Shape 205">
              <a:extLst>
                <a:ext uri="{FF2B5EF4-FFF2-40B4-BE49-F238E27FC236}">
                  <a16:creationId xmlns="" xmlns:a16="http://schemas.microsoft.com/office/drawing/2014/main" id="{2A59A388-63F9-479B-9851-EDD956ABB2A6}"/>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Freeform: Shape 206">
              <a:extLst>
                <a:ext uri="{FF2B5EF4-FFF2-40B4-BE49-F238E27FC236}">
                  <a16:creationId xmlns="" xmlns:a16="http://schemas.microsoft.com/office/drawing/2014/main" id="{AC7F43F7-15CD-4D03-9F79-A43E9771FD70}"/>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Freeform: Shape 207">
              <a:extLst>
                <a:ext uri="{FF2B5EF4-FFF2-40B4-BE49-F238E27FC236}">
                  <a16:creationId xmlns="" xmlns:a16="http://schemas.microsoft.com/office/drawing/2014/main" id="{B4D0145F-A40E-4A2A-8C3B-19182B70A44D}"/>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Freeform: Shape 208">
              <a:extLst>
                <a:ext uri="{FF2B5EF4-FFF2-40B4-BE49-F238E27FC236}">
                  <a16:creationId xmlns="" xmlns:a16="http://schemas.microsoft.com/office/drawing/2014/main" id="{91FEBCA2-1A87-400F-B141-55D3B3CDE32A}"/>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Freeform: Shape 209">
              <a:extLst>
                <a:ext uri="{FF2B5EF4-FFF2-40B4-BE49-F238E27FC236}">
                  <a16:creationId xmlns="" xmlns:a16="http://schemas.microsoft.com/office/drawing/2014/main" id="{C1260E98-8157-4A8D-9EE2-123354C3BF35}"/>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Freeform: Shape 210">
              <a:extLst>
                <a:ext uri="{FF2B5EF4-FFF2-40B4-BE49-F238E27FC236}">
                  <a16:creationId xmlns="" xmlns:a16="http://schemas.microsoft.com/office/drawing/2014/main" id="{B44D36F7-B1E5-4021-AAB5-28B578012C5F}"/>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Freeform: Shape 211">
              <a:extLst>
                <a:ext uri="{FF2B5EF4-FFF2-40B4-BE49-F238E27FC236}">
                  <a16:creationId xmlns="" xmlns:a16="http://schemas.microsoft.com/office/drawing/2014/main" id="{FEB09290-9E95-4B0E-AB4E-FCD114B99D7B}"/>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Freeform: Shape 212">
              <a:extLst>
                <a:ext uri="{FF2B5EF4-FFF2-40B4-BE49-F238E27FC236}">
                  <a16:creationId xmlns="" xmlns:a16="http://schemas.microsoft.com/office/drawing/2014/main" id="{5F7D3FED-1FB1-4154-B726-FA9C3219FB74}"/>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Freeform: Shape 213">
              <a:extLst>
                <a:ext uri="{FF2B5EF4-FFF2-40B4-BE49-F238E27FC236}">
                  <a16:creationId xmlns="" xmlns:a16="http://schemas.microsoft.com/office/drawing/2014/main" id="{41FCAA80-2A79-401A-93C1-4D8991EC3641}"/>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Freeform: Shape 214">
              <a:extLst>
                <a:ext uri="{FF2B5EF4-FFF2-40B4-BE49-F238E27FC236}">
                  <a16:creationId xmlns="" xmlns:a16="http://schemas.microsoft.com/office/drawing/2014/main" id="{2E8FF6E0-200F-442F-A79A-82EBEC813713}"/>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Freeform: Shape 215">
              <a:extLst>
                <a:ext uri="{FF2B5EF4-FFF2-40B4-BE49-F238E27FC236}">
                  <a16:creationId xmlns="" xmlns:a16="http://schemas.microsoft.com/office/drawing/2014/main" id="{DA22DEE4-054E-4F03-A615-2DCEB85390E2}"/>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Freeform: Shape 216">
              <a:extLst>
                <a:ext uri="{FF2B5EF4-FFF2-40B4-BE49-F238E27FC236}">
                  <a16:creationId xmlns="" xmlns:a16="http://schemas.microsoft.com/office/drawing/2014/main" id="{F48EC289-2789-45B6-AE69-6D7D29CFBEF2}"/>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Freeform: Shape 217">
              <a:extLst>
                <a:ext uri="{FF2B5EF4-FFF2-40B4-BE49-F238E27FC236}">
                  <a16:creationId xmlns="" xmlns:a16="http://schemas.microsoft.com/office/drawing/2014/main" id="{95E532B6-B307-429F-BAEF-20CB91DE8AB7}"/>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Freeform: Shape 218">
              <a:extLst>
                <a:ext uri="{FF2B5EF4-FFF2-40B4-BE49-F238E27FC236}">
                  <a16:creationId xmlns="" xmlns:a16="http://schemas.microsoft.com/office/drawing/2014/main" id="{05F01F1F-188E-4D5D-9756-5E07910E31D4}"/>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Freeform: Shape 219">
              <a:extLst>
                <a:ext uri="{FF2B5EF4-FFF2-40B4-BE49-F238E27FC236}">
                  <a16:creationId xmlns="" xmlns:a16="http://schemas.microsoft.com/office/drawing/2014/main" id="{81D42ED6-D8BB-4664-B1EE-44BFC1F5BD68}"/>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Freeform: Shape 220">
              <a:extLst>
                <a:ext uri="{FF2B5EF4-FFF2-40B4-BE49-F238E27FC236}">
                  <a16:creationId xmlns="" xmlns:a16="http://schemas.microsoft.com/office/drawing/2014/main" id="{C35FD3DC-ECF7-46AD-B175-67A3544C7940}"/>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Freeform: Shape 221">
              <a:extLst>
                <a:ext uri="{FF2B5EF4-FFF2-40B4-BE49-F238E27FC236}">
                  <a16:creationId xmlns="" xmlns:a16="http://schemas.microsoft.com/office/drawing/2014/main" id="{F7C28F63-2516-4E4F-A19A-2BEF73E1498B}"/>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Freeform: Shape 222">
              <a:extLst>
                <a:ext uri="{FF2B5EF4-FFF2-40B4-BE49-F238E27FC236}">
                  <a16:creationId xmlns="" xmlns:a16="http://schemas.microsoft.com/office/drawing/2014/main" id="{2BCDE070-4C20-4556-9DD1-18DF62252125}"/>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Freeform: Shape 223">
              <a:extLst>
                <a:ext uri="{FF2B5EF4-FFF2-40B4-BE49-F238E27FC236}">
                  <a16:creationId xmlns="" xmlns:a16="http://schemas.microsoft.com/office/drawing/2014/main" id="{8D5B98DE-2DFB-4741-AED4-E856735849F8}"/>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Freeform: Shape 224">
              <a:extLst>
                <a:ext uri="{FF2B5EF4-FFF2-40B4-BE49-F238E27FC236}">
                  <a16:creationId xmlns="" xmlns:a16="http://schemas.microsoft.com/office/drawing/2014/main" id="{BB908E55-014C-421F-8E45-ADBBB2B140CA}"/>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Freeform: Shape 225">
              <a:extLst>
                <a:ext uri="{FF2B5EF4-FFF2-40B4-BE49-F238E27FC236}">
                  <a16:creationId xmlns="" xmlns:a16="http://schemas.microsoft.com/office/drawing/2014/main" id="{A8B28960-E3A3-47CE-A851-5E113F06348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Freeform: Shape 226">
              <a:extLst>
                <a:ext uri="{FF2B5EF4-FFF2-40B4-BE49-F238E27FC236}">
                  <a16:creationId xmlns="" xmlns:a16="http://schemas.microsoft.com/office/drawing/2014/main" id="{AC3E9BC0-CDCD-49FC-96C2-7ED16F2D37CA}"/>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Freeform: Shape 227">
              <a:extLst>
                <a:ext uri="{FF2B5EF4-FFF2-40B4-BE49-F238E27FC236}">
                  <a16:creationId xmlns="" xmlns:a16="http://schemas.microsoft.com/office/drawing/2014/main" id="{6329591A-6ACA-447C-A281-9350E66BE904}"/>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Freeform: Shape 228">
              <a:extLst>
                <a:ext uri="{FF2B5EF4-FFF2-40B4-BE49-F238E27FC236}">
                  <a16:creationId xmlns="" xmlns:a16="http://schemas.microsoft.com/office/drawing/2014/main" id="{9D10FCFF-3804-4943-9B0E-CE2DF388A82D}"/>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Freeform: Shape 229">
              <a:extLst>
                <a:ext uri="{FF2B5EF4-FFF2-40B4-BE49-F238E27FC236}">
                  <a16:creationId xmlns="" xmlns:a16="http://schemas.microsoft.com/office/drawing/2014/main" id="{244E2A8D-2007-4790-94BD-50D0949C9DA5}"/>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Freeform: Shape 230">
              <a:extLst>
                <a:ext uri="{FF2B5EF4-FFF2-40B4-BE49-F238E27FC236}">
                  <a16:creationId xmlns="" xmlns:a16="http://schemas.microsoft.com/office/drawing/2014/main" id="{436DFD1A-76CB-4FB9-96C6-A292BFFF8BB8}"/>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Freeform: Shape 231">
              <a:extLst>
                <a:ext uri="{FF2B5EF4-FFF2-40B4-BE49-F238E27FC236}">
                  <a16:creationId xmlns="" xmlns:a16="http://schemas.microsoft.com/office/drawing/2014/main" id="{CB1A00FA-0AF9-4D59-9250-638F80579351}"/>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Freeform: Shape 232">
              <a:extLst>
                <a:ext uri="{FF2B5EF4-FFF2-40B4-BE49-F238E27FC236}">
                  <a16:creationId xmlns="" xmlns:a16="http://schemas.microsoft.com/office/drawing/2014/main" id="{FDA09F0F-2FD2-434C-9320-0406A2682493}"/>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Freeform: Shape 233">
              <a:extLst>
                <a:ext uri="{FF2B5EF4-FFF2-40B4-BE49-F238E27FC236}">
                  <a16:creationId xmlns="" xmlns:a16="http://schemas.microsoft.com/office/drawing/2014/main" id="{C6998F76-2D16-4FC1-854E-0C3C8B66EC36}"/>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Freeform: Shape 234">
              <a:extLst>
                <a:ext uri="{FF2B5EF4-FFF2-40B4-BE49-F238E27FC236}">
                  <a16:creationId xmlns="" xmlns:a16="http://schemas.microsoft.com/office/drawing/2014/main" id="{432E10A3-BA72-4C61-BC10-0AEA4B74800C}"/>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Freeform: Shape 235">
              <a:extLst>
                <a:ext uri="{FF2B5EF4-FFF2-40B4-BE49-F238E27FC236}">
                  <a16:creationId xmlns="" xmlns:a16="http://schemas.microsoft.com/office/drawing/2014/main" id="{1061B4E3-94D1-4107-87E9-5612822D41CF}"/>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Freeform: Shape 236">
              <a:extLst>
                <a:ext uri="{FF2B5EF4-FFF2-40B4-BE49-F238E27FC236}">
                  <a16:creationId xmlns="" xmlns:a16="http://schemas.microsoft.com/office/drawing/2014/main" id="{FF4088D1-6AC8-4AE9-B37B-A8AC5DD17060}"/>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Freeform: Shape 237">
              <a:extLst>
                <a:ext uri="{FF2B5EF4-FFF2-40B4-BE49-F238E27FC236}">
                  <a16:creationId xmlns="" xmlns:a16="http://schemas.microsoft.com/office/drawing/2014/main" id="{797BACBA-C42E-47DD-A8CC-E757DF729D3E}"/>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Freeform: Shape 238">
              <a:extLst>
                <a:ext uri="{FF2B5EF4-FFF2-40B4-BE49-F238E27FC236}">
                  <a16:creationId xmlns="" xmlns:a16="http://schemas.microsoft.com/office/drawing/2014/main" id="{F5E3AB47-6895-424F-9A92-23861238975A}"/>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Freeform: Shape 239">
              <a:extLst>
                <a:ext uri="{FF2B5EF4-FFF2-40B4-BE49-F238E27FC236}">
                  <a16:creationId xmlns="" xmlns:a16="http://schemas.microsoft.com/office/drawing/2014/main" id="{E8A299DF-70BA-41BB-AF4B-44FEEDA175EE}"/>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Freeform: Shape 240">
              <a:extLst>
                <a:ext uri="{FF2B5EF4-FFF2-40B4-BE49-F238E27FC236}">
                  <a16:creationId xmlns="" xmlns:a16="http://schemas.microsoft.com/office/drawing/2014/main" id="{9CDC8827-B786-4A22-853E-CBC55E1597A2}"/>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Freeform: Shape 241">
              <a:extLst>
                <a:ext uri="{FF2B5EF4-FFF2-40B4-BE49-F238E27FC236}">
                  <a16:creationId xmlns="" xmlns:a16="http://schemas.microsoft.com/office/drawing/2014/main" id="{7C0081BD-B45F-429C-AA91-A47F772D078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Freeform: Shape 242">
              <a:extLst>
                <a:ext uri="{FF2B5EF4-FFF2-40B4-BE49-F238E27FC236}">
                  <a16:creationId xmlns="" xmlns:a16="http://schemas.microsoft.com/office/drawing/2014/main" id="{C757784A-A553-4CDC-A462-4D9C0D480A17}"/>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Freeform: Shape 243">
              <a:extLst>
                <a:ext uri="{FF2B5EF4-FFF2-40B4-BE49-F238E27FC236}">
                  <a16:creationId xmlns="" xmlns:a16="http://schemas.microsoft.com/office/drawing/2014/main" id="{1B1A84FA-3F1B-4008-B044-28D7C8748DF0}"/>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Freeform: Shape 244">
              <a:extLst>
                <a:ext uri="{FF2B5EF4-FFF2-40B4-BE49-F238E27FC236}">
                  <a16:creationId xmlns="" xmlns:a16="http://schemas.microsoft.com/office/drawing/2014/main" id="{228F0615-752F-4C2A-9F5E-2F1F9F786231}"/>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Freeform: Shape 245">
              <a:extLst>
                <a:ext uri="{FF2B5EF4-FFF2-40B4-BE49-F238E27FC236}">
                  <a16:creationId xmlns="" xmlns:a16="http://schemas.microsoft.com/office/drawing/2014/main" id="{91BA8595-2F22-43F9-91E9-7FDB0D2F5F3B}"/>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Freeform: Shape 246">
              <a:extLst>
                <a:ext uri="{FF2B5EF4-FFF2-40B4-BE49-F238E27FC236}">
                  <a16:creationId xmlns="" xmlns:a16="http://schemas.microsoft.com/office/drawing/2014/main" id="{B67EDAB1-EAC4-42CC-8159-2725B2188780}"/>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Freeform: Shape 247">
              <a:extLst>
                <a:ext uri="{FF2B5EF4-FFF2-40B4-BE49-F238E27FC236}">
                  <a16:creationId xmlns="" xmlns:a16="http://schemas.microsoft.com/office/drawing/2014/main" id="{92D54C54-5DA7-42FF-A13E-EB75BF51497F}"/>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Freeform: Shape 248">
              <a:extLst>
                <a:ext uri="{FF2B5EF4-FFF2-40B4-BE49-F238E27FC236}">
                  <a16:creationId xmlns="" xmlns:a16="http://schemas.microsoft.com/office/drawing/2014/main" id="{895216E7-A607-48D3-8293-0DEF68E47326}"/>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Freeform: Shape 249">
              <a:extLst>
                <a:ext uri="{FF2B5EF4-FFF2-40B4-BE49-F238E27FC236}">
                  <a16:creationId xmlns="" xmlns:a16="http://schemas.microsoft.com/office/drawing/2014/main" id="{AD5BB50C-0DBD-4AF2-9A3B-1EECEF82E39E}"/>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Freeform: Shape 250">
              <a:extLst>
                <a:ext uri="{FF2B5EF4-FFF2-40B4-BE49-F238E27FC236}">
                  <a16:creationId xmlns="" xmlns:a16="http://schemas.microsoft.com/office/drawing/2014/main" id="{D4DB808B-D5EF-4DA6-B7D3-8ACE48248051}"/>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Freeform: Shape 251">
              <a:extLst>
                <a:ext uri="{FF2B5EF4-FFF2-40B4-BE49-F238E27FC236}">
                  <a16:creationId xmlns="" xmlns:a16="http://schemas.microsoft.com/office/drawing/2014/main" id="{746737B3-5EE0-40B6-97AD-53D696EFADC9}"/>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Freeform: Shape 252">
              <a:extLst>
                <a:ext uri="{FF2B5EF4-FFF2-40B4-BE49-F238E27FC236}">
                  <a16:creationId xmlns="" xmlns:a16="http://schemas.microsoft.com/office/drawing/2014/main" id="{F459EF54-C44B-4378-83ED-461D2EF23F6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Freeform: Shape 253">
              <a:extLst>
                <a:ext uri="{FF2B5EF4-FFF2-40B4-BE49-F238E27FC236}">
                  <a16:creationId xmlns="" xmlns:a16="http://schemas.microsoft.com/office/drawing/2014/main" id="{977AD7CE-030A-428B-9BD8-073899CCC66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Freeform: Shape 254">
              <a:extLst>
                <a:ext uri="{FF2B5EF4-FFF2-40B4-BE49-F238E27FC236}">
                  <a16:creationId xmlns="" xmlns:a16="http://schemas.microsoft.com/office/drawing/2014/main" id="{52D5F12B-9137-4A8B-B6A1-B437A9FE9D3E}"/>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Freeform: Shape 255">
              <a:extLst>
                <a:ext uri="{FF2B5EF4-FFF2-40B4-BE49-F238E27FC236}">
                  <a16:creationId xmlns="" xmlns:a16="http://schemas.microsoft.com/office/drawing/2014/main" id="{69420933-4CE0-40BC-8E72-D0B1FC40BF7B}"/>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Freeform: Shape 256">
              <a:extLst>
                <a:ext uri="{FF2B5EF4-FFF2-40B4-BE49-F238E27FC236}">
                  <a16:creationId xmlns="" xmlns:a16="http://schemas.microsoft.com/office/drawing/2014/main" id="{CEF8F514-BCD4-4545-8499-0B411E1B596D}"/>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Freeform: Shape 257">
              <a:extLst>
                <a:ext uri="{FF2B5EF4-FFF2-40B4-BE49-F238E27FC236}">
                  <a16:creationId xmlns="" xmlns:a16="http://schemas.microsoft.com/office/drawing/2014/main" id="{4127BEC6-94CB-499B-BFFB-76F1282622EA}"/>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Freeform: Shape 258">
              <a:extLst>
                <a:ext uri="{FF2B5EF4-FFF2-40B4-BE49-F238E27FC236}">
                  <a16:creationId xmlns="" xmlns:a16="http://schemas.microsoft.com/office/drawing/2014/main" id="{DFEC2BC3-4EEC-4C93-B113-D6F6F48CB747}"/>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Freeform: Shape 259">
              <a:extLst>
                <a:ext uri="{FF2B5EF4-FFF2-40B4-BE49-F238E27FC236}">
                  <a16:creationId xmlns="" xmlns:a16="http://schemas.microsoft.com/office/drawing/2014/main" id="{2D3DC578-F662-4F65-BB80-56F79718F259}"/>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Freeform: Shape 260">
              <a:extLst>
                <a:ext uri="{FF2B5EF4-FFF2-40B4-BE49-F238E27FC236}">
                  <a16:creationId xmlns="" xmlns:a16="http://schemas.microsoft.com/office/drawing/2014/main" id="{F2B8D4FE-855C-4B5F-A1E5-1C2E030AA807}"/>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Freeform: Shape 261">
              <a:extLst>
                <a:ext uri="{FF2B5EF4-FFF2-40B4-BE49-F238E27FC236}">
                  <a16:creationId xmlns="" xmlns:a16="http://schemas.microsoft.com/office/drawing/2014/main" id="{FF979623-7A56-4608-8600-9C4FB5CB4266}"/>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Freeform: Shape 262">
              <a:extLst>
                <a:ext uri="{FF2B5EF4-FFF2-40B4-BE49-F238E27FC236}">
                  <a16:creationId xmlns="" xmlns:a16="http://schemas.microsoft.com/office/drawing/2014/main" id="{3B07F2AB-F066-4021-A995-C7FC31B0582F}"/>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Freeform: Shape 263">
              <a:extLst>
                <a:ext uri="{FF2B5EF4-FFF2-40B4-BE49-F238E27FC236}">
                  <a16:creationId xmlns="" xmlns:a16="http://schemas.microsoft.com/office/drawing/2014/main" id="{D897CD74-6CD6-49B9-AA7C-4715F84D71DB}"/>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Freeform: Shape 264">
              <a:extLst>
                <a:ext uri="{FF2B5EF4-FFF2-40B4-BE49-F238E27FC236}">
                  <a16:creationId xmlns="" xmlns:a16="http://schemas.microsoft.com/office/drawing/2014/main" id="{37B22F50-07EE-46CC-A67B-81F164535CB7}"/>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Freeform: Shape 265">
              <a:extLst>
                <a:ext uri="{FF2B5EF4-FFF2-40B4-BE49-F238E27FC236}">
                  <a16:creationId xmlns="" xmlns:a16="http://schemas.microsoft.com/office/drawing/2014/main" id="{F33F6392-C984-46B1-B4AB-715C2D93D816}"/>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Freeform: Shape 266">
              <a:extLst>
                <a:ext uri="{FF2B5EF4-FFF2-40B4-BE49-F238E27FC236}">
                  <a16:creationId xmlns="" xmlns:a16="http://schemas.microsoft.com/office/drawing/2014/main" id="{9A48F05C-A918-49C0-8BD8-F306B4B2B7F9}"/>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Freeform: Shape 267">
              <a:extLst>
                <a:ext uri="{FF2B5EF4-FFF2-40B4-BE49-F238E27FC236}">
                  <a16:creationId xmlns="" xmlns:a16="http://schemas.microsoft.com/office/drawing/2014/main" id="{31C37A13-C168-4A50-A57F-C7AED18831AD}"/>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Freeform: Shape 268">
              <a:extLst>
                <a:ext uri="{FF2B5EF4-FFF2-40B4-BE49-F238E27FC236}">
                  <a16:creationId xmlns="" xmlns:a16="http://schemas.microsoft.com/office/drawing/2014/main" id="{5CDC6153-CBD6-423B-BFCD-4150809818B9}"/>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Freeform: Shape 269">
              <a:extLst>
                <a:ext uri="{FF2B5EF4-FFF2-40B4-BE49-F238E27FC236}">
                  <a16:creationId xmlns="" xmlns:a16="http://schemas.microsoft.com/office/drawing/2014/main" id="{3F8357CD-AFC6-4701-BA1D-37220911451F}"/>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Freeform: Shape 270">
              <a:extLst>
                <a:ext uri="{FF2B5EF4-FFF2-40B4-BE49-F238E27FC236}">
                  <a16:creationId xmlns="" xmlns:a16="http://schemas.microsoft.com/office/drawing/2014/main" id="{1E3C7BCF-D6DE-4A7E-ACB5-1598DC7448B3}"/>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Freeform: Shape 271">
              <a:extLst>
                <a:ext uri="{FF2B5EF4-FFF2-40B4-BE49-F238E27FC236}">
                  <a16:creationId xmlns="" xmlns:a16="http://schemas.microsoft.com/office/drawing/2014/main" id="{790CBA60-79ED-4F4F-9957-FF71E78E03E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Freeform: Shape 272">
              <a:extLst>
                <a:ext uri="{FF2B5EF4-FFF2-40B4-BE49-F238E27FC236}">
                  <a16:creationId xmlns="" xmlns:a16="http://schemas.microsoft.com/office/drawing/2014/main" id="{52D1093A-9FBF-4FEA-8B85-01A8F93EAEE3}"/>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Freeform: Shape 273">
              <a:extLst>
                <a:ext uri="{FF2B5EF4-FFF2-40B4-BE49-F238E27FC236}">
                  <a16:creationId xmlns="" xmlns:a16="http://schemas.microsoft.com/office/drawing/2014/main" id="{6A533E45-A97F-4AEA-9BCA-F48FC95C22DE}"/>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Freeform: Shape 274">
              <a:extLst>
                <a:ext uri="{FF2B5EF4-FFF2-40B4-BE49-F238E27FC236}">
                  <a16:creationId xmlns="" xmlns:a16="http://schemas.microsoft.com/office/drawing/2014/main" id="{BDC93728-0DAB-4138-ACB7-D6AAE1915235}"/>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Freeform: Shape 275">
              <a:extLst>
                <a:ext uri="{FF2B5EF4-FFF2-40B4-BE49-F238E27FC236}">
                  <a16:creationId xmlns="" xmlns:a16="http://schemas.microsoft.com/office/drawing/2014/main" id="{740E6055-9440-43C7-B5C1-09ED6385186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Freeform: Shape 276">
              <a:extLst>
                <a:ext uri="{FF2B5EF4-FFF2-40B4-BE49-F238E27FC236}">
                  <a16:creationId xmlns="" xmlns:a16="http://schemas.microsoft.com/office/drawing/2014/main" id="{F128FAC9-740C-489A-9DC9-2E957BC5B36B}"/>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Freeform: Shape 277">
              <a:extLst>
                <a:ext uri="{FF2B5EF4-FFF2-40B4-BE49-F238E27FC236}">
                  <a16:creationId xmlns="" xmlns:a16="http://schemas.microsoft.com/office/drawing/2014/main" id="{3CD816AB-B2C1-4D57-9515-68B7C2752397}"/>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Freeform: Shape 278">
              <a:extLst>
                <a:ext uri="{FF2B5EF4-FFF2-40B4-BE49-F238E27FC236}">
                  <a16:creationId xmlns="" xmlns:a16="http://schemas.microsoft.com/office/drawing/2014/main" id="{718FF8A9-4EFE-4981-9A11-077AA26B2423}"/>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Freeform: Shape 279">
              <a:extLst>
                <a:ext uri="{FF2B5EF4-FFF2-40B4-BE49-F238E27FC236}">
                  <a16:creationId xmlns="" xmlns:a16="http://schemas.microsoft.com/office/drawing/2014/main" id="{BD829193-377F-4FEE-A65F-D71F344B6BFC}"/>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Freeform: Shape 280">
              <a:extLst>
                <a:ext uri="{FF2B5EF4-FFF2-40B4-BE49-F238E27FC236}">
                  <a16:creationId xmlns="" xmlns:a16="http://schemas.microsoft.com/office/drawing/2014/main" id="{C94951B6-E007-4E5D-B87E-702E5F14B749}"/>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Freeform: Shape 281">
              <a:extLst>
                <a:ext uri="{FF2B5EF4-FFF2-40B4-BE49-F238E27FC236}">
                  <a16:creationId xmlns="" xmlns:a16="http://schemas.microsoft.com/office/drawing/2014/main" id="{CCE3A3E4-8343-4667-87A4-9CBD264B1D09}"/>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Freeform: Shape 282">
              <a:extLst>
                <a:ext uri="{FF2B5EF4-FFF2-40B4-BE49-F238E27FC236}">
                  <a16:creationId xmlns="" xmlns:a16="http://schemas.microsoft.com/office/drawing/2014/main" id="{144B6A4F-351E-4AB7-8E8A-5B4F85C4ED06}"/>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Freeform: Shape 283">
              <a:extLst>
                <a:ext uri="{FF2B5EF4-FFF2-40B4-BE49-F238E27FC236}">
                  <a16:creationId xmlns="" xmlns:a16="http://schemas.microsoft.com/office/drawing/2014/main" id="{CFB8EFA4-269A-4292-9AE3-036A7D978EDF}"/>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Freeform: Shape 284">
              <a:extLst>
                <a:ext uri="{FF2B5EF4-FFF2-40B4-BE49-F238E27FC236}">
                  <a16:creationId xmlns="" xmlns:a16="http://schemas.microsoft.com/office/drawing/2014/main" id="{2B985EA8-D781-47FC-84AB-758EF3F75BE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Freeform: Shape 285">
              <a:extLst>
                <a:ext uri="{FF2B5EF4-FFF2-40B4-BE49-F238E27FC236}">
                  <a16:creationId xmlns="" xmlns:a16="http://schemas.microsoft.com/office/drawing/2014/main" id="{59245C7B-9F76-4FE5-8EB6-1CD4E42029AC}"/>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Freeform: Shape 286">
              <a:extLst>
                <a:ext uri="{FF2B5EF4-FFF2-40B4-BE49-F238E27FC236}">
                  <a16:creationId xmlns="" xmlns:a16="http://schemas.microsoft.com/office/drawing/2014/main" id="{57390A57-21ED-4C54-BE95-166F5992A20F}"/>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Freeform: Shape 287">
              <a:extLst>
                <a:ext uri="{FF2B5EF4-FFF2-40B4-BE49-F238E27FC236}">
                  <a16:creationId xmlns="" xmlns:a16="http://schemas.microsoft.com/office/drawing/2014/main" id="{7159DE80-A830-4DDA-A01A-BC0344F249EB}"/>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Freeform: Shape 288">
              <a:extLst>
                <a:ext uri="{FF2B5EF4-FFF2-40B4-BE49-F238E27FC236}">
                  <a16:creationId xmlns="" xmlns:a16="http://schemas.microsoft.com/office/drawing/2014/main" id="{B453FCC4-2A1C-48AA-806B-F5FDBECEF3BA}"/>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Freeform: Shape 289">
              <a:extLst>
                <a:ext uri="{FF2B5EF4-FFF2-40B4-BE49-F238E27FC236}">
                  <a16:creationId xmlns="" xmlns:a16="http://schemas.microsoft.com/office/drawing/2014/main" id="{F0025671-B475-4769-A451-6B37BDD2A1DD}"/>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Freeform: Shape 290">
              <a:extLst>
                <a:ext uri="{FF2B5EF4-FFF2-40B4-BE49-F238E27FC236}">
                  <a16:creationId xmlns="" xmlns:a16="http://schemas.microsoft.com/office/drawing/2014/main" id="{985043F0-97A1-42B8-A610-2FC462E9DEFD}"/>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Freeform: Shape 291">
              <a:extLst>
                <a:ext uri="{FF2B5EF4-FFF2-40B4-BE49-F238E27FC236}">
                  <a16:creationId xmlns="" xmlns:a16="http://schemas.microsoft.com/office/drawing/2014/main" id="{CBA48FB8-15E3-4F5C-9EBB-FFA060EDDF59}"/>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Freeform: Shape 292">
              <a:extLst>
                <a:ext uri="{FF2B5EF4-FFF2-40B4-BE49-F238E27FC236}">
                  <a16:creationId xmlns="" xmlns:a16="http://schemas.microsoft.com/office/drawing/2014/main" id="{97407F09-4D63-488A-A552-E7A440B9A4B4}"/>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Freeform: Shape 293">
              <a:extLst>
                <a:ext uri="{FF2B5EF4-FFF2-40B4-BE49-F238E27FC236}">
                  <a16:creationId xmlns="" xmlns:a16="http://schemas.microsoft.com/office/drawing/2014/main" id="{CE592838-B1AA-4B7A-B546-2D7D600F7B64}"/>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Freeform: Shape 294">
              <a:extLst>
                <a:ext uri="{FF2B5EF4-FFF2-40B4-BE49-F238E27FC236}">
                  <a16:creationId xmlns="" xmlns:a16="http://schemas.microsoft.com/office/drawing/2014/main" id="{94FF90A6-35AB-4316-A15D-38AB6A271688}"/>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Freeform: Shape 295">
              <a:extLst>
                <a:ext uri="{FF2B5EF4-FFF2-40B4-BE49-F238E27FC236}">
                  <a16:creationId xmlns="" xmlns:a16="http://schemas.microsoft.com/office/drawing/2014/main" id="{F161BC1C-C848-4747-AA57-6E4CCE5E735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Freeform: Shape 296">
              <a:extLst>
                <a:ext uri="{FF2B5EF4-FFF2-40B4-BE49-F238E27FC236}">
                  <a16:creationId xmlns="" xmlns:a16="http://schemas.microsoft.com/office/drawing/2014/main" id="{ABE3D8D4-33C2-4643-8892-9620C9A5731A}"/>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Freeform: Shape 297">
              <a:extLst>
                <a:ext uri="{FF2B5EF4-FFF2-40B4-BE49-F238E27FC236}">
                  <a16:creationId xmlns="" xmlns:a16="http://schemas.microsoft.com/office/drawing/2014/main" id="{E5506773-87C1-4F62-927A-4B8DA1569D49}"/>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Freeform: Shape 298">
              <a:extLst>
                <a:ext uri="{FF2B5EF4-FFF2-40B4-BE49-F238E27FC236}">
                  <a16:creationId xmlns="" xmlns:a16="http://schemas.microsoft.com/office/drawing/2014/main" id="{E74E4DCA-18BE-47D8-8EE7-1E1BC936D00F}"/>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Freeform: Shape 299">
              <a:extLst>
                <a:ext uri="{FF2B5EF4-FFF2-40B4-BE49-F238E27FC236}">
                  <a16:creationId xmlns="" xmlns:a16="http://schemas.microsoft.com/office/drawing/2014/main" id="{73B9C344-B91A-45DE-8A62-9AC854859D5F}"/>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Freeform: Shape 300">
              <a:extLst>
                <a:ext uri="{FF2B5EF4-FFF2-40B4-BE49-F238E27FC236}">
                  <a16:creationId xmlns="" xmlns:a16="http://schemas.microsoft.com/office/drawing/2014/main" id="{36C89AB2-6157-4BC4-A2D9-768C131E54A9}"/>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Freeform: Shape 301">
              <a:extLst>
                <a:ext uri="{FF2B5EF4-FFF2-40B4-BE49-F238E27FC236}">
                  <a16:creationId xmlns="" xmlns:a16="http://schemas.microsoft.com/office/drawing/2014/main" id="{D81E411F-8D76-4614-8D50-DBBFC0526D78}"/>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Freeform: Shape 302">
              <a:extLst>
                <a:ext uri="{FF2B5EF4-FFF2-40B4-BE49-F238E27FC236}">
                  <a16:creationId xmlns="" xmlns:a16="http://schemas.microsoft.com/office/drawing/2014/main" id="{58958656-B690-4A03-A90D-D88F8492E67D}"/>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Freeform: Shape 303">
              <a:extLst>
                <a:ext uri="{FF2B5EF4-FFF2-40B4-BE49-F238E27FC236}">
                  <a16:creationId xmlns="" xmlns:a16="http://schemas.microsoft.com/office/drawing/2014/main" id="{DD76F928-348B-4549-9E91-BEE8FF04F32D}"/>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Freeform: Shape 304">
              <a:extLst>
                <a:ext uri="{FF2B5EF4-FFF2-40B4-BE49-F238E27FC236}">
                  <a16:creationId xmlns="" xmlns:a16="http://schemas.microsoft.com/office/drawing/2014/main" id="{434B9569-6FF2-4E8C-8943-AC5C76B3D351}"/>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Freeform: Shape 305">
              <a:extLst>
                <a:ext uri="{FF2B5EF4-FFF2-40B4-BE49-F238E27FC236}">
                  <a16:creationId xmlns="" xmlns:a16="http://schemas.microsoft.com/office/drawing/2014/main" id="{03BAA4D0-F38E-4637-BA72-79348081235E}"/>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Freeform: Shape 306">
              <a:extLst>
                <a:ext uri="{FF2B5EF4-FFF2-40B4-BE49-F238E27FC236}">
                  <a16:creationId xmlns="" xmlns:a16="http://schemas.microsoft.com/office/drawing/2014/main" id="{1E4EE20E-C620-476F-B9A4-70AACF565E30}"/>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Freeform: Shape 307">
              <a:extLst>
                <a:ext uri="{FF2B5EF4-FFF2-40B4-BE49-F238E27FC236}">
                  <a16:creationId xmlns="" xmlns:a16="http://schemas.microsoft.com/office/drawing/2014/main" id="{9068023C-B77D-4BE1-AC0B-F4F3DFEB9868}"/>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Freeform: Shape 308">
              <a:extLst>
                <a:ext uri="{FF2B5EF4-FFF2-40B4-BE49-F238E27FC236}">
                  <a16:creationId xmlns="" xmlns:a16="http://schemas.microsoft.com/office/drawing/2014/main" id="{1C39FAB6-9F5C-43AB-A801-F5A9B314DCA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Freeform: Shape 309">
              <a:extLst>
                <a:ext uri="{FF2B5EF4-FFF2-40B4-BE49-F238E27FC236}">
                  <a16:creationId xmlns="" xmlns:a16="http://schemas.microsoft.com/office/drawing/2014/main" id="{D85ECA67-2A68-4595-8F52-9C79C9A9F85A}"/>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Freeform: Shape 310">
              <a:extLst>
                <a:ext uri="{FF2B5EF4-FFF2-40B4-BE49-F238E27FC236}">
                  <a16:creationId xmlns="" xmlns:a16="http://schemas.microsoft.com/office/drawing/2014/main" id="{AB2260C0-6B2B-4179-AC5E-D6F4577385E4}"/>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Freeform: Shape 311">
              <a:extLst>
                <a:ext uri="{FF2B5EF4-FFF2-40B4-BE49-F238E27FC236}">
                  <a16:creationId xmlns="" xmlns:a16="http://schemas.microsoft.com/office/drawing/2014/main" id="{E5B937D4-960C-4C98-B5F9-894408BFBB3C}"/>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Freeform: Shape 312">
              <a:extLst>
                <a:ext uri="{FF2B5EF4-FFF2-40B4-BE49-F238E27FC236}">
                  <a16:creationId xmlns="" xmlns:a16="http://schemas.microsoft.com/office/drawing/2014/main" id="{5B75DFFA-C4F4-49F5-BFBB-432184ABEF4E}"/>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Freeform: Shape 313">
              <a:extLst>
                <a:ext uri="{FF2B5EF4-FFF2-40B4-BE49-F238E27FC236}">
                  <a16:creationId xmlns="" xmlns:a16="http://schemas.microsoft.com/office/drawing/2014/main" id="{55408484-0F5C-4A83-8462-A4644E36ACCC}"/>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Freeform: Shape 314">
              <a:extLst>
                <a:ext uri="{FF2B5EF4-FFF2-40B4-BE49-F238E27FC236}">
                  <a16:creationId xmlns="" xmlns:a16="http://schemas.microsoft.com/office/drawing/2014/main" id="{437AF154-0F4A-4DA7-B74A-DBA1CEC3FB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Freeform: Shape 315">
              <a:extLst>
                <a:ext uri="{FF2B5EF4-FFF2-40B4-BE49-F238E27FC236}">
                  <a16:creationId xmlns="" xmlns:a16="http://schemas.microsoft.com/office/drawing/2014/main" id="{63482434-C6CC-4F57-8469-E64A3ED848DB}"/>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Freeform: Shape 316">
              <a:extLst>
                <a:ext uri="{FF2B5EF4-FFF2-40B4-BE49-F238E27FC236}">
                  <a16:creationId xmlns="" xmlns:a16="http://schemas.microsoft.com/office/drawing/2014/main" id="{4B954A83-CABD-473A-B10E-E53126A805BC}"/>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Freeform: Shape 317">
              <a:extLst>
                <a:ext uri="{FF2B5EF4-FFF2-40B4-BE49-F238E27FC236}">
                  <a16:creationId xmlns="" xmlns:a16="http://schemas.microsoft.com/office/drawing/2014/main" id="{3D1FCD45-A499-4CC3-9A12-5EF009EF563F}"/>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Freeform: Shape 318">
              <a:extLst>
                <a:ext uri="{FF2B5EF4-FFF2-40B4-BE49-F238E27FC236}">
                  <a16:creationId xmlns="" xmlns:a16="http://schemas.microsoft.com/office/drawing/2014/main" id="{6889A501-053B-4EFA-9555-DAFE605AA9BC}"/>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Freeform: Shape 319">
              <a:extLst>
                <a:ext uri="{FF2B5EF4-FFF2-40B4-BE49-F238E27FC236}">
                  <a16:creationId xmlns="" xmlns:a16="http://schemas.microsoft.com/office/drawing/2014/main" id="{C117B12D-AB02-40DB-A4A2-FA43A5FFE281}"/>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Freeform: Shape 320">
              <a:extLst>
                <a:ext uri="{FF2B5EF4-FFF2-40B4-BE49-F238E27FC236}">
                  <a16:creationId xmlns="" xmlns:a16="http://schemas.microsoft.com/office/drawing/2014/main" id="{F37CCFC9-206B-4A18-B38C-206DBC0335BC}"/>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Freeform: Shape 321">
              <a:extLst>
                <a:ext uri="{FF2B5EF4-FFF2-40B4-BE49-F238E27FC236}">
                  <a16:creationId xmlns="" xmlns:a16="http://schemas.microsoft.com/office/drawing/2014/main" id="{315553C0-04A2-4122-B0F0-1890DF93D0C2}"/>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Freeform: Shape 322">
              <a:extLst>
                <a:ext uri="{FF2B5EF4-FFF2-40B4-BE49-F238E27FC236}">
                  <a16:creationId xmlns="" xmlns:a16="http://schemas.microsoft.com/office/drawing/2014/main" id="{C84A406C-4BF2-4CA8-8C6E-7125939A1FBF}"/>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Freeform: Shape 323">
              <a:extLst>
                <a:ext uri="{FF2B5EF4-FFF2-40B4-BE49-F238E27FC236}">
                  <a16:creationId xmlns="" xmlns:a16="http://schemas.microsoft.com/office/drawing/2014/main" id="{BE8A7A19-D988-494E-BD4B-534C0DF58D5E}"/>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Freeform: Shape 324">
              <a:extLst>
                <a:ext uri="{FF2B5EF4-FFF2-40B4-BE49-F238E27FC236}">
                  <a16:creationId xmlns="" xmlns:a16="http://schemas.microsoft.com/office/drawing/2014/main" id="{967C0299-12A0-4E1D-9A97-E6863E52DF79}"/>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Freeform: Shape 325">
              <a:extLst>
                <a:ext uri="{FF2B5EF4-FFF2-40B4-BE49-F238E27FC236}">
                  <a16:creationId xmlns="" xmlns:a16="http://schemas.microsoft.com/office/drawing/2014/main" id="{74B963BA-8EA2-4E1E-B9D7-271A048A76AE}"/>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Freeform: Shape 326">
              <a:extLst>
                <a:ext uri="{FF2B5EF4-FFF2-40B4-BE49-F238E27FC236}">
                  <a16:creationId xmlns="" xmlns:a16="http://schemas.microsoft.com/office/drawing/2014/main" id="{D5710E30-467C-423F-A9EB-EDDD13E2A3E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Freeform: Shape 327">
              <a:extLst>
                <a:ext uri="{FF2B5EF4-FFF2-40B4-BE49-F238E27FC236}">
                  <a16:creationId xmlns="" xmlns:a16="http://schemas.microsoft.com/office/drawing/2014/main" id="{7C9AC469-0005-4CC7-991C-B19BF2B0D607}"/>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Freeform: Shape 328">
              <a:extLst>
                <a:ext uri="{FF2B5EF4-FFF2-40B4-BE49-F238E27FC236}">
                  <a16:creationId xmlns="" xmlns:a16="http://schemas.microsoft.com/office/drawing/2014/main" id="{A270E889-CC4F-4D78-8B30-59E935DFEDEB}"/>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Freeform: Shape 329">
              <a:extLst>
                <a:ext uri="{FF2B5EF4-FFF2-40B4-BE49-F238E27FC236}">
                  <a16:creationId xmlns="" xmlns:a16="http://schemas.microsoft.com/office/drawing/2014/main" id="{FF7AAE45-C953-414E-9CA1-FEE9109E703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Freeform: Shape 330">
              <a:extLst>
                <a:ext uri="{FF2B5EF4-FFF2-40B4-BE49-F238E27FC236}">
                  <a16:creationId xmlns="" xmlns:a16="http://schemas.microsoft.com/office/drawing/2014/main" id="{E73EE680-8EA1-4B1D-B9D7-0DC96A8B6C38}"/>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Freeform: Shape 331">
              <a:extLst>
                <a:ext uri="{FF2B5EF4-FFF2-40B4-BE49-F238E27FC236}">
                  <a16:creationId xmlns="" xmlns:a16="http://schemas.microsoft.com/office/drawing/2014/main" id="{4FF4F414-ED52-46EF-8548-F4D03DDBA31A}"/>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Freeform: Shape 332">
              <a:extLst>
                <a:ext uri="{FF2B5EF4-FFF2-40B4-BE49-F238E27FC236}">
                  <a16:creationId xmlns="" xmlns:a16="http://schemas.microsoft.com/office/drawing/2014/main" id="{5668344D-D88D-4E01-81CD-549308F23ED8}"/>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Freeform: Shape 333">
              <a:extLst>
                <a:ext uri="{FF2B5EF4-FFF2-40B4-BE49-F238E27FC236}">
                  <a16:creationId xmlns="" xmlns:a16="http://schemas.microsoft.com/office/drawing/2014/main" id="{EB77B2E8-2620-4565-945A-1FB2869C0CAF}"/>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Freeform: Shape 334">
              <a:extLst>
                <a:ext uri="{FF2B5EF4-FFF2-40B4-BE49-F238E27FC236}">
                  <a16:creationId xmlns="" xmlns:a16="http://schemas.microsoft.com/office/drawing/2014/main" id="{8CD4E889-43B1-4C42-B1E7-A3FC412000F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Freeform: Shape 335">
              <a:extLst>
                <a:ext uri="{FF2B5EF4-FFF2-40B4-BE49-F238E27FC236}">
                  <a16:creationId xmlns="" xmlns:a16="http://schemas.microsoft.com/office/drawing/2014/main" id="{C18C8345-77F9-43A0-B721-75B30BB15FB9}"/>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Freeform: Shape 336">
              <a:extLst>
                <a:ext uri="{FF2B5EF4-FFF2-40B4-BE49-F238E27FC236}">
                  <a16:creationId xmlns="" xmlns:a16="http://schemas.microsoft.com/office/drawing/2014/main" id="{10DABEA9-8260-4C80-8C17-7401AA12E751}"/>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Freeform: Shape 337">
              <a:extLst>
                <a:ext uri="{FF2B5EF4-FFF2-40B4-BE49-F238E27FC236}">
                  <a16:creationId xmlns="" xmlns:a16="http://schemas.microsoft.com/office/drawing/2014/main" id="{230BE6E1-4143-4F0A-947F-5BF2364B6BDB}"/>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Freeform: Shape 338">
              <a:extLst>
                <a:ext uri="{FF2B5EF4-FFF2-40B4-BE49-F238E27FC236}">
                  <a16:creationId xmlns="" xmlns:a16="http://schemas.microsoft.com/office/drawing/2014/main" id="{90F49EC8-4747-4120-878C-1EE1D3983175}"/>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Freeform: Shape 339">
              <a:extLst>
                <a:ext uri="{FF2B5EF4-FFF2-40B4-BE49-F238E27FC236}">
                  <a16:creationId xmlns="" xmlns:a16="http://schemas.microsoft.com/office/drawing/2014/main" id="{193F4E45-C9D8-457B-ABEE-F3BF925D941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Freeform: Shape 340">
              <a:extLst>
                <a:ext uri="{FF2B5EF4-FFF2-40B4-BE49-F238E27FC236}">
                  <a16:creationId xmlns="" xmlns:a16="http://schemas.microsoft.com/office/drawing/2014/main" id="{2B58FB0B-2EC8-48D4-B13E-E0B41361D4A0}"/>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Freeform: Shape 341">
              <a:extLst>
                <a:ext uri="{FF2B5EF4-FFF2-40B4-BE49-F238E27FC236}">
                  <a16:creationId xmlns="" xmlns:a16="http://schemas.microsoft.com/office/drawing/2014/main" id="{86974C50-AEC4-4F08-A08E-48AFF071B723}"/>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Freeform: Shape 342">
              <a:extLst>
                <a:ext uri="{FF2B5EF4-FFF2-40B4-BE49-F238E27FC236}">
                  <a16:creationId xmlns="" xmlns:a16="http://schemas.microsoft.com/office/drawing/2014/main" id="{8847751F-7596-4C7F-8A67-9E4E899502E3}"/>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Freeform: Shape 343">
              <a:extLst>
                <a:ext uri="{FF2B5EF4-FFF2-40B4-BE49-F238E27FC236}">
                  <a16:creationId xmlns="" xmlns:a16="http://schemas.microsoft.com/office/drawing/2014/main" id="{4A5013ED-99A0-4BCD-B9FE-77BF28D7D3D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Freeform: Shape 344">
              <a:extLst>
                <a:ext uri="{FF2B5EF4-FFF2-40B4-BE49-F238E27FC236}">
                  <a16:creationId xmlns="" xmlns:a16="http://schemas.microsoft.com/office/drawing/2014/main" id="{27940FC3-ACB4-4AB1-B996-B4270A6E96DC}"/>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Freeform: Shape 345">
              <a:extLst>
                <a:ext uri="{FF2B5EF4-FFF2-40B4-BE49-F238E27FC236}">
                  <a16:creationId xmlns="" xmlns:a16="http://schemas.microsoft.com/office/drawing/2014/main" id="{F3638AA4-14E3-4FE0-A1EA-2D29B0144DF7}"/>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Freeform: Shape 346">
              <a:extLst>
                <a:ext uri="{FF2B5EF4-FFF2-40B4-BE49-F238E27FC236}">
                  <a16:creationId xmlns="" xmlns:a16="http://schemas.microsoft.com/office/drawing/2014/main" id="{A4C5AC12-190C-4FA4-82C1-D59FBC8C2BAC}"/>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Freeform: Shape 347">
              <a:extLst>
                <a:ext uri="{FF2B5EF4-FFF2-40B4-BE49-F238E27FC236}">
                  <a16:creationId xmlns="" xmlns:a16="http://schemas.microsoft.com/office/drawing/2014/main" id="{728E952E-27F3-41B5-8E09-6A1AE781174F}"/>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Freeform: Shape 348">
              <a:extLst>
                <a:ext uri="{FF2B5EF4-FFF2-40B4-BE49-F238E27FC236}">
                  <a16:creationId xmlns="" xmlns:a16="http://schemas.microsoft.com/office/drawing/2014/main" id="{50DF1AA1-4E90-4325-BD32-AFC211C96626}"/>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Freeform: Shape 349">
              <a:extLst>
                <a:ext uri="{FF2B5EF4-FFF2-40B4-BE49-F238E27FC236}">
                  <a16:creationId xmlns="" xmlns:a16="http://schemas.microsoft.com/office/drawing/2014/main" id="{B930254A-AD30-4E48-9E58-9BBF7D8B56B5}"/>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Freeform: Shape 350">
              <a:extLst>
                <a:ext uri="{FF2B5EF4-FFF2-40B4-BE49-F238E27FC236}">
                  <a16:creationId xmlns="" xmlns:a16="http://schemas.microsoft.com/office/drawing/2014/main" id="{893BE2BE-A925-4416-8A6E-5F5FF9939845}"/>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Freeform: Shape 351">
              <a:extLst>
                <a:ext uri="{FF2B5EF4-FFF2-40B4-BE49-F238E27FC236}">
                  <a16:creationId xmlns="" xmlns:a16="http://schemas.microsoft.com/office/drawing/2014/main" id="{B6175442-1D4E-4F87-A532-E6CEE7A86975}"/>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Freeform: Shape 352">
              <a:extLst>
                <a:ext uri="{FF2B5EF4-FFF2-40B4-BE49-F238E27FC236}">
                  <a16:creationId xmlns="" xmlns:a16="http://schemas.microsoft.com/office/drawing/2014/main" id="{B9B8583B-659A-45C9-87E1-5CB6E29CFAB8}"/>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Freeform: Shape 353">
              <a:extLst>
                <a:ext uri="{FF2B5EF4-FFF2-40B4-BE49-F238E27FC236}">
                  <a16:creationId xmlns="" xmlns:a16="http://schemas.microsoft.com/office/drawing/2014/main" id="{974C08EC-0D14-4D20-BC89-2D22C9F9B584}"/>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Freeform: Shape 354">
              <a:extLst>
                <a:ext uri="{FF2B5EF4-FFF2-40B4-BE49-F238E27FC236}">
                  <a16:creationId xmlns="" xmlns:a16="http://schemas.microsoft.com/office/drawing/2014/main" id="{7ABBBEF7-F531-4BA5-B946-2B2380157389}"/>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Freeform: Shape 355">
              <a:extLst>
                <a:ext uri="{FF2B5EF4-FFF2-40B4-BE49-F238E27FC236}">
                  <a16:creationId xmlns="" xmlns:a16="http://schemas.microsoft.com/office/drawing/2014/main" id="{56EE91F6-CC26-49C6-8244-8D6163B16A02}"/>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Freeform: Shape 356">
              <a:extLst>
                <a:ext uri="{FF2B5EF4-FFF2-40B4-BE49-F238E27FC236}">
                  <a16:creationId xmlns="" xmlns:a16="http://schemas.microsoft.com/office/drawing/2014/main" id="{4CDB9214-FA23-4696-9B7D-88DF62ED75F3}"/>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Freeform: Shape 357">
              <a:extLst>
                <a:ext uri="{FF2B5EF4-FFF2-40B4-BE49-F238E27FC236}">
                  <a16:creationId xmlns="" xmlns:a16="http://schemas.microsoft.com/office/drawing/2014/main" id="{C515B0F4-A020-4EF2-8A3F-CFEB51FFBEC6}"/>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Freeform: Shape 358">
              <a:extLst>
                <a:ext uri="{FF2B5EF4-FFF2-40B4-BE49-F238E27FC236}">
                  <a16:creationId xmlns="" xmlns:a16="http://schemas.microsoft.com/office/drawing/2014/main" id="{7E440BA9-AB78-491A-A9A1-2705E6477F08}"/>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Freeform: Shape 359">
              <a:extLst>
                <a:ext uri="{FF2B5EF4-FFF2-40B4-BE49-F238E27FC236}">
                  <a16:creationId xmlns="" xmlns:a16="http://schemas.microsoft.com/office/drawing/2014/main" id="{A81594BE-FD11-42CB-AC17-D81321290803}"/>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Freeform: Shape 360">
              <a:extLst>
                <a:ext uri="{FF2B5EF4-FFF2-40B4-BE49-F238E27FC236}">
                  <a16:creationId xmlns="" xmlns:a16="http://schemas.microsoft.com/office/drawing/2014/main" id="{AFAE1FF2-80D0-4814-9C4A-B885F3B65CC3}"/>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Freeform: Shape 361">
              <a:extLst>
                <a:ext uri="{FF2B5EF4-FFF2-40B4-BE49-F238E27FC236}">
                  <a16:creationId xmlns="" xmlns:a16="http://schemas.microsoft.com/office/drawing/2014/main" id="{B5A406BC-1D2B-4C21-AA0D-B5A66E108C3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Freeform: Shape 362">
              <a:extLst>
                <a:ext uri="{FF2B5EF4-FFF2-40B4-BE49-F238E27FC236}">
                  <a16:creationId xmlns="" xmlns:a16="http://schemas.microsoft.com/office/drawing/2014/main" id="{F7573F34-09DB-45A0-B2EF-F36E665F8F09}"/>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Freeform: Shape 363">
              <a:extLst>
                <a:ext uri="{FF2B5EF4-FFF2-40B4-BE49-F238E27FC236}">
                  <a16:creationId xmlns="" xmlns:a16="http://schemas.microsoft.com/office/drawing/2014/main" id="{978BDC79-1B70-47D9-BF43-7CE5A4673E1C}"/>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Freeform: Shape 364">
              <a:extLst>
                <a:ext uri="{FF2B5EF4-FFF2-40B4-BE49-F238E27FC236}">
                  <a16:creationId xmlns="" xmlns:a16="http://schemas.microsoft.com/office/drawing/2014/main" id="{340807E5-2503-4E43-9092-AE79D295DC0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Freeform: Shape 365">
              <a:extLst>
                <a:ext uri="{FF2B5EF4-FFF2-40B4-BE49-F238E27FC236}">
                  <a16:creationId xmlns="" xmlns:a16="http://schemas.microsoft.com/office/drawing/2014/main" id="{93772980-C0CA-4616-9EE7-AC8B2233107E}"/>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Freeform: Shape 366">
              <a:extLst>
                <a:ext uri="{FF2B5EF4-FFF2-40B4-BE49-F238E27FC236}">
                  <a16:creationId xmlns="" xmlns:a16="http://schemas.microsoft.com/office/drawing/2014/main" id="{7BF8A13C-5634-4ACF-ADF8-A2A7D864E4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Freeform: Shape 367">
              <a:extLst>
                <a:ext uri="{FF2B5EF4-FFF2-40B4-BE49-F238E27FC236}">
                  <a16:creationId xmlns="" xmlns:a16="http://schemas.microsoft.com/office/drawing/2014/main" id="{C52BC113-70F1-44DE-9F30-8492228E8755}"/>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Freeform: Shape 368">
              <a:extLst>
                <a:ext uri="{FF2B5EF4-FFF2-40B4-BE49-F238E27FC236}">
                  <a16:creationId xmlns="" xmlns:a16="http://schemas.microsoft.com/office/drawing/2014/main" id="{B51E58DC-9F32-443F-9D80-ACB522656DC4}"/>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Freeform: Shape 369">
              <a:extLst>
                <a:ext uri="{FF2B5EF4-FFF2-40B4-BE49-F238E27FC236}">
                  <a16:creationId xmlns="" xmlns:a16="http://schemas.microsoft.com/office/drawing/2014/main" id="{C32F6722-0D0C-4F40-97DE-B00627284F14}"/>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Freeform: Shape 370">
              <a:extLst>
                <a:ext uri="{FF2B5EF4-FFF2-40B4-BE49-F238E27FC236}">
                  <a16:creationId xmlns="" xmlns:a16="http://schemas.microsoft.com/office/drawing/2014/main" id="{A314A55E-9E86-4114-9190-A8880A0207E5}"/>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Freeform: Shape 371">
              <a:extLst>
                <a:ext uri="{FF2B5EF4-FFF2-40B4-BE49-F238E27FC236}">
                  <a16:creationId xmlns="" xmlns:a16="http://schemas.microsoft.com/office/drawing/2014/main" id="{8F3F3390-8D28-448D-A188-06A8346FA281}"/>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Freeform: Shape 372">
              <a:extLst>
                <a:ext uri="{FF2B5EF4-FFF2-40B4-BE49-F238E27FC236}">
                  <a16:creationId xmlns="" xmlns:a16="http://schemas.microsoft.com/office/drawing/2014/main" id="{407860CE-3C75-4001-A093-3A2E6A02B71E}"/>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Freeform: Shape 373">
              <a:extLst>
                <a:ext uri="{FF2B5EF4-FFF2-40B4-BE49-F238E27FC236}">
                  <a16:creationId xmlns="" xmlns:a16="http://schemas.microsoft.com/office/drawing/2014/main" id="{1991A4B1-C569-4B8D-A7E4-D6B571341A53}"/>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Freeform: Shape 374">
              <a:extLst>
                <a:ext uri="{FF2B5EF4-FFF2-40B4-BE49-F238E27FC236}">
                  <a16:creationId xmlns="" xmlns:a16="http://schemas.microsoft.com/office/drawing/2014/main" id="{267443A3-AF48-4F42-B566-4279EB816A18}"/>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Freeform: Shape 375">
              <a:extLst>
                <a:ext uri="{FF2B5EF4-FFF2-40B4-BE49-F238E27FC236}">
                  <a16:creationId xmlns="" xmlns:a16="http://schemas.microsoft.com/office/drawing/2014/main" id="{498B1AAC-9234-4CDE-BC01-3C4857B0A3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Freeform: Shape 376">
              <a:extLst>
                <a:ext uri="{FF2B5EF4-FFF2-40B4-BE49-F238E27FC236}">
                  <a16:creationId xmlns="" xmlns:a16="http://schemas.microsoft.com/office/drawing/2014/main" id="{0721B117-3624-4140-B81D-4E0722730256}"/>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Freeform: Shape 377">
              <a:extLst>
                <a:ext uri="{FF2B5EF4-FFF2-40B4-BE49-F238E27FC236}">
                  <a16:creationId xmlns="" xmlns:a16="http://schemas.microsoft.com/office/drawing/2014/main" id="{3197DA35-AFF1-4C0F-9A6B-E948013506D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Freeform: Shape 378">
              <a:extLst>
                <a:ext uri="{FF2B5EF4-FFF2-40B4-BE49-F238E27FC236}">
                  <a16:creationId xmlns="" xmlns:a16="http://schemas.microsoft.com/office/drawing/2014/main" id="{EB34D71C-5FD0-4A39-8DB5-810CFBE22704}"/>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Freeform: Shape 379">
              <a:extLst>
                <a:ext uri="{FF2B5EF4-FFF2-40B4-BE49-F238E27FC236}">
                  <a16:creationId xmlns="" xmlns:a16="http://schemas.microsoft.com/office/drawing/2014/main" id="{2F0C0303-821B-4755-8CF3-995D334B95AE}"/>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Freeform: Shape 380">
              <a:extLst>
                <a:ext uri="{FF2B5EF4-FFF2-40B4-BE49-F238E27FC236}">
                  <a16:creationId xmlns="" xmlns:a16="http://schemas.microsoft.com/office/drawing/2014/main" id="{882F6E6B-7592-444F-A182-899C54262097}"/>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Freeform: Shape 381">
              <a:extLst>
                <a:ext uri="{FF2B5EF4-FFF2-40B4-BE49-F238E27FC236}">
                  <a16:creationId xmlns="" xmlns:a16="http://schemas.microsoft.com/office/drawing/2014/main" id="{54A65798-64DC-4883-9F16-9A223880605A}"/>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Freeform: Shape 382">
              <a:extLst>
                <a:ext uri="{FF2B5EF4-FFF2-40B4-BE49-F238E27FC236}">
                  <a16:creationId xmlns="" xmlns:a16="http://schemas.microsoft.com/office/drawing/2014/main" id="{58DC2BBE-EB55-4DFC-A147-E2471933440F}"/>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Freeform: Shape 383">
              <a:extLst>
                <a:ext uri="{FF2B5EF4-FFF2-40B4-BE49-F238E27FC236}">
                  <a16:creationId xmlns="" xmlns:a16="http://schemas.microsoft.com/office/drawing/2014/main" id="{46FF04B5-4190-4FA7-914F-E63500E761B3}"/>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Freeform: Shape 384">
              <a:extLst>
                <a:ext uri="{FF2B5EF4-FFF2-40B4-BE49-F238E27FC236}">
                  <a16:creationId xmlns="" xmlns:a16="http://schemas.microsoft.com/office/drawing/2014/main" id="{8AEF5267-A7A6-45BC-A768-8D65135172FD}"/>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Freeform: Shape 385">
              <a:extLst>
                <a:ext uri="{FF2B5EF4-FFF2-40B4-BE49-F238E27FC236}">
                  <a16:creationId xmlns="" xmlns:a16="http://schemas.microsoft.com/office/drawing/2014/main" id="{3B20BAF5-702E-4410-825B-B36966F99E01}"/>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Freeform: Shape 386">
              <a:extLst>
                <a:ext uri="{FF2B5EF4-FFF2-40B4-BE49-F238E27FC236}">
                  <a16:creationId xmlns="" xmlns:a16="http://schemas.microsoft.com/office/drawing/2014/main" id="{A18CA87A-CC51-4DFE-BF15-3F1A480999D5}"/>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Freeform: Shape 387">
              <a:extLst>
                <a:ext uri="{FF2B5EF4-FFF2-40B4-BE49-F238E27FC236}">
                  <a16:creationId xmlns="" xmlns:a16="http://schemas.microsoft.com/office/drawing/2014/main" id="{90C10479-94B6-4E08-96B7-85F31865B1DC}"/>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Freeform: Shape 388">
              <a:extLst>
                <a:ext uri="{FF2B5EF4-FFF2-40B4-BE49-F238E27FC236}">
                  <a16:creationId xmlns="" xmlns:a16="http://schemas.microsoft.com/office/drawing/2014/main" id="{77EB163D-5DBC-40B1-A3AD-46F7845770D6}"/>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Freeform: Shape 389">
              <a:extLst>
                <a:ext uri="{FF2B5EF4-FFF2-40B4-BE49-F238E27FC236}">
                  <a16:creationId xmlns="" xmlns:a16="http://schemas.microsoft.com/office/drawing/2014/main" id="{F90EA354-F94E-4C8F-83FF-D689B56994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Freeform: Shape 390">
              <a:extLst>
                <a:ext uri="{FF2B5EF4-FFF2-40B4-BE49-F238E27FC236}">
                  <a16:creationId xmlns="" xmlns:a16="http://schemas.microsoft.com/office/drawing/2014/main" id="{2E6F22A0-464E-4237-877D-804736A92693}"/>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Freeform: Shape 391">
              <a:extLst>
                <a:ext uri="{FF2B5EF4-FFF2-40B4-BE49-F238E27FC236}">
                  <a16:creationId xmlns="" xmlns:a16="http://schemas.microsoft.com/office/drawing/2014/main" id="{B067C3E1-49A3-42B4-A933-1C209AA449A5}"/>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Freeform: Shape 392">
              <a:extLst>
                <a:ext uri="{FF2B5EF4-FFF2-40B4-BE49-F238E27FC236}">
                  <a16:creationId xmlns="" xmlns:a16="http://schemas.microsoft.com/office/drawing/2014/main" id="{797860E0-641C-4C83-8DF1-58564145E03C}"/>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Freeform: Shape 393">
              <a:extLst>
                <a:ext uri="{FF2B5EF4-FFF2-40B4-BE49-F238E27FC236}">
                  <a16:creationId xmlns="" xmlns:a16="http://schemas.microsoft.com/office/drawing/2014/main" id="{C6634FEC-A19A-4411-A680-35E73E77BD73}"/>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Freeform: Shape 394">
              <a:extLst>
                <a:ext uri="{FF2B5EF4-FFF2-40B4-BE49-F238E27FC236}">
                  <a16:creationId xmlns="" xmlns:a16="http://schemas.microsoft.com/office/drawing/2014/main" id="{35C9DFCB-98A8-4B90-9FC1-677089CA7372}"/>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Freeform: Shape 395">
              <a:extLst>
                <a:ext uri="{FF2B5EF4-FFF2-40B4-BE49-F238E27FC236}">
                  <a16:creationId xmlns="" xmlns:a16="http://schemas.microsoft.com/office/drawing/2014/main" id="{97AE1E1E-65C2-4DE6-A736-A243EEF00669}"/>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Freeform: Shape 396">
              <a:extLst>
                <a:ext uri="{FF2B5EF4-FFF2-40B4-BE49-F238E27FC236}">
                  <a16:creationId xmlns="" xmlns:a16="http://schemas.microsoft.com/office/drawing/2014/main" id="{E597DE55-2E74-4D3A-A030-22AF92D7FEC4}"/>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Freeform: Shape 397">
              <a:extLst>
                <a:ext uri="{FF2B5EF4-FFF2-40B4-BE49-F238E27FC236}">
                  <a16:creationId xmlns="" xmlns:a16="http://schemas.microsoft.com/office/drawing/2014/main" id="{16B1EF90-6C36-40DA-95C3-A53C8DFF422C}"/>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Freeform: Shape 398">
              <a:extLst>
                <a:ext uri="{FF2B5EF4-FFF2-40B4-BE49-F238E27FC236}">
                  <a16:creationId xmlns="" xmlns:a16="http://schemas.microsoft.com/office/drawing/2014/main" id="{552094B9-0A5D-4CB9-A4E2-D50F9EB76ED0}"/>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Freeform: Shape 399">
              <a:extLst>
                <a:ext uri="{FF2B5EF4-FFF2-40B4-BE49-F238E27FC236}">
                  <a16:creationId xmlns="" xmlns:a16="http://schemas.microsoft.com/office/drawing/2014/main" id="{4CB09AA9-2AE0-4FA5-9F9D-511759157AE9}"/>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Freeform: Shape 400">
              <a:extLst>
                <a:ext uri="{FF2B5EF4-FFF2-40B4-BE49-F238E27FC236}">
                  <a16:creationId xmlns="" xmlns:a16="http://schemas.microsoft.com/office/drawing/2014/main" id="{DE813BC4-7E55-4D83-ADB1-5EF16A0FB87F}"/>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Freeform: Shape 401">
              <a:extLst>
                <a:ext uri="{FF2B5EF4-FFF2-40B4-BE49-F238E27FC236}">
                  <a16:creationId xmlns="" xmlns:a16="http://schemas.microsoft.com/office/drawing/2014/main" id="{68A34E95-2CA2-4884-8401-154AD8BFC17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Freeform: Shape 402">
              <a:extLst>
                <a:ext uri="{FF2B5EF4-FFF2-40B4-BE49-F238E27FC236}">
                  <a16:creationId xmlns="" xmlns:a16="http://schemas.microsoft.com/office/drawing/2014/main" id="{18380748-3703-4E68-8007-FE8BC531A19F}"/>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Freeform: Shape 403">
              <a:extLst>
                <a:ext uri="{FF2B5EF4-FFF2-40B4-BE49-F238E27FC236}">
                  <a16:creationId xmlns="" xmlns:a16="http://schemas.microsoft.com/office/drawing/2014/main" id="{C6DCF673-7385-47C3-B088-807D5BB68299}"/>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Freeform: Shape 404">
              <a:extLst>
                <a:ext uri="{FF2B5EF4-FFF2-40B4-BE49-F238E27FC236}">
                  <a16:creationId xmlns="" xmlns:a16="http://schemas.microsoft.com/office/drawing/2014/main" id="{12195627-6F11-4D14-BD2D-D27EC4CD404E}"/>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Freeform: Shape 405">
              <a:extLst>
                <a:ext uri="{FF2B5EF4-FFF2-40B4-BE49-F238E27FC236}">
                  <a16:creationId xmlns="" xmlns:a16="http://schemas.microsoft.com/office/drawing/2014/main" id="{B7EE27B0-E096-4D77-9DE6-6245D9383A40}"/>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Freeform: Shape 406">
              <a:extLst>
                <a:ext uri="{FF2B5EF4-FFF2-40B4-BE49-F238E27FC236}">
                  <a16:creationId xmlns="" xmlns:a16="http://schemas.microsoft.com/office/drawing/2014/main" id="{ABDB797F-61E1-49A8-8153-D1CA107966CD}"/>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Freeform: Shape 407">
              <a:extLst>
                <a:ext uri="{FF2B5EF4-FFF2-40B4-BE49-F238E27FC236}">
                  <a16:creationId xmlns="" xmlns:a16="http://schemas.microsoft.com/office/drawing/2014/main" id="{A1A4190F-C81E-4E90-8C82-BB7DA5BCEECD}"/>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Freeform: Shape 408">
              <a:extLst>
                <a:ext uri="{FF2B5EF4-FFF2-40B4-BE49-F238E27FC236}">
                  <a16:creationId xmlns="" xmlns:a16="http://schemas.microsoft.com/office/drawing/2014/main" id="{4C4E6A94-8248-42C6-B879-2443E79B68EB}"/>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Freeform: Shape 409">
              <a:extLst>
                <a:ext uri="{FF2B5EF4-FFF2-40B4-BE49-F238E27FC236}">
                  <a16:creationId xmlns="" xmlns:a16="http://schemas.microsoft.com/office/drawing/2014/main" id="{2DA3075A-EC2F-4C74-9E98-4CE1CA3DE339}"/>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Freeform: Shape 410">
              <a:extLst>
                <a:ext uri="{FF2B5EF4-FFF2-40B4-BE49-F238E27FC236}">
                  <a16:creationId xmlns="" xmlns:a16="http://schemas.microsoft.com/office/drawing/2014/main" id="{C86DC333-D968-4497-A7C2-68E3EC7EFD2C}"/>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Freeform: Shape 411">
              <a:extLst>
                <a:ext uri="{FF2B5EF4-FFF2-40B4-BE49-F238E27FC236}">
                  <a16:creationId xmlns="" xmlns:a16="http://schemas.microsoft.com/office/drawing/2014/main" id="{50CCC2CD-EE59-4768-9D47-7EFDD66EFBA8}"/>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Freeform: Shape 412">
              <a:extLst>
                <a:ext uri="{FF2B5EF4-FFF2-40B4-BE49-F238E27FC236}">
                  <a16:creationId xmlns="" xmlns:a16="http://schemas.microsoft.com/office/drawing/2014/main" id="{3144D96E-5F38-48E7-B399-531EA9DC720D}"/>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Freeform: Shape 413">
              <a:extLst>
                <a:ext uri="{FF2B5EF4-FFF2-40B4-BE49-F238E27FC236}">
                  <a16:creationId xmlns="" xmlns:a16="http://schemas.microsoft.com/office/drawing/2014/main" id="{ABD970D3-7A77-4F06-B38C-3646183A3D5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Freeform: Shape 414">
              <a:extLst>
                <a:ext uri="{FF2B5EF4-FFF2-40B4-BE49-F238E27FC236}">
                  <a16:creationId xmlns="" xmlns:a16="http://schemas.microsoft.com/office/drawing/2014/main" id="{466E0C48-CDEA-4B3D-B17F-5ACA9923C50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Freeform: Shape 415">
              <a:extLst>
                <a:ext uri="{FF2B5EF4-FFF2-40B4-BE49-F238E27FC236}">
                  <a16:creationId xmlns="" xmlns:a16="http://schemas.microsoft.com/office/drawing/2014/main" id="{7154B71E-5E78-4291-8495-DDBDDD34A46A}"/>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Freeform: Shape 416">
              <a:extLst>
                <a:ext uri="{FF2B5EF4-FFF2-40B4-BE49-F238E27FC236}">
                  <a16:creationId xmlns="" xmlns:a16="http://schemas.microsoft.com/office/drawing/2014/main" id="{4C8AC259-E7D8-47D4-8398-7416E20C94DE}"/>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Freeform: Shape 417">
              <a:extLst>
                <a:ext uri="{FF2B5EF4-FFF2-40B4-BE49-F238E27FC236}">
                  <a16:creationId xmlns="" xmlns:a16="http://schemas.microsoft.com/office/drawing/2014/main" id="{C4D638D0-5632-4479-A4FA-3DCB776268E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Freeform: Shape 418">
              <a:extLst>
                <a:ext uri="{FF2B5EF4-FFF2-40B4-BE49-F238E27FC236}">
                  <a16:creationId xmlns="" xmlns:a16="http://schemas.microsoft.com/office/drawing/2014/main" id="{9E5F529E-77DE-4A1E-A7BB-75623A7400D9}"/>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Freeform: Shape 419">
              <a:extLst>
                <a:ext uri="{FF2B5EF4-FFF2-40B4-BE49-F238E27FC236}">
                  <a16:creationId xmlns="" xmlns:a16="http://schemas.microsoft.com/office/drawing/2014/main" id="{D18DAD6A-0F1F-4219-8EB8-034751869224}"/>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Freeform: Shape 420">
              <a:extLst>
                <a:ext uri="{FF2B5EF4-FFF2-40B4-BE49-F238E27FC236}">
                  <a16:creationId xmlns="" xmlns:a16="http://schemas.microsoft.com/office/drawing/2014/main" id="{D42EDECF-7EBD-4435-952D-4978F61A9A30}"/>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Freeform: Shape 421">
              <a:extLst>
                <a:ext uri="{FF2B5EF4-FFF2-40B4-BE49-F238E27FC236}">
                  <a16:creationId xmlns="" xmlns:a16="http://schemas.microsoft.com/office/drawing/2014/main" id="{1FE91943-5C1F-4312-A428-37C971F6727B}"/>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Freeform: Shape 422">
              <a:extLst>
                <a:ext uri="{FF2B5EF4-FFF2-40B4-BE49-F238E27FC236}">
                  <a16:creationId xmlns="" xmlns:a16="http://schemas.microsoft.com/office/drawing/2014/main" id="{9BE74759-2BB2-4E72-8B55-407EF69E0041}"/>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Freeform: Shape 423">
              <a:extLst>
                <a:ext uri="{FF2B5EF4-FFF2-40B4-BE49-F238E27FC236}">
                  <a16:creationId xmlns="" xmlns:a16="http://schemas.microsoft.com/office/drawing/2014/main" id="{A2ED7DB6-3D00-47F0-B8D6-FB1F82969436}"/>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Freeform: Shape 424">
              <a:extLst>
                <a:ext uri="{FF2B5EF4-FFF2-40B4-BE49-F238E27FC236}">
                  <a16:creationId xmlns="" xmlns:a16="http://schemas.microsoft.com/office/drawing/2014/main" id="{8884A492-E702-4D30-8CDB-F2BF2CF25A18}"/>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Freeform: Shape 425">
              <a:extLst>
                <a:ext uri="{FF2B5EF4-FFF2-40B4-BE49-F238E27FC236}">
                  <a16:creationId xmlns="" xmlns:a16="http://schemas.microsoft.com/office/drawing/2014/main" id="{15C3B7B3-09A3-43CE-B8B5-097341A7F821}"/>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Freeform: Shape 426">
              <a:extLst>
                <a:ext uri="{FF2B5EF4-FFF2-40B4-BE49-F238E27FC236}">
                  <a16:creationId xmlns="" xmlns:a16="http://schemas.microsoft.com/office/drawing/2014/main" id="{C47A161E-58CC-4454-98B4-75101E8543E9}"/>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Freeform: Shape 427">
              <a:extLst>
                <a:ext uri="{FF2B5EF4-FFF2-40B4-BE49-F238E27FC236}">
                  <a16:creationId xmlns="" xmlns:a16="http://schemas.microsoft.com/office/drawing/2014/main" id="{0FF254AE-8CBD-48A6-ACC1-BDD5CD3F4FF4}"/>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Freeform: Shape 428">
              <a:extLst>
                <a:ext uri="{FF2B5EF4-FFF2-40B4-BE49-F238E27FC236}">
                  <a16:creationId xmlns="" xmlns:a16="http://schemas.microsoft.com/office/drawing/2014/main" id="{7E3FD52F-6EC0-49DE-8571-A75615775165}"/>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Freeform: Shape 429">
              <a:extLst>
                <a:ext uri="{FF2B5EF4-FFF2-40B4-BE49-F238E27FC236}">
                  <a16:creationId xmlns="" xmlns:a16="http://schemas.microsoft.com/office/drawing/2014/main" id="{1F12F798-0EE2-4F62-9D25-7CDFCB8E410B}"/>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Freeform: Shape 430">
              <a:extLst>
                <a:ext uri="{FF2B5EF4-FFF2-40B4-BE49-F238E27FC236}">
                  <a16:creationId xmlns="" xmlns:a16="http://schemas.microsoft.com/office/drawing/2014/main" id="{91ADF4EF-091B-4A2F-877A-C30BAEE336F7}"/>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Freeform: Shape 431">
              <a:extLst>
                <a:ext uri="{FF2B5EF4-FFF2-40B4-BE49-F238E27FC236}">
                  <a16:creationId xmlns="" xmlns:a16="http://schemas.microsoft.com/office/drawing/2014/main" id="{4E38EDC2-776D-4B3C-84A5-F8FE5F1FF236}"/>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Freeform: Shape 432">
              <a:extLst>
                <a:ext uri="{FF2B5EF4-FFF2-40B4-BE49-F238E27FC236}">
                  <a16:creationId xmlns="" xmlns:a16="http://schemas.microsoft.com/office/drawing/2014/main" id="{B1F82F5F-A34B-4A7C-9D1C-0FC37C06E900}"/>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Freeform: Shape 433">
              <a:extLst>
                <a:ext uri="{FF2B5EF4-FFF2-40B4-BE49-F238E27FC236}">
                  <a16:creationId xmlns="" xmlns:a16="http://schemas.microsoft.com/office/drawing/2014/main" id="{EBC146D2-2677-4650-886D-68084794BC6D}"/>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Freeform: Shape 434">
              <a:extLst>
                <a:ext uri="{FF2B5EF4-FFF2-40B4-BE49-F238E27FC236}">
                  <a16:creationId xmlns="" xmlns:a16="http://schemas.microsoft.com/office/drawing/2014/main" id="{40FCE623-65CF-4484-854E-840F77E573F2}"/>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Freeform: Shape 435">
              <a:extLst>
                <a:ext uri="{FF2B5EF4-FFF2-40B4-BE49-F238E27FC236}">
                  <a16:creationId xmlns="" xmlns:a16="http://schemas.microsoft.com/office/drawing/2014/main" id="{CB17FBA4-57CC-4E53-AE1C-4860F7FFD460}"/>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Freeform: Shape 436">
              <a:extLst>
                <a:ext uri="{FF2B5EF4-FFF2-40B4-BE49-F238E27FC236}">
                  <a16:creationId xmlns="" xmlns:a16="http://schemas.microsoft.com/office/drawing/2014/main" id="{33A28DD5-C884-49A9-9E38-C6CAA2516D69}"/>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Freeform: Shape 437">
              <a:extLst>
                <a:ext uri="{FF2B5EF4-FFF2-40B4-BE49-F238E27FC236}">
                  <a16:creationId xmlns="" xmlns:a16="http://schemas.microsoft.com/office/drawing/2014/main" id="{C52ED454-3513-41F6-9B3B-E34689EA18AA}"/>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Freeform: Shape 438">
              <a:extLst>
                <a:ext uri="{FF2B5EF4-FFF2-40B4-BE49-F238E27FC236}">
                  <a16:creationId xmlns="" xmlns:a16="http://schemas.microsoft.com/office/drawing/2014/main" id="{00FDCD51-0FD1-45C2-99BB-1F49EF047D98}"/>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Freeform: Shape 439">
              <a:extLst>
                <a:ext uri="{FF2B5EF4-FFF2-40B4-BE49-F238E27FC236}">
                  <a16:creationId xmlns="" xmlns:a16="http://schemas.microsoft.com/office/drawing/2014/main" id="{29E09F81-3838-4A39-A288-C50608BD243E}"/>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Freeform: Shape 440">
              <a:extLst>
                <a:ext uri="{FF2B5EF4-FFF2-40B4-BE49-F238E27FC236}">
                  <a16:creationId xmlns="" xmlns:a16="http://schemas.microsoft.com/office/drawing/2014/main" id="{565A91FC-872F-4B82-9A84-E391A86A2166}"/>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Freeform: Shape 441">
              <a:extLst>
                <a:ext uri="{FF2B5EF4-FFF2-40B4-BE49-F238E27FC236}">
                  <a16:creationId xmlns="" xmlns:a16="http://schemas.microsoft.com/office/drawing/2014/main" id="{71D934A8-635C-4A07-996A-185CEA661270}"/>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Freeform: Shape 442">
              <a:extLst>
                <a:ext uri="{FF2B5EF4-FFF2-40B4-BE49-F238E27FC236}">
                  <a16:creationId xmlns="" xmlns:a16="http://schemas.microsoft.com/office/drawing/2014/main" id="{D405A5FD-85D1-4BF1-9ADB-BA6CF43C586A}"/>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Freeform: Shape 443">
              <a:extLst>
                <a:ext uri="{FF2B5EF4-FFF2-40B4-BE49-F238E27FC236}">
                  <a16:creationId xmlns="" xmlns:a16="http://schemas.microsoft.com/office/drawing/2014/main" id="{2F811766-3847-485A-BE0B-9543E4FF8591}"/>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Freeform: Shape 444">
              <a:extLst>
                <a:ext uri="{FF2B5EF4-FFF2-40B4-BE49-F238E27FC236}">
                  <a16:creationId xmlns="" xmlns:a16="http://schemas.microsoft.com/office/drawing/2014/main" id="{D1C94AA4-A7DA-4B69-A2FE-EE855107BAB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Freeform: Shape 445">
              <a:extLst>
                <a:ext uri="{FF2B5EF4-FFF2-40B4-BE49-F238E27FC236}">
                  <a16:creationId xmlns="" xmlns:a16="http://schemas.microsoft.com/office/drawing/2014/main" id="{6E7E865E-6601-4C18-A055-3F69A6561B5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Freeform: Shape 446">
              <a:extLst>
                <a:ext uri="{FF2B5EF4-FFF2-40B4-BE49-F238E27FC236}">
                  <a16:creationId xmlns="" xmlns:a16="http://schemas.microsoft.com/office/drawing/2014/main" id="{0E87B354-4011-4584-98B3-52AC70291D91}"/>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Freeform: Shape 447">
              <a:extLst>
                <a:ext uri="{FF2B5EF4-FFF2-40B4-BE49-F238E27FC236}">
                  <a16:creationId xmlns="" xmlns:a16="http://schemas.microsoft.com/office/drawing/2014/main" id="{299C4C45-69A0-48F0-9A6C-D9E8146BCC24}"/>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Freeform: Shape 448">
              <a:extLst>
                <a:ext uri="{FF2B5EF4-FFF2-40B4-BE49-F238E27FC236}">
                  <a16:creationId xmlns="" xmlns:a16="http://schemas.microsoft.com/office/drawing/2014/main" id="{89A05824-803B-4207-B644-DC136241231B}"/>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Freeform: Shape 449">
              <a:extLst>
                <a:ext uri="{FF2B5EF4-FFF2-40B4-BE49-F238E27FC236}">
                  <a16:creationId xmlns="" xmlns:a16="http://schemas.microsoft.com/office/drawing/2014/main" id="{311E8D6B-B292-4790-965F-D22E2680C60F}"/>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Freeform: Shape 450">
              <a:extLst>
                <a:ext uri="{FF2B5EF4-FFF2-40B4-BE49-F238E27FC236}">
                  <a16:creationId xmlns="" xmlns:a16="http://schemas.microsoft.com/office/drawing/2014/main" id="{E009B922-9F5C-4B9B-BB72-8D6D03CD89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Freeform: Shape 451">
              <a:extLst>
                <a:ext uri="{FF2B5EF4-FFF2-40B4-BE49-F238E27FC236}">
                  <a16:creationId xmlns="" xmlns:a16="http://schemas.microsoft.com/office/drawing/2014/main" id="{D44C7090-AF4C-499E-A527-44717030C53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Freeform: Shape 452">
              <a:extLst>
                <a:ext uri="{FF2B5EF4-FFF2-40B4-BE49-F238E27FC236}">
                  <a16:creationId xmlns="" xmlns:a16="http://schemas.microsoft.com/office/drawing/2014/main" id="{DE44B845-3E0B-401F-A509-E526A069B4EE}"/>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Freeform: Shape 453">
              <a:extLst>
                <a:ext uri="{FF2B5EF4-FFF2-40B4-BE49-F238E27FC236}">
                  <a16:creationId xmlns="" xmlns:a16="http://schemas.microsoft.com/office/drawing/2014/main" id="{27989B80-B67E-49C9-A7E2-C4BCEDA26A01}"/>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Freeform: Shape 454">
              <a:extLst>
                <a:ext uri="{FF2B5EF4-FFF2-40B4-BE49-F238E27FC236}">
                  <a16:creationId xmlns="" xmlns:a16="http://schemas.microsoft.com/office/drawing/2014/main" id="{5812F749-95EE-4B1C-B79A-AE3A2CA0BA4E}"/>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Freeform: Shape 455">
              <a:extLst>
                <a:ext uri="{FF2B5EF4-FFF2-40B4-BE49-F238E27FC236}">
                  <a16:creationId xmlns="" xmlns:a16="http://schemas.microsoft.com/office/drawing/2014/main" id="{F00D2CF1-E214-4B21-A818-15A2D6B6A577}"/>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Freeform: Shape 456">
              <a:extLst>
                <a:ext uri="{FF2B5EF4-FFF2-40B4-BE49-F238E27FC236}">
                  <a16:creationId xmlns="" xmlns:a16="http://schemas.microsoft.com/office/drawing/2014/main" id="{865F3A61-9039-49E0-8EAC-D8898A2358E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Freeform: Shape 457">
              <a:extLst>
                <a:ext uri="{FF2B5EF4-FFF2-40B4-BE49-F238E27FC236}">
                  <a16:creationId xmlns="" xmlns:a16="http://schemas.microsoft.com/office/drawing/2014/main" id="{2B3A7BBB-24E0-4739-B8AD-17B3AA4E0456}"/>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Freeform: Shape 458">
              <a:extLst>
                <a:ext uri="{FF2B5EF4-FFF2-40B4-BE49-F238E27FC236}">
                  <a16:creationId xmlns="" xmlns:a16="http://schemas.microsoft.com/office/drawing/2014/main" id="{E1C2B7BE-8B74-4938-98E9-6D9D98161367}"/>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Freeform: Shape 459">
              <a:extLst>
                <a:ext uri="{FF2B5EF4-FFF2-40B4-BE49-F238E27FC236}">
                  <a16:creationId xmlns="" xmlns:a16="http://schemas.microsoft.com/office/drawing/2014/main" id="{A6A37822-DC56-407B-BC12-3351D3375B0E}"/>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Freeform: Shape 460">
              <a:extLst>
                <a:ext uri="{FF2B5EF4-FFF2-40B4-BE49-F238E27FC236}">
                  <a16:creationId xmlns="" xmlns:a16="http://schemas.microsoft.com/office/drawing/2014/main" id="{E968D7D8-EEEE-497F-9E6C-C86B74FCF1E5}"/>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Freeform: Shape 461">
              <a:extLst>
                <a:ext uri="{FF2B5EF4-FFF2-40B4-BE49-F238E27FC236}">
                  <a16:creationId xmlns="" xmlns:a16="http://schemas.microsoft.com/office/drawing/2014/main" id="{DB603F9C-EC58-4160-A388-24ED34E1270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Freeform: Shape 462">
              <a:extLst>
                <a:ext uri="{FF2B5EF4-FFF2-40B4-BE49-F238E27FC236}">
                  <a16:creationId xmlns="" xmlns:a16="http://schemas.microsoft.com/office/drawing/2014/main" id="{E7CE7A10-6493-4D7B-ABF6-3D1171BADE6A}"/>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Freeform: Shape 463">
              <a:extLst>
                <a:ext uri="{FF2B5EF4-FFF2-40B4-BE49-F238E27FC236}">
                  <a16:creationId xmlns="" xmlns:a16="http://schemas.microsoft.com/office/drawing/2014/main" id="{113FA2C8-4EB6-4EA7-BDDB-CA3142E7067E}"/>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Freeform: Shape 464">
              <a:extLst>
                <a:ext uri="{FF2B5EF4-FFF2-40B4-BE49-F238E27FC236}">
                  <a16:creationId xmlns="" xmlns:a16="http://schemas.microsoft.com/office/drawing/2014/main" id="{DCC3511D-BFA8-4EEE-8E6D-7E923C216526}"/>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Freeform: Shape 465">
              <a:extLst>
                <a:ext uri="{FF2B5EF4-FFF2-40B4-BE49-F238E27FC236}">
                  <a16:creationId xmlns="" xmlns:a16="http://schemas.microsoft.com/office/drawing/2014/main" id="{FAD35FE0-2846-447C-971D-E874EF0833BB}"/>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Freeform: Shape 466">
              <a:extLst>
                <a:ext uri="{FF2B5EF4-FFF2-40B4-BE49-F238E27FC236}">
                  <a16:creationId xmlns="" xmlns:a16="http://schemas.microsoft.com/office/drawing/2014/main" id="{5A87430F-E188-482A-8974-4C237DB11FB6}"/>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Freeform: Shape 467">
              <a:extLst>
                <a:ext uri="{FF2B5EF4-FFF2-40B4-BE49-F238E27FC236}">
                  <a16:creationId xmlns="" xmlns:a16="http://schemas.microsoft.com/office/drawing/2014/main" id="{D3082748-3ABD-498E-B4D0-EF4C36FF32CC}"/>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Freeform: Shape 468">
              <a:extLst>
                <a:ext uri="{FF2B5EF4-FFF2-40B4-BE49-F238E27FC236}">
                  <a16:creationId xmlns="" xmlns:a16="http://schemas.microsoft.com/office/drawing/2014/main" id="{F9B10C45-5D30-4E63-BAB6-8B3AE789D1DF}"/>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Freeform: Shape 469">
              <a:extLst>
                <a:ext uri="{FF2B5EF4-FFF2-40B4-BE49-F238E27FC236}">
                  <a16:creationId xmlns="" xmlns:a16="http://schemas.microsoft.com/office/drawing/2014/main" id="{251BBE40-2A36-40A6-A02B-96AF15A6FDE2}"/>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Freeform: Shape 470">
              <a:extLst>
                <a:ext uri="{FF2B5EF4-FFF2-40B4-BE49-F238E27FC236}">
                  <a16:creationId xmlns="" xmlns:a16="http://schemas.microsoft.com/office/drawing/2014/main" id="{10746BEA-F1BE-4981-872F-EEA24B0DE7AF}"/>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Freeform: Shape 471">
              <a:extLst>
                <a:ext uri="{FF2B5EF4-FFF2-40B4-BE49-F238E27FC236}">
                  <a16:creationId xmlns="" xmlns:a16="http://schemas.microsoft.com/office/drawing/2014/main" id="{53A08E48-F5A4-49B1-ACDF-E07A1F3F3732}"/>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Freeform: Shape 472">
              <a:extLst>
                <a:ext uri="{FF2B5EF4-FFF2-40B4-BE49-F238E27FC236}">
                  <a16:creationId xmlns="" xmlns:a16="http://schemas.microsoft.com/office/drawing/2014/main" id="{038065F4-0CD0-49D6-B3E8-45A611A8D929}"/>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Freeform: Shape 473">
              <a:extLst>
                <a:ext uri="{FF2B5EF4-FFF2-40B4-BE49-F238E27FC236}">
                  <a16:creationId xmlns="" xmlns:a16="http://schemas.microsoft.com/office/drawing/2014/main" id="{4BE53B21-77E4-4EA7-BBB3-3A16DDE53CCC}"/>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Freeform: Shape 474">
              <a:extLst>
                <a:ext uri="{FF2B5EF4-FFF2-40B4-BE49-F238E27FC236}">
                  <a16:creationId xmlns="" xmlns:a16="http://schemas.microsoft.com/office/drawing/2014/main" id="{391C6658-8808-4A83-B414-4A4086F22E4D}"/>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Freeform: Shape 475">
              <a:extLst>
                <a:ext uri="{FF2B5EF4-FFF2-40B4-BE49-F238E27FC236}">
                  <a16:creationId xmlns="" xmlns:a16="http://schemas.microsoft.com/office/drawing/2014/main" id="{66E76D58-A6D0-4213-8503-AA80E54F01B0}"/>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Freeform: Shape 476">
              <a:extLst>
                <a:ext uri="{FF2B5EF4-FFF2-40B4-BE49-F238E27FC236}">
                  <a16:creationId xmlns="" xmlns:a16="http://schemas.microsoft.com/office/drawing/2014/main" id="{7D7F9E7F-D4C3-457D-9F89-3D9880BF5CD5}"/>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Freeform: Shape 477">
              <a:extLst>
                <a:ext uri="{FF2B5EF4-FFF2-40B4-BE49-F238E27FC236}">
                  <a16:creationId xmlns="" xmlns:a16="http://schemas.microsoft.com/office/drawing/2014/main" id="{3AE1B13F-CF66-4E5B-AFBF-F35E6D28185E}"/>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Freeform: Shape 478">
              <a:extLst>
                <a:ext uri="{FF2B5EF4-FFF2-40B4-BE49-F238E27FC236}">
                  <a16:creationId xmlns="" xmlns:a16="http://schemas.microsoft.com/office/drawing/2014/main" id="{8E13A485-149D-424E-B14A-A1EBD5801A52}"/>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Freeform: Shape 479">
              <a:extLst>
                <a:ext uri="{FF2B5EF4-FFF2-40B4-BE49-F238E27FC236}">
                  <a16:creationId xmlns="" xmlns:a16="http://schemas.microsoft.com/office/drawing/2014/main" id="{64774A47-CEF1-42E5-A532-CA99873A7859}"/>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Freeform: Shape 480">
              <a:extLst>
                <a:ext uri="{FF2B5EF4-FFF2-40B4-BE49-F238E27FC236}">
                  <a16:creationId xmlns="" xmlns:a16="http://schemas.microsoft.com/office/drawing/2014/main" id="{D5FD8576-BAE4-4B1E-AA4E-E67C7A6D82BD}"/>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Freeform: Shape 481">
              <a:extLst>
                <a:ext uri="{FF2B5EF4-FFF2-40B4-BE49-F238E27FC236}">
                  <a16:creationId xmlns="" xmlns:a16="http://schemas.microsoft.com/office/drawing/2014/main" id="{35957758-06BF-4864-8D0C-60492DB6CA71}"/>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Freeform: Shape 482">
              <a:extLst>
                <a:ext uri="{FF2B5EF4-FFF2-40B4-BE49-F238E27FC236}">
                  <a16:creationId xmlns="" xmlns:a16="http://schemas.microsoft.com/office/drawing/2014/main" id="{0A51665B-B1A3-4D32-A2AD-AC4131F4196C}"/>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Freeform: Shape 483">
              <a:extLst>
                <a:ext uri="{FF2B5EF4-FFF2-40B4-BE49-F238E27FC236}">
                  <a16:creationId xmlns="" xmlns:a16="http://schemas.microsoft.com/office/drawing/2014/main" id="{29E9674E-5666-4713-8A8F-5B4181929836}"/>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Freeform: Shape 484">
              <a:extLst>
                <a:ext uri="{FF2B5EF4-FFF2-40B4-BE49-F238E27FC236}">
                  <a16:creationId xmlns="" xmlns:a16="http://schemas.microsoft.com/office/drawing/2014/main" id="{843E23EA-E088-42D8-98E7-4C5634A465B5}"/>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Freeform: Shape 485">
              <a:extLst>
                <a:ext uri="{FF2B5EF4-FFF2-40B4-BE49-F238E27FC236}">
                  <a16:creationId xmlns="" xmlns:a16="http://schemas.microsoft.com/office/drawing/2014/main" id="{A3093D1A-287A-43E8-96C8-041776CE47BD}"/>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Freeform: Shape 486">
              <a:extLst>
                <a:ext uri="{FF2B5EF4-FFF2-40B4-BE49-F238E27FC236}">
                  <a16:creationId xmlns="" xmlns:a16="http://schemas.microsoft.com/office/drawing/2014/main" id="{FB3A3918-DE61-48FC-9DDF-9B6C9E26A852}"/>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Freeform: Shape 487">
              <a:extLst>
                <a:ext uri="{FF2B5EF4-FFF2-40B4-BE49-F238E27FC236}">
                  <a16:creationId xmlns="" xmlns:a16="http://schemas.microsoft.com/office/drawing/2014/main" id="{6B0115A7-27DA-4E64-BA43-10BE5A76FEAE}"/>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Freeform: Shape 488">
              <a:extLst>
                <a:ext uri="{FF2B5EF4-FFF2-40B4-BE49-F238E27FC236}">
                  <a16:creationId xmlns="" xmlns:a16="http://schemas.microsoft.com/office/drawing/2014/main" id="{C0F9BF52-973B-45FF-B6A1-7D9DE4EED4B2}"/>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Freeform: Shape 489">
              <a:extLst>
                <a:ext uri="{FF2B5EF4-FFF2-40B4-BE49-F238E27FC236}">
                  <a16:creationId xmlns="" xmlns:a16="http://schemas.microsoft.com/office/drawing/2014/main" id="{0CC144FE-AE38-4FB3-97E4-ABAA886AF67E}"/>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Freeform: Shape 490">
              <a:extLst>
                <a:ext uri="{FF2B5EF4-FFF2-40B4-BE49-F238E27FC236}">
                  <a16:creationId xmlns="" xmlns:a16="http://schemas.microsoft.com/office/drawing/2014/main" id="{8E7424CE-9A25-4652-8FA8-FB7A35A9BB08}"/>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Freeform: Shape 491">
              <a:extLst>
                <a:ext uri="{FF2B5EF4-FFF2-40B4-BE49-F238E27FC236}">
                  <a16:creationId xmlns="" xmlns:a16="http://schemas.microsoft.com/office/drawing/2014/main" id="{9B95B500-C7F1-46CC-BB82-DED590FE99E6}"/>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Freeform: Shape 492">
              <a:extLst>
                <a:ext uri="{FF2B5EF4-FFF2-40B4-BE49-F238E27FC236}">
                  <a16:creationId xmlns="" xmlns:a16="http://schemas.microsoft.com/office/drawing/2014/main" id="{22DF436D-66A1-4E07-A615-E3142412DA84}"/>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Freeform: Shape 493">
              <a:extLst>
                <a:ext uri="{FF2B5EF4-FFF2-40B4-BE49-F238E27FC236}">
                  <a16:creationId xmlns="" xmlns:a16="http://schemas.microsoft.com/office/drawing/2014/main" id="{94C4CE20-3924-4726-BC03-393363977ECA}"/>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Freeform: Shape 494">
              <a:extLst>
                <a:ext uri="{FF2B5EF4-FFF2-40B4-BE49-F238E27FC236}">
                  <a16:creationId xmlns="" xmlns:a16="http://schemas.microsoft.com/office/drawing/2014/main" id="{7215D13B-47A7-4D05-99B9-30F3823B5F6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Freeform: Shape 495">
              <a:extLst>
                <a:ext uri="{FF2B5EF4-FFF2-40B4-BE49-F238E27FC236}">
                  <a16:creationId xmlns="" xmlns:a16="http://schemas.microsoft.com/office/drawing/2014/main" id="{DFF9EC35-6700-4103-825F-56211B445F5C}"/>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Freeform: Shape 496">
              <a:extLst>
                <a:ext uri="{FF2B5EF4-FFF2-40B4-BE49-F238E27FC236}">
                  <a16:creationId xmlns="" xmlns:a16="http://schemas.microsoft.com/office/drawing/2014/main" id="{D11BAF30-DE4F-4FC8-9CFA-F09879157079}"/>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Freeform: Shape 497">
              <a:extLst>
                <a:ext uri="{FF2B5EF4-FFF2-40B4-BE49-F238E27FC236}">
                  <a16:creationId xmlns="" xmlns:a16="http://schemas.microsoft.com/office/drawing/2014/main" id="{F2220F2C-65DB-4F36-BAD0-AD2B8896CF71}"/>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Freeform: Shape 498">
              <a:extLst>
                <a:ext uri="{FF2B5EF4-FFF2-40B4-BE49-F238E27FC236}">
                  <a16:creationId xmlns="" xmlns:a16="http://schemas.microsoft.com/office/drawing/2014/main" id="{A2D4B30E-8AD0-4C68-AA28-D626B03BA677}"/>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Freeform: Shape 499">
              <a:extLst>
                <a:ext uri="{FF2B5EF4-FFF2-40B4-BE49-F238E27FC236}">
                  <a16:creationId xmlns="" xmlns:a16="http://schemas.microsoft.com/office/drawing/2014/main" id="{D8DD3D4F-EF15-46ED-9BA5-1516C650697C}"/>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Freeform: Shape 500">
              <a:extLst>
                <a:ext uri="{FF2B5EF4-FFF2-40B4-BE49-F238E27FC236}">
                  <a16:creationId xmlns="" xmlns:a16="http://schemas.microsoft.com/office/drawing/2014/main" id="{1A943D67-620C-4C03-AA52-246A80AF94B6}"/>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Freeform: Shape 501">
              <a:extLst>
                <a:ext uri="{FF2B5EF4-FFF2-40B4-BE49-F238E27FC236}">
                  <a16:creationId xmlns="" xmlns:a16="http://schemas.microsoft.com/office/drawing/2014/main" id="{9B5628E4-C56A-460B-9A34-B7C598E54E3C}"/>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3" name="Freeform: Shape 502">
              <a:extLst>
                <a:ext uri="{FF2B5EF4-FFF2-40B4-BE49-F238E27FC236}">
                  <a16:creationId xmlns="" xmlns:a16="http://schemas.microsoft.com/office/drawing/2014/main" id="{3DB85618-A42B-4E58-8446-1A688D04BAB6}"/>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Freeform: Shape 503">
              <a:extLst>
                <a:ext uri="{FF2B5EF4-FFF2-40B4-BE49-F238E27FC236}">
                  <a16:creationId xmlns="" xmlns:a16="http://schemas.microsoft.com/office/drawing/2014/main" id="{4A2039E8-FF86-4731-8B87-D05AD44638E8}"/>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Freeform: Shape 504">
              <a:extLst>
                <a:ext uri="{FF2B5EF4-FFF2-40B4-BE49-F238E27FC236}">
                  <a16:creationId xmlns="" xmlns:a16="http://schemas.microsoft.com/office/drawing/2014/main" id="{B44D5146-7235-477E-A649-63F6BEE533F6}"/>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Freeform: Shape 505">
              <a:extLst>
                <a:ext uri="{FF2B5EF4-FFF2-40B4-BE49-F238E27FC236}">
                  <a16:creationId xmlns="" xmlns:a16="http://schemas.microsoft.com/office/drawing/2014/main" id="{3921CFF8-0BE4-4421-8F17-0100A59A4804}"/>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Freeform: Shape 506">
              <a:extLst>
                <a:ext uri="{FF2B5EF4-FFF2-40B4-BE49-F238E27FC236}">
                  <a16:creationId xmlns="" xmlns:a16="http://schemas.microsoft.com/office/drawing/2014/main" id="{CC013B63-835D-4914-A358-434D10736B24}"/>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Freeform: Shape 507">
              <a:extLst>
                <a:ext uri="{FF2B5EF4-FFF2-40B4-BE49-F238E27FC236}">
                  <a16:creationId xmlns="" xmlns:a16="http://schemas.microsoft.com/office/drawing/2014/main" id="{92C21AAB-7358-4A61-A257-10DBBBCBCA33}"/>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Freeform: Shape 508">
              <a:extLst>
                <a:ext uri="{FF2B5EF4-FFF2-40B4-BE49-F238E27FC236}">
                  <a16:creationId xmlns="" xmlns:a16="http://schemas.microsoft.com/office/drawing/2014/main" id="{3FE07C78-F886-447C-9BCE-9EC77DCC22CB}"/>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Freeform: Shape 509">
              <a:extLst>
                <a:ext uri="{FF2B5EF4-FFF2-40B4-BE49-F238E27FC236}">
                  <a16:creationId xmlns="" xmlns:a16="http://schemas.microsoft.com/office/drawing/2014/main" id="{31FC4727-E906-4367-BBA4-E0100C6DD84C}"/>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Freeform: Shape 510">
              <a:extLst>
                <a:ext uri="{FF2B5EF4-FFF2-40B4-BE49-F238E27FC236}">
                  <a16:creationId xmlns="" xmlns:a16="http://schemas.microsoft.com/office/drawing/2014/main" id="{411802C7-8EC5-47DC-8CF0-4A175EE5F885}"/>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Freeform: Shape 511">
              <a:extLst>
                <a:ext uri="{FF2B5EF4-FFF2-40B4-BE49-F238E27FC236}">
                  <a16:creationId xmlns="" xmlns:a16="http://schemas.microsoft.com/office/drawing/2014/main" id="{0C25DA00-C4FE-4B0C-8EDF-5B14B7BA1F67}"/>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Freeform: Shape 512">
              <a:extLst>
                <a:ext uri="{FF2B5EF4-FFF2-40B4-BE49-F238E27FC236}">
                  <a16:creationId xmlns="" xmlns:a16="http://schemas.microsoft.com/office/drawing/2014/main" id="{F9B4652E-F58F-46C9-99E0-925A101A7505}"/>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Freeform: Shape 513">
              <a:extLst>
                <a:ext uri="{FF2B5EF4-FFF2-40B4-BE49-F238E27FC236}">
                  <a16:creationId xmlns="" xmlns:a16="http://schemas.microsoft.com/office/drawing/2014/main" id="{8F413AB6-2A93-4038-BA30-D4E6EF0234B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Freeform: Shape 514">
              <a:extLst>
                <a:ext uri="{FF2B5EF4-FFF2-40B4-BE49-F238E27FC236}">
                  <a16:creationId xmlns="" xmlns:a16="http://schemas.microsoft.com/office/drawing/2014/main" id="{83302A1C-9BEC-488A-983E-37D20511D90C}"/>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Freeform: Shape 515">
              <a:extLst>
                <a:ext uri="{FF2B5EF4-FFF2-40B4-BE49-F238E27FC236}">
                  <a16:creationId xmlns="" xmlns:a16="http://schemas.microsoft.com/office/drawing/2014/main" id="{4818ED3B-ABB9-4E6B-AF92-346150F53DFD}"/>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Freeform: Shape 516">
              <a:extLst>
                <a:ext uri="{FF2B5EF4-FFF2-40B4-BE49-F238E27FC236}">
                  <a16:creationId xmlns="" xmlns:a16="http://schemas.microsoft.com/office/drawing/2014/main" id="{AA68EDAD-B28F-4876-9A82-7B6092540B8C}"/>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Freeform: Shape 517">
              <a:extLst>
                <a:ext uri="{FF2B5EF4-FFF2-40B4-BE49-F238E27FC236}">
                  <a16:creationId xmlns="" xmlns:a16="http://schemas.microsoft.com/office/drawing/2014/main" id="{18CE20E3-23D5-4BC2-A289-D54EA8455928}"/>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9" name="Freeform: Shape 518">
              <a:extLst>
                <a:ext uri="{FF2B5EF4-FFF2-40B4-BE49-F238E27FC236}">
                  <a16:creationId xmlns="" xmlns:a16="http://schemas.microsoft.com/office/drawing/2014/main" id="{66755330-AF27-4975-9B55-B394E23C730F}"/>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Freeform: Shape 519">
              <a:extLst>
                <a:ext uri="{FF2B5EF4-FFF2-40B4-BE49-F238E27FC236}">
                  <a16:creationId xmlns="" xmlns:a16="http://schemas.microsoft.com/office/drawing/2014/main" id="{D286E36C-B745-4FD5-961C-6CFC4BD250B0}"/>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Freeform: Shape 520">
              <a:extLst>
                <a:ext uri="{FF2B5EF4-FFF2-40B4-BE49-F238E27FC236}">
                  <a16:creationId xmlns="" xmlns:a16="http://schemas.microsoft.com/office/drawing/2014/main" id="{E8A80A94-F982-4A1F-9016-D5FC0437C630}"/>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Freeform: Shape 521">
              <a:extLst>
                <a:ext uri="{FF2B5EF4-FFF2-40B4-BE49-F238E27FC236}">
                  <a16:creationId xmlns="" xmlns:a16="http://schemas.microsoft.com/office/drawing/2014/main" id="{903580BA-6741-4AF9-AF1C-C2B1C1CC9600}"/>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Freeform: Shape 522">
              <a:extLst>
                <a:ext uri="{FF2B5EF4-FFF2-40B4-BE49-F238E27FC236}">
                  <a16:creationId xmlns="" xmlns:a16="http://schemas.microsoft.com/office/drawing/2014/main" id="{DBBCFFA0-DBB8-4FD4-82BB-936BEDC5EBA9}"/>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Freeform: Shape 523">
              <a:extLst>
                <a:ext uri="{FF2B5EF4-FFF2-40B4-BE49-F238E27FC236}">
                  <a16:creationId xmlns="" xmlns:a16="http://schemas.microsoft.com/office/drawing/2014/main" id="{6FD608EC-7E7B-4534-9E64-DBCCBA4708EC}"/>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Freeform: Shape 524">
              <a:extLst>
                <a:ext uri="{FF2B5EF4-FFF2-40B4-BE49-F238E27FC236}">
                  <a16:creationId xmlns="" xmlns:a16="http://schemas.microsoft.com/office/drawing/2014/main" id="{DD228FDA-F7F8-4B4F-B051-5B70548D2E33}"/>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6" name="Freeform: Shape 525">
              <a:extLst>
                <a:ext uri="{FF2B5EF4-FFF2-40B4-BE49-F238E27FC236}">
                  <a16:creationId xmlns="" xmlns:a16="http://schemas.microsoft.com/office/drawing/2014/main" id="{8613BFC5-BF8A-446F-B585-BADD07824C8E}"/>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Freeform: Shape 526">
              <a:extLst>
                <a:ext uri="{FF2B5EF4-FFF2-40B4-BE49-F238E27FC236}">
                  <a16:creationId xmlns="" xmlns:a16="http://schemas.microsoft.com/office/drawing/2014/main" id="{98E57BC1-542C-44C5-8CE6-774E2D9395BB}"/>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Freeform: Shape 527">
              <a:extLst>
                <a:ext uri="{FF2B5EF4-FFF2-40B4-BE49-F238E27FC236}">
                  <a16:creationId xmlns="" xmlns:a16="http://schemas.microsoft.com/office/drawing/2014/main" id="{3661AF8E-08D7-4801-8068-1F1B943F906B}"/>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Freeform: Shape 528">
              <a:extLst>
                <a:ext uri="{FF2B5EF4-FFF2-40B4-BE49-F238E27FC236}">
                  <a16:creationId xmlns="" xmlns:a16="http://schemas.microsoft.com/office/drawing/2014/main" id="{78CCBAB4-4B5F-4F17-BEE5-71F69A43199F}"/>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0" name="Freeform: Shape 529">
              <a:extLst>
                <a:ext uri="{FF2B5EF4-FFF2-40B4-BE49-F238E27FC236}">
                  <a16:creationId xmlns="" xmlns:a16="http://schemas.microsoft.com/office/drawing/2014/main" id="{D25ED962-7FA8-4A4B-96F9-428272E45BA8}"/>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Freeform: Shape 530">
              <a:extLst>
                <a:ext uri="{FF2B5EF4-FFF2-40B4-BE49-F238E27FC236}">
                  <a16:creationId xmlns="" xmlns:a16="http://schemas.microsoft.com/office/drawing/2014/main" id="{1A35F6FE-FB80-47C3-8062-98ED27164E50}"/>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Freeform: Shape 531">
              <a:extLst>
                <a:ext uri="{FF2B5EF4-FFF2-40B4-BE49-F238E27FC236}">
                  <a16:creationId xmlns="" xmlns:a16="http://schemas.microsoft.com/office/drawing/2014/main" id="{C4A5B889-E620-4145-B1D1-00152730C0ED}"/>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Freeform: Shape 532">
              <a:extLst>
                <a:ext uri="{FF2B5EF4-FFF2-40B4-BE49-F238E27FC236}">
                  <a16:creationId xmlns="" xmlns:a16="http://schemas.microsoft.com/office/drawing/2014/main" id="{69E2DCD9-ACD4-45FC-869A-85C40AB32F25}"/>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Freeform: Shape 533">
              <a:extLst>
                <a:ext uri="{FF2B5EF4-FFF2-40B4-BE49-F238E27FC236}">
                  <a16:creationId xmlns="" xmlns:a16="http://schemas.microsoft.com/office/drawing/2014/main" id="{2CC8E86E-771D-48C3-97E6-F2247EC3ED1E}"/>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Freeform: Shape 534">
              <a:extLst>
                <a:ext uri="{FF2B5EF4-FFF2-40B4-BE49-F238E27FC236}">
                  <a16:creationId xmlns="" xmlns:a16="http://schemas.microsoft.com/office/drawing/2014/main" id="{D1BF5C71-A022-4970-88B9-121E07E41EEA}"/>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Freeform: Shape 535">
              <a:extLst>
                <a:ext uri="{FF2B5EF4-FFF2-40B4-BE49-F238E27FC236}">
                  <a16:creationId xmlns="" xmlns:a16="http://schemas.microsoft.com/office/drawing/2014/main" id="{723094F8-75D1-4873-9CB5-A787755C14D1}"/>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Freeform: Shape 536">
              <a:extLst>
                <a:ext uri="{FF2B5EF4-FFF2-40B4-BE49-F238E27FC236}">
                  <a16:creationId xmlns="" xmlns:a16="http://schemas.microsoft.com/office/drawing/2014/main" id="{D3072F33-B371-4F7C-911B-B8F92B0C88A8}"/>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Freeform: Shape 537">
              <a:extLst>
                <a:ext uri="{FF2B5EF4-FFF2-40B4-BE49-F238E27FC236}">
                  <a16:creationId xmlns="" xmlns:a16="http://schemas.microsoft.com/office/drawing/2014/main" id="{E1F398E5-B1A8-4FF2-8AB3-847E46DF5610}"/>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Freeform: Shape 538">
              <a:extLst>
                <a:ext uri="{FF2B5EF4-FFF2-40B4-BE49-F238E27FC236}">
                  <a16:creationId xmlns="" xmlns:a16="http://schemas.microsoft.com/office/drawing/2014/main" id="{BA5BB96E-9864-44F0-85BA-32D514ED4F16}"/>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Freeform: Shape 539">
              <a:extLst>
                <a:ext uri="{FF2B5EF4-FFF2-40B4-BE49-F238E27FC236}">
                  <a16:creationId xmlns="" xmlns:a16="http://schemas.microsoft.com/office/drawing/2014/main" id="{B73F9EA3-CCEB-4440-8AEB-FC8C21B88F42}"/>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Freeform: Shape 540">
              <a:extLst>
                <a:ext uri="{FF2B5EF4-FFF2-40B4-BE49-F238E27FC236}">
                  <a16:creationId xmlns="" xmlns:a16="http://schemas.microsoft.com/office/drawing/2014/main" id="{45BD7EE9-C43C-459D-82F5-CCD25CBAB1CE}"/>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Freeform: Shape 541">
              <a:extLst>
                <a:ext uri="{FF2B5EF4-FFF2-40B4-BE49-F238E27FC236}">
                  <a16:creationId xmlns="" xmlns:a16="http://schemas.microsoft.com/office/drawing/2014/main" id="{A74B86AA-B5AC-42B1-B235-174FFB426E19}"/>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Freeform: Shape 542">
              <a:extLst>
                <a:ext uri="{FF2B5EF4-FFF2-40B4-BE49-F238E27FC236}">
                  <a16:creationId xmlns="" xmlns:a16="http://schemas.microsoft.com/office/drawing/2014/main" id="{53393C9F-67E6-4688-9B65-4DBD1D6A6F28}"/>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Freeform: Shape 543">
              <a:extLst>
                <a:ext uri="{FF2B5EF4-FFF2-40B4-BE49-F238E27FC236}">
                  <a16:creationId xmlns="" xmlns:a16="http://schemas.microsoft.com/office/drawing/2014/main" id="{0C5E353C-F6A0-4513-AD55-75DA357FD06B}"/>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Freeform: Shape 544">
              <a:extLst>
                <a:ext uri="{FF2B5EF4-FFF2-40B4-BE49-F238E27FC236}">
                  <a16:creationId xmlns="" xmlns:a16="http://schemas.microsoft.com/office/drawing/2014/main" id="{899DC3D2-5F24-48B2-BC5F-44CD1409A594}"/>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Freeform: Shape 545">
              <a:extLst>
                <a:ext uri="{FF2B5EF4-FFF2-40B4-BE49-F238E27FC236}">
                  <a16:creationId xmlns="" xmlns:a16="http://schemas.microsoft.com/office/drawing/2014/main" id="{E8E9F09A-F156-418F-8C98-366D435A9F54}"/>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Freeform: Shape 546">
              <a:extLst>
                <a:ext uri="{FF2B5EF4-FFF2-40B4-BE49-F238E27FC236}">
                  <a16:creationId xmlns="" xmlns:a16="http://schemas.microsoft.com/office/drawing/2014/main" id="{89812BB6-D17F-4CDE-BAA9-CA4FA3474AED}"/>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Freeform: Shape 547">
              <a:extLst>
                <a:ext uri="{FF2B5EF4-FFF2-40B4-BE49-F238E27FC236}">
                  <a16:creationId xmlns="" xmlns:a16="http://schemas.microsoft.com/office/drawing/2014/main" id="{2D448DF4-2447-4E05-9967-AFA072EFC20B}"/>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Freeform: Shape 548">
              <a:extLst>
                <a:ext uri="{FF2B5EF4-FFF2-40B4-BE49-F238E27FC236}">
                  <a16:creationId xmlns="" xmlns:a16="http://schemas.microsoft.com/office/drawing/2014/main" id="{2A46FEAD-F8A0-45C9-ACEA-03F758F95BC1}"/>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Freeform: Shape 549">
              <a:extLst>
                <a:ext uri="{FF2B5EF4-FFF2-40B4-BE49-F238E27FC236}">
                  <a16:creationId xmlns="" xmlns:a16="http://schemas.microsoft.com/office/drawing/2014/main" id="{3579EB11-F154-4833-A8EC-522C091DC225}"/>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Freeform: Shape 550">
              <a:extLst>
                <a:ext uri="{FF2B5EF4-FFF2-40B4-BE49-F238E27FC236}">
                  <a16:creationId xmlns="" xmlns:a16="http://schemas.microsoft.com/office/drawing/2014/main" id="{3B770D94-ACEA-4AE7-9643-A79948C88CC7}"/>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Freeform: Shape 551">
              <a:extLst>
                <a:ext uri="{FF2B5EF4-FFF2-40B4-BE49-F238E27FC236}">
                  <a16:creationId xmlns="" xmlns:a16="http://schemas.microsoft.com/office/drawing/2014/main" id="{7B02D573-6440-4220-99FB-783244BD8549}"/>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Freeform: Shape 552">
              <a:extLst>
                <a:ext uri="{FF2B5EF4-FFF2-40B4-BE49-F238E27FC236}">
                  <a16:creationId xmlns="" xmlns:a16="http://schemas.microsoft.com/office/drawing/2014/main" id="{AA4A3EBF-FDFA-4A17-AFF7-11F0EE0E85FB}"/>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Freeform: Shape 553">
              <a:extLst>
                <a:ext uri="{FF2B5EF4-FFF2-40B4-BE49-F238E27FC236}">
                  <a16:creationId xmlns="" xmlns:a16="http://schemas.microsoft.com/office/drawing/2014/main" id="{D6E262B0-5E3C-43BB-BECE-F546AB9896FF}"/>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Freeform: Shape 554">
              <a:extLst>
                <a:ext uri="{FF2B5EF4-FFF2-40B4-BE49-F238E27FC236}">
                  <a16:creationId xmlns="" xmlns:a16="http://schemas.microsoft.com/office/drawing/2014/main" id="{EFC8152A-3B38-4625-9122-52C677A84A4C}"/>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Freeform: Shape 555">
              <a:extLst>
                <a:ext uri="{FF2B5EF4-FFF2-40B4-BE49-F238E27FC236}">
                  <a16:creationId xmlns="" xmlns:a16="http://schemas.microsoft.com/office/drawing/2014/main" id="{E427BE88-E724-4063-92FA-72FA304B745B}"/>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Freeform: Shape 556">
              <a:extLst>
                <a:ext uri="{FF2B5EF4-FFF2-40B4-BE49-F238E27FC236}">
                  <a16:creationId xmlns="" xmlns:a16="http://schemas.microsoft.com/office/drawing/2014/main" id="{65961E11-7060-411F-B6B6-E87EBF574312}"/>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Freeform: Shape 557">
              <a:extLst>
                <a:ext uri="{FF2B5EF4-FFF2-40B4-BE49-F238E27FC236}">
                  <a16:creationId xmlns="" xmlns:a16="http://schemas.microsoft.com/office/drawing/2014/main" id="{C07ACAAA-C4B1-4240-85C2-500FBC7A9A63}"/>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Freeform: Shape 558">
              <a:extLst>
                <a:ext uri="{FF2B5EF4-FFF2-40B4-BE49-F238E27FC236}">
                  <a16:creationId xmlns="" xmlns:a16="http://schemas.microsoft.com/office/drawing/2014/main" id="{7021CE79-44A6-4CA4-9B42-0F24ED80834E}"/>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Freeform: Shape 559">
              <a:extLst>
                <a:ext uri="{FF2B5EF4-FFF2-40B4-BE49-F238E27FC236}">
                  <a16:creationId xmlns="" xmlns:a16="http://schemas.microsoft.com/office/drawing/2014/main" id="{114DE549-BF0F-434D-ABC4-66545B09DE17}"/>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Freeform: Shape 560">
              <a:extLst>
                <a:ext uri="{FF2B5EF4-FFF2-40B4-BE49-F238E27FC236}">
                  <a16:creationId xmlns="" xmlns:a16="http://schemas.microsoft.com/office/drawing/2014/main" id="{AC283BCE-BA74-4238-A189-9BCFB850910B}"/>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Freeform: Shape 561">
              <a:extLst>
                <a:ext uri="{FF2B5EF4-FFF2-40B4-BE49-F238E27FC236}">
                  <a16:creationId xmlns="" xmlns:a16="http://schemas.microsoft.com/office/drawing/2014/main" id="{A0ED2F21-2094-4DEA-AE5C-62FFC274F3F9}"/>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Freeform: Shape 562">
              <a:extLst>
                <a:ext uri="{FF2B5EF4-FFF2-40B4-BE49-F238E27FC236}">
                  <a16:creationId xmlns="" xmlns:a16="http://schemas.microsoft.com/office/drawing/2014/main" id="{7352BC9F-A078-410F-BF62-D6A3BA8F0853}"/>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Freeform: Shape 563">
              <a:extLst>
                <a:ext uri="{FF2B5EF4-FFF2-40B4-BE49-F238E27FC236}">
                  <a16:creationId xmlns="" xmlns:a16="http://schemas.microsoft.com/office/drawing/2014/main" id="{87AA2ED6-4BC9-4269-9596-AFC14BDB8B16}"/>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Freeform: Shape 564">
              <a:extLst>
                <a:ext uri="{FF2B5EF4-FFF2-40B4-BE49-F238E27FC236}">
                  <a16:creationId xmlns="" xmlns:a16="http://schemas.microsoft.com/office/drawing/2014/main" id="{1488F7EA-83EE-4015-8C52-6A5D13B9A71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Freeform: Shape 565">
              <a:extLst>
                <a:ext uri="{FF2B5EF4-FFF2-40B4-BE49-F238E27FC236}">
                  <a16:creationId xmlns="" xmlns:a16="http://schemas.microsoft.com/office/drawing/2014/main" id="{27252675-CC64-410F-86A1-17AD15FDB914}"/>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Freeform: Shape 566">
              <a:extLst>
                <a:ext uri="{FF2B5EF4-FFF2-40B4-BE49-F238E27FC236}">
                  <a16:creationId xmlns="" xmlns:a16="http://schemas.microsoft.com/office/drawing/2014/main" id="{846FA434-5239-49FC-A989-3168D626D17C}"/>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Freeform: Shape 567">
              <a:extLst>
                <a:ext uri="{FF2B5EF4-FFF2-40B4-BE49-F238E27FC236}">
                  <a16:creationId xmlns="" xmlns:a16="http://schemas.microsoft.com/office/drawing/2014/main" id="{34636FF9-B892-4CF4-BB5F-972CC2066552}"/>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Freeform: Shape 568">
              <a:extLst>
                <a:ext uri="{FF2B5EF4-FFF2-40B4-BE49-F238E27FC236}">
                  <a16:creationId xmlns="" xmlns:a16="http://schemas.microsoft.com/office/drawing/2014/main" id="{5B98163D-A715-4424-B749-2C3D9CEDBCF7}"/>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Freeform: Shape 569">
              <a:extLst>
                <a:ext uri="{FF2B5EF4-FFF2-40B4-BE49-F238E27FC236}">
                  <a16:creationId xmlns="" xmlns:a16="http://schemas.microsoft.com/office/drawing/2014/main" id="{B04642B4-0851-4A30-8243-6C4C4AEC5AC7}"/>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Freeform: Shape 570">
              <a:extLst>
                <a:ext uri="{FF2B5EF4-FFF2-40B4-BE49-F238E27FC236}">
                  <a16:creationId xmlns="" xmlns:a16="http://schemas.microsoft.com/office/drawing/2014/main" id="{9EF7317F-0688-4A79-91E8-4FEFCD7ADA9E}"/>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Freeform: Shape 571">
              <a:extLst>
                <a:ext uri="{FF2B5EF4-FFF2-40B4-BE49-F238E27FC236}">
                  <a16:creationId xmlns="" xmlns:a16="http://schemas.microsoft.com/office/drawing/2014/main" id="{B0BA9F13-3F17-4C1D-BB3A-F388705A59C6}"/>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Freeform: Shape 572">
              <a:extLst>
                <a:ext uri="{FF2B5EF4-FFF2-40B4-BE49-F238E27FC236}">
                  <a16:creationId xmlns="" xmlns:a16="http://schemas.microsoft.com/office/drawing/2014/main" id="{F3841D90-46B4-4A88-B8E6-A0E0037D71FA}"/>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Freeform: Shape 573">
              <a:extLst>
                <a:ext uri="{FF2B5EF4-FFF2-40B4-BE49-F238E27FC236}">
                  <a16:creationId xmlns="" xmlns:a16="http://schemas.microsoft.com/office/drawing/2014/main" id="{558A42EB-419F-409C-8740-1D5CA7B34C17}"/>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Freeform: Shape 574">
              <a:extLst>
                <a:ext uri="{FF2B5EF4-FFF2-40B4-BE49-F238E27FC236}">
                  <a16:creationId xmlns="" xmlns:a16="http://schemas.microsoft.com/office/drawing/2014/main" id="{C900E3B1-C296-4E52-970D-CA8598B2F9D3}"/>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Freeform: Shape 575">
              <a:extLst>
                <a:ext uri="{FF2B5EF4-FFF2-40B4-BE49-F238E27FC236}">
                  <a16:creationId xmlns="" xmlns:a16="http://schemas.microsoft.com/office/drawing/2014/main" id="{CA8AF41C-2B21-4288-BE0B-D2648FA90343}"/>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Freeform: Shape 576">
              <a:extLst>
                <a:ext uri="{FF2B5EF4-FFF2-40B4-BE49-F238E27FC236}">
                  <a16:creationId xmlns="" xmlns:a16="http://schemas.microsoft.com/office/drawing/2014/main" id="{DEEAC0BA-CBC0-4160-A837-4AC770E2FC9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Freeform: Shape 577">
              <a:extLst>
                <a:ext uri="{FF2B5EF4-FFF2-40B4-BE49-F238E27FC236}">
                  <a16:creationId xmlns="" xmlns:a16="http://schemas.microsoft.com/office/drawing/2014/main" id="{C864D5C0-2BFA-4D6D-A58F-4DB87B033D9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Freeform: Shape 578">
              <a:extLst>
                <a:ext uri="{FF2B5EF4-FFF2-40B4-BE49-F238E27FC236}">
                  <a16:creationId xmlns="" xmlns:a16="http://schemas.microsoft.com/office/drawing/2014/main" id="{69536B98-8C46-42BD-BF6D-E83A33B25D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Freeform: Shape 579">
              <a:extLst>
                <a:ext uri="{FF2B5EF4-FFF2-40B4-BE49-F238E27FC236}">
                  <a16:creationId xmlns="" xmlns:a16="http://schemas.microsoft.com/office/drawing/2014/main" id="{66A92ACF-93D4-442C-8D9C-170C659AD1A3}"/>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Freeform: Shape 580">
              <a:extLst>
                <a:ext uri="{FF2B5EF4-FFF2-40B4-BE49-F238E27FC236}">
                  <a16:creationId xmlns="" xmlns:a16="http://schemas.microsoft.com/office/drawing/2014/main" id="{CB7C8ABF-DE40-48BB-9244-C2F8F92AC6E7}"/>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Freeform: Shape 581">
              <a:extLst>
                <a:ext uri="{FF2B5EF4-FFF2-40B4-BE49-F238E27FC236}">
                  <a16:creationId xmlns="" xmlns:a16="http://schemas.microsoft.com/office/drawing/2014/main" id="{595A4243-9813-4C5C-B25C-21F57B91A732}"/>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Freeform: Shape 582">
              <a:extLst>
                <a:ext uri="{FF2B5EF4-FFF2-40B4-BE49-F238E27FC236}">
                  <a16:creationId xmlns="" xmlns:a16="http://schemas.microsoft.com/office/drawing/2014/main" id="{5A1FFE7F-C2C9-4CF7-A9B1-D28209CE5A57}"/>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Freeform: Shape 583">
              <a:extLst>
                <a:ext uri="{FF2B5EF4-FFF2-40B4-BE49-F238E27FC236}">
                  <a16:creationId xmlns="" xmlns:a16="http://schemas.microsoft.com/office/drawing/2014/main" id="{2469F8BC-8159-436E-AFEF-6D5B7CDF4508}"/>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Freeform: Shape 584">
              <a:extLst>
                <a:ext uri="{FF2B5EF4-FFF2-40B4-BE49-F238E27FC236}">
                  <a16:creationId xmlns="" xmlns:a16="http://schemas.microsoft.com/office/drawing/2014/main" id="{5E057365-59AC-4F59-A5DB-0642AACF309D}"/>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Freeform: Shape 585">
              <a:extLst>
                <a:ext uri="{FF2B5EF4-FFF2-40B4-BE49-F238E27FC236}">
                  <a16:creationId xmlns="" xmlns:a16="http://schemas.microsoft.com/office/drawing/2014/main" id="{E470AACD-D3EE-49D5-A246-41E75F6DDF03}"/>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Freeform: Shape 586">
              <a:extLst>
                <a:ext uri="{FF2B5EF4-FFF2-40B4-BE49-F238E27FC236}">
                  <a16:creationId xmlns="" xmlns:a16="http://schemas.microsoft.com/office/drawing/2014/main" id="{73F7C186-F3EE-4D88-A378-4730952ED693}"/>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Freeform: Shape 587">
              <a:extLst>
                <a:ext uri="{FF2B5EF4-FFF2-40B4-BE49-F238E27FC236}">
                  <a16:creationId xmlns="" xmlns:a16="http://schemas.microsoft.com/office/drawing/2014/main" id="{A720295C-C595-40A5-B1BF-53311287B77C}"/>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Freeform: Shape 588">
              <a:extLst>
                <a:ext uri="{FF2B5EF4-FFF2-40B4-BE49-F238E27FC236}">
                  <a16:creationId xmlns="" xmlns:a16="http://schemas.microsoft.com/office/drawing/2014/main" id="{E627FDD1-BD06-4786-8517-62D546729941}"/>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Freeform: Shape 589">
              <a:extLst>
                <a:ext uri="{FF2B5EF4-FFF2-40B4-BE49-F238E27FC236}">
                  <a16:creationId xmlns="" xmlns:a16="http://schemas.microsoft.com/office/drawing/2014/main" id="{5665270B-DE3E-4FA4-B7D1-94AD4B2ECC7A}"/>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Freeform: Shape 590">
              <a:extLst>
                <a:ext uri="{FF2B5EF4-FFF2-40B4-BE49-F238E27FC236}">
                  <a16:creationId xmlns="" xmlns:a16="http://schemas.microsoft.com/office/drawing/2014/main" id="{8AC827D9-E5BC-4680-A570-4A623B6DFFD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Freeform: Shape 591">
              <a:extLst>
                <a:ext uri="{FF2B5EF4-FFF2-40B4-BE49-F238E27FC236}">
                  <a16:creationId xmlns="" xmlns:a16="http://schemas.microsoft.com/office/drawing/2014/main" id="{AD99644D-2CA2-405A-BA5E-BE9176656B13}"/>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Freeform: Shape 592">
              <a:extLst>
                <a:ext uri="{FF2B5EF4-FFF2-40B4-BE49-F238E27FC236}">
                  <a16:creationId xmlns="" xmlns:a16="http://schemas.microsoft.com/office/drawing/2014/main" id="{75B00453-C629-4283-B136-961CB0910292}"/>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Freeform: Shape 593">
              <a:extLst>
                <a:ext uri="{FF2B5EF4-FFF2-40B4-BE49-F238E27FC236}">
                  <a16:creationId xmlns="" xmlns:a16="http://schemas.microsoft.com/office/drawing/2014/main" id="{2E932067-FD0A-4314-B282-D571CCF1BF68}"/>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Freeform: Shape 594">
              <a:extLst>
                <a:ext uri="{FF2B5EF4-FFF2-40B4-BE49-F238E27FC236}">
                  <a16:creationId xmlns="" xmlns:a16="http://schemas.microsoft.com/office/drawing/2014/main" id="{67DC48A5-3488-4E43-ADAA-430646C4DFB5}"/>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Freeform: Shape 595">
              <a:extLst>
                <a:ext uri="{FF2B5EF4-FFF2-40B4-BE49-F238E27FC236}">
                  <a16:creationId xmlns="" xmlns:a16="http://schemas.microsoft.com/office/drawing/2014/main" id="{5F0EC61F-94D8-4455-AE3A-0988D533F2EE}"/>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Freeform: Shape 596">
              <a:extLst>
                <a:ext uri="{FF2B5EF4-FFF2-40B4-BE49-F238E27FC236}">
                  <a16:creationId xmlns="" xmlns:a16="http://schemas.microsoft.com/office/drawing/2014/main" id="{DF577779-DA64-4A54-892C-FDEEE0DD3938}"/>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Freeform: Shape 597">
              <a:extLst>
                <a:ext uri="{FF2B5EF4-FFF2-40B4-BE49-F238E27FC236}">
                  <a16:creationId xmlns="" xmlns:a16="http://schemas.microsoft.com/office/drawing/2014/main" id="{288A2F44-E04B-4942-88E7-5C04DC83123D}"/>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Freeform: Shape 598">
              <a:extLst>
                <a:ext uri="{FF2B5EF4-FFF2-40B4-BE49-F238E27FC236}">
                  <a16:creationId xmlns="" xmlns:a16="http://schemas.microsoft.com/office/drawing/2014/main" id="{11464936-07B2-41A7-B6A4-7581633FB826}"/>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Freeform: Shape 599">
              <a:extLst>
                <a:ext uri="{FF2B5EF4-FFF2-40B4-BE49-F238E27FC236}">
                  <a16:creationId xmlns="" xmlns:a16="http://schemas.microsoft.com/office/drawing/2014/main" id="{21C7B297-FF77-482D-A2F9-BA0AB0487866}"/>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Freeform: Shape 600">
              <a:extLst>
                <a:ext uri="{FF2B5EF4-FFF2-40B4-BE49-F238E27FC236}">
                  <a16:creationId xmlns="" xmlns:a16="http://schemas.microsoft.com/office/drawing/2014/main" id="{87FA10C3-A323-4A95-B61A-F66E91D607B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Freeform: Shape 601">
              <a:extLst>
                <a:ext uri="{FF2B5EF4-FFF2-40B4-BE49-F238E27FC236}">
                  <a16:creationId xmlns="" xmlns:a16="http://schemas.microsoft.com/office/drawing/2014/main" id="{4001DAE5-7F93-49CD-A5E1-66B8A416F75C}"/>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Freeform: Shape 602">
              <a:extLst>
                <a:ext uri="{FF2B5EF4-FFF2-40B4-BE49-F238E27FC236}">
                  <a16:creationId xmlns="" xmlns:a16="http://schemas.microsoft.com/office/drawing/2014/main" id="{5A28DAAC-F3BD-48C8-8141-EDBC135F77A2}"/>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Freeform: Shape 603">
              <a:extLst>
                <a:ext uri="{FF2B5EF4-FFF2-40B4-BE49-F238E27FC236}">
                  <a16:creationId xmlns="" xmlns:a16="http://schemas.microsoft.com/office/drawing/2014/main" id="{E65A9386-3E73-4CB5-9F43-36CC4F20FD3E}"/>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Freeform: Shape 604">
              <a:extLst>
                <a:ext uri="{FF2B5EF4-FFF2-40B4-BE49-F238E27FC236}">
                  <a16:creationId xmlns="" xmlns:a16="http://schemas.microsoft.com/office/drawing/2014/main" id="{77BC6B69-B5F8-426D-A6EA-3918015B04C8}"/>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6" name="Freeform: Shape 605">
              <a:extLst>
                <a:ext uri="{FF2B5EF4-FFF2-40B4-BE49-F238E27FC236}">
                  <a16:creationId xmlns="" xmlns:a16="http://schemas.microsoft.com/office/drawing/2014/main" id="{89A3636E-8415-41CA-BD8A-CE3EE81781EC}"/>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Freeform: Shape 606">
              <a:extLst>
                <a:ext uri="{FF2B5EF4-FFF2-40B4-BE49-F238E27FC236}">
                  <a16:creationId xmlns="" xmlns:a16="http://schemas.microsoft.com/office/drawing/2014/main" id="{A6B68278-1768-4BBE-9FD3-1B444AC0CF4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Freeform: Shape 607">
              <a:extLst>
                <a:ext uri="{FF2B5EF4-FFF2-40B4-BE49-F238E27FC236}">
                  <a16:creationId xmlns="" xmlns:a16="http://schemas.microsoft.com/office/drawing/2014/main" id="{455F9FA1-C752-4F57-8F79-0164AACE5700}"/>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Freeform: Shape 608">
              <a:extLst>
                <a:ext uri="{FF2B5EF4-FFF2-40B4-BE49-F238E27FC236}">
                  <a16:creationId xmlns="" xmlns:a16="http://schemas.microsoft.com/office/drawing/2014/main" id="{3ED7C18C-AE0B-4057-851C-E3B6B53C8261}"/>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0" name="Freeform: Shape 609">
              <a:extLst>
                <a:ext uri="{FF2B5EF4-FFF2-40B4-BE49-F238E27FC236}">
                  <a16:creationId xmlns="" xmlns:a16="http://schemas.microsoft.com/office/drawing/2014/main" id="{514E165F-8C5A-4A43-A7AD-B6B1100D987A}"/>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1" name="Freeform: Shape 610">
              <a:extLst>
                <a:ext uri="{FF2B5EF4-FFF2-40B4-BE49-F238E27FC236}">
                  <a16:creationId xmlns="" xmlns:a16="http://schemas.microsoft.com/office/drawing/2014/main" id="{F5418B91-C551-4F3B-B424-18DB07C8D9F6}"/>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Freeform: Shape 611">
              <a:extLst>
                <a:ext uri="{FF2B5EF4-FFF2-40B4-BE49-F238E27FC236}">
                  <a16:creationId xmlns="" xmlns:a16="http://schemas.microsoft.com/office/drawing/2014/main" id="{BBA19768-EFE0-4509-9575-E5C5F6B9899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Freeform: Shape 612">
              <a:extLst>
                <a:ext uri="{FF2B5EF4-FFF2-40B4-BE49-F238E27FC236}">
                  <a16:creationId xmlns="" xmlns:a16="http://schemas.microsoft.com/office/drawing/2014/main" id="{EE42E7E2-94B4-442F-8670-81D91812B901}"/>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Freeform: Shape 613">
              <a:extLst>
                <a:ext uri="{FF2B5EF4-FFF2-40B4-BE49-F238E27FC236}">
                  <a16:creationId xmlns="" xmlns:a16="http://schemas.microsoft.com/office/drawing/2014/main" id="{32863A82-6F0F-47AC-BCC9-94DFB5C0566B}"/>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Freeform: Shape 614">
              <a:extLst>
                <a:ext uri="{FF2B5EF4-FFF2-40B4-BE49-F238E27FC236}">
                  <a16:creationId xmlns="" xmlns:a16="http://schemas.microsoft.com/office/drawing/2014/main" id="{B701B995-4F34-42E4-ABB9-518196AD67ED}"/>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Freeform: Shape 615">
              <a:extLst>
                <a:ext uri="{FF2B5EF4-FFF2-40B4-BE49-F238E27FC236}">
                  <a16:creationId xmlns="" xmlns:a16="http://schemas.microsoft.com/office/drawing/2014/main" id="{7F235D80-9812-42B8-8504-D96E81499100}"/>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Freeform: Shape 616">
              <a:extLst>
                <a:ext uri="{FF2B5EF4-FFF2-40B4-BE49-F238E27FC236}">
                  <a16:creationId xmlns="" xmlns:a16="http://schemas.microsoft.com/office/drawing/2014/main" id="{EF1BDB2F-F071-4E2D-A4B8-7445099E43F3}"/>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Freeform: Shape 617">
              <a:extLst>
                <a:ext uri="{FF2B5EF4-FFF2-40B4-BE49-F238E27FC236}">
                  <a16:creationId xmlns="" xmlns:a16="http://schemas.microsoft.com/office/drawing/2014/main" id="{860AC339-33EC-42E6-B098-1EC74D99580A}"/>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Freeform: Shape 618">
              <a:extLst>
                <a:ext uri="{FF2B5EF4-FFF2-40B4-BE49-F238E27FC236}">
                  <a16:creationId xmlns="" xmlns:a16="http://schemas.microsoft.com/office/drawing/2014/main" id="{F908B87E-42CA-41BD-92A8-6280A185BF5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Freeform: Shape 619">
              <a:extLst>
                <a:ext uri="{FF2B5EF4-FFF2-40B4-BE49-F238E27FC236}">
                  <a16:creationId xmlns="" xmlns:a16="http://schemas.microsoft.com/office/drawing/2014/main" id="{ACE759DE-86CC-4CDB-8BA9-8D6FCB0E394A}"/>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Freeform: Shape 620">
              <a:extLst>
                <a:ext uri="{FF2B5EF4-FFF2-40B4-BE49-F238E27FC236}">
                  <a16:creationId xmlns="" xmlns:a16="http://schemas.microsoft.com/office/drawing/2014/main" id="{8A93A6FD-F0E0-42EA-94E8-0A47D8CB8707}"/>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Freeform: Shape 621">
              <a:extLst>
                <a:ext uri="{FF2B5EF4-FFF2-40B4-BE49-F238E27FC236}">
                  <a16:creationId xmlns="" xmlns:a16="http://schemas.microsoft.com/office/drawing/2014/main" id="{D71516ED-9707-4C8C-A2A0-910D110FF658}"/>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Freeform: Shape 622">
              <a:extLst>
                <a:ext uri="{FF2B5EF4-FFF2-40B4-BE49-F238E27FC236}">
                  <a16:creationId xmlns="" xmlns:a16="http://schemas.microsoft.com/office/drawing/2014/main" id="{02B07794-B97A-44B5-8854-1D1DE3F2896D}"/>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Freeform: Shape 623">
              <a:extLst>
                <a:ext uri="{FF2B5EF4-FFF2-40B4-BE49-F238E27FC236}">
                  <a16:creationId xmlns="" xmlns:a16="http://schemas.microsoft.com/office/drawing/2014/main" id="{FFFE0BF6-CC9F-4CAC-9503-34998BBC68C2}"/>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Freeform: Shape 624">
              <a:extLst>
                <a:ext uri="{FF2B5EF4-FFF2-40B4-BE49-F238E27FC236}">
                  <a16:creationId xmlns="" xmlns:a16="http://schemas.microsoft.com/office/drawing/2014/main" id="{C830D1CB-0D1D-4AFD-AE11-5D94F5A62CE5}"/>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Freeform: Shape 625">
              <a:extLst>
                <a:ext uri="{FF2B5EF4-FFF2-40B4-BE49-F238E27FC236}">
                  <a16:creationId xmlns="" xmlns:a16="http://schemas.microsoft.com/office/drawing/2014/main" id="{DD5B3FFF-BF51-4169-83A4-A48B9B539876}"/>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Freeform: Shape 626">
              <a:extLst>
                <a:ext uri="{FF2B5EF4-FFF2-40B4-BE49-F238E27FC236}">
                  <a16:creationId xmlns="" xmlns:a16="http://schemas.microsoft.com/office/drawing/2014/main" id="{EDE27899-CDEA-4C7D-807B-27A7E93E8FA0}"/>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Freeform: Shape 627">
              <a:extLst>
                <a:ext uri="{FF2B5EF4-FFF2-40B4-BE49-F238E27FC236}">
                  <a16:creationId xmlns="" xmlns:a16="http://schemas.microsoft.com/office/drawing/2014/main" id="{F43FA05E-B584-4C05-BAAC-199846DCD295}"/>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Freeform: Shape 628">
              <a:extLst>
                <a:ext uri="{FF2B5EF4-FFF2-40B4-BE49-F238E27FC236}">
                  <a16:creationId xmlns="" xmlns:a16="http://schemas.microsoft.com/office/drawing/2014/main" id="{4374FCA9-A937-4CB3-BD74-A774665B3721}"/>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Freeform: Shape 629">
              <a:extLst>
                <a:ext uri="{FF2B5EF4-FFF2-40B4-BE49-F238E27FC236}">
                  <a16:creationId xmlns="" xmlns:a16="http://schemas.microsoft.com/office/drawing/2014/main" id="{2D562F79-D6D9-4DF2-BDF8-E68A65FB1540}"/>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Freeform: Shape 630">
              <a:extLst>
                <a:ext uri="{FF2B5EF4-FFF2-40B4-BE49-F238E27FC236}">
                  <a16:creationId xmlns="" xmlns:a16="http://schemas.microsoft.com/office/drawing/2014/main" id="{E81D15C9-045A-4E9B-8D3F-26E5B489C1F0}"/>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Freeform: Shape 631">
              <a:extLst>
                <a:ext uri="{FF2B5EF4-FFF2-40B4-BE49-F238E27FC236}">
                  <a16:creationId xmlns="" xmlns:a16="http://schemas.microsoft.com/office/drawing/2014/main" id="{E054086B-1442-43EB-91D0-1628737A346C}"/>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Freeform: Shape 632">
              <a:extLst>
                <a:ext uri="{FF2B5EF4-FFF2-40B4-BE49-F238E27FC236}">
                  <a16:creationId xmlns="" xmlns:a16="http://schemas.microsoft.com/office/drawing/2014/main" id="{5053CB06-9BEF-4A82-8C34-73C220F4204E}"/>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4" name="Freeform: Shape 633">
              <a:extLst>
                <a:ext uri="{FF2B5EF4-FFF2-40B4-BE49-F238E27FC236}">
                  <a16:creationId xmlns="" xmlns:a16="http://schemas.microsoft.com/office/drawing/2014/main" id="{910A818C-B63C-42E8-BBCF-E80BAE66D59E}"/>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5" name="Freeform: Shape 634">
              <a:extLst>
                <a:ext uri="{FF2B5EF4-FFF2-40B4-BE49-F238E27FC236}">
                  <a16:creationId xmlns="" xmlns:a16="http://schemas.microsoft.com/office/drawing/2014/main" id="{7C14B5D7-9FA3-493C-8FCA-92BA76413E5C}"/>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6" name="Freeform: Shape 635">
              <a:extLst>
                <a:ext uri="{FF2B5EF4-FFF2-40B4-BE49-F238E27FC236}">
                  <a16:creationId xmlns="" xmlns:a16="http://schemas.microsoft.com/office/drawing/2014/main" id="{B60FEEC4-865F-442D-9E76-1D12DE732C0D}"/>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7" name="Freeform: Shape 636">
              <a:extLst>
                <a:ext uri="{FF2B5EF4-FFF2-40B4-BE49-F238E27FC236}">
                  <a16:creationId xmlns="" xmlns:a16="http://schemas.microsoft.com/office/drawing/2014/main" id="{B3287F2F-A4CC-4064-88AE-B9A597A7CDD1}"/>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Freeform: Shape 637">
              <a:extLst>
                <a:ext uri="{FF2B5EF4-FFF2-40B4-BE49-F238E27FC236}">
                  <a16:creationId xmlns="" xmlns:a16="http://schemas.microsoft.com/office/drawing/2014/main" id="{144826A5-FD1C-4DCA-B7CB-9B2D52AFE85E}"/>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9" name="Freeform: Shape 638">
              <a:extLst>
                <a:ext uri="{FF2B5EF4-FFF2-40B4-BE49-F238E27FC236}">
                  <a16:creationId xmlns="" xmlns:a16="http://schemas.microsoft.com/office/drawing/2014/main" id="{4A0DD321-812F-442F-9653-8AA1F88C5112}"/>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Freeform: Shape 639">
              <a:extLst>
                <a:ext uri="{FF2B5EF4-FFF2-40B4-BE49-F238E27FC236}">
                  <a16:creationId xmlns="" xmlns:a16="http://schemas.microsoft.com/office/drawing/2014/main" id="{11AB58FE-1F52-4E8B-B760-314434BDB6CF}"/>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1" name="Freeform: Shape 640">
              <a:extLst>
                <a:ext uri="{FF2B5EF4-FFF2-40B4-BE49-F238E27FC236}">
                  <a16:creationId xmlns="" xmlns:a16="http://schemas.microsoft.com/office/drawing/2014/main" id="{0CA8408F-25DD-49EF-A36F-DE27B2776D26}"/>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2" name="Freeform: Shape 641">
              <a:extLst>
                <a:ext uri="{FF2B5EF4-FFF2-40B4-BE49-F238E27FC236}">
                  <a16:creationId xmlns="" xmlns:a16="http://schemas.microsoft.com/office/drawing/2014/main" id="{02CAC0B3-97E2-4D86-9EE1-0643729983DA}"/>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Freeform: Shape 642">
              <a:extLst>
                <a:ext uri="{FF2B5EF4-FFF2-40B4-BE49-F238E27FC236}">
                  <a16:creationId xmlns="" xmlns:a16="http://schemas.microsoft.com/office/drawing/2014/main" id="{7D2F32C0-7628-4D0E-9033-C3AA4D4378B1}"/>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Freeform: Shape 643">
              <a:extLst>
                <a:ext uri="{FF2B5EF4-FFF2-40B4-BE49-F238E27FC236}">
                  <a16:creationId xmlns="" xmlns:a16="http://schemas.microsoft.com/office/drawing/2014/main" id="{E731788E-E566-4669-BA5B-550DE03CAB3C}"/>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5" name="Freeform: Shape 644">
              <a:extLst>
                <a:ext uri="{FF2B5EF4-FFF2-40B4-BE49-F238E27FC236}">
                  <a16:creationId xmlns="" xmlns:a16="http://schemas.microsoft.com/office/drawing/2014/main" id="{908543E8-C7B8-41B8-AB87-B4C9BBF6CF9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6" name="Freeform: Shape 645">
              <a:extLst>
                <a:ext uri="{FF2B5EF4-FFF2-40B4-BE49-F238E27FC236}">
                  <a16:creationId xmlns="" xmlns:a16="http://schemas.microsoft.com/office/drawing/2014/main" id="{AC0B02F7-C89F-4E67-A113-AD0E527F89CE}"/>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7" name="Freeform: Shape 646">
              <a:extLst>
                <a:ext uri="{FF2B5EF4-FFF2-40B4-BE49-F238E27FC236}">
                  <a16:creationId xmlns="" xmlns:a16="http://schemas.microsoft.com/office/drawing/2014/main" id="{6AFDDFF1-FA57-40A9-B298-654A4DCDCB9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Freeform: Shape 647">
              <a:extLst>
                <a:ext uri="{FF2B5EF4-FFF2-40B4-BE49-F238E27FC236}">
                  <a16:creationId xmlns="" xmlns:a16="http://schemas.microsoft.com/office/drawing/2014/main" id="{A5F2C160-8E73-46E5-B184-F9B1B32814F3}"/>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Freeform: Shape 648">
              <a:extLst>
                <a:ext uri="{FF2B5EF4-FFF2-40B4-BE49-F238E27FC236}">
                  <a16:creationId xmlns="" xmlns:a16="http://schemas.microsoft.com/office/drawing/2014/main" id="{E10E52D1-1541-49A9-81CC-9CD47BCB7FA5}"/>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Freeform: Shape 649">
              <a:extLst>
                <a:ext uri="{FF2B5EF4-FFF2-40B4-BE49-F238E27FC236}">
                  <a16:creationId xmlns="" xmlns:a16="http://schemas.microsoft.com/office/drawing/2014/main" id="{2EDBB637-8CE6-4DE1-8501-EE13DD05177A}"/>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Freeform: Shape 650">
              <a:extLst>
                <a:ext uri="{FF2B5EF4-FFF2-40B4-BE49-F238E27FC236}">
                  <a16:creationId xmlns="" xmlns:a16="http://schemas.microsoft.com/office/drawing/2014/main" id="{5EB14C4C-C63D-455E-BEBA-0ED3D8961EC6}"/>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Freeform: Shape 651">
              <a:extLst>
                <a:ext uri="{FF2B5EF4-FFF2-40B4-BE49-F238E27FC236}">
                  <a16:creationId xmlns="" xmlns:a16="http://schemas.microsoft.com/office/drawing/2014/main" id="{41EC1AA6-2FBD-4670-8002-D618509BC2C7}"/>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Freeform: Shape 652">
              <a:extLst>
                <a:ext uri="{FF2B5EF4-FFF2-40B4-BE49-F238E27FC236}">
                  <a16:creationId xmlns="" xmlns:a16="http://schemas.microsoft.com/office/drawing/2014/main" id="{984AE6DC-1B6F-4BDD-BAC9-1169F5F784E9}"/>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Freeform: Shape 653">
              <a:extLst>
                <a:ext uri="{FF2B5EF4-FFF2-40B4-BE49-F238E27FC236}">
                  <a16:creationId xmlns="" xmlns:a16="http://schemas.microsoft.com/office/drawing/2014/main" id="{5C6ACE8A-632B-4A23-A91D-C27B2795A38A}"/>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Freeform: Shape 654">
              <a:extLst>
                <a:ext uri="{FF2B5EF4-FFF2-40B4-BE49-F238E27FC236}">
                  <a16:creationId xmlns="" xmlns:a16="http://schemas.microsoft.com/office/drawing/2014/main" id="{8EC9EDFA-A104-4AF0-8FFF-4C596A916614}"/>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Freeform: Shape 655">
              <a:extLst>
                <a:ext uri="{FF2B5EF4-FFF2-40B4-BE49-F238E27FC236}">
                  <a16:creationId xmlns="" xmlns:a16="http://schemas.microsoft.com/office/drawing/2014/main" id="{0C58E03C-3E79-4A13-A9A3-0EF95020B506}"/>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Freeform: Shape 656">
              <a:extLst>
                <a:ext uri="{FF2B5EF4-FFF2-40B4-BE49-F238E27FC236}">
                  <a16:creationId xmlns="" xmlns:a16="http://schemas.microsoft.com/office/drawing/2014/main" id="{67E1DC3D-AD03-4C1D-81D5-BF78B97FA2CB}"/>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Freeform: Shape 657">
              <a:extLst>
                <a:ext uri="{FF2B5EF4-FFF2-40B4-BE49-F238E27FC236}">
                  <a16:creationId xmlns="" xmlns:a16="http://schemas.microsoft.com/office/drawing/2014/main" id="{DE2D0D80-2904-4741-B610-0968E980618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Freeform: Shape 658">
              <a:extLst>
                <a:ext uri="{FF2B5EF4-FFF2-40B4-BE49-F238E27FC236}">
                  <a16:creationId xmlns="" xmlns:a16="http://schemas.microsoft.com/office/drawing/2014/main" id="{4946D349-F951-45D0-9AC1-EE22A6B2F45E}"/>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Freeform: Shape 659">
              <a:extLst>
                <a:ext uri="{FF2B5EF4-FFF2-40B4-BE49-F238E27FC236}">
                  <a16:creationId xmlns="" xmlns:a16="http://schemas.microsoft.com/office/drawing/2014/main" id="{B225AF48-37F8-4825-8C6D-7C57C134A766}"/>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Freeform: Shape 660">
              <a:extLst>
                <a:ext uri="{FF2B5EF4-FFF2-40B4-BE49-F238E27FC236}">
                  <a16:creationId xmlns="" xmlns:a16="http://schemas.microsoft.com/office/drawing/2014/main" id="{3E1CBB56-CE46-412B-8DE1-A516C611F721}"/>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Freeform: Shape 661">
              <a:extLst>
                <a:ext uri="{FF2B5EF4-FFF2-40B4-BE49-F238E27FC236}">
                  <a16:creationId xmlns="" xmlns:a16="http://schemas.microsoft.com/office/drawing/2014/main" id="{2A94A320-64CE-4F53-9E50-3F70763A962B}"/>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Freeform: Shape 662">
              <a:extLst>
                <a:ext uri="{FF2B5EF4-FFF2-40B4-BE49-F238E27FC236}">
                  <a16:creationId xmlns="" xmlns:a16="http://schemas.microsoft.com/office/drawing/2014/main" id="{263A8B1B-3BD3-4D9C-9C0B-AACA58A119F6}"/>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Freeform: Shape 663">
              <a:extLst>
                <a:ext uri="{FF2B5EF4-FFF2-40B4-BE49-F238E27FC236}">
                  <a16:creationId xmlns="" xmlns:a16="http://schemas.microsoft.com/office/drawing/2014/main" id="{88255A69-8FFC-43DB-BED0-7B3855CE520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Freeform: Shape 664">
              <a:extLst>
                <a:ext uri="{FF2B5EF4-FFF2-40B4-BE49-F238E27FC236}">
                  <a16:creationId xmlns="" xmlns:a16="http://schemas.microsoft.com/office/drawing/2014/main" id="{F7DBC75F-A22B-4D40-9814-0708EDBAC995}"/>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Freeform: Shape 665">
              <a:extLst>
                <a:ext uri="{FF2B5EF4-FFF2-40B4-BE49-F238E27FC236}">
                  <a16:creationId xmlns="" xmlns:a16="http://schemas.microsoft.com/office/drawing/2014/main" id="{1C6C867C-79A3-48A7-870B-C2D48F551FF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Freeform: Shape 666">
              <a:extLst>
                <a:ext uri="{FF2B5EF4-FFF2-40B4-BE49-F238E27FC236}">
                  <a16:creationId xmlns="" xmlns:a16="http://schemas.microsoft.com/office/drawing/2014/main" id="{02F8F02B-C13D-4813-9E61-3A52AC89E076}"/>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Freeform: Shape 667">
              <a:extLst>
                <a:ext uri="{FF2B5EF4-FFF2-40B4-BE49-F238E27FC236}">
                  <a16:creationId xmlns="" xmlns:a16="http://schemas.microsoft.com/office/drawing/2014/main" id="{EBED051A-C4CB-4ED9-906D-72AF8BF9B064}"/>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Freeform: Shape 668">
              <a:extLst>
                <a:ext uri="{FF2B5EF4-FFF2-40B4-BE49-F238E27FC236}">
                  <a16:creationId xmlns="" xmlns:a16="http://schemas.microsoft.com/office/drawing/2014/main" id="{16963B55-294C-4F86-972E-60E91278A1EE}"/>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Freeform: Shape 669">
              <a:extLst>
                <a:ext uri="{FF2B5EF4-FFF2-40B4-BE49-F238E27FC236}">
                  <a16:creationId xmlns="" xmlns:a16="http://schemas.microsoft.com/office/drawing/2014/main" id="{D5F65C85-3D93-4F3B-A3DB-B7BB1A3E5A97}"/>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Freeform: Shape 670">
              <a:extLst>
                <a:ext uri="{FF2B5EF4-FFF2-40B4-BE49-F238E27FC236}">
                  <a16:creationId xmlns="" xmlns:a16="http://schemas.microsoft.com/office/drawing/2014/main" id="{053ECC7A-4F3C-4C34-9EC4-D2D230BF73B5}"/>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Freeform: Shape 671">
              <a:extLst>
                <a:ext uri="{FF2B5EF4-FFF2-40B4-BE49-F238E27FC236}">
                  <a16:creationId xmlns="" xmlns:a16="http://schemas.microsoft.com/office/drawing/2014/main" id="{11B6BCDD-79E7-41D4-B374-74D276ACA4F1}"/>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Freeform: Shape 672">
              <a:extLst>
                <a:ext uri="{FF2B5EF4-FFF2-40B4-BE49-F238E27FC236}">
                  <a16:creationId xmlns="" xmlns:a16="http://schemas.microsoft.com/office/drawing/2014/main" id="{F1DC9E71-9A7A-48DA-98CC-64D2140FE46E}"/>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Freeform: Shape 673">
              <a:extLst>
                <a:ext uri="{FF2B5EF4-FFF2-40B4-BE49-F238E27FC236}">
                  <a16:creationId xmlns="" xmlns:a16="http://schemas.microsoft.com/office/drawing/2014/main" id="{8CEBCF07-7309-4510-92B9-006072768055}"/>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Freeform: Shape 674">
              <a:extLst>
                <a:ext uri="{FF2B5EF4-FFF2-40B4-BE49-F238E27FC236}">
                  <a16:creationId xmlns="" xmlns:a16="http://schemas.microsoft.com/office/drawing/2014/main" id="{DCF88151-6780-4B79-82D5-F4E6A01D3702}"/>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Freeform: Shape 675">
              <a:extLst>
                <a:ext uri="{FF2B5EF4-FFF2-40B4-BE49-F238E27FC236}">
                  <a16:creationId xmlns="" xmlns:a16="http://schemas.microsoft.com/office/drawing/2014/main" id="{0B53177E-5B82-497E-BA33-19E95DAE2BCB}"/>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Freeform: Shape 676">
              <a:extLst>
                <a:ext uri="{FF2B5EF4-FFF2-40B4-BE49-F238E27FC236}">
                  <a16:creationId xmlns="" xmlns:a16="http://schemas.microsoft.com/office/drawing/2014/main" id="{E35C8984-667A-4EB5-9A48-C48DFA2440E3}"/>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Freeform: Shape 677">
              <a:extLst>
                <a:ext uri="{FF2B5EF4-FFF2-40B4-BE49-F238E27FC236}">
                  <a16:creationId xmlns="" xmlns:a16="http://schemas.microsoft.com/office/drawing/2014/main" id="{9ED703DD-E2C0-4468-A488-DF51EB7EAF0D}"/>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Freeform: Shape 678">
              <a:extLst>
                <a:ext uri="{FF2B5EF4-FFF2-40B4-BE49-F238E27FC236}">
                  <a16:creationId xmlns="" xmlns:a16="http://schemas.microsoft.com/office/drawing/2014/main" id="{E3E35F59-7CF0-428D-9677-223C35C9F001}"/>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Freeform: Shape 679">
              <a:extLst>
                <a:ext uri="{FF2B5EF4-FFF2-40B4-BE49-F238E27FC236}">
                  <a16:creationId xmlns="" xmlns:a16="http://schemas.microsoft.com/office/drawing/2014/main" id="{C83BD71F-A99F-427D-99FB-F7669C1DDD88}"/>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Freeform: Shape 680">
              <a:extLst>
                <a:ext uri="{FF2B5EF4-FFF2-40B4-BE49-F238E27FC236}">
                  <a16:creationId xmlns="" xmlns:a16="http://schemas.microsoft.com/office/drawing/2014/main" id="{0D451605-F9EC-4410-B7C6-3EDB4A856C29}"/>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Freeform: Shape 681">
              <a:extLst>
                <a:ext uri="{FF2B5EF4-FFF2-40B4-BE49-F238E27FC236}">
                  <a16:creationId xmlns="" xmlns:a16="http://schemas.microsoft.com/office/drawing/2014/main" id="{6084E161-5C2B-4C7F-A0C6-DA316D100A73}"/>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Freeform: Shape 682">
              <a:extLst>
                <a:ext uri="{FF2B5EF4-FFF2-40B4-BE49-F238E27FC236}">
                  <a16:creationId xmlns="" xmlns:a16="http://schemas.microsoft.com/office/drawing/2014/main" id="{7676774D-68F0-4911-84C7-BD99708D8346}"/>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Freeform: Shape 683">
              <a:extLst>
                <a:ext uri="{FF2B5EF4-FFF2-40B4-BE49-F238E27FC236}">
                  <a16:creationId xmlns="" xmlns:a16="http://schemas.microsoft.com/office/drawing/2014/main" id="{42C65E6A-A2CC-4BF2-88ED-3E77AA74A193}"/>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Freeform: Shape 684">
              <a:extLst>
                <a:ext uri="{FF2B5EF4-FFF2-40B4-BE49-F238E27FC236}">
                  <a16:creationId xmlns="" xmlns:a16="http://schemas.microsoft.com/office/drawing/2014/main" id="{F87FF59A-3690-45B8-96C0-14C2838FC10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Freeform: Shape 685">
              <a:extLst>
                <a:ext uri="{FF2B5EF4-FFF2-40B4-BE49-F238E27FC236}">
                  <a16:creationId xmlns="" xmlns:a16="http://schemas.microsoft.com/office/drawing/2014/main" id="{A02E6983-9864-43EF-9AD1-1CBF307F9AD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Freeform: Shape 686">
              <a:extLst>
                <a:ext uri="{FF2B5EF4-FFF2-40B4-BE49-F238E27FC236}">
                  <a16:creationId xmlns="" xmlns:a16="http://schemas.microsoft.com/office/drawing/2014/main" id="{B8115325-9A5A-4689-96A6-35FC756AD54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Freeform: Shape 687">
              <a:extLst>
                <a:ext uri="{FF2B5EF4-FFF2-40B4-BE49-F238E27FC236}">
                  <a16:creationId xmlns="" xmlns:a16="http://schemas.microsoft.com/office/drawing/2014/main" id="{DCDC7ACB-D449-4FC5-B808-487DE2E7689D}"/>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Freeform: Shape 688">
              <a:extLst>
                <a:ext uri="{FF2B5EF4-FFF2-40B4-BE49-F238E27FC236}">
                  <a16:creationId xmlns="" xmlns:a16="http://schemas.microsoft.com/office/drawing/2014/main" id="{7B1EE20A-B3A0-4FE8-9121-6D1ED0618AF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Freeform: Shape 689">
              <a:extLst>
                <a:ext uri="{FF2B5EF4-FFF2-40B4-BE49-F238E27FC236}">
                  <a16:creationId xmlns="" xmlns:a16="http://schemas.microsoft.com/office/drawing/2014/main" id="{04571166-0241-4B2D-B579-688794FAED27}"/>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Freeform: Shape 690">
              <a:extLst>
                <a:ext uri="{FF2B5EF4-FFF2-40B4-BE49-F238E27FC236}">
                  <a16:creationId xmlns="" xmlns:a16="http://schemas.microsoft.com/office/drawing/2014/main" id="{6F642231-9617-44FC-B05E-C960C492C2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Freeform: Shape 691">
              <a:extLst>
                <a:ext uri="{FF2B5EF4-FFF2-40B4-BE49-F238E27FC236}">
                  <a16:creationId xmlns="" xmlns:a16="http://schemas.microsoft.com/office/drawing/2014/main" id="{91EEEE66-EFB4-4D37-ADB6-6EF0AC1A107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Freeform: Shape 692">
              <a:extLst>
                <a:ext uri="{FF2B5EF4-FFF2-40B4-BE49-F238E27FC236}">
                  <a16:creationId xmlns="" xmlns:a16="http://schemas.microsoft.com/office/drawing/2014/main" id="{59F7B2F5-30BF-43FA-9D21-9A154944F056}"/>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Freeform: Shape 693">
              <a:extLst>
                <a:ext uri="{FF2B5EF4-FFF2-40B4-BE49-F238E27FC236}">
                  <a16:creationId xmlns="" xmlns:a16="http://schemas.microsoft.com/office/drawing/2014/main" id="{644C70B4-DF28-4A58-84C8-366496549FCA}"/>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Freeform: Shape 694">
              <a:extLst>
                <a:ext uri="{FF2B5EF4-FFF2-40B4-BE49-F238E27FC236}">
                  <a16:creationId xmlns="" xmlns:a16="http://schemas.microsoft.com/office/drawing/2014/main" id="{E7E63181-4A07-420E-A953-97E2E4B5AE37}"/>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Freeform: Shape 695">
              <a:extLst>
                <a:ext uri="{FF2B5EF4-FFF2-40B4-BE49-F238E27FC236}">
                  <a16:creationId xmlns="" xmlns:a16="http://schemas.microsoft.com/office/drawing/2014/main" id="{B0E89CDE-C59F-454E-AE94-424B62F4E504}"/>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Freeform: Shape 696">
              <a:extLst>
                <a:ext uri="{FF2B5EF4-FFF2-40B4-BE49-F238E27FC236}">
                  <a16:creationId xmlns="" xmlns:a16="http://schemas.microsoft.com/office/drawing/2014/main" id="{699FE4D9-D2D9-418D-80F0-C8CE1400F262}"/>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Freeform: Shape 697">
              <a:extLst>
                <a:ext uri="{FF2B5EF4-FFF2-40B4-BE49-F238E27FC236}">
                  <a16:creationId xmlns="" xmlns:a16="http://schemas.microsoft.com/office/drawing/2014/main" id="{C570839A-81D6-4E7F-B9A1-852F0145B789}"/>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Freeform: Shape 698">
              <a:extLst>
                <a:ext uri="{FF2B5EF4-FFF2-40B4-BE49-F238E27FC236}">
                  <a16:creationId xmlns="" xmlns:a16="http://schemas.microsoft.com/office/drawing/2014/main" id="{7E8E4DA2-664D-43AF-90C4-A56AE14C2931}"/>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Freeform: Shape 699">
              <a:extLst>
                <a:ext uri="{FF2B5EF4-FFF2-40B4-BE49-F238E27FC236}">
                  <a16:creationId xmlns="" xmlns:a16="http://schemas.microsoft.com/office/drawing/2014/main" id="{690B9600-867A-4F2D-B6CB-BB8328FDA6D5}"/>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Freeform: Shape 700">
              <a:extLst>
                <a:ext uri="{FF2B5EF4-FFF2-40B4-BE49-F238E27FC236}">
                  <a16:creationId xmlns="" xmlns:a16="http://schemas.microsoft.com/office/drawing/2014/main" id="{18BB06C6-028E-46E3-8A42-3407F2343300}"/>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Freeform: Shape 701">
              <a:extLst>
                <a:ext uri="{FF2B5EF4-FFF2-40B4-BE49-F238E27FC236}">
                  <a16:creationId xmlns="" xmlns:a16="http://schemas.microsoft.com/office/drawing/2014/main" id="{811AB4F5-937E-48D0-AD52-F0058F64B146}"/>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Freeform: Shape 702">
              <a:extLst>
                <a:ext uri="{FF2B5EF4-FFF2-40B4-BE49-F238E27FC236}">
                  <a16:creationId xmlns="" xmlns:a16="http://schemas.microsoft.com/office/drawing/2014/main" id="{3CAA1203-6F5D-4FE6-9715-C92D79F29C9D}"/>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Freeform: Shape 703">
              <a:extLst>
                <a:ext uri="{FF2B5EF4-FFF2-40B4-BE49-F238E27FC236}">
                  <a16:creationId xmlns="" xmlns:a16="http://schemas.microsoft.com/office/drawing/2014/main" id="{7BF87B79-636E-4D2D-84DF-B5A9B60A10E7}"/>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Freeform: Shape 704">
              <a:extLst>
                <a:ext uri="{FF2B5EF4-FFF2-40B4-BE49-F238E27FC236}">
                  <a16:creationId xmlns="" xmlns:a16="http://schemas.microsoft.com/office/drawing/2014/main" id="{B54139D1-BC99-49F4-B202-5429A7C15331}"/>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Freeform: Shape 705">
              <a:extLst>
                <a:ext uri="{FF2B5EF4-FFF2-40B4-BE49-F238E27FC236}">
                  <a16:creationId xmlns="" xmlns:a16="http://schemas.microsoft.com/office/drawing/2014/main" id="{AE254FF5-BA2E-4521-A2A0-AD508DA6FC16}"/>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Freeform: Shape 706">
              <a:extLst>
                <a:ext uri="{FF2B5EF4-FFF2-40B4-BE49-F238E27FC236}">
                  <a16:creationId xmlns="" xmlns:a16="http://schemas.microsoft.com/office/drawing/2014/main" id="{51713934-AD8F-4BAB-BF0D-6CB5F0A719CA}"/>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Freeform: Shape 707">
              <a:extLst>
                <a:ext uri="{FF2B5EF4-FFF2-40B4-BE49-F238E27FC236}">
                  <a16:creationId xmlns="" xmlns:a16="http://schemas.microsoft.com/office/drawing/2014/main" id="{5D62D0F9-79F5-4A26-B4B3-46FDDB61A69F}"/>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Freeform: Shape 708">
              <a:extLst>
                <a:ext uri="{FF2B5EF4-FFF2-40B4-BE49-F238E27FC236}">
                  <a16:creationId xmlns="" xmlns:a16="http://schemas.microsoft.com/office/drawing/2014/main" id="{1B94DC32-A677-423C-843D-1C689EB35AFB}"/>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Freeform: Shape 709">
              <a:extLst>
                <a:ext uri="{FF2B5EF4-FFF2-40B4-BE49-F238E27FC236}">
                  <a16:creationId xmlns="" xmlns:a16="http://schemas.microsoft.com/office/drawing/2014/main" id="{6638CB3D-C7C0-4A17-A520-75B0D6412B58}"/>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1" name="Freeform: Shape 710">
              <a:extLst>
                <a:ext uri="{FF2B5EF4-FFF2-40B4-BE49-F238E27FC236}">
                  <a16:creationId xmlns="" xmlns:a16="http://schemas.microsoft.com/office/drawing/2014/main" id="{1EE8505A-5BE9-423C-BA88-5A22AD832CC6}"/>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Freeform: Shape 711">
              <a:extLst>
                <a:ext uri="{FF2B5EF4-FFF2-40B4-BE49-F238E27FC236}">
                  <a16:creationId xmlns="" xmlns:a16="http://schemas.microsoft.com/office/drawing/2014/main" id="{42484FB2-40E5-4F87-BAC2-F1B2DE79A6A1}"/>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Freeform: Shape 712">
              <a:extLst>
                <a:ext uri="{FF2B5EF4-FFF2-40B4-BE49-F238E27FC236}">
                  <a16:creationId xmlns="" xmlns:a16="http://schemas.microsoft.com/office/drawing/2014/main" id="{903F8839-340E-4A2F-BB3D-E8092997A6E0}"/>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Freeform: Shape 713">
              <a:extLst>
                <a:ext uri="{FF2B5EF4-FFF2-40B4-BE49-F238E27FC236}">
                  <a16:creationId xmlns="" xmlns:a16="http://schemas.microsoft.com/office/drawing/2014/main" id="{905FE121-8C35-428D-BEAB-04E7A46FC141}"/>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Freeform: Shape 714">
              <a:extLst>
                <a:ext uri="{FF2B5EF4-FFF2-40B4-BE49-F238E27FC236}">
                  <a16:creationId xmlns="" xmlns:a16="http://schemas.microsoft.com/office/drawing/2014/main" id="{17A17926-CAD6-4881-A256-5D2015619274}"/>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6" name="Freeform: Shape 715">
              <a:extLst>
                <a:ext uri="{FF2B5EF4-FFF2-40B4-BE49-F238E27FC236}">
                  <a16:creationId xmlns="" xmlns:a16="http://schemas.microsoft.com/office/drawing/2014/main" id="{DCC90C32-E2DC-4BC5-BEF2-9AA92B0612E6}"/>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Freeform: Shape 716">
              <a:extLst>
                <a:ext uri="{FF2B5EF4-FFF2-40B4-BE49-F238E27FC236}">
                  <a16:creationId xmlns="" xmlns:a16="http://schemas.microsoft.com/office/drawing/2014/main" id="{AA3EEB49-F0BF-45DC-8C81-25A2A85959DF}"/>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Freeform: Shape 717">
              <a:extLst>
                <a:ext uri="{FF2B5EF4-FFF2-40B4-BE49-F238E27FC236}">
                  <a16:creationId xmlns="" xmlns:a16="http://schemas.microsoft.com/office/drawing/2014/main" id="{2A0A0385-F073-4C2A-B09D-2E943364B998}"/>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Freeform: Shape 718">
              <a:extLst>
                <a:ext uri="{FF2B5EF4-FFF2-40B4-BE49-F238E27FC236}">
                  <a16:creationId xmlns="" xmlns:a16="http://schemas.microsoft.com/office/drawing/2014/main" id="{A26A03B7-F9FD-4B86-9A77-DF33196E3D5E}"/>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0" name="Freeform: Shape 719">
              <a:extLst>
                <a:ext uri="{FF2B5EF4-FFF2-40B4-BE49-F238E27FC236}">
                  <a16:creationId xmlns="" xmlns:a16="http://schemas.microsoft.com/office/drawing/2014/main" id="{1ABB845F-F468-4DB0-A228-2EE4AE1AF616}"/>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1" name="Freeform: Shape 720">
              <a:extLst>
                <a:ext uri="{FF2B5EF4-FFF2-40B4-BE49-F238E27FC236}">
                  <a16:creationId xmlns="" xmlns:a16="http://schemas.microsoft.com/office/drawing/2014/main" id="{A3B6D2A5-81A1-486F-A633-C585BE02FB62}"/>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Freeform: Shape 721">
              <a:extLst>
                <a:ext uri="{FF2B5EF4-FFF2-40B4-BE49-F238E27FC236}">
                  <a16:creationId xmlns="" xmlns:a16="http://schemas.microsoft.com/office/drawing/2014/main" id="{4011452A-368A-42D3-8BE1-729EB8DD8F80}"/>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Freeform: Shape 722">
              <a:extLst>
                <a:ext uri="{FF2B5EF4-FFF2-40B4-BE49-F238E27FC236}">
                  <a16:creationId xmlns="" xmlns:a16="http://schemas.microsoft.com/office/drawing/2014/main" id="{49C5C2C0-DBEF-4104-AD17-579B2F061035}"/>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Freeform: Shape 723">
              <a:extLst>
                <a:ext uri="{FF2B5EF4-FFF2-40B4-BE49-F238E27FC236}">
                  <a16:creationId xmlns="" xmlns:a16="http://schemas.microsoft.com/office/drawing/2014/main" id="{0B6ACC24-EF32-4C87-BC0F-553321ACE853}"/>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5" name="Freeform: Shape 724">
              <a:extLst>
                <a:ext uri="{FF2B5EF4-FFF2-40B4-BE49-F238E27FC236}">
                  <a16:creationId xmlns="" xmlns:a16="http://schemas.microsoft.com/office/drawing/2014/main" id="{3AECF853-19B0-43E2-AF88-FDA359C33300}"/>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Freeform: Shape 725">
              <a:extLst>
                <a:ext uri="{FF2B5EF4-FFF2-40B4-BE49-F238E27FC236}">
                  <a16:creationId xmlns="" xmlns:a16="http://schemas.microsoft.com/office/drawing/2014/main" id="{9385FB18-1896-48B3-AF65-7767B2E9C498}"/>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Freeform: Shape 726">
              <a:extLst>
                <a:ext uri="{FF2B5EF4-FFF2-40B4-BE49-F238E27FC236}">
                  <a16:creationId xmlns="" xmlns:a16="http://schemas.microsoft.com/office/drawing/2014/main" id="{02500642-B0C2-4548-9FF8-9064EA6414B6}"/>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8" name="Freeform: Shape 727">
              <a:extLst>
                <a:ext uri="{FF2B5EF4-FFF2-40B4-BE49-F238E27FC236}">
                  <a16:creationId xmlns="" xmlns:a16="http://schemas.microsoft.com/office/drawing/2014/main" id="{AC818BED-EF45-4DF7-B8DA-B4F2EED62386}"/>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9" name="Freeform: Shape 728">
              <a:extLst>
                <a:ext uri="{FF2B5EF4-FFF2-40B4-BE49-F238E27FC236}">
                  <a16:creationId xmlns="" xmlns:a16="http://schemas.microsoft.com/office/drawing/2014/main" id="{C646FF22-4724-4FF4-8E7C-696C08818A6D}"/>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0" name="Freeform: Shape 729">
              <a:extLst>
                <a:ext uri="{FF2B5EF4-FFF2-40B4-BE49-F238E27FC236}">
                  <a16:creationId xmlns="" xmlns:a16="http://schemas.microsoft.com/office/drawing/2014/main" id="{CB5664CB-FA77-4181-A114-92553D3E98DD}"/>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1" name="Freeform: Shape 730">
              <a:extLst>
                <a:ext uri="{FF2B5EF4-FFF2-40B4-BE49-F238E27FC236}">
                  <a16:creationId xmlns="" xmlns:a16="http://schemas.microsoft.com/office/drawing/2014/main" id="{77278272-87DA-49F1-90D4-3ABA06824511}"/>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Freeform: Shape 731">
              <a:extLst>
                <a:ext uri="{FF2B5EF4-FFF2-40B4-BE49-F238E27FC236}">
                  <a16:creationId xmlns="" xmlns:a16="http://schemas.microsoft.com/office/drawing/2014/main" id="{3B767D5B-B4D4-437D-8FA4-EBDE506E627C}"/>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Freeform: Shape 732">
              <a:extLst>
                <a:ext uri="{FF2B5EF4-FFF2-40B4-BE49-F238E27FC236}">
                  <a16:creationId xmlns="" xmlns:a16="http://schemas.microsoft.com/office/drawing/2014/main" id="{4022EBCA-5DE5-4DD4-AFC0-2442CEF716E3}"/>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4" name="Freeform: Shape 733">
              <a:extLst>
                <a:ext uri="{FF2B5EF4-FFF2-40B4-BE49-F238E27FC236}">
                  <a16:creationId xmlns="" xmlns:a16="http://schemas.microsoft.com/office/drawing/2014/main" id="{F911B3FE-5828-4144-93AA-96B272B3F40F}"/>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5" name="Freeform: Shape 734">
              <a:extLst>
                <a:ext uri="{FF2B5EF4-FFF2-40B4-BE49-F238E27FC236}">
                  <a16:creationId xmlns="" xmlns:a16="http://schemas.microsoft.com/office/drawing/2014/main" id="{43A73940-E37E-4202-A7C6-71CE9A00ED70}"/>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Freeform: Shape 735">
              <a:extLst>
                <a:ext uri="{FF2B5EF4-FFF2-40B4-BE49-F238E27FC236}">
                  <a16:creationId xmlns="" xmlns:a16="http://schemas.microsoft.com/office/drawing/2014/main" id="{E562C28E-5E58-469F-94B4-0CC01CDE4810}"/>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7" name="Freeform: Shape 736">
              <a:extLst>
                <a:ext uri="{FF2B5EF4-FFF2-40B4-BE49-F238E27FC236}">
                  <a16:creationId xmlns="" xmlns:a16="http://schemas.microsoft.com/office/drawing/2014/main" id="{53FADC2F-86DB-4F0B-B956-A1A7982FC5A2}"/>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Freeform: Shape 737">
              <a:extLst>
                <a:ext uri="{FF2B5EF4-FFF2-40B4-BE49-F238E27FC236}">
                  <a16:creationId xmlns="" xmlns:a16="http://schemas.microsoft.com/office/drawing/2014/main" id="{E675B92D-F9E6-4858-B16E-239ADA2B2BD3}"/>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9" name="Freeform: Shape 738">
              <a:extLst>
                <a:ext uri="{FF2B5EF4-FFF2-40B4-BE49-F238E27FC236}">
                  <a16:creationId xmlns="" xmlns:a16="http://schemas.microsoft.com/office/drawing/2014/main" id="{32DA1FF8-768D-4C34-B1A3-67D866B92867}"/>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Freeform: Shape 739">
              <a:extLst>
                <a:ext uri="{FF2B5EF4-FFF2-40B4-BE49-F238E27FC236}">
                  <a16:creationId xmlns="" xmlns:a16="http://schemas.microsoft.com/office/drawing/2014/main" id="{F6E64959-997A-467D-969A-89666DAEFAC8}"/>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1" name="Freeform: Shape 740">
              <a:extLst>
                <a:ext uri="{FF2B5EF4-FFF2-40B4-BE49-F238E27FC236}">
                  <a16:creationId xmlns="" xmlns:a16="http://schemas.microsoft.com/office/drawing/2014/main" id="{28F5844A-0767-4650-A261-769AC149613C}"/>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Freeform: Shape 741">
              <a:extLst>
                <a:ext uri="{FF2B5EF4-FFF2-40B4-BE49-F238E27FC236}">
                  <a16:creationId xmlns="" xmlns:a16="http://schemas.microsoft.com/office/drawing/2014/main" id="{886BDE08-0129-44D7-9C58-848CED7D5D3A}"/>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3" name="Freeform: Shape 742">
              <a:extLst>
                <a:ext uri="{FF2B5EF4-FFF2-40B4-BE49-F238E27FC236}">
                  <a16:creationId xmlns="" xmlns:a16="http://schemas.microsoft.com/office/drawing/2014/main" id="{A8CC3029-47FD-4442-95A3-852897E07F16}"/>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4" name="Freeform: Shape 743">
              <a:extLst>
                <a:ext uri="{FF2B5EF4-FFF2-40B4-BE49-F238E27FC236}">
                  <a16:creationId xmlns="" xmlns:a16="http://schemas.microsoft.com/office/drawing/2014/main" id="{3FE84F99-3979-4FA1-B1EA-A7BDBD23AD1C}"/>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Freeform: Shape 744">
              <a:extLst>
                <a:ext uri="{FF2B5EF4-FFF2-40B4-BE49-F238E27FC236}">
                  <a16:creationId xmlns="" xmlns:a16="http://schemas.microsoft.com/office/drawing/2014/main" id="{E9856768-449B-442B-A7B7-953C26F4364C}"/>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6" name="Freeform: Shape 745">
              <a:extLst>
                <a:ext uri="{FF2B5EF4-FFF2-40B4-BE49-F238E27FC236}">
                  <a16:creationId xmlns="" xmlns:a16="http://schemas.microsoft.com/office/drawing/2014/main" id="{D80176D1-31B2-42F3-92DC-E9C4F5827347}"/>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Freeform: Shape 746">
              <a:extLst>
                <a:ext uri="{FF2B5EF4-FFF2-40B4-BE49-F238E27FC236}">
                  <a16:creationId xmlns="" xmlns:a16="http://schemas.microsoft.com/office/drawing/2014/main" id="{9270AB10-7869-44BA-9DCE-CF3ABEC88445}"/>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8" name="Freeform: Shape 747">
              <a:extLst>
                <a:ext uri="{FF2B5EF4-FFF2-40B4-BE49-F238E27FC236}">
                  <a16:creationId xmlns="" xmlns:a16="http://schemas.microsoft.com/office/drawing/2014/main" id="{5CB93453-F569-4E4A-B075-D54622C1373F}"/>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9" name="Freeform: Shape 748">
              <a:extLst>
                <a:ext uri="{FF2B5EF4-FFF2-40B4-BE49-F238E27FC236}">
                  <a16:creationId xmlns="" xmlns:a16="http://schemas.microsoft.com/office/drawing/2014/main" id="{DFD93390-A0F9-49F8-ACE6-D6E0721A03C6}"/>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Freeform: Shape 749">
              <a:extLst>
                <a:ext uri="{FF2B5EF4-FFF2-40B4-BE49-F238E27FC236}">
                  <a16:creationId xmlns="" xmlns:a16="http://schemas.microsoft.com/office/drawing/2014/main" id="{5111E76C-2F02-43EA-92F3-E96C65CD79D5}"/>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Freeform: Shape 750">
              <a:extLst>
                <a:ext uri="{FF2B5EF4-FFF2-40B4-BE49-F238E27FC236}">
                  <a16:creationId xmlns="" xmlns:a16="http://schemas.microsoft.com/office/drawing/2014/main" id="{0F3ACDE2-B61A-4A6B-B0D6-9ACCDFAFAF3D}"/>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2" name="Freeform: Shape 751">
              <a:extLst>
                <a:ext uri="{FF2B5EF4-FFF2-40B4-BE49-F238E27FC236}">
                  <a16:creationId xmlns="" xmlns:a16="http://schemas.microsoft.com/office/drawing/2014/main" id="{57A90181-1C40-4604-8332-643F1BB11A67}"/>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3" name="Freeform: Shape 752">
              <a:extLst>
                <a:ext uri="{FF2B5EF4-FFF2-40B4-BE49-F238E27FC236}">
                  <a16:creationId xmlns="" xmlns:a16="http://schemas.microsoft.com/office/drawing/2014/main" id="{A8F84816-68C4-45FA-894E-72A2466B4755}"/>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Freeform: Shape 753">
              <a:extLst>
                <a:ext uri="{FF2B5EF4-FFF2-40B4-BE49-F238E27FC236}">
                  <a16:creationId xmlns="" xmlns:a16="http://schemas.microsoft.com/office/drawing/2014/main" id="{77AC5267-7758-4805-AE15-4DC4B60BBCD5}"/>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5" name="Freeform: Shape 754">
              <a:extLst>
                <a:ext uri="{FF2B5EF4-FFF2-40B4-BE49-F238E27FC236}">
                  <a16:creationId xmlns="" xmlns:a16="http://schemas.microsoft.com/office/drawing/2014/main" id="{3809653D-EAE2-49B1-A56A-3B62C3C1B0C9}"/>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6" name="Freeform: Shape 755">
              <a:extLst>
                <a:ext uri="{FF2B5EF4-FFF2-40B4-BE49-F238E27FC236}">
                  <a16:creationId xmlns="" xmlns:a16="http://schemas.microsoft.com/office/drawing/2014/main" id="{CF61B2C4-3821-4CFF-88E0-C26EFC026658}"/>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Freeform: Shape 756">
              <a:extLst>
                <a:ext uri="{FF2B5EF4-FFF2-40B4-BE49-F238E27FC236}">
                  <a16:creationId xmlns="" xmlns:a16="http://schemas.microsoft.com/office/drawing/2014/main" id="{3841165B-9E87-4CDE-BA8F-5A159E341CCF}"/>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8" name="Freeform: Shape 757">
              <a:extLst>
                <a:ext uri="{FF2B5EF4-FFF2-40B4-BE49-F238E27FC236}">
                  <a16:creationId xmlns="" xmlns:a16="http://schemas.microsoft.com/office/drawing/2014/main" id="{0FF52B2A-F9A8-4B30-9292-AAEAC64C5EC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9" name="Freeform: Shape 758">
              <a:extLst>
                <a:ext uri="{FF2B5EF4-FFF2-40B4-BE49-F238E27FC236}">
                  <a16:creationId xmlns="" xmlns:a16="http://schemas.microsoft.com/office/drawing/2014/main" id="{BEB952AB-96EB-41FC-987B-5CAA155A1909}"/>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Freeform: Shape 759">
              <a:extLst>
                <a:ext uri="{FF2B5EF4-FFF2-40B4-BE49-F238E27FC236}">
                  <a16:creationId xmlns="" xmlns:a16="http://schemas.microsoft.com/office/drawing/2014/main" id="{13A834B2-8AAE-4D62-AD3D-777BD31F3ACF}"/>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Freeform: Shape 760">
              <a:extLst>
                <a:ext uri="{FF2B5EF4-FFF2-40B4-BE49-F238E27FC236}">
                  <a16:creationId xmlns="" xmlns:a16="http://schemas.microsoft.com/office/drawing/2014/main" id="{BE5B7ACB-FF62-4905-B949-4AAB69BE5A54}"/>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Freeform: Shape 761">
              <a:extLst>
                <a:ext uri="{FF2B5EF4-FFF2-40B4-BE49-F238E27FC236}">
                  <a16:creationId xmlns="" xmlns:a16="http://schemas.microsoft.com/office/drawing/2014/main" id="{44535C2D-2429-4206-92CA-93E5A76B0510}"/>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3" name="Freeform: Shape 762">
              <a:extLst>
                <a:ext uri="{FF2B5EF4-FFF2-40B4-BE49-F238E27FC236}">
                  <a16:creationId xmlns="" xmlns:a16="http://schemas.microsoft.com/office/drawing/2014/main" id="{26F19588-7F75-4267-A868-EAE76AD990D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Freeform: Shape 763">
              <a:extLst>
                <a:ext uri="{FF2B5EF4-FFF2-40B4-BE49-F238E27FC236}">
                  <a16:creationId xmlns="" xmlns:a16="http://schemas.microsoft.com/office/drawing/2014/main" id="{B1F519E3-A78E-4F97-8723-F582CC0F1D2A}"/>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5" name="Freeform: Shape 764">
              <a:extLst>
                <a:ext uri="{FF2B5EF4-FFF2-40B4-BE49-F238E27FC236}">
                  <a16:creationId xmlns="" xmlns:a16="http://schemas.microsoft.com/office/drawing/2014/main" id="{743D8E6C-9F1B-4253-B4FE-DA8C5F55A68B}"/>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6" name="Freeform: Shape 765">
              <a:extLst>
                <a:ext uri="{FF2B5EF4-FFF2-40B4-BE49-F238E27FC236}">
                  <a16:creationId xmlns="" xmlns:a16="http://schemas.microsoft.com/office/drawing/2014/main" id="{1A24DE32-647E-4035-A2DF-55535B13EDF8}"/>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Freeform: Shape 766">
              <a:extLst>
                <a:ext uri="{FF2B5EF4-FFF2-40B4-BE49-F238E27FC236}">
                  <a16:creationId xmlns="" xmlns:a16="http://schemas.microsoft.com/office/drawing/2014/main" id="{5C73160C-E531-4BCA-926C-B5EEC7F832F1}"/>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8" name="Freeform: Shape 767">
              <a:extLst>
                <a:ext uri="{FF2B5EF4-FFF2-40B4-BE49-F238E27FC236}">
                  <a16:creationId xmlns="" xmlns:a16="http://schemas.microsoft.com/office/drawing/2014/main" id="{8B012910-B5CD-44D8-98DC-2E366AC7FD24}"/>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9" name="Freeform: Shape 768">
              <a:extLst>
                <a:ext uri="{FF2B5EF4-FFF2-40B4-BE49-F238E27FC236}">
                  <a16:creationId xmlns="" xmlns:a16="http://schemas.microsoft.com/office/drawing/2014/main" id="{F3CC3427-0414-469D-9EB4-4805858A3E3F}"/>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0" name="Freeform: Shape 769">
              <a:extLst>
                <a:ext uri="{FF2B5EF4-FFF2-40B4-BE49-F238E27FC236}">
                  <a16:creationId xmlns="" xmlns:a16="http://schemas.microsoft.com/office/drawing/2014/main" id="{78BB71FA-0093-44BD-9D7D-89DBF162C76E}"/>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Freeform: Shape 770">
              <a:extLst>
                <a:ext uri="{FF2B5EF4-FFF2-40B4-BE49-F238E27FC236}">
                  <a16:creationId xmlns="" xmlns:a16="http://schemas.microsoft.com/office/drawing/2014/main" id="{3F21BE68-43D0-443E-B820-FD8C002C49D1}"/>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Freeform: Shape 771">
              <a:extLst>
                <a:ext uri="{FF2B5EF4-FFF2-40B4-BE49-F238E27FC236}">
                  <a16:creationId xmlns="" xmlns:a16="http://schemas.microsoft.com/office/drawing/2014/main" id="{EC10D45F-E976-4AEF-85F2-1277C08D2F1F}"/>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Freeform: Shape 772">
              <a:extLst>
                <a:ext uri="{FF2B5EF4-FFF2-40B4-BE49-F238E27FC236}">
                  <a16:creationId xmlns="" xmlns:a16="http://schemas.microsoft.com/office/drawing/2014/main" id="{2CD170EE-297A-4936-B5C8-E3FD62FDE8AA}"/>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Freeform: Shape 773">
              <a:extLst>
                <a:ext uri="{FF2B5EF4-FFF2-40B4-BE49-F238E27FC236}">
                  <a16:creationId xmlns="" xmlns:a16="http://schemas.microsoft.com/office/drawing/2014/main" id="{A93CEC3D-5A34-47DC-A309-5A4809D9EDBB}"/>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Freeform: Shape 774">
              <a:extLst>
                <a:ext uri="{FF2B5EF4-FFF2-40B4-BE49-F238E27FC236}">
                  <a16:creationId xmlns="" xmlns:a16="http://schemas.microsoft.com/office/drawing/2014/main" id="{8E86E690-7192-4FD1-A5BA-C6389CF87C9B}"/>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6" name="Freeform: Shape 775">
              <a:extLst>
                <a:ext uri="{FF2B5EF4-FFF2-40B4-BE49-F238E27FC236}">
                  <a16:creationId xmlns="" xmlns:a16="http://schemas.microsoft.com/office/drawing/2014/main" id="{7D03200B-46C3-47C1-BF10-696D87232768}"/>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Freeform: Shape 776">
              <a:extLst>
                <a:ext uri="{FF2B5EF4-FFF2-40B4-BE49-F238E27FC236}">
                  <a16:creationId xmlns="" xmlns:a16="http://schemas.microsoft.com/office/drawing/2014/main" id="{C552AA24-C91A-436A-8834-91B9A599EF4C}"/>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8" name="Freeform: Shape 777">
              <a:extLst>
                <a:ext uri="{FF2B5EF4-FFF2-40B4-BE49-F238E27FC236}">
                  <a16:creationId xmlns="" xmlns:a16="http://schemas.microsoft.com/office/drawing/2014/main" id="{FEA79E1B-925D-47B7-89FF-56E0C08C0D43}"/>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Freeform: Shape 778">
              <a:extLst>
                <a:ext uri="{FF2B5EF4-FFF2-40B4-BE49-F238E27FC236}">
                  <a16:creationId xmlns="" xmlns:a16="http://schemas.microsoft.com/office/drawing/2014/main" id="{725D173F-6A85-45E4-9639-0B30D9FF2189}"/>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Freeform: Shape 779">
              <a:extLst>
                <a:ext uri="{FF2B5EF4-FFF2-40B4-BE49-F238E27FC236}">
                  <a16:creationId xmlns="" xmlns:a16="http://schemas.microsoft.com/office/drawing/2014/main" id="{B6D04198-CD4D-4EB5-A019-26BA1AAD3F57}"/>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1" name="Freeform: Shape 780">
              <a:extLst>
                <a:ext uri="{FF2B5EF4-FFF2-40B4-BE49-F238E27FC236}">
                  <a16:creationId xmlns="" xmlns:a16="http://schemas.microsoft.com/office/drawing/2014/main" id="{9ECF5BC7-3382-4059-ACE4-33733545EC47}"/>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Freeform: Shape 781">
              <a:extLst>
                <a:ext uri="{FF2B5EF4-FFF2-40B4-BE49-F238E27FC236}">
                  <a16:creationId xmlns="" xmlns:a16="http://schemas.microsoft.com/office/drawing/2014/main" id="{0C4549D0-09FA-4B06-B650-7E00932DB4BB}"/>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Freeform: Shape 782">
              <a:extLst>
                <a:ext uri="{FF2B5EF4-FFF2-40B4-BE49-F238E27FC236}">
                  <a16:creationId xmlns="" xmlns:a16="http://schemas.microsoft.com/office/drawing/2014/main" id="{523C038C-E633-4D97-9081-BEBAE157A8DE}"/>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4" name="Freeform: Shape 783">
              <a:extLst>
                <a:ext uri="{FF2B5EF4-FFF2-40B4-BE49-F238E27FC236}">
                  <a16:creationId xmlns="" xmlns:a16="http://schemas.microsoft.com/office/drawing/2014/main" id="{49867635-6728-4416-BDFA-A985BAE01AC0}"/>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Freeform: Shape 784">
              <a:extLst>
                <a:ext uri="{FF2B5EF4-FFF2-40B4-BE49-F238E27FC236}">
                  <a16:creationId xmlns="" xmlns:a16="http://schemas.microsoft.com/office/drawing/2014/main" id="{AB327300-E29E-471B-8301-28E83D45E3BE}"/>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6" name="Freeform: Shape 785">
              <a:extLst>
                <a:ext uri="{FF2B5EF4-FFF2-40B4-BE49-F238E27FC236}">
                  <a16:creationId xmlns="" xmlns:a16="http://schemas.microsoft.com/office/drawing/2014/main" id="{51019658-C766-44A7-ADDA-598178B7F9A4}"/>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7" name="Freeform: Shape 786">
              <a:extLst>
                <a:ext uri="{FF2B5EF4-FFF2-40B4-BE49-F238E27FC236}">
                  <a16:creationId xmlns="" xmlns:a16="http://schemas.microsoft.com/office/drawing/2014/main" id="{FEA251CE-41CC-46A8-B8A9-215CA3F6C4AB}"/>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8" name="Freeform: Shape 787">
              <a:extLst>
                <a:ext uri="{FF2B5EF4-FFF2-40B4-BE49-F238E27FC236}">
                  <a16:creationId xmlns="" xmlns:a16="http://schemas.microsoft.com/office/drawing/2014/main" id="{7E9A4FD5-6F92-4E53-B51B-BD9C5FC598E4}"/>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Freeform: Shape 788">
              <a:extLst>
                <a:ext uri="{FF2B5EF4-FFF2-40B4-BE49-F238E27FC236}">
                  <a16:creationId xmlns="" xmlns:a16="http://schemas.microsoft.com/office/drawing/2014/main" id="{050D680B-E50E-4618-BEEE-C5EE3FFB268A}"/>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0" name="Freeform: Shape 789">
              <a:extLst>
                <a:ext uri="{FF2B5EF4-FFF2-40B4-BE49-F238E27FC236}">
                  <a16:creationId xmlns="" xmlns:a16="http://schemas.microsoft.com/office/drawing/2014/main" id="{EDFC2302-2884-4BC6-905A-C87BC97E2934}"/>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Freeform: Shape 790">
              <a:extLst>
                <a:ext uri="{FF2B5EF4-FFF2-40B4-BE49-F238E27FC236}">
                  <a16:creationId xmlns="" xmlns:a16="http://schemas.microsoft.com/office/drawing/2014/main" id="{F07B16B4-0F4B-4D6B-B3DF-3012C097CFD3}"/>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Freeform: Shape 791">
              <a:extLst>
                <a:ext uri="{FF2B5EF4-FFF2-40B4-BE49-F238E27FC236}">
                  <a16:creationId xmlns="" xmlns:a16="http://schemas.microsoft.com/office/drawing/2014/main" id="{05B4C154-78CF-44CE-B108-49A1B564CA3E}"/>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Freeform: Shape 792">
              <a:extLst>
                <a:ext uri="{FF2B5EF4-FFF2-40B4-BE49-F238E27FC236}">
                  <a16:creationId xmlns="" xmlns:a16="http://schemas.microsoft.com/office/drawing/2014/main" id="{72AAD9C9-8CED-4B08-89F0-14358387C4C4}"/>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Freeform: Shape 793">
              <a:extLst>
                <a:ext uri="{FF2B5EF4-FFF2-40B4-BE49-F238E27FC236}">
                  <a16:creationId xmlns="" xmlns:a16="http://schemas.microsoft.com/office/drawing/2014/main" id="{9B5101BB-91F1-4B3E-8F3A-2D26D16B2D31}"/>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Freeform: Shape 794">
              <a:extLst>
                <a:ext uri="{FF2B5EF4-FFF2-40B4-BE49-F238E27FC236}">
                  <a16:creationId xmlns="" xmlns:a16="http://schemas.microsoft.com/office/drawing/2014/main" id="{87DE5FAA-472C-44A8-8171-F38E5396E409}"/>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6" name="Freeform: Shape 795">
              <a:extLst>
                <a:ext uri="{FF2B5EF4-FFF2-40B4-BE49-F238E27FC236}">
                  <a16:creationId xmlns="" xmlns:a16="http://schemas.microsoft.com/office/drawing/2014/main" id="{D9AF3AF2-086B-40B2-99C0-C71DAE3DAEE6}"/>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Freeform: Shape 796">
              <a:extLst>
                <a:ext uri="{FF2B5EF4-FFF2-40B4-BE49-F238E27FC236}">
                  <a16:creationId xmlns="" xmlns:a16="http://schemas.microsoft.com/office/drawing/2014/main" id="{C9BF11E9-C6B7-4C7F-B93F-BB55AB7FC103}"/>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8" name="Freeform: Shape 797">
              <a:extLst>
                <a:ext uri="{FF2B5EF4-FFF2-40B4-BE49-F238E27FC236}">
                  <a16:creationId xmlns="" xmlns:a16="http://schemas.microsoft.com/office/drawing/2014/main" id="{A45762B7-94C2-46E4-B588-1CB0BA221ACD}"/>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Freeform: Shape 798">
              <a:extLst>
                <a:ext uri="{FF2B5EF4-FFF2-40B4-BE49-F238E27FC236}">
                  <a16:creationId xmlns="" xmlns:a16="http://schemas.microsoft.com/office/drawing/2014/main" id="{AE843EF6-E3B1-42F6-BA8D-9C25482454BF}"/>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0" name="Freeform: Shape 799">
              <a:extLst>
                <a:ext uri="{FF2B5EF4-FFF2-40B4-BE49-F238E27FC236}">
                  <a16:creationId xmlns="" xmlns:a16="http://schemas.microsoft.com/office/drawing/2014/main" id="{05DDEFC0-E5A2-4285-8EB3-6A80145CD17E}"/>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Freeform: Shape 800">
              <a:extLst>
                <a:ext uri="{FF2B5EF4-FFF2-40B4-BE49-F238E27FC236}">
                  <a16:creationId xmlns="" xmlns:a16="http://schemas.microsoft.com/office/drawing/2014/main" id="{BDF1B553-C2FB-4115-9202-B7AD1FFD3188}"/>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2" name="Freeform: Shape 801">
              <a:extLst>
                <a:ext uri="{FF2B5EF4-FFF2-40B4-BE49-F238E27FC236}">
                  <a16:creationId xmlns="" xmlns:a16="http://schemas.microsoft.com/office/drawing/2014/main" id="{3626FC9D-3650-4744-8600-915AB5F9E6AC}"/>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Freeform: Shape 802">
              <a:extLst>
                <a:ext uri="{FF2B5EF4-FFF2-40B4-BE49-F238E27FC236}">
                  <a16:creationId xmlns="" xmlns:a16="http://schemas.microsoft.com/office/drawing/2014/main" id="{D0EECD86-D00D-4885-8AD8-7A5219BC136B}"/>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Freeform: Shape 803">
              <a:extLst>
                <a:ext uri="{FF2B5EF4-FFF2-40B4-BE49-F238E27FC236}">
                  <a16:creationId xmlns="" xmlns:a16="http://schemas.microsoft.com/office/drawing/2014/main" id="{49689AB8-6713-44D3-B5B6-F0EE4CB92172}"/>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Freeform: Shape 804">
              <a:extLst>
                <a:ext uri="{FF2B5EF4-FFF2-40B4-BE49-F238E27FC236}">
                  <a16:creationId xmlns="" xmlns:a16="http://schemas.microsoft.com/office/drawing/2014/main" id="{F3937928-E474-48DC-8C5C-E5130E261714}"/>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6" name="Freeform: Shape 805">
              <a:extLst>
                <a:ext uri="{FF2B5EF4-FFF2-40B4-BE49-F238E27FC236}">
                  <a16:creationId xmlns="" xmlns:a16="http://schemas.microsoft.com/office/drawing/2014/main" id="{0BC6194A-BA81-48B6-B3C3-E40FCB0F55E6}"/>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Freeform: Shape 806">
              <a:extLst>
                <a:ext uri="{FF2B5EF4-FFF2-40B4-BE49-F238E27FC236}">
                  <a16:creationId xmlns="" xmlns:a16="http://schemas.microsoft.com/office/drawing/2014/main" id="{5A043820-0ACB-4A4B-8804-86AB2DD73C56}"/>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8" name="Freeform: Shape 807">
              <a:extLst>
                <a:ext uri="{FF2B5EF4-FFF2-40B4-BE49-F238E27FC236}">
                  <a16:creationId xmlns="" xmlns:a16="http://schemas.microsoft.com/office/drawing/2014/main" id="{DD3C2747-7AEC-41BF-89A5-7570BA9201E4}"/>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Freeform: Shape 808">
              <a:extLst>
                <a:ext uri="{FF2B5EF4-FFF2-40B4-BE49-F238E27FC236}">
                  <a16:creationId xmlns="" xmlns:a16="http://schemas.microsoft.com/office/drawing/2014/main" id="{F7F46A45-0DC9-44EC-A3F1-B62E67C5E7F2}"/>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0" name="Freeform: Shape 809">
              <a:extLst>
                <a:ext uri="{FF2B5EF4-FFF2-40B4-BE49-F238E27FC236}">
                  <a16:creationId xmlns="" xmlns:a16="http://schemas.microsoft.com/office/drawing/2014/main" id="{6C99F87F-E9E5-4701-A691-67E81198A7D6}"/>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1" name="Freeform: Shape 810">
              <a:extLst>
                <a:ext uri="{FF2B5EF4-FFF2-40B4-BE49-F238E27FC236}">
                  <a16:creationId xmlns="" xmlns:a16="http://schemas.microsoft.com/office/drawing/2014/main" id="{9C8B7229-F45E-4C08-BEA4-9273E511C1A6}"/>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2" name="Freeform: Shape 811">
              <a:extLst>
                <a:ext uri="{FF2B5EF4-FFF2-40B4-BE49-F238E27FC236}">
                  <a16:creationId xmlns="" xmlns:a16="http://schemas.microsoft.com/office/drawing/2014/main" id="{58369A09-189D-4CC7-AA85-986F43D02A2B}"/>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Freeform: Shape 812">
              <a:extLst>
                <a:ext uri="{FF2B5EF4-FFF2-40B4-BE49-F238E27FC236}">
                  <a16:creationId xmlns="" xmlns:a16="http://schemas.microsoft.com/office/drawing/2014/main" id="{33696756-F750-4FFF-882D-07618FD32263}"/>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4" name="Freeform: Shape 813">
              <a:extLst>
                <a:ext uri="{FF2B5EF4-FFF2-40B4-BE49-F238E27FC236}">
                  <a16:creationId xmlns="" xmlns:a16="http://schemas.microsoft.com/office/drawing/2014/main" id="{85E0867B-87B5-40F1-B46E-D8D8B428DC53}"/>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5" name="Freeform: Shape 814">
              <a:extLst>
                <a:ext uri="{FF2B5EF4-FFF2-40B4-BE49-F238E27FC236}">
                  <a16:creationId xmlns="" xmlns:a16="http://schemas.microsoft.com/office/drawing/2014/main" id="{7C7234EE-5C17-41BB-A65C-ECA21678753B}"/>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6" name="Freeform: Shape 815">
              <a:extLst>
                <a:ext uri="{FF2B5EF4-FFF2-40B4-BE49-F238E27FC236}">
                  <a16:creationId xmlns="" xmlns:a16="http://schemas.microsoft.com/office/drawing/2014/main" id="{EE417735-80BD-4CB8-AAF3-2E66CD76128E}"/>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7" name="Freeform: Shape 816">
              <a:extLst>
                <a:ext uri="{FF2B5EF4-FFF2-40B4-BE49-F238E27FC236}">
                  <a16:creationId xmlns="" xmlns:a16="http://schemas.microsoft.com/office/drawing/2014/main" id="{6F1C837D-6271-4FAF-941A-288D4C7D82CB}"/>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8" name="Freeform: Shape 817">
              <a:extLst>
                <a:ext uri="{FF2B5EF4-FFF2-40B4-BE49-F238E27FC236}">
                  <a16:creationId xmlns="" xmlns:a16="http://schemas.microsoft.com/office/drawing/2014/main" id="{BE41CDC3-A358-45FB-B869-D1CF64CACB28}"/>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9" name="Freeform: Shape 818">
              <a:extLst>
                <a:ext uri="{FF2B5EF4-FFF2-40B4-BE49-F238E27FC236}">
                  <a16:creationId xmlns="" xmlns:a16="http://schemas.microsoft.com/office/drawing/2014/main" id="{0DAD6C9A-F232-43FE-8ADE-F29DB1FB9FFA}"/>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0" name="Freeform: Shape 819">
              <a:extLst>
                <a:ext uri="{FF2B5EF4-FFF2-40B4-BE49-F238E27FC236}">
                  <a16:creationId xmlns="" xmlns:a16="http://schemas.microsoft.com/office/drawing/2014/main" id="{3A2A7851-A41A-42C3-9F0B-351F5DA3E874}"/>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1" name="Freeform: Shape 820">
              <a:extLst>
                <a:ext uri="{FF2B5EF4-FFF2-40B4-BE49-F238E27FC236}">
                  <a16:creationId xmlns="" xmlns:a16="http://schemas.microsoft.com/office/drawing/2014/main" id="{1926A5D7-3D1A-4933-93F6-6D5E54C832D0}"/>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2" name="Freeform: Shape 821">
              <a:extLst>
                <a:ext uri="{FF2B5EF4-FFF2-40B4-BE49-F238E27FC236}">
                  <a16:creationId xmlns="" xmlns:a16="http://schemas.microsoft.com/office/drawing/2014/main" id="{C9016AA6-92CA-4E68-81F6-57E6960B2BE9}"/>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3" name="Freeform: Shape 822">
              <a:extLst>
                <a:ext uri="{FF2B5EF4-FFF2-40B4-BE49-F238E27FC236}">
                  <a16:creationId xmlns="" xmlns:a16="http://schemas.microsoft.com/office/drawing/2014/main" id="{F5BBD7FF-8A91-4D2B-AF3B-9E868D5B5E09}"/>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4" name="Freeform: Shape 823">
              <a:extLst>
                <a:ext uri="{FF2B5EF4-FFF2-40B4-BE49-F238E27FC236}">
                  <a16:creationId xmlns="" xmlns:a16="http://schemas.microsoft.com/office/drawing/2014/main" id="{19709336-4CA0-4EBF-A31D-9FC6999CDCE8}"/>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5" name="Freeform: Shape 824">
              <a:extLst>
                <a:ext uri="{FF2B5EF4-FFF2-40B4-BE49-F238E27FC236}">
                  <a16:creationId xmlns="" xmlns:a16="http://schemas.microsoft.com/office/drawing/2014/main" id="{02F76CB9-DB13-48DF-8C5D-650AB7AED1AF}"/>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6" name="Freeform: Shape 825">
              <a:extLst>
                <a:ext uri="{FF2B5EF4-FFF2-40B4-BE49-F238E27FC236}">
                  <a16:creationId xmlns="" xmlns:a16="http://schemas.microsoft.com/office/drawing/2014/main" id="{76BB9B37-BCD7-415E-A22B-F13315BA231E}"/>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7" name="Freeform: Shape 826">
              <a:extLst>
                <a:ext uri="{FF2B5EF4-FFF2-40B4-BE49-F238E27FC236}">
                  <a16:creationId xmlns="" xmlns:a16="http://schemas.microsoft.com/office/drawing/2014/main" id="{95E3886B-44C1-47D4-AF12-BE87A96D9C0E}"/>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8" name="Freeform: Shape 827">
              <a:extLst>
                <a:ext uri="{FF2B5EF4-FFF2-40B4-BE49-F238E27FC236}">
                  <a16:creationId xmlns="" xmlns:a16="http://schemas.microsoft.com/office/drawing/2014/main" id="{92231C91-6F05-401B-9CA4-5E65652CC5AB}"/>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9" name="Freeform: Shape 828">
              <a:extLst>
                <a:ext uri="{FF2B5EF4-FFF2-40B4-BE49-F238E27FC236}">
                  <a16:creationId xmlns="" xmlns:a16="http://schemas.microsoft.com/office/drawing/2014/main" id="{AE038B60-DD9D-4830-B008-1C1333B0D36F}"/>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0" name="Freeform: Shape 829">
              <a:extLst>
                <a:ext uri="{FF2B5EF4-FFF2-40B4-BE49-F238E27FC236}">
                  <a16:creationId xmlns="" xmlns:a16="http://schemas.microsoft.com/office/drawing/2014/main" id="{C10EB8E6-7659-4220-BB74-866E92B0F536}"/>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1" name="Freeform: Shape 830">
              <a:extLst>
                <a:ext uri="{FF2B5EF4-FFF2-40B4-BE49-F238E27FC236}">
                  <a16:creationId xmlns="" xmlns:a16="http://schemas.microsoft.com/office/drawing/2014/main" id="{1F98AF6D-9E5D-4042-8E9C-88C7E58DD81F}"/>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2" name="Freeform: Shape 831">
              <a:extLst>
                <a:ext uri="{FF2B5EF4-FFF2-40B4-BE49-F238E27FC236}">
                  <a16:creationId xmlns="" xmlns:a16="http://schemas.microsoft.com/office/drawing/2014/main" id="{39114965-BEE8-4440-ADFF-7B21C06AE441}"/>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3" name="Freeform: Shape 832">
              <a:extLst>
                <a:ext uri="{FF2B5EF4-FFF2-40B4-BE49-F238E27FC236}">
                  <a16:creationId xmlns="" xmlns:a16="http://schemas.microsoft.com/office/drawing/2014/main" id="{90EA0886-D855-49C9-882C-3ACAEEB8B385}"/>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4" name="Freeform: Shape 833">
              <a:extLst>
                <a:ext uri="{FF2B5EF4-FFF2-40B4-BE49-F238E27FC236}">
                  <a16:creationId xmlns="" xmlns:a16="http://schemas.microsoft.com/office/drawing/2014/main" id="{51DFB773-7E65-4415-A6C3-089CAA2E2B6E}"/>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5" name="Freeform: Shape 834">
              <a:extLst>
                <a:ext uri="{FF2B5EF4-FFF2-40B4-BE49-F238E27FC236}">
                  <a16:creationId xmlns="" xmlns:a16="http://schemas.microsoft.com/office/drawing/2014/main" id="{33D5F707-06FA-42B2-811A-5BB3906628FE}"/>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6" name="Freeform: Shape 835">
              <a:extLst>
                <a:ext uri="{FF2B5EF4-FFF2-40B4-BE49-F238E27FC236}">
                  <a16:creationId xmlns="" xmlns:a16="http://schemas.microsoft.com/office/drawing/2014/main" id="{BF9AC8AD-7481-4B54-963F-FF3904BF21FB}"/>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7" name="Freeform: Shape 836">
              <a:extLst>
                <a:ext uri="{FF2B5EF4-FFF2-40B4-BE49-F238E27FC236}">
                  <a16:creationId xmlns="" xmlns:a16="http://schemas.microsoft.com/office/drawing/2014/main" id="{E27D7F31-C938-404C-BBCC-E7B32EDF7D32}"/>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8" name="Freeform: Shape 837">
              <a:extLst>
                <a:ext uri="{FF2B5EF4-FFF2-40B4-BE49-F238E27FC236}">
                  <a16:creationId xmlns="" xmlns:a16="http://schemas.microsoft.com/office/drawing/2014/main" id="{BC0591D8-C71C-4731-B8F9-1EE49810D8AB}"/>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9" name="Freeform: Shape 838">
              <a:extLst>
                <a:ext uri="{FF2B5EF4-FFF2-40B4-BE49-F238E27FC236}">
                  <a16:creationId xmlns="" xmlns:a16="http://schemas.microsoft.com/office/drawing/2014/main" id="{68440C94-FE1E-47C0-9CEB-1B7B2A449A23}"/>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0" name="Freeform: Shape 839">
              <a:extLst>
                <a:ext uri="{FF2B5EF4-FFF2-40B4-BE49-F238E27FC236}">
                  <a16:creationId xmlns="" xmlns:a16="http://schemas.microsoft.com/office/drawing/2014/main" id="{FCC05E80-0B53-4656-A0AB-1767E47AD4AF}"/>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1" name="Freeform: Shape 840">
              <a:extLst>
                <a:ext uri="{FF2B5EF4-FFF2-40B4-BE49-F238E27FC236}">
                  <a16:creationId xmlns="" xmlns:a16="http://schemas.microsoft.com/office/drawing/2014/main" id="{DF8152AF-E4B6-4A5B-83FC-5B85DE7AEC72}"/>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2" name="Freeform: Shape 841">
              <a:extLst>
                <a:ext uri="{FF2B5EF4-FFF2-40B4-BE49-F238E27FC236}">
                  <a16:creationId xmlns="" xmlns:a16="http://schemas.microsoft.com/office/drawing/2014/main" id="{541AE290-84C6-4177-946E-CA5EC6A935B6}"/>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3" name="Graphic 2">
            <a:extLst>
              <a:ext uri="{FF2B5EF4-FFF2-40B4-BE49-F238E27FC236}">
                <a16:creationId xmlns="" xmlns:a16="http://schemas.microsoft.com/office/drawing/2014/main" id="{F910314C-3B56-48FF-AF28-6C445A46158F}"/>
              </a:ext>
            </a:extLst>
          </p:cNvPr>
          <p:cNvGrpSpPr/>
          <p:nvPr/>
        </p:nvGrpSpPr>
        <p:grpSpPr>
          <a:xfrm>
            <a:off x="1016461" y="2161889"/>
            <a:ext cx="2446089" cy="2191798"/>
            <a:chOff x="1399016" y="2032580"/>
            <a:chExt cx="2446089" cy="2191798"/>
          </a:xfrm>
        </p:grpSpPr>
        <p:sp>
          <p:nvSpPr>
            <p:cNvPr id="844" name="Freeform: Shape 843">
              <a:extLst>
                <a:ext uri="{FF2B5EF4-FFF2-40B4-BE49-F238E27FC236}">
                  <a16:creationId xmlns="" xmlns:a16="http://schemas.microsoft.com/office/drawing/2014/main" id="{F983135A-4CB3-4C26-A7C6-92CF5FC9AB51}"/>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5" name="Freeform: Shape 844">
              <a:extLst>
                <a:ext uri="{FF2B5EF4-FFF2-40B4-BE49-F238E27FC236}">
                  <a16:creationId xmlns="" xmlns:a16="http://schemas.microsoft.com/office/drawing/2014/main" id="{95BDA6DB-2EF8-40D9-912A-DCFFE9AA3259}"/>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6" name="Freeform: Shape 845">
              <a:extLst>
                <a:ext uri="{FF2B5EF4-FFF2-40B4-BE49-F238E27FC236}">
                  <a16:creationId xmlns="" xmlns:a16="http://schemas.microsoft.com/office/drawing/2014/main" id="{403BF094-DAC1-4D64-AB1E-504B4F60403F}"/>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7" name="Freeform: Shape 846">
              <a:extLst>
                <a:ext uri="{FF2B5EF4-FFF2-40B4-BE49-F238E27FC236}">
                  <a16:creationId xmlns="" xmlns:a16="http://schemas.microsoft.com/office/drawing/2014/main" id="{9588E876-BD4D-4B32-A221-E8FEBCBC2BDF}"/>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8" name="Freeform: Shape 847">
              <a:extLst>
                <a:ext uri="{FF2B5EF4-FFF2-40B4-BE49-F238E27FC236}">
                  <a16:creationId xmlns="" xmlns:a16="http://schemas.microsoft.com/office/drawing/2014/main" id="{AB4B90EB-30FF-4CCB-AA7A-C0D61754DC15}"/>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9" name="Freeform: Shape 848">
              <a:extLst>
                <a:ext uri="{FF2B5EF4-FFF2-40B4-BE49-F238E27FC236}">
                  <a16:creationId xmlns="" xmlns:a16="http://schemas.microsoft.com/office/drawing/2014/main" id="{2AC5624F-C678-41D1-8ACD-F866D44D5CD3}"/>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0" name="Freeform: Shape 849">
              <a:extLst>
                <a:ext uri="{FF2B5EF4-FFF2-40B4-BE49-F238E27FC236}">
                  <a16:creationId xmlns="" xmlns:a16="http://schemas.microsoft.com/office/drawing/2014/main" id="{E3204539-6B76-4CD9-9932-F2C3CA134358}"/>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1" name="Freeform: Shape 850">
              <a:extLst>
                <a:ext uri="{FF2B5EF4-FFF2-40B4-BE49-F238E27FC236}">
                  <a16:creationId xmlns="" xmlns:a16="http://schemas.microsoft.com/office/drawing/2014/main" id="{74962150-A5E1-48AE-BC0E-B4723E9243D2}"/>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2" name="Freeform: Shape 851">
              <a:extLst>
                <a:ext uri="{FF2B5EF4-FFF2-40B4-BE49-F238E27FC236}">
                  <a16:creationId xmlns="" xmlns:a16="http://schemas.microsoft.com/office/drawing/2014/main" id="{DE302F49-59F7-40FA-A780-BE57D77FD581}"/>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3" name="Freeform: Shape 852">
              <a:extLst>
                <a:ext uri="{FF2B5EF4-FFF2-40B4-BE49-F238E27FC236}">
                  <a16:creationId xmlns="" xmlns:a16="http://schemas.microsoft.com/office/drawing/2014/main" id="{6AA9B672-24DB-48B4-8750-5DA87A9F099D}"/>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4" name="Freeform: Shape 853">
              <a:extLst>
                <a:ext uri="{FF2B5EF4-FFF2-40B4-BE49-F238E27FC236}">
                  <a16:creationId xmlns="" xmlns:a16="http://schemas.microsoft.com/office/drawing/2014/main" id="{ECD55C45-D78E-4D11-89E7-118D4C1D0EF9}"/>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5" name="Freeform: Shape 854">
              <a:extLst>
                <a:ext uri="{FF2B5EF4-FFF2-40B4-BE49-F238E27FC236}">
                  <a16:creationId xmlns="" xmlns:a16="http://schemas.microsoft.com/office/drawing/2014/main" id="{D5F02C2B-53DF-48CC-96A7-F2A495CF0B1C}"/>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Freeform: Shape 855">
              <a:extLst>
                <a:ext uri="{FF2B5EF4-FFF2-40B4-BE49-F238E27FC236}">
                  <a16:creationId xmlns="" xmlns:a16="http://schemas.microsoft.com/office/drawing/2014/main" id="{2104952B-BEEE-4BB3-93FD-1BAE44F48926}"/>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Freeform: Shape 856">
              <a:extLst>
                <a:ext uri="{FF2B5EF4-FFF2-40B4-BE49-F238E27FC236}">
                  <a16:creationId xmlns="" xmlns:a16="http://schemas.microsoft.com/office/drawing/2014/main" id="{41D29AEE-390D-4196-B32B-96B24C83D831}"/>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Freeform: Shape 857">
              <a:extLst>
                <a:ext uri="{FF2B5EF4-FFF2-40B4-BE49-F238E27FC236}">
                  <a16:creationId xmlns="" xmlns:a16="http://schemas.microsoft.com/office/drawing/2014/main" id="{17219A58-7BBF-4406-B772-2BCCA8DE7423}"/>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9" name="Freeform: Shape 858">
              <a:extLst>
                <a:ext uri="{FF2B5EF4-FFF2-40B4-BE49-F238E27FC236}">
                  <a16:creationId xmlns="" xmlns:a16="http://schemas.microsoft.com/office/drawing/2014/main" id="{84390552-B036-43AC-BEF9-DA8725589A65}"/>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0" name="Freeform: Shape 859">
              <a:extLst>
                <a:ext uri="{FF2B5EF4-FFF2-40B4-BE49-F238E27FC236}">
                  <a16:creationId xmlns="" xmlns:a16="http://schemas.microsoft.com/office/drawing/2014/main" id="{947758E3-111F-46E9-9BB0-D7D87D2DDA42}"/>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1" name="Freeform: Shape 860">
              <a:extLst>
                <a:ext uri="{FF2B5EF4-FFF2-40B4-BE49-F238E27FC236}">
                  <a16:creationId xmlns="" xmlns:a16="http://schemas.microsoft.com/office/drawing/2014/main" id="{E0532C48-5070-4BFD-8ECB-F10C6D1EE2A9}"/>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2" name="Freeform: Shape 861">
              <a:extLst>
                <a:ext uri="{FF2B5EF4-FFF2-40B4-BE49-F238E27FC236}">
                  <a16:creationId xmlns="" xmlns:a16="http://schemas.microsoft.com/office/drawing/2014/main" id="{129FAC69-ACD0-479B-A58D-0879A712CBFD}"/>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3" name="Freeform: Shape 862">
              <a:extLst>
                <a:ext uri="{FF2B5EF4-FFF2-40B4-BE49-F238E27FC236}">
                  <a16:creationId xmlns="" xmlns:a16="http://schemas.microsoft.com/office/drawing/2014/main" id="{315E4CD7-0013-462D-B2F8-3E77ED253FE7}"/>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4" name="Freeform: Shape 863">
              <a:extLst>
                <a:ext uri="{FF2B5EF4-FFF2-40B4-BE49-F238E27FC236}">
                  <a16:creationId xmlns="" xmlns:a16="http://schemas.microsoft.com/office/drawing/2014/main" id="{338EB791-5EF8-4B83-A794-800AEFCACD6E}"/>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5" name="Freeform: Shape 864">
              <a:extLst>
                <a:ext uri="{FF2B5EF4-FFF2-40B4-BE49-F238E27FC236}">
                  <a16:creationId xmlns="" xmlns:a16="http://schemas.microsoft.com/office/drawing/2014/main" id="{BE6C8098-6302-4BDE-B62E-0B927DC99D2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6" name="Freeform: Shape 865">
              <a:extLst>
                <a:ext uri="{FF2B5EF4-FFF2-40B4-BE49-F238E27FC236}">
                  <a16:creationId xmlns="" xmlns:a16="http://schemas.microsoft.com/office/drawing/2014/main" id="{67A8335B-79B5-4B79-ADF3-4909E76B7A7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7" name="Freeform: Shape 866">
              <a:extLst>
                <a:ext uri="{FF2B5EF4-FFF2-40B4-BE49-F238E27FC236}">
                  <a16:creationId xmlns="" xmlns:a16="http://schemas.microsoft.com/office/drawing/2014/main" id="{745B9105-DC4B-47DF-89B4-12D72C27E58E}"/>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8" name="Freeform: Shape 867">
              <a:extLst>
                <a:ext uri="{FF2B5EF4-FFF2-40B4-BE49-F238E27FC236}">
                  <a16:creationId xmlns="" xmlns:a16="http://schemas.microsoft.com/office/drawing/2014/main" id="{84E9FD4F-5C20-4E5B-AA34-D3F4F9055699}"/>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Freeform: Shape 868">
              <a:extLst>
                <a:ext uri="{FF2B5EF4-FFF2-40B4-BE49-F238E27FC236}">
                  <a16:creationId xmlns="" xmlns:a16="http://schemas.microsoft.com/office/drawing/2014/main" id="{10D191F6-18FB-4185-8BFC-5C0E25DAC34B}"/>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Freeform: Shape 869">
              <a:extLst>
                <a:ext uri="{FF2B5EF4-FFF2-40B4-BE49-F238E27FC236}">
                  <a16:creationId xmlns="" xmlns:a16="http://schemas.microsoft.com/office/drawing/2014/main" id="{2349E1A4-5070-4D49-9C4C-656575615D64}"/>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Freeform: Shape 870">
              <a:extLst>
                <a:ext uri="{FF2B5EF4-FFF2-40B4-BE49-F238E27FC236}">
                  <a16:creationId xmlns="" xmlns:a16="http://schemas.microsoft.com/office/drawing/2014/main" id="{86D228EE-087A-49E6-8D1E-D240347963A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Freeform: Shape 871">
              <a:extLst>
                <a:ext uri="{FF2B5EF4-FFF2-40B4-BE49-F238E27FC236}">
                  <a16:creationId xmlns="" xmlns:a16="http://schemas.microsoft.com/office/drawing/2014/main" id="{2ED7DEEF-BB02-4641-98E1-1FDAB5F38822}"/>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3" name="Freeform: Shape 872">
              <a:extLst>
                <a:ext uri="{FF2B5EF4-FFF2-40B4-BE49-F238E27FC236}">
                  <a16:creationId xmlns="" xmlns:a16="http://schemas.microsoft.com/office/drawing/2014/main" id="{39ACC0C6-AE6D-4D20-94E2-49002DA7FB6F}"/>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Freeform: Shape 873">
              <a:extLst>
                <a:ext uri="{FF2B5EF4-FFF2-40B4-BE49-F238E27FC236}">
                  <a16:creationId xmlns="" xmlns:a16="http://schemas.microsoft.com/office/drawing/2014/main" id="{58144344-2EA3-42FB-83D8-E7490B2EF147}"/>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Freeform: Shape 874">
              <a:extLst>
                <a:ext uri="{FF2B5EF4-FFF2-40B4-BE49-F238E27FC236}">
                  <a16:creationId xmlns="" xmlns:a16="http://schemas.microsoft.com/office/drawing/2014/main" id="{04C090EB-69FC-432B-8874-DB430B89F8A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Freeform: Shape 875">
              <a:extLst>
                <a:ext uri="{FF2B5EF4-FFF2-40B4-BE49-F238E27FC236}">
                  <a16:creationId xmlns="" xmlns:a16="http://schemas.microsoft.com/office/drawing/2014/main" id="{CEB930AE-CE61-4CAE-84B6-DB7454EA04F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7" name="Freeform: Shape 876">
              <a:extLst>
                <a:ext uri="{FF2B5EF4-FFF2-40B4-BE49-F238E27FC236}">
                  <a16:creationId xmlns="" xmlns:a16="http://schemas.microsoft.com/office/drawing/2014/main" id="{025FC638-4347-459F-B1A4-4C18297ACFC7}"/>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Freeform: Shape 877">
              <a:extLst>
                <a:ext uri="{FF2B5EF4-FFF2-40B4-BE49-F238E27FC236}">
                  <a16:creationId xmlns="" xmlns:a16="http://schemas.microsoft.com/office/drawing/2014/main" id="{F4B29F71-FBFB-4171-8D00-A7306F26C2BE}"/>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9" name="Freeform: Shape 878">
              <a:extLst>
                <a:ext uri="{FF2B5EF4-FFF2-40B4-BE49-F238E27FC236}">
                  <a16:creationId xmlns="" xmlns:a16="http://schemas.microsoft.com/office/drawing/2014/main" id="{CE8A9AB1-E057-43C1-960F-FC7605912F76}"/>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Freeform: Shape 879">
              <a:extLst>
                <a:ext uri="{FF2B5EF4-FFF2-40B4-BE49-F238E27FC236}">
                  <a16:creationId xmlns="" xmlns:a16="http://schemas.microsoft.com/office/drawing/2014/main" id="{A032D3A6-B784-42E5-934A-1B713D487820}"/>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Freeform: Shape 880">
              <a:extLst>
                <a:ext uri="{FF2B5EF4-FFF2-40B4-BE49-F238E27FC236}">
                  <a16:creationId xmlns="" xmlns:a16="http://schemas.microsoft.com/office/drawing/2014/main" id="{F89A051D-7DF8-4DE9-8A1A-7C33A9F8C4C3}"/>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Freeform: Shape 881">
              <a:extLst>
                <a:ext uri="{FF2B5EF4-FFF2-40B4-BE49-F238E27FC236}">
                  <a16:creationId xmlns="" xmlns:a16="http://schemas.microsoft.com/office/drawing/2014/main" id="{0CE78298-48A8-46C0-86BB-BB1E0CF49524}"/>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Freeform: Shape 882">
              <a:extLst>
                <a:ext uri="{FF2B5EF4-FFF2-40B4-BE49-F238E27FC236}">
                  <a16:creationId xmlns="" xmlns:a16="http://schemas.microsoft.com/office/drawing/2014/main" id="{ED016EB9-AA7F-4B8E-9A1B-8AEEFE67C94F}"/>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Freeform: Shape 883">
              <a:extLst>
                <a:ext uri="{FF2B5EF4-FFF2-40B4-BE49-F238E27FC236}">
                  <a16:creationId xmlns="" xmlns:a16="http://schemas.microsoft.com/office/drawing/2014/main" id="{B223CD5E-C665-433D-A082-232874C0CA17}"/>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5" name="Freeform: Shape 884">
              <a:extLst>
                <a:ext uri="{FF2B5EF4-FFF2-40B4-BE49-F238E27FC236}">
                  <a16:creationId xmlns="" xmlns:a16="http://schemas.microsoft.com/office/drawing/2014/main" id="{7795D634-9D7B-4344-A0A2-30254B5E7603}"/>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Freeform: Shape 885">
              <a:extLst>
                <a:ext uri="{FF2B5EF4-FFF2-40B4-BE49-F238E27FC236}">
                  <a16:creationId xmlns="" xmlns:a16="http://schemas.microsoft.com/office/drawing/2014/main" id="{FF93B240-5A1F-4BF9-8E6E-935B87F44DAA}"/>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Freeform: Shape 886">
              <a:extLst>
                <a:ext uri="{FF2B5EF4-FFF2-40B4-BE49-F238E27FC236}">
                  <a16:creationId xmlns="" xmlns:a16="http://schemas.microsoft.com/office/drawing/2014/main" id="{139BC833-7A97-4E19-87B4-9A1161D9F8B6}"/>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Freeform: Shape 887">
              <a:extLst>
                <a:ext uri="{FF2B5EF4-FFF2-40B4-BE49-F238E27FC236}">
                  <a16:creationId xmlns="" xmlns:a16="http://schemas.microsoft.com/office/drawing/2014/main" id="{58BBC7DF-42B1-4D57-9C61-387201F36CD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Freeform: Shape 888">
              <a:extLst>
                <a:ext uri="{FF2B5EF4-FFF2-40B4-BE49-F238E27FC236}">
                  <a16:creationId xmlns="" xmlns:a16="http://schemas.microsoft.com/office/drawing/2014/main" id="{FDDB6F22-C1D6-4DED-A6FE-9F8FAA439707}"/>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Freeform: Shape 889">
              <a:extLst>
                <a:ext uri="{FF2B5EF4-FFF2-40B4-BE49-F238E27FC236}">
                  <a16:creationId xmlns="" xmlns:a16="http://schemas.microsoft.com/office/drawing/2014/main" id="{C6154CE7-BBC5-4886-9939-765E07ABBE52}"/>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1" name="Freeform: Shape 890">
              <a:extLst>
                <a:ext uri="{FF2B5EF4-FFF2-40B4-BE49-F238E27FC236}">
                  <a16:creationId xmlns="" xmlns:a16="http://schemas.microsoft.com/office/drawing/2014/main" id="{931F1CC2-EECC-41A7-96CE-1EB45B2B9BDE}"/>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Freeform: Shape 891">
              <a:extLst>
                <a:ext uri="{FF2B5EF4-FFF2-40B4-BE49-F238E27FC236}">
                  <a16:creationId xmlns="" xmlns:a16="http://schemas.microsoft.com/office/drawing/2014/main" id="{49B0CEEB-8A19-449E-8B91-78B8586CB894}"/>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Freeform: Shape 892">
              <a:extLst>
                <a:ext uri="{FF2B5EF4-FFF2-40B4-BE49-F238E27FC236}">
                  <a16:creationId xmlns="" xmlns:a16="http://schemas.microsoft.com/office/drawing/2014/main" id="{D4992CE8-49CA-429A-A9F1-ED6D8B1C74EE}"/>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Freeform: Shape 893">
              <a:extLst>
                <a:ext uri="{FF2B5EF4-FFF2-40B4-BE49-F238E27FC236}">
                  <a16:creationId xmlns="" xmlns:a16="http://schemas.microsoft.com/office/drawing/2014/main" id="{138E0EAF-3AA1-4FFE-AB6C-826BB60D36F7}"/>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5" name="Graphic 2">
            <a:extLst>
              <a:ext uri="{FF2B5EF4-FFF2-40B4-BE49-F238E27FC236}">
                <a16:creationId xmlns="" xmlns:a16="http://schemas.microsoft.com/office/drawing/2014/main" id="{457D576F-FDEB-45E0-BB5A-F7A1C6861900}"/>
              </a:ext>
            </a:extLst>
          </p:cNvPr>
          <p:cNvGrpSpPr/>
          <p:nvPr/>
        </p:nvGrpSpPr>
        <p:grpSpPr>
          <a:xfrm>
            <a:off x="2282409" y="3707475"/>
            <a:ext cx="1621650" cy="669305"/>
            <a:chOff x="2664964" y="3578166"/>
            <a:chExt cx="1621650" cy="669305"/>
          </a:xfrm>
        </p:grpSpPr>
        <p:sp>
          <p:nvSpPr>
            <p:cNvPr id="896" name="Freeform: Shape 895">
              <a:extLst>
                <a:ext uri="{FF2B5EF4-FFF2-40B4-BE49-F238E27FC236}">
                  <a16:creationId xmlns="" xmlns:a16="http://schemas.microsoft.com/office/drawing/2014/main" id="{96878D82-E33D-48D5-8D7D-4A5CD59816C9}"/>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Freeform: Shape 896">
              <a:extLst>
                <a:ext uri="{FF2B5EF4-FFF2-40B4-BE49-F238E27FC236}">
                  <a16:creationId xmlns="" xmlns:a16="http://schemas.microsoft.com/office/drawing/2014/main" id="{B932A112-C942-4024-98E6-F1BF062C3034}"/>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Freeform: Shape 897">
              <a:extLst>
                <a:ext uri="{FF2B5EF4-FFF2-40B4-BE49-F238E27FC236}">
                  <a16:creationId xmlns="" xmlns:a16="http://schemas.microsoft.com/office/drawing/2014/main" id="{DDAD92C0-90FC-4466-93F0-F1E22E18479E}"/>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Freeform: Shape 898">
              <a:extLst>
                <a:ext uri="{FF2B5EF4-FFF2-40B4-BE49-F238E27FC236}">
                  <a16:creationId xmlns="" xmlns:a16="http://schemas.microsoft.com/office/drawing/2014/main" id="{37CC7C89-CFA1-4738-ABF2-5941EB9149B4}"/>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0" name="Graphic 2">
            <a:extLst>
              <a:ext uri="{FF2B5EF4-FFF2-40B4-BE49-F238E27FC236}">
                <a16:creationId xmlns="" xmlns:a16="http://schemas.microsoft.com/office/drawing/2014/main" id="{57C7ED47-9CC9-4940-BA90-B3FA3A1CC9FF}"/>
              </a:ext>
            </a:extLst>
          </p:cNvPr>
          <p:cNvGrpSpPr/>
          <p:nvPr/>
        </p:nvGrpSpPr>
        <p:grpSpPr>
          <a:xfrm>
            <a:off x="379060" y="3733785"/>
            <a:ext cx="956366" cy="635455"/>
            <a:chOff x="761615" y="3604476"/>
            <a:chExt cx="956366" cy="635455"/>
          </a:xfrm>
        </p:grpSpPr>
        <p:sp>
          <p:nvSpPr>
            <p:cNvPr id="901" name="Freeform: Shape 900">
              <a:extLst>
                <a:ext uri="{FF2B5EF4-FFF2-40B4-BE49-F238E27FC236}">
                  <a16:creationId xmlns="" xmlns:a16="http://schemas.microsoft.com/office/drawing/2014/main" id="{0FCB8401-F7AE-447A-B581-F5133433BC79}"/>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Freeform: Shape 901">
              <a:extLst>
                <a:ext uri="{FF2B5EF4-FFF2-40B4-BE49-F238E27FC236}">
                  <a16:creationId xmlns="" xmlns:a16="http://schemas.microsoft.com/office/drawing/2014/main" id="{4C47CA18-61D7-44AC-B118-C003B22CE85B}"/>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3" name="Freeform: Shape 902">
              <a:extLst>
                <a:ext uri="{FF2B5EF4-FFF2-40B4-BE49-F238E27FC236}">
                  <a16:creationId xmlns="" xmlns:a16="http://schemas.microsoft.com/office/drawing/2014/main" id="{5BF13770-56E3-43B1-B349-8CC7349D65D5}"/>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Freeform: Shape 903">
              <a:extLst>
                <a:ext uri="{FF2B5EF4-FFF2-40B4-BE49-F238E27FC236}">
                  <a16:creationId xmlns="" xmlns:a16="http://schemas.microsoft.com/office/drawing/2014/main" id="{B4624D97-CAEB-4A0D-A0C3-E716C396124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Freeform: Shape 904">
              <a:extLst>
                <a:ext uri="{FF2B5EF4-FFF2-40B4-BE49-F238E27FC236}">
                  <a16:creationId xmlns="" xmlns:a16="http://schemas.microsoft.com/office/drawing/2014/main" id="{931C09DB-8F07-4A58-9309-233A3D1C98E6}"/>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Freeform: Shape 905">
              <a:extLst>
                <a:ext uri="{FF2B5EF4-FFF2-40B4-BE49-F238E27FC236}">
                  <a16:creationId xmlns="" xmlns:a16="http://schemas.microsoft.com/office/drawing/2014/main" id="{4E52F918-766D-4F11-882D-E46B13B230A9}"/>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Freeform: Shape 906">
              <a:extLst>
                <a:ext uri="{FF2B5EF4-FFF2-40B4-BE49-F238E27FC236}">
                  <a16:creationId xmlns="" xmlns:a16="http://schemas.microsoft.com/office/drawing/2014/main" id="{F6564BA3-1DB3-4EF0-9FFE-0856E1362E2D}"/>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Freeform: Shape 907">
              <a:extLst>
                <a:ext uri="{FF2B5EF4-FFF2-40B4-BE49-F238E27FC236}">
                  <a16:creationId xmlns="" xmlns:a16="http://schemas.microsoft.com/office/drawing/2014/main" id="{09F0DB92-97BD-4400-A9B3-69A35AE7B2A5}"/>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Freeform: Shape 908">
              <a:extLst>
                <a:ext uri="{FF2B5EF4-FFF2-40B4-BE49-F238E27FC236}">
                  <a16:creationId xmlns="" xmlns:a16="http://schemas.microsoft.com/office/drawing/2014/main" id="{68D104DC-C00C-49EA-80CB-579705F4487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Freeform: Shape 909">
              <a:extLst>
                <a:ext uri="{FF2B5EF4-FFF2-40B4-BE49-F238E27FC236}">
                  <a16:creationId xmlns="" xmlns:a16="http://schemas.microsoft.com/office/drawing/2014/main" id="{319F8DDE-04CB-4906-81FD-42B67D109B04}"/>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Freeform: Shape 910">
              <a:extLst>
                <a:ext uri="{FF2B5EF4-FFF2-40B4-BE49-F238E27FC236}">
                  <a16:creationId xmlns="" xmlns:a16="http://schemas.microsoft.com/office/drawing/2014/main" id="{63275C24-87B6-45E3-B6DD-7E8DD52586D4}"/>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Freeform: Shape 911">
              <a:extLst>
                <a:ext uri="{FF2B5EF4-FFF2-40B4-BE49-F238E27FC236}">
                  <a16:creationId xmlns="" xmlns:a16="http://schemas.microsoft.com/office/drawing/2014/main" id="{998413FC-D91B-4528-BF66-4563870F07FA}"/>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Freeform: Shape 912">
              <a:extLst>
                <a:ext uri="{FF2B5EF4-FFF2-40B4-BE49-F238E27FC236}">
                  <a16:creationId xmlns="" xmlns:a16="http://schemas.microsoft.com/office/drawing/2014/main" id="{C06965B3-FA08-423C-8027-8E7AF8058058}"/>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Freeform: Shape 913">
              <a:extLst>
                <a:ext uri="{FF2B5EF4-FFF2-40B4-BE49-F238E27FC236}">
                  <a16:creationId xmlns="" xmlns:a16="http://schemas.microsoft.com/office/drawing/2014/main" id="{AD21E204-A0DA-4F48-B6C7-8578E8F2B83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Freeform: Shape 914">
              <a:extLst>
                <a:ext uri="{FF2B5EF4-FFF2-40B4-BE49-F238E27FC236}">
                  <a16:creationId xmlns="" xmlns:a16="http://schemas.microsoft.com/office/drawing/2014/main" id="{633212F4-78EA-461D-ADA0-D5421C3A2C47}"/>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Freeform: Shape 915">
              <a:extLst>
                <a:ext uri="{FF2B5EF4-FFF2-40B4-BE49-F238E27FC236}">
                  <a16:creationId xmlns="" xmlns:a16="http://schemas.microsoft.com/office/drawing/2014/main" id="{A6F975A3-5AE7-4DA5-9AB5-6B189924B3AE}"/>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Freeform: Shape 916">
              <a:extLst>
                <a:ext uri="{FF2B5EF4-FFF2-40B4-BE49-F238E27FC236}">
                  <a16:creationId xmlns="" xmlns:a16="http://schemas.microsoft.com/office/drawing/2014/main" id="{FFEF3AD9-A009-48ED-88BD-61422E12B19F}"/>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Freeform: Shape 917">
              <a:extLst>
                <a:ext uri="{FF2B5EF4-FFF2-40B4-BE49-F238E27FC236}">
                  <a16:creationId xmlns="" xmlns:a16="http://schemas.microsoft.com/office/drawing/2014/main" id="{008249EF-9E7B-42F4-A064-6D52E0C75375}"/>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Freeform: Shape 918">
              <a:extLst>
                <a:ext uri="{FF2B5EF4-FFF2-40B4-BE49-F238E27FC236}">
                  <a16:creationId xmlns="" xmlns:a16="http://schemas.microsoft.com/office/drawing/2014/main" id="{4277E338-7564-4080-8338-9FF062B9CA94}"/>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Freeform: Shape 919">
              <a:extLst>
                <a:ext uri="{FF2B5EF4-FFF2-40B4-BE49-F238E27FC236}">
                  <a16:creationId xmlns="" xmlns:a16="http://schemas.microsoft.com/office/drawing/2014/main" id="{4FA1EB5C-FAA0-4759-A4B4-D2440E76A453}"/>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Freeform: Shape 920">
              <a:extLst>
                <a:ext uri="{FF2B5EF4-FFF2-40B4-BE49-F238E27FC236}">
                  <a16:creationId xmlns="" xmlns:a16="http://schemas.microsoft.com/office/drawing/2014/main" id="{25260CB8-9FF4-4555-BDB2-838C5AFABE4D}"/>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Freeform: Shape 921">
              <a:extLst>
                <a:ext uri="{FF2B5EF4-FFF2-40B4-BE49-F238E27FC236}">
                  <a16:creationId xmlns="" xmlns:a16="http://schemas.microsoft.com/office/drawing/2014/main" id="{CE1C45E1-2A41-454A-8F81-8E3570EBD44C}"/>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Freeform: Shape 922">
              <a:extLst>
                <a:ext uri="{FF2B5EF4-FFF2-40B4-BE49-F238E27FC236}">
                  <a16:creationId xmlns="" xmlns:a16="http://schemas.microsoft.com/office/drawing/2014/main" id="{BF8EFEFC-3B95-4C98-A4BF-A758DB17603C}"/>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Freeform: Shape 923">
              <a:extLst>
                <a:ext uri="{FF2B5EF4-FFF2-40B4-BE49-F238E27FC236}">
                  <a16:creationId xmlns="" xmlns:a16="http://schemas.microsoft.com/office/drawing/2014/main" id="{B28F1DEE-5854-473B-B842-5422E959A738}"/>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Freeform: Shape 924">
              <a:extLst>
                <a:ext uri="{FF2B5EF4-FFF2-40B4-BE49-F238E27FC236}">
                  <a16:creationId xmlns="" xmlns:a16="http://schemas.microsoft.com/office/drawing/2014/main" id="{125F206E-72CC-408C-9E86-32F08DD9B9F5}"/>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Freeform: Shape 925">
              <a:extLst>
                <a:ext uri="{FF2B5EF4-FFF2-40B4-BE49-F238E27FC236}">
                  <a16:creationId xmlns="" xmlns:a16="http://schemas.microsoft.com/office/drawing/2014/main" id="{BE982ACC-63FF-48DD-8F96-03D24538A14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Freeform: Shape 926">
              <a:extLst>
                <a:ext uri="{FF2B5EF4-FFF2-40B4-BE49-F238E27FC236}">
                  <a16:creationId xmlns="" xmlns:a16="http://schemas.microsoft.com/office/drawing/2014/main" id="{3C50D204-179B-45D1-9EF6-8CDDB695DB43}"/>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Freeform: Shape 927">
              <a:extLst>
                <a:ext uri="{FF2B5EF4-FFF2-40B4-BE49-F238E27FC236}">
                  <a16:creationId xmlns="" xmlns:a16="http://schemas.microsoft.com/office/drawing/2014/main" id="{7E0EC088-AF3E-44EF-8E08-E41132BE21F0}"/>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Freeform: Shape 928">
              <a:extLst>
                <a:ext uri="{FF2B5EF4-FFF2-40B4-BE49-F238E27FC236}">
                  <a16:creationId xmlns="" xmlns:a16="http://schemas.microsoft.com/office/drawing/2014/main" id="{3D4C765E-F93C-4031-85C1-927D40E55FC9}"/>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Freeform: Shape 929">
              <a:extLst>
                <a:ext uri="{FF2B5EF4-FFF2-40B4-BE49-F238E27FC236}">
                  <a16:creationId xmlns="" xmlns:a16="http://schemas.microsoft.com/office/drawing/2014/main" id="{AD79D527-249A-4B65-AC29-1C88E77DD8F2}"/>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Freeform: Shape 930">
              <a:extLst>
                <a:ext uri="{FF2B5EF4-FFF2-40B4-BE49-F238E27FC236}">
                  <a16:creationId xmlns="" xmlns:a16="http://schemas.microsoft.com/office/drawing/2014/main" id="{998BF1AE-1277-45ED-A889-AC5F98272CCD}"/>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Freeform: Shape 931">
              <a:extLst>
                <a:ext uri="{FF2B5EF4-FFF2-40B4-BE49-F238E27FC236}">
                  <a16:creationId xmlns="" xmlns:a16="http://schemas.microsoft.com/office/drawing/2014/main" id="{AB5A4417-BBCD-4323-9945-86B88F2F7B5D}"/>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Freeform: Shape 932">
              <a:extLst>
                <a:ext uri="{FF2B5EF4-FFF2-40B4-BE49-F238E27FC236}">
                  <a16:creationId xmlns="" xmlns:a16="http://schemas.microsoft.com/office/drawing/2014/main" id="{E23A7DDE-20B5-4B38-81FB-35FDA1E84333}"/>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Freeform: Shape 933">
              <a:extLst>
                <a:ext uri="{FF2B5EF4-FFF2-40B4-BE49-F238E27FC236}">
                  <a16:creationId xmlns="" xmlns:a16="http://schemas.microsoft.com/office/drawing/2014/main" id="{12F6EAD2-5BB8-46C3-BF4A-87DA84269CD8}"/>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Freeform: Shape 934">
              <a:extLst>
                <a:ext uri="{FF2B5EF4-FFF2-40B4-BE49-F238E27FC236}">
                  <a16:creationId xmlns="" xmlns:a16="http://schemas.microsoft.com/office/drawing/2014/main" id="{F0BE0294-1870-4ECF-A85B-114BCA950D11}"/>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Freeform: Shape 935">
              <a:extLst>
                <a:ext uri="{FF2B5EF4-FFF2-40B4-BE49-F238E27FC236}">
                  <a16:creationId xmlns="" xmlns:a16="http://schemas.microsoft.com/office/drawing/2014/main" id="{211DC39D-0085-4153-ACEB-70F9BE5CA730}"/>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Freeform: Shape 936">
              <a:extLst>
                <a:ext uri="{FF2B5EF4-FFF2-40B4-BE49-F238E27FC236}">
                  <a16:creationId xmlns="" xmlns:a16="http://schemas.microsoft.com/office/drawing/2014/main" id="{B5FE56B9-7B5E-48CD-B743-93850C047D4C}"/>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Freeform: Shape 937">
              <a:extLst>
                <a:ext uri="{FF2B5EF4-FFF2-40B4-BE49-F238E27FC236}">
                  <a16:creationId xmlns="" xmlns:a16="http://schemas.microsoft.com/office/drawing/2014/main" id="{17EFEB57-AE6B-4DA5-BC83-EF86E192E5FC}"/>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Freeform: Shape 938">
              <a:extLst>
                <a:ext uri="{FF2B5EF4-FFF2-40B4-BE49-F238E27FC236}">
                  <a16:creationId xmlns="" xmlns:a16="http://schemas.microsoft.com/office/drawing/2014/main" id="{512773FF-ED20-4E04-9767-05835AB93930}"/>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0" name="Freeform: Shape 939">
              <a:extLst>
                <a:ext uri="{FF2B5EF4-FFF2-40B4-BE49-F238E27FC236}">
                  <a16:creationId xmlns="" xmlns:a16="http://schemas.microsoft.com/office/drawing/2014/main" id="{810D61EC-B636-4859-BFA3-64433A31B961}"/>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FC727"/>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1" name="Freeform: Shape 940">
              <a:extLst>
                <a:ext uri="{FF2B5EF4-FFF2-40B4-BE49-F238E27FC236}">
                  <a16:creationId xmlns="" xmlns:a16="http://schemas.microsoft.com/office/drawing/2014/main" id="{45012CA9-F662-40F6-9C9D-E54D501818AE}"/>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Freeform: Shape 941">
              <a:extLst>
                <a:ext uri="{FF2B5EF4-FFF2-40B4-BE49-F238E27FC236}">
                  <a16:creationId xmlns="" xmlns:a16="http://schemas.microsoft.com/office/drawing/2014/main" id="{D5A21C40-3E03-4FF6-BDAB-EDA7BBF83670}"/>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Freeform: Shape 942">
              <a:extLst>
                <a:ext uri="{FF2B5EF4-FFF2-40B4-BE49-F238E27FC236}">
                  <a16:creationId xmlns="" xmlns:a16="http://schemas.microsoft.com/office/drawing/2014/main" id="{B49F7014-3C09-427F-A529-D1A20875F040}"/>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Freeform: Shape 943">
              <a:extLst>
                <a:ext uri="{FF2B5EF4-FFF2-40B4-BE49-F238E27FC236}">
                  <a16:creationId xmlns="" xmlns:a16="http://schemas.microsoft.com/office/drawing/2014/main" id="{458D3106-C5D9-498B-B99D-010F9140602B}"/>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Freeform: Shape 944">
              <a:extLst>
                <a:ext uri="{FF2B5EF4-FFF2-40B4-BE49-F238E27FC236}">
                  <a16:creationId xmlns="" xmlns:a16="http://schemas.microsoft.com/office/drawing/2014/main" id="{C5253435-19DC-4535-AF8E-4E6136065FE1}"/>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Freeform: Shape 945">
              <a:extLst>
                <a:ext uri="{FF2B5EF4-FFF2-40B4-BE49-F238E27FC236}">
                  <a16:creationId xmlns="" xmlns:a16="http://schemas.microsoft.com/office/drawing/2014/main" id="{F2090328-C2D8-4925-A0CB-950C9345D6B2}"/>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8" name="Freeform: Shape 137">
            <a:extLst>
              <a:ext uri="{FF2B5EF4-FFF2-40B4-BE49-F238E27FC236}">
                <a16:creationId xmlns="" xmlns:a16="http://schemas.microsoft.com/office/drawing/2014/main" id="{43D1118F-FDD2-41A5-A2F2-E3BE4DE4DDF6}"/>
              </a:ext>
            </a:extLst>
          </p:cNvPr>
          <p:cNvSpPr/>
          <p:nvPr/>
        </p:nvSpPr>
        <p:spPr>
          <a:xfrm>
            <a:off x="346215" y="4297349"/>
            <a:ext cx="3497013" cy="8295"/>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78611465"/>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8" fill="hold" nodeType="withEffect" p14:presetBounceEnd="38000">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14:bounceEnd="38000">
                                          <p:cBhvr additive="base">
                                            <p:cTn id="13" dur="1000" fill="hold"/>
                                            <p:tgtEl>
                                              <p:spTgt spid="4"/>
                                            </p:tgtEl>
                                            <p:attrNameLst>
                                              <p:attrName>ppt_x</p:attrName>
                                            </p:attrNameLst>
                                          </p:cBhvr>
                                          <p:tavLst>
                                            <p:tav tm="0">
                                              <p:val>
                                                <p:strVal val="0-#ppt_w/2"/>
                                              </p:val>
                                            </p:tav>
                                            <p:tav tm="100000">
                                              <p:val>
                                                <p:strVal val="#ppt_x"/>
                                              </p:val>
                                            </p:tav>
                                          </p:tavLst>
                                        </p:anim>
                                        <p:anim calcmode="lin" valueType="num" p14:bounceEnd="38000">
                                          <p:cBhvr additive="base">
                                            <p:cTn id="14" dur="10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14:presetBounceEnd="38000">
                                      <p:stCondLst>
                                        <p:cond delay="0"/>
                                      </p:stCondLst>
                                      <p:childTnLst>
                                        <p:set>
                                          <p:cBhvr>
                                            <p:cTn id="16" dur="1" fill="hold">
                                              <p:stCondLst>
                                                <p:cond delay="0"/>
                                              </p:stCondLst>
                                            </p:cTn>
                                            <p:tgtEl>
                                              <p:spTgt spid="139"/>
                                            </p:tgtEl>
                                            <p:attrNameLst>
                                              <p:attrName>style.visibility</p:attrName>
                                            </p:attrNameLst>
                                          </p:cBhvr>
                                          <p:to>
                                            <p:strVal val="visible"/>
                                          </p:to>
                                        </p:set>
                                        <p:anim calcmode="lin" valueType="num" p14:bounceEnd="38000">
                                          <p:cBhvr additive="base">
                                            <p:cTn id="17" dur="1000" fill="hold"/>
                                            <p:tgtEl>
                                              <p:spTgt spid="139"/>
                                            </p:tgtEl>
                                            <p:attrNameLst>
                                              <p:attrName>ppt_x</p:attrName>
                                            </p:attrNameLst>
                                          </p:cBhvr>
                                          <p:tavLst>
                                            <p:tav tm="0">
                                              <p:val>
                                                <p:strVal val="0-#ppt_w/2"/>
                                              </p:val>
                                            </p:tav>
                                            <p:tav tm="100000">
                                              <p:val>
                                                <p:strVal val="#ppt_x"/>
                                              </p:val>
                                            </p:tav>
                                          </p:tavLst>
                                        </p:anim>
                                        <p:anim calcmode="lin" valueType="num" p14:bounceEnd="38000">
                                          <p:cBhvr additive="base">
                                            <p:cTn id="18" dur="1000" fill="hold"/>
                                            <p:tgtEl>
                                              <p:spTgt spid="13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14:presetBounceEnd="38000">
                                      <p:stCondLst>
                                        <p:cond delay="0"/>
                                      </p:stCondLst>
                                      <p:childTnLst>
                                        <p:set>
                                          <p:cBhvr>
                                            <p:cTn id="20" dur="1" fill="hold">
                                              <p:stCondLst>
                                                <p:cond delay="0"/>
                                              </p:stCondLst>
                                            </p:cTn>
                                            <p:tgtEl>
                                              <p:spTgt spid="843"/>
                                            </p:tgtEl>
                                            <p:attrNameLst>
                                              <p:attrName>style.visibility</p:attrName>
                                            </p:attrNameLst>
                                          </p:cBhvr>
                                          <p:to>
                                            <p:strVal val="visible"/>
                                          </p:to>
                                        </p:set>
                                        <p:anim calcmode="lin" valueType="num" p14:bounceEnd="38000">
                                          <p:cBhvr additive="base">
                                            <p:cTn id="21" dur="1000" fill="hold"/>
                                            <p:tgtEl>
                                              <p:spTgt spid="843"/>
                                            </p:tgtEl>
                                            <p:attrNameLst>
                                              <p:attrName>ppt_x</p:attrName>
                                            </p:attrNameLst>
                                          </p:cBhvr>
                                          <p:tavLst>
                                            <p:tav tm="0">
                                              <p:val>
                                                <p:strVal val="0-#ppt_w/2"/>
                                              </p:val>
                                            </p:tav>
                                            <p:tav tm="100000">
                                              <p:val>
                                                <p:strVal val="#ppt_x"/>
                                              </p:val>
                                            </p:tav>
                                          </p:tavLst>
                                        </p:anim>
                                        <p:anim calcmode="lin" valueType="num" p14:bounceEnd="38000">
                                          <p:cBhvr additive="base">
                                            <p:cTn id="22" dur="1000" fill="hold"/>
                                            <p:tgtEl>
                                              <p:spTgt spid="84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14:presetBounceEnd="38000">
                                      <p:stCondLst>
                                        <p:cond delay="0"/>
                                      </p:stCondLst>
                                      <p:childTnLst>
                                        <p:set>
                                          <p:cBhvr>
                                            <p:cTn id="24" dur="1" fill="hold">
                                              <p:stCondLst>
                                                <p:cond delay="0"/>
                                              </p:stCondLst>
                                            </p:cTn>
                                            <p:tgtEl>
                                              <p:spTgt spid="895"/>
                                            </p:tgtEl>
                                            <p:attrNameLst>
                                              <p:attrName>style.visibility</p:attrName>
                                            </p:attrNameLst>
                                          </p:cBhvr>
                                          <p:to>
                                            <p:strVal val="visible"/>
                                          </p:to>
                                        </p:set>
                                        <p:anim calcmode="lin" valueType="num" p14:bounceEnd="38000">
                                          <p:cBhvr additive="base">
                                            <p:cTn id="25" dur="1000" fill="hold"/>
                                            <p:tgtEl>
                                              <p:spTgt spid="895"/>
                                            </p:tgtEl>
                                            <p:attrNameLst>
                                              <p:attrName>ppt_x</p:attrName>
                                            </p:attrNameLst>
                                          </p:cBhvr>
                                          <p:tavLst>
                                            <p:tav tm="0">
                                              <p:val>
                                                <p:strVal val="0-#ppt_w/2"/>
                                              </p:val>
                                            </p:tav>
                                            <p:tav tm="100000">
                                              <p:val>
                                                <p:strVal val="#ppt_x"/>
                                              </p:val>
                                            </p:tav>
                                          </p:tavLst>
                                        </p:anim>
                                        <p:anim calcmode="lin" valueType="num" p14:bounceEnd="38000">
                                          <p:cBhvr additive="base">
                                            <p:cTn id="26" dur="1000" fill="hold"/>
                                            <p:tgtEl>
                                              <p:spTgt spid="895"/>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14:presetBounceEnd="38000">
                                      <p:stCondLst>
                                        <p:cond delay="0"/>
                                      </p:stCondLst>
                                      <p:childTnLst>
                                        <p:set>
                                          <p:cBhvr>
                                            <p:cTn id="28" dur="1" fill="hold">
                                              <p:stCondLst>
                                                <p:cond delay="0"/>
                                              </p:stCondLst>
                                            </p:cTn>
                                            <p:tgtEl>
                                              <p:spTgt spid="900"/>
                                            </p:tgtEl>
                                            <p:attrNameLst>
                                              <p:attrName>style.visibility</p:attrName>
                                            </p:attrNameLst>
                                          </p:cBhvr>
                                          <p:to>
                                            <p:strVal val="visible"/>
                                          </p:to>
                                        </p:set>
                                        <p:anim calcmode="lin" valueType="num" p14:bounceEnd="38000">
                                          <p:cBhvr additive="base">
                                            <p:cTn id="29" dur="1000" fill="hold"/>
                                            <p:tgtEl>
                                              <p:spTgt spid="900"/>
                                            </p:tgtEl>
                                            <p:attrNameLst>
                                              <p:attrName>ppt_x</p:attrName>
                                            </p:attrNameLst>
                                          </p:cBhvr>
                                          <p:tavLst>
                                            <p:tav tm="0">
                                              <p:val>
                                                <p:strVal val="0-#ppt_w/2"/>
                                              </p:val>
                                            </p:tav>
                                            <p:tav tm="100000">
                                              <p:val>
                                                <p:strVal val="#ppt_x"/>
                                              </p:val>
                                            </p:tav>
                                          </p:tavLst>
                                        </p:anim>
                                        <p:anim calcmode="lin" valueType="num" p14:bounceEnd="38000">
                                          <p:cBhvr additive="base">
                                            <p:cTn id="30" dur="1000" fill="hold"/>
                                            <p:tgtEl>
                                              <p:spTgt spid="900"/>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38000">
                                      <p:stCondLst>
                                        <p:cond delay="0"/>
                                      </p:stCondLst>
                                      <p:childTnLst>
                                        <p:set>
                                          <p:cBhvr>
                                            <p:cTn id="32" dur="1" fill="hold">
                                              <p:stCondLst>
                                                <p:cond delay="0"/>
                                              </p:stCondLst>
                                            </p:cTn>
                                            <p:tgtEl>
                                              <p:spTgt spid="138"/>
                                            </p:tgtEl>
                                            <p:attrNameLst>
                                              <p:attrName>style.visibility</p:attrName>
                                            </p:attrNameLst>
                                          </p:cBhvr>
                                          <p:to>
                                            <p:strVal val="visible"/>
                                          </p:to>
                                        </p:set>
                                        <p:anim calcmode="lin" valueType="num" p14:bounceEnd="38000">
                                          <p:cBhvr additive="base">
                                            <p:cTn id="33" dur="1000" fill="hold"/>
                                            <p:tgtEl>
                                              <p:spTgt spid="138"/>
                                            </p:tgtEl>
                                            <p:attrNameLst>
                                              <p:attrName>ppt_x</p:attrName>
                                            </p:attrNameLst>
                                          </p:cBhvr>
                                          <p:tavLst>
                                            <p:tav tm="0">
                                              <p:val>
                                                <p:strVal val="0-#ppt_w/2"/>
                                              </p:val>
                                            </p:tav>
                                            <p:tav tm="100000">
                                              <p:val>
                                                <p:strVal val="#ppt_x"/>
                                              </p:val>
                                            </p:tav>
                                          </p:tavLst>
                                        </p:anim>
                                        <p:anim calcmode="lin" valueType="num" p14:bounceEnd="38000">
                                          <p:cBhvr additive="base">
                                            <p:cTn id="34" dur="1000" fill="hold"/>
                                            <p:tgtEl>
                                              <p:spTgt spid="1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38"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8"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1000" fill="hold"/>
                                            <p:tgtEl>
                                              <p:spTgt spid="4"/>
                                            </p:tgtEl>
                                            <p:attrNameLst>
                                              <p:attrName>ppt_x</p:attrName>
                                            </p:attrNameLst>
                                          </p:cBhvr>
                                          <p:tavLst>
                                            <p:tav tm="0">
                                              <p:val>
                                                <p:strVal val="0-#ppt_w/2"/>
                                              </p:val>
                                            </p:tav>
                                            <p:tav tm="100000">
                                              <p:val>
                                                <p:strVal val="#ppt_x"/>
                                              </p:val>
                                            </p:tav>
                                          </p:tavLst>
                                        </p:anim>
                                        <p:anim calcmode="lin" valueType="num">
                                          <p:cBhvr additive="base">
                                            <p:cTn id="14" dur="10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39"/>
                                            </p:tgtEl>
                                            <p:attrNameLst>
                                              <p:attrName>style.visibility</p:attrName>
                                            </p:attrNameLst>
                                          </p:cBhvr>
                                          <p:to>
                                            <p:strVal val="visible"/>
                                          </p:to>
                                        </p:set>
                                        <p:anim calcmode="lin" valueType="num">
                                          <p:cBhvr additive="base">
                                            <p:cTn id="17" dur="1000" fill="hold"/>
                                            <p:tgtEl>
                                              <p:spTgt spid="139"/>
                                            </p:tgtEl>
                                            <p:attrNameLst>
                                              <p:attrName>ppt_x</p:attrName>
                                            </p:attrNameLst>
                                          </p:cBhvr>
                                          <p:tavLst>
                                            <p:tav tm="0">
                                              <p:val>
                                                <p:strVal val="0-#ppt_w/2"/>
                                              </p:val>
                                            </p:tav>
                                            <p:tav tm="100000">
                                              <p:val>
                                                <p:strVal val="#ppt_x"/>
                                              </p:val>
                                            </p:tav>
                                          </p:tavLst>
                                        </p:anim>
                                        <p:anim calcmode="lin" valueType="num">
                                          <p:cBhvr additive="base">
                                            <p:cTn id="18" dur="1000" fill="hold"/>
                                            <p:tgtEl>
                                              <p:spTgt spid="13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843"/>
                                            </p:tgtEl>
                                            <p:attrNameLst>
                                              <p:attrName>style.visibility</p:attrName>
                                            </p:attrNameLst>
                                          </p:cBhvr>
                                          <p:to>
                                            <p:strVal val="visible"/>
                                          </p:to>
                                        </p:set>
                                        <p:anim calcmode="lin" valueType="num">
                                          <p:cBhvr additive="base">
                                            <p:cTn id="21" dur="1000" fill="hold"/>
                                            <p:tgtEl>
                                              <p:spTgt spid="843"/>
                                            </p:tgtEl>
                                            <p:attrNameLst>
                                              <p:attrName>ppt_x</p:attrName>
                                            </p:attrNameLst>
                                          </p:cBhvr>
                                          <p:tavLst>
                                            <p:tav tm="0">
                                              <p:val>
                                                <p:strVal val="0-#ppt_w/2"/>
                                              </p:val>
                                            </p:tav>
                                            <p:tav tm="100000">
                                              <p:val>
                                                <p:strVal val="#ppt_x"/>
                                              </p:val>
                                            </p:tav>
                                          </p:tavLst>
                                        </p:anim>
                                        <p:anim calcmode="lin" valueType="num">
                                          <p:cBhvr additive="base">
                                            <p:cTn id="22" dur="1000" fill="hold"/>
                                            <p:tgtEl>
                                              <p:spTgt spid="84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895"/>
                                            </p:tgtEl>
                                            <p:attrNameLst>
                                              <p:attrName>style.visibility</p:attrName>
                                            </p:attrNameLst>
                                          </p:cBhvr>
                                          <p:to>
                                            <p:strVal val="visible"/>
                                          </p:to>
                                        </p:set>
                                        <p:anim calcmode="lin" valueType="num">
                                          <p:cBhvr additive="base">
                                            <p:cTn id="25" dur="1000" fill="hold"/>
                                            <p:tgtEl>
                                              <p:spTgt spid="895"/>
                                            </p:tgtEl>
                                            <p:attrNameLst>
                                              <p:attrName>ppt_x</p:attrName>
                                            </p:attrNameLst>
                                          </p:cBhvr>
                                          <p:tavLst>
                                            <p:tav tm="0">
                                              <p:val>
                                                <p:strVal val="0-#ppt_w/2"/>
                                              </p:val>
                                            </p:tav>
                                            <p:tav tm="100000">
                                              <p:val>
                                                <p:strVal val="#ppt_x"/>
                                              </p:val>
                                            </p:tav>
                                          </p:tavLst>
                                        </p:anim>
                                        <p:anim calcmode="lin" valueType="num">
                                          <p:cBhvr additive="base">
                                            <p:cTn id="26" dur="1000" fill="hold"/>
                                            <p:tgtEl>
                                              <p:spTgt spid="895"/>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900"/>
                                            </p:tgtEl>
                                            <p:attrNameLst>
                                              <p:attrName>style.visibility</p:attrName>
                                            </p:attrNameLst>
                                          </p:cBhvr>
                                          <p:to>
                                            <p:strVal val="visible"/>
                                          </p:to>
                                        </p:set>
                                        <p:anim calcmode="lin" valueType="num">
                                          <p:cBhvr additive="base">
                                            <p:cTn id="29" dur="1000" fill="hold"/>
                                            <p:tgtEl>
                                              <p:spTgt spid="900"/>
                                            </p:tgtEl>
                                            <p:attrNameLst>
                                              <p:attrName>ppt_x</p:attrName>
                                            </p:attrNameLst>
                                          </p:cBhvr>
                                          <p:tavLst>
                                            <p:tav tm="0">
                                              <p:val>
                                                <p:strVal val="0-#ppt_w/2"/>
                                              </p:val>
                                            </p:tav>
                                            <p:tav tm="100000">
                                              <p:val>
                                                <p:strVal val="#ppt_x"/>
                                              </p:val>
                                            </p:tav>
                                          </p:tavLst>
                                        </p:anim>
                                        <p:anim calcmode="lin" valueType="num">
                                          <p:cBhvr additive="base">
                                            <p:cTn id="30" dur="1000" fill="hold"/>
                                            <p:tgtEl>
                                              <p:spTgt spid="900"/>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38"/>
                                            </p:tgtEl>
                                            <p:attrNameLst>
                                              <p:attrName>style.visibility</p:attrName>
                                            </p:attrNameLst>
                                          </p:cBhvr>
                                          <p:to>
                                            <p:strVal val="visible"/>
                                          </p:to>
                                        </p:set>
                                        <p:anim calcmode="lin" valueType="num">
                                          <p:cBhvr additive="base">
                                            <p:cTn id="33" dur="1000" fill="hold"/>
                                            <p:tgtEl>
                                              <p:spTgt spid="138"/>
                                            </p:tgtEl>
                                            <p:attrNameLst>
                                              <p:attrName>ppt_x</p:attrName>
                                            </p:attrNameLst>
                                          </p:cBhvr>
                                          <p:tavLst>
                                            <p:tav tm="0">
                                              <p:val>
                                                <p:strVal val="0-#ppt_w/2"/>
                                              </p:val>
                                            </p:tav>
                                            <p:tav tm="100000">
                                              <p:val>
                                                <p:strVal val="#ppt_x"/>
                                              </p:val>
                                            </p:tav>
                                          </p:tavLst>
                                        </p:anim>
                                        <p:anim calcmode="lin" valueType="num">
                                          <p:cBhvr additive="base">
                                            <p:cTn id="34" dur="1000" fill="hold"/>
                                            <p:tgtEl>
                                              <p:spTgt spid="1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38" grpId="0" animBg="1"/>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aphic 15">
            <a:extLst>
              <a:ext uri="{FF2B5EF4-FFF2-40B4-BE49-F238E27FC236}">
                <a16:creationId xmlns="" xmlns:a16="http://schemas.microsoft.com/office/drawing/2014/main" id="{D79DE833-E866-48C7-AD43-F5521EA9E9A9}"/>
              </a:ext>
            </a:extLst>
          </p:cNvPr>
          <p:cNvGrpSpPr/>
          <p:nvPr/>
        </p:nvGrpSpPr>
        <p:grpSpPr>
          <a:xfrm rot="19906012">
            <a:off x="-22598" y="664164"/>
            <a:ext cx="4326729" cy="4109464"/>
            <a:chOff x="5636086" y="1293343"/>
            <a:chExt cx="4242837" cy="4029785"/>
          </a:xfrm>
        </p:grpSpPr>
        <p:sp>
          <p:nvSpPr>
            <p:cNvPr id="12" name="Freeform: Shape 11">
              <a:extLst>
                <a:ext uri="{FF2B5EF4-FFF2-40B4-BE49-F238E27FC236}">
                  <a16:creationId xmlns="" xmlns:a16="http://schemas.microsoft.com/office/drawing/2014/main" id="{91F4E191-0A01-4F99-89DD-6D418F136D4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3" name="Freeform: Shape 12">
              <a:extLst>
                <a:ext uri="{FF2B5EF4-FFF2-40B4-BE49-F238E27FC236}">
                  <a16:creationId xmlns="" xmlns:a16="http://schemas.microsoft.com/office/drawing/2014/main" id="{CECAC1AD-38BA-4B5B-8A88-314941A08BE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14" name="Text Box 99">
            <a:extLst>
              <a:ext uri="{FF2B5EF4-FFF2-40B4-BE49-F238E27FC236}">
                <a16:creationId xmlns="" xmlns:a16="http://schemas.microsoft.com/office/drawing/2014/main" id="{3C26B7F7-758F-46DB-A8F8-480AD0C6E311}"/>
              </a:ext>
            </a:extLst>
          </p:cNvPr>
          <p:cNvSpPr txBox="1"/>
          <p:nvPr/>
        </p:nvSpPr>
        <p:spPr>
          <a:xfrm>
            <a:off x="425303" y="2026108"/>
            <a:ext cx="3665532" cy="1815882"/>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solidFill>
                  <a:srgbClr val="223572"/>
                </a:solidFill>
                <a:effectLst/>
                <a:uLnTx/>
                <a:uFillTx/>
                <a:latin typeface="#9Slide07 IcielBaliho Script" pitchFamily="2" charset="-93"/>
                <a:cs typeface="Arial" panose="020B0604020202020204" pitchFamily="34" charset="0"/>
                <a:sym typeface="+mn-ea"/>
              </a:rPr>
              <a:t>Nêu</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lợi</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ích</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và</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tác</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hại</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của</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ứng</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dụng</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KHTN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đối</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với</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con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người</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và</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đời</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sống</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trong</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hình</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b="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sau</a:t>
            </a:r>
            <a:r>
              <a:rPr kumimoji="0" lang="en-US" sz="2800" b="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a:t>
            </a:r>
            <a:endParaRPr kumimoji="0" lang="en-US" sz="2800" b="0" i="0" u="none" strike="noStrike" kern="0" cap="none" spc="0" normalizeH="0" baseline="0" noProof="0" dirty="0">
              <a:ln>
                <a:noFill/>
              </a:ln>
              <a:solidFill>
                <a:srgbClr val="223572"/>
              </a:solidFill>
              <a:effectLst/>
              <a:uLnTx/>
              <a:uFillTx/>
              <a:latin typeface="#9Slide07 IcielBaliho Script" pitchFamily="2" charset="-93"/>
              <a:cs typeface="Arial"/>
              <a:sym typeface="Arial"/>
            </a:endParaRPr>
          </a:p>
        </p:txBody>
      </p:sp>
      <p:grpSp>
        <p:nvGrpSpPr>
          <p:cNvPr id="16" name="Graphic 15">
            <a:extLst>
              <a:ext uri="{FF2B5EF4-FFF2-40B4-BE49-F238E27FC236}">
                <a16:creationId xmlns="" xmlns:a16="http://schemas.microsoft.com/office/drawing/2014/main" id="{EDDC03B8-42F5-450F-AA5F-892EA2F8BEAA}"/>
              </a:ext>
            </a:extLst>
          </p:cNvPr>
          <p:cNvGrpSpPr/>
          <p:nvPr/>
        </p:nvGrpSpPr>
        <p:grpSpPr>
          <a:xfrm>
            <a:off x="5578632" y="1201691"/>
            <a:ext cx="3184459" cy="2957959"/>
            <a:chOff x="6438741" y="1948815"/>
            <a:chExt cx="3184459" cy="2957959"/>
          </a:xfrm>
          <a:solidFill>
            <a:srgbClr val="9C9C9C"/>
          </a:solidFill>
        </p:grpSpPr>
        <p:sp>
          <p:nvSpPr>
            <p:cNvPr id="65" name="Freeform: Shape 64">
              <a:extLst>
                <a:ext uri="{FF2B5EF4-FFF2-40B4-BE49-F238E27FC236}">
                  <a16:creationId xmlns="" xmlns:a16="http://schemas.microsoft.com/office/drawing/2014/main" id="{96D64A28-2E16-48D9-8D26-D8895444BD2C}"/>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 xmlns:a16="http://schemas.microsoft.com/office/drawing/2014/main" id="{27BD3C60-3D2A-4279-847B-6CDE94A9C073}"/>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 xmlns:a16="http://schemas.microsoft.com/office/drawing/2014/main" id="{7C3C2A0D-D3E0-434E-BCD2-9530D51C472C}"/>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 xmlns:a16="http://schemas.microsoft.com/office/drawing/2014/main" id="{4CDDD3B9-FE6A-477F-BBCB-3CC388FAA555}"/>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 xmlns:a16="http://schemas.microsoft.com/office/drawing/2014/main" id="{8A1CF343-D74D-4F64-B2A9-B831320B4F97}"/>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 xmlns:a16="http://schemas.microsoft.com/office/drawing/2014/main" id="{F2B892FF-EBE2-420D-9667-AB63FCE48615}"/>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17" name="Graphic 15">
            <a:extLst>
              <a:ext uri="{FF2B5EF4-FFF2-40B4-BE49-F238E27FC236}">
                <a16:creationId xmlns="" xmlns:a16="http://schemas.microsoft.com/office/drawing/2014/main" id="{48C130AF-C2EB-452A-920C-2805EE09CAA2}"/>
              </a:ext>
            </a:extLst>
          </p:cNvPr>
          <p:cNvGrpSpPr/>
          <p:nvPr/>
        </p:nvGrpSpPr>
        <p:grpSpPr>
          <a:xfrm>
            <a:off x="5104060" y="643687"/>
            <a:ext cx="3345465" cy="3246130"/>
            <a:chOff x="5964169" y="1390811"/>
            <a:chExt cx="3345465" cy="3246130"/>
          </a:xfrm>
        </p:grpSpPr>
        <p:sp>
          <p:nvSpPr>
            <p:cNvPr id="59" name="Freeform: Shape 58">
              <a:extLst>
                <a:ext uri="{FF2B5EF4-FFF2-40B4-BE49-F238E27FC236}">
                  <a16:creationId xmlns="" xmlns:a16="http://schemas.microsoft.com/office/drawing/2014/main" id="{2DA3CFD3-BFE6-48E3-8A2F-0A532A088DF6}"/>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 xmlns:a16="http://schemas.microsoft.com/office/drawing/2014/main" id="{C8924E95-417C-4826-AB86-CA59AA0E8DD4}"/>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 xmlns:a16="http://schemas.microsoft.com/office/drawing/2014/main" id="{1D440977-81FB-4E50-B211-5184423070E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 xmlns:a16="http://schemas.microsoft.com/office/drawing/2014/main" id="{67E8B3E1-007E-400E-B10F-364B62AB6F37}"/>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 xmlns:a16="http://schemas.microsoft.com/office/drawing/2014/main" id="{0B7D1719-A8DD-46BB-B7BE-FD530604C289}"/>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 xmlns:a16="http://schemas.microsoft.com/office/drawing/2014/main" id="{384B31C0-9ED1-46F1-9919-EFEBD9404E4C}"/>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18" name="Graphic 15">
            <a:extLst>
              <a:ext uri="{FF2B5EF4-FFF2-40B4-BE49-F238E27FC236}">
                <a16:creationId xmlns="" xmlns:a16="http://schemas.microsoft.com/office/drawing/2014/main" id="{955DFF6B-CBFD-4295-82F2-B4157629DA8D}"/>
              </a:ext>
            </a:extLst>
          </p:cNvPr>
          <p:cNvGrpSpPr/>
          <p:nvPr/>
        </p:nvGrpSpPr>
        <p:grpSpPr>
          <a:xfrm>
            <a:off x="6059989" y="1888224"/>
            <a:ext cx="1616487" cy="2793015"/>
            <a:chOff x="6920098" y="2635348"/>
            <a:chExt cx="1616487" cy="2793015"/>
          </a:xfrm>
        </p:grpSpPr>
        <p:sp>
          <p:nvSpPr>
            <p:cNvPr id="55" name="Freeform: Shape 54">
              <a:extLst>
                <a:ext uri="{FF2B5EF4-FFF2-40B4-BE49-F238E27FC236}">
                  <a16:creationId xmlns="" xmlns:a16="http://schemas.microsoft.com/office/drawing/2014/main" id="{05B0C998-94F1-4E00-9B4A-2E414F3670F1}"/>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 xmlns:a16="http://schemas.microsoft.com/office/drawing/2014/main" id="{65645992-5A24-444D-9289-47F0F3B9B7A2}"/>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 xmlns:a16="http://schemas.microsoft.com/office/drawing/2014/main" id="{8F9B026D-489F-4CA0-A60E-B2F0166B2E81}"/>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 xmlns:a16="http://schemas.microsoft.com/office/drawing/2014/main" id="{3A28FF97-3C57-4B40-B375-83239E868086}"/>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19" name="Graphic 15">
            <a:extLst>
              <a:ext uri="{FF2B5EF4-FFF2-40B4-BE49-F238E27FC236}">
                <a16:creationId xmlns="" xmlns:a16="http://schemas.microsoft.com/office/drawing/2014/main" id="{1FF6210A-BD2F-48DE-B328-B47F31AD7EE9}"/>
              </a:ext>
            </a:extLst>
          </p:cNvPr>
          <p:cNvGrpSpPr/>
          <p:nvPr/>
        </p:nvGrpSpPr>
        <p:grpSpPr>
          <a:xfrm>
            <a:off x="6281540" y="462260"/>
            <a:ext cx="1262461" cy="2420251"/>
            <a:chOff x="7141649" y="1209384"/>
            <a:chExt cx="1262461" cy="2420251"/>
          </a:xfrm>
        </p:grpSpPr>
        <p:sp>
          <p:nvSpPr>
            <p:cNvPr id="20" name="Freeform: Shape 19">
              <a:extLst>
                <a:ext uri="{FF2B5EF4-FFF2-40B4-BE49-F238E27FC236}">
                  <a16:creationId xmlns="" xmlns:a16="http://schemas.microsoft.com/office/drawing/2014/main" id="{315E6001-E5E4-469E-AC7F-38A3D40A5CDF}"/>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1" name="Freeform: Shape 20">
              <a:extLst>
                <a:ext uri="{FF2B5EF4-FFF2-40B4-BE49-F238E27FC236}">
                  <a16:creationId xmlns="" xmlns:a16="http://schemas.microsoft.com/office/drawing/2014/main" id="{546CF835-12EA-48DF-9AF0-BA31C6C60951}"/>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2" name="Freeform: Shape 21">
              <a:extLst>
                <a:ext uri="{FF2B5EF4-FFF2-40B4-BE49-F238E27FC236}">
                  <a16:creationId xmlns="" xmlns:a16="http://schemas.microsoft.com/office/drawing/2014/main" id="{C843ADCE-0259-41DF-99F4-A7E8B1300FB0}"/>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 xmlns:a16="http://schemas.microsoft.com/office/drawing/2014/main" id="{FCB95FE9-A5C6-4A72-BF38-8D2BEDCE8EFD}"/>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 xmlns:a16="http://schemas.microsoft.com/office/drawing/2014/main" id="{DDEEC901-320D-4EE9-A7F7-96B4E9583C6E}"/>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 xmlns:a16="http://schemas.microsoft.com/office/drawing/2014/main" id="{B0867C89-513A-4B0F-9369-6714F22D14EB}"/>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 xmlns:a16="http://schemas.microsoft.com/office/drawing/2014/main" id="{90DFF672-E40B-478E-8F95-B1BE36DBF442}"/>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 xmlns:a16="http://schemas.microsoft.com/office/drawing/2014/main" id="{EBD9BA25-829D-4B47-AF4F-90B44F934FB5}"/>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8" name="Freeform: Shape 27">
              <a:extLst>
                <a:ext uri="{FF2B5EF4-FFF2-40B4-BE49-F238E27FC236}">
                  <a16:creationId xmlns="" xmlns:a16="http://schemas.microsoft.com/office/drawing/2014/main" id="{946B47BA-AD00-44E2-A21A-75576696C913}"/>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9" name="Freeform: Shape 28">
              <a:extLst>
                <a:ext uri="{FF2B5EF4-FFF2-40B4-BE49-F238E27FC236}">
                  <a16:creationId xmlns="" xmlns:a16="http://schemas.microsoft.com/office/drawing/2014/main" id="{DF184826-3E71-4847-8774-440104E186D6}"/>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0" name="Freeform: Shape 29">
              <a:extLst>
                <a:ext uri="{FF2B5EF4-FFF2-40B4-BE49-F238E27FC236}">
                  <a16:creationId xmlns="" xmlns:a16="http://schemas.microsoft.com/office/drawing/2014/main" id="{3218E9C3-FA68-45FF-A4A8-10E98B58A8A3}"/>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 xmlns:a16="http://schemas.microsoft.com/office/drawing/2014/main" id="{492D1849-980C-49C4-AD30-F5799AF2EB10}"/>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 xmlns:a16="http://schemas.microsoft.com/office/drawing/2014/main" id="{DEFF8A71-7AF9-49BD-9A50-9F8E30318A64}"/>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 xmlns:a16="http://schemas.microsoft.com/office/drawing/2014/main" id="{BE820177-2C29-48BF-B497-843CB3FD9FC0}"/>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 xmlns:a16="http://schemas.microsoft.com/office/drawing/2014/main" id="{E0E6D7AD-D17F-48EC-8F0A-3EE6154C8D7B}"/>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 xmlns:a16="http://schemas.microsoft.com/office/drawing/2014/main" id="{D2F2DDB3-6A0C-4587-A2DF-CE3D54095EC1}"/>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FE5F2"/>
            </a:solidFill>
            <a:ln w="9525" cap="rnd">
              <a:solidFill>
                <a:srgbClr val="DFF7E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6" name="Freeform: Shape 35">
              <a:extLst>
                <a:ext uri="{FF2B5EF4-FFF2-40B4-BE49-F238E27FC236}">
                  <a16:creationId xmlns="" xmlns:a16="http://schemas.microsoft.com/office/drawing/2014/main" id="{0B39B8F2-4A82-455C-8352-49B40E47A78C}"/>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7" name="Freeform: Shape 36">
              <a:extLst>
                <a:ext uri="{FF2B5EF4-FFF2-40B4-BE49-F238E27FC236}">
                  <a16:creationId xmlns="" xmlns:a16="http://schemas.microsoft.com/office/drawing/2014/main" id="{BAE29E4D-DAF3-4D93-A7F1-893E7A152B1B}"/>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 xmlns:a16="http://schemas.microsoft.com/office/drawing/2014/main" id="{30C60FE4-AB22-42C2-B008-C263AF326977}"/>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 xmlns:a16="http://schemas.microsoft.com/office/drawing/2014/main" id="{A9FD8F74-F2F5-4E64-8D14-D5B1AF1E54C0}"/>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 xmlns:a16="http://schemas.microsoft.com/office/drawing/2014/main" id="{D2CA1DB9-F03C-4C48-9CF2-9FCFE3EB430B}"/>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1" name="Freeform: Shape 40">
              <a:extLst>
                <a:ext uri="{FF2B5EF4-FFF2-40B4-BE49-F238E27FC236}">
                  <a16:creationId xmlns="" xmlns:a16="http://schemas.microsoft.com/office/drawing/2014/main" id="{2B550A7A-0AE8-4F36-8EC7-050B987171DE}"/>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2" name="Freeform: Shape 41">
              <a:extLst>
                <a:ext uri="{FF2B5EF4-FFF2-40B4-BE49-F238E27FC236}">
                  <a16:creationId xmlns="" xmlns:a16="http://schemas.microsoft.com/office/drawing/2014/main" id="{A160212B-3C06-488C-9605-BE22131C4E76}"/>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 xmlns:a16="http://schemas.microsoft.com/office/drawing/2014/main" id="{FB0DEE67-C361-4B6C-B1EB-42A3F1F6A540}"/>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 xmlns:a16="http://schemas.microsoft.com/office/drawing/2014/main" id="{1F9776B2-B919-46A1-A735-3D82AB44DE68}"/>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 xmlns:a16="http://schemas.microsoft.com/office/drawing/2014/main" id="{A420FD3E-4982-41FB-ACDF-BF22FB42F57D}"/>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 xmlns:a16="http://schemas.microsoft.com/office/drawing/2014/main" id="{E183DF1C-1CC6-48AC-B9B7-7A55B4AA63C5}"/>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 xmlns:a16="http://schemas.microsoft.com/office/drawing/2014/main" id="{FF0C8AAC-7CC3-44C6-A584-2D806EBA3CCF}"/>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 xmlns:a16="http://schemas.microsoft.com/office/drawing/2014/main" id="{8CC458EA-E856-498F-8EC5-3EF4972716A7}"/>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 xmlns:a16="http://schemas.microsoft.com/office/drawing/2014/main" id="{C755F71F-00D5-453D-844F-023DC8F2F748}"/>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 xmlns:a16="http://schemas.microsoft.com/office/drawing/2014/main" id="{3BB72552-E070-46F8-986D-7B16E23F950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 xmlns:a16="http://schemas.microsoft.com/office/drawing/2014/main" id="{7A61B567-DBAD-4F20-B225-7A10E56CBBDD}"/>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 xmlns:a16="http://schemas.microsoft.com/office/drawing/2014/main" id="{790387C7-DDA2-4062-BA31-2A3CD316A52E}"/>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 xmlns:a16="http://schemas.microsoft.com/office/drawing/2014/main" id="{2DD30935-A203-495C-8742-8DB8A5A5861B}"/>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 xmlns:a16="http://schemas.microsoft.com/office/drawing/2014/main" id="{01C001CE-DC0B-44B2-ABD2-FC04060F1519}"/>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3637329076"/>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1" fill="hold" nodeType="withEffect" p14:presetBounceEnd="72000">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14:bounceEnd="72000">
                                          <p:cBhvr additive="base">
                                            <p:cTn id="13" dur="1000" fill="hold"/>
                                            <p:tgtEl>
                                              <p:spTgt spid="18"/>
                                            </p:tgtEl>
                                            <p:attrNameLst>
                                              <p:attrName>ppt_x</p:attrName>
                                            </p:attrNameLst>
                                          </p:cBhvr>
                                          <p:tavLst>
                                            <p:tav tm="0">
                                              <p:val>
                                                <p:strVal val="#ppt_x"/>
                                              </p:val>
                                            </p:tav>
                                            <p:tav tm="100000">
                                              <p:val>
                                                <p:strVal val="#ppt_x"/>
                                              </p:val>
                                            </p:tav>
                                          </p:tavLst>
                                        </p:anim>
                                        <p:anim calcmode="lin" valueType="num" p14:bounceEnd="72000">
                                          <p:cBhvr additive="base">
                                            <p:cTn id="14" dur="1000" fill="hold"/>
                                            <p:tgtEl>
                                              <p:spTgt spid="18"/>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14:presetBounceEnd="72000">
                                      <p:stCondLst>
                                        <p:cond delay="250"/>
                                      </p:stCondLst>
                                      <p:childTnLst>
                                        <p:set>
                                          <p:cBhvr>
                                            <p:cTn id="16" dur="1" fill="hold">
                                              <p:stCondLst>
                                                <p:cond delay="0"/>
                                              </p:stCondLst>
                                            </p:cTn>
                                            <p:tgtEl>
                                              <p:spTgt spid="19"/>
                                            </p:tgtEl>
                                            <p:attrNameLst>
                                              <p:attrName>style.visibility</p:attrName>
                                            </p:attrNameLst>
                                          </p:cBhvr>
                                          <p:to>
                                            <p:strVal val="visible"/>
                                          </p:to>
                                        </p:set>
                                        <p:anim calcmode="lin" valueType="num" p14:bounceEnd="72000">
                                          <p:cBhvr additive="base">
                                            <p:cTn id="17" dur="1000" fill="hold"/>
                                            <p:tgtEl>
                                              <p:spTgt spid="19"/>
                                            </p:tgtEl>
                                            <p:attrNameLst>
                                              <p:attrName>ppt_x</p:attrName>
                                            </p:attrNameLst>
                                          </p:cBhvr>
                                          <p:tavLst>
                                            <p:tav tm="0">
                                              <p:val>
                                                <p:strVal val="#ppt_x"/>
                                              </p:val>
                                            </p:tav>
                                            <p:tav tm="100000">
                                              <p:val>
                                                <p:strVal val="#ppt_x"/>
                                              </p:val>
                                            </p:tav>
                                          </p:tavLst>
                                        </p:anim>
                                        <p:anim calcmode="lin" valueType="num" p14:bounceEnd="72000">
                                          <p:cBhvr additive="base">
                                            <p:cTn id="18" dur="1000" fill="hold"/>
                                            <p:tgtEl>
                                              <p:spTgt spid="19"/>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14:presetBounceEnd="72000">
                                      <p:stCondLst>
                                        <p:cond delay="500"/>
                                      </p:stCondLst>
                                      <p:childTnLst>
                                        <p:set>
                                          <p:cBhvr>
                                            <p:cTn id="20" dur="1" fill="hold">
                                              <p:stCondLst>
                                                <p:cond delay="0"/>
                                              </p:stCondLst>
                                            </p:cTn>
                                            <p:tgtEl>
                                              <p:spTgt spid="16"/>
                                            </p:tgtEl>
                                            <p:attrNameLst>
                                              <p:attrName>style.visibility</p:attrName>
                                            </p:attrNameLst>
                                          </p:cBhvr>
                                          <p:to>
                                            <p:strVal val="visible"/>
                                          </p:to>
                                        </p:set>
                                        <p:anim calcmode="lin" valueType="num" p14:bounceEnd="72000">
                                          <p:cBhvr additive="base">
                                            <p:cTn id="21" dur="1000" fill="hold"/>
                                            <p:tgtEl>
                                              <p:spTgt spid="16"/>
                                            </p:tgtEl>
                                            <p:attrNameLst>
                                              <p:attrName>ppt_x</p:attrName>
                                            </p:attrNameLst>
                                          </p:cBhvr>
                                          <p:tavLst>
                                            <p:tav tm="0">
                                              <p:val>
                                                <p:strVal val="#ppt_x"/>
                                              </p:val>
                                            </p:tav>
                                            <p:tav tm="100000">
                                              <p:val>
                                                <p:strVal val="#ppt_x"/>
                                              </p:val>
                                            </p:tav>
                                          </p:tavLst>
                                        </p:anim>
                                        <p:anim calcmode="lin" valueType="num" p14:bounceEnd="72000">
                                          <p:cBhvr additive="base">
                                            <p:cTn id="22" dur="1000" fill="hold"/>
                                            <p:tgtEl>
                                              <p:spTgt spid="16"/>
                                            </p:tgtEl>
                                            <p:attrNameLst>
                                              <p:attrName>ppt_y</p:attrName>
                                            </p:attrNameLst>
                                          </p:cBhvr>
                                          <p:tavLst>
                                            <p:tav tm="0">
                                              <p:val>
                                                <p:strVal val="0-#ppt_h/2"/>
                                              </p:val>
                                            </p:tav>
                                            <p:tav tm="100000">
                                              <p:val>
                                                <p:strVal val="#ppt_y"/>
                                              </p:val>
                                            </p:tav>
                                          </p:tavLst>
                                        </p:anim>
                                      </p:childTnLst>
                                    </p:cTn>
                                  </p:par>
                                  <p:par>
                                    <p:cTn id="23" presetID="2" presetClass="entr" presetSubtype="1" fill="hold" nodeType="withEffect" p14:presetBounceEnd="72000">
                                      <p:stCondLst>
                                        <p:cond delay="750"/>
                                      </p:stCondLst>
                                      <p:childTnLst>
                                        <p:set>
                                          <p:cBhvr>
                                            <p:cTn id="24" dur="1" fill="hold">
                                              <p:stCondLst>
                                                <p:cond delay="0"/>
                                              </p:stCondLst>
                                            </p:cTn>
                                            <p:tgtEl>
                                              <p:spTgt spid="17"/>
                                            </p:tgtEl>
                                            <p:attrNameLst>
                                              <p:attrName>style.visibility</p:attrName>
                                            </p:attrNameLst>
                                          </p:cBhvr>
                                          <p:to>
                                            <p:strVal val="visible"/>
                                          </p:to>
                                        </p:set>
                                        <p:anim calcmode="lin" valueType="num" p14:bounceEnd="72000">
                                          <p:cBhvr additive="base">
                                            <p:cTn id="25" dur="1000" fill="hold"/>
                                            <p:tgtEl>
                                              <p:spTgt spid="17"/>
                                            </p:tgtEl>
                                            <p:attrNameLst>
                                              <p:attrName>ppt_x</p:attrName>
                                            </p:attrNameLst>
                                          </p:cBhvr>
                                          <p:tavLst>
                                            <p:tav tm="0">
                                              <p:val>
                                                <p:strVal val="#ppt_x"/>
                                              </p:val>
                                            </p:tav>
                                            <p:tav tm="100000">
                                              <p:val>
                                                <p:strVal val="#ppt_x"/>
                                              </p:val>
                                            </p:tav>
                                          </p:tavLst>
                                        </p:anim>
                                        <p:anim calcmode="lin" valueType="num" p14:bounceEnd="72000">
                                          <p:cBhvr additive="base">
                                            <p:cTn id="26" dur="10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1000" fill="hold"/>
                                            <p:tgtEl>
                                              <p:spTgt spid="18"/>
                                            </p:tgtEl>
                                            <p:attrNameLst>
                                              <p:attrName>ppt_x</p:attrName>
                                            </p:attrNameLst>
                                          </p:cBhvr>
                                          <p:tavLst>
                                            <p:tav tm="0">
                                              <p:val>
                                                <p:strVal val="#ppt_x"/>
                                              </p:val>
                                            </p:tav>
                                            <p:tav tm="100000">
                                              <p:val>
                                                <p:strVal val="#ppt_x"/>
                                              </p:val>
                                            </p:tav>
                                          </p:tavLst>
                                        </p:anim>
                                        <p:anim calcmode="lin" valueType="num">
                                          <p:cBhvr additive="base">
                                            <p:cTn id="14" dur="1000" fill="hold"/>
                                            <p:tgtEl>
                                              <p:spTgt spid="18"/>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stCondLst>
                                        <p:cond delay="25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1000" fill="hold"/>
                                            <p:tgtEl>
                                              <p:spTgt spid="19"/>
                                            </p:tgtEl>
                                            <p:attrNameLst>
                                              <p:attrName>ppt_x</p:attrName>
                                            </p:attrNameLst>
                                          </p:cBhvr>
                                          <p:tavLst>
                                            <p:tav tm="0">
                                              <p:val>
                                                <p:strVal val="#ppt_x"/>
                                              </p:val>
                                            </p:tav>
                                            <p:tav tm="100000">
                                              <p:val>
                                                <p:strVal val="#ppt_x"/>
                                              </p:val>
                                            </p:tav>
                                          </p:tavLst>
                                        </p:anim>
                                        <p:anim calcmode="lin" valueType="num">
                                          <p:cBhvr additive="base">
                                            <p:cTn id="18" dur="1000" fill="hold"/>
                                            <p:tgtEl>
                                              <p:spTgt spid="19"/>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50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1000" fill="hold"/>
                                            <p:tgtEl>
                                              <p:spTgt spid="16"/>
                                            </p:tgtEl>
                                            <p:attrNameLst>
                                              <p:attrName>ppt_x</p:attrName>
                                            </p:attrNameLst>
                                          </p:cBhvr>
                                          <p:tavLst>
                                            <p:tav tm="0">
                                              <p:val>
                                                <p:strVal val="#ppt_x"/>
                                              </p:val>
                                            </p:tav>
                                            <p:tav tm="100000">
                                              <p:val>
                                                <p:strVal val="#ppt_x"/>
                                              </p:val>
                                            </p:tav>
                                          </p:tavLst>
                                        </p:anim>
                                        <p:anim calcmode="lin" valueType="num">
                                          <p:cBhvr additive="base">
                                            <p:cTn id="22" dur="1000" fill="hold"/>
                                            <p:tgtEl>
                                              <p:spTgt spid="16"/>
                                            </p:tgtEl>
                                            <p:attrNameLst>
                                              <p:attrName>ppt_y</p:attrName>
                                            </p:attrNameLst>
                                          </p:cBhvr>
                                          <p:tavLst>
                                            <p:tav tm="0">
                                              <p:val>
                                                <p:strVal val="0-#ppt_h/2"/>
                                              </p:val>
                                            </p:tav>
                                            <p:tav tm="100000">
                                              <p:val>
                                                <p:strVal val="#ppt_y"/>
                                              </p:val>
                                            </p:tav>
                                          </p:tavLst>
                                        </p:anim>
                                      </p:childTnLst>
                                    </p:cTn>
                                  </p:par>
                                  <p:par>
                                    <p:cTn id="23" presetID="2" presetClass="entr" presetSubtype="1" fill="hold" nodeType="withEffect">
                                      <p:stCondLst>
                                        <p:cond delay="75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1000" fill="hold"/>
                                            <p:tgtEl>
                                              <p:spTgt spid="17"/>
                                            </p:tgtEl>
                                            <p:attrNameLst>
                                              <p:attrName>ppt_x</p:attrName>
                                            </p:attrNameLst>
                                          </p:cBhvr>
                                          <p:tavLst>
                                            <p:tav tm="0">
                                              <p:val>
                                                <p:strVal val="#ppt_x"/>
                                              </p:val>
                                            </p:tav>
                                            <p:tav tm="100000">
                                              <p:val>
                                                <p:strVal val="#ppt_x"/>
                                              </p:val>
                                            </p:tav>
                                          </p:tavLst>
                                        </p:anim>
                                        <p:anim calcmode="lin" valueType="num">
                                          <p:cBhvr additive="base">
                                            <p:cTn id="26" dur="10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 xmlns:a16="http://schemas.microsoft.com/office/drawing/2014/main" id="{6E856BF7-A5D8-4A75-A1A6-0414DD530ADF}"/>
              </a:ext>
            </a:extLst>
          </p:cNvPr>
          <p:cNvPicPr>
            <a:picLocks noChangeAspect="1"/>
          </p:cNvPicPr>
          <p:nvPr/>
        </p:nvPicPr>
        <p:blipFill rotWithShape="1">
          <a:blip r:embed="rId2"/>
          <a:srcRect l="5549" r="5549"/>
          <a:stretch/>
        </p:blipFill>
        <p:spPr>
          <a:xfrm>
            <a:off x="0" y="0"/>
            <a:ext cx="9144000" cy="5143500"/>
          </a:xfrm>
          <a:prstGeom prst="rect">
            <a:avLst/>
          </a:prstGeom>
        </p:spPr>
      </p:pic>
    </p:spTree>
    <p:extLst>
      <p:ext uri="{BB962C8B-B14F-4D97-AF65-F5344CB8AC3E}">
        <p14:creationId xmlns:p14="http://schemas.microsoft.com/office/powerpoint/2010/main" val="157816294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 xmlns:a16="http://schemas.microsoft.com/office/drawing/2014/main" id="{42FAD224-8516-4DE3-9C58-A15C636D35ED}"/>
              </a:ext>
            </a:extLst>
          </p:cNvPr>
          <p:cNvSpPr/>
          <p:nvPr/>
        </p:nvSpPr>
        <p:spPr>
          <a:xfrm>
            <a:off x="5846619" y="18474"/>
            <a:ext cx="1366981" cy="498765"/>
          </a:xfrm>
          <a:prstGeom prst="roundRect">
            <a:avLst>
              <a:gd name="adj" fmla="val 224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pic>
        <p:nvPicPr>
          <p:cNvPr id="5" name="Picture 4">
            <a:extLst>
              <a:ext uri="{FF2B5EF4-FFF2-40B4-BE49-F238E27FC236}">
                <a16:creationId xmlns="" xmlns:a16="http://schemas.microsoft.com/office/drawing/2014/main" id="{6E856BF7-A5D8-4A75-A1A6-0414DD530ADF}"/>
              </a:ext>
            </a:extLst>
          </p:cNvPr>
          <p:cNvPicPr>
            <a:picLocks noChangeAspect="1"/>
          </p:cNvPicPr>
          <p:nvPr/>
        </p:nvPicPr>
        <p:blipFill rotWithShape="1">
          <a:blip r:embed="rId2"/>
          <a:srcRect l="7218" t="4679" r="3879" b="11540"/>
          <a:stretch/>
        </p:blipFill>
        <p:spPr>
          <a:xfrm>
            <a:off x="1110672" y="517235"/>
            <a:ext cx="7192819" cy="3389747"/>
          </a:xfrm>
          <a:prstGeom prst="rect">
            <a:avLst/>
          </a:prstGeom>
        </p:spPr>
      </p:pic>
      <p:sp>
        <p:nvSpPr>
          <p:cNvPr id="3" name="Google Shape;876;p39">
            <a:extLst>
              <a:ext uri="{FF2B5EF4-FFF2-40B4-BE49-F238E27FC236}">
                <a16:creationId xmlns="" xmlns:a16="http://schemas.microsoft.com/office/drawing/2014/main" id="{1923CAB0-BD7F-44A6-B749-F44A63DBF381}"/>
              </a:ext>
            </a:extLst>
          </p:cNvPr>
          <p:cNvSpPr txBox="1">
            <a:spLocks noGrp="1"/>
          </p:cNvSpPr>
          <p:nvPr>
            <p:ph type="title"/>
          </p:nvPr>
        </p:nvSpPr>
        <p:spPr>
          <a:xfrm>
            <a:off x="5918340" y="84961"/>
            <a:ext cx="1204778" cy="40473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b="1" dirty="0">
                <a:solidFill>
                  <a:srgbClr val="FF6600"/>
                </a:solidFill>
                <a:latin typeface="#9Slide07 IcielBaliho Script" pitchFamily="2" charset="-93"/>
              </a:rPr>
              <a:t>Lợi ích</a:t>
            </a:r>
            <a:endParaRPr sz="2800" b="1" dirty="0">
              <a:solidFill>
                <a:srgbClr val="FF6600"/>
              </a:solidFill>
              <a:latin typeface="#9Slide07 IcielBaliho Script" pitchFamily="2" charset="-93"/>
            </a:endParaRPr>
          </a:p>
        </p:txBody>
      </p:sp>
      <p:sp>
        <p:nvSpPr>
          <p:cNvPr id="6" name="Rectangle: Rounded Corners 5">
            <a:extLst>
              <a:ext uri="{FF2B5EF4-FFF2-40B4-BE49-F238E27FC236}">
                <a16:creationId xmlns="" xmlns:a16="http://schemas.microsoft.com/office/drawing/2014/main" id="{20EBEE5B-57C5-4891-A14D-EB2626352501}"/>
              </a:ext>
            </a:extLst>
          </p:cNvPr>
          <p:cNvSpPr/>
          <p:nvPr/>
        </p:nvSpPr>
        <p:spPr>
          <a:xfrm>
            <a:off x="2032001" y="55420"/>
            <a:ext cx="1366982" cy="476491"/>
          </a:xfrm>
          <a:prstGeom prst="roundRect">
            <a:avLst>
              <a:gd name="adj" fmla="val 224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7" name="Google Shape;876;p39">
            <a:extLst>
              <a:ext uri="{FF2B5EF4-FFF2-40B4-BE49-F238E27FC236}">
                <a16:creationId xmlns="" xmlns:a16="http://schemas.microsoft.com/office/drawing/2014/main" id="{3D3A5232-565F-49AA-A8F6-DC22DC76244E}"/>
              </a:ext>
            </a:extLst>
          </p:cNvPr>
          <p:cNvSpPr txBox="1">
            <a:spLocks/>
          </p:cNvSpPr>
          <p:nvPr/>
        </p:nvSpPr>
        <p:spPr>
          <a:xfrm>
            <a:off x="2103722" y="94198"/>
            <a:ext cx="1204779" cy="38666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3000"/>
              <a:buFont typeface="Passion One"/>
              <a:buNone/>
              <a:defRPr sz="3200" b="0" i="0" u="none" strike="noStrike" cap="none">
                <a:solidFill>
                  <a:schemeClr val="lt1"/>
                </a:solidFill>
                <a:latin typeface="Passion One"/>
                <a:ea typeface="Passion One"/>
                <a:cs typeface="Passion One"/>
                <a:sym typeface="Passion One"/>
              </a:defRPr>
            </a:lvl1pPr>
            <a:lvl2pPr marR="0" lvl="1" algn="ctr" rtl="0">
              <a:lnSpc>
                <a:spcPct val="80000"/>
              </a:lnSpc>
              <a:spcBef>
                <a:spcPts val="0"/>
              </a:spcBef>
              <a:spcAft>
                <a:spcPts val="0"/>
              </a:spcAft>
              <a:buClr>
                <a:schemeClr val="dk2"/>
              </a:buClr>
              <a:buSzPts val="3000"/>
              <a:buFont typeface="Passion One"/>
              <a:buNone/>
              <a:defRPr sz="3000" b="1" i="0" u="none" strike="noStrike" cap="none">
                <a:solidFill>
                  <a:schemeClr val="dk2"/>
                </a:solidFill>
                <a:latin typeface="Passion One"/>
                <a:ea typeface="Passion One"/>
                <a:cs typeface="Passion One"/>
                <a:sym typeface="Passion One"/>
              </a:defRPr>
            </a:lvl2pPr>
            <a:lvl3pPr marR="0" lvl="2" algn="ctr" rtl="0">
              <a:lnSpc>
                <a:spcPct val="80000"/>
              </a:lnSpc>
              <a:spcBef>
                <a:spcPts val="0"/>
              </a:spcBef>
              <a:spcAft>
                <a:spcPts val="0"/>
              </a:spcAft>
              <a:buClr>
                <a:schemeClr val="dk2"/>
              </a:buClr>
              <a:buSzPts val="3000"/>
              <a:buFont typeface="Passion One"/>
              <a:buNone/>
              <a:defRPr sz="3000" b="1" i="0" u="none" strike="noStrike" cap="none">
                <a:solidFill>
                  <a:schemeClr val="dk2"/>
                </a:solidFill>
                <a:latin typeface="Passion One"/>
                <a:ea typeface="Passion One"/>
                <a:cs typeface="Passion One"/>
                <a:sym typeface="Passion One"/>
              </a:defRPr>
            </a:lvl3pPr>
            <a:lvl4pPr marR="0" lvl="3" algn="ctr" rtl="0">
              <a:lnSpc>
                <a:spcPct val="80000"/>
              </a:lnSpc>
              <a:spcBef>
                <a:spcPts val="0"/>
              </a:spcBef>
              <a:spcAft>
                <a:spcPts val="0"/>
              </a:spcAft>
              <a:buClr>
                <a:schemeClr val="dk2"/>
              </a:buClr>
              <a:buSzPts val="3000"/>
              <a:buFont typeface="Passion One"/>
              <a:buNone/>
              <a:defRPr sz="3000" b="1" i="0" u="none" strike="noStrike" cap="none">
                <a:solidFill>
                  <a:schemeClr val="dk2"/>
                </a:solidFill>
                <a:latin typeface="Passion One"/>
                <a:ea typeface="Passion One"/>
                <a:cs typeface="Passion One"/>
                <a:sym typeface="Passion One"/>
              </a:defRPr>
            </a:lvl4pPr>
            <a:lvl5pPr marR="0" lvl="4" algn="ctr" rtl="0">
              <a:lnSpc>
                <a:spcPct val="80000"/>
              </a:lnSpc>
              <a:spcBef>
                <a:spcPts val="0"/>
              </a:spcBef>
              <a:spcAft>
                <a:spcPts val="0"/>
              </a:spcAft>
              <a:buClr>
                <a:schemeClr val="dk2"/>
              </a:buClr>
              <a:buSzPts val="3000"/>
              <a:buFont typeface="Passion One"/>
              <a:buNone/>
              <a:defRPr sz="3000" b="1" i="0" u="none" strike="noStrike" cap="none">
                <a:solidFill>
                  <a:schemeClr val="dk2"/>
                </a:solidFill>
                <a:latin typeface="Passion One"/>
                <a:ea typeface="Passion One"/>
                <a:cs typeface="Passion One"/>
                <a:sym typeface="Passion One"/>
              </a:defRPr>
            </a:lvl5pPr>
            <a:lvl6pPr marR="0" lvl="5" algn="ctr" rtl="0">
              <a:lnSpc>
                <a:spcPct val="80000"/>
              </a:lnSpc>
              <a:spcBef>
                <a:spcPts val="0"/>
              </a:spcBef>
              <a:spcAft>
                <a:spcPts val="0"/>
              </a:spcAft>
              <a:buClr>
                <a:schemeClr val="dk2"/>
              </a:buClr>
              <a:buSzPts val="3000"/>
              <a:buFont typeface="Passion One"/>
              <a:buNone/>
              <a:defRPr sz="3000" b="1" i="0" u="none" strike="noStrike" cap="none">
                <a:solidFill>
                  <a:schemeClr val="dk2"/>
                </a:solidFill>
                <a:latin typeface="Passion One"/>
                <a:ea typeface="Passion One"/>
                <a:cs typeface="Passion One"/>
                <a:sym typeface="Passion One"/>
              </a:defRPr>
            </a:lvl6pPr>
            <a:lvl7pPr marR="0" lvl="6" algn="ctr" rtl="0">
              <a:lnSpc>
                <a:spcPct val="80000"/>
              </a:lnSpc>
              <a:spcBef>
                <a:spcPts val="0"/>
              </a:spcBef>
              <a:spcAft>
                <a:spcPts val="0"/>
              </a:spcAft>
              <a:buClr>
                <a:schemeClr val="dk2"/>
              </a:buClr>
              <a:buSzPts val="3000"/>
              <a:buFont typeface="Passion One"/>
              <a:buNone/>
              <a:defRPr sz="3000" b="1" i="0" u="none" strike="noStrike" cap="none">
                <a:solidFill>
                  <a:schemeClr val="dk2"/>
                </a:solidFill>
                <a:latin typeface="Passion One"/>
                <a:ea typeface="Passion One"/>
                <a:cs typeface="Passion One"/>
                <a:sym typeface="Passion One"/>
              </a:defRPr>
            </a:lvl7pPr>
            <a:lvl8pPr marR="0" lvl="7" algn="ctr" rtl="0">
              <a:lnSpc>
                <a:spcPct val="80000"/>
              </a:lnSpc>
              <a:spcBef>
                <a:spcPts val="0"/>
              </a:spcBef>
              <a:spcAft>
                <a:spcPts val="0"/>
              </a:spcAft>
              <a:buClr>
                <a:schemeClr val="dk2"/>
              </a:buClr>
              <a:buSzPts val="3000"/>
              <a:buFont typeface="Passion One"/>
              <a:buNone/>
              <a:defRPr sz="3000" b="1" i="0" u="none" strike="noStrike" cap="none">
                <a:solidFill>
                  <a:schemeClr val="dk2"/>
                </a:solidFill>
                <a:latin typeface="Passion One"/>
                <a:ea typeface="Passion One"/>
                <a:cs typeface="Passion One"/>
                <a:sym typeface="Passion One"/>
              </a:defRPr>
            </a:lvl8pPr>
            <a:lvl9pPr marR="0" lvl="8" algn="ctr" rtl="0">
              <a:lnSpc>
                <a:spcPct val="80000"/>
              </a:lnSpc>
              <a:spcBef>
                <a:spcPts val="0"/>
              </a:spcBef>
              <a:spcAft>
                <a:spcPts val="0"/>
              </a:spcAft>
              <a:buClr>
                <a:schemeClr val="dk2"/>
              </a:buClr>
              <a:buSzPts val="3000"/>
              <a:buFont typeface="Passion One"/>
              <a:buNone/>
              <a:defRPr sz="3000" b="1" i="0" u="none" strike="noStrike" cap="none">
                <a:solidFill>
                  <a:schemeClr val="dk2"/>
                </a:solidFill>
                <a:latin typeface="Passion One"/>
                <a:ea typeface="Passion One"/>
                <a:cs typeface="Passion One"/>
                <a:sym typeface="Passion One"/>
              </a:defRPr>
            </a:lvl9pPr>
          </a:lstStyle>
          <a:p>
            <a:r>
              <a:rPr lang="en-US" sz="2800" b="1" dirty="0" err="1">
                <a:solidFill>
                  <a:srgbClr val="FF6600"/>
                </a:solidFill>
                <a:latin typeface="#9Slide07 IcielBaliho Script" pitchFamily="2" charset="-93"/>
              </a:rPr>
              <a:t>Tác</a:t>
            </a:r>
            <a:r>
              <a:rPr lang="en-US" sz="2800" b="1" dirty="0">
                <a:solidFill>
                  <a:srgbClr val="FF6600"/>
                </a:solidFill>
                <a:latin typeface="#9Slide07 IcielBaliho Script" pitchFamily="2" charset="-93"/>
              </a:rPr>
              <a:t> </a:t>
            </a:r>
            <a:r>
              <a:rPr lang="en-US" sz="2800" b="1" dirty="0" err="1">
                <a:solidFill>
                  <a:srgbClr val="FF6600"/>
                </a:solidFill>
                <a:latin typeface="#9Slide07 IcielBaliho Script" pitchFamily="2" charset="-93"/>
              </a:rPr>
              <a:t>hại</a:t>
            </a:r>
            <a:endParaRPr lang="en-US" sz="2800" b="1" dirty="0">
              <a:solidFill>
                <a:srgbClr val="FF6600"/>
              </a:solidFill>
              <a:latin typeface="#9Slide07 IcielBaliho Script" pitchFamily="2" charset="-93"/>
            </a:endParaRPr>
          </a:p>
        </p:txBody>
      </p:sp>
      <p:sp>
        <p:nvSpPr>
          <p:cNvPr id="8" name="Google Shape;878;p39">
            <a:extLst>
              <a:ext uri="{FF2B5EF4-FFF2-40B4-BE49-F238E27FC236}">
                <a16:creationId xmlns="" xmlns:a16="http://schemas.microsoft.com/office/drawing/2014/main" id="{0F4D6692-610B-4E5D-A0B0-A152B12732EB}"/>
              </a:ext>
            </a:extLst>
          </p:cNvPr>
          <p:cNvSpPr txBox="1">
            <a:spLocks/>
          </p:cNvSpPr>
          <p:nvPr/>
        </p:nvSpPr>
        <p:spPr>
          <a:xfrm>
            <a:off x="4747491" y="3951177"/>
            <a:ext cx="3648364" cy="1007596"/>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600" dirty="0">
                <a:latin typeface="#9Slide03 Arima Madurai Black" panose="00000A00000000000000" pitchFamily="2" charset="-93"/>
                <a:cs typeface="#9Slide03 Arima Madurai Black" panose="00000A00000000000000" pitchFamily="2" charset="-93"/>
              </a:rPr>
              <a:t>Khoa học tự nhiên ra đời đã phát minh ra nhiều điều mới lạ, vật dụng mới lạ giúp con người cải thiện cuộc sống và nâng tầm cuộc sống cao hơn.</a:t>
            </a:r>
            <a:endParaRPr lang="en-US" sz="1600" dirty="0">
              <a:latin typeface="#9Slide03 Arima Madurai Black" panose="00000A00000000000000" pitchFamily="2" charset="-93"/>
              <a:cs typeface="#9Slide03 Arima Madurai Black" panose="00000A00000000000000" pitchFamily="2" charset="-93"/>
            </a:endParaRPr>
          </a:p>
        </p:txBody>
      </p:sp>
      <p:sp>
        <p:nvSpPr>
          <p:cNvPr id="9" name="Google Shape;878;p39">
            <a:extLst>
              <a:ext uri="{FF2B5EF4-FFF2-40B4-BE49-F238E27FC236}">
                <a16:creationId xmlns="" xmlns:a16="http://schemas.microsoft.com/office/drawing/2014/main" id="{44A5F1D4-C7FC-4AAD-8C9D-60B9B1D78E74}"/>
              </a:ext>
            </a:extLst>
          </p:cNvPr>
          <p:cNvSpPr txBox="1">
            <a:spLocks/>
          </p:cNvSpPr>
          <p:nvPr/>
        </p:nvSpPr>
        <p:spPr>
          <a:xfrm>
            <a:off x="862423" y="3969650"/>
            <a:ext cx="3838886" cy="1007596"/>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algn="ctr">
              <a:defRPr sz="1600">
                <a:latin typeface="#9Slide03 Arima Madurai Black" panose="00000A00000000000000" pitchFamily="2" charset="-93"/>
                <a:cs typeface="#9Slide03 Arima Madurai Black" panose="00000A00000000000000" pitchFamily="2" charset="-93"/>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a:t>K</a:t>
            </a:r>
            <a:r>
              <a:rPr lang="vi-VN" dirty="0"/>
              <a:t>hoa học tự nhiên vô tình đã làm cho môi trường ngày càng ô nhiễm trầm trọng hơn do con người sử dụng </a:t>
            </a:r>
            <a:r>
              <a:rPr lang="en-US" dirty="0" err="1"/>
              <a:t>chưa</a:t>
            </a:r>
            <a:r>
              <a:rPr lang="en-US" dirty="0"/>
              <a:t> </a:t>
            </a:r>
            <a:r>
              <a:rPr lang="en-US" dirty="0" err="1"/>
              <a:t>đúng</a:t>
            </a:r>
            <a:r>
              <a:rPr lang="en-US" dirty="0"/>
              <a:t> </a:t>
            </a:r>
            <a:r>
              <a:rPr lang="vi-VN" dirty="0"/>
              <a:t>phương pháp, đúng mục đích...</a:t>
            </a:r>
            <a:endParaRPr lang="en-US" dirty="0"/>
          </a:p>
        </p:txBody>
      </p:sp>
    </p:spTree>
    <p:extLst>
      <p:ext uri="{BB962C8B-B14F-4D97-AF65-F5344CB8AC3E}">
        <p14:creationId xmlns:p14="http://schemas.microsoft.com/office/powerpoint/2010/main" val="213748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iterate type="lt">
                                    <p:tmPct val="3000"/>
                                  </p:iterate>
                                  <p:childTnLst>
                                    <p:set>
                                      <p:cBhvr>
                                        <p:cTn id="25" dur="1" fill="hold">
                                          <p:stCondLst>
                                            <p:cond delay="0"/>
                                          </p:stCondLst>
                                        </p:cTn>
                                        <p:tgtEl>
                                          <p:spTgt spid="8">
                                            <p:txEl>
                                              <p:pRg st="0" end="0"/>
                                            </p:txEl>
                                          </p:spTgt>
                                        </p:tgtEl>
                                        <p:attrNameLst>
                                          <p:attrName>style.visibility</p:attrName>
                                        </p:attrNameLst>
                                      </p:cBhvr>
                                      <p:to>
                                        <p:strVal val="visible"/>
                                      </p:to>
                                    </p:set>
                                    <p:animEffect transition="in" filter="wipe(left)">
                                      <p:cBhvr>
                                        <p:cTn id="26" dur="500"/>
                                        <p:tgtEl>
                                          <p:spTgt spid="8">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iterate type="lt">
                                    <p:tmPct val="3000"/>
                                  </p:iterate>
                                  <p:childTnLst>
                                    <p:set>
                                      <p:cBhvr>
                                        <p:cTn id="30" dur="1" fill="hold">
                                          <p:stCondLst>
                                            <p:cond delay="0"/>
                                          </p:stCondLst>
                                        </p:cTn>
                                        <p:tgtEl>
                                          <p:spTgt spid="9">
                                            <p:txEl>
                                              <p:pRg st="0" end="0"/>
                                            </p:txEl>
                                          </p:spTgt>
                                        </p:tgtEl>
                                        <p:attrNameLst>
                                          <p:attrName>style.visibility</p:attrName>
                                        </p:attrNameLst>
                                      </p:cBhvr>
                                      <p:to>
                                        <p:strVal val="visible"/>
                                      </p:to>
                                    </p:set>
                                    <p:animEffect transition="in" filter="wipe(left)">
                                      <p:cBhvr>
                                        <p:cTn id="31"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build="p"/>
      <p:bldP spid="9"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ke-tivi-treo-tuong-bang-go-tu-nhien">
            <a:extLst>
              <a:ext uri="{FF2B5EF4-FFF2-40B4-BE49-F238E27FC236}">
                <a16:creationId xmlns="" xmlns:a16="http://schemas.microsoft.com/office/drawing/2014/main" id="{CB2AADD3-2D86-47D5-BB63-509D61736CFE}"/>
              </a:ext>
            </a:extLst>
          </p:cNvPr>
          <p:cNvPicPr>
            <a:picLocks noChangeAspect="1"/>
          </p:cNvPicPr>
          <p:nvPr/>
        </p:nvPicPr>
        <p:blipFill>
          <a:blip r:embed="rId2"/>
          <a:stretch>
            <a:fillRect/>
          </a:stretch>
        </p:blipFill>
        <p:spPr>
          <a:xfrm>
            <a:off x="3108009" y="203076"/>
            <a:ext cx="2927982" cy="2085666"/>
          </a:xfrm>
          <a:prstGeom prst="ellipse">
            <a:avLst/>
          </a:prstGeom>
          <a:ln w="38100">
            <a:solidFill>
              <a:schemeClr val="accent4">
                <a:lumMod val="50000"/>
              </a:schemeClr>
            </a:solidFill>
            <a:prstDash val="sysDot"/>
          </a:ln>
        </p:spPr>
      </p:pic>
      <p:pic>
        <p:nvPicPr>
          <p:cNvPr id="6" name="Picture 5" descr="unnamed (1)">
            <a:extLst>
              <a:ext uri="{FF2B5EF4-FFF2-40B4-BE49-F238E27FC236}">
                <a16:creationId xmlns="" xmlns:a16="http://schemas.microsoft.com/office/drawing/2014/main" id="{5D22BFC1-3740-46EE-A5FC-6D3FF3CD6B62}"/>
              </a:ext>
            </a:extLst>
          </p:cNvPr>
          <p:cNvPicPr>
            <a:picLocks noChangeAspect="1"/>
          </p:cNvPicPr>
          <p:nvPr/>
        </p:nvPicPr>
        <p:blipFill rotWithShape="1">
          <a:blip r:embed="rId3"/>
          <a:srcRect l="972" t="31525" r="-972" b="9909"/>
          <a:stretch/>
        </p:blipFill>
        <p:spPr>
          <a:xfrm>
            <a:off x="4784503" y="2393573"/>
            <a:ext cx="2965859" cy="1736991"/>
          </a:xfrm>
          <a:prstGeom prst="ellipse">
            <a:avLst/>
          </a:prstGeom>
          <a:ln w="38100">
            <a:solidFill>
              <a:schemeClr val="accent4">
                <a:lumMod val="50000"/>
              </a:schemeClr>
            </a:solidFill>
            <a:prstDash val="sysDot"/>
          </a:ln>
        </p:spPr>
      </p:pic>
      <p:pic>
        <p:nvPicPr>
          <p:cNvPr id="7" name="Content Placeholder 14" descr="8-den-chum-1-6">
            <a:extLst>
              <a:ext uri="{FF2B5EF4-FFF2-40B4-BE49-F238E27FC236}">
                <a16:creationId xmlns="" xmlns:a16="http://schemas.microsoft.com/office/drawing/2014/main" id="{D4E4F47E-05E4-412A-9CA3-36487AD59577}"/>
              </a:ext>
            </a:extLst>
          </p:cNvPr>
          <p:cNvPicPr>
            <a:picLocks noChangeAspect="1"/>
          </p:cNvPicPr>
          <p:nvPr/>
        </p:nvPicPr>
        <p:blipFill>
          <a:blip r:embed="rId4"/>
          <a:stretch>
            <a:fillRect/>
          </a:stretch>
        </p:blipFill>
        <p:spPr>
          <a:xfrm>
            <a:off x="571119" y="169392"/>
            <a:ext cx="2092886" cy="2092886"/>
          </a:xfrm>
          <a:prstGeom prst="ellipse">
            <a:avLst/>
          </a:prstGeom>
          <a:ln w="38100">
            <a:solidFill>
              <a:schemeClr val="accent4">
                <a:lumMod val="50000"/>
              </a:schemeClr>
            </a:solidFill>
            <a:prstDash val="sysDot"/>
          </a:ln>
        </p:spPr>
      </p:pic>
      <p:pic>
        <p:nvPicPr>
          <p:cNvPr id="8" name="Picture 7" descr="Máy-Lạnh-Panasonic-N9VKH-8">
            <a:extLst>
              <a:ext uri="{FF2B5EF4-FFF2-40B4-BE49-F238E27FC236}">
                <a16:creationId xmlns="" xmlns:a16="http://schemas.microsoft.com/office/drawing/2014/main" id="{9AFAEB13-CB27-403B-9E36-2105645BA138}"/>
              </a:ext>
            </a:extLst>
          </p:cNvPr>
          <p:cNvPicPr>
            <a:picLocks noChangeAspect="1"/>
          </p:cNvPicPr>
          <p:nvPr/>
        </p:nvPicPr>
        <p:blipFill>
          <a:blip r:embed="rId5"/>
          <a:stretch>
            <a:fillRect/>
          </a:stretch>
        </p:blipFill>
        <p:spPr>
          <a:xfrm>
            <a:off x="6561006" y="288284"/>
            <a:ext cx="2075184" cy="2075184"/>
          </a:xfrm>
          <a:prstGeom prst="ellipse">
            <a:avLst/>
          </a:prstGeom>
          <a:ln w="38100">
            <a:solidFill>
              <a:schemeClr val="accent4">
                <a:lumMod val="50000"/>
              </a:schemeClr>
            </a:solidFill>
            <a:prstDash val="sysDot"/>
          </a:ln>
        </p:spPr>
      </p:pic>
      <p:pic>
        <p:nvPicPr>
          <p:cNvPr id="9" name="Picture 8" descr="bep-gas-16">
            <a:extLst>
              <a:ext uri="{FF2B5EF4-FFF2-40B4-BE49-F238E27FC236}">
                <a16:creationId xmlns="" xmlns:a16="http://schemas.microsoft.com/office/drawing/2014/main" id="{99F90C3F-AF96-4CC5-913F-3630646BC100}"/>
              </a:ext>
            </a:extLst>
          </p:cNvPr>
          <p:cNvPicPr>
            <a:picLocks noChangeAspect="1"/>
          </p:cNvPicPr>
          <p:nvPr/>
        </p:nvPicPr>
        <p:blipFill>
          <a:blip r:embed="rId6"/>
          <a:stretch>
            <a:fillRect/>
          </a:stretch>
        </p:blipFill>
        <p:spPr>
          <a:xfrm>
            <a:off x="1278793" y="2296030"/>
            <a:ext cx="2838951" cy="1800907"/>
          </a:xfrm>
          <a:prstGeom prst="ellipse">
            <a:avLst/>
          </a:prstGeom>
          <a:ln w="38100">
            <a:solidFill>
              <a:schemeClr val="accent4">
                <a:lumMod val="50000"/>
              </a:schemeClr>
            </a:solidFill>
            <a:prstDash val="sysDot"/>
          </a:ln>
        </p:spPr>
      </p:pic>
      <p:sp>
        <p:nvSpPr>
          <p:cNvPr id="10" name="Text Box 99">
            <a:extLst>
              <a:ext uri="{FF2B5EF4-FFF2-40B4-BE49-F238E27FC236}">
                <a16:creationId xmlns="" xmlns:a16="http://schemas.microsoft.com/office/drawing/2014/main" id="{0D208D16-84D9-4903-95E2-E6C7F1A742F5}"/>
              </a:ext>
            </a:extLst>
          </p:cNvPr>
          <p:cNvSpPr txBox="1"/>
          <p:nvPr/>
        </p:nvSpPr>
        <p:spPr>
          <a:xfrm>
            <a:off x="179705" y="4074313"/>
            <a:ext cx="8784590" cy="922020"/>
          </a:xfrm>
          <a:prstGeom prst="rect">
            <a:avLst/>
          </a:prstGeom>
          <a:noFill/>
          <a:ln w="9525">
            <a:noFill/>
          </a:ln>
        </p:spPr>
        <p:txBody>
          <a:bodyPr wrap="square">
            <a:spAutoFit/>
            <a:scene3d>
              <a:camera prst="orthographicFront"/>
              <a:lightRig rig="threePt" dir="t"/>
            </a:scene3d>
          </a:bodyPr>
          <a:lstStyle/>
          <a:p>
            <a:pPr indent="0" algn="ctr"/>
            <a:r>
              <a:rPr lang="en-US" sz="2700" dirty="0" err="1">
                <a:solidFill>
                  <a:srgbClr val="223572"/>
                </a:solidFill>
                <a:latin typeface="#9Slide07 IcielBaliho Script" pitchFamily="2" charset="-93"/>
                <a:cs typeface="Arial" panose="020B0604020202020204" pitchFamily="34" charset="0"/>
              </a:rPr>
              <a:t>Em</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hãy</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nêu</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tên</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các</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phát</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minh</a:t>
            </a:r>
            <a:r>
              <a:rPr lang="en-US" sz="2700" dirty="0">
                <a:solidFill>
                  <a:srgbClr val="223572"/>
                </a:solidFill>
                <a:latin typeface="#9Slide07 IcielBaliho Script" pitchFamily="2" charset="-93"/>
                <a:cs typeface="Arial" panose="020B0604020202020204" pitchFamily="34" charset="0"/>
              </a:rPr>
              <a:t> khoa </a:t>
            </a:r>
            <a:r>
              <a:rPr lang="en-US" sz="2700" dirty="0" err="1">
                <a:solidFill>
                  <a:srgbClr val="223572"/>
                </a:solidFill>
                <a:latin typeface="#9Slide07 IcielBaliho Script" pitchFamily="2" charset="-93"/>
                <a:cs typeface="Arial" panose="020B0604020202020204" pitchFamily="34" charset="0"/>
              </a:rPr>
              <a:t>học</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và</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công</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nghệ</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được</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ứng</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dụng</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vào</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các</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đồ</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dùng</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hằng</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ngày</a:t>
            </a:r>
            <a:r>
              <a:rPr lang="en-US" sz="2700" dirty="0">
                <a:solidFill>
                  <a:srgbClr val="223572"/>
                </a:solidFill>
                <a:latin typeface="#9Slide07 IcielBaliho Script" pitchFamily="2" charset="-93"/>
                <a:cs typeface="Arial" panose="020B0604020202020204" pitchFamily="34" charset="0"/>
              </a:rPr>
              <a:t> ở </a:t>
            </a:r>
            <a:r>
              <a:rPr lang="en-US" sz="2700" dirty="0" err="1">
                <a:solidFill>
                  <a:srgbClr val="223572"/>
                </a:solidFill>
                <a:latin typeface="#9Slide07 IcielBaliho Script" pitchFamily="2" charset="-93"/>
                <a:cs typeface="Arial" panose="020B0604020202020204" pitchFamily="34" charset="0"/>
              </a:rPr>
              <a:t>trên</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hình</a:t>
            </a:r>
            <a:r>
              <a:rPr lang="en-US" sz="2700" dirty="0">
                <a:solidFill>
                  <a:srgbClr val="223572"/>
                </a:solidFill>
                <a:latin typeface="#9Slide07 IcielBaliho Script" pitchFamily="2" charset="-93"/>
                <a:cs typeface="Arial" panose="020B0604020202020204" pitchFamily="34" charset="0"/>
              </a:rPr>
              <a:t> </a:t>
            </a:r>
            <a:r>
              <a:rPr lang="en-US" sz="2700" dirty="0" err="1">
                <a:solidFill>
                  <a:srgbClr val="223572"/>
                </a:solidFill>
                <a:latin typeface="#9Slide07 IcielBaliho Script" pitchFamily="2" charset="-93"/>
                <a:cs typeface="Arial" panose="020B0604020202020204" pitchFamily="34" charset="0"/>
              </a:rPr>
              <a:t>trên</a:t>
            </a:r>
            <a:r>
              <a:rPr lang="en-US" sz="2700" dirty="0">
                <a:solidFill>
                  <a:srgbClr val="223572"/>
                </a:solidFill>
                <a:latin typeface="#9Slide07 IcielBaliho Script" pitchFamily="2" charset="-93"/>
                <a:cs typeface="Arial" panose="020B0604020202020204" pitchFamily="34" charset="0"/>
              </a:rPr>
              <a:t>. </a:t>
            </a:r>
          </a:p>
        </p:txBody>
      </p:sp>
    </p:spTree>
    <p:extLst>
      <p:ext uri="{BB962C8B-B14F-4D97-AF65-F5344CB8AC3E}">
        <p14:creationId xmlns:p14="http://schemas.microsoft.com/office/powerpoint/2010/main" val="20946698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52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anim calcmode="lin" valueType="num">
                                      <p:cBhvr>
                                        <p:cTn id="10" dur="500" fill="hold"/>
                                        <p:tgtEl>
                                          <p:spTgt spid="7"/>
                                        </p:tgtEl>
                                        <p:attrNameLst>
                                          <p:attrName>ppt_x</p:attrName>
                                        </p:attrNameLst>
                                      </p:cBhvr>
                                      <p:tavLst>
                                        <p:tav tm="0">
                                          <p:val>
                                            <p:fltVal val="0.5"/>
                                          </p:val>
                                        </p:tav>
                                        <p:tav tm="100000">
                                          <p:val>
                                            <p:strVal val="#ppt_x"/>
                                          </p:val>
                                        </p:tav>
                                      </p:tavLst>
                                    </p:anim>
                                    <p:anim calcmode="lin" valueType="num">
                                      <p:cBhvr>
                                        <p:cTn id="11" dur="500" fill="hold"/>
                                        <p:tgtEl>
                                          <p:spTgt spid="7"/>
                                        </p:tgtEl>
                                        <p:attrNameLst>
                                          <p:attrName>ppt_y</p:attrName>
                                        </p:attrNameLst>
                                      </p:cBhvr>
                                      <p:tavLst>
                                        <p:tav tm="0">
                                          <p:val>
                                            <p:fltVal val="0.5"/>
                                          </p:val>
                                        </p:tav>
                                        <p:tav tm="100000">
                                          <p:val>
                                            <p:strVal val="#ppt_y"/>
                                          </p:val>
                                        </p:tav>
                                      </p:tavLst>
                                    </p:anim>
                                  </p:childTnLst>
                                </p:cTn>
                              </p:par>
                              <p:par>
                                <p:cTn id="12" presetID="53" presetClass="entr" presetSubtype="528" fill="hold" nodeType="withEffect">
                                  <p:stCondLst>
                                    <p:cond delay="25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anim calcmode="lin" valueType="num">
                                      <p:cBhvr>
                                        <p:cTn id="17" dur="500" fill="hold"/>
                                        <p:tgtEl>
                                          <p:spTgt spid="5"/>
                                        </p:tgtEl>
                                        <p:attrNameLst>
                                          <p:attrName>ppt_x</p:attrName>
                                        </p:attrNameLst>
                                      </p:cBhvr>
                                      <p:tavLst>
                                        <p:tav tm="0">
                                          <p:val>
                                            <p:fltVal val="0.5"/>
                                          </p:val>
                                        </p:tav>
                                        <p:tav tm="100000">
                                          <p:val>
                                            <p:strVal val="#ppt_x"/>
                                          </p:val>
                                        </p:tav>
                                      </p:tavLst>
                                    </p:anim>
                                    <p:anim calcmode="lin" valueType="num">
                                      <p:cBhvr>
                                        <p:cTn id="18" dur="500" fill="hold"/>
                                        <p:tgtEl>
                                          <p:spTgt spid="5"/>
                                        </p:tgtEl>
                                        <p:attrNameLst>
                                          <p:attrName>ppt_y</p:attrName>
                                        </p:attrNameLst>
                                      </p:cBhvr>
                                      <p:tavLst>
                                        <p:tav tm="0">
                                          <p:val>
                                            <p:fltVal val="0.5"/>
                                          </p:val>
                                        </p:tav>
                                        <p:tav tm="100000">
                                          <p:val>
                                            <p:strVal val="#ppt_y"/>
                                          </p:val>
                                        </p:tav>
                                      </p:tavLst>
                                    </p:anim>
                                  </p:childTnLst>
                                </p:cTn>
                              </p:par>
                              <p:par>
                                <p:cTn id="19" presetID="53" presetClass="entr" presetSubtype="528" fill="hold" nodeType="withEffect">
                                  <p:stCondLst>
                                    <p:cond delay="50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anim calcmode="lin" valueType="num">
                                      <p:cBhvr>
                                        <p:cTn id="24" dur="500" fill="hold"/>
                                        <p:tgtEl>
                                          <p:spTgt spid="8"/>
                                        </p:tgtEl>
                                        <p:attrNameLst>
                                          <p:attrName>ppt_x</p:attrName>
                                        </p:attrNameLst>
                                      </p:cBhvr>
                                      <p:tavLst>
                                        <p:tav tm="0">
                                          <p:val>
                                            <p:fltVal val="0.5"/>
                                          </p:val>
                                        </p:tav>
                                        <p:tav tm="100000">
                                          <p:val>
                                            <p:strVal val="#ppt_x"/>
                                          </p:val>
                                        </p:tav>
                                      </p:tavLst>
                                    </p:anim>
                                    <p:anim calcmode="lin" valueType="num">
                                      <p:cBhvr>
                                        <p:cTn id="25" dur="500" fill="hold"/>
                                        <p:tgtEl>
                                          <p:spTgt spid="8"/>
                                        </p:tgtEl>
                                        <p:attrNameLst>
                                          <p:attrName>ppt_y</p:attrName>
                                        </p:attrNameLst>
                                      </p:cBhvr>
                                      <p:tavLst>
                                        <p:tav tm="0">
                                          <p:val>
                                            <p:fltVal val="0.5"/>
                                          </p:val>
                                        </p:tav>
                                        <p:tav tm="100000">
                                          <p:val>
                                            <p:strVal val="#ppt_y"/>
                                          </p:val>
                                        </p:tav>
                                      </p:tavLst>
                                    </p:anim>
                                  </p:childTnLst>
                                </p:cTn>
                              </p:par>
                              <p:par>
                                <p:cTn id="26" presetID="53" presetClass="entr" presetSubtype="528" fill="hold" nodeType="withEffect">
                                  <p:stCondLst>
                                    <p:cond delay="75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Effect transition="in" filter="fade">
                                      <p:cBhvr>
                                        <p:cTn id="30" dur="500"/>
                                        <p:tgtEl>
                                          <p:spTgt spid="6"/>
                                        </p:tgtEl>
                                      </p:cBhvr>
                                    </p:animEffect>
                                    <p:anim calcmode="lin" valueType="num">
                                      <p:cBhvr>
                                        <p:cTn id="31" dur="500" fill="hold"/>
                                        <p:tgtEl>
                                          <p:spTgt spid="6"/>
                                        </p:tgtEl>
                                        <p:attrNameLst>
                                          <p:attrName>ppt_x</p:attrName>
                                        </p:attrNameLst>
                                      </p:cBhvr>
                                      <p:tavLst>
                                        <p:tav tm="0">
                                          <p:val>
                                            <p:fltVal val="0.5"/>
                                          </p:val>
                                        </p:tav>
                                        <p:tav tm="100000">
                                          <p:val>
                                            <p:strVal val="#ppt_x"/>
                                          </p:val>
                                        </p:tav>
                                      </p:tavLst>
                                    </p:anim>
                                    <p:anim calcmode="lin" valueType="num">
                                      <p:cBhvr>
                                        <p:cTn id="32" dur="500" fill="hold"/>
                                        <p:tgtEl>
                                          <p:spTgt spid="6"/>
                                        </p:tgtEl>
                                        <p:attrNameLst>
                                          <p:attrName>ppt_y</p:attrName>
                                        </p:attrNameLst>
                                      </p:cBhvr>
                                      <p:tavLst>
                                        <p:tav tm="0">
                                          <p:val>
                                            <p:fltVal val="0.5"/>
                                          </p:val>
                                        </p:tav>
                                        <p:tav tm="100000">
                                          <p:val>
                                            <p:strVal val="#ppt_y"/>
                                          </p:val>
                                        </p:tav>
                                      </p:tavLst>
                                    </p:anim>
                                  </p:childTnLst>
                                </p:cTn>
                              </p:par>
                              <p:par>
                                <p:cTn id="33" presetID="53" presetClass="entr" presetSubtype="528" fill="hold" nodeType="withEffect">
                                  <p:stCondLst>
                                    <p:cond delay="1000"/>
                                  </p:stCondLst>
                                  <p:childTnLst>
                                    <p:set>
                                      <p:cBhvr>
                                        <p:cTn id="34" dur="1" fill="hold">
                                          <p:stCondLst>
                                            <p:cond delay="0"/>
                                          </p:stCondLst>
                                        </p:cTn>
                                        <p:tgtEl>
                                          <p:spTgt spid="9"/>
                                        </p:tgtEl>
                                        <p:attrNameLst>
                                          <p:attrName>style.visibility</p:attrName>
                                        </p:attrNameLst>
                                      </p:cBhvr>
                                      <p:to>
                                        <p:strVal val="visible"/>
                                      </p:to>
                                    </p:set>
                                    <p:anim calcmode="lin" valueType="num">
                                      <p:cBhvr>
                                        <p:cTn id="35" dur="500" fill="hold"/>
                                        <p:tgtEl>
                                          <p:spTgt spid="9"/>
                                        </p:tgtEl>
                                        <p:attrNameLst>
                                          <p:attrName>ppt_w</p:attrName>
                                        </p:attrNameLst>
                                      </p:cBhvr>
                                      <p:tavLst>
                                        <p:tav tm="0">
                                          <p:val>
                                            <p:fltVal val="0"/>
                                          </p:val>
                                        </p:tav>
                                        <p:tav tm="100000">
                                          <p:val>
                                            <p:strVal val="#ppt_w"/>
                                          </p:val>
                                        </p:tav>
                                      </p:tavLst>
                                    </p:anim>
                                    <p:anim calcmode="lin" valueType="num">
                                      <p:cBhvr>
                                        <p:cTn id="36" dur="500" fill="hold"/>
                                        <p:tgtEl>
                                          <p:spTgt spid="9"/>
                                        </p:tgtEl>
                                        <p:attrNameLst>
                                          <p:attrName>ppt_h</p:attrName>
                                        </p:attrNameLst>
                                      </p:cBhvr>
                                      <p:tavLst>
                                        <p:tav tm="0">
                                          <p:val>
                                            <p:fltVal val="0"/>
                                          </p:val>
                                        </p:tav>
                                        <p:tav tm="100000">
                                          <p:val>
                                            <p:strVal val="#ppt_h"/>
                                          </p:val>
                                        </p:tav>
                                      </p:tavLst>
                                    </p:anim>
                                    <p:animEffect transition="in" filter="fade">
                                      <p:cBhvr>
                                        <p:cTn id="37" dur="500"/>
                                        <p:tgtEl>
                                          <p:spTgt spid="9"/>
                                        </p:tgtEl>
                                      </p:cBhvr>
                                    </p:animEffect>
                                    <p:anim calcmode="lin" valueType="num">
                                      <p:cBhvr>
                                        <p:cTn id="38" dur="500" fill="hold"/>
                                        <p:tgtEl>
                                          <p:spTgt spid="9"/>
                                        </p:tgtEl>
                                        <p:attrNameLst>
                                          <p:attrName>ppt_x</p:attrName>
                                        </p:attrNameLst>
                                      </p:cBhvr>
                                      <p:tavLst>
                                        <p:tav tm="0">
                                          <p:val>
                                            <p:fltVal val="0.5"/>
                                          </p:val>
                                        </p:tav>
                                        <p:tav tm="100000">
                                          <p:val>
                                            <p:strVal val="#ppt_x"/>
                                          </p:val>
                                        </p:tav>
                                      </p:tavLst>
                                    </p:anim>
                                    <p:anim calcmode="lin" valueType="num">
                                      <p:cBhvr>
                                        <p:cTn id="39" dur="500" fill="hold"/>
                                        <p:tgtEl>
                                          <p:spTgt spid="9"/>
                                        </p:tgtEl>
                                        <p:attrNameLst>
                                          <p:attrName>ppt_y</p:attrName>
                                        </p:attrNameLst>
                                      </p:cBhvr>
                                      <p:tavLst>
                                        <p:tav tm="0">
                                          <p:val>
                                            <p:fltVal val="0.5"/>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iterate type="lt">
                                    <p:tmPct val="5000"/>
                                  </p:iterate>
                                  <p:childTnLst>
                                    <p:set>
                                      <p:cBhvr>
                                        <p:cTn id="43" dur="1" fill="hold">
                                          <p:stCondLst>
                                            <p:cond delay="0"/>
                                          </p:stCondLst>
                                        </p:cTn>
                                        <p:tgtEl>
                                          <p:spTgt spid="10"/>
                                        </p:tgtEl>
                                        <p:attrNameLst>
                                          <p:attrName>style.visibility</p:attrName>
                                        </p:attrNameLst>
                                      </p:cBhvr>
                                      <p:to>
                                        <p:strVal val="visible"/>
                                      </p:to>
                                    </p:set>
                                    <p:animEffect transition="in" filter="wipe(left)">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aphic 15">
            <a:extLst>
              <a:ext uri="{FF2B5EF4-FFF2-40B4-BE49-F238E27FC236}">
                <a16:creationId xmlns="" xmlns:a16="http://schemas.microsoft.com/office/drawing/2014/main" id="{D79DE833-E866-48C7-AD43-F5521EA9E9A9}"/>
              </a:ext>
            </a:extLst>
          </p:cNvPr>
          <p:cNvGrpSpPr/>
          <p:nvPr/>
        </p:nvGrpSpPr>
        <p:grpSpPr>
          <a:xfrm rot="19906012">
            <a:off x="3985989" y="461196"/>
            <a:ext cx="5333533" cy="4221108"/>
            <a:chOff x="5628025" y="1289017"/>
            <a:chExt cx="4250897" cy="4034110"/>
          </a:xfrm>
        </p:grpSpPr>
        <p:sp>
          <p:nvSpPr>
            <p:cNvPr id="12" name="Freeform: Shape 11">
              <a:extLst>
                <a:ext uri="{FF2B5EF4-FFF2-40B4-BE49-F238E27FC236}">
                  <a16:creationId xmlns="" xmlns:a16="http://schemas.microsoft.com/office/drawing/2014/main" id="{91F4E191-0A01-4F99-89DD-6D418F136D4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C72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3" name="Freeform: Shape 12">
              <a:extLst>
                <a:ext uri="{FF2B5EF4-FFF2-40B4-BE49-F238E27FC236}">
                  <a16:creationId xmlns="" xmlns:a16="http://schemas.microsoft.com/office/drawing/2014/main" id="{CECAC1AD-38BA-4B5B-8A88-314941A08BE1}"/>
                </a:ext>
              </a:extLst>
            </p:cNvPr>
            <p:cNvSpPr/>
            <p:nvPr/>
          </p:nvSpPr>
          <p:spPr>
            <a:xfrm>
              <a:off x="5628025" y="1289017"/>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14" name="Text Box 99">
            <a:extLst>
              <a:ext uri="{FF2B5EF4-FFF2-40B4-BE49-F238E27FC236}">
                <a16:creationId xmlns="" xmlns:a16="http://schemas.microsoft.com/office/drawing/2014/main" id="{3C26B7F7-758F-46DB-A8F8-480AD0C6E311}"/>
              </a:ext>
            </a:extLst>
          </p:cNvPr>
          <p:cNvSpPr txBox="1"/>
          <p:nvPr/>
        </p:nvSpPr>
        <p:spPr>
          <a:xfrm>
            <a:off x="4285673" y="1896987"/>
            <a:ext cx="4793672" cy="1938992"/>
          </a:xfrm>
          <a:prstGeom prst="rect">
            <a:avLst/>
          </a:prstGeom>
          <a:noFill/>
          <a:ln w="9525">
            <a:noFill/>
          </a:ln>
        </p:spPr>
        <p:txBody>
          <a:bodyPr wrap="square">
            <a:spAutoFit/>
            <a:scene3d>
              <a:camera prst="orthographicFront"/>
              <a:lightRig rig="threePt" dir="t"/>
            </a:scene3d>
          </a:bodyPr>
          <a:lstStyle/>
          <a:p>
            <a:pPr lvl="0" algn="ctr">
              <a:defRPr/>
            </a:pPr>
            <a:r>
              <a:rPr lang="en-US" sz="2400" dirty="0" err="1">
                <a:solidFill>
                  <a:srgbClr val="223572"/>
                </a:solidFill>
                <a:latin typeface="#9Slide07 IcielBaliho Script" pitchFamily="2" charset="-93"/>
                <a:cs typeface="Arial" panose="020B0604020202020204" pitchFamily="34" charset="0"/>
              </a:rPr>
              <a:t>Hãy</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sử</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dụng</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các</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ứng</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dụng</a:t>
            </a:r>
            <a:r>
              <a:rPr lang="en-US" sz="2400" dirty="0">
                <a:solidFill>
                  <a:srgbClr val="223572"/>
                </a:solidFill>
                <a:latin typeface="#9Slide07 IcielBaliho Script" pitchFamily="2" charset="-93"/>
                <a:cs typeface="Arial" panose="020B0604020202020204" pitchFamily="34" charset="0"/>
              </a:rPr>
              <a:t> KHTN </a:t>
            </a:r>
            <a:r>
              <a:rPr lang="en-US" sz="2400" dirty="0" err="1">
                <a:solidFill>
                  <a:srgbClr val="223572"/>
                </a:solidFill>
                <a:latin typeface="#9Slide07 IcielBaliho Script" pitchFamily="2" charset="-93"/>
                <a:cs typeface="Arial" panose="020B0604020202020204" pitchFamily="34" charset="0"/>
              </a:rPr>
              <a:t>đúng</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phương</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pháp</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đúng</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mục</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đích</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để</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vừa</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cải</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thiện</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đời</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sống</a:t>
            </a:r>
            <a:r>
              <a:rPr lang="en-US" sz="2400" dirty="0">
                <a:solidFill>
                  <a:srgbClr val="223572"/>
                </a:solidFill>
                <a:latin typeface="#9Slide07 IcielBaliho Script" pitchFamily="2" charset="-93"/>
                <a:cs typeface="Arial" panose="020B0604020202020204" pitchFamily="34" charset="0"/>
              </a:rPr>
              <a:t> con </a:t>
            </a:r>
            <a:r>
              <a:rPr lang="en-US" sz="2400" dirty="0" err="1">
                <a:solidFill>
                  <a:srgbClr val="223572"/>
                </a:solidFill>
                <a:latin typeface="#9Slide07 IcielBaliho Script" pitchFamily="2" charset="-93"/>
                <a:cs typeface="Arial" panose="020B0604020202020204" pitchFamily="34" charset="0"/>
              </a:rPr>
              <a:t>người</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vừa</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không</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gây</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nguy</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hại</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tới</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môi</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trường</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tự</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nhiên</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và</a:t>
            </a:r>
            <a:r>
              <a:rPr lang="en-US" sz="2400" dirty="0">
                <a:solidFill>
                  <a:srgbClr val="223572"/>
                </a:solidFill>
                <a:latin typeface="#9Slide07 IcielBaliho Script" pitchFamily="2" charset="-93"/>
                <a:cs typeface="Arial" panose="020B0604020202020204" pitchFamily="34" charset="0"/>
              </a:rPr>
              <a:t> con </a:t>
            </a:r>
            <a:r>
              <a:rPr lang="en-US" sz="2400" dirty="0" err="1">
                <a:solidFill>
                  <a:srgbClr val="223572"/>
                </a:solidFill>
                <a:latin typeface="#9Slide07 IcielBaliho Script" pitchFamily="2" charset="-93"/>
                <a:cs typeface="Arial" panose="020B0604020202020204" pitchFamily="34" charset="0"/>
              </a:rPr>
              <a:t>người</a:t>
            </a:r>
            <a:r>
              <a:rPr lang="en-US" sz="2400" dirty="0">
                <a:solidFill>
                  <a:srgbClr val="223572"/>
                </a:solidFill>
                <a:latin typeface="#9Slide07 IcielBaliho Script" pitchFamily="2" charset="-93"/>
                <a:cs typeface="Arial" panose="020B0604020202020204" pitchFamily="34" charset="0"/>
              </a:rPr>
              <a:t> </a:t>
            </a:r>
          </a:p>
        </p:txBody>
      </p:sp>
      <p:pic>
        <p:nvPicPr>
          <p:cNvPr id="947" name="Picture 6" descr="Ecosystem and pollution concept Free Vector">
            <a:extLst>
              <a:ext uri="{FF2B5EF4-FFF2-40B4-BE49-F238E27FC236}">
                <a16:creationId xmlns="" xmlns:a16="http://schemas.microsoft.com/office/drawing/2014/main" id="{90F07B6B-ED1D-4BB0-9248-4561EB5BAFD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5774" b="12045"/>
          <a:stretch/>
        </p:blipFill>
        <p:spPr bwMode="auto">
          <a:xfrm>
            <a:off x="177222" y="1320801"/>
            <a:ext cx="3979620" cy="28725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212756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95"/>
        <p:cNvGrpSpPr/>
        <p:nvPr/>
      </p:nvGrpSpPr>
      <p:grpSpPr>
        <a:xfrm>
          <a:off x="0" y="0"/>
          <a:ext cx="0" cy="0"/>
          <a:chOff x="0" y="0"/>
          <a:chExt cx="0" cy="0"/>
        </a:xfrm>
      </p:grpSpPr>
      <p:sp>
        <p:nvSpPr>
          <p:cNvPr id="996" name="Google Shape;996;p43"/>
          <p:cNvSpPr txBox="1">
            <a:spLocks noGrp="1"/>
          </p:cNvSpPr>
          <p:nvPr>
            <p:ph type="title"/>
          </p:nvPr>
        </p:nvSpPr>
        <p:spPr>
          <a:xfrm>
            <a:off x="2530762" y="441325"/>
            <a:ext cx="4221019"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6600"/>
                </a:solidFill>
                <a:latin typeface="UTM Cookies" panose="02040603050506020204" pitchFamily="18" charset="0"/>
              </a:rPr>
              <a:t>THIẾT KẾ POSTER</a:t>
            </a:r>
            <a:endParaRPr sz="3600" dirty="0">
              <a:solidFill>
                <a:srgbClr val="FF6600"/>
              </a:solidFill>
              <a:latin typeface="UTM Cookies" panose="02040603050506020204" pitchFamily="18" charset="0"/>
            </a:endParaRPr>
          </a:p>
        </p:txBody>
      </p:sp>
      <p:grpSp>
        <p:nvGrpSpPr>
          <p:cNvPr id="20" name="Graphic 15">
            <a:extLst>
              <a:ext uri="{FF2B5EF4-FFF2-40B4-BE49-F238E27FC236}">
                <a16:creationId xmlns="" xmlns:a16="http://schemas.microsoft.com/office/drawing/2014/main" id="{8EC93EF2-2ABF-4258-94DE-FBA55DDF7473}"/>
              </a:ext>
            </a:extLst>
          </p:cNvPr>
          <p:cNvGrpSpPr/>
          <p:nvPr/>
        </p:nvGrpSpPr>
        <p:grpSpPr>
          <a:xfrm rot="21231305">
            <a:off x="321821" y="2169564"/>
            <a:ext cx="3922298" cy="2771971"/>
            <a:chOff x="5628025" y="1289017"/>
            <a:chExt cx="4250897" cy="4034110"/>
          </a:xfrm>
        </p:grpSpPr>
        <p:sp>
          <p:nvSpPr>
            <p:cNvPr id="21" name="Freeform: Shape 20">
              <a:extLst>
                <a:ext uri="{FF2B5EF4-FFF2-40B4-BE49-F238E27FC236}">
                  <a16:creationId xmlns="" xmlns:a16="http://schemas.microsoft.com/office/drawing/2014/main" id="{5717CB67-F335-492F-AACA-2269390244E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C72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2" name="Freeform: Shape 21">
              <a:extLst>
                <a:ext uri="{FF2B5EF4-FFF2-40B4-BE49-F238E27FC236}">
                  <a16:creationId xmlns="" xmlns:a16="http://schemas.microsoft.com/office/drawing/2014/main" id="{C1B5D3FA-A559-43EF-9347-96A46379E162}"/>
                </a:ext>
              </a:extLst>
            </p:cNvPr>
            <p:cNvSpPr/>
            <p:nvPr/>
          </p:nvSpPr>
          <p:spPr>
            <a:xfrm>
              <a:off x="5628025" y="1289017"/>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23" name="Text Box 99">
            <a:extLst>
              <a:ext uri="{FF2B5EF4-FFF2-40B4-BE49-F238E27FC236}">
                <a16:creationId xmlns="" xmlns:a16="http://schemas.microsoft.com/office/drawing/2014/main" id="{2E880A1F-0DD4-4397-A67A-B04F25CC501D}"/>
              </a:ext>
            </a:extLst>
          </p:cNvPr>
          <p:cNvSpPr txBox="1"/>
          <p:nvPr/>
        </p:nvSpPr>
        <p:spPr>
          <a:xfrm>
            <a:off x="637308" y="2898823"/>
            <a:ext cx="3158837" cy="1200329"/>
          </a:xfrm>
          <a:prstGeom prst="rect">
            <a:avLst/>
          </a:prstGeom>
          <a:noFill/>
          <a:ln w="9525">
            <a:noFill/>
          </a:ln>
        </p:spPr>
        <p:txBody>
          <a:bodyPr wrap="square">
            <a:spAutoFit/>
            <a:scene3d>
              <a:camera prst="orthographicFront"/>
              <a:lightRig rig="threePt" dir="t"/>
            </a:scene3d>
          </a:bodyPr>
          <a:lstStyle/>
          <a:p>
            <a:pPr lvl="0" algn="ctr">
              <a:defRPr/>
            </a:pPr>
            <a:r>
              <a:rPr lang="en-US" sz="2400" dirty="0" err="1">
                <a:solidFill>
                  <a:srgbClr val="223572"/>
                </a:solidFill>
                <a:latin typeface="#9Slide07 IcielBaliho Script" pitchFamily="2" charset="-93"/>
                <a:cs typeface="Arial" panose="020B0604020202020204" pitchFamily="34" charset="0"/>
              </a:rPr>
              <a:t>Tìm</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hiểu</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về</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một</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số</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mốc</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thời</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gian</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về</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chinh</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phục</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vũ</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trụ</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của</a:t>
            </a:r>
            <a:r>
              <a:rPr lang="en-US" sz="2400" dirty="0">
                <a:solidFill>
                  <a:srgbClr val="223572"/>
                </a:solidFill>
                <a:latin typeface="#9Slide07 IcielBaliho Script" pitchFamily="2" charset="-93"/>
                <a:cs typeface="Arial" panose="020B0604020202020204" pitchFamily="34" charset="0"/>
              </a:rPr>
              <a:t> con </a:t>
            </a:r>
            <a:r>
              <a:rPr lang="en-US" sz="2400" dirty="0" err="1">
                <a:solidFill>
                  <a:srgbClr val="223572"/>
                </a:solidFill>
                <a:latin typeface="#9Slide07 IcielBaliho Script" pitchFamily="2" charset="-93"/>
                <a:cs typeface="Arial" panose="020B0604020202020204" pitchFamily="34" charset="0"/>
              </a:rPr>
              <a:t>người</a:t>
            </a:r>
            <a:endParaRPr lang="en-US" sz="2400" dirty="0">
              <a:solidFill>
                <a:srgbClr val="223572"/>
              </a:solidFill>
              <a:latin typeface="#9Slide07 IcielBaliho Script" pitchFamily="2" charset="-93"/>
              <a:cs typeface="Arial" panose="020B0604020202020204" pitchFamily="34" charset="0"/>
            </a:endParaRPr>
          </a:p>
        </p:txBody>
      </p:sp>
      <p:pic>
        <p:nvPicPr>
          <p:cNvPr id="24" name="Picture 23">
            <a:extLst>
              <a:ext uri="{FF2B5EF4-FFF2-40B4-BE49-F238E27FC236}">
                <a16:creationId xmlns="" xmlns:a16="http://schemas.microsoft.com/office/drawing/2014/main" id="{CDDCD52F-48ED-4BB5-A17A-CBD71651D97B}"/>
              </a:ext>
            </a:extLst>
          </p:cNvPr>
          <p:cNvPicPr>
            <a:picLocks noChangeAspect="1"/>
          </p:cNvPicPr>
          <p:nvPr/>
        </p:nvPicPr>
        <p:blipFill rotWithShape="1">
          <a:blip r:embed="rId3">
            <a:extLst>
              <a:ext uri="{28A0092B-C50C-407E-A947-70E740481C1C}">
                <a14:useLocalDpi xmlns:a14="http://schemas.microsoft.com/office/drawing/2010/main" val="0"/>
              </a:ext>
            </a:extLst>
          </a:blip>
          <a:srcRect b="8333"/>
          <a:stretch/>
        </p:blipFill>
        <p:spPr>
          <a:xfrm>
            <a:off x="0" y="929120"/>
            <a:ext cx="2089833" cy="1915680"/>
          </a:xfrm>
          <a:prstGeom prst="rect">
            <a:avLst/>
          </a:prstGeom>
        </p:spPr>
      </p:pic>
      <p:grpSp>
        <p:nvGrpSpPr>
          <p:cNvPr id="25" name="Graphic 15">
            <a:extLst>
              <a:ext uri="{FF2B5EF4-FFF2-40B4-BE49-F238E27FC236}">
                <a16:creationId xmlns="" xmlns:a16="http://schemas.microsoft.com/office/drawing/2014/main" id="{6FFBEF18-85AD-4E97-9C1A-E8D21F3C52B8}"/>
              </a:ext>
            </a:extLst>
          </p:cNvPr>
          <p:cNvGrpSpPr/>
          <p:nvPr/>
        </p:nvGrpSpPr>
        <p:grpSpPr>
          <a:xfrm rot="368695" flipH="1">
            <a:off x="5013893" y="2077200"/>
            <a:ext cx="3922298" cy="2771971"/>
            <a:chOff x="5628025" y="1289017"/>
            <a:chExt cx="4250897" cy="4034110"/>
          </a:xfrm>
        </p:grpSpPr>
        <p:sp>
          <p:nvSpPr>
            <p:cNvPr id="26" name="Freeform: Shape 25">
              <a:extLst>
                <a:ext uri="{FF2B5EF4-FFF2-40B4-BE49-F238E27FC236}">
                  <a16:creationId xmlns="" xmlns:a16="http://schemas.microsoft.com/office/drawing/2014/main" id="{EB9F67C1-E5B8-41E5-86AD-9DB76190279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C72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 xmlns:a16="http://schemas.microsoft.com/office/drawing/2014/main" id="{92DBB90E-0773-4C87-960B-2AB75A87B73B}"/>
                </a:ext>
              </a:extLst>
            </p:cNvPr>
            <p:cNvSpPr/>
            <p:nvPr/>
          </p:nvSpPr>
          <p:spPr>
            <a:xfrm>
              <a:off x="5628025" y="1289017"/>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grpSp>
      <p:sp>
        <p:nvSpPr>
          <p:cNvPr id="28" name="Text Box 99">
            <a:extLst>
              <a:ext uri="{FF2B5EF4-FFF2-40B4-BE49-F238E27FC236}">
                <a16:creationId xmlns="" xmlns:a16="http://schemas.microsoft.com/office/drawing/2014/main" id="{89E376B3-0409-436C-AD91-19FFD7115D8B}"/>
              </a:ext>
            </a:extLst>
          </p:cNvPr>
          <p:cNvSpPr txBox="1"/>
          <p:nvPr/>
        </p:nvSpPr>
        <p:spPr>
          <a:xfrm>
            <a:off x="5357090" y="2649441"/>
            <a:ext cx="3158837" cy="1938992"/>
          </a:xfrm>
          <a:prstGeom prst="rect">
            <a:avLst/>
          </a:prstGeom>
          <a:noFill/>
          <a:ln w="9525">
            <a:noFill/>
          </a:ln>
        </p:spPr>
        <p:txBody>
          <a:bodyPr wrap="square">
            <a:spAutoFit/>
            <a:scene3d>
              <a:camera prst="orthographicFront"/>
              <a:lightRig rig="threePt" dir="t"/>
            </a:scene3d>
          </a:bodyPr>
          <a:lstStyle/>
          <a:p>
            <a:pPr lvl="0" algn="ctr">
              <a:defRPr/>
            </a:pPr>
            <a:r>
              <a:rPr lang="en-US" sz="2400" dirty="0" err="1">
                <a:solidFill>
                  <a:srgbClr val="223572"/>
                </a:solidFill>
                <a:latin typeface="#9Slide07 IcielBaliho Script" pitchFamily="2" charset="-93"/>
                <a:cs typeface="Arial" panose="020B0604020202020204" pitchFamily="34" charset="0"/>
              </a:rPr>
              <a:t>Tìm</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hiểu</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về</a:t>
            </a:r>
            <a:r>
              <a:rPr lang="en-US" sz="2400" dirty="0">
                <a:solidFill>
                  <a:srgbClr val="223572"/>
                </a:solidFill>
                <a:latin typeface="#9Slide07 IcielBaliho Script" pitchFamily="2" charset="-93"/>
                <a:cs typeface="Arial" panose="020B0604020202020204" pitchFamily="34" charset="0"/>
              </a:rPr>
              <a:t> Marie Curie</a:t>
            </a:r>
          </a:p>
          <a:p>
            <a:pPr lvl="0" algn="ctr">
              <a:defRPr/>
            </a:pPr>
            <a:r>
              <a:rPr lang="en-US" sz="2400" dirty="0" err="1">
                <a:solidFill>
                  <a:srgbClr val="223572"/>
                </a:solidFill>
                <a:latin typeface="#9Slide07 IcielBaliho Script" pitchFamily="2" charset="-93"/>
                <a:cs typeface="Arial" panose="020B0604020202020204" pitchFamily="34" charset="0"/>
              </a:rPr>
              <a:t>về</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quốc</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tịch</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ngày</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sinh</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phát</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minh</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quan</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trọng</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điều</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em</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thích</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nhất</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về</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nhà</a:t>
            </a:r>
            <a:r>
              <a:rPr lang="en-US" sz="2400" dirty="0">
                <a:solidFill>
                  <a:srgbClr val="223572"/>
                </a:solidFill>
                <a:latin typeface="#9Slide07 IcielBaliho Script" pitchFamily="2" charset="-93"/>
                <a:cs typeface="Arial" panose="020B0604020202020204" pitchFamily="34" charset="0"/>
              </a:rPr>
              <a:t> khoa </a:t>
            </a:r>
            <a:r>
              <a:rPr lang="en-US" sz="2400" dirty="0" err="1">
                <a:solidFill>
                  <a:srgbClr val="223572"/>
                </a:solidFill>
                <a:latin typeface="#9Slide07 IcielBaliho Script" pitchFamily="2" charset="-93"/>
                <a:cs typeface="Arial" panose="020B0604020202020204" pitchFamily="34" charset="0"/>
              </a:rPr>
              <a:t>học</a:t>
            </a:r>
            <a:r>
              <a:rPr lang="en-US" sz="2400" dirty="0">
                <a:solidFill>
                  <a:srgbClr val="223572"/>
                </a:solidFill>
                <a:latin typeface="#9Slide07 IcielBaliho Script" pitchFamily="2" charset="-93"/>
                <a:cs typeface="Arial" panose="020B0604020202020204" pitchFamily="34" charset="0"/>
              </a:rPr>
              <a:t> </a:t>
            </a:r>
            <a:r>
              <a:rPr lang="en-US" sz="2400" dirty="0" err="1">
                <a:solidFill>
                  <a:srgbClr val="223572"/>
                </a:solidFill>
                <a:latin typeface="#9Slide07 IcielBaliho Script" pitchFamily="2" charset="-93"/>
                <a:cs typeface="Arial" panose="020B0604020202020204" pitchFamily="34" charset="0"/>
              </a:rPr>
              <a:t>này</a:t>
            </a:r>
            <a:endParaRPr lang="en-US" sz="2400" dirty="0">
              <a:solidFill>
                <a:srgbClr val="223572"/>
              </a:solidFill>
              <a:latin typeface="#9Slide07 IcielBaliho Script" pitchFamily="2" charset="-93"/>
              <a:cs typeface="Arial" panose="020B0604020202020204" pitchFamily="34" charset="0"/>
            </a:endParaRPr>
          </a:p>
        </p:txBody>
      </p:sp>
      <p:grpSp>
        <p:nvGrpSpPr>
          <p:cNvPr id="29" name="Google Shape;678;p32">
            <a:extLst>
              <a:ext uri="{FF2B5EF4-FFF2-40B4-BE49-F238E27FC236}">
                <a16:creationId xmlns="" xmlns:a16="http://schemas.microsoft.com/office/drawing/2014/main" id="{8C9C11E9-9BB9-4F8B-AA43-6D14EEE59952}"/>
              </a:ext>
            </a:extLst>
          </p:cNvPr>
          <p:cNvGrpSpPr/>
          <p:nvPr/>
        </p:nvGrpSpPr>
        <p:grpSpPr>
          <a:xfrm>
            <a:off x="7010400" y="1067699"/>
            <a:ext cx="1838037" cy="1504051"/>
            <a:chOff x="2968659" y="2519500"/>
            <a:chExt cx="3206682" cy="2624002"/>
          </a:xfrm>
        </p:grpSpPr>
        <p:sp>
          <p:nvSpPr>
            <p:cNvPr id="30" name="Google Shape;679;p32">
              <a:extLst>
                <a:ext uri="{FF2B5EF4-FFF2-40B4-BE49-F238E27FC236}">
                  <a16:creationId xmlns="" xmlns:a16="http://schemas.microsoft.com/office/drawing/2014/main" id="{A5F06B5A-3F2F-4E84-8F3F-51DC3F3E870A}"/>
                </a:ext>
              </a:extLst>
            </p:cNvPr>
            <p:cNvSpPr/>
            <p:nvPr/>
          </p:nvSpPr>
          <p:spPr>
            <a:xfrm>
              <a:off x="3124392" y="2902804"/>
              <a:ext cx="2954393" cy="2237656"/>
            </a:xfrm>
            <a:custGeom>
              <a:avLst/>
              <a:gdLst/>
              <a:ahLst/>
              <a:cxnLst/>
              <a:rect l="l" t="t" r="r" b="b"/>
              <a:pathLst>
                <a:path w="31624" h="23952" extrusionOk="0">
                  <a:moveTo>
                    <a:pt x="768" y="1"/>
                  </a:moveTo>
                  <a:cubicBezTo>
                    <a:pt x="368" y="1"/>
                    <a:pt x="1" y="334"/>
                    <a:pt x="1" y="768"/>
                  </a:cubicBezTo>
                  <a:lnTo>
                    <a:pt x="1" y="23184"/>
                  </a:lnTo>
                  <a:cubicBezTo>
                    <a:pt x="34" y="23618"/>
                    <a:pt x="368" y="23951"/>
                    <a:pt x="768" y="23951"/>
                  </a:cubicBezTo>
                  <a:lnTo>
                    <a:pt x="25152" y="23951"/>
                  </a:lnTo>
                  <a:cubicBezTo>
                    <a:pt x="25586" y="23951"/>
                    <a:pt x="25919" y="23618"/>
                    <a:pt x="25919" y="23218"/>
                  </a:cubicBezTo>
                  <a:cubicBezTo>
                    <a:pt x="25919" y="22784"/>
                    <a:pt x="25586" y="22450"/>
                    <a:pt x="25152" y="22450"/>
                  </a:cubicBezTo>
                  <a:lnTo>
                    <a:pt x="1535" y="22450"/>
                  </a:lnTo>
                  <a:lnTo>
                    <a:pt x="1535" y="1535"/>
                  </a:lnTo>
                  <a:lnTo>
                    <a:pt x="30856" y="1535"/>
                  </a:lnTo>
                  <a:cubicBezTo>
                    <a:pt x="31257" y="1535"/>
                    <a:pt x="31624" y="1168"/>
                    <a:pt x="31624" y="768"/>
                  </a:cubicBezTo>
                  <a:cubicBezTo>
                    <a:pt x="31624" y="334"/>
                    <a:pt x="31257" y="1"/>
                    <a:pt x="308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80;p32">
              <a:extLst>
                <a:ext uri="{FF2B5EF4-FFF2-40B4-BE49-F238E27FC236}">
                  <a16:creationId xmlns="" xmlns:a16="http://schemas.microsoft.com/office/drawing/2014/main" id="{C7ED0DDF-E354-4827-A9FC-F02BEADEBF44}"/>
                </a:ext>
              </a:extLst>
            </p:cNvPr>
            <p:cNvSpPr/>
            <p:nvPr/>
          </p:nvSpPr>
          <p:spPr>
            <a:xfrm>
              <a:off x="5639282" y="2637957"/>
              <a:ext cx="461320" cy="1734389"/>
            </a:xfrm>
            <a:custGeom>
              <a:avLst/>
              <a:gdLst/>
              <a:ahLst/>
              <a:cxnLst/>
              <a:rect l="l" t="t" r="r" b="b"/>
              <a:pathLst>
                <a:path w="4938" h="18565" extrusionOk="0">
                  <a:moveTo>
                    <a:pt x="0" y="1"/>
                  </a:moveTo>
                  <a:cubicBezTo>
                    <a:pt x="0" y="1"/>
                    <a:pt x="67" y="2002"/>
                    <a:pt x="0" y="3336"/>
                  </a:cubicBezTo>
                  <a:lnTo>
                    <a:pt x="0" y="5071"/>
                  </a:lnTo>
                  <a:cubicBezTo>
                    <a:pt x="0" y="5071"/>
                    <a:pt x="0" y="12243"/>
                    <a:pt x="0" y="15812"/>
                  </a:cubicBezTo>
                  <a:cubicBezTo>
                    <a:pt x="0" y="17629"/>
                    <a:pt x="1223" y="18564"/>
                    <a:pt x="2435" y="18564"/>
                  </a:cubicBezTo>
                  <a:cubicBezTo>
                    <a:pt x="3624" y="18564"/>
                    <a:pt x="4804" y="17663"/>
                    <a:pt x="4804" y="15812"/>
                  </a:cubicBezTo>
                  <a:lnTo>
                    <a:pt x="4804" y="5104"/>
                  </a:lnTo>
                  <a:lnTo>
                    <a:pt x="4804" y="3336"/>
                  </a:lnTo>
                  <a:cubicBezTo>
                    <a:pt x="4804" y="1969"/>
                    <a:pt x="4937" y="34"/>
                    <a:pt x="4937" y="34"/>
                  </a:cubicBezTo>
                  <a:lnTo>
                    <a:pt x="13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81;p32">
              <a:extLst>
                <a:ext uri="{FF2B5EF4-FFF2-40B4-BE49-F238E27FC236}">
                  <a16:creationId xmlns="" xmlns:a16="http://schemas.microsoft.com/office/drawing/2014/main" id="{E02F2425-BCEE-4F7E-BB7F-2577986A0911}"/>
                </a:ext>
              </a:extLst>
            </p:cNvPr>
            <p:cNvSpPr/>
            <p:nvPr/>
          </p:nvSpPr>
          <p:spPr>
            <a:xfrm>
              <a:off x="5704676" y="3410825"/>
              <a:ext cx="318010" cy="879293"/>
            </a:xfrm>
            <a:custGeom>
              <a:avLst/>
              <a:gdLst/>
              <a:ahLst/>
              <a:cxnLst/>
              <a:rect l="l" t="t" r="r" b="b"/>
              <a:pathLst>
                <a:path w="3404" h="9412" extrusionOk="0">
                  <a:moveTo>
                    <a:pt x="1" y="0"/>
                  </a:moveTo>
                  <a:lnTo>
                    <a:pt x="1" y="7472"/>
                  </a:lnTo>
                  <a:cubicBezTo>
                    <a:pt x="1" y="8752"/>
                    <a:pt x="868" y="9411"/>
                    <a:pt x="1727" y="9411"/>
                  </a:cubicBezTo>
                  <a:cubicBezTo>
                    <a:pt x="2569" y="9411"/>
                    <a:pt x="3403" y="8777"/>
                    <a:pt x="3403" y="7472"/>
                  </a:cubicBez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82;p32">
              <a:extLst>
                <a:ext uri="{FF2B5EF4-FFF2-40B4-BE49-F238E27FC236}">
                  <a16:creationId xmlns="" xmlns:a16="http://schemas.microsoft.com/office/drawing/2014/main" id="{3A1A0798-0932-4BBB-B3BC-F2EF5F5D9CC2}"/>
                </a:ext>
              </a:extLst>
            </p:cNvPr>
            <p:cNvSpPr/>
            <p:nvPr/>
          </p:nvSpPr>
          <p:spPr>
            <a:xfrm>
              <a:off x="4601563" y="2637957"/>
              <a:ext cx="461320" cy="1734389"/>
            </a:xfrm>
            <a:custGeom>
              <a:avLst/>
              <a:gdLst/>
              <a:ahLst/>
              <a:cxnLst/>
              <a:rect l="l" t="t" r="r" b="b"/>
              <a:pathLst>
                <a:path w="4938" h="18565" extrusionOk="0">
                  <a:moveTo>
                    <a:pt x="0" y="1"/>
                  </a:moveTo>
                  <a:cubicBezTo>
                    <a:pt x="0" y="1"/>
                    <a:pt x="200" y="2002"/>
                    <a:pt x="100" y="3336"/>
                  </a:cubicBezTo>
                  <a:lnTo>
                    <a:pt x="100" y="5071"/>
                  </a:lnTo>
                  <a:lnTo>
                    <a:pt x="100" y="15812"/>
                  </a:lnTo>
                  <a:cubicBezTo>
                    <a:pt x="100" y="17629"/>
                    <a:pt x="1323" y="18564"/>
                    <a:pt x="2535" y="18564"/>
                  </a:cubicBezTo>
                  <a:cubicBezTo>
                    <a:pt x="3725" y="18564"/>
                    <a:pt x="4904" y="17663"/>
                    <a:pt x="4904" y="15812"/>
                  </a:cubicBezTo>
                  <a:lnTo>
                    <a:pt x="4904" y="5104"/>
                  </a:lnTo>
                  <a:lnTo>
                    <a:pt x="4904" y="3336"/>
                  </a:lnTo>
                  <a:cubicBezTo>
                    <a:pt x="4937" y="1969"/>
                    <a:pt x="4904" y="34"/>
                    <a:pt x="4904" y="34"/>
                  </a:cubicBezTo>
                  <a:lnTo>
                    <a:pt x="14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83;p32">
              <a:extLst>
                <a:ext uri="{FF2B5EF4-FFF2-40B4-BE49-F238E27FC236}">
                  <a16:creationId xmlns="" xmlns:a16="http://schemas.microsoft.com/office/drawing/2014/main" id="{BBC460BC-94FB-4E54-9F5B-2D4531E8B1A8}"/>
                </a:ext>
              </a:extLst>
            </p:cNvPr>
            <p:cNvSpPr/>
            <p:nvPr/>
          </p:nvSpPr>
          <p:spPr>
            <a:xfrm>
              <a:off x="4676299" y="3410825"/>
              <a:ext cx="318010" cy="879293"/>
            </a:xfrm>
            <a:custGeom>
              <a:avLst/>
              <a:gdLst/>
              <a:ahLst/>
              <a:cxnLst/>
              <a:rect l="l" t="t" r="r" b="b"/>
              <a:pathLst>
                <a:path w="3404" h="9412" extrusionOk="0">
                  <a:moveTo>
                    <a:pt x="1" y="0"/>
                  </a:moveTo>
                  <a:lnTo>
                    <a:pt x="1" y="7472"/>
                  </a:lnTo>
                  <a:cubicBezTo>
                    <a:pt x="1" y="8752"/>
                    <a:pt x="868" y="9411"/>
                    <a:pt x="1727" y="9411"/>
                  </a:cubicBezTo>
                  <a:cubicBezTo>
                    <a:pt x="2569" y="9411"/>
                    <a:pt x="3403" y="8777"/>
                    <a:pt x="3403" y="7472"/>
                  </a:cubicBez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84;p32">
              <a:extLst>
                <a:ext uri="{FF2B5EF4-FFF2-40B4-BE49-F238E27FC236}">
                  <a16:creationId xmlns="" xmlns:a16="http://schemas.microsoft.com/office/drawing/2014/main" id="{25CC2B92-212F-431D-8FB4-02A3D7CBFE1E}"/>
                </a:ext>
              </a:extLst>
            </p:cNvPr>
            <p:cNvSpPr/>
            <p:nvPr/>
          </p:nvSpPr>
          <p:spPr>
            <a:xfrm>
              <a:off x="3566926" y="2637957"/>
              <a:ext cx="458237" cy="1734389"/>
            </a:xfrm>
            <a:custGeom>
              <a:avLst/>
              <a:gdLst/>
              <a:ahLst/>
              <a:cxnLst/>
              <a:rect l="l" t="t" r="r" b="b"/>
              <a:pathLst>
                <a:path w="4905" h="18565" extrusionOk="0">
                  <a:moveTo>
                    <a:pt x="34" y="1"/>
                  </a:moveTo>
                  <a:cubicBezTo>
                    <a:pt x="34" y="1"/>
                    <a:pt x="101" y="2002"/>
                    <a:pt x="1" y="3336"/>
                  </a:cubicBezTo>
                  <a:lnTo>
                    <a:pt x="1" y="5071"/>
                  </a:lnTo>
                  <a:cubicBezTo>
                    <a:pt x="1" y="5071"/>
                    <a:pt x="1" y="12243"/>
                    <a:pt x="1" y="15812"/>
                  </a:cubicBezTo>
                  <a:cubicBezTo>
                    <a:pt x="1" y="17629"/>
                    <a:pt x="1223" y="18564"/>
                    <a:pt x="2435" y="18564"/>
                  </a:cubicBezTo>
                  <a:cubicBezTo>
                    <a:pt x="3625" y="18564"/>
                    <a:pt x="4804" y="17663"/>
                    <a:pt x="4804" y="15812"/>
                  </a:cubicBezTo>
                  <a:lnTo>
                    <a:pt x="4804" y="5104"/>
                  </a:lnTo>
                  <a:lnTo>
                    <a:pt x="4804" y="3336"/>
                  </a:lnTo>
                  <a:cubicBezTo>
                    <a:pt x="4837" y="1969"/>
                    <a:pt x="4904" y="34"/>
                    <a:pt x="4904" y="34"/>
                  </a:cubicBezTo>
                  <a:lnTo>
                    <a:pt x="13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85;p32">
              <a:extLst>
                <a:ext uri="{FF2B5EF4-FFF2-40B4-BE49-F238E27FC236}">
                  <a16:creationId xmlns="" xmlns:a16="http://schemas.microsoft.com/office/drawing/2014/main" id="{F631514D-61CB-4310-A935-6742767F9A7B}"/>
                </a:ext>
              </a:extLst>
            </p:cNvPr>
            <p:cNvSpPr/>
            <p:nvPr/>
          </p:nvSpPr>
          <p:spPr>
            <a:xfrm>
              <a:off x="3632415" y="3410825"/>
              <a:ext cx="317917" cy="879293"/>
            </a:xfrm>
            <a:custGeom>
              <a:avLst/>
              <a:gdLst/>
              <a:ahLst/>
              <a:cxnLst/>
              <a:rect l="l" t="t" r="r" b="b"/>
              <a:pathLst>
                <a:path w="3403" h="9412" extrusionOk="0">
                  <a:moveTo>
                    <a:pt x="0" y="0"/>
                  </a:moveTo>
                  <a:lnTo>
                    <a:pt x="0" y="7472"/>
                  </a:lnTo>
                  <a:cubicBezTo>
                    <a:pt x="0" y="8752"/>
                    <a:pt x="867" y="9411"/>
                    <a:pt x="1726" y="9411"/>
                  </a:cubicBezTo>
                  <a:cubicBezTo>
                    <a:pt x="2568" y="9411"/>
                    <a:pt x="3403" y="8777"/>
                    <a:pt x="3403" y="7472"/>
                  </a:cubicBez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86;p32">
              <a:extLst>
                <a:ext uri="{FF2B5EF4-FFF2-40B4-BE49-F238E27FC236}">
                  <a16:creationId xmlns="" xmlns:a16="http://schemas.microsoft.com/office/drawing/2014/main" id="{82069370-A689-4D5E-BF4E-13E7842AFA55}"/>
                </a:ext>
              </a:extLst>
            </p:cNvPr>
            <p:cNvSpPr/>
            <p:nvPr/>
          </p:nvSpPr>
          <p:spPr>
            <a:xfrm>
              <a:off x="3139993" y="4806900"/>
              <a:ext cx="2717567" cy="336601"/>
            </a:xfrm>
            <a:custGeom>
              <a:avLst/>
              <a:gdLst/>
              <a:ahLst/>
              <a:cxnLst/>
              <a:rect l="l" t="t" r="r" b="b"/>
              <a:pathLst>
                <a:path w="29089" h="3603" extrusionOk="0">
                  <a:moveTo>
                    <a:pt x="2836" y="0"/>
                  </a:moveTo>
                  <a:cubicBezTo>
                    <a:pt x="1268" y="0"/>
                    <a:pt x="1" y="1268"/>
                    <a:pt x="1" y="2836"/>
                  </a:cubicBezTo>
                  <a:lnTo>
                    <a:pt x="1" y="3603"/>
                  </a:lnTo>
                  <a:lnTo>
                    <a:pt x="29088" y="3603"/>
                  </a:lnTo>
                  <a:lnTo>
                    <a:pt x="29088" y="2836"/>
                  </a:lnTo>
                  <a:cubicBezTo>
                    <a:pt x="29088" y="1268"/>
                    <a:pt x="27821" y="0"/>
                    <a:pt x="26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87;p32">
              <a:extLst>
                <a:ext uri="{FF2B5EF4-FFF2-40B4-BE49-F238E27FC236}">
                  <a16:creationId xmlns="" xmlns:a16="http://schemas.microsoft.com/office/drawing/2014/main" id="{96049816-9A34-4ACB-A67C-BB9C6650375C}"/>
                </a:ext>
              </a:extLst>
            </p:cNvPr>
            <p:cNvSpPr/>
            <p:nvPr/>
          </p:nvSpPr>
          <p:spPr>
            <a:xfrm>
              <a:off x="5592478" y="2597413"/>
              <a:ext cx="582863" cy="134155"/>
            </a:xfrm>
            <a:custGeom>
              <a:avLst/>
              <a:gdLst/>
              <a:ahLst/>
              <a:cxnLst/>
              <a:rect l="l" t="t" r="r" b="b"/>
              <a:pathLst>
                <a:path w="6239" h="1436" extrusionOk="0">
                  <a:moveTo>
                    <a:pt x="701" y="1"/>
                  </a:moveTo>
                  <a:cubicBezTo>
                    <a:pt x="301" y="1"/>
                    <a:pt x="1" y="334"/>
                    <a:pt x="1" y="735"/>
                  </a:cubicBezTo>
                  <a:cubicBezTo>
                    <a:pt x="1" y="1135"/>
                    <a:pt x="301" y="1435"/>
                    <a:pt x="701" y="1435"/>
                  </a:cubicBezTo>
                  <a:lnTo>
                    <a:pt x="5505" y="1435"/>
                  </a:lnTo>
                  <a:cubicBezTo>
                    <a:pt x="5905" y="1435"/>
                    <a:pt x="6239" y="1135"/>
                    <a:pt x="6239" y="735"/>
                  </a:cubicBezTo>
                  <a:cubicBezTo>
                    <a:pt x="6239" y="334"/>
                    <a:pt x="5905" y="1"/>
                    <a:pt x="55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88;p32">
              <a:extLst>
                <a:ext uri="{FF2B5EF4-FFF2-40B4-BE49-F238E27FC236}">
                  <a16:creationId xmlns="" xmlns:a16="http://schemas.microsoft.com/office/drawing/2014/main" id="{3FAF981B-4DB0-49B7-90C9-774ED84999AB}"/>
                </a:ext>
              </a:extLst>
            </p:cNvPr>
            <p:cNvSpPr/>
            <p:nvPr/>
          </p:nvSpPr>
          <p:spPr>
            <a:xfrm>
              <a:off x="4542334" y="2597413"/>
              <a:ext cx="582863" cy="134155"/>
            </a:xfrm>
            <a:custGeom>
              <a:avLst/>
              <a:gdLst/>
              <a:ahLst/>
              <a:cxnLst/>
              <a:rect l="l" t="t" r="r" b="b"/>
              <a:pathLst>
                <a:path w="6239" h="1436" extrusionOk="0">
                  <a:moveTo>
                    <a:pt x="734" y="1"/>
                  </a:moveTo>
                  <a:cubicBezTo>
                    <a:pt x="334" y="1"/>
                    <a:pt x="0" y="334"/>
                    <a:pt x="0" y="735"/>
                  </a:cubicBezTo>
                  <a:cubicBezTo>
                    <a:pt x="0" y="1135"/>
                    <a:pt x="334" y="1435"/>
                    <a:pt x="734" y="1435"/>
                  </a:cubicBezTo>
                  <a:lnTo>
                    <a:pt x="5538" y="1435"/>
                  </a:lnTo>
                  <a:cubicBezTo>
                    <a:pt x="5938" y="1435"/>
                    <a:pt x="6238" y="1135"/>
                    <a:pt x="6238" y="735"/>
                  </a:cubicBezTo>
                  <a:cubicBezTo>
                    <a:pt x="6238" y="334"/>
                    <a:pt x="5938" y="1"/>
                    <a:pt x="5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89;p32">
              <a:extLst>
                <a:ext uri="{FF2B5EF4-FFF2-40B4-BE49-F238E27FC236}">
                  <a16:creationId xmlns="" xmlns:a16="http://schemas.microsoft.com/office/drawing/2014/main" id="{CA076793-8FC1-4BCA-A776-5C5132532C57}"/>
                </a:ext>
              </a:extLst>
            </p:cNvPr>
            <p:cNvSpPr/>
            <p:nvPr/>
          </p:nvSpPr>
          <p:spPr>
            <a:xfrm>
              <a:off x="3504615" y="2597413"/>
              <a:ext cx="582863" cy="134155"/>
            </a:xfrm>
            <a:custGeom>
              <a:avLst/>
              <a:gdLst/>
              <a:ahLst/>
              <a:cxnLst/>
              <a:rect l="l" t="t" r="r" b="b"/>
              <a:pathLst>
                <a:path w="6239" h="1436" extrusionOk="0">
                  <a:moveTo>
                    <a:pt x="734" y="1"/>
                  </a:moveTo>
                  <a:cubicBezTo>
                    <a:pt x="334" y="1"/>
                    <a:pt x="1" y="334"/>
                    <a:pt x="1" y="735"/>
                  </a:cubicBezTo>
                  <a:cubicBezTo>
                    <a:pt x="1" y="1135"/>
                    <a:pt x="334" y="1435"/>
                    <a:pt x="734" y="1435"/>
                  </a:cubicBezTo>
                  <a:lnTo>
                    <a:pt x="5538" y="1435"/>
                  </a:lnTo>
                  <a:cubicBezTo>
                    <a:pt x="5938" y="1435"/>
                    <a:pt x="6238" y="1135"/>
                    <a:pt x="6238" y="735"/>
                  </a:cubicBezTo>
                  <a:cubicBezTo>
                    <a:pt x="6238" y="334"/>
                    <a:pt x="5938" y="1"/>
                    <a:pt x="5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90;p32">
              <a:extLst>
                <a:ext uri="{FF2B5EF4-FFF2-40B4-BE49-F238E27FC236}">
                  <a16:creationId xmlns="" xmlns:a16="http://schemas.microsoft.com/office/drawing/2014/main" id="{7AD88A19-E323-4A19-99D5-24150A216511}"/>
                </a:ext>
              </a:extLst>
            </p:cNvPr>
            <p:cNvSpPr/>
            <p:nvPr/>
          </p:nvSpPr>
          <p:spPr>
            <a:xfrm>
              <a:off x="2968659" y="2824892"/>
              <a:ext cx="2954300" cy="2237656"/>
            </a:xfrm>
            <a:custGeom>
              <a:avLst/>
              <a:gdLst/>
              <a:ahLst/>
              <a:cxnLst/>
              <a:rect l="l" t="t" r="r" b="b"/>
              <a:pathLst>
                <a:path w="31623" h="23952" extrusionOk="0">
                  <a:moveTo>
                    <a:pt x="767" y="1"/>
                  </a:moveTo>
                  <a:cubicBezTo>
                    <a:pt x="367" y="1"/>
                    <a:pt x="0" y="335"/>
                    <a:pt x="0" y="768"/>
                  </a:cubicBezTo>
                  <a:lnTo>
                    <a:pt x="0" y="23184"/>
                  </a:lnTo>
                  <a:cubicBezTo>
                    <a:pt x="33" y="23618"/>
                    <a:pt x="367" y="23951"/>
                    <a:pt x="767" y="23951"/>
                  </a:cubicBezTo>
                  <a:lnTo>
                    <a:pt x="25151" y="23951"/>
                  </a:lnTo>
                  <a:cubicBezTo>
                    <a:pt x="25585" y="23951"/>
                    <a:pt x="25919" y="23618"/>
                    <a:pt x="25919" y="23218"/>
                  </a:cubicBezTo>
                  <a:cubicBezTo>
                    <a:pt x="25919" y="22784"/>
                    <a:pt x="25585" y="22450"/>
                    <a:pt x="25151" y="22450"/>
                  </a:cubicBezTo>
                  <a:lnTo>
                    <a:pt x="1535" y="22450"/>
                  </a:lnTo>
                  <a:lnTo>
                    <a:pt x="1535" y="1535"/>
                  </a:lnTo>
                  <a:lnTo>
                    <a:pt x="30855" y="1535"/>
                  </a:lnTo>
                  <a:cubicBezTo>
                    <a:pt x="31256" y="1535"/>
                    <a:pt x="31623" y="1168"/>
                    <a:pt x="31623" y="768"/>
                  </a:cubicBezTo>
                  <a:cubicBezTo>
                    <a:pt x="31623" y="335"/>
                    <a:pt x="31256" y="1"/>
                    <a:pt x="308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91;p32">
              <a:extLst>
                <a:ext uri="{FF2B5EF4-FFF2-40B4-BE49-F238E27FC236}">
                  <a16:creationId xmlns="" xmlns:a16="http://schemas.microsoft.com/office/drawing/2014/main" id="{42B38994-70DE-4539-B9ED-213A40FE8431}"/>
                </a:ext>
              </a:extLst>
            </p:cNvPr>
            <p:cNvSpPr/>
            <p:nvPr/>
          </p:nvSpPr>
          <p:spPr>
            <a:xfrm>
              <a:off x="5483456" y="2560044"/>
              <a:ext cx="461320" cy="1734389"/>
            </a:xfrm>
            <a:custGeom>
              <a:avLst/>
              <a:gdLst/>
              <a:ahLst/>
              <a:cxnLst/>
              <a:rect l="l" t="t" r="r" b="b"/>
              <a:pathLst>
                <a:path w="4938" h="18565" extrusionOk="0">
                  <a:moveTo>
                    <a:pt x="0" y="1"/>
                  </a:moveTo>
                  <a:cubicBezTo>
                    <a:pt x="0" y="1"/>
                    <a:pt x="67" y="2002"/>
                    <a:pt x="0" y="3336"/>
                  </a:cubicBezTo>
                  <a:lnTo>
                    <a:pt x="0" y="5071"/>
                  </a:lnTo>
                  <a:cubicBezTo>
                    <a:pt x="0" y="5071"/>
                    <a:pt x="0" y="12243"/>
                    <a:pt x="0" y="15812"/>
                  </a:cubicBezTo>
                  <a:cubicBezTo>
                    <a:pt x="0" y="17630"/>
                    <a:pt x="1223" y="18564"/>
                    <a:pt x="2435" y="18564"/>
                  </a:cubicBezTo>
                  <a:cubicBezTo>
                    <a:pt x="3625" y="18564"/>
                    <a:pt x="4804" y="17663"/>
                    <a:pt x="4804" y="15812"/>
                  </a:cubicBezTo>
                  <a:lnTo>
                    <a:pt x="4804" y="5104"/>
                  </a:lnTo>
                  <a:lnTo>
                    <a:pt x="4804" y="3336"/>
                  </a:lnTo>
                  <a:cubicBezTo>
                    <a:pt x="4804" y="1969"/>
                    <a:pt x="4937" y="34"/>
                    <a:pt x="4937" y="34"/>
                  </a:cubicBezTo>
                  <a:lnTo>
                    <a:pt x="13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92;p32">
              <a:extLst>
                <a:ext uri="{FF2B5EF4-FFF2-40B4-BE49-F238E27FC236}">
                  <a16:creationId xmlns="" xmlns:a16="http://schemas.microsoft.com/office/drawing/2014/main" id="{1AE4E8F2-0A50-4B70-A636-E679EB02CA16}"/>
                </a:ext>
              </a:extLst>
            </p:cNvPr>
            <p:cNvSpPr/>
            <p:nvPr/>
          </p:nvSpPr>
          <p:spPr>
            <a:xfrm>
              <a:off x="5548850" y="3332912"/>
              <a:ext cx="318010" cy="879293"/>
            </a:xfrm>
            <a:custGeom>
              <a:avLst/>
              <a:gdLst/>
              <a:ahLst/>
              <a:cxnLst/>
              <a:rect l="l" t="t" r="r" b="b"/>
              <a:pathLst>
                <a:path w="3404" h="9412" extrusionOk="0">
                  <a:moveTo>
                    <a:pt x="1" y="0"/>
                  </a:moveTo>
                  <a:lnTo>
                    <a:pt x="1" y="7472"/>
                  </a:lnTo>
                  <a:cubicBezTo>
                    <a:pt x="1" y="8752"/>
                    <a:pt x="868" y="9411"/>
                    <a:pt x="1727" y="9411"/>
                  </a:cubicBezTo>
                  <a:cubicBezTo>
                    <a:pt x="2569" y="9411"/>
                    <a:pt x="3403" y="8777"/>
                    <a:pt x="3403" y="7472"/>
                  </a:cubicBezTo>
                  <a:lnTo>
                    <a:pt x="34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93;p32">
              <a:extLst>
                <a:ext uri="{FF2B5EF4-FFF2-40B4-BE49-F238E27FC236}">
                  <a16:creationId xmlns="" xmlns:a16="http://schemas.microsoft.com/office/drawing/2014/main" id="{9C1E9039-3C3B-4C72-88E5-54493CC65CE4}"/>
                </a:ext>
              </a:extLst>
            </p:cNvPr>
            <p:cNvSpPr/>
            <p:nvPr/>
          </p:nvSpPr>
          <p:spPr>
            <a:xfrm>
              <a:off x="4445737" y="2560044"/>
              <a:ext cx="461320" cy="1734389"/>
            </a:xfrm>
            <a:custGeom>
              <a:avLst/>
              <a:gdLst/>
              <a:ahLst/>
              <a:cxnLst/>
              <a:rect l="l" t="t" r="r" b="b"/>
              <a:pathLst>
                <a:path w="4938" h="18565" extrusionOk="0">
                  <a:moveTo>
                    <a:pt x="0" y="1"/>
                  </a:moveTo>
                  <a:cubicBezTo>
                    <a:pt x="0" y="1"/>
                    <a:pt x="201" y="2002"/>
                    <a:pt x="100" y="3336"/>
                  </a:cubicBezTo>
                  <a:lnTo>
                    <a:pt x="100" y="5071"/>
                  </a:lnTo>
                  <a:lnTo>
                    <a:pt x="100" y="15812"/>
                  </a:lnTo>
                  <a:cubicBezTo>
                    <a:pt x="100" y="17630"/>
                    <a:pt x="1323" y="18564"/>
                    <a:pt x="2535" y="18564"/>
                  </a:cubicBezTo>
                  <a:cubicBezTo>
                    <a:pt x="3725" y="18564"/>
                    <a:pt x="4904" y="17663"/>
                    <a:pt x="4904" y="15812"/>
                  </a:cubicBezTo>
                  <a:lnTo>
                    <a:pt x="4904" y="5104"/>
                  </a:lnTo>
                  <a:lnTo>
                    <a:pt x="4904" y="3336"/>
                  </a:lnTo>
                  <a:cubicBezTo>
                    <a:pt x="4937" y="1969"/>
                    <a:pt x="4904" y="34"/>
                    <a:pt x="4904" y="34"/>
                  </a:cubicBezTo>
                  <a:lnTo>
                    <a:pt x="14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94;p32">
              <a:extLst>
                <a:ext uri="{FF2B5EF4-FFF2-40B4-BE49-F238E27FC236}">
                  <a16:creationId xmlns="" xmlns:a16="http://schemas.microsoft.com/office/drawing/2014/main" id="{ADC667A2-AE7F-4EC1-A98A-F3B66855274C}"/>
                </a:ext>
              </a:extLst>
            </p:cNvPr>
            <p:cNvSpPr/>
            <p:nvPr/>
          </p:nvSpPr>
          <p:spPr>
            <a:xfrm>
              <a:off x="4520473" y="3332912"/>
              <a:ext cx="318010" cy="879293"/>
            </a:xfrm>
            <a:custGeom>
              <a:avLst/>
              <a:gdLst/>
              <a:ahLst/>
              <a:cxnLst/>
              <a:rect l="l" t="t" r="r" b="b"/>
              <a:pathLst>
                <a:path w="3404" h="9412" extrusionOk="0">
                  <a:moveTo>
                    <a:pt x="1" y="0"/>
                  </a:moveTo>
                  <a:lnTo>
                    <a:pt x="1" y="7472"/>
                  </a:lnTo>
                  <a:cubicBezTo>
                    <a:pt x="1" y="8752"/>
                    <a:pt x="868" y="9411"/>
                    <a:pt x="1727" y="9411"/>
                  </a:cubicBezTo>
                  <a:cubicBezTo>
                    <a:pt x="2569" y="9411"/>
                    <a:pt x="3403" y="8777"/>
                    <a:pt x="3403" y="7472"/>
                  </a:cubicBezTo>
                  <a:lnTo>
                    <a:pt x="34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95;p32">
              <a:extLst>
                <a:ext uri="{FF2B5EF4-FFF2-40B4-BE49-F238E27FC236}">
                  <a16:creationId xmlns="" xmlns:a16="http://schemas.microsoft.com/office/drawing/2014/main" id="{DEF22D95-6C6E-477F-9BDE-E912739158B0}"/>
                </a:ext>
              </a:extLst>
            </p:cNvPr>
            <p:cNvSpPr/>
            <p:nvPr/>
          </p:nvSpPr>
          <p:spPr>
            <a:xfrm>
              <a:off x="3411100" y="2560044"/>
              <a:ext cx="458237" cy="1734389"/>
            </a:xfrm>
            <a:custGeom>
              <a:avLst/>
              <a:gdLst/>
              <a:ahLst/>
              <a:cxnLst/>
              <a:rect l="l" t="t" r="r" b="b"/>
              <a:pathLst>
                <a:path w="4905" h="18565" extrusionOk="0">
                  <a:moveTo>
                    <a:pt x="34" y="1"/>
                  </a:moveTo>
                  <a:cubicBezTo>
                    <a:pt x="34" y="1"/>
                    <a:pt x="101" y="2002"/>
                    <a:pt x="1" y="3336"/>
                  </a:cubicBezTo>
                  <a:lnTo>
                    <a:pt x="1" y="5071"/>
                  </a:lnTo>
                  <a:cubicBezTo>
                    <a:pt x="1" y="5071"/>
                    <a:pt x="1" y="12243"/>
                    <a:pt x="1" y="15812"/>
                  </a:cubicBezTo>
                  <a:cubicBezTo>
                    <a:pt x="1" y="17630"/>
                    <a:pt x="1224" y="18564"/>
                    <a:pt x="2435" y="18564"/>
                  </a:cubicBezTo>
                  <a:cubicBezTo>
                    <a:pt x="3625" y="18564"/>
                    <a:pt x="4804" y="17663"/>
                    <a:pt x="4804" y="15812"/>
                  </a:cubicBezTo>
                  <a:lnTo>
                    <a:pt x="4804" y="5104"/>
                  </a:lnTo>
                  <a:lnTo>
                    <a:pt x="4804" y="3336"/>
                  </a:lnTo>
                  <a:cubicBezTo>
                    <a:pt x="4838" y="1969"/>
                    <a:pt x="4904" y="34"/>
                    <a:pt x="4904" y="34"/>
                  </a:cubicBezTo>
                  <a:lnTo>
                    <a:pt x="13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96;p32">
              <a:extLst>
                <a:ext uri="{FF2B5EF4-FFF2-40B4-BE49-F238E27FC236}">
                  <a16:creationId xmlns="" xmlns:a16="http://schemas.microsoft.com/office/drawing/2014/main" id="{DB486E61-5083-4BAF-AC54-D1D0FC6795E3}"/>
                </a:ext>
              </a:extLst>
            </p:cNvPr>
            <p:cNvSpPr/>
            <p:nvPr/>
          </p:nvSpPr>
          <p:spPr>
            <a:xfrm>
              <a:off x="3476588" y="3332912"/>
              <a:ext cx="317917" cy="879293"/>
            </a:xfrm>
            <a:custGeom>
              <a:avLst/>
              <a:gdLst/>
              <a:ahLst/>
              <a:cxnLst/>
              <a:rect l="l" t="t" r="r" b="b"/>
              <a:pathLst>
                <a:path w="3403" h="9412" extrusionOk="0">
                  <a:moveTo>
                    <a:pt x="0" y="0"/>
                  </a:moveTo>
                  <a:lnTo>
                    <a:pt x="0" y="7472"/>
                  </a:lnTo>
                  <a:cubicBezTo>
                    <a:pt x="0" y="8752"/>
                    <a:pt x="867" y="9411"/>
                    <a:pt x="1726" y="9411"/>
                  </a:cubicBezTo>
                  <a:cubicBezTo>
                    <a:pt x="2569" y="9411"/>
                    <a:pt x="3403" y="8777"/>
                    <a:pt x="3403" y="7472"/>
                  </a:cubicBezTo>
                  <a:lnTo>
                    <a:pt x="34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97;p32">
              <a:extLst>
                <a:ext uri="{FF2B5EF4-FFF2-40B4-BE49-F238E27FC236}">
                  <a16:creationId xmlns="" xmlns:a16="http://schemas.microsoft.com/office/drawing/2014/main" id="{A89E9E8A-3196-4AB2-A61F-C3B6D3F5B619}"/>
                </a:ext>
              </a:extLst>
            </p:cNvPr>
            <p:cNvSpPr/>
            <p:nvPr/>
          </p:nvSpPr>
          <p:spPr>
            <a:xfrm>
              <a:off x="2984167" y="4728988"/>
              <a:ext cx="2717567" cy="336601"/>
            </a:xfrm>
            <a:custGeom>
              <a:avLst/>
              <a:gdLst/>
              <a:ahLst/>
              <a:cxnLst/>
              <a:rect l="l" t="t" r="r" b="b"/>
              <a:pathLst>
                <a:path w="29089" h="3603" extrusionOk="0">
                  <a:moveTo>
                    <a:pt x="2836" y="0"/>
                  </a:moveTo>
                  <a:cubicBezTo>
                    <a:pt x="1268" y="0"/>
                    <a:pt x="1" y="1268"/>
                    <a:pt x="1" y="2836"/>
                  </a:cubicBezTo>
                  <a:lnTo>
                    <a:pt x="1" y="3603"/>
                  </a:lnTo>
                  <a:lnTo>
                    <a:pt x="29088" y="3603"/>
                  </a:lnTo>
                  <a:lnTo>
                    <a:pt x="29088" y="2836"/>
                  </a:lnTo>
                  <a:cubicBezTo>
                    <a:pt x="29088" y="1268"/>
                    <a:pt x="27821" y="0"/>
                    <a:pt x="26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98;p32">
              <a:extLst>
                <a:ext uri="{FF2B5EF4-FFF2-40B4-BE49-F238E27FC236}">
                  <a16:creationId xmlns="" xmlns:a16="http://schemas.microsoft.com/office/drawing/2014/main" id="{98E79A2B-94C2-4CD9-8D60-4179A1F87AE6}"/>
                </a:ext>
              </a:extLst>
            </p:cNvPr>
            <p:cNvSpPr/>
            <p:nvPr/>
          </p:nvSpPr>
          <p:spPr>
            <a:xfrm>
              <a:off x="5436652" y="2519500"/>
              <a:ext cx="582863" cy="134155"/>
            </a:xfrm>
            <a:custGeom>
              <a:avLst/>
              <a:gdLst/>
              <a:ahLst/>
              <a:cxnLst/>
              <a:rect l="l" t="t" r="r" b="b"/>
              <a:pathLst>
                <a:path w="6239" h="1436" extrusionOk="0">
                  <a:moveTo>
                    <a:pt x="701" y="1"/>
                  </a:moveTo>
                  <a:cubicBezTo>
                    <a:pt x="301" y="1"/>
                    <a:pt x="1" y="335"/>
                    <a:pt x="1" y="735"/>
                  </a:cubicBezTo>
                  <a:cubicBezTo>
                    <a:pt x="1" y="1135"/>
                    <a:pt x="301" y="1435"/>
                    <a:pt x="701" y="1435"/>
                  </a:cubicBezTo>
                  <a:lnTo>
                    <a:pt x="5505" y="1435"/>
                  </a:lnTo>
                  <a:cubicBezTo>
                    <a:pt x="5905" y="1435"/>
                    <a:pt x="6239" y="1135"/>
                    <a:pt x="6239" y="735"/>
                  </a:cubicBezTo>
                  <a:cubicBezTo>
                    <a:pt x="6239" y="335"/>
                    <a:pt x="5905" y="1"/>
                    <a:pt x="55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99;p32">
              <a:extLst>
                <a:ext uri="{FF2B5EF4-FFF2-40B4-BE49-F238E27FC236}">
                  <a16:creationId xmlns="" xmlns:a16="http://schemas.microsoft.com/office/drawing/2014/main" id="{FF3E5C35-2E5B-4089-B7C4-E6D1224219FE}"/>
                </a:ext>
              </a:extLst>
            </p:cNvPr>
            <p:cNvSpPr/>
            <p:nvPr/>
          </p:nvSpPr>
          <p:spPr>
            <a:xfrm>
              <a:off x="4386508" y="2519500"/>
              <a:ext cx="582863" cy="134155"/>
            </a:xfrm>
            <a:custGeom>
              <a:avLst/>
              <a:gdLst/>
              <a:ahLst/>
              <a:cxnLst/>
              <a:rect l="l" t="t" r="r" b="b"/>
              <a:pathLst>
                <a:path w="6239" h="1436" extrusionOk="0">
                  <a:moveTo>
                    <a:pt x="734" y="1"/>
                  </a:moveTo>
                  <a:cubicBezTo>
                    <a:pt x="334" y="1"/>
                    <a:pt x="1" y="335"/>
                    <a:pt x="1" y="735"/>
                  </a:cubicBezTo>
                  <a:cubicBezTo>
                    <a:pt x="1" y="1135"/>
                    <a:pt x="334" y="1435"/>
                    <a:pt x="734" y="1435"/>
                  </a:cubicBezTo>
                  <a:lnTo>
                    <a:pt x="5538" y="1435"/>
                  </a:lnTo>
                  <a:cubicBezTo>
                    <a:pt x="5938" y="1435"/>
                    <a:pt x="6238" y="1135"/>
                    <a:pt x="6238" y="735"/>
                  </a:cubicBezTo>
                  <a:cubicBezTo>
                    <a:pt x="6238" y="335"/>
                    <a:pt x="5938" y="1"/>
                    <a:pt x="5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00;p32">
              <a:extLst>
                <a:ext uri="{FF2B5EF4-FFF2-40B4-BE49-F238E27FC236}">
                  <a16:creationId xmlns="" xmlns:a16="http://schemas.microsoft.com/office/drawing/2014/main" id="{3711E860-7B41-445C-ACA8-713D31545E2C}"/>
                </a:ext>
              </a:extLst>
            </p:cNvPr>
            <p:cNvSpPr/>
            <p:nvPr/>
          </p:nvSpPr>
          <p:spPr>
            <a:xfrm>
              <a:off x="3348789" y="2519500"/>
              <a:ext cx="582863" cy="134155"/>
            </a:xfrm>
            <a:custGeom>
              <a:avLst/>
              <a:gdLst/>
              <a:ahLst/>
              <a:cxnLst/>
              <a:rect l="l" t="t" r="r" b="b"/>
              <a:pathLst>
                <a:path w="6239" h="1436" extrusionOk="0">
                  <a:moveTo>
                    <a:pt x="735" y="1"/>
                  </a:moveTo>
                  <a:cubicBezTo>
                    <a:pt x="334" y="1"/>
                    <a:pt x="1" y="335"/>
                    <a:pt x="1" y="735"/>
                  </a:cubicBezTo>
                  <a:cubicBezTo>
                    <a:pt x="1" y="1135"/>
                    <a:pt x="334" y="1435"/>
                    <a:pt x="735" y="1435"/>
                  </a:cubicBezTo>
                  <a:lnTo>
                    <a:pt x="5538" y="1435"/>
                  </a:lnTo>
                  <a:cubicBezTo>
                    <a:pt x="5938" y="1435"/>
                    <a:pt x="6238" y="1135"/>
                    <a:pt x="6238" y="735"/>
                  </a:cubicBezTo>
                  <a:cubicBezTo>
                    <a:pt x="6238" y="335"/>
                    <a:pt x="5938" y="1"/>
                    <a:pt x="5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right)">
                                          <p:cBhvr>
                                            <p:cTn id="15" dur="500"/>
                                            <p:tgtEl>
                                              <p:spTgt spid="25"/>
                                            </p:tgtEl>
                                          </p:cBhvr>
                                        </p:animEffect>
                                      </p:childTnLst>
                                    </p:cTn>
                                  </p:par>
                                  <p:par>
                                    <p:cTn id="16" presetID="22" presetClass="entr" presetSubtype="2"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right)">
                                          <p:cBhvr>
                                            <p:cTn id="18" dur="500"/>
                                            <p:tgtEl>
                                              <p:spTgt spid="28"/>
                                            </p:tgtEl>
                                          </p:cBhvr>
                                        </p:animEffect>
                                      </p:childTnLst>
                                    </p:cTn>
                                  </p:par>
                                  <p:par>
                                    <p:cTn id="19" presetID="2" presetClass="entr" presetSubtype="2" fill="hold" nodeType="withEffect" p14:presetBounceEnd="29333">
                                      <p:stCondLst>
                                        <p:cond delay="250"/>
                                      </p:stCondLst>
                                      <p:childTnLst>
                                        <p:set>
                                          <p:cBhvr>
                                            <p:cTn id="20" dur="1" fill="hold">
                                              <p:stCondLst>
                                                <p:cond delay="0"/>
                                              </p:stCondLst>
                                            </p:cTn>
                                            <p:tgtEl>
                                              <p:spTgt spid="29"/>
                                            </p:tgtEl>
                                            <p:attrNameLst>
                                              <p:attrName>style.visibility</p:attrName>
                                            </p:attrNameLst>
                                          </p:cBhvr>
                                          <p:to>
                                            <p:strVal val="visible"/>
                                          </p:to>
                                        </p:set>
                                        <p:anim calcmode="lin" valueType="num" p14:bounceEnd="29333">
                                          <p:cBhvr additive="base">
                                            <p:cTn id="21" dur="750" fill="hold"/>
                                            <p:tgtEl>
                                              <p:spTgt spid="29"/>
                                            </p:tgtEl>
                                            <p:attrNameLst>
                                              <p:attrName>ppt_x</p:attrName>
                                            </p:attrNameLst>
                                          </p:cBhvr>
                                          <p:tavLst>
                                            <p:tav tm="0">
                                              <p:val>
                                                <p:strVal val="1+#ppt_w/2"/>
                                              </p:val>
                                            </p:tav>
                                            <p:tav tm="100000">
                                              <p:val>
                                                <p:strVal val="#ppt_x"/>
                                              </p:val>
                                            </p:tav>
                                          </p:tavLst>
                                        </p:anim>
                                        <p:anim calcmode="lin" valueType="num" p14:bounceEnd="29333">
                                          <p:cBhvr additive="base">
                                            <p:cTn id="22" dur="75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8"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right)">
                                          <p:cBhvr>
                                            <p:cTn id="15" dur="500"/>
                                            <p:tgtEl>
                                              <p:spTgt spid="25"/>
                                            </p:tgtEl>
                                          </p:cBhvr>
                                        </p:animEffect>
                                      </p:childTnLst>
                                    </p:cTn>
                                  </p:par>
                                  <p:par>
                                    <p:cTn id="16" presetID="22" presetClass="entr" presetSubtype="2"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right)">
                                          <p:cBhvr>
                                            <p:cTn id="18" dur="500"/>
                                            <p:tgtEl>
                                              <p:spTgt spid="28"/>
                                            </p:tgtEl>
                                          </p:cBhvr>
                                        </p:animEffect>
                                      </p:childTnLst>
                                    </p:cTn>
                                  </p:par>
                                  <p:par>
                                    <p:cTn id="19" presetID="2" presetClass="entr" presetSubtype="2" fill="hold" nodeType="withEffect">
                                      <p:stCondLst>
                                        <p:cond delay="250"/>
                                      </p:stCondLst>
                                      <p:childTnLst>
                                        <p:set>
                                          <p:cBhvr>
                                            <p:cTn id="20" dur="1" fill="hold">
                                              <p:stCondLst>
                                                <p:cond delay="0"/>
                                              </p:stCondLst>
                                            </p:cTn>
                                            <p:tgtEl>
                                              <p:spTgt spid="29"/>
                                            </p:tgtEl>
                                            <p:attrNameLst>
                                              <p:attrName>style.visibility</p:attrName>
                                            </p:attrNameLst>
                                          </p:cBhvr>
                                          <p:to>
                                            <p:strVal val="visible"/>
                                          </p:to>
                                        </p:set>
                                        <p:anim calcmode="lin" valueType="num">
                                          <p:cBhvr additive="base">
                                            <p:cTn id="21" dur="750" fill="hold"/>
                                            <p:tgtEl>
                                              <p:spTgt spid="29"/>
                                            </p:tgtEl>
                                            <p:attrNameLst>
                                              <p:attrName>ppt_x</p:attrName>
                                            </p:attrNameLst>
                                          </p:cBhvr>
                                          <p:tavLst>
                                            <p:tav tm="0">
                                              <p:val>
                                                <p:strVal val="1+#ppt_w/2"/>
                                              </p:val>
                                            </p:tav>
                                            <p:tav tm="100000">
                                              <p:val>
                                                <p:strVal val="#ppt_x"/>
                                              </p:val>
                                            </p:tav>
                                          </p:tavLst>
                                        </p:anim>
                                        <p:anim calcmode="lin" valueType="num">
                                          <p:cBhvr additive="base">
                                            <p:cTn id="22" dur="75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8"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93"/>
        <p:cNvGrpSpPr/>
        <p:nvPr/>
      </p:nvGrpSpPr>
      <p:grpSpPr>
        <a:xfrm>
          <a:off x="0" y="0"/>
          <a:ext cx="0" cy="0"/>
          <a:chOff x="0" y="0"/>
          <a:chExt cx="0" cy="0"/>
        </a:xfrm>
      </p:grpSpPr>
      <p:sp>
        <p:nvSpPr>
          <p:cNvPr id="594" name="Google Shape;594;p27"/>
          <p:cNvSpPr txBox="1">
            <a:spLocks noGrp="1"/>
          </p:cNvSpPr>
          <p:nvPr>
            <p:ph type="ctrTitle"/>
          </p:nvPr>
        </p:nvSpPr>
        <p:spPr>
          <a:xfrm>
            <a:off x="4646265" y="461354"/>
            <a:ext cx="3380136" cy="140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dirty="0">
                <a:solidFill>
                  <a:srgbClr val="FF6600"/>
                </a:solidFill>
                <a:latin typeface="UTM Cookies" panose="02040603050506020204" pitchFamily="18" charset="0"/>
              </a:rPr>
              <a:t>THANKS!!!</a:t>
            </a:r>
            <a:endParaRPr sz="4800" dirty="0">
              <a:solidFill>
                <a:srgbClr val="FF6600"/>
              </a:solidFill>
              <a:latin typeface="UTM Cookies" panose="02040603050506020204" pitchFamily="18" charset="0"/>
            </a:endParaRPr>
          </a:p>
        </p:txBody>
      </p:sp>
      <p:sp>
        <p:nvSpPr>
          <p:cNvPr id="4" name="Google Shape;595;p27">
            <a:extLst>
              <a:ext uri="{FF2B5EF4-FFF2-40B4-BE49-F238E27FC236}">
                <a16:creationId xmlns="" xmlns:a16="http://schemas.microsoft.com/office/drawing/2014/main" id="{F31E5581-6CA6-421B-9FDB-E7354FBB9137}"/>
              </a:ext>
            </a:extLst>
          </p:cNvPr>
          <p:cNvSpPr txBox="1">
            <a:spLocks/>
          </p:cNvSpPr>
          <p:nvPr/>
        </p:nvSpPr>
        <p:spPr>
          <a:xfrm>
            <a:off x="4925961" y="2719982"/>
            <a:ext cx="3344182" cy="266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2"/>
              </a:buClr>
              <a:buSzPts val="2400"/>
              <a:buFont typeface="Arial"/>
              <a:buNone/>
              <a:defRPr sz="1600" b="0" i="0" u="none" strike="noStrike" cap="none">
                <a:solidFill>
                  <a:schemeClr val="dk2"/>
                </a:solidFill>
                <a:latin typeface="Nunito SemiBold"/>
                <a:ea typeface="Nunito SemiBold"/>
                <a:cs typeface="Nunito SemiBold"/>
                <a:sym typeface="Nunito SemiBold"/>
              </a:defRPr>
            </a:lvl1pPr>
            <a:lvl2pPr marL="914400" marR="0" lvl="1"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2pPr>
            <a:lvl3pPr marL="1371600" marR="0" lvl="2"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3pPr>
            <a:lvl4pPr marL="1828800" marR="0" lvl="3"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4pPr>
            <a:lvl5pPr marL="2286000" marR="0" lvl="4"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5pPr>
            <a:lvl6pPr marL="2743200" marR="0" lvl="5"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6pPr>
            <a:lvl7pPr marL="3200400" marR="0" lvl="6"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7pPr>
            <a:lvl8pPr marL="3657600" marR="0" lvl="7"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8pPr>
            <a:lvl9pPr marL="4114800" marR="0" lvl="8" indent="-330200" algn="ctr" rtl="0">
              <a:lnSpc>
                <a:spcPct val="100000"/>
              </a:lnSpc>
              <a:spcBef>
                <a:spcPts val="0"/>
              </a:spcBef>
              <a:spcAft>
                <a:spcPts val="0"/>
              </a:spcAft>
              <a:buClr>
                <a:schemeClr val="dk2"/>
              </a:buClr>
              <a:buSzPts val="2400"/>
              <a:buFont typeface="Arial"/>
              <a:buNone/>
              <a:defRPr sz="2400" b="0" i="0" u="none" strike="noStrike" cap="none">
                <a:solidFill>
                  <a:schemeClr val="dk2"/>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223572"/>
              </a:buClr>
              <a:buSzPts val="2400"/>
              <a:buFont typeface="Arial"/>
              <a:buNone/>
              <a:tabLst/>
              <a:defRPr/>
            </a:pPr>
            <a:r>
              <a:rPr kumimoji="0" lang="en-US" sz="2000" b="0" i="0" u="none" strike="noStrike" kern="0" cap="none" spc="0" normalizeH="0" baseline="0" noProof="0" dirty="0">
                <a:ln>
                  <a:noFill/>
                </a:ln>
                <a:solidFill>
                  <a:srgbClr val="223572"/>
                </a:solidFill>
                <a:effectLst/>
                <a:uLnTx/>
                <a:uFillTx/>
                <a:latin typeface="#9Slide07 IcielBaliho Script" pitchFamily="2" charset="-93"/>
                <a:sym typeface="Nunito SemiBold"/>
              </a:rPr>
              <a:t>Phạm </a:t>
            </a:r>
            <a:r>
              <a:rPr kumimoji="0" lang="en-US" sz="2000" b="0" i="0" u="none" strike="noStrike" kern="0" cap="none" spc="0" normalizeH="0" baseline="0" noProof="0" dirty="0" err="1">
                <a:ln>
                  <a:noFill/>
                </a:ln>
                <a:solidFill>
                  <a:srgbClr val="223572"/>
                </a:solidFill>
                <a:effectLst/>
                <a:uLnTx/>
                <a:uFillTx/>
                <a:latin typeface="#9Slide07 IcielBaliho Script" pitchFamily="2" charset="-93"/>
                <a:sym typeface="Nunito SemiBold"/>
              </a:rPr>
              <a:t>Nguyễn</a:t>
            </a:r>
            <a:r>
              <a:rPr kumimoji="0" lang="en-US" sz="2000" b="0" i="0" u="none" strike="noStrike" kern="0" cap="none" spc="0" normalizeH="0" baseline="0" noProof="0" dirty="0">
                <a:ln>
                  <a:noFill/>
                </a:ln>
                <a:solidFill>
                  <a:srgbClr val="223572"/>
                </a:solidFill>
                <a:effectLst/>
                <a:uLnTx/>
                <a:uFillTx/>
                <a:latin typeface="#9Slide07 IcielBaliho Script" pitchFamily="2" charset="-93"/>
                <a:sym typeface="Nunito SemiBold"/>
              </a:rPr>
              <a:t> </a:t>
            </a:r>
            <a:r>
              <a:rPr kumimoji="0" lang="en-US" sz="2000" b="0" i="0" u="none" strike="noStrike" kern="0" cap="none" spc="0" normalizeH="0" baseline="0" noProof="0" dirty="0" err="1">
                <a:ln>
                  <a:noFill/>
                </a:ln>
                <a:solidFill>
                  <a:srgbClr val="223572"/>
                </a:solidFill>
                <a:effectLst/>
                <a:uLnTx/>
                <a:uFillTx/>
                <a:latin typeface="#9Slide07 IcielBaliho Script" pitchFamily="2" charset="-93"/>
                <a:sym typeface="Nunito SemiBold"/>
              </a:rPr>
              <a:t>Kiều</a:t>
            </a:r>
            <a:r>
              <a:rPr kumimoji="0" lang="en-US" sz="2000" b="0" i="0" u="none" strike="noStrike" kern="0" cap="none" spc="0" normalizeH="0" baseline="0" noProof="0" dirty="0">
                <a:ln>
                  <a:noFill/>
                </a:ln>
                <a:solidFill>
                  <a:srgbClr val="223572"/>
                </a:solidFill>
                <a:effectLst/>
                <a:uLnTx/>
                <a:uFillTx/>
                <a:latin typeface="#9Slide07 IcielBaliho Script" pitchFamily="2" charset="-93"/>
                <a:sym typeface="Nunito SemiBold"/>
              </a:rPr>
              <a:t> Oanh</a:t>
            </a:r>
          </a:p>
          <a:p>
            <a:pPr marL="0" marR="0" lvl="0" indent="0" algn="r" defTabSz="914400" rtl="0" eaLnBrk="1" fontAlgn="auto" latinLnBrk="0" hangingPunct="1">
              <a:lnSpc>
                <a:spcPct val="100000"/>
              </a:lnSpc>
              <a:spcBef>
                <a:spcPts val="0"/>
              </a:spcBef>
              <a:spcAft>
                <a:spcPts val="0"/>
              </a:spcAft>
              <a:buClr>
                <a:srgbClr val="223572"/>
              </a:buClr>
              <a:buSzPts val="2400"/>
              <a:buFont typeface="Arial"/>
              <a:buNone/>
              <a:tabLst/>
              <a:defRPr/>
            </a:pPr>
            <a:r>
              <a:rPr kumimoji="0" lang="en-US" sz="2000" b="0" i="0" u="none" strike="noStrike" kern="0" cap="none" spc="0" normalizeH="0" baseline="0" noProof="0" dirty="0" err="1">
                <a:ln>
                  <a:noFill/>
                </a:ln>
                <a:solidFill>
                  <a:srgbClr val="223572"/>
                </a:solidFill>
                <a:effectLst/>
                <a:uLnTx/>
                <a:uFillTx/>
                <a:latin typeface="#9Slide07 IcielBaliho Script" pitchFamily="2" charset="-93"/>
                <a:sym typeface="Nunito SemiBold"/>
              </a:rPr>
              <a:t>Nhóm</a:t>
            </a:r>
            <a:r>
              <a:rPr kumimoji="0" lang="en-US" sz="2000" b="0" i="0" u="none" strike="noStrike" kern="0" cap="none" spc="0" normalizeH="0" baseline="0" noProof="0" dirty="0">
                <a:ln>
                  <a:noFill/>
                </a:ln>
                <a:solidFill>
                  <a:srgbClr val="223572"/>
                </a:solidFill>
                <a:effectLst/>
                <a:uLnTx/>
                <a:uFillTx/>
                <a:latin typeface="#9Slide07 IcielBaliho Script" pitchFamily="2" charset="-93"/>
                <a:sym typeface="Nunito SemiBold"/>
              </a:rPr>
              <a:t> </a:t>
            </a:r>
            <a:r>
              <a:rPr kumimoji="0" lang="en-US" sz="2000" b="0" i="0" u="none" strike="noStrike" kern="0" cap="none" spc="0" normalizeH="0" baseline="0" noProof="0" dirty="0" err="1">
                <a:ln>
                  <a:noFill/>
                </a:ln>
                <a:solidFill>
                  <a:srgbClr val="223572"/>
                </a:solidFill>
                <a:effectLst/>
                <a:uLnTx/>
                <a:uFillTx/>
                <a:latin typeface="#9Slide07 IcielBaliho Script" pitchFamily="2" charset="-93"/>
                <a:sym typeface="Nunito SemiBold"/>
              </a:rPr>
              <a:t>biên</a:t>
            </a:r>
            <a:r>
              <a:rPr kumimoji="0" lang="en-US" sz="2000" b="0" i="0" u="none" strike="noStrike" kern="0" cap="none" spc="0" normalizeH="0" baseline="0" noProof="0" dirty="0">
                <a:ln>
                  <a:noFill/>
                </a:ln>
                <a:solidFill>
                  <a:srgbClr val="223572"/>
                </a:solidFill>
                <a:effectLst/>
                <a:uLnTx/>
                <a:uFillTx/>
                <a:latin typeface="#9Slide07 IcielBaliho Script" pitchFamily="2" charset="-93"/>
                <a:sym typeface="Nunito SemiBold"/>
              </a:rPr>
              <a:t> </a:t>
            </a:r>
            <a:r>
              <a:rPr kumimoji="0" lang="en-US" sz="2000" b="0" i="0" u="none" strike="noStrike" kern="0" cap="none" spc="0" normalizeH="0" baseline="0" noProof="0" dirty="0" err="1">
                <a:ln>
                  <a:noFill/>
                </a:ln>
                <a:solidFill>
                  <a:srgbClr val="223572"/>
                </a:solidFill>
                <a:effectLst/>
                <a:uLnTx/>
                <a:uFillTx/>
                <a:latin typeface="#9Slide07 IcielBaliho Script" pitchFamily="2" charset="-93"/>
                <a:sym typeface="Nunito SemiBold"/>
              </a:rPr>
              <a:t>soạn</a:t>
            </a:r>
            <a:r>
              <a:rPr kumimoji="0" lang="en-US" sz="2000" b="0" i="0" u="none" strike="noStrike" kern="0" cap="none" spc="0" normalizeH="0" baseline="0" noProof="0" dirty="0">
                <a:ln>
                  <a:noFill/>
                </a:ln>
                <a:solidFill>
                  <a:srgbClr val="223572"/>
                </a:solidFill>
                <a:effectLst/>
                <a:uLnTx/>
                <a:uFillTx/>
                <a:latin typeface="#9Slide07 IcielBaliho Script" pitchFamily="2" charset="-93"/>
                <a:sym typeface="Nunito SemiBold"/>
              </a:rPr>
              <a:t> </a:t>
            </a:r>
            <a:r>
              <a:rPr kumimoji="0" lang="en-US" sz="2000" b="0" i="0" u="none" strike="noStrike" kern="0" cap="none" spc="0" normalizeH="0" baseline="0" noProof="0" dirty="0" err="1">
                <a:ln>
                  <a:noFill/>
                </a:ln>
                <a:solidFill>
                  <a:srgbClr val="223572"/>
                </a:solidFill>
                <a:effectLst/>
                <a:uLnTx/>
                <a:uFillTx/>
                <a:latin typeface="#9Slide07 IcielBaliho Script" pitchFamily="2" charset="-93"/>
                <a:sym typeface="Nunito SemiBold"/>
              </a:rPr>
              <a:t>Thầy</a:t>
            </a:r>
            <a:r>
              <a:rPr kumimoji="0" lang="en-US" sz="2000" b="0" i="0" u="none" strike="noStrike" kern="0" cap="none" spc="0" normalizeH="0" baseline="0" noProof="0" dirty="0">
                <a:ln>
                  <a:noFill/>
                </a:ln>
                <a:solidFill>
                  <a:srgbClr val="223572"/>
                </a:solidFill>
                <a:effectLst/>
                <a:uLnTx/>
                <a:uFillTx/>
                <a:latin typeface="#9Slide07 IcielBaliho Script" pitchFamily="2" charset="-93"/>
                <a:sym typeface="Nunito SemiBold"/>
              </a:rPr>
              <a:t> </a:t>
            </a:r>
            <a:r>
              <a:rPr kumimoji="0" lang="en-US" sz="2000" b="0" i="0" u="none" strike="noStrike" kern="0" cap="none" spc="0" normalizeH="0" baseline="0" noProof="0" dirty="0" err="1">
                <a:ln>
                  <a:noFill/>
                </a:ln>
                <a:solidFill>
                  <a:srgbClr val="223572"/>
                </a:solidFill>
                <a:effectLst/>
                <a:uLnTx/>
                <a:uFillTx/>
                <a:latin typeface="#9Slide07 IcielBaliho Script" pitchFamily="2" charset="-93"/>
                <a:sym typeface="Nunito SemiBold"/>
              </a:rPr>
              <a:t>Hoàng</a:t>
            </a:r>
            <a:r>
              <a:rPr kumimoji="0" lang="en-US" sz="2000" b="0" i="0" u="none" strike="noStrike" kern="0" cap="none" spc="0" normalizeH="0" baseline="0" noProof="0" dirty="0">
                <a:ln>
                  <a:noFill/>
                </a:ln>
                <a:solidFill>
                  <a:srgbClr val="223572"/>
                </a:solidFill>
                <a:effectLst/>
                <a:uLnTx/>
                <a:uFillTx/>
                <a:latin typeface="#9Slide07 IcielBaliho Script" pitchFamily="2" charset="-93"/>
                <a:sym typeface="Nunito SemiBold"/>
              </a:rPr>
              <a:t> </a:t>
            </a:r>
            <a:r>
              <a:rPr kumimoji="0" lang="en-US" sz="2000" b="0" i="0" u="none" strike="noStrike" kern="0" cap="none" spc="0" normalizeH="0" baseline="0" noProof="0" dirty="0" err="1">
                <a:ln>
                  <a:noFill/>
                </a:ln>
                <a:solidFill>
                  <a:srgbClr val="223572"/>
                </a:solidFill>
                <a:effectLst/>
                <a:uLnTx/>
                <a:uFillTx/>
                <a:latin typeface="#9Slide07 IcielBaliho Script" pitchFamily="2" charset="-93"/>
                <a:sym typeface="Nunito SemiBold"/>
              </a:rPr>
              <a:t>Oppa</a:t>
            </a:r>
            <a:endParaRPr kumimoji="0" lang="en-US" sz="2000" b="0" i="0" u="none" strike="noStrike" kern="0" cap="none" spc="0" normalizeH="0" baseline="0" noProof="0" dirty="0">
              <a:ln>
                <a:noFill/>
              </a:ln>
              <a:solidFill>
                <a:srgbClr val="223572"/>
              </a:solidFill>
              <a:effectLst/>
              <a:uLnTx/>
              <a:uFillTx/>
              <a:latin typeface="#9Slide07 IcielBaliho Script" pitchFamily="2" charset="-93"/>
              <a:sym typeface="Nunito SemiBold"/>
            </a:endParaRPr>
          </a:p>
        </p:txBody>
      </p:sp>
    </p:spTree>
    <p:extLst>
      <p:ext uri="{BB962C8B-B14F-4D97-AF65-F5344CB8AC3E}">
        <p14:creationId xmlns:p14="http://schemas.microsoft.com/office/powerpoint/2010/main" val="3179962957"/>
      </p:ext>
    </p:extLst>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ke-tivi-treo-tuong-bang-go-tu-nhien">
            <a:extLst>
              <a:ext uri="{FF2B5EF4-FFF2-40B4-BE49-F238E27FC236}">
                <a16:creationId xmlns="" xmlns:a16="http://schemas.microsoft.com/office/drawing/2014/main" id="{CB2AADD3-2D86-47D5-BB63-509D61736CFE}"/>
              </a:ext>
            </a:extLst>
          </p:cNvPr>
          <p:cNvPicPr>
            <a:picLocks noChangeAspect="1"/>
          </p:cNvPicPr>
          <p:nvPr/>
        </p:nvPicPr>
        <p:blipFill>
          <a:blip r:embed="rId2"/>
          <a:stretch>
            <a:fillRect/>
          </a:stretch>
        </p:blipFill>
        <p:spPr>
          <a:xfrm>
            <a:off x="3108009" y="203076"/>
            <a:ext cx="2927982" cy="2085666"/>
          </a:xfrm>
          <a:prstGeom prst="ellipse">
            <a:avLst/>
          </a:prstGeom>
          <a:ln w="38100">
            <a:solidFill>
              <a:schemeClr val="accent4">
                <a:lumMod val="50000"/>
              </a:schemeClr>
            </a:solidFill>
            <a:prstDash val="sysDot"/>
          </a:ln>
        </p:spPr>
      </p:pic>
      <p:pic>
        <p:nvPicPr>
          <p:cNvPr id="6" name="Picture 5" descr="unnamed (1)">
            <a:extLst>
              <a:ext uri="{FF2B5EF4-FFF2-40B4-BE49-F238E27FC236}">
                <a16:creationId xmlns="" xmlns:a16="http://schemas.microsoft.com/office/drawing/2014/main" id="{5D22BFC1-3740-46EE-A5FC-6D3FF3CD6B62}"/>
              </a:ext>
            </a:extLst>
          </p:cNvPr>
          <p:cNvPicPr>
            <a:picLocks noChangeAspect="1"/>
          </p:cNvPicPr>
          <p:nvPr/>
        </p:nvPicPr>
        <p:blipFill rotWithShape="1">
          <a:blip r:embed="rId3"/>
          <a:srcRect l="972" t="31525" r="-972" b="9909"/>
          <a:stretch/>
        </p:blipFill>
        <p:spPr>
          <a:xfrm>
            <a:off x="4803164" y="2664161"/>
            <a:ext cx="2965859" cy="1736991"/>
          </a:xfrm>
          <a:prstGeom prst="ellipse">
            <a:avLst/>
          </a:prstGeom>
          <a:ln w="38100">
            <a:solidFill>
              <a:schemeClr val="accent4">
                <a:lumMod val="50000"/>
              </a:schemeClr>
            </a:solidFill>
            <a:prstDash val="sysDot"/>
          </a:ln>
        </p:spPr>
      </p:pic>
      <p:pic>
        <p:nvPicPr>
          <p:cNvPr id="7" name="Content Placeholder 14" descr="8-den-chum-1-6">
            <a:extLst>
              <a:ext uri="{FF2B5EF4-FFF2-40B4-BE49-F238E27FC236}">
                <a16:creationId xmlns="" xmlns:a16="http://schemas.microsoft.com/office/drawing/2014/main" id="{D4E4F47E-05E4-412A-9CA3-36487AD59577}"/>
              </a:ext>
            </a:extLst>
          </p:cNvPr>
          <p:cNvPicPr>
            <a:picLocks noChangeAspect="1"/>
          </p:cNvPicPr>
          <p:nvPr/>
        </p:nvPicPr>
        <p:blipFill>
          <a:blip r:embed="rId4"/>
          <a:stretch>
            <a:fillRect/>
          </a:stretch>
        </p:blipFill>
        <p:spPr>
          <a:xfrm>
            <a:off x="393837" y="169392"/>
            <a:ext cx="2092886" cy="2092886"/>
          </a:xfrm>
          <a:prstGeom prst="ellipse">
            <a:avLst/>
          </a:prstGeom>
          <a:ln w="38100">
            <a:solidFill>
              <a:schemeClr val="accent4">
                <a:lumMod val="50000"/>
              </a:schemeClr>
            </a:solidFill>
            <a:prstDash val="sysDot"/>
          </a:ln>
        </p:spPr>
      </p:pic>
      <p:pic>
        <p:nvPicPr>
          <p:cNvPr id="8" name="Picture 7" descr="Máy-Lạnh-Panasonic-N9VKH-8">
            <a:extLst>
              <a:ext uri="{FF2B5EF4-FFF2-40B4-BE49-F238E27FC236}">
                <a16:creationId xmlns="" xmlns:a16="http://schemas.microsoft.com/office/drawing/2014/main" id="{9AFAEB13-CB27-403B-9E36-2105645BA138}"/>
              </a:ext>
            </a:extLst>
          </p:cNvPr>
          <p:cNvPicPr>
            <a:picLocks noChangeAspect="1"/>
          </p:cNvPicPr>
          <p:nvPr/>
        </p:nvPicPr>
        <p:blipFill>
          <a:blip r:embed="rId5"/>
          <a:stretch>
            <a:fillRect/>
          </a:stretch>
        </p:blipFill>
        <p:spPr>
          <a:xfrm>
            <a:off x="6561006" y="288284"/>
            <a:ext cx="2075184" cy="2075184"/>
          </a:xfrm>
          <a:prstGeom prst="ellipse">
            <a:avLst/>
          </a:prstGeom>
          <a:ln w="38100">
            <a:solidFill>
              <a:schemeClr val="accent4">
                <a:lumMod val="50000"/>
              </a:schemeClr>
            </a:solidFill>
            <a:prstDash val="sysDot"/>
          </a:ln>
        </p:spPr>
      </p:pic>
      <p:pic>
        <p:nvPicPr>
          <p:cNvPr id="9" name="Picture 8" descr="bep-gas-16">
            <a:extLst>
              <a:ext uri="{FF2B5EF4-FFF2-40B4-BE49-F238E27FC236}">
                <a16:creationId xmlns="" xmlns:a16="http://schemas.microsoft.com/office/drawing/2014/main" id="{99F90C3F-AF96-4CC5-913F-3630646BC100}"/>
              </a:ext>
            </a:extLst>
          </p:cNvPr>
          <p:cNvPicPr>
            <a:picLocks noChangeAspect="1"/>
          </p:cNvPicPr>
          <p:nvPr/>
        </p:nvPicPr>
        <p:blipFill>
          <a:blip r:embed="rId6"/>
          <a:stretch>
            <a:fillRect/>
          </a:stretch>
        </p:blipFill>
        <p:spPr>
          <a:xfrm>
            <a:off x="1810638" y="2659924"/>
            <a:ext cx="2838951" cy="1800907"/>
          </a:xfrm>
          <a:prstGeom prst="ellipse">
            <a:avLst/>
          </a:prstGeom>
          <a:ln w="38100">
            <a:solidFill>
              <a:schemeClr val="accent4">
                <a:lumMod val="50000"/>
              </a:schemeClr>
            </a:solidFill>
            <a:prstDash val="sysDot"/>
          </a:ln>
        </p:spPr>
      </p:pic>
      <p:sp>
        <p:nvSpPr>
          <p:cNvPr id="10" name="Text Box 99">
            <a:extLst>
              <a:ext uri="{FF2B5EF4-FFF2-40B4-BE49-F238E27FC236}">
                <a16:creationId xmlns="" xmlns:a16="http://schemas.microsoft.com/office/drawing/2014/main" id="{0D208D16-84D9-4903-95E2-E6C7F1A742F5}"/>
              </a:ext>
            </a:extLst>
          </p:cNvPr>
          <p:cNvSpPr txBox="1"/>
          <p:nvPr/>
        </p:nvSpPr>
        <p:spPr>
          <a:xfrm>
            <a:off x="627574" y="2317834"/>
            <a:ext cx="1593111" cy="507831"/>
          </a:xfrm>
          <a:prstGeom prst="rect">
            <a:avLst/>
          </a:prstGeom>
          <a:noFill/>
          <a:ln w="9525">
            <a:noFill/>
          </a:ln>
        </p:spPr>
        <p:txBody>
          <a:bodyPr wrap="square">
            <a:spAutoFit/>
            <a:scene3d>
              <a:camera prst="orthographicFront"/>
              <a:lightRig rig="threePt" dir="t"/>
            </a:scene3d>
          </a:bodyPr>
          <a:lstStyle/>
          <a:p>
            <a:pPr indent="0" algn="ctr"/>
            <a:r>
              <a:rPr lang="en-US" sz="2700" b="1" dirty="0" err="1">
                <a:solidFill>
                  <a:srgbClr val="223572"/>
                </a:solidFill>
                <a:latin typeface="#9Slide07 IcielBaliho Script" pitchFamily="2" charset="-93"/>
                <a:cs typeface="Arial" panose="020B0604020202020204" pitchFamily="34" charset="0"/>
              </a:rPr>
              <a:t>Bóng</a:t>
            </a:r>
            <a:r>
              <a:rPr lang="en-US" sz="2700" b="1" dirty="0">
                <a:solidFill>
                  <a:srgbClr val="223572"/>
                </a:solidFill>
                <a:latin typeface="#9Slide07 IcielBaliho Script" pitchFamily="2" charset="-93"/>
                <a:cs typeface="Arial" panose="020B0604020202020204" pitchFamily="34" charset="0"/>
              </a:rPr>
              <a:t> </a:t>
            </a:r>
            <a:r>
              <a:rPr lang="en-US" sz="2700" b="1" dirty="0" err="1">
                <a:solidFill>
                  <a:srgbClr val="223572"/>
                </a:solidFill>
                <a:latin typeface="#9Slide07 IcielBaliho Script" pitchFamily="2" charset="-93"/>
                <a:cs typeface="Arial" panose="020B0604020202020204" pitchFamily="34" charset="0"/>
              </a:rPr>
              <a:t>đèn</a:t>
            </a:r>
            <a:endParaRPr lang="en-US" sz="2700" b="1" dirty="0">
              <a:solidFill>
                <a:srgbClr val="223572"/>
              </a:solidFill>
              <a:latin typeface="#9Slide07 IcielBaliho Script" pitchFamily="2" charset="-93"/>
              <a:cs typeface="Arial" panose="020B0604020202020204" pitchFamily="34" charset="0"/>
            </a:endParaRPr>
          </a:p>
        </p:txBody>
      </p:sp>
      <p:sp>
        <p:nvSpPr>
          <p:cNvPr id="72" name="Text Box 99">
            <a:extLst>
              <a:ext uri="{FF2B5EF4-FFF2-40B4-BE49-F238E27FC236}">
                <a16:creationId xmlns="" xmlns:a16="http://schemas.microsoft.com/office/drawing/2014/main" id="{57C46CE5-37B4-48CE-AB92-A7E04E186632}"/>
              </a:ext>
            </a:extLst>
          </p:cNvPr>
          <p:cNvSpPr txBox="1"/>
          <p:nvPr/>
        </p:nvSpPr>
        <p:spPr>
          <a:xfrm>
            <a:off x="3775444" y="2317834"/>
            <a:ext cx="1593111" cy="507831"/>
          </a:xfrm>
          <a:prstGeom prst="rect">
            <a:avLst/>
          </a:prstGeom>
          <a:noFill/>
          <a:ln w="9525">
            <a:noFill/>
          </a:ln>
        </p:spPr>
        <p:txBody>
          <a:bodyPr wrap="square">
            <a:spAutoFit/>
            <a:scene3d>
              <a:camera prst="orthographicFront"/>
              <a:lightRig rig="threePt" dir="t"/>
            </a:scene3d>
          </a:bodyPr>
          <a:lstStyle/>
          <a:p>
            <a:pPr indent="0" algn="ctr"/>
            <a:r>
              <a:rPr lang="en-US" sz="2700" b="1" dirty="0" err="1">
                <a:solidFill>
                  <a:srgbClr val="223572"/>
                </a:solidFill>
                <a:latin typeface="#9Slide07 IcielBaliho Script" pitchFamily="2" charset="-93"/>
                <a:cs typeface="Arial" panose="020B0604020202020204" pitchFamily="34" charset="0"/>
              </a:rPr>
              <a:t>Tivi</a:t>
            </a:r>
            <a:endParaRPr lang="en-US" sz="2700" b="1" dirty="0">
              <a:solidFill>
                <a:srgbClr val="223572"/>
              </a:solidFill>
              <a:latin typeface="#9Slide07 IcielBaliho Script" pitchFamily="2" charset="-93"/>
              <a:cs typeface="Arial" panose="020B0604020202020204" pitchFamily="34" charset="0"/>
            </a:endParaRPr>
          </a:p>
        </p:txBody>
      </p:sp>
      <p:sp>
        <p:nvSpPr>
          <p:cNvPr id="73" name="Text Box 99">
            <a:extLst>
              <a:ext uri="{FF2B5EF4-FFF2-40B4-BE49-F238E27FC236}">
                <a16:creationId xmlns="" xmlns:a16="http://schemas.microsoft.com/office/drawing/2014/main" id="{B13BF856-78B5-4E3C-A481-59CC11951B4E}"/>
              </a:ext>
            </a:extLst>
          </p:cNvPr>
          <p:cNvSpPr txBox="1"/>
          <p:nvPr/>
        </p:nvSpPr>
        <p:spPr>
          <a:xfrm>
            <a:off x="6901200" y="2317834"/>
            <a:ext cx="1593111" cy="507831"/>
          </a:xfrm>
          <a:prstGeom prst="rect">
            <a:avLst/>
          </a:prstGeom>
          <a:noFill/>
          <a:ln w="9525">
            <a:noFill/>
          </a:ln>
        </p:spPr>
        <p:txBody>
          <a:bodyPr wrap="square">
            <a:spAutoFit/>
            <a:scene3d>
              <a:camera prst="orthographicFront"/>
              <a:lightRig rig="threePt" dir="t"/>
            </a:scene3d>
          </a:bodyPr>
          <a:lstStyle/>
          <a:p>
            <a:pPr indent="0" algn="ctr"/>
            <a:r>
              <a:rPr lang="en-US" sz="2700" b="1" dirty="0" err="1">
                <a:solidFill>
                  <a:srgbClr val="223572"/>
                </a:solidFill>
                <a:latin typeface="#9Slide07 IcielBaliho Script" pitchFamily="2" charset="-93"/>
                <a:cs typeface="Arial" panose="020B0604020202020204" pitchFamily="34" charset="0"/>
              </a:rPr>
              <a:t>Điều</a:t>
            </a:r>
            <a:r>
              <a:rPr lang="en-US" sz="2700" b="1" dirty="0">
                <a:solidFill>
                  <a:srgbClr val="223572"/>
                </a:solidFill>
                <a:latin typeface="#9Slide07 IcielBaliho Script" pitchFamily="2" charset="-93"/>
                <a:cs typeface="Arial" panose="020B0604020202020204" pitchFamily="34" charset="0"/>
              </a:rPr>
              <a:t> </a:t>
            </a:r>
            <a:r>
              <a:rPr lang="en-US" sz="2700" b="1" dirty="0" err="1">
                <a:solidFill>
                  <a:srgbClr val="223572"/>
                </a:solidFill>
                <a:latin typeface="#9Slide07 IcielBaliho Script" pitchFamily="2" charset="-93"/>
                <a:cs typeface="Arial" panose="020B0604020202020204" pitchFamily="34" charset="0"/>
              </a:rPr>
              <a:t>hòa</a:t>
            </a:r>
            <a:endParaRPr lang="en-US" sz="2700" b="1" dirty="0">
              <a:solidFill>
                <a:srgbClr val="223572"/>
              </a:solidFill>
              <a:latin typeface="#9Slide07 IcielBaliho Script" pitchFamily="2" charset="-93"/>
              <a:cs typeface="Arial" panose="020B0604020202020204" pitchFamily="34" charset="0"/>
            </a:endParaRPr>
          </a:p>
        </p:txBody>
      </p:sp>
      <p:sp>
        <p:nvSpPr>
          <p:cNvPr id="74" name="Text Box 99">
            <a:extLst>
              <a:ext uri="{FF2B5EF4-FFF2-40B4-BE49-F238E27FC236}">
                <a16:creationId xmlns="" xmlns:a16="http://schemas.microsoft.com/office/drawing/2014/main" id="{7AC609F2-13C1-47AC-98DF-AB50A2CBAC5C}"/>
              </a:ext>
            </a:extLst>
          </p:cNvPr>
          <p:cNvSpPr txBox="1"/>
          <p:nvPr/>
        </p:nvSpPr>
        <p:spPr>
          <a:xfrm>
            <a:off x="2357191" y="4538519"/>
            <a:ext cx="1593111" cy="507831"/>
          </a:xfrm>
          <a:prstGeom prst="rect">
            <a:avLst/>
          </a:prstGeom>
          <a:noFill/>
          <a:ln w="9525">
            <a:noFill/>
          </a:ln>
        </p:spPr>
        <p:txBody>
          <a:bodyPr wrap="square">
            <a:spAutoFit/>
            <a:scene3d>
              <a:camera prst="orthographicFront"/>
              <a:lightRig rig="threePt" dir="t"/>
            </a:scene3d>
          </a:bodyPr>
          <a:lstStyle/>
          <a:p>
            <a:pPr indent="0" algn="ctr"/>
            <a:r>
              <a:rPr lang="en-US" sz="2700" b="1" dirty="0" err="1">
                <a:solidFill>
                  <a:srgbClr val="223572"/>
                </a:solidFill>
                <a:latin typeface="#9Slide07 IcielBaliho Script" pitchFamily="2" charset="-93"/>
                <a:cs typeface="Arial" panose="020B0604020202020204" pitchFamily="34" charset="0"/>
              </a:rPr>
              <a:t>Bếp</a:t>
            </a:r>
            <a:r>
              <a:rPr lang="en-US" sz="2700" b="1" dirty="0">
                <a:solidFill>
                  <a:srgbClr val="223572"/>
                </a:solidFill>
                <a:latin typeface="#9Slide07 IcielBaliho Script" pitchFamily="2" charset="-93"/>
                <a:cs typeface="Arial" panose="020B0604020202020204" pitchFamily="34" charset="0"/>
              </a:rPr>
              <a:t> gas</a:t>
            </a:r>
          </a:p>
        </p:txBody>
      </p:sp>
      <p:sp>
        <p:nvSpPr>
          <p:cNvPr id="75" name="Text Box 99">
            <a:extLst>
              <a:ext uri="{FF2B5EF4-FFF2-40B4-BE49-F238E27FC236}">
                <a16:creationId xmlns="" xmlns:a16="http://schemas.microsoft.com/office/drawing/2014/main" id="{DCFAD32E-46A3-415B-B716-E99576B182B0}"/>
              </a:ext>
            </a:extLst>
          </p:cNvPr>
          <p:cNvSpPr txBox="1"/>
          <p:nvPr/>
        </p:nvSpPr>
        <p:spPr>
          <a:xfrm>
            <a:off x="5538930" y="4523701"/>
            <a:ext cx="1593111" cy="507831"/>
          </a:xfrm>
          <a:prstGeom prst="rect">
            <a:avLst/>
          </a:prstGeom>
          <a:noFill/>
          <a:ln w="9525">
            <a:noFill/>
          </a:ln>
        </p:spPr>
        <p:txBody>
          <a:bodyPr wrap="square">
            <a:spAutoFit/>
            <a:scene3d>
              <a:camera prst="orthographicFront"/>
              <a:lightRig rig="threePt" dir="t"/>
            </a:scene3d>
          </a:bodyPr>
          <a:lstStyle/>
          <a:p>
            <a:pPr indent="0" algn="ctr"/>
            <a:r>
              <a:rPr lang="en-US" sz="2700" b="1" dirty="0" err="1">
                <a:solidFill>
                  <a:srgbClr val="223572"/>
                </a:solidFill>
                <a:latin typeface="#9Slide07 IcielBaliho Script" pitchFamily="2" charset="-93"/>
                <a:cs typeface="Arial" panose="020B0604020202020204" pitchFamily="34" charset="0"/>
              </a:rPr>
              <a:t>Quạt</a:t>
            </a:r>
            <a:r>
              <a:rPr lang="en-US" sz="2700" b="1" dirty="0">
                <a:solidFill>
                  <a:srgbClr val="223572"/>
                </a:solidFill>
                <a:latin typeface="#9Slide07 IcielBaliho Script" pitchFamily="2" charset="-93"/>
                <a:cs typeface="Arial" panose="020B0604020202020204" pitchFamily="34" charset="0"/>
              </a:rPr>
              <a:t> </a:t>
            </a:r>
            <a:r>
              <a:rPr lang="en-US" sz="2700" b="1" dirty="0" err="1">
                <a:solidFill>
                  <a:srgbClr val="223572"/>
                </a:solidFill>
                <a:latin typeface="#9Slide07 IcielBaliho Script" pitchFamily="2" charset="-93"/>
                <a:cs typeface="Arial" panose="020B0604020202020204" pitchFamily="34" charset="0"/>
              </a:rPr>
              <a:t>điện</a:t>
            </a:r>
            <a:endParaRPr lang="en-US" sz="2700" b="1" dirty="0">
              <a:solidFill>
                <a:srgbClr val="223572"/>
              </a:solidFill>
              <a:latin typeface="#9Slide07 IcielBaliho Script" pitchFamily="2" charset="-93"/>
              <a:cs typeface="Arial" panose="020B0604020202020204" pitchFamily="34" charset="0"/>
            </a:endParaRPr>
          </a:p>
        </p:txBody>
      </p:sp>
    </p:spTree>
    <p:extLst>
      <p:ext uri="{BB962C8B-B14F-4D97-AF65-F5344CB8AC3E}">
        <p14:creationId xmlns:p14="http://schemas.microsoft.com/office/powerpoint/2010/main" val="34635751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52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anim calcmode="lin" valueType="num">
                                      <p:cBhvr>
                                        <p:cTn id="10" dur="500" fill="hold"/>
                                        <p:tgtEl>
                                          <p:spTgt spid="7"/>
                                        </p:tgtEl>
                                        <p:attrNameLst>
                                          <p:attrName>ppt_x</p:attrName>
                                        </p:attrNameLst>
                                      </p:cBhvr>
                                      <p:tavLst>
                                        <p:tav tm="0">
                                          <p:val>
                                            <p:fltVal val="0.5"/>
                                          </p:val>
                                        </p:tav>
                                        <p:tav tm="100000">
                                          <p:val>
                                            <p:strVal val="#ppt_x"/>
                                          </p:val>
                                        </p:tav>
                                      </p:tavLst>
                                    </p:anim>
                                    <p:anim calcmode="lin" valueType="num">
                                      <p:cBhvr>
                                        <p:cTn id="11" dur="500" fill="hold"/>
                                        <p:tgtEl>
                                          <p:spTgt spid="7"/>
                                        </p:tgtEl>
                                        <p:attrNameLst>
                                          <p:attrName>ppt_y</p:attrName>
                                        </p:attrNameLst>
                                      </p:cBhvr>
                                      <p:tavLst>
                                        <p:tav tm="0">
                                          <p:val>
                                            <p:fltVal val="0.5"/>
                                          </p:val>
                                        </p:tav>
                                        <p:tav tm="100000">
                                          <p:val>
                                            <p:strVal val="#ppt_y"/>
                                          </p:val>
                                        </p:tav>
                                      </p:tavLst>
                                    </p:anim>
                                  </p:childTnLst>
                                </p:cTn>
                              </p:par>
                            </p:childTnLst>
                          </p:cTn>
                        </p:par>
                        <p:par>
                          <p:cTn id="12" fill="hold">
                            <p:stCondLst>
                              <p:cond delay="500"/>
                            </p:stCondLst>
                            <p:childTnLst>
                              <p:par>
                                <p:cTn id="13" presetID="22" presetClass="entr" presetSubtype="8" fill="hold" grpId="0" nodeType="afterEffect">
                                  <p:stCondLst>
                                    <p:cond delay="0"/>
                                  </p:stCondLst>
                                  <p:iterate type="lt">
                                    <p:tmPct val="5000"/>
                                  </p:iterate>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528"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500" fill="hold"/>
                                        <p:tgtEl>
                                          <p:spTgt spid="5"/>
                                        </p:tgtEl>
                                        <p:attrNameLst>
                                          <p:attrName>ppt_w</p:attrName>
                                        </p:attrNameLst>
                                      </p:cBhvr>
                                      <p:tavLst>
                                        <p:tav tm="0">
                                          <p:val>
                                            <p:fltVal val="0"/>
                                          </p:val>
                                        </p:tav>
                                        <p:tav tm="100000">
                                          <p:val>
                                            <p:strVal val="#ppt_w"/>
                                          </p:val>
                                        </p:tav>
                                      </p:tavLst>
                                    </p:anim>
                                    <p:anim calcmode="lin" valueType="num">
                                      <p:cBhvr>
                                        <p:cTn id="21" dur="500" fill="hold"/>
                                        <p:tgtEl>
                                          <p:spTgt spid="5"/>
                                        </p:tgtEl>
                                        <p:attrNameLst>
                                          <p:attrName>ppt_h</p:attrName>
                                        </p:attrNameLst>
                                      </p:cBhvr>
                                      <p:tavLst>
                                        <p:tav tm="0">
                                          <p:val>
                                            <p:fltVal val="0"/>
                                          </p:val>
                                        </p:tav>
                                        <p:tav tm="100000">
                                          <p:val>
                                            <p:strVal val="#ppt_h"/>
                                          </p:val>
                                        </p:tav>
                                      </p:tavLst>
                                    </p:anim>
                                    <p:animEffect transition="in" filter="fade">
                                      <p:cBhvr>
                                        <p:cTn id="22" dur="500"/>
                                        <p:tgtEl>
                                          <p:spTgt spid="5"/>
                                        </p:tgtEl>
                                      </p:cBhvr>
                                    </p:animEffect>
                                    <p:anim calcmode="lin" valueType="num">
                                      <p:cBhvr>
                                        <p:cTn id="23" dur="500" fill="hold"/>
                                        <p:tgtEl>
                                          <p:spTgt spid="5"/>
                                        </p:tgtEl>
                                        <p:attrNameLst>
                                          <p:attrName>ppt_x</p:attrName>
                                        </p:attrNameLst>
                                      </p:cBhvr>
                                      <p:tavLst>
                                        <p:tav tm="0">
                                          <p:val>
                                            <p:fltVal val="0.5"/>
                                          </p:val>
                                        </p:tav>
                                        <p:tav tm="100000">
                                          <p:val>
                                            <p:strVal val="#ppt_x"/>
                                          </p:val>
                                        </p:tav>
                                      </p:tavLst>
                                    </p:anim>
                                    <p:anim calcmode="lin" valueType="num">
                                      <p:cBhvr>
                                        <p:cTn id="24" dur="500" fill="hold"/>
                                        <p:tgtEl>
                                          <p:spTgt spid="5"/>
                                        </p:tgtEl>
                                        <p:attrNameLst>
                                          <p:attrName>ppt_y</p:attrName>
                                        </p:attrNameLst>
                                      </p:cBhvr>
                                      <p:tavLst>
                                        <p:tav tm="0">
                                          <p:val>
                                            <p:fltVal val="0.5"/>
                                          </p:val>
                                        </p:tav>
                                        <p:tav tm="100000">
                                          <p:val>
                                            <p:strVal val="#ppt_y"/>
                                          </p:val>
                                        </p:tav>
                                      </p:tavLst>
                                    </p:anim>
                                  </p:childTnLst>
                                </p:cTn>
                              </p:par>
                            </p:childTnLst>
                          </p:cTn>
                        </p:par>
                        <p:par>
                          <p:cTn id="25" fill="hold">
                            <p:stCondLst>
                              <p:cond delay="500"/>
                            </p:stCondLst>
                            <p:childTnLst>
                              <p:par>
                                <p:cTn id="26" presetID="22" presetClass="entr" presetSubtype="8" fill="hold" grpId="0" nodeType="afterEffect">
                                  <p:stCondLst>
                                    <p:cond delay="0"/>
                                  </p:stCondLst>
                                  <p:iterate type="lt">
                                    <p:tmPct val="5000"/>
                                  </p:iterate>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528"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anim calcmode="lin" valueType="num">
                                      <p:cBhvr>
                                        <p:cTn id="36" dur="500" fill="hold"/>
                                        <p:tgtEl>
                                          <p:spTgt spid="8"/>
                                        </p:tgtEl>
                                        <p:attrNameLst>
                                          <p:attrName>ppt_x</p:attrName>
                                        </p:attrNameLst>
                                      </p:cBhvr>
                                      <p:tavLst>
                                        <p:tav tm="0">
                                          <p:val>
                                            <p:fltVal val="0.5"/>
                                          </p:val>
                                        </p:tav>
                                        <p:tav tm="100000">
                                          <p:val>
                                            <p:strVal val="#ppt_x"/>
                                          </p:val>
                                        </p:tav>
                                      </p:tavLst>
                                    </p:anim>
                                    <p:anim calcmode="lin" valueType="num">
                                      <p:cBhvr>
                                        <p:cTn id="37" dur="500" fill="hold"/>
                                        <p:tgtEl>
                                          <p:spTgt spid="8"/>
                                        </p:tgtEl>
                                        <p:attrNameLst>
                                          <p:attrName>ppt_y</p:attrName>
                                        </p:attrNameLst>
                                      </p:cBhvr>
                                      <p:tavLst>
                                        <p:tav tm="0">
                                          <p:val>
                                            <p:fltVal val="0.5"/>
                                          </p:val>
                                        </p:tav>
                                        <p:tav tm="100000">
                                          <p:val>
                                            <p:strVal val="#ppt_y"/>
                                          </p:val>
                                        </p:tav>
                                      </p:tavLst>
                                    </p:anim>
                                  </p:childTnLst>
                                </p:cTn>
                              </p:par>
                            </p:childTnLst>
                          </p:cTn>
                        </p:par>
                        <p:par>
                          <p:cTn id="38" fill="hold">
                            <p:stCondLst>
                              <p:cond delay="500"/>
                            </p:stCondLst>
                            <p:childTnLst>
                              <p:par>
                                <p:cTn id="39" presetID="22" presetClass="entr" presetSubtype="8" fill="hold" grpId="0" nodeType="afterEffect">
                                  <p:stCondLst>
                                    <p:cond delay="0"/>
                                  </p:stCondLst>
                                  <p:iterate type="lt">
                                    <p:tmPct val="5000"/>
                                  </p:iterate>
                                  <p:childTnLst>
                                    <p:set>
                                      <p:cBhvr>
                                        <p:cTn id="40" dur="1" fill="hold">
                                          <p:stCondLst>
                                            <p:cond delay="0"/>
                                          </p:stCondLst>
                                        </p:cTn>
                                        <p:tgtEl>
                                          <p:spTgt spid="73"/>
                                        </p:tgtEl>
                                        <p:attrNameLst>
                                          <p:attrName>style.visibility</p:attrName>
                                        </p:attrNameLst>
                                      </p:cBhvr>
                                      <p:to>
                                        <p:strVal val="visible"/>
                                      </p:to>
                                    </p:set>
                                    <p:animEffect transition="in" filter="wipe(left)">
                                      <p:cBhvr>
                                        <p:cTn id="41" dur="500"/>
                                        <p:tgtEl>
                                          <p:spTgt spid="73"/>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528" fill="hold" nodeType="click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anim calcmode="lin" valueType="num">
                                      <p:cBhvr>
                                        <p:cTn id="49" dur="500" fill="hold"/>
                                        <p:tgtEl>
                                          <p:spTgt spid="6"/>
                                        </p:tgtEl>
                                        <p:attrNameLst>
                                          <p:attrName>ppt_x</p:attrName>
                                        </p:attrNameLst>
                                      </p:cBhvr>
                                      <p:tavLst>
                                        <p:tav tm="0">
                                          <p:val>
                                            <p:fltVal val="0.5"/>
                                          </p:val>
                                        </p:tav>
                                        <p:tav tm="100000">
                                          <p:val>
                                            <p:strVal val="#ppt_x"/>
                                          </p:val>
                                        </p:tav>
                                      </p:tavLst>
                                    </p:anim>
                                    <p:anim calcmode="lin" valueType="num">
                                      <p:cBhvr>
                                        <p:cTn id="50" dur="500" fill="hold"/>
                                        <p:tgtEl>
                                          <p:spTgt spid="6"/>
                                        </p:tgtEl>
                                        <p:attrNameLst>
                                          <p:attrName>ppt_y</p:attrName>
                                        </p:attrNameLst>
                                      </p:cBhvr>
                                      <p:tavLst>
                                        <p:tav tm="0">
                                          <p:val>
                                            <p:fltVal val="0.5"/>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74"/>
                                        </p:tgtEl>
                                        <p:attrNameLst>
                                          <p:attrName>style.visibility</p:attrName>
                                        </p:attrNameLst>
                                      </p:cBhvr>
                                      <p:to>
                                        <p:strVal val="visible"/>
                                      </p:to>
                                    </p:set>
                                    <p:animEffect transition="in" filter="wipe(left)">
                                      <p:cBhvr>
                                        <p:cTn id="54" dur="500"/>
                                        <p:tgtEl>
                                          <p:spTgt spid="74"/>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528"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500" fill="hold"/>
                                        <p:tgtEl>
                                          <p:spTgt spid="9"/>
                                        </p:tgtEl>
                                        <p:attrNameLst>
                                          <p:attrName>ppt_w</p:attrName>
                                        </p:attrNameLst>
                                      </p:cBhvr>
                                      <p:tavLst>
                                        <p:tav tm="0">
                                          <p:val>
                                            <p:fltVal val="0"/>
                                          </p:val>
                                        </p:tav>
                                        <p:tav tm="100000">
                                          <p:val>
                                            <p:strVal val="#ppt_w"/>
                                          </p:val>
                                        </p:tav>
                                      </p:tavLst>
                                    </p:anim>
                                    <p:anim calcmode="lin" valueType="num">
                                      <p:cBhvr>
                                        <p:cTn id="60" dur="500" fill="hold"/>
                                        <p:tgtEl>
                                          <p:spTgt spid="9"/>
                                        </p:tgtEl>
                                        <p:attrNameLst>
                                          <p:attrName>ppt_h</p:attrName>
                                        </p:attrNameLst>
                                      </p:cBhvr>
                                      <p:tavLst>
                                        <p:tav tm="0">
                                          <p:val>
                                            <p:fltVal val="0"/>
                                          </p:val>
                                        </p:tav>
                                        <p:tav tm="100000">
                                          <p:val>
                                            <p:strVal val="#ppt_h"/>
                                          </p:val>
                                        </p:tav>
                                      </p:tavLst>
                                    </p:anim>
                                    <p:animEffect transition="in" filter="fade">
                                      <p:cBhvr>
                                        <p:cTn id="61" dur="500"/>
                                        <p:tgtEl>
                                          <p:spTgt spid="9"/>
                                        </p:tgtEl>
                                      </p:cBhvr>
                                    </p:animEffect>
                                    <p:anim calcmode="lin" valueType="num">
                                      <p:cBhvr>
                                        <p:cTn id="62" dur="500" fill="hold"/>
                                        <p:tgtEl>
                                          <p:spTgt spid="9"/>
                                        </p:tgtEl>
                                        <p:attrNameLst>
                                          <p:attrName>ppt_x</p:attrName>
                                        </p:attrNameLst>
                                      </p:cBhvr>
                                      <p:tavLst>
                                        <p:tav tm="0">
                                          <p:val>
                                            <p:fltVal val="0.5"/>
                                          </p:val>
                                        </p:tav>
                                        <p:tav tm="100000">
                                          <p:val>
                                            <p:strVal val="#ppt_x"/>
                                          </p:val>
                                        </p:tav>
                                      </p:tavLst>
                                    </p:anim>
                                    <p:anim calcmode="lin" valueType="num">
                                      <p:cBhvr>
                                        <p:cTn id="63" dur="500" fill="hold"/>
                                        <p:tgtEl>
                                          <p:spTgt spid="9"/>
                                        </p:tgtEl>
                                        <p:attrNameLst>
                                          <p:attrName>ppt_y</p:attrName>
                                        </p:attrNameLst>
                                      </p:cBhvr>
                                      <p:tavLst>
                                        <p:tav tm="0">
                                          <p:val>
                                            <p:fltVal val="0.5"/>
                                          </p:val>
                                        </p:tav>
                                        <p:tav tm="100000">
                                          <p:val>
                                            <p:strVal val="#ppt_y"/>
                                          </p:val>
                                        </p:tav>
                                      </p:tavLst>
                                    </p:anim>
                                  </p:childTnLst>
                                </p:cTn>
                              </p:par>
                            </p:childTnLst>
                          </p:cTn>
                        </p:par>
                        <p:par>
                          <p:cTn id="64" fill="hold">
                            <p:stCondLst>
                              <p:cond delay="500"/>
                            </p:stCondLst>
                            <p:childTnLst>
                              <p:par>
                                <p:cTn id="65" presetID="22" presetClass="entr" presetSubtype="8" fill="hold" grpId="0" nodeType="afterEffect">
                                  <p:stCondLst>
                                    <p:cond delay="0"/>
                                  </p:stCondLst>
                                  <p:iterate type="lt">
                                    <p:tmPct val="5000"/>
                                  </p:iterate>
                                  <p:childTnLst>
                                    <p:set>
                                      <p:cBhvr>
                                        <p:cTn id="66" dur="1" fill="hold">
                                          <p:stCondLst>
                                            <p:cond delay="0"/>
                                          </p:stCondLst>
                                        </p:cTn>
                                        <p:tgtEl>
                                          <p:spTgt spid="75"/>
                                        </p:tgtEl>
                                        <p:attrNameLst>
                                          <p:attrName>style.visibility</p:attrName>
                                        </p:attrNameLst>
                                      </p:cBhvr>
                                      <p:to>
                                        <p:strVal val="visible"/>
                                      </p:to>
                                    </p:set>
                                    <p:animEffect transition="in" filter="wipe(left)">
                                      <p:cBhvr>
                                        <p:cTn id="67"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72" grpId="0"/>
      <p:bldP spid="73" grpId="0"/>
      <p:bldP spid="74" grpId="0"/>
      <p:bldP spid="7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aphic 15">
            <a:extLst>
              <a:ext uri="{FF2B5EF4-FFF2-40B4-BE49-F238E27FC236}">
                <a16:creationId xmlns="" xmlns:a16="http://schemas.microsoft.com/office/drawing/2014/main" id="{D79DE833-E866-48C7-AD43-F5521EA9E9A9}"/>
              </a:ext>
            </a:extLst>
          </p:cNvPr>
          <p:cNvGrpSpPr/>
          <p:nvPr/>
        </p:nvGrpSpPr>
        <p:grpSpPr>
          <a:xfrm rot="19906012">
            <a:off x="-22598" y="664164"/>
            <a:ext cx="4326729" cy="4109464"/>
            <a:chOff x="5636086" y="1293343"/>
            <a:chExt cx="4242837" cy="4029785"/>
          </a:xfrm>
        </p:grpSpPr>
        <p:sp>
          <p:nvSpPr>
            <p:cNvPr id="12" name="Freeform: Shape 11">
              <a:extLst>
                <a:ext uri="{FF2B5EF4-FFF2-40B4-BE49-F238E27FC236}">
                  <a16:creationId xmlns="" xmlns:a16="http://schemas.microsoft.com/office/drawing/2014/main" id="{91F4E191-0A01-4F99-89DD-6D418F136D4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12">
              <a:extLst>
                <a:ext uri="{FF2B5EF4-FFF2-40B4-BE49-F238E27FC236}">
                  <a16:creationId xmlns="" xmlns:a16="http://schemas.microsoft.com/office/drawing/2014/main" id="{CECAC1AD-38BA-4B5B-8A88-314941A08BE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 name="Text Box 99">
            <a:extLst>
              <a:ext uri="{FF2B5EF4-FFF2-40B4-BE49-F238E27FC236}">
                <a16:creationId xmlns="" xmlns:a16="http://schemas.microsoft.com/office/drawing/2014/main" id="{3C26B7F7-758F-46DB-A8F8-480AD0C6E311}"/>
              </a:ext>
            </a:extLst>
          </p:cNvPr>
          <p:cNvSpPr txBox="1"/>
          <p:nvPr/>
        </p:nvSpPr>
        <p:spPr>
          <a:xfrm>
            <a:off x="425303" y="2026108"/>
            <a:ext cx="3665532" cy="1384995"/>
          </a:xfrm>
          <a:prstGeom prst="rect">
            <a:avLst/>
          </a:prstGeom>
          <a:noFill/>
          <a:ln w="9525">
            <a:noFill/>
          </a:ln>
        </p:spPr>
        <p:txBody>
          <a:bodyPr wrap="square">
            <a:spAutoFit/>
            <a:scene3d>
              <a:camera prst="orthographicFront"/>
              <a:lightRig rig="threePt" dir="t"/>
            </a:scene3d>
          </a:bodyPr>
          <a:lstStyle/>
          <a:p>
            <a:pPr algn="ctr">
              <a:defRPr/>
            </a:pPr>
            <a:r>
              <a:rPr lang="en-US" sz="2800" dirty="0" err="1">
                <a:solidFill>
                  <a:srgbClr val="223572"/>
                </a:solidFill>
                <a:latin typeface="#9Slide07 IcielBaliho Script" pitchFamily="2" charset="-93"/>
                <a:cs typeface="Arial" panose="020B0604020202020204" pitchFamily="34" charset="0"/>
                <a:sym typeface="+mn-ea"/>
              </a:rPr>
              <a:t>Nếu</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không</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có</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những</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phát</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minh</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này</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thì</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cuộc</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sống</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của</a:t>
            </a:r>
            <a:r>
              <a:rPr lang="en-US" sz="2800" dirty="0">
                <a:solidFill>
                  <a:srgbClr val="223572"/>
                </a:solidFill>
                <a:latin typeface="#9Slide07 IcielBaliho Script" pitchFamily="2" charset="-93"/>
                <a:cs typeface="Arial" panose="020B0604020202020204" pitchFamily="34" charset="0"/>
                <a:sym typeface="+mn-ea"/>
              </a:rPr>
              <a:t> con </a:t>
            </a:r>
            <a:r>
              <a:rPr lang="en-US" sz="2800" dirty="0" err="1">
                <a:solidFill>
                  <a:srgbClr val="223572"/>
                </a:solidFill>
                <a:latin typeface="#9Slide07 IcielBaliho Script" pitchFamily="2" charset="-93"/>
                <a:cs typeface="Arial" panose="020B0604020202020204" pitchFamily="34" charset="0"/>
                <a:sym typeface="+mn-ea"/>
              </a:rPr>
              <a:t>người</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sẽ</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như</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thế</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nào</a:t>
            </a:r>
            <a:r>
              <a:rPr lang="en-US" sz="2800" dirty="0">
                <a:solidFill>
                  <a:srgbClr val="223572"/>
                </a:solidFill>
                <a:latin typeface="#9Slide07 IcielBaliho Script" pitchFamily="2" charset="-93"/>
                <a:cs typeface="Times New Roman" panose="02020603050405020304" pitchFamily="18" charset="0"/>
              </a:rPr>
              <a:t>?</a:t>
            </a:r>
            <a:r>
              <a:rPr lang="en-US" sz="2800" dirty="0">
                <a:solidFill>
                  <a:srgbClr val="223572"/>
                </a:solidFill>
                <a:latin typeface="#9Slide07 IcielBaliho Script" pitchFamily="2" charset="-93"/>
              </a:rPr>
              <a:t> </a:t>
            </a:r>
          </a:p>
        </p:txBody>
      </p:sp>
      <p:grpSp>
        <p:nvGrpSpPr>
          <p:cNvPr id="16" name="Graphic 15">
            <a:extLst>
              <a:ext uri="{FF2B5EF4-FFF2-40B4-BE49-F238E27FC236}">
                <a16:creationId xmlns="" xmlns:a16="http://schemas.microsoft.com/office/drawing/2014/main" id="{EDDC03B8-42F5-450F-AA5F-892EA2F8BEAA}"/>
              </a:ext>
            </a:extLst>
          </p:cNvPr>
          <p:cNvGrpSpPr/>
          <p:nvPr/>
        </p:nvGrpSpPr>
        <p:grpSpPr>
          <a:xfrm>
            <a:off x="5578632" y="1201691"/>
            <a:ext cx="3184459" cy="2957959"/>
            <a:chOff x="6438741" y="1948815"/>
            <a:chExt cx="3184459" cy="2957959"/>
          </a:xfrm>
          <a:solidFill>
            <a:srgbClr val="9C9C9C"/>
          </a:solidFill>
        </p:grpSpPr>
        <p:sp>
          <p:nvSpPr>
            <p:cNvPr id="65" name="Freeform: Shape 64">
              <a:extLst>
                <a:ext uri="{FF2B5EF4-FFF2-40B4-BE49-F238E27FC236}">
                  <a16:creationId xmlns="" xmlns:a16="http://schemas.microsoft.com/office/drawing/2014/main" id="{96D64A28-2E16-48D9-8D26-D8895444BD2C}"/>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Shape 65">
              <a:extLst>
                <a:ext uri="{FF2B5EF4-FFF2-40B4-BE49-F238E27FC236}">
                  <a16:creationId xmlns="" xmlns:a16="http://schemas.microsoft.com/office/drawing/2014/main" id="{27BD3C60-3D2A-4279-847B-6CDE94A9C073}"/>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Shape 66">
              <a:extLst>
                <a:ext uri="{FF2B5EF4-FFF2-40B4-BE49-F238E27FC236}">
                  <a16:creationId xmlns="" xmlns:a16="http://schemas.microsoft.com/office/drawing/2014/main" id="{7C3C2A0D-D3E0-434E-BCD2-9530D51C472C}"/>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Shape 67">
              <a:extLst>
                <a:ext uri="{FF2B5EF4-FFF2-40B4-BE49-F238E27FC236}">
                  <a16:creationId xmlns="" xmlns:a16="http://schemas.microsoft.com/office/drawing/2014/main" id="{4CDDD3B9-FE6A-477F-BBCB-3CC388FAA555}"/>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Shape 68">
              <a:extLst>
                <a:ext uri="{FF2B5EF4-FFF2-40B4-BE49-F238E27FC236}">
                  <a16:creationId xmlns="" xmlns:a16="http://schemas.microsoft.com/office/drawing/2014/main" id="{8A1CF343-D74D-4F64-B2A9-B831320B4F97}"/>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Shape 69">
              <a:extLst>
                <a:ext uri="{FF2B5EF4-FFF2-40B4-BE49-F238E27FC236}">
                  <a16:creationId xmlns="" xmlns:a16="http://schemas.microsoft.com/office/drawing/2014/main" id="{F2B892FF-EBE2-420D-9667-AB63FCE48615}"/>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 name="Graphic 15">
            <a:extLst>
              <a:ext uri="{FF2B5EF4-FFF2-40B4-BE49-F238E27FC236}">
                <a16:creationId xmlns="" xmlns:a16="http://schemas.microsoft.com/office/drawing/2014/main" id="{48C130AF-C2EB-452A-920C-2805EE09CAA2}"/>
              </a:ext>
            </a:extLst>
          </p:cNvPr>
          <p:cNvGrpSpPr/>
          <p:nvPr/>
        </p:nvGrpSpPr>
        <p:grpSpPr>
          <a:xfrm>
            <a:off x="5104060" y="643687"/>
            <a:ext cx="3345465" cy="3246130"/>
            <a:chOff x="5964169" y="1390811"/>
            <a:chExt cx="3345465" cy="3246130"/>
          </a:xfrm>
        </p:grpSpPr>
        <p:sp>
          <p:nvSpPr>
            <p:cNvPr id="59" name="Freeform: Shape 58">
              <a:extLst>
                <a:ext uri="{FF2B5EF4-FFF2-40B4-BE49-F238E27FC236}">
                  <a16:creationId xmlns="" xmlns:a16="http://schemas.microsoft.com/office/drawing/2014/main" id="{2DA3CFD3-BFE6-48E3-8A2F-0A532A088DF6}"/>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Shape 59">
              <a:extLst>
                <a:ext uri="{FF2B5EF4-FFF2-40B4-BE49-F238E27FC236}">
                  <a16:creationId xmlns="" xmlns:a16="http://schemas.microsoft.com/office/drawing/2014/main" id="{C8924E95-417C-4826-AB86-CA59AA0E8DD4}"/>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Shape 60">
              <a:extLst>
                <a:ext uri="{FF2B5EF4-FFF2-40B4-BE49-F238E27FC236}">
                  <a16:creationId xmlns="" xmlns:a16="http://schemas.microsoft.com/office/drawing/2014/main" id="{1D440977-81FB-4E50-B211-5184423070E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Shape 61">
              <a:extLst>
                <a:ext uri="{FF2B5EF4-FFF2-40B4-BE49-F238E27FC236}">
                  <a16:creationId xmlns="" xmlns:a16="http://schemas.microsoft.com/office/drawing/2014/main" id="{67E8B3E1-007E-400E-B10F-364B62AB6F37}"/>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Shape 62">
              <a:extLst>
                <a:ext uri="{FF2B5EF4-FFF2-40B4-BE49-F238E27FC236}">
                  <a16:creationId xmlns="" xmlns:a16="http://schemas.microsoft.com/office/drawing/2014/main" id="{0B7D1719-A8DD-46BB-B7BE-FD530604C289}"/>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Shape 63">
              <a:extLst>
                <a:ext uri="{FF2B5EF4-FFF2-40B4-BE49-F238E27FC236}">
                  <a16:creationId xmlns="" xmlns:a16="http://schemas.microsoft.com/office/drawing/2014/main" id="{384B31C0-9ED1-46F1-9919-EFEBD9404E4C}"/>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8" name="Graphic 15">
            <a:extLst>
              <a:ext uri="{FF2B5EF4-FFF2-40B4-BE49-F238E27FC236}">
                <a16:creationId xmlns="" xmlns:a16="http://schemas.microsoft.com/office/drawing/2014/main" id="{955DFF6B-CBFD-4295-82F2-B4157629DA8D}"/>
              </a:ext>
            </a:extLst>
          </p:cNvPr>
          <p:cNvGrpSpPr/>
          <p:nvPr/>
        </p:nvGrpSpPr>
        <p:grpSpPr>
          <a:xfrm>
            <a:off x="6059989" y="1888224"/>
            <a:ext cx="1616487" cy="2793015"/>
            <a:chOff x="6920098" y="2635348"/>
            <a:chExt cx="1616487" cy="2793015"/>
          </a:xfrm>
        </p:grpSpPr>
        <p:sp>
          <p:nvSpPr>
            <p:cNvPr id="55" name="Freeform: Shape 54">
              <a:extLst>
                <a:ext uri="{FF2B5EF4-FFF2-40B4-BE49-F238E27FC236}">
                  <a16:creationId xmlns="" xmlns:a16="http://schemas.microsoft.com/office/drawing/2014/main" id="{05B0C998-94F1-4E00-9B4A-2E414F3670F1}"/>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Shape 55">
              <a:extLst>
                <a:ext uri="{FF2B5EF4-FFF2-40B4-BE49-F238E27FC236}">
                  <a16:creationId xmlns="" xmlns:a16="http://schemas.microsoft.com/office/drawing/2014/main" id="{65645992-5A24-444D-9289-47F0F3B9B7A2}"/>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Shape 56">
              <a:extLst>
                <a:ext uri="{FF2B5EF4-FFF2-40B4-BE49-F238E27FC236}">
                  <a16:creationId xmlns="" xmlns:a16="http://schemas.microsoft.com/office/drawing/2014/main" id="{8F9B026D-489F-4CA0-A60E-B2F0166B2E81}"/>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Shape 57">
              <a:extLst>
                <a:ext uri="{FF2B5EF4-FFF2-40B4-BE49-F238E27FC236}">
                  <a16:creationId xmlns="" xmlns:a16="http://schemas.microsoft.com/office/drawing/2014/main" id="{3A28FF97-3C57-4B40-B375-83239E868086}"/>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 name="Graphic 15">
            <a:extLst>
              <a:ext uri="{FF2B5EF4-FFF2-40B4-BE49-F238E27FC236}">
                <a16:creationId xmlns="" xmlns:a16="http://schemas.microsoft.com/office/drawing/2014/main" id="{1FF6210A-BD2F-48DE-B328-B47F31AD7EE9}"/>
              </a:ext>
            </a:extLst>
          </p:cNvPr>
          <p:cNvGrpSpPr/>
          <p:nvPr/>
        </p:nvGrpSpPr>
        <p:grpSpPr>
          <a:xfrm>
            <a:off x="6281540" y="462260"/>
            <a:ext cx="1262461" cy="2420251"/>
            <a:chOff x="7141649" y="1209384"/>
            <a:chExt cx="1262461" cy="2420251"/>
          </a:xfrm>
        </p:grpSpPr>
        <p:sp>
          <p:nvSpPr>
            <p:cNvPr id="20" name="Freeform: Shape 19">
              <a:extLst>
                <a:ext uri="{FF2B5EF4-FFF2-40B4-BE49-F238E27FC236}">
                  <a16:creationId xmlns="" xmlns:a16="http://schemas.microsoft.com/office/drawing/2014/main" id="{315E6001-E5E4-469E-AC7F-38A3D40A5CDF}"/>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Shape 20">
              <a:extLst>
                <a:ext uri="{FF2B5EF4-FFF2-40B4-BE49-F238E27FC236}">
                  <a16:creationId xmlns="" xmlns:a16="http://schemas.microsoft.com/office/drawing/2014/main" id="{546CF835-12EA-48DF-9AF0-BA31C6C60951}"/>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Shape 21">
              <a:extLst>
                <a:ext uri="{FF2B5EF4-FFF2-40B4-BE49-F238E27FC236}">
                  <a16:creationId xmlns="" xmlns:a16="http://schemas.microsoft.com/office/drawing/2014/main" id="{C843ADCE-0259-41DF-99F4-A7E8B1300FB0}"/>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Shape 22">
              <a:extLst>
                <a:ext uri="{FF2B5EF4-FFF2-40B4-BE49-F238E27FC236}">
                  <a16:creationId xmlns="" xmlns:a16="http://schemas.microsoft.com/office/drawing/2014/main" id="{FCB95FE9-A5C6-4A72-BF38-8D2BEDCE8EFD}"/>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23">
              <a:extLst>
                <a:ext uri="{FF2B5EF4-FFF2-40B4-BE49-F238E27FC236}">
                  <a16:creationId xmlns="" xmlns:a16="http://schemas.microsoft.com/office/drawing/2014/main" id="{DDEEC901-320D-4EE9-A7F7-96B4E9583C6E}"/>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Shape 24">
              <a:extLst>
                <a:ext uri="{FF2B5EF4-FFF2-40B4-BE49-F238E27FC236}">
                  <a16:creationId xmlns="" xmlns:a16="http://schemas.microsoft.com/office/drawing/2014/main" id="{B0867C89-513A-4B0F-9369-6714F22D14EB}"/>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Shape 25">
              <a:extLst>
                <a:ext uri="{FF2B5EF4-FFF2-40B4-BE49-F238E27FC236}">
                  <a16:creationId xmlns="" xmlns:a16="http://schemas.microsoft.com/office/drawing/2014/main" id="{90DFF672-E40B-478E-8F95-B1BE36DBF442}"/>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Shape 26">
              <a:extLst>
                <a:ext uri="{FF2B5EF4-FFF2-40B4-BE49-F238E27FC236}">
                  <a16:creationId xmlns="" xmlns:a16="http://schemas.microsoft.com/office/drawing/2014/main" id="{EBD9BA25-829D-4B47-AF4F-90B44F934FB5}"/>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Shape 27">
              <a:extLst>
                <a:ext uri="{FF2B5EF4-FFF2-40B4-BE49-F238E27FC236}">
                  <a16:creationId xmlns="" xmlns:a16="http://schemas.microsoft.com/office/drawing/2014/main" id="{946B47BA-AD00-44E2-A21A-75576696C913}"/>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Shape 28">
              <a:extLst>
                <a:ext uri="{FF2B5EF4-FFF2-40B4-BE49-F238E27FC236}">
                  <a16:creationId xmlns="" xmlns:a16="http://schemas.microsoft.com/office/drawing/2014/main" id="{DF184826-3E71-4847-8774-440104E186D6}"/>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Shape 29">
              <a:extLst>
                <a:ext uri="{FF2B5EF4-FFF2-40B4-BE49-F238E27FC236}">
                  <a16:creationId xmlns="" xmlns:a16="http://schemas.microsoft.com/office/drawing/2014/main" id="{3218E9C3-FA68-45FF-A4A8-10E98B58A8A3}"/>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Shape 30">
              <a:extLst>
                <a:ext uri="{FF2B5EF4-FFF2-40B4-BE49-F238E27FC236}">
                  <a16:creationId xmlns="" xmlns:a16="http://schemas.microsoft.com/office/drawing/2014/main" id="{492D1849-980C-49C4-AD30-F5799AF2EB10}"/>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Shape 31">
              <a:extLst>
                <a:ext uri="{FF2B5EF4-FFF2-40B4-BE49-F238E27FC236}">
                  <a16:creationId xmlns="" xmlns:a16="http://schemas.microsoft.com/office/drawing/2014/main" id="{DEFF8A71-7AF9-49BD-9A50-9F8E30318A64}"/>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Shape 32">
              <a:extLst>
                <a:ext uri="{FF2B5EF4-FFF2-40B4-BE49-F238E27FC236}">
                  <a16:creationId xmlns="" xmlns:a16="http://schemas.microsoft.com/office/drawing/2014/main" id="{BE820177-2C29-48BF-B497-843CB3FD9FC0}"/>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Shape 33">
              <a:extLst>
                <a:ext uri="{FF2B5EF4-FFF2-40B4-BE49-F238E27FC236}">
                  <a16:creationId xmlns="" xmlns:a16="http://schemas.microsoft.com/office/drawing/2014/main" id="{E0E6D7AD-D17F-48EC-8F0A-3EE6154C8D7B}"/>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Shape 34">
              <a:extLst>
                <a:ext uri="{FF2B5EF4-FFF2-40B4-BE49-F238E27FC236}">
                  <a16:creationId xmlns="" xmlns:a16="http://schemas.microsoft.com/office/drawing/2014/main" id="{D2F2DDB3-6A0C-4587-A2DF-CE3D54095EC1}"/>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FE5F2"/>
            </a:solidFill>
            <a:ln w="9525" cap="rnd">
              <a:solidFill>
                <a:srgbClr val="DFF7E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Shape 35">
              <a:extLst>
                <a:ext uri="{FF2B5EF4-FFF2-40B4-BE49-F238E27FC236}">
                  <a16:creationId xmlns="" xmlns:a16="http://schemas.microsoft.com/office/drawing/2014/main" id="{0B39B8F2-4A82-455C-8352-49B40E47A78C}"/>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Shape 36">
              <a:extLst>
                <a:ext uri="{FF2B5EF4-FFF2-40B4-BE49-F238E27FC236}">
                  <a16:creationId xmlns="" xmlns:a16="http://schemas.microsoft.com/office/drawing/2014/main" id="{BAE29E4D-DAF3-4D93-A7F1-893E7A152B1B}"/>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Shape 37">
              <a:extLst>
                <a:ext uri="{FF2B5EF4-FFF2-40B4-BE49-F238E27FC236}">
                  <a16:creationId xmlns="" xmlns:a16="http://schemas.microsoft.com/office/drawing/2014/main" id="{30C60FE4-AB22-42C2-B008-C263AF326977}"/>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Shape 38">
              <a:extLst>
                <a:ext uri="{FF2B5EF4-FFF2-40B4-BE49-F238E27FC236}">
                  <a16:creationId xmlns="" xmlns:a16="http://schemas.microsoft.com/office/drawing/2014/main" id="{A9FD8F74-F2F5-4E64-8D14-D5B1AF1E54C0}"/>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Shape 39">
              <a:extLst>
                <a:ext uri="{FF2B5EF4-FFF2-40B4-BE49-F238E27FC236}">
                  <a16:creationId xmlns="" xmlns:a16="http://schemas.microsoft.com/office/drawing/2014/main" id="{D2CA1DB9-F03C-4C48-9CF2-9FCFE3EB430B}"/>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Shape 40">
              <a:extLst>
                <a:ext uri="{FF2B5EF4-FFF2-40B4-BE49-F238E27FC236}">
                  <a16:creationId xmlns="" xmlns:a16="http://schemas.microsoft.com/office/drawing/2014/main" id="{2B550A7A-0AE8-4F36-8EC7-050B987171DE}"/>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Shape 41">
              <a:extLst>
                <a:ext uri="{FF2B5EF4-FFF2-40B4-BE49-F238E27FC236}">
                  <a16:creationId xmlns="" xmlns:a16="http://schemas.microsoft.com/office/drawing/2014/main" id="{A160212B-3C06-488C-9605-BE22131C4E76}"/>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Shape 42">
              <a:extLst>
                <a:ext uri="{FF2B5EF4-FFF2-40B4-BE49-F238E27FC236}">
                  <a16:creationId xmlns="" xmlns:a16="http://schemas.microsoft.com/office/drawing/2014/main" id="{FB0DEE67-C361-4B6C-B1EB-42A3F1F6A540}"/>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Shape 43">
              <a:extLst>
                <a:ext uri="{FF2B5EF4-FFF2-40B4-BE49-F238E27FC236}">
                  <a16:creationId xmlns="" xmlns:a16="http://schemas.microsoft.com/office/drawing/2014/main" id="{1F9776B2-B919-46A1-A735-3D82AB44DE68}"/>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Shape 44">
              <a:extLst>
                <a:ext uri="{FF2B5EF4-FFF2-40B4-BE49-F238E27FC236}">
                  <a16:creationId xmlns="" xmlns:a16="http://schemas.microsoft.com/office/drawing/2014/main" id="{A420FD3E-4982-41FB-ACDF-BF22FB42F57D}"/>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Shape 45">
              <a:extLst>
                <a:ext uri="{FF2B5EF4-FFF2-40B4-BE49-F238E27FC236}">
                  <a16:creationId xmlns="" xmlns:a16="http://schemas.microsoft.com/office/drawing/2014/main" id="{E183DF1C-1CC6-48AC-B9B7-7A55B4AA63C5}"/>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Shape 46">
              <a:extLst>
                <a:ext uri="{FF2B5EF4-FFF2-40B4-BE49-F238E27FC236}">
                  <a16:creationId xmlns="" xmlns:a16="http://schemas.microsoft.com/office/drawing/2014/main" id="{FF0C8AAC-7CC3-44C6-A584-2D806EBA3CCF}"/>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Shape 47">
              <a:extLst>
                <a:ext uri="{FF2B5EF4-FFF2-40B4-BE49-F238E27FC236}">
                  <a16:creationId xmlns="" xmlns:a16="http://schemas.microsoft.com/office/drawing/2014/main" id="{8CC458EA-E856-498F-8EC5-3EF4972716A7}"/>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Shape 48">
              <a:extLst>
                <a:ext uri="{FF2B5EF4-FFF2-40B4-BE49-F238E27FC236}">
                  <a16:creationId xmlns="" xmlns:a16="http://schemas.microsoft.com/office/drawing/2014/main" id="{C755F71F-00D5-453D-844F-023DC8F2F748}"/>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Shape 49">
              <a:extLst>
                <a:ext uri="{FF2B5EF4-FFF2-40B4-BE49-F238E27FC236}">
                  <a16:creationId xmlns="" xmlns:a16="http://schemas.microsoft.com/office/drawing/2014/main" id="{3BB72552-E070-46F8-986D-7B16E23F950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Shape 50">
              <a:extLst>
                <a:ext uri="{FF2B5EF4-FFF2-40B4-BE49-F238E27FC236}">
                  <a16:creationId xmlns="" xmlns:a16="http://schemas.microsoft.com/office/drawing/2014/main" id="{7A61B567-DBAD-4F20-B225-7A10E56CBBDD}"/>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Shape 51">
              <a:extLst>
                <a:ext uri="{FF2B5EF4-FFF2-40B4-BE49-F238E27FC236}">
                  <a16:creationId xmlns="" xmlns:a16="http://schemas.microsoft.com/office/drawing/2014/main" id="{790387C7-DDA2-4062-BA31-2A3CD316A52E}"/>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Shape 52">
              <a:extLst>
                <a:ext uri="{FF2B5EF4-FFF2-40B4-BE49-F238E27FC236}">
                  <a16:creationId xmlns="" xmlns:a16="http://schemas.microsoft.com/office/drawing/2014/main" id="{2DD30935-A203-495C-8742-8DB8A5A5861B}"/>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Shape 53">
              <a:extLst>
                <a:ext uri="{FF2B5EF4-FFF2-40B4-BE49-F238E27FC236}">
                  <a16:creationId xmlns="" xmlns:a16="http://schemas.microsoft.com/office/drawing/2014/main" id="{01C001CE-DC0B-44B2-ABD2-FC04060F1519}"/>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4272398254"/>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1" fill="hold" nodeType="clickEffect" p14:presetBounceEnd="72000">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14:bounceEnd="72000">
                                          <p:cBhvr additive="base">
                                            <p:cTn id="15" dur="1000" fill="hold"/>
                                            <p:tgtEl>
                                              <p:spTgt spid="18"/>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14:bounceEnd="72000">
                                          <p:cBhvr additive="base">
                                            <p:cTn id="19" dur="1000" fill="hold"/>
                                            <p:tgtEl>
                                              <p:spTgt spid="1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72000">
                                      <p:stCondLst>
                                        <p:cond delay="500"/>
                                      </p:stCondLst>
                                      <p:childTnLst>
                                        <p:set>
                                          <p:cBhvr>
                                            <p:cTn id="22" dur="1" fill="hold">
                                              <p:stCondLst>
                                                <p:cond delay="0"/>
                                              </p:stCondLst>
                                            </p:cTn>
                                            <p:tgtEl>
                                              <p:spTgt spid="16"/>
                                            </p:tgtEl>
                                            <p:attrNameLst>
                                              <p:attrName>style.visibility</p:attrName>
                                            </p:attrNameLst>
                                          </p:cBhvr>
                                          <p:to>
                                            <p:strVal val="visible"/>
                                          </p:to>
                                        </p:set>
                                        <p:anim calcmode="lin" valueType="num" p14:bounceEnd="72000">
                                          <p:cBhvr additive="base">
                                            <p:cTn id="23" dur="1000" fill="hold"/>
                                            <p:tgtEl>
                                              <p:spTgt spid="16"/>
                                            </p:tgtEl>
                                            <p:attrNameLst>
                                              <p:attrName>ppt_x</p:attrName>
                                            </p:attrNameLst>
                                          </p:cBhvr>
                                          <p:tavLst>
                                            <p:tav tm="0">
                                              <p:val>
                                                <p:strVal val="#ppt_x"/>
                                              </p:val>
                                            </p:tav>
                                            <p:tav tm="100000">
                                              <p:val>
                                                <p:strVal val="#ppt_x"/>
                                              </p:val>
                                            </p:tav>
                                          </p:tavLst>
                                        </p:anim>
                                        <p:anim calcmode="lin" valueType="num" p14:bounceEnd="72000">
                                          <p:cBhvr additive="base">
                                            <p:cTn id="24" dur="1000" fill="hold"/>
                                            <p:tgtEl>
                                              <p:spTgt spid="1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72000">
                                      <p:stCondLst>
                                        <p:cond delay="750"/>
                                      </p:stCondLst>
                                      <p:childTnLst>
                                        <p:set>
                                          <p:cBhvr>
                                            <p:cTn id="26" dur="1" fill="hold">
                                              <p:stCondLst>
                                                <p:cond delay="0"/>
                                              </p:stCondLst>
                                            </p:cTn>
                                            <p:tgtEl>
                                              <p:spTgt spid="17"/>
                                            </p:tgtEl>
                                            <p:attrNameLst>
                                              <p:attrName>style.visibility</p:attrName>
                                            </p:attrNameLst>
                                          </p:cBhvr>
                                          <p:to>
                                            <p:strVal val="visible"/>
                                          </p:to>
                                        </p:set>
                                        <p:anim calcmode="lin" valueType="num" p14:bounceEnd="72000">
                                          <p:cBhvr additive="base">
                                            <p:cTn id="27" dur="1000" fill="hold"/>
                                            <p:tgtEl>
                                              <p:spTgt spid="17"/>
                                            </p:tgtEl>
                                            <p:attrNameLst>
                                              <p:attrName>ppt_x</p:attrName>
                                            </p:attrNameLst>
                                          </p:cBhvr>
                                          <p:tavLst>
                                            <p:tav tm="0">
                                              <p:val>
                                                <p:strVal val="#ppt_x"/>
                                              </p:val>
                                            </p:tav>
                                            <p:tav tm="100000">
                                              <p:val>
                                                <p:strVal val="#ppt_x"/>
                                              </p:val>
                                            </p:tav>
                                          </p:tavLst>
                                        </p:anim>
                                        <p:anim calcmode="lin" valueType="num" p14:bounceEnd="72000">
                                          <p:cBhvr additive="base">
                                            <p:cTn id="28" dur="10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1" fill="hold" nodeType="click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1000" fill="hold"/>
                                            <p:tgtEl>
                                              <p:spTgt spid="18"/>
                                            </p:tgtEl>
                                            <p:attrNameLst>
                                              <p:attrName>ppt_x</p:attrName>
                                            </p:attrNameLst>
                                          </p:cBhvr>
                                          <p:tavLst>
                                            <p:tav tm="0">
                                              <p:val>
                                                <p:strVal val="#ppt_x"/>
                                              </p:val>
                                            </p:tav>
                                            <p:tav tm="100000">
                                              <p:val>
                                                <p:strVal val="#ppt_x"/>
                                              </p:val>
                                            </p:tav>
                                          </p:tavLst>
                                        </p:anim>
                                        <p:anim calcmode="lin" valueType="num">
                                          <p:cBhvr additive="base">
                                            <p:cTn id="16" dur="10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ppt_x"/>
                                              </p:val>
                                            </p:tav>
                                            <p:tav tm="100000">
                                              <p:val>
                                                <p:strVal val="#ppt_x"/>
                                              </p:val>
                                            </p:tav>
                                          </p:tavLst>
                                        </p:anim>
                                        <p:anim calcmode="lin" valueType="num">
                                          <p:cBhvr additive="base">
                                            <p:cTn id="20" dur="10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50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000" fill="hold"/>
                                            <p:tgtEl>
                                              <p:spTgt spid="16"/>
                                            </p:tgtEl>
                                            <p:attrNameLst>
                                              <p:attrName>ppt_x</p:attrName>
                                            </p:attrNameLst>
                                          </p:cBhvr>
                                          <p:tavLst>
                                            <p:tav tm="0">
                                              <p:val>
                                                <p:strVal val="#ppt_x"/>
                                              </p:val>
                                            </p:tav>
                                            <p:tav tm="100000">
                                              <p:val>
                                                <p:strVal val="#ppt_x"/>
                                              </p:val>
                                            </p:tav>
                                          </p:tavLst>
                                        </p:anim>
                                        <p:anim calcmode="lin" valueType="num">
                                          <p:cBhvr additive="base">
                                            <p:cTn id="24" dur="1000" fill="hold"/>
                                            <p:tgtEl>
                                              <p:spTgt spid="1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75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1000" fill="hold"/>
                                            <p:tgtEl>
                                              <p:spTgt spid="17"/>
                                            </p:tgtEl>
                                            <p:attrNameLst>
                                              <p:attrName>ppt_x</p:attrName>
                                            </p:attrNameLst>
                                          </p:cBhvr>
                                          <p:tavLst>
                                            <p:tav tm="0">
                                              <p:val>
                                                <p:strVal val="#ppt_x"/>
                                              </p:val>
                                            </p:tav>
                                            <p:tav tm="100000">
                                              <p:val>
                                                <p:strVal val="#ppt_x"/>
                                              </p:val>
                                            </p:tav>
                                          </p:tavLst>
                                        </p:anim>
                                        <p:anim calcmode="lin" valueType="num">
                                          <p:cBhvr additive="base">
                                            <p:cTn id="28" dur="10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aphic 15">
            <a:extLst>
              <a:ext uri="{FF2B5EF4-FFF2-40B4-BE49-F238E27FC236}">
                <a16:creationId xmlns="" xmlns:a16="http://schemas.microsoft.com/office/drawing/2014/main" id="{D79DE833-E866-48C7-AD43-F5521EA9E9A9}"/>
              </a:ext>
            </a:extLst>
          </p:cNvPr>
          <p:cNvGrpSpPr/>
          <p:nvPr/>
        </p:nvGrpSpPr>
        <p:grpSpPr>
          <a:xfrm rot="19906012">
            <a:off x="4437990" y="699281"/>
            <a:ext cx="4334949" cy="4113875"/>
            <a:chOff x="5628025" y="1289017"/>
            <a:chExt cx="4250897" cy="4034110"/>
          </a:xfrm>
        </p:grpSpPr>
        <p:sp>
          <p:nvSpPr>
            <p:cNvPr id="12" name="Freeform: Shape 11">
              <a:extLst>
                <a:ext uri="{FF2B5EF4-FFF2-40B4-BE49-F238E27FC236}">
                  <a16:creationId xmlns="" xmlns:a16="http://schemas.microsoft.com/office/drawing/2014/main" id="{91F4E191-0A01-4F99-89DD-6D418F136D4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C72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12">
              <a:extLst>
                <a:ext uri="{FF2B5EF4-FFF2-40B4-BE49-F238E27FC236}">
                  <a16:creationId xmlns="" xmlns:a16="http://schemas.microsoft.com/office/drawing/2014/main" id="{CECAC1AD-38BA-4B5B-8A88-314941A08BE1}"/>
                </a:ext>
              </a:extLst>
            </p:cNvPr>
            <p:cNvSpPr/>
            <p:nvPr/>
          </p:nvSpPr>
          <p:spPr>
            <a:xfrm>
              <a:off x="5628025" y="1289017"/>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 name="Text Box 99">
            <a:extLst>
              <a:ext uri="{FF2B5EF4-FFF2-40B4-BE49-F238E27FC236}">
                <a16:creationId xmlns="" xmlns:a16="http://schemas.microsoft.com/office/drawing/2014/main" id="{3C26B7F7-758F-46DB-A8F8-480AD0C6E311}"/>
              </a:ext>
            </a:extLst>
          </p:cNvPr>
          <p:cNvSpPr txBox="1"/>
          <p:nvPr/>
        </p:nvSpPr>
        <p:spPr>
          <a:xfrm>
            <a:off x="4941319" y="2044769"/>
            <a:ext cx="3665532" cy="1384995"/>
          </a:xfrm>
          <a:prstGeom prst="rect">
            <a:avLst/>
          </a:prstGeom>
          <a:noFill/>
          <a:ln w="9525">
            <a:noFill/>
          </a:ln>
        </p:spPr>
        <p:txBody>
          <a:bodyPr wrap="square">
            <a:spAutoFit/>
            <a:scene3d>
              <a:camera prst="orthographicFront"/>
              <a:lightRig rig="threePt" dir="t"/>
            </a:scene3d>
          </a:bodyPr>
          <a:lstStyle/>
          <a:p>
            <a:pPr algn="ctr">
              <a:defRPr/>
            </a:pPr>
            <a:r>
              <a:rPr lang="en-US" sz="2800" dirty="0" err="1">
                <a:solidFill>
                  <a:srgbClr val="223572"/>
                </a:solidFill>
                <a:latin typeface="#9Slide07 IcielBaliho Script" pitchFamily="2" charset="-93"/>
                <a:cs typeface="Arial" panose="020B0604020202020204" pitchFamily="34" charset="0"/>
                <a:sym typeface="+mn-ea"/>
              </a:rPr>
              <a:t>Những</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phát</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minh</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này</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giúp</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cuộc</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sống</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của</a:t>
            </a:r>
            <a:r>
              <a:rPr lang="en-US" sz="2800" dirty="0">
                <a:solidFill>
                  <a:srgbClr val="223572"/>
                </a:solidFill>
                <a:latin typeface="#9Slide07 IcielBaliho Script" pitchFamily="2" charset="-93"/>
                <a:cs typeface="Arial" panose="020B0604020202020204" pitchFamily="34" charset="0"/>
                <a:sym typeface="+mn-ea"/>
              </a:rPr>
              <a:t> con </a:t>
            </a:r>
            <a:r>
              <a:rPr lang="en-US" sz="2800" dirty="0" err="1">
                <a:solidFill>
                  <a:srgbClr val="223572"/>
                </a:solidFill>
                <a:latin typeface="#9Slide07 IcielBaliho Script" pitchFamily="2" charset="-93"/>
                <a:cs typeface="Arial" panose="020B0604020202020204" pitchFamily="34" charset="0"/>
                <a:sym typeface="+mn-ea"/>
              </a:rPr>
              <a:t>người</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văn</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minh</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và</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tiến</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bộ</a:t>
            </a:r>
            <a:r>
              <a:rPr lang="en-US" sz="2800" dirty="0">
                <a:solidFill>
                  <a:srgbClr val="223572"/>
                </a:solidFill>
                <a:latin typeface="#9Slide07 IcielBaliho Script" pitchFamily="2" charset="-93"/>
                <a:cs typeface="Arial" panose="020B0604020202020204" pitchFamily="34" charset="0"/>
                <a:sym typeface="+mn-ea"/>
              </a:rPr>
              <a:t> </a:t>
            </a:r>
            <a:r>
              <a:rPr lang="en-US" sz="2800" dirty="0" err="1">
                <a:solidFill>
                  <a:srgbClr val="223572"/>
                </a:solidFill>
                <a:latin typeface="#9Slide07 IcielBaliho Script" pitchFamily="2" charset="-93"/>
                <a:cs typeface="Arial" panose="020B0604020202020204" pitchFamily="34" charset="0"/>
                <a:sym typeface="+mn-ea"/>
              </a:rPr>
              <a:t>hơn</a:t>
            </a:r>
            <a:endParaRPr lang="en-US" sz="2800" dirty="0">
              <a:solidFill>
                <a:srgbClr val="223572"/>
              </a:solidFill>
              <a:latin typeface="#9Slide07 IcielBaliho Script" pitchFamily="2" charset="-93"/>
            </a:endParaRPr>
          </a:p>
        </p:txBody>
      </p:sp>
      <p:grpSp>
        <p:nvGrpSpPr>
          <p:cNvPr id="4" name="Graphic 2">
            <a:extLst>
              <a:ext uri="{FF2B5EF4-FFF2-40B4-BE49-F238E27FC236}">
                <a16:creationId xmlns="" xmlns:a16="http://schemas.microsoft.com/office/drawing/2014/main" id="{6B6E841F-947C-41C7-A304-697F6515AF25}"/>
              </a:ext>
            </a:extLst>
          </p:cNvPr>
          <p:cNvGrpSpPr/>
          <p:nvPr/>
        </p:nvGrpSpPr>
        <p:grpSpPr>
          <a:xfrm>
            <a:off x="645149" y="1043217"/>
            <a:ext cx="3664256" cy="2465907"/>
            <a:chOff x="645149" y="1043217"/>
            <a:chExt cx="3664256" cy="2465907"/>
          </a:xfrm>
        </p:grpSpPr>
        <p:sp>
          <p:nvSpPr>
            <p:cNvPr id="5" name="Freeform: Shape 4">
              <a:extLst>
                <a:ext uri="{FF2B5EF4-FFF2-40B4-BE49-F238E27FC236}">
                  <a16:creationId xmlns="" xmlns:a16="http://schemas.microsoft.com/office/drawing/2014/main" id="{DC969955-AA5D-48F0-A21C-CBA648F23BD0}"/>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6" name="Freeform: Shape 5">
              <a:extLst>
                <a:ext uri="{FF2B5EF4-FFF2-40B4-BE49-F238E27FC236}">
                  <a16:creationId xmlns="" xmlns:a16="http://schemas.microsoft.com/office/drawing/2014/main" id="{FA9E1A81-6F2C-4228-B1EB-ED8AF0F9733B}"/>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7" name="Freeform: Shape 6">
              <a:extLst>
                <a:ext uri="{FF2B5EF4-FFF2-40B4-BE49-F238E27FC236}">
                  <a16:creationId xmlns="" xmlns:a16="http://schemas.microsoft.com/office/drawing/2014/main" id="{D5063394-0A89-4E51-86D2-7C9756F53D2B}"/>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8" name="Freeform: Shape 7">
              <a:extLst>
                <a:ext uri="{FF2B5EF4-FFF2-40B4-BE49-F238E27FC236}">
                  <a16:creationId xmlns="" xmlns:a16="http://schemas.microsoft.com/office/drawing/2014/main" id="{E7D2D3B4-FD32-4268-8D75-7228B7F127A4}"/>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9" name="Freeform: Shape 8">
              <a:extLst>
                <a:ext uri="{FF2B5EF4-FFF2-40B4-BE49-F238E27FC236}">
                  <a16:creationId xmlns="" xmlns:a16="http://schemas.microsoft.com/office/drawing/2014/main" id="{E7C97F90-5495-439B-99E1-2C4420B664FB}"/>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0" name="Freeform: Shape 9">
              <a:extLst>
                <a:ext uri="{FF2B5EF4-FFF2-40B4-BE49-F238E27FC236}">
                  <a16:creationId xmlns="" xmlns:a16="http://schemas.microsoft.com/office/drawing/2014/main" id="{A74EC7A7-CA83-418F-8BCF-156574CF4F81}"/>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5" name="Freeform: Shape 14">
              <a:extLst>
                <a:ext uri="{FF2B5EF4-FFF2-40B4-BE49-F238E27FC236}">
                  <a16:creationId xmlns="" xmlns:a16="http://schemas.microsoft.com/office/drawing/2014/main" id="{FC2234BB-E624-463B-9F89-5D9BA988BD6B}"/>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16" name="Freeform: Shape 115">
              <a:extLst>
                <a:ext uri="{FF2B5EF4-FFF2-40B4-BE49-F238E27FC236}">
                  <a16:creationId xmlns="" xmlns:a16="http://schemas.microsoft.com/office/drawing/2014/main" id="{F1A7F429-16F3-4901-80CA-922FF016D207}"/>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17" name="Freeform: Shape 116">
              <a:extLst>
                <a:ext uri="{FF2B5EF4-FFF2-40B4-BE49-F238E27FC236}">
                  <a16:creationId xmlns="" xmlns:a16="http://schemas.microsoft.com/office/drawing/2014/main" id="{A4D4E7E2-3612-47B8-BDAC-0C575F6AB3B9}"/>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endParaRPr lang="en-US"/>
            </a:p>
          </p:txBody>
        </p:sp>
        <p:sp>
          <p:nvSpPr>
            <p:cNvPr id="118" name="Freeform: Shape 117">
              <a:extLst>
                <a:ext uri="{FF2B5EF4-FFF2-40B4-BE49-F238E27FC236}">
                  <a16:creationId xmlns="" xmlns:a16="http://schemas.microsoft.com/office/drawing/2014/main" id="{3DA0DF04-79FC-4DF9-8963-D17D61713D6D}"/>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endParaRPr lang="en-US"/>
            </a:p>
          </p:txBody>
        </p:sp>
        <p:sp>
          <p:nvSpPr>
            <p:cNvPr id="119" name="Freeform: Shape 118">
              <a:extLst>
                <a:ext uri="{FF2B5EF4-FFF2-40B4-BE49-F238E27FC236}">
                  <a16:creationId xmlns="" xmlns:a16="http://schemas.microsoft.com/office/drawing/2014/main" id="{76E8EC85-F8B1-41C0-8FB4-2C77ED7DA672}"/>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endParaRPr lang="en-US"/>
            </a:p>
          </p:txBody>
        </p:sp>
        <p:sp>
          <p:nvSpPr>
            <p:cNvPr id="120" name="Freeform: Shape 119">
              <a:extLst>
                <a:ext uri="{FF2B5EF4-FFF2-40B4-BE49-F238E27FC236}">
                  <a16:creationId xmlns="" xmlns:a16="http://schemas.microsoft.com/office/drawing/2014/main" id="{D43AD8FF-0D69-4344-9030-0D5E17C603C9}"/>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endParaRPr lang="en-US"/>
            </a:p>
          </p:txBody>
        </p:sp>
        <p:sp>
          <p:nvSpPr>
            <p:cNvPr id="121" name="Freeform: Shape 120">
              <a:extLst>
                <a:ext uri="{FF2B5EF4-FFF2-40B4-BE49-F238E27FC236}">
                  <a16:creationId xmlns="" xmlns:a16="http://schemas.microsoft.com/office/drawing/2014/main" id="{E4278516-CA54-4670-954E-0CBDEE51D26A}"/>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endParaRPr lang="en-US"/>
            </a:p>
          </p:txBody>
        </p:sp>
        <p:sp>
          <p:nvSpPr>
            <p:cNvPr id="122" name="Freeform: Shape 121">
              <a:extLst>
                <a:ext uri="{FF2B5EF4-FFF2-40B4-BE49-F238E27FC236}">
                  <a16:creationId xmlns="" xmlns:a16="http://schemas.microsoft.com/office/drawing/2014/main" id="{26347802-2B78-4448-8306-FB12B672EF6E}"/>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endParaRPr lang="en-US"/>
            </a:p>
          </p:txBody>
        </p:sp>
        <p:sp>
          <p:nvSpPr>
            <p:cNvPr id="123" name="Freeform: Shape 122">
              <a:extLst>
                <a:ext uri="{FF2B5EF4-FFF2-40B4-BE49-F238E27FC236}">
                  <a16:creationId xmlns="" xmlns:a16="http://schemas.microsoft.com/office/drawing/2014/main" id="{3F89FD38-59D0-4D5F-B5BA-03DEFE56117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endParaRPr lang="en-US"/>
            </a:p>
          </p:txBody>
        </p:sp>
        <p:sp>
          <p:nvSpPr>
            <p:cNvPr id="124" name="Freeform: Shape 123">
              <a:extLst>
                <a:ext uri="{FF2B5EF4-FFF2-40B4-BE49-F238E27FC236}">
                  <a16:creationId xmlns="" xmlns:a16="http://schemas.microsoft.com/office/drawing/2014/main" id="{AB6DEA52-3DDC-4972-890F-876A6BA37C3A}"/>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endParaRPr lang="en-US"/>
            </a:p>
          </p:txBody>
        </p:sp>
        <p:sp>
          <p:nvSpPr>
            <p:cNvPr id="125" name="Freeform: Shape 124">
              <a:extLst>
                <a:ext uri="{FF2B5EF4-FFF2-40B4-BE49-F238E27FC236}">
                  <a16:creationId xmlns="" xmlns:a16="http://schemas.microsoft.com/office/drawing/2014/main" id="{90240471-4FC5-4B3E-8C40-AE7EA0818E5E}"/>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endParaRPr lang="en-US"/>
            </a:p>
          </p:txBody>
        </p:sp>
        <p:sp>
          <p:nvSpPr>
            <p:cNvPr id="126" name="Freeform: Shape 125">
              <a:extLst>
                <a:ext uri="{FF2B5EF4-FFF2-40B4-BE49-F238E27FC236}">
                  <a16:creationId xmlns="" xmlns:a16="http://schemas.microsoft.com/office/drawing/2014/main" id="{42AE7833-F703-415A-A6B0-BFED8F68EC9C}"/>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endParaRPr lang="en-US"/>
            </a:p>
          </p:txBody>
        </p:sp>
        <p:sp>
          <p:nvSpPr>
            <p:cNvPr id="127" name="Freeform: Shape 126">
              <a:extLst>
                <a:ext uri="{FF2B5EF4-FFF2-40B4-BE49-F238E27FC236}">
                  <a16:creationId xmlns="" xmlns:a16="http://schemas.microsoft.com/office/drawing/2014/main" id="{BC68F612-3272-4E7B-9009-F90B2FA00D4C}"/>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endParaRPr lang="en-US"/>
            </a:p>
          </p:txBody>
        </p:sp>
        <p:sp>
          <p:nvSpPr>
            <p:cNvPr id="128" name="Freeform: Shape 127">
              <a:extLst>
                <a:ext uri="{FF2B5EF4-FFF2-40B4-BE49-F238E27FC236}">
                  <a16:creationId xmlns="" xmlns:a16="http://schemas.microsoft.com/office/drawing/2014/main" id="{A53615F6-B3A8-47E5-BEF6-24DFD0A6569C}"/>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endParaRPr lang="en-US"/>
            </a:p>
          </p:txBody>
        </p:sp>
        <p:sp>
          <p:nvSpPr>
            <p:cNvPr id="129" name="Freeform: Shape 128">
              <a:extLst>
                <a:ext uri="{FF2B5EF4-FFF2-40B4-BE49-F238E27FC236}">
                  <a16:creationId xmlns="" xmlns:a16="http://schemas.microsoft.com/office/drawing/2014/main" id="{99F1241D-C7B7-485D-9DCC-A0FD8BFB0BE5}"/>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endParaRPr lang="en-US"/>
            </a:p>
          </p:txBody>
        </p:sp>
        <p:sp>
          <p:nvSpPr>
            <p:cNvPr id="130" name="Freeform: Shape 129">
              <a:extLst>
                <a:ext uri="{FF2B5EF4-FFF2-40B4-BE49-F238E27FC236}">
                  <a16:creationId xmlns="" xmlns:a16="http://schemas.microsoft.com/office/drawing/2014/main" id="{1801EAF1-3437-46F7-A3B9-AC4EC7849445}"/>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endParaRPr lang="en-US"/>
            </a:p>
          </p:txBody>
        </p:sp>
        <p:sp>
          <p:nvSpPr>
            <p:cNvPr id="131" name="Freeform: Shape 130">
              <a:extLst>
                <a:ext uri="{FF2B5EF4-FFF2-40B4-BE49-F238E27FC236}">
                  <a16:creationId xmlns="" xmlns:a16="http://schemas.microsoft.com/office/drawing/2014/main" id="{6BD34B65-E883-4AD0-9DAD-0D0446CEB30F}"/>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endParaRPr lang="en-US"/>
            </a:p>
          </p:txBody>
        </p:sp>
        <p:sp>
          <p:nvSpPr>
            <p:cNvPr id="132" name="Freeform: Shape 131">
              <a:extLst>
                <a:ext uri="{FF2B5EF4-FFF2-40B4-BE49-F238E27FC236}">
                  <a16:creationId xmlns="" xmlns:a16="http://schemas.microsoft.com/office/drawing/2014/main" id="{7CA52358-E7F6-4CE6-8B42-4EC5E8BBEDB6}"/>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endParaRPr lang="en-US"/>
            </a:p>
          </p:txBody>
        </p:sp>
        <p:sp>
          <p:nvSpPr>
            <p:cNvPr id="133" name="Freeform: Shape 132">
              <a:extLst>
                <a:ext uri="{FF2B5EF4-FFF2-40B4-BE49-F238E27FC236}">
                  <a16:creationId xmlns="" xmlns:a16="http://schemas.microsoft.com/office/drawing/2014/main" id="{CDA89DC7-7FE8-41EC-80B0-4A42D9A8D811}"/>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endParaRPr lang="en-US"/>
            </a:p>
          </p:txBody>
        </p:sp>
        <p:sp>
          <p:nvSpPr>
            <p:cNvPr id="134" name="Freeform: Shape 133">
              <a:extLst>
                <a:ext uri="{FF2B5EF4-FFF2-40B4-BE49-F238E27FC236}">
                  <a16:creationId xmlns="" xmlns:a16="http://schemas.microsoft.com/office/drawing/2014/main" id="{B7B1EE71-6C34-4F43-9FFB-77DA149584AA}"/>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endParaRPr lang="en-US"/>
            </a:p>
          </p:txBody>
        </p:sp>
        <p:sp>
          <p:nvSpPr>
            <p:cNvPr id="135" name="Freeform: Shape 134">
              <a:extLst>
                <a:ext uri="{FF2B5EF4-FFF2-40B4-BE49-F238E27FC236}">
                  <a16:creationId xmlns="" xmlns:a16="http://schemas.microsoft.com/office/drawing/2014/main" id="{BE6C8ADD-5C6F-4BC2-8688-BFBBA924190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endParaRPr lang="en-US"/>
            </a:p>
          </p:txBody>
        </p:sp>
        <p:sp>
          <p:nvSpPr>
            <p:cNvPr id="136" name="Freeform: Shape 135">
              <a:extLst>
                <a:ext uri="{FF2B5EF4-FFF2-40B4-BE49-F238E27FC236}">
                  <a16:creationId xmlns="" xmlns:a16="http://schemas.microsoft.com/office/drawing/2014/main" id="{56041DAF-DBD1-4608-8173-EDB18F33238C}"/>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endParaRPr lang="en-US"/>
            </a:p>
          </p:txBody>
        </p:sp>
        <p:sp>
          <p:nvSpPr>
            <p:cNvPr id="137" name="Freeform: Shape 136">
              <a:extLst>
                <a:ext uri="{FF2B5EF4-FFF2-40B4-BE49-F238E27FC236}">
                  <a16:creationId xmlns="" xmlns:a16="http://schemas.microsoft.com/office/drawing/2014/main" id="{6841A584-C990-4A74-B132-FFF020D034AC}"/>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endParaRPr lang="en-US"/>
            </a:p>
          </p:txBody>
        </p:sp>
      </p:grpSp>
      <p:grpSp>
        <p:nvGrpSpPr>
          <p:cNvPr id="139" name="Graphic 2">
            <a:extLst>
              <a:ext uri="{FF2B5EF4-FFF2-40B4-BE49-F238E27FC236}">
                <a16:creationId xmlns="" xmlns:a16="http://schemas.microsoft.com/office/drawing/2014/main" id="{C26B3D8C-29B7-4F19-B2F8-9498617E798A}"/>
              </a:ext>
            </a:extLst>
          </p:cNvPr>
          <p:cNvGrpSpPr/>
          <p:nvPr/>
        </p:nvGrpSpPr>
        <p:grpSpPr>
          <a:xfrm>
            <a:off x="382555" y="651588"/>
            <a:ext cx="3898473" cy="2927081"/>
            <a:chOff x="382555" y="651588"/>
            <a:chExt cx="3898473" cy="2927081"/>
          </a:xfrm>
        </p:grpSpPr>
        <p:sp>
          <p:nvSpPr>
            <p:cNvPr id="140" name="Freeform: Shape 139">
              <a:extLst>
                <a:ext uri="{FF2B5EF4-FFF2-40B4-BE49-F238E27FC236}">
                  <a16:creationId xmlns="" xmlns:a16="http://schemas.microsoft.com/office/drawing/2014/main" id="{56147983-D366-45DB-9781-CD8515C5E886}"/>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endParaRPr lang="en-US"/>
            </a:p>
          </p:txBody>
        </p:sp>
        <p:sp>
          <p:nvSpPr>
            <p:cNvPr id="141" name="Freeform: Shape 140">
              <a:extLst>
                <a:ext uri="{FF2B5EF4-FFF2-40B4-BE49-F238E27FC236}">
                  <a16:creationId xmlns="" xmlns:a16="http://schemas.microsoft.com/office/drawing/2014/main" id="{B4BCD8F3-C8B5-41DE-8DD2-010D078163DD}"/>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endParaRPr lang="en-US"/>
            </a:p>
          </p:txBody>
        </p:sp>
        <p:sp>
          <p:nvSpPr>
            <p:cNvPr id="142" name="Freeform: Shape 141">
              <a:extLst>
                <a:ext uri="{FF2B5EF4-FFF2-40B4-BE49-F238E27FC236}">
                  <a16:creationId xmlns="" xmlns:a16="http://schemas.microsoft.com/office/drawing/2014/main" id="{9254A26C-3A3F-4B6A-8E2F-277E36884096}"/>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endParaRPr lang="en-US"/>
            </a:p>
          </p:txBody>
        </p:sp>
        <p:sp>
          <p:nvSpPr>
            <p:cNvPr id="143" name="Freeform: Shape 142">
              <a:extLst>
                <a:ext uri="{FF2B5EF4-FFF2-40B4-BE49-F238E27FC236}">
                  <a16:creationId xmlns="" xmlns:a16="http://schemas.microsoft.com/office/drawing/2014/main" id="{2C279BF9-BAEF-4917-B34C-3252C14C8AC1}"/>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endParaRPr lang="en-US"/>
            </a:p>
          </p:txBody>
        </p:sp>
        <p:sp>
          <p:nvSpPr>
            <p:cNvPr id="144" name="Freeform: Shape 143">
              <a:extLst>
                <a:ext uri="{FF2B5EF4-FFF2-40B4-BE49-F238E27FC236}">
                  <a16:creationId xmlns="" xmlns:a16="http://schemas.microsoft.com/office/drawing/2014/main" id="{02816B6D-01C7-431C-A861-8F5188A1C385}"/>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endParaRPr lang="en-US"/>
            </a:p>
          </p:txBody>
        </p:sp>
        <p:sp>
          <p:nvSpPr>
            <p:cNvPr id="145" name="Freeform: Shape 144">
              <a:extLst>
                <a:ext uri="{FF2B5EF4-FFF2-40B4-BE49-F238E27FC236}">
                  <a16:creationId xmlns="" xmlns:a16="http://schemas.microsoft.com/office/drawing/2014/main" id="{EC22AE19-7527-491E-A996-428D6AA4EDCC}"/>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FFFF">
                <a:alpha val="50000"/>
              </a:srgbClr>
            </a:solidFill>
            <a:ln w="8363" cap="flat">
              <a:noFill/>
              <a:prstDash val="solid"/>
              <a:miter/>
            </a:ln>
          </p:spPr>
          <p:txBody>
            <a:bodyPr rtlCol="0" anchor="ctr"/>
            <a:lstStyle/>
            <a:p>
              <a:endParaRPr lang="en-US"/>
            </a:p>
          </p:txBody>
        </p:sp>
        <p:sp>
          <p:nvSpPr>
            <p:cNvPr id="146" name="Freeform: Shape 145">
              <a:extLst>
                <a:ext uri="{FF2B5EF4-FFF2-40B4-BE49-F238E27FC236}">
                  <a16:creationId xmlns="" xmlns:a16="http://schemas.microsoft.com/office/drawing/2014/main" id="{59CF4CC3-C767-4199-96B3-981782E87D61}"/>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endParaRPr lang="en-US"/>
            </a:p>
          </p:txBody>
        </p:sp>
        <p:sp>
          <p:nvSpPr>
            <p:cNvPr id="147" name="Freeform: Shape 146">
              <a:extLst>
                <a:ext uri="{FF2B5EF4-FFF2-40B4-BE49-F238E27FC236}">
                  <a16:creationId xmlns="" xmlns:a16="http://schemas.microsoft.com/office/drawing/2014/main" id="{BF9DC56A-BA31-446F-89FE-15AA48FFA738}"/>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FFFF">
                <a:alpha val="50000"/>
              </a:srgbClr>
            </a:solidFill>
            <a:ln w="8363" cap="flat">
              <a:noFill/>
              <a:prstDash val="solid"/>
              <a:miter/>
            </a:ln>
          </p:spPr>
          <p:txBody>
            <a:bodyPr rtlCol="0" anchor="ctr"/>
            <a:lstStyle/>
            <a:p>
              <a:endParaRPr lang="en-US"/>
            </a:p>
          </p:txBody>
        </p:sp>
        <p:sp>
          <p:nvSpPr>
            <p:cNvPr id="148" name="Freeform: Shape 147">
              <a:extLst>
                <a:ext uri="{FF2B5EF4-FFF2-40B4-BE49-F238E27FC236}">
                  <a16:creationId xmlns="" xmlns:a16="http://schemas.microsoft.com/office/drawing/2014/main" id="{F79243D9-7AEB-4DE6-BCD1-8AA75520A528}"/>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endParaRPr lang="en-US"/>
            </a:p>
          </p:txBody>
        </p:sp>
        <p:sp>
          <p:nvSpPr>
            <p:cNvPr id="149" name="Freeform: Shape 148">
              <a:extLst>
                <a:ext uri="{FF2B5EF4-FFF2-40B4-BE49-F238E27FC236}">
                  <a16:creationId xmlns="" xmlns:a16="http://schemas.microsoft.com/office/drawing/2014/main" id="{B8567D3D-2155-437D-B3A5-60DE34E02547}"/>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endParaRPr lang="en-US"/>
            </a:p>
          </p:txBody>
        </p:sp>
        <p:grpSp>
          <p:nvGrpSpPr>
            <p:cNvPr id="150" name="Graphic 2">
              <a:extLst>
                <a:ext uri="{FF2B5EF4-FFF2-40B4-BE49-F238E27FC236}">
                  <a16:creationId xmlns="" xmlns:a16="http://schemas.microsoft.com/office/drawing/2014/main" id="{F4C69600-DAEE-424A-88B4-C8DA8D73F5B5}"/>
                </a:ext>
              </a:extLst>
            </p:cNvPr>
            <p:cNvGrpSpPr/>
            <p:nvPr/>
          </p:nvGrpSpPr>
          <p:grpSpPr>
            <a:xfrm>
              <a:off x="2696047" y="1112678"/>
              <a:ext cx="383001" cy="562688"/>
              <a:chOff x="2696047" y="1112678"/>
              <a:chExt cx="383001" cy="562688"/>
            </a:xfrm>
          </p:grpSpPr>
          <p:sp>
            <p:nvSpPr>
              <p:cNvPr id="151" name="Freeform: Shape 150">
                <a:extLst>
                  <a:ext uri="{FF2B5EF4-FFF2-40B4-BE49-F238E27FC236}">
                    <a16:creationId xmlns="" xmlns:a16="http://schemas.microsoft.com/office/drawing/2014/main" id="{EAAA6435-8482-4388-A71C-BFCB96DE8B05}"/>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endParaRPr lang="en-US"/>
              </a:p>
            </p:txBody>
          </p:sp>
          <p:sp>
            <p:nvSpPr>
              <p:cNvPr id="152" name="Freeform: Shape 151">
                <a:extLst>
                  <a:ext uri="{FF2B5EF4-FFF2-40B4-BE49-F238E27FC236}">
                    <a16:creationId xmlns="" xmlns:a16="http://schemas.microsoft.com/office/drawing/2014/main" id="{02A1BD52-ACBF-4161-9514-2AA75E022A4D}"/>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endParaRPr lang="en-US"/>
              </a:p>
            </p:txBody>
          </p:sp>
        </p:grpSp>
        <p:sp>
          <p:nvSpPr>
            <p:cNvPr id="153" name="Freeform: Shape 152">
              <a:extLst>
                <a:ext uri="{FF2B5EF4-FFF2-40B4-BE49-F238E27FC236}">
                  <a16:creationId xmlns="" xmlns:a16="http://schemas.microsoft.com/office/drawing/2014/main" id="{0E1D8F1D-87FB-4558-9D3C-7652160EAAAF}"/>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FC727"/>
            </a:solidFill>
            <a:ln w="8363" cap="flat">
              <a:noFill/>
              <a:prstDash val="solid"/>
              <a:miter/>
            </a:ln>
          </p:spPr>
          <p:txBody>
            <a:bodyPr rtlCol="0" anchor="ctr"/>
            <a:lstStyle/>
            <a:p>
              <a:endParaRPr lang="en-US"/>
            </a:p>
          </p:txBody>
        </p:sp>
        <p:sp>
          <p:nvSpPr>
            <p:cNvPr id="154" name="Freeform: Shape 153">
              <a:extLst>
                <a:ext uri="{FF2B5EF4-FFF2-40B4-BE49-F238E27FC236}">
                  <a16:creationId xmlns="" xmlns:a16="http://schemas.microsoft.com/office/drawing/2014/main" id="{522AD304-597C-4B59-B110-8CAD95C4CE20}"/>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endParaRPr lang="en-US"/>
            </a:p>
          </p:txBody>
        </p:sp>
        <p:sp>
          <p:nvSpPr>
            <p:cNvPr id="155" name="Freeform: Shape 154">
              <a:extLst>
                <a:ext uri="{FF2B5EF4-FFF2-40B4-BE49-F238E27FC236}">
                  <a16:creationId xmlns="" xmlns:a16="http://schemas.microsoft.com/office/drawing/2014/main" id="{3D2A244D-29DD-4576-B23B-7FBC982062E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endParaRPr lang="en-US"/>
            </a:p>
          </p:txBody>
        </p:sp>
        <p:sp>
          <p:nvSpPr>
            <p:cNvPr id="156" name="Freeform: Shape 155">
              <a:extLst>
                <a:ext uri="{FF2B5EF4-FFF2-40B4-BE49-F238E27FC236}">
                  <a16:creationId xmlns="" xmlns:a16="http://schemas.microsoft.com/office/drawing/2014/main" id="{1A3C1D06-3560-407B-81DE-C2508D87C1E8}"/>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endParaRPr lang="en-US"/>
            </a:p>
          </p:txBody>
        </p:sp>
        <p:sp>
          <p:nvSpPr>
            <p:cNvPr id="157" name="Freeform: Shape 156">
              <a:extLst>
                <a:ext uri="{FF2B5EF4-FFF2-40B4-BE49-F238E27FC236}">
                  <a16:creationId xmlns="" xmlns:a16="http://schemas.microsoft.com/office/drawing/2014/main" id="{FB0EBFDF-1E7B-4D22-BCEB-C786FFC15BBD}"/>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endParaRPr lang="en-US"/>
            </a:p>
          </p:txBody>
        </p:sp>
        <p:sp>
          <p:nvSpPr>
            <p:cNvPr id="158" name="Freeform: Shape 157">
              <a:extLst>
                <a:ext uri="{FF2B5EF4-FFF2-40B4-BE49-F238E27FC236}">
                  <a16:creationId xmlns="" xmlns:a16="http://schemas.microsoft.com/office/drawing/2014/main" id="{DC6E432C-4A39-4BAA-8F33-D3D078393BE3}"/>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endParaRPr lang="en-US"/>
            </a:p>
          </p:txBody>
        </p:sp>
        <p:sp>
          <p:nvSpPr>
            <p:cNvPr id="159" name="Freeform: Shape 158">
              <a:extLst>
                <a:ext uri="{FF2B5EF4-FFF2-40B4-BE49-F238E27FC236}">
                  <a16:creationId xmlns="" xmlns:a16="http://schemas.microsoft.com/office/drawing/2014/main" id="{0DF3D1A8-4466-4AC6-94BF-593ACF731C45}"/>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endParaRPr lang="en-US"/>
            </a:p>
          </p:txBody>
        </p:sp>
        <p:sp>
          <p:nvSpPr>
            <p:cNvPr id="160" name="Freeform: Shape 159">
              <a:extLst>
                <a:ext uri="{FF2B5EF4-FFF2-40B4-BE49-F238E27FC236}">
                  <a16:creationId xmlns="" xmlns:a16="http://schemas.microsoft.com/office/drawing/2014/main" id="{C73AE6EC-ABC8-46D4-BFB0-16B1E40F389F}"/>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endParaRPr lang="en-US"/>
            </a:p>
          </p:txBody>
        </p:sp>
        <p:sp>
          <p:nvSpPr>
            <p:cNvPr id="161" name="Freeform: Shape 160">
              <a:extLst>
                <a:ext uri="{FF2B5EF4-FFF2-40B4-BE49-F238E27FC236}">
                  <a16:creationId xmlns="" xmlns:a16="http://schemas.microsoft.com/office/drawing/2014/main" id="{8F4B2F34-280D-4789-A6C0-07210414A09D}"/>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endParaRPr lang="en-US"/>
            </a:p>
          </p:txBody>
        </p:sp>
        <p:sp>
          <p:nvSpPr>
            <p:cNvPr id="162" name="Freeform: Shape 161">
              <a:extLst>
                <a:ext uri="{FF2B5EF4-FFF2-40B4-BE49-F238E27FC236}">
                  <a16:creationId xmlns="" xmlns:a16="http://schemas.microsoft.com/office/drawing/2014/main" id="{22F168B2-4BBD-4095-B0A9-3C8D1B10E9DD}"/>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endParaRPr lang="en-US"/>
            </a:p>
          </p:txBody>
        </p:sp>
        <p:sp>
          <p:nvSpPr>
            <p:cNvPr id="163" name="Freeform: Shape 162">
              <a:extLst>
                <a:ext uri="{FF2B5EF4-FFF2-40B4-BE49-F238E27FC236}">
                  <a16:creationId xmlns="" xmlns:a16="http://schemas.microsoft.com/office/drawing/2014/main" id="{C69A6CF0-2D59-44D2-AA29-5A5E30E5D885}"/>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endParaRPr lang="en-US"/>
            </a:p>
          </p:txBody>
        </p:sp>
        <p:sp>
          <p:nvSpPr>
            <p:cNvPr id="164" name="Freeform: Shape 163">
              <a:extLst>
                <a:ext uri="{FF2B5EF4-FFF2-40B4-BE49-F238E27FC236}">
                  <a16:creationId xmlns="" xmlns:a16="http://schemas.microsoft.com/office/drawing/2014/main" id="{AA411465-D54A-4350-B606-5E4BBECF6D58}"/>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endParaRPr lang="en-US"/>
            </a:p>
          </p:txBody>
        </p:sp>
        <p:sp>
          <p:nvSpPr>
            <p:cNvPr id="165" name="Freeform: Shape 164">
              <a:extLst>
                <a:ext uri="{FF2B5EF4-FFF2-40B4-BE49-F238E27FC236}">
                  <a16:creationId xmlns="" xmlns:a16="http://schemas.microsoft.com/office/drawing/2014/main" id="{031A8C48-5CB0-413C-BB17-AEE4A11C5FCA}"/>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endParaRPr lang="en-US"/>
            </a:p>
          </p:txBody>
        </p:sp>
        <p:sp>
          <p:nvSpPr>
            <p:cNvPr id="166" name="Freeform: Shape 165">
              <a:extLst>
                <a:ext uri="{FF2B5EF4-FFF2-40B4-BE49-F238E27FC236}">
                  <a16:creationId xmlns="" xmlns:a16="http://schemas.microsoft.com/office/drawing/2014/main" id="{9A7890F1-C1DA-43D0-993E-258F7C0917FF}"/>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endParaRPr lang="en-US"/>
            </a:p>
          </p:txBody>
        </p:sp>
        <p:sp>
          <p:nvSpPr>
            <p:cNvPr id="167" name="Freeform: Shape 166">
              <a:extLst>
                <a:ext uri="{FF2B5EF4-FFF2-40B4-BE49-F238E27FC236}">
                  <a16:creationId xmlns="" xmlns:a16="http://schemas.microsoft.com/office/drawing/2014/main" id="{E0E926DA-7C54-4E00-BE34-00A877378330}"/>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endParaRPr lang="en-US"/>
            </a:p>
          </p:txBody>
        </p:sp>
        <p:sp>
          <p:nvSpPr>
            <p:cNvPr id="168" name="Freeform: Shape 167">
              <a:extLst>
                <a:ext uri="{FF2B5EF4-FFF2-40B4-BE49-F238E27FC236}">
                  <a16:creationId xmlns="" xmlns:a16="http://schemas.microsoft.com/office/drawing/2014/main" id="{FBD0BDA1-300A-4935-AD91-0674FF6A5A4E}"/>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endParaRPr lang="en-US"/>
            </a:p>
          </p:txBody>
        </p:sp>
        <p:sp>
          <p:nvSpPr>
            <p:cNvPr id="169" name="Freeform: Shape 168">
              <a:extLst>
                <a:ext uri="{FF2B5EF4-FFF2-40B4-BE49-F238E27FC236}">
                  <a16:creationId xmlns="" xmlns:a16="http://schemas.microsoft.com/office/drawing/2014/main" id="{0C57BB7F-B90A-4BFB-A5DC-9ADDE07E1DF8}"/>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endParaRPr lang="en-US"/>
            </a:p>
          </p:txBody>
        </p:sp>
        <p:sp>
          <p:nvSpPr>
            <p:cNvPr id="170" name="Freeform: Shape 169">
              <a:extLst>
                <a:ext uri="{FF2B5EF4-FFF2-40B4-BE49-F238E27FC236}">
                  <a16:creationId xmlns="" xmlns:a16="http://schemas.microsoft.com/office/drawing/2014/main" id="{42D9EF92-6267-4B04-BEAC-FB72EF334BEA}"/>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endParaRPr lang="en-US"/>
            </a:p>
          </p:txBody>
        </p:sp>
        <p:sp>
          <p:nvSpPr>
            <p:cNvPr id="171" name="Freeform: Shape 170">
              <a:extLst>
                <a:ext uri="{FF2B5EF4-FFF2-40B4-BE49-F238E27FC236}">
                  <a16:creationId xmlns="" xmlns:a16="http://schemas.microsoft.com/office/drawing/2014/main" id="{A6E058CB-F630-46E9-9AC3-25B1DA46922B}"/>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endParaRPr lang="en-US"/>
            </a:p>
          </p:txBody>
        </p:sp>
        <p:sp>
          <p:nvSpPr>
            <p:cNvPr id="172" name="Freeform: Shape 171">
              <a:extLst>
                <a:ext uri="{FF2B5EF4-FFF2-40B4-BE49-F238E27FC236}">
                  <a16:creationId xmlns="" xmlns:a16="http://schemas.microsoft.com/office/drawing/2014/main" id="{1F706E25-1183-417D-8363-7B8563DDB4B4}"/>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endParaRPr lang="en-US"/>
            </a:p>
          </p:txBody>
        </p:sp>
        <p:sp>
          <p:nvSpPr>
            <p:cNvPr id="173" name="Freeform: Shape 172">
              <a:extLst>
                <a:ext uri="{FF2B5EF4-FFF2-40B4-BE49-F238E27FC236}">
                  <a16:creationId xmlns="" xmlns:a16="http://schemas.microsoft.com/office/drawing/2014/main" id="{F2162E3C-3A3A-446D-9185-E725818443FC}"/>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endParaRPr lang="en-US"/>
            </a:p>
          </p:txBody>
        </p:sp>
        <p:sp>
          <p:nvSpPr>
            <p:cNvPr id="174" name="Freeform: Shape 173">
              <a:extLst>
                <a:ext uri="{FF2B5EF4-FFF2-40B4-BE49-F238E27FC236}">
                  <a16:creationId xmlns="" xmlns:a16="http://schemas.microsoft.com/office/drawing/2014/main" id="{3F2D764E-9E95-4421-A8D3-EB76EE2195BD}"/>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endParaRPr lang="en-US"/>
            </a:p>
          </p:txBody>
        </p:sp>
        <p:sp>
          <p:nvSpPr>
            <p:cNvPr id="175" name="Freeform: Shape 174">
              <a:extLst>
                <a:ext uri="{FF2B5EF4-FFF2-40B4-BE49-F238E27FC236}">
                  <a16:creationId xmlns="" xmlns:a16="http://schemas.microsoft.com/office/drawing/2014/main" id="{B0D4CB2E-26D9-4E7C-96CA-8672752F7951}"/>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endParaRPr lang="en-US"/>
            </a:p>
          </p:txBody>
        </p:sp>
        <p:sp>
          <p:nvSpPr>
            <p:cNvPr id="176" name="Freeform: Shape 175">
              <a:extLst>
                <a:ext uri="{FF2B5EF4-FFF2-40B4-BE49-F238E27FC236}">
                  <a16:creationId xmlns="" xmlns:a16="http://schemas.microsoft.com/office/drawing/2014/main" id="{A1F86345-E5E9-4E84-A225-F7C374F0920D}"/>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endParaRPr lang="en-US"/>
            </a:p>
          </p:txBody>
        </p:sp>
        <p:sp>
          <p:nvSpPr>
            <p:cNvPr id="177" name="Freeform: Shape 176">
              <a:extLst>
                <a:ext uri="{FF2B5EF4-FFF2-40B4-BE49-F238E27FC236}">
                  <a16:creationId xmlns="" xmlns:a16="http://schemas.microsoft.com/office/drawing/2014/main" id="{ABE50799-FF59-4FB1-851C-E31665B6E391}"/>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endParaRPr lang="en-US"/>
            </a:p>
          </p:txBody>
        </p:sp>
        <p:sp>
          <p:nvSpPr>
            <p:cNvPr id="178" name="Freeform: Shape 177">
              <a:extLst>
                <a:ext uri="{FF2B5EF4-FFF2-40B4-BE49-F238E27FC236}">
                  <a16:creationId xmlns="" xmlns:a16="http://schemas.microsoft.com/office/drawing/2014/main" id="{94DAD8CC-F9D4-4F37-8BF7-BFDE47EC4AC9}"/>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endParaRPr lang="en-US"/>
            </a:p>
          </p:txBody>
        </p:sp>
        <p:sp>
          <p:nvSpPr>
            <p:cNvPr id="179" name="Freeform: Shape 178">
              <a:extLst>
                <a:ext uri="{FF2B5EF4-FFF2-40B4-BE49-F238E27FC236}">
                  <a16:creationId xmlns="" xmlns:a16="http://schemas.microsoft.com/office/drawing/2014/main" id="{444D0CF0-5D05-4599-BECC-D75E6A365C97}"/>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endParaRPr lang="en-US"/>
            </a:p>
          </p:txBody>
        </p:sp>
        <p:sp>
          <p:nvSpPr>
            <p:cNvPr id="180" name="Freeform: Shape 179">
              <a:extLst>
                <a:ext uri="{FF2B5EF4-FFF2-40B4-BE49-F238E27FC236}">
                  <a16:creationId xmlns="" xmlns:a16="http://schemas.microsoft.com/office/drawing/2014/main" id="{2C14A4E7-1A9C-4DB2-9B5C-55ACB5AE8AC2}"/>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endParaRPr lang="en-US"/>
            </a:p>
          </p:txBody>
        </p:sp>
        <p:sp>
          <p:nvSpPr>
            <p:cNvPr id="181" name="Freeform: Shape 180">
              <a:extLst>
                <a:ext uri="{FF2B5EF4-FFF2-40B4-BE49-F238E27FC236}">
                  <a16:creationId xmlns="" xmlns:a16="http://schemas.microsoft.com/office/drawing/2014/main" id="{2C018BA3-6F44-4CED-9F8F-1ABD6F296C66}"/>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endParaRPr lang="en-US"/>
            </a:p>
          </p:txBody>
        </p:sp>
        <p:sp>
          <p:nvSpPr>
            <p:cNvPr id="182" name="Freeform: Shape 181">
              <a:extLst>
                <a:ext uri="{FF2B5EF4-FFF2-40B4-BE49-F238E27FC236}">
                  <a16:creationId xmlns="" xmlns:a16="http://schemas.microsoft.com/office/drawing/2014/main" id="{86B4FD15-DBE1-4A1D-9378-F7EEA27E917F}"/>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endParaRPr lang="en-US"/>
            </a:p>
          </p:txBody>
        </p:sp>
        <p:sp>
          <p:nvSpPr>
            <p:cNvPr id="183" name="Freeform: Shape 182">
              <a:extLst>
                <a:ext uri="{FF2B5EF4-FFF2-40B4-BE49-F238E27FC236}">
                  <a16:creationId xmlns="" xmlns:a16="http://schemas.microsoft.com/office/drawing/2014/main" id="{DC5227C7-BDE3-4542-943F-F500EDC3AE9A}"/>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endParaRPr lang="en-US"/>
            </a:p>
          </p:txBody>
        </p:sp>
        <p:sp>
          <p:nvSpPr>
            <p:cNvPr id="184" name="Freeform: Shape 183">
              <a:extLst>
                <a:ext uri="{FF2B5EF4-FFF2-40B4-BE49-F238E27FC236}">
                  <a16:creationId xmlns="" xmlns:a16="http://schemas.microsoft.com/office/drawing/2014/main" id="{C93027E2-0BF3-4747-9921-1DEC8C228561}"/>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endParaRPr lang="en-US"/>
            </a:p>
          </p:txBody>
        </p:sp>
        <p:sp>
          <p:nvSpPr>
            <p:cNvPr id="185" name="Freeform: Shape 184">
              <a:extLst>
                <a:ext uri="{FF2B5EF4-FFF2-40B4-BE49-F238E27FC236}">
                  <a16:creationId xmlns="" xmlns:a16="http://schemas.microsoft.com/office/drawing/2014/main" id="{19B1D03B-70FC-4ACE-8A3B-EF2E5433AEA4}"/>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endParaRPr lang="en-US"/>
            </a:p>
          </p:txBody>
        </p:sp>
        <p:sp>
          <p:nvSpPr>
            <p:cNvPr id="186" name="Freeform: Shape 185">
              <a:extLst>
                <a:ext uri="{FF2B5EF4-FFF2-40B4-BE49-F238E27FC236}">
                  <a16:creationId xmlns="" xmlns:a16="http://schemas.microsoft.com/office/drawing/2014/main" id="{E28E5324-DA8F-4483-8998-17AE607E7C5A}"/>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endParaRPr lang="en-US"/>
            </a:p>
          </p:txBody>
        </p:sp>
        <p:sp>
          <p:nvSpPr>
            <p:cNvPr id="187" name="Freeform: Shape 186">
              <a:extLst>
                <a:ext uri="{FF2B5EF4-FFF2-40B4-BE49-F238E27FC236}">
                  <a16:creationId xmlns="" xmlns:a16="http://schemas.microsoft.com/office/drawing/2014/main" id="{218B82F1-5165-45F6-A7B0-7E59C31C9D35}"/>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endParaRPr lang="en-US"/>
            </a:p>
          </p:txBody>
        </p:sp>
        <p:sp>
          <p:nvSpPr>
            <p:cNvPr id="188" name="Freeform: Shape 187">
              <a:extLst>
                <a:ext uri="{FF2B5EF4-FFF2-40B4-BE49-F238E27FC236}">
                  <a16:creationId xmlns="" xmlns:a16="http://schemas.microsoft.com/office/drawing/2014/main" id="{A43AC1D4-B5B9-46B9-8F90-02A6B4E22E26}"/>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endParaRPr lang="en-US"/>
            </a:p>
          </p:txBody>
        </p:sp>
        <p:sp>
          <p:nvSpPr>
            <p:cNvPr id="189" name="Freeform: Shape 188">
              <a:extLst>
                <a:ext uri="{FF2B5EF4-FFF2-40B4-BE49-F238E27FC236}">
                  <a16:creationId xmlns="" xmlns:a16="http://schemas.microsoft.com/office/drawing/2014/main" id="{C7CC7BB8-21B4-4F5E-BA8B-C58CE3FE32AC}"/>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endParaRPr lang="en-US"/>
            </a:p>
          </p:txBody>
        </p:sp>
        <p:sp>
          <p:nvSpPr>
            <p:cNvPr id="190" name="Freeform: Shape 189">
              <a:extLst>
                <a:ext uri="{FF2B5EF4-FFF2-40B4-BE49-F238E27FC236}">
                  <a16:creationId xmlns="" xmlns:a16="http://schemas.microsoft.com/office/drawing/2014/main" id="{121AE6B3-FA45-4682-905F-DF5737FFD11D}"/>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endParaRPr lang="en-US"/>
            </a:p>
          </p:txBody>
        </p:sp>
        <p:sp>
          <p:nvSpPr>
            <p:cNvPr id="191" name="Freeform: Shape 190">
              <a:extLst>
                <a:ext uri="{FF2B5EF4-FFF2-40B4-BE49-F238E27FC236}">
                  <a16:creationId xmlns="" xmlns:a16="http://schemas.microsoft.com/office/drawing/2014/main" id="{576A033F-A610-48DE-87B4-A69A5797A3D7}"/>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endParaRPr lang="en-US"/>
            </a:p>
          </p:txBody>
        </p:sp>
        <p:sp>
          <p:nvSpPr>
            <p:cNvPr id="192" name="Freeform: Shape 191">
              <a:extLst>
                <a:ext uri="{FF2B5EF4-FFF2-40B4-BE49-F238E27FC236}">
                  <a16:creationId xmlns="" xmlns:a16="http://schemas.microsoft.com/office/drawing/2014/main" id="{3F221A63-6581-4A2B-A8E7-2CFFD61753EF}"/>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endParaRPr lang="en-US"/>
            </a:p>
          </p:txBody>
        </p:sp>
        <p:sp>
          <p:nvSpPr>
            <p:cNvPr id="193" name="Freeform: Shape 192">
              <a:extLst>
                <a:ext uri="{FF2B5EF4-FFF2-40B4-BE49-F238E27FC236}">
                  <a16:creationId xmlns="" xmlns:a16="http://schemas.microsoft.com/office/drawing/2014/main" id="{C94718D0-29BF-4466-8CE9-CC675BEFE127}"/>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endParaRPr lang="en-US"/>
            </a:p>
          </p:txBody>
        </p:sp>
        <p:sp>
          <p:nvSpPr>
            <p:cNvPr id="194" name="Freeform: Shape 193">
              <a:extLst>
                <a:ext uri="{FF2B5EF4-FFF2-40B4-BE49-F238E27FC236}">
                  <a16:creationId xmlns="" xmlns:a16="http://schemas.microsoft.com/office/drawing/2014/main" id="{2C9E61EA-31CF-46FE-BB02-CC9DBAADD3B9}"/>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endParaRPr lang="en-US"/>
            </a:p>
          </p:txBody>
        </p:sp>
        <p:sp>
          <p:nvSpPr>
            <p:cNvPr id="195" name="Freeform: Shape 194">
              <a:extLst>
                <a:ext uri="{FF2B5EF4-FFF2-40B4-BE49-F238E27FC236}">
                  <a16:creationId xmlns="" xmlns:a16="http://schemas.microsoft.com/office/drawing/2014/main" id="{49425362-289E-4DEB-83C9-D66B3AFB7ADC}"/>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endParaRPr lang="en-US"/>
            </a:p>
          </p:txBody>
        </p:sp>
        <p:sp>
          <p:nvSpPr>
            <p:cNvPr id="196" name="Freeform: Shape 195">
              <a:extLst>
                <a:ext uri="{FF2B5EF4-FFF2-40B4-BE49-F238E27FC236}">
                  <a16:creationId xmlns="" xmlns:a16="http://schemas.microsoft.com/office/drawing/2014/main" id="{861BF5F8-C6EA-4EB5-8662-A67199D01806}"/>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endParaRPr lang="en-US"/>
            </a:p>
          </p:txBody>
        </p:sp>
        <p:sp>
          <p:nvSpPr>
            <p:cNvPr id="197" name="Freeform: Shape 196">
              <a:extLst>
                <a:ext uri="{FF2B5EF4-FFF2-40B4-BE49-F238E27FC236}">
                  <a16:creationId xmlns="" xmlns:a16="http://schemas.microsoft.com/office/drawing/2014/main" id="{695569D4-4CE4-490F-90EA-9A3CA8D9A530}"/>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endParaRPr lang="en-US"/>
            </a:p>
          </p:txBody>
        </p:sp>
        <p:sp>
          <p:nvSpPr>
            <p:cNvPr id="198" name="Freeform: Shape 197">
              <a:extLst>
                <a:ext uri="{FF2B5EF4-FFF2-40B4-BE49-F238E27FC236}">
                  <a16:creationId xmlns="" xmlns:a16="http://schemas.microsoft.com/office/drawing/2014/main" id="{24575D9A-8021-4A2F-9B61-98CF1C0ABDF6}"/>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endParaRPr lang="en-US"/>
            </a:p>
          </p:txBody>
        </p:sp>
        <p:sp>
          <p:nvSpPr>
            <p:cNvPr id="199" name="Freeform: Shape 198">
              <a:extLst>
                <a:ext uri="{FF2B5EF4-FFF2-40B4-BE49-F238E27FC236}">
                  <a16:creationId xmlns="" xmlns:a16="http://schemas.microsoft.com/office/drawing/2014/main" id="{E69C04DB-E02C-4137-BA86-7FAEFD82BA89}"/>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endParaRPr lang="en-US"/>
            </a:p>
          </p:txBody>
        </p:sp>
        <p:sp>
          <p:nvSpPr>
            <p:cNvPr id="200" name="Freeform: Shape 199">
              <a:extLst>
                <a:ext uri="{FF2B5EF4-FFF2-40B4-BE49-F238E27FC236}">
                  <a16:creationId xmlns="" xmlns:a16="http://schemas.microsoft.com/office/drawing/2014/main" id="{93CCBCD5-9D9E-4C43-8A91-8B06328E90DF}"/>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endParaRPr lang="en-US"/>
            </a:p>
          </p:txBody>
        </p:sp>
        <p:sp>
          <p:nvSpPr>
            <p:cNvPr id="201" name="Freeform: Shape 200">
              <a:extLst>
                <a:ext uri="{FF2B5EF4-FFF2-40B4-BE49-F238E27FC236}">
                  <a16:creationId xmlns="" xmlns:a16="http://schemas.microsoft.com/office/drawing/2014/main" id="{55D71933-D14A-453F-82D6-038A354C167D}"/>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endParaRPr lang="en-US"/>
            </a:p>
          </p:txBody>
        </p:sp>
        <p:sp>
          <p:nvSpPr>
            <p:cNvPr id="202" name="Freeform: Shape 201">
              <a:extLst>
                <a:ext uri="{FF2B5EF4-FFF2-40B4-BE49-F238E27FC236}">
                  <a16:creationId xmlns="" xmlns:a16="http://schemas.microsoft.com/office/drawing/2014/main" id="{C58807DC-09C9-46B0-A98A-A9D3067FFA9E}"/>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endParaRPr lang="en-US"/>
            </a:p>
          </p:txBody>
        </p:sp>
        <p:sp>
          <p:nvSpPr>
            <p:cNvPr id="203" name="Freeform: Shape 202">
              <a:extLst>
                <a:ext uri="{FF2B5EF4-FFF2-40B4-BE49-F238E27FC236}">
                  <a16:creationId xmlns="" xmlns:a16="http://schemas.microsoft.com/office/drawing/2014/main" id="{BB35FF3A-4537-400A-96EE-CD341A49A986}"/>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endParaRPr lang="en-US"/>
            </a:p>
          </p:txBody>
        </p:sp>
        <p:sp>
          <p:nvSpPr>
            <p:cNvPr id="204" name="Freeform: Shape 203">
              <a:extLst>
                <a:ext uri="{FF2B5EF4-FFF2-40B4-BE49-F238E27FC236}">
                  <a16:creationId xmlns="" xmlns:a16="http://schemas.microsoft.com/office/drawing/2014/main" id="{3EDBD182-763F-43B7-83DC-D45CE0E79027}"/>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endParaRPr lang="en-US"/>
            </a:p>
          </p:txBody>
        </p:sp>
        <p:sp>
          <p:nvSpPr>
            <p:cNvPr id="205" name="Freeform: Shape 204">
              <a:extLst>
                <a:ext uri="{FF2B5EF4-FFF2-40B4-BE49-F238E27FC236}">
                  <a16:creationId xmlns="" xmlns:a16="http://schemas.microsoft.com/office/drawing/2014/main" id="{D2430099-646C-4158-BCFB-038EA3C9500A}"/>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06" name="Freeform: Shape 205">
              <a:extLst>
                <a:ext uri="{FF2B5EF4-FFF2-40B4-BE49-F238E27FC236}">
                  <a16:creationId xmlns="" xmlns:a16="http://schemas.microsoft.com/office/drawing/2014/main" id="{2A59A388-63F9-479B-9851-EDD956ABB2A6}"/>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endParaRPr lang="en-US"/>
            </a:p>
          </p:txBody>
        </p:sp>
        <p:sp>
          <p:nvSpPr>
            <p:cNvPr id="207" name="Freeform: Shape 206">
              <a:extLst>
                <a:ext uri="{FF2B5EF4-FFF2-40B4-BE49-F238E27FC236}">
                  <a16:creationId xmlns="" xmlns:a16="http://schemas.microsoft.com/office/drawing/2014/main" id="{AC7F43F7-15CD-4D03-9F79-A43E9771FD70}"/>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endParaRPr lang="en-US"/>
            </a:p>
          </p:txBody>
        </p:sp>
        <p:sp>
          <p:nvSpPr>
            <p:cNvPr id="208" name="Freeform: Shape 207">
              <a:extLst>
                <a:ext uri="{FF2B5EF4-FFF2-40B4-BE49-F238E27FC236}">
                  <a16:creationId xmlns="" xmlns:a16="http://schemas.microsoft.com/office/drawing/2014/main" id="{B4D0145F-A40E-4A2A-8C3B-19182B70A44D}"/>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endParaRPr lang="en-US"/>
            </a:p>
          </p:txBody>
        </p:sp>
        <p:sp>
          <p:nvSpPr>
            <p:cNvPr id="209" name="Freeform: Shape 208">
              <a:extLst>
                <a:ext uri="{FF2B5EF4-FFF2-40B4-BE49-F238E27FC236}">
                  <a16:creationId xmlns="" xmlns:a16="http://schemas.microsoft.com/office/drawing/2014/main" id="{91FEBCA2-1A87-400F-B141-55D3B3CDE32A}"/>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endParaRPr lang="en-US"/>
            </a:p>
          </p:txBody>
        </p:sp>
        <p:sp>
          <p:nvSpPr>
            <p:cNvPr id="210" name="Freeform: Shape 209">
              <a:extLst>
                <a:ext uri="{FF2B5EF4-FFF2-40B4-BE49-F238E27FC236}">
                  <a16:creationId xmlns="" xmlns:a16="http://schemas.microsoft.com/office/drawing/2014/main" id="{C1260E98-8157-4A8D-9EE2-123354C3BF35}"/>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11" name="Freeform: Shape 210">
              <a:extLst>
                <a:ext uri="{FF2B5EF4-FFF2-40B4-BE49-F238E27FC236}">
                  <a16:creationId xmlns="" xmlns:a16="http://schemas.microsoft.com/office/drawing/2014/main" id="{B44D36F7-B1E5-4021-AAB5-28B578012C5F}"/>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endParaRPr lang="en-US"/>
            </a:p>
          </p:txBody>
        </p:sp>
        <p:sp>
          <p:nvSpPr>
            <p:cNvPr id="212" name="Freeform: Shape 211">
              <a:extLst>
                <a:ext uri="{FF2B5EF4-FFF2-40B4-BE49-F238E27FC236}">
                  <a16:creationId xmlns="" xmlns:a16="http://schemas.microsoft.com/office/drawing/2014/main" id="{FEB09290-9E95-4B0E-AB4E-FCD114B99D7B}"/>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endParaRPr lang="en-US"/>
            </a:p>
          </p:txBody>
        </p:sp>
        <p:sp>
          <p:nvSpPr>
            <p:cNvPr id="213" name="Freeform: Shape 212">
              <a:extLst>
                <a:ext uri="{FF2B5EF4-FFF2-40B4-BE49-F238E27FC236}">
                  <a16:creationId xmlns="" xmlns:a16="http://schemas.microsoft.com/office/drawing/2014/main" id="{5F7D3FED-1FB1-4154-B726-FA9C3219FB74}"/>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endParaRPr lang="en-US"/>
            </a:p>
          </p:txBody>
        </p:sp>
        <p:sp>
          <p:nvSpPr>
            <p:cNvPr id="214" name="Freeform: Shape 213">
              <a:extLst>
                <a:ext uri="{FF2B5EF4-FFF2-40B4-BE49-F238E27FC236}">
                  <a16:creationId xmlns="" xmlns:a16="http://schemas.microsoft.com/office/drawing/2014/main" id="{41FCAA80-2A79-401A-93C1-4D8991EC3641}"/>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215" name="Freeform: Shape 214">
              <a:extLst>
                <a:ext uri="{FF2B5EF4-FFF2-40B4-BE49-F238E27FC236}">
                  <a16:creationId xmlns="" xmlns:a16="http://schemas.microsoft.com/office/drawing/2014/main" id="{2E8FF6E0-200F-442F-A79A-82EBEC813713}"/>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endParaRPr lang="en-US"/>
            </a:p>
          </p:txBody>
        </p:sp>
        <p:sp>
          <p:nvSpPr>
            <p:cNvPr id="216" name="Freeform: Shape 215">
              <a:extLst>
                <a:ext uri="{FF2B5EF4-FFF2-40B4-BE49-F238E27FC236}">
                  <a16:creationId xmlns="" xmlns:a16="http://schemas.microsoft.com/office/drawing/2014/main" id="{DA22DEE4-054E-4F03-A615-2DCEB85390E2}"/>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endParaRPr lang="en-US"/>
            </a:p>
          </p:txBody>
        </p:sp>
        <p:sp>
          <p:nvSpPr>
            <p:cNvPr id="217" name="Freeform: Shape 216">
              <a:extLst>
                <a:ext uri="{FF2B5EF4-FFF2-40B4-BE49-F238E27FC236}">
                  <a16:creationId xmlns="" xmlns:a16="http://schemas.microsoft.com/office/drawing/2014/main" id="{F48EC289-2789-45B6-AE69-6D7D29CFBEF2}"/>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endParaRPr lang="en-US"/>
            </a:p>
          </p:txBody>
        </p:sp>
        <p:sp>
          <p:nvSpPr>
            <p:cNvPr id="218" name="Freeform: Shape 217">
              <a:extLst>
                <a:ext uri="{FF2B5EF4-FFF2-40B4-BE49-F238E27FC236}">
                  <a16:creationId xmlns="" xmlns:a16="http://schemas.microsoft.com/office/drawing/2014/main" id="{95E532B6-B307-429F-BAEF-20CB91DE8AB7}"/>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endParaRPr lang="en-US"/>
            </a:p>
          </p:txBody>
        </p:sp>
        <p:sp>
          <p:nvSpPr>
            <p:cNvPr id="219" name="Freeform: Shape 218">
              <a:extLst>
                <a:ext uri="{FF2B5EF4-FFF2-40B4-BE49-F238E27FC236}">
                  <a16:creationId xmlns="" xmlns:a16="http://schemas.microsoft.com/office/drawing/2014/main" id="{05F01F1F-188E-4D5D-9756-5E07910E31D4}"/>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endParaRPr lang="en-US"/>
            </a:p>
          </p:txBody>
        </p:sp>
        <p:sp>
          <p:nvSpPr>
            <p:cNvPr id="220" name="Freeform: Shape 219">
              <a:extLst>
                <a:ext uri="{FF2B5EF4-FFF2-40B4-BE49-F238E27FC236}">
                  <a16:creationId xmlns="" xmlns:a16="http://schemas.microsoft.com/office/drawing/2014/main" id="{81D42ED6-D8BB-4664-B1EE-44BFC1F5BD68}"/>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endParaRPr lang="en-US"/>
            </a:p>
          </p:txBody>
        </p:sp>
        <p:sp>
          <p:nvSpPr>
            <p:cNvPr id="221" name="Freeform: Shape 220">
              <a:extLst>
                <a:ext uri="{FF2B5EF4-FFF2-40B4-BE49-F238E27FC236}">
                  <a16:creationId xmlns="" xmlns:a16="http://schemas.microsoft.com/office/drawing/2014/main" id="{C35FD3DC-ECF7-46AD-B175-67A3544C7940}"/>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endParaRPr lang="en-US"/>
            </a:p>
          </p:txBody>
        </p:sp>
        <p:sp>
          <p:nvSpPr>
            <p:cNvPr id="222" name="Freeform: Shape 221">
              <a:extLst>
                <a:ext uri="{FF2B5EF4-FFF2-40B4-BE49-F238E27FC236}">
                  <a16:creationId xmlns="" xmlns:a16="http://schemas.microsoft.com/office/drawing/2014/main" id="{F7C28F63-2516-4E4F-A19A-2BEF73E1498B}"/>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endParaRPr lang="en-US"/>
            </a:p>
          </p:txBody>
        </p:sp>
        <p:sp>
          <p:nvSpPr>
            <p:cNvPr id="223" name="Freeform: Shape 222">
              <a:extLst>
                <a:ext uri="{FF2B5EF4-FFF2-40B4-BE49-F238E27FC236}">
                  <a16:creationId xmlns="" xmlns:a16="http://schemas.microsoft.com/office/drawing/2014/main" id="{2BCDE070-4C20-4556-9DD1-18DF62252125}"/>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endParaRPr lang="en-US"/>
            </a:p>
          </p:txBody>
        </p:sp>
        <p:sp>
          <p:nvSpPr>
            <p:cNvPr id="224" name="Freeform: Shape 223">
              <a:extLst>
                <a:ext uri="{FF2B5EF4-FFF2-40B4-BE49-F238E27FC236}">
                  <a16:creationId xmlns="" xmlns:a16="http://schemas.microsoft.com/office/drawing/2014/main" id="{8D5B98DE-2DFB-4741-AED4-E856735849F8}"/>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endParaRPr lang="en-US"/>
            </a:p>
          </p:txBody>
        </p:sp>
        <p:sp>
          <p:nvSpPr>
            <p:cNvPr id="225" name="Freeform: Shape 224">
              <a:extLst>
                <a:ext uri="{FF2B5EF4-FFF2-40B4-BE49-F238E27FC236}">
                  <a16:creationId xmlns="" xmlns:a16="http://schemas.microsoft.com/office/drawing/2014/main" id="{BB908E55-014C-421F-8E45-ADBBB2B140CA}"/>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endParaRPr lang="en-US"/>
            </a:p>
          </p:txBody>
        </p:sp>
        <p:sp>
          <p:nvSpPr>
            <p:cNvPr id="226" name="Freeform: Shape 225">
              <a:extLst>
                <a:ext uri="{FF2B5EF4-FFF2-40B4-BE49-F238E27FC236}">
                  <a16:creationId xmlns="" xmlns:a16="http://schemas.microsoft.com/office/drawing/2014/main" id="{A8B28960-E3A3-47CE-A851-5E113F06348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endParaRPr lang="en-US"/>
            </a:p>
          </p:txBody>
        </p:sp>
        <p:sp>
          <p:nvSpPr>
            <p:cNvPr id="227" name="Freeform: Shape 226">
              <a:extLst>
                <a:ext uri="{FF2B5EF4-FFF2-40B4-BE49-F238E27FC236}">
                  <a16:creationId xmlns="" xmlns:a16="http://schemas.microsoft.com/office/drawing/2014/main" id="{AC3E9BC0-CDCD-49FC-96C2-7ED16F2D37CA}"/>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endParaRPr lang="en-US"/>
            </a:p>
          </p:txBody>
        </p:sp>
        <p:sp>
          <p:nvSpPr>
            <p:cNvPr id="228" name="Freeform: Shape 227">
              <a:extLst>
                <a:ext uri="{FF2B5EF4-FFF2-40B4-BE49-F238E27FC236}">
                  <a16:creationId xmlns="" xmlns:a16="http://schemas.microsoft.com/office/drawing/2014/main" id="{6329591A-6ACA-447C-A281-9350E66BE904}"/>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endParaRPr lang="en-US"/>
            </a:p>
          </p:txBody>
        </p:sp>
        <p:sp>
          <p:nvSpPr>
            <p:cNvPr id="229" name="Freeform: Shape 228">
              <a:extLst>
                <a:ext uri="{FF2B5EF4-FFF2-40B4-BE49-F238E27FC236}">
                  <a16:creationId xmlns="" xmlns:a16="http://schemas.microsoft.com/office/drawing/2014/main" id="{9D10FCFF-3804-4943-9B0E-CE2DF388A82D}"/>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endParaRPr lang="en-US"/>
            </a:p>
          </p:txBody>
        </p:sp>
        <p:sp>
          <p:nvSpPr>
            <p:cNvPr id="230" name="Freeform: Shape 229">
              <a:extLst>
                <a:ext uri="{FF2B5EF4-FFF2-40B4-BE49-F238E27FC236}">
                  <a16:creationId xmlns="" xmlns:a16="http://schemas.microsoft.com/office/drawing/2014/main" id="{244E2A8D-2007-4790-94BD-50D0949C9DA5}"/>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endParaRPr lang="en-US"/>
            </a:p>
          </p:txBody>
        </p:sp>
        <p:sp>
          <p:nvSpPr>
            <p:cNvPr id="231" name="Freeform: Shape 230">
              <a:extLst>
                <a:ext uri="{FF2B5EF4-FFF2-40B4-BE49-F238E27FC236}">
                  <a16:creationId xmlns="" xmlns:a16="http://schemas.microsoft.com/office/drawing/2014/main" id="{436DFD1A-76CB-4FB9-96C6-A292BFFF8BB8}"/>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endParaRPr lang="en-US"/>
            </a:p>
          </p:txBody>
        </p:sp>
        <p:sp>
          <p:nvSpPr>
            <p:cNvPr id="232" name="Freeform: Shape 231">
              <a:extLst>
                <a:ext uri="{FF2B5EF4-FFF2-40B4-BE49-F238E27FC236}">
                  <a16:creationId xmlns="" xmlns:a16="http://schemas.microsoft.com/office/drawing/2014/main" id="{CB1A00FA-0AF9-4D59-9250-638F80579351}"/>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endParaRPr lang="en-US"/>
            </a:p>
          </p:txBody>
        </p:sp>
        <p:sp>
          <p:nvSpPr>
            <p:cNvPr id="233" name="Freeform: Shape 232">
              <a:extLst>
                <a:ext uri="{FF2B5EF4-FFF2-40B4-BE49-F238E27FC236}">
                  <a16:creationId xmlns="" xmlns:a16="http://schemas.microsoft.com/office/drawing/2014/main" id="{FDA09F0F-2FD2-434C-9320-0406A2682493}"/>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endParaRPr lang="en-US"/>
            </a:p>
          </p:txBody>
        </p:sp>
        <p:sp>
          <p:nvSpPr>
            <p:cNvPr id="234" name="Freeform: Shape 233">
              <a:extLst>
                <a:ext uri="{FF2B5EF4-FFF2-40B4-BE49-F238E27FC236}">
                  <a16:creationId xmlns="" xmlns:a16="http://schemas.microsoft.com/office/drawing/2014/main" id="{C6998F76-2D16-4FC1-854E-0C3C8B66EC36}"/>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endParaRPr lang="en-US"/>
            </a:p>
          </p:txBody>
        </p:sp>
        <p:sp>
          <p:nvSpPr>
            <p:cNvPr id="235" name="Freeform: Shape 234">
              <a:extLst>
                <a:ext uri="{FF2B5EF4-FFF2-40B4-BE49-F238E27FC236}">
                  <a16:creationId xmlns="" xmlns:a16="http://schemas.microsoft.com/office/drawing/2014/main" id="{432E10A3-BA72-4C61-BC10-0AEA4B74800C}"/>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endParaRPr lang="en-US"/>
            </a:p>
          </p:txBody>
        </p:sp>
        <p:sp>
          <p:nvSpPr>
            <p:cNvPr id="236" name="Freeform: Shape 235">
              <a:extLst>
                <a:ext uri="{FF2B5EF4-FFF2-40B4-BE49-F238E27FC236}">
                  <a16:creationId xmlns="" xmlns:a16="http://schemas.microsoft.com/office/drawing/2014/main" id="{1061B4E3-94D1-4107-87E9-5612822D41CF}"/>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endParaRPr lang="en-US"/>
            </a:p>
          </p:txBody>
        </p:sp>
        <p:sp>
          <p:nvSpPr>
            <p:cNvPr id="237" name="Freeform: Shape 236">
              <a:extLst>
                <a:ext uri="{FF2B5EF4-FFF2-40B4-BE49-F238E27FC236}">
                  <a16:creationId xmlns="" xmlns:a16="http://schemas.microsoft.com/office/drawing/2014/main" id="{FF4088D1-6AC8-4AE9-B37B-A8AC5DD17060}"/>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endParaRPr lang="en-US"/>
            </a:p>
          </p:txBody>
        </p:sp>
        <p:sp>
          <p:nvSpPr>
            <p:cNvPr id="238" name="Freeform: Shape 237">
              <a:extLst>
                <a:ext uri="{FF2B5EF4-FFF2-40B4-BE49-F238E27FC236}">
                  <a16:creationId xmlns="" xmlns:a16="http://schemas.microsoft.com/office/drawing/2014/main" id="{797BACBA-C42E-47DD-A8CC-E757DF729D3E}"/>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endParaRPr lang="en-US"/>
            </a:p>
          </p:txBody>
        </p:sp>
        <p:sp>
          <p:nvSpPr>
            <p:cNvPr id="239" name="Freeform: Shape 238">
              <a:extLst>
                <a:ext uri="{FF2B5EF4-FFF2-40B4-BE49-F238E27FC236}">
                  <a16:creationId xmlns="" xmlns:a16="http://schemas.microsoft.com/office/drawing/2014/main" id="{F5E3AB47-6895-424F-9A92-23861238975A}"/>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endParaRPr lang="en-US"/>
            </a:p>
          </p:txBody>
        </p:sp>
        <p:sp>
          <p:nvSpPr>
            <p:cNvPr id="240" name="Freeform: Shape 239">
              <a:extLst>
                <a:ext uri="{FF2B5EF4-FFF2-40B4-BE49-F238E27FC236}">
                  <a16:creationId xmlns="" xmlns:a16="http://schemas.microsoft.com/office/drawing/2014/main" id="{E8A299DF-70BA-41BB-AF4B-44FEEDA175EE}"/>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endParaRPr lang="en-US"/>
            </a:p>
          </p:txBody>
        </p:sp>
        <p:sp>
          <p:nvSpPr>
            <p:cNvPr id="241" name="Freeform: Shape 240">
              <a:extLst>
                <a:ext uri="{FF2B5EF4-FFF2-40B4-BE49-F238E27FC236}">
                  <a16:creationId xmlns="" xmlns:a16="http://schemas.microsoft.com/office/drawing/2014/main" id="{9CDC8827-B786-4A22-853E-CBC55E1597A2}"/>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endParaRPr lang="en-US"/>
            </a:p>
          </p:txBody>
        </p:sp>
        <p:sp>
          <p:nvSpPr>
            <p:cNvPr id="242" name="Freeform: Shape 241">
              <a:extLst>
                <a:ext uri="{FF2B5EF4-FFF2-40B4-BE49-F238E27FC236}">
                  <a16:creationId xmlns="" xmlns:a16="http://schemas.microsoft.com/office/drawing/2014/main" id="{7C0081BD-B45F-429C-AA91-A47F772D078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endParaRPr lang="en-US"/>
            </a:p>
          </p:txBody>
        </p:sp>
        <p:sp>
          <p:nvSpPr>
            <p:cNvPr id="243" name="Freeform: Shape 242">
              <a:extLst>
                <a:ext uri="{FF2B5EF4-FFF2-40B4-BE49-F238E27FC236}">
                  <a16:creationId xmlns="" xmlns:a16="http://schemas.microsoft.com/office/drawing/2014/main" id="{C757784A-A553-4CDC-A462-4D9C0D480A17}"/>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endParaRPr lang="en-US"/>
            </a:p>
          </p:txBody>
        </p:sp>
        <p:sp>
          <p:nvSpPr>
            <p:cNvPr id="244" name="Freeform: Shape 243">
              <a:extLst>
                <a:ext uri="{FF2B5EF4-FFF2-40B4-BE49-F238E27FC236}">
                  <a16:creationId xmlns="" xmlns:a16="http://schemas.microsoft.com/office/drawing/2014/main" id="{1B1A84FA-3F1B-4008-B044-28D7C8748DF0}"/>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endParaRPr lang="en-US"/>
            </a:p>
          </p:txBody>
        </p:sp>
        <p:sp>
          <p:nvSpPr>
            <p:cNvPr id="245" name="Freeform: Shape 244">
              <a:extLst>
                <a:ext uri="{FF2B5EF4-FFF2-40B4-BE49-F238E27FC236}">
                  <a16:creationId xmlns="" xmlns:a16="http://schemas.microsoft.com/office/drawing/2014/main" id="{228F0615-752F-4C2A-9F5E-2F1F9F786231}"/>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endParaRPr lang="en-US"/>
            </a:p>
          </p:txBody>
        </p:sp>
        <p:sp>
          <p:nvSpPr>
            <p:cNvPr id="246" name="Freeform: Shape 245">
              <a:extLst>
                <a:ext uri="{FF2B5EF4-FFF2-40B4-BE49-F238E27FC236}">
                  <a16:creationId xmlns="" xmlns:a16="http://schemas.microsoft.com/office/drawing/2014/main" id="{91BA8595-2F22-43F9-91E9-7FDB0D2F5F3B}"/>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endParaRPr lang="en-US"/>
            </a:p>
          </p:txBody>
        </p:sp>
        <p:sp>
          <p:nvSpPr>
            <p:cNvPr id="247" name="Freeform: Shape 246">
              <a:extLst>
                <a:ext uri="{FF2B5EF4-FFF2-40B4-BE49-F238E27FC236}">
                  <a16:creationId xmlns="" xmlns:a16="http://schemas.microsoft.com/office/drawing/2014/main" id="{B67EDAB1-EAC4-42CC-8159-2725B2188780}"/>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endParaRPr lang="en-US"/>
            </a:p>
          </p:txBody>
        </p:sp>
        <p:sp>
          <p:nvSpPr>
            <p:cNvPr id="248" name="Freeform: Shape 247">
              <a:extLst>
                <a:ext uri="{FF2B5EF4-FFF2-40B4-BE49-F238E27FC236}">
                  <a16:creationId xmlns="" xmlns:a16="http://schemas.microsoft.com/office/drawing/2014/main" id="{92D54C54-5DA7-42FF-A13E-EB75BF51497F}"/>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endParaRPr lang="en-US"/>
            </a:p>
          </p:txBody>
        </p:sp>
        <p:sp>
          <p:nvSpPr>
            <p:cNvPr id="249" name="Freeform: Shape 248">
              <a:extLst>
                <a:ext uri="{FF2B5EF4-FFF2-40B4-BE49-F238E27FC236}">
                  <a16:creationId xmlns="" xmlns:a16="http://schemas.microsoft.com/office/drawing/2014/main" id="{895216E7-A607-48D3-8293-0DEF68E47326}"/>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endParaRPr lang="en-US"/>
            </a:p>
          </p:txBody>
        </p:sp>
        <p:sp>
          <p:nvSpPr>
            <p:cNvPr id="250" name="Freeform: Shape 249">
              <a:extLst>
                <a:ext uri="{FF2B5EF4-FFF2-40B4-BE49-F238E27FC236}">
                  <a16:creationId xmlns="" xmlns:a16="http://schemas.microsoft.com/office/drawing/2014/main" id="{AD5BB50C-0DBD-4AF2-9A3B-1EECEF82E39E}"/>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endParaRPr lang="en-US"/>
            </a:p>
          </p:txBody>
        </p:sp>
        <p:sp>
          <p:nvSpPr>
            <p:cNvPr id="251" name="Freeform: Shape 250">
              <a:extLst>
                <a:ext uri="{FF2B5EF4-FFF2-40B4-BE49-F238E27FC236}">
                  <a16:creationId xmlns="" xmlns:a16="http://schemas.microsoft.com/office/drawing/2014/main" id="{D4DB808B-D5EF-4DA6-B7D3-8ACE48248051}"/>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endParaRPr lang="en-US"/>
            </a:p>
          </p:txBody>
        </p:sp>
        <p:sp>
          <p:nvSpPr>
            <p:cNvPr id="252" name="Freeform: Shape 251">
              <a:extLst>
                <a:ext uri="{FF2B5EF4-FFF2-40B4-BE49-F238E27FC236}">
                  <a16:creationId xmlns="" xmlns:a16="http://schemas.microsoft.com/office/drawing/2014/main" id="{746737B3-5EE0-40B6-97AD-53D696EFADC9}"/>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endParaRPr lang="en-US"/>
            </a:p>
          </p:txBody>
        </p:sp>
        <p:sp>
          <p:nvSpPr>
            <p:cNvPr id="253" name="Freeform: Shape 252">
              <a:extLst>
                <a:ext uri="{FF2B5EF4-FFF2-40B4-BE49-F238E27FC236}">
                  <a16:creationId xmlns="" xmlns:a16="http://schemas.microsoft.com/office/drawing/2014/main" id="{F459EF54-C44B-4378-83ED-461D2EF23F6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254" name="Freeform: Shape 253">
              <a:extLst>
                <a:ext uri="{FF2B5EF4-FFF2-40B4-BE49-F238E27FC236}">
                  <a16:creationId xmlns="" xmlns:a16="http://schemas.microsoft.com/office/drawing/2014/main" id="{977AD7CE-030A-428B-9BD8-073899CCC66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endParaRPr lang="en-US"/>
            </a:p>
          </p:txBody>
        </p:sp>
        <p:sp>
          <p:nvSpPr>
            <p:cNvPr id="255" name="Freeform: Shape 254">
              <a:extLst>
                <a:ext uri="{FF2B5EF4-FFF2-40B4-BE49-F238E27FC236}">
                  <a16:creationId xmlns="" xmlns:a16="http://schemas.microsoft.com/office/drawing/2014/main" id="{52D5F12B-9137-4A8B-B6A1-B437A9FE9D3E}"/>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endParaRPr lang="en-US"/>
            </a:p>
          </p:txBody>
        </p:sp>
        <p:sp>
          <p:nvSpPr>
            <p:cNvPr id="256" name="Freeform: Shape 255">
              <a:extLst>
                <a:ext uri="{FF2B5EF4-FFF2-40B4-BE49-F238E27FC236}">
                  <a16:creationId xmlns="" xmlns:a16="http://schemas.microsoft.com/office/drawing/2014/main" id="{69420933-4CE0-40BC-8E72-D0B1FC40BF7B}"/>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endParaRPr lang="en-US"/>
            </a:p>
          </p:txBody>
        </p:sp>
        <p:sp>
          <p:nvSpPr>
            <p:cNvPr id="257" name="Freeform: Shape 256">
              <a:extLst>
                <a:ext uri="{FF2B5EF4-FFF2-40B4-BE49-F238E27FC236}">
                  <a16:creationId xmlns="" xmlns:a16="http://schemas.microsoft.com/office/drawing/2014/main" id="{CEF8F514-BCD4-4545-8499-0B411E1B596D}"/>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endParaRPr lang="en-US"/>
            </a:p>
          </p:txBody>
        </p:sp>
        <p:sp>
          <p:nvSpPr>
            <p:cNvPr id="258" name="Freeform: Shape 257">
              <a:extLst>
                <a:ext uri="{FF2B5EF4-FFF2-40B4-BE49-F238E27FC236}">
                  <a16:creationId xmlns="" xmlns:a16="http://schemas.microsoft.com/office/drawing/2014/main" id="{4127BEC6-94CB-499B-BFFB-76F1282622EA}"/>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endParaRPr lang="en-US"/>
            </a:p>
          </p:txBody>
        </p:sp>
        <p:sp>
          <p:nvSpPr>
            <p:cNvPr id="259" name="Freeform: Shape 258">
              <a:extLst>
                <a:ext uri="{FF2B5EF4-FFF2-40B4-BE49-F238E27FC236}">
                  <a16:creationId xmlns="" xmlns:a16="http://schemas.microsoft.com/office/drawing/2014/main" id="{DFEC2BC3-4EEC-4C93-B113-D6F6F48CB747}"/>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60" name="Freeform: Shape 259">
              <a:extLst>
                <a:ext uri="{FF2B5EF4-FFF2-40B4-BE49-F238E27FC236}">
                  <a16:creationId xmlns="" xmlns:a16="http://schemas.microsoft.com/office/drawing/2014/main" id="{2D3DC578-F662-4F65-BB80-56F79718F259}"/>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61" name="Freeform: Shape 260">
              <a:extLst>
                <a:ext uri="{FF2B5EF4-FFF2-40B4-BE49-F238E27FC236}">
                  <a16:creationId xmlns="" xmlns:a16="http://schemas.microsoft.com/office/drawing/2014/main" id="{F2B8D4FE-855C-4B5F-A1E5-1C2E030AA807}"/>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endParaRPr lang="en-US"/>
            </a:p>
          </p:txBody>
        </p:sp>
        <p:sp>
          <p:nvSpPr>
            <p:cNvPr id="262" name="Freeform: Shape 261">
              <a:extLst>
                <a:ext uri="{FF2B5EF4-FFF2-40B4-BE49-F238E27FC236}">
                  <a16:creationId xmlns="" xmlns:a16="http://schemas.microsoft.com/office/drawing/2014/main" id="{FF979623-7A56-4608-8600-9C4FB5CB4266}"/>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endParaRPr lang="en-US"/>
            </a:p>
          </p:txBody>
        </p:sp>
        <p:sp>
          <p:nvSpPr>
            <p:cNvPr id="263" name="Freeform: Shape 262">
              <a:extLst>
                <a:ext uri="{FF2B5EF4-FFF2-40B4-BE49-F238E27FC236}">
                  <a16:creationId xmlns="" xmlns:a16="http://schemas.microsoft.com/office/drawing/2014/main" id="{3B07F2AB-F066-4021-A995-C7FC31B0582F}"/>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264" name="Freeform: Shape 263">
              <a:extLst>
                <a:ext uri="{FF2B5EF4-FFF2-40B4-BE49-F238E27FC236}">
                  <a16:creationId xmlns="" xmlns:a16="http://schemas.microsoft.com/office/drawing/2014/main" id="{D897CD74-6CD6-49B9-AA7C-4715F84D71DB}"/>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endParaRPr lang="en-US"/>
            </a:p>
          </p:txBody>
        </p:sp>
        <p:sp>
          <p:nvSpPr>
            <p:cNvPr id="265" name="Freeform: Shape 264">
              <a:extLst>
                <a:ext uri="{FF2B5EF4-FFF2-40B4-BE49-F238E27FC236}">
                  <a16:creationId xmlns="" xmlns:a16="http://schemas.microsoft.com/office/drawing/2014/main" id="{37B22F50-07EE-46CC-A67B-81F164535CB7}"/>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endParaRPr lang="en-US"/>
            </a:p>
          </p:txBody>
        </p:sp>
        <p:sp>
          <p:nvSpPr>
            <p:cNvPr id="266" name="Freeform: Shape 265">
              <a:extLst>
                <a:ext uri="{FF2B5EF4-FFF2-40B4-BE49-F238E27FC236}">
                  <a16:creationId xmlns="" xmlns:a16="http://schemas.microsoft.com/office/drawing/2014/main" id="{F33F6392-C984-46B1-B4AB-715C2D93D816}"/>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endParaRPr lang="en-US"/>
            </a:p>
          </p:txBody>
        </p:sp>
        <p:sp>
          <p:nvSpPr>
            <p:cNvPr id="267" name="Freeform: Shape 266">
              <a:extLst>
                <a:ext uri="{FF2B5EF4-FFF2-40B4-BE49-F238E27FC236}">
                  <a16:creationId xmlns="" xmlns:a16="http://schemas.microsoft.com/office/drawing/2014/main" id="{9A48F05C-A918-49C0-8BD8-F306B4B2B7F9}"/>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endParaRPr lang="en-US"/>
            </a:p>
          </p:txBody>
        </p:sp>
        <p:sp>
          <p:nvSpPr>
            <p:cNvPr id="268" name="Freeform: Shape 267">
              <a:extLst>
                <a:ext uri="{FF2B5EF4-FFF2-40B4-BE49-F238E27FC236}">
                  <a16:creationId xmlns="" xmlns:a16="http://schemas.microsoft.com/office/drawing/2014/main" id="{31C37A13-C168-4A50-A57F-C7AED18831AD}"/>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endParaRPr lang="en-US"/>
            </a:p>
          </p:txBody>
        </p:sp>
        <p:sp>
          <p:nvSpPr>
            <p:cNvPr id="269" name="Freeform: Shape 268">
              <a:extLst>
                <a:ext uri="{FF2B5EF4-FFF2-40B4-BE49-F238E27FC236}">
                  <a16:creationId xmlns="" xmlns:a16="http://schemas.microsoft.com/office/drawing/2014/main" id="{5CDC6153-CBD6-423B-BFCD-4150809818B9}"/>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endParaRPr lang="en-US"/>
            </a:p>
          </p:txBody>
        </p:sp>
        <p:sp>
          <p:nvSpPr>
            <p:cNvPr id="270" name="Freeform: Shape 269">
              <a:extLst>
                <a:ext uri="{FF2B5EF4-FFF2-40B4-BE49-F238E27FC236}">
                  <a16:creationId xmlns="" xmlns:a16="http://schemas.microsoft.com/office/drawing/2014/main" id="{3F8357CD-AFC6-4701-BA1D-37220911451F}"/>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endParaRPr lang="en-US"/>
            </a:p>
          </p:txBody>
        </p:sp>
        <p:sp>
          <p:nvSpPr>
            <p:cNvPr id="271" name="Freeform: Shape 270">
              <a:extLst>
                <a:ext uri="{FF2B5EF4-FFF2-40B4-BE49-F238E27FC236}">
                  <a16:creationId xmlns="" xmlns:a16="http://schemas.microsoft.com/office/drawing/2014/main" id="{1E3C7BCF-D6DE-4A7E-ACB5-1598DC7448B3}"/>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endParaRPr lang="en-US"/>
            </a:p>
          </p:txBody>
        </p:sp>
        <p:sp>
          <p:nvSpPr>
            <p:cNvPr id="272" name="Freeform: Shape 271">
              <a:extLst>
                <a:ext uri="{FF2B5EF4-FFF2-40B4-BE49-F238E27FC236}">
                  <a16:creationId xmlns="" xmlns:a16="http://schemas.microsoft.com/office/drawing/2014/main" id="{790CBA60-79ED-4F4F-9957-FF71E78E03E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endParaRPr lang="en-US"/>
            </a:p>
          </p:txBody>
        </p:sp>
        <p:sp>
          <p:nvSpPr>
            <p:cNvPr id="273" name="Freeform: Shape 272">
              <a:extLst>
                <a:ext uri="{FF2B5EF4-FFF2-40B4-BE49-F238E27FC236}">
                  <a16:creationId xmlns="" xmlns:a16="http://schemas.microsoft.com/office/drawing/2014/main" id="{52D1093A-9FBF-4FEA-8B85-01A8F93EAEE3}"/>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endParaRPr lang="en-US"/>
            </a:p>
          </p:txBody>
        </p:sp>
        <p:sp>
          <p:nvSpPr>
            <p:cNvPr id="274" name="Freeform: Shape 273">
              <a:extLst>
                <a:ext uri="{FF2B5EF4-FFF2-40B4-BE49-F238E27FC236}">
                  <a16:creationId xmlns="" xmlns:a16="http://schemas.microsoft.com/office/drawing/2014/main" id="{6A533E45-A97F-4AEA-9BCA-F48FC95C22DE}"/>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endParaRPr lang="en-US"/>
            </a:p>
          </p:txBody>
        </p:sp>
        <p:sp>
          <p:nvSpPr>
            <p:cNvPr id="275" name="Freeform: Shape 274">
              <a:extLst>
                <a:ext uri="{FF2B5EF4-FFF2-40B4-BE49-F238E27FC236}">
                  <a16:creationId xmlns="" xmlns:a16="http://schemas.microsoft.com/office/drawing/2014/main" id="{BDC93728-0DAB-4138-ACB7-D6AAE1915235}"/>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endParaRPr lang="en-US"/>
            </a:p>
          </p:txBody>
        </p:sp>
        <p:sp>
          <p:nvSpPr>
            <p:cNvPr id="276" name="Freeform: Shape 275">
              <a:extLst>
                <a:ext uri="{FF2B5EF4-FFF2-40B4-BE49-F238E27FC236}">
                  <a16:creationId xmlns="" xmlns:a16="http://schemas.microsoft.com/office/drawing/2014/main" id="{740E6055-9440-43C7-B5C1-09ED6385186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endParaRPr lang="en-US"/>
            </a:p>
          </p:txBody>
        </p:sp>
        <p:sp>
          <p:nvSpPr>
            <p:cNvPr id="277" name="Freeform: Shape 276">
              <a:extLst>
                <a:ext uri="{FF2B5EF4-FFF2-40B4-BE49-F238E27FC236}">
                  <a16:creationId xmlns="" xmlns:a16="http://schemas.microsoft.com/office/drawing/2014/main" id="{F128FAC9-740C-489A-9DC9-2E957BC5B36B}"/>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endParaRPr lang="en-US"/>
            </a:p>
          </p:txBody>
        </p:sp>
        <p:sp>
          <p:nvSpPr>
            <p:cNvPr id="278" name="Freeform: Shape 277">
              <a:extLst>
                <a:ext uri="{FF2B5EF4-FFF2-40B4-BE49-F238E27FC236}">
                  <a16:creationId xmlns="" xmlns:a16="http://schemas.microsoft.com/office/drawing/2014/main" id="{3CD816AB-B2C1-4D57-9515-68B7C2752397}"/>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endParaRPr lang="en-US"/>
            </a:p>
          </p:txBody>
        </p:sp>
        <p:sp>
          <p:nvSpPr>
            <p:cNvPr id="279" name="Freeform: Shape 278">
              <a:extLst>
                <a:ext uri="{FF2B5EF4-FFF2-40B4-BE49-F238E27FC236}">
                  <a16:creationId xmlns="" xmlns:a16="http://schemas.microsoft.com/office/drawing/2014/main" id="{718FF8A9-4EFE-4981-9A11-077AA26B2423}"/>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endParaRPr lang="en-US"/>
            </a:p>
          </p:txBody>
        </p:sp>
        <p:sp>
          <p:nvSpPr>
            <p:cNvPr id="280" name="Freeform: Shape 279">
              <a:extLst>
                <a:ext uri="{FF2B5EF4-FFF2-40B4-BE49-F238E27FC236}">
                  <a16:creationId xmlns="" xmlns:a16="http://schemas.microsoft.com/office/drawing/2014/main" id="{BD829193-377F-4FEE-A65F-D71F344B6BFC}"/>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endParaRPr lang="en-US"/>
            </a:p>
          </p:txBody>
        </p:sp>
        <p:sp>
          <p:nvSpPr>
            <p:cNvPr id="281" name="Freeform: Shape 280">
              <a:extLst>
                <a:ext uri="{FF2B5EF4-FFF2-40B4-BE49-F238E27FC236}">
                  <a16:creationId xmlns="" xmlns:a16="http://schemas.microsoft.com/office/drawing/2014/main" id="{C94951B6-E007-4E5D-B87E-702E5F14B749}"/>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endParaRPr lang="en-US"/>
            </a:p>
          </p:txBody>
        </p:sp>
        <p:sp>
          <p:nvSpPr>
            <p:cNvPr id="282" name="Freeform: Shape 281">
              <a:extLst>
                <a:ext uri="{FF2B5EF4-FFF2-40B4-BE49-F238E27FC236}">
                  <a16:creationId xmlns="" xmlns:a16="http://schemas.microsoft.com/office/drawing/2014/main" id="{CCE3A3E4-8343-4667-87A4-9CBD264B1D09}"/>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83" name="Freeform: Shape 282">
              <a:extLst>
                <a:ext uri="{FF2B5EF4-FFF2-40B4-BE49-F238E27FC236}">
                  <a16:creationId xmlns="" xmlns:a16="http://schemas.microsoft.com/office/drawing/2014/main" id="{144B6A4F-351E-4AB7-8E8A-5B4F85C4ED06}"/>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84" name="Freeform: Shape 283">
              <a:extLst>
                <a:ext uri="{FF2B5EF4-FFF2-40B4-BE49-F238E27FC236}">
                  <a16:creationId xmlns="" xmlns:a16="http://schemas.microsoft.com/office/drawing/2014/main" id="{CFB8EFA4-269A-4292-9AE3-036A7D978EDF}"/>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endParaRPr lang="en-US"/>
            </a:p>
          </p:txBody>
        </p:sp>
        <p:sp>
          <p:nvSpPr>
            <p:cNvPr id="285" name="Freeform: Shape 284">
              <a:extLst>
                <a:ext uri="{FF2B5EF4-FFF2-40B4-BE49-F238E27FC236}">
                  <a16:creationId xmlns="" xmlns:a16="http://schemas.microsoft.com/office/drawing/2014/main" id="{2B985EA8-D781-47FC-84AB-758EF3F75BE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286" name="Freeform: Shape 285">
              <a:extLst>
                <a:ext uri="{FF2B5EF4-FFF2-40B4-BE49-F238E27FC236}">
                  <a16:creationId xmlns="" xmlns:a16="http://schemas.microsoft.com/office/drawing/2014/main" id="{59245C7B-9F76-4FE5-8EB6-1CD4E42029AC}"/>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87" name="Freeform: Shape 286">
              <a:extLst>
                <a:ext uri="{FF2B5EF4-FFF2-40B4-BE49-F238E27FC236}">
                  <a16:creationId xmlns="" xmlns:a16="http://schemas.microsoft.com/office/drawing/2014/main" id="{57390A57-21ED-4C54-BE95-166F5992A20F}"/>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endParaRPr lang="en-US"/>
            </a:p>
          </p:txBody>
        </p:sp>
        <p:sp>
          <p:nvSpPr>
            <p:cNvPr id="288" name="Freeform: Shape 287">
              <a:extLst>
                <a:ext uri="{FF2B5EF4-FFF2-40B4-BE49-F238E27FC236}">
                  <a16:creationId xmlns="" xmlns:a16="http://schemas.microsoft.com/office/drawing/2014/main" id="{7159DE80-A830-4DDA-A01A-BC0344F249EB}"/>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endParaRPr lang="en-US"/>
            </a:p>
          </p:txBody>
        </p:sp>
        <p:sp>
          <p:nvSpPr>
            <p:cNvPr id="289" name="Freeform: Shape 288">
              <a:extLst>
                <a:ext uri="{FF2B5EF4-FFF2-40B4-BE49-F238E27FC236}">
                  <a16:creationId xmlns="" xmlns:a16="http://schemas.microsoft.com/office/drawing/2014/main" id="{B453FCC4-2A1C-48AA-806B-F5FDBECEF3BA}"/>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290" name="Freeform: Shape 289">
              <a:extLst>
                <a:ext uri="{FF2B5EF4-FFF2-40B4-BE49-F238E27FC236}">
                  <a16:creationId xmlns="" xmlns:a16="http://schemas.microsoft.com/office/drawing/2014/main" id="{F0025671-B475-4769-A451-6B37BDD2A1DD}"/>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endParaRPr lang="en-US"/>
            </a:p>
          </p:txBody>
        </p:sp>
        <p:sp>
          <p:nvSpPr>
            <p:cNvPr id="291" name="Freeform: Shape 290">
              <a:extLst>
                <a:ext uri="{FF2B5EF4-FFF2-40B4-BE49-F238E27FC236}">
                  <a16:creationId xmlns="" xmlns:a16="http://schemas.microsoft.com/office/drawing/2014/main" id="{985043F0-97A1-42B8-A610-2FC462E9DEFD}"/>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endParaRPr lang="en-US"/>
            </a:p>
          </p:txBody>
        </p:sp>
        <p:sp>
          <p:nvSpPr>
            <p:cNvPr id="292" name="Freeform: Shape 291">
              <a:extLst>
                <a:ext uri="{FF2B5EF4-FFF2-40B4-BE49-F238E27FC236}">
                  <a16:creationId xmlns="" xmlns:a16="http://schemas.microsoft.com/office/drawing/2014/main" id="{CBA48FB8-15E3-4F5C-9EBB-FFA060EDDF59}"/>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endParaRPr lang="en-US"/>
            </a:p>
          </p:txBody>
        </p:sp>
        <p:sp>
          <p:nvSpPr>
            <p:cNvPr id="293" name="Freeform: Shape 292">
              <a:extLst>
                <a:ext uri="{FF2B5EF4-FFF2-40B4-BE49-F238E27FC236}">
                  <a16:creationId xmlns="" xmlns:a16="http://schemas.microsoft.com/office/drawing/2014/main" id="{97407F09-4D63-488A-A552-E7A440B9A4B4}"/>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endParaRPr lang="en-US"/>
            </a:p>
          </p:txBody>
        </p:sp>
        <p:sp>
          <p:nvSpPr>
            <p:cNvPr id="294" name="Freeform: Shape 293">
              <a:extLst>
                <a:ext uri="{FF2B5EF4-FFF2-40B4-BE49-F238E27FC236}">
                  <a16:creationId xmlns="" xmlns:a16="http://schemas.microsoft.com/office/drawing/2014/main" id="{CE592838-B1AA-4B7A-B546-2D7D600F7B64}"/>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endParaRPr lang="en-US"/>
            </a:p>
          </p:txBody>
        </p:sp>
        <p:sp>
          <p:nvSpPr>
            <p:cNvPr id="295" name="Freeform: Shape 294">
              <a:extLst>
                <a:ext uri="{FF2B5EF4-FFF2-40B4-BE49-F238E27FC236}">
                  <a16:creationId xmlns="" xmlns:a16="http://schemas.microsoft.com/office/drawing/2014/main" id="{94FF90A6-35AB-4316-A15D-38AB6A271688}"/>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296" name="Freeform: Shape 295">
              <a:extLst>
                <a:ext uri="{FF2B5EF4-FFF2-40B4-BE49-F238E27FC236}">
                  <a16:creationId xmlns="" xmlns:a16="http://schemas.microsoft.com/office/drawing/2014/main" id="{F161BC1C-C848-4747-AA57-6E4CCE5E735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endParaRPr lang="en-US"/>
            </a:p>
          </p:txBody>
        </p:sp>
        <p:sp>
          <p:nvSpPr>
            <p:cNvPr id="297" name="Freeform: Shape 296">
              <a:extLst>
                <a:ext uri="{FF2B5EF4-FFF2-40B4-BE49-F238E27FC236}">
                  <a16:creationId xmlns="" xmlns:a16="http://schemas.microsoft.com/office/drawing/2014/main" id="{ABE3D8D4-33C2-4643-8892-9620C9A5731A}"/>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endParaRPr lang="en-US"/>
            </a:p>
          </p:txBody>
        </p:sp>
        <p:sp>
          <p:nvSpPr>
            <p:cNvPr id="298" name="Freeform: Shape 297">
              <a:extLst>
                <a:ext uri="{FF2B5EF4-FFF2-40B4-BE49-F238E27FC236}">
                  <a16:creationId xmlns="" xmlns:a16="http://schemas.microsoft.com/office/drawing/2014/main" id="{E5506773-87C1-4F62-927A-4B8DA1569D49}"/>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endParaRPr lang="en-US"/>
            </a:p>
          </p:txBody>
        </p:sp>
        <p:sp>
          <p:nvSpPr>
            <p:cNvPr id="299" name="Freeform: Shape 298">
              <a:extLst>
                <a:ext uri="{FF2B5EF4-FFF2-40B4-BE49-F238E27FC236}">
                  <a16:creationId xmlns="" xmlns:a16="http://schemas.microsoft.com/office/drawing/2014/main" id="{E74E4DCA-18BE-47D8-8EE7-1E1BC936D00F}"/>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endParaRPr lang="en-US"/>
            </a:p>
          </p:txBody>
        </p:sp>
        <p:sp>
          <p:nvSpPr>
            <p:cNvPr id="300" name="Freeform: Shape 299">
              <a:extLst>
                <a:ext uri="{FF2B5EF4-FFF2-40B4-BE49-F238E27FC236}">
                  <a16:creationId xmlns="" xmlns:a16="http://schemas.microsoft.com/office/drawing/2014/main" id="{73B9C344-B91A-45DE-8A62-9AC854859D5F}"/>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endParaRPr lang="en-US"/>
            </a:p>
          </p:txBody>
        </p:sp>
        <p:sp>
          <p:nvSpPr>
            <p:cNvPr id="301" name="Freeform: Shape 300">
              <a:extLst>
                <a:ext uri="{FF2B5EF4-FFF2-40B4-BE49-F238E27FC236}">
                  <a16:creationId xmlns="" xmlns:a16="http://schemas.microsoft.com/office/drawing/2014/main" id="{36C89AB2-6157-4BC4-A2D9-768C131E54A9}"/>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endParaRPr lang="en-US"/>
            </a:p>
          </p:txBody>
        </p:sp>
        <p:sp>
          <p:nvSpPr>
            <p:cNvPr id="302" name="Freeform: Shape 301">
              <a:extLst>
                <a:ext uri="{FF2B5EF4-FFF2-40B4-BE49-F238E27FC236}">
                  <a16:creationId xmlns="" xmlns:a16="http://schemas.microsoft.com/office/drawing/2014/main" id="{D81E411F-8D76-4614-8D50-DBBFC0526D78}"/>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endParaRPr lang="en-US"/>
            </a:p>
          </p:txBody>
        </p:sp>
        <p:sp>
          <p:nvSpPr>
            <p:cNvPr id="303" name="Freeform: Shape 302">
              <a:extLst>
                <a:ext uri="{FF2B5EF4-FFF2-40B4-BE49-F238E27FC236}">
                  <a16:creationId xmlns="" xmlns:a16="http://schemas.microsoft.com/office/drawing/2014/main" id="{58958656-B690-4A03-A90D-D88F8492E67D}"/>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endParaRPr lang="en-US"/>
            </a:p>
          </p:txBody>
        </p:sp>
        <p:sp>
          <p:nvSpPr>
            <p:cNvPr id="304" name="Freeform: Shape 303">
              <a:extLst>
                <a:ext uri="{FF2B5EF4-FFF2-40B4-BE49-F238E27FC236}">
                  <a16:creationId xmlns="" xmlns:a16="http://schemas.microsoft.com/office/drawing/2014/main" id="{DD76F928-348B-4549-9E91-BEE8FF04F32D}"/>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endParaRPr lang="en-US"/>
            </a:p>
          </p:txBody>
        </p:sp>
        <p:sp>
          <p:nvSpPr>
            <p:cNvPr id="305" name="Freeform: Shape 304">
              <a:extLst>
                <a:ext uri="{FF2B5EF4-FFF2-40B4-BE49-F238E27FC236}">
                  <a16:creationId xmlns="" xmlns:a16="http://schemas.microsoft.com/office/drawing/2014/main" id="{434B9569-6FF2-4E8C-8943-AC5C76B3D351}"/>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endParaRPr lang="en-US"/>
            </a:p>
          </p:txBody>
        </p:sp>
        <p:sp>
          <p:nvSpPr>
            <p:cNvPr id="306" name="Freeform: Shape 305">
              <a:extLst>
                <a:ext uri="{FF2B5EF4-FFF2-40B4-BE49-F238E27FC236}">
                  <a16:creationId xmlns="" xmlns:a16="http://schemas.microsoft.com/office/drawing/2014/main" id="{03BAA4D0-F38E-4637-BA72-79348081235E}"/>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endParaRPr lang="en-US"/>
            </a:p>
          </p:txBody>
        </p:sp>
        <p:sp>
          <p:nvSpPr>
            <p:cNvPr id="307" name="Freeform: Shape 306">
              <a:extLst>
                <a:ext uri="{FF2B5EF4-FFF2-40B4-BE49-F238E27FC236}">
                  <a16:creationId xmlns="" xmlns:a16="http://schemas.microsoft.com/office/drawing/2014/main" id="{1E4EE20E-C620-476F-B9A4-70AACF565E30}"/>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endParaRPr lang="en-US"/>
            </a:p>
          </p:txBody>
        </p:sp>
        <p:sp>
          <p:nvSpPr>
            <p:cNvPr id="308" name="Freeform: Shape 307">
              <a:extLst>
                <a:ext uri="{FF2B5EF4-FFF2-40B4-BE49-F238E27FC236}">
                  <a16:creationId xmlns="" xmlns:a16="http://schemas.microsoft.com/office/drawing/2014/main" id="{9068023C-B77D-4BE1-AC0B-F4F3DFEB9868}"/>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endParaRPr lang="en-US"/>
            </a:p>
          </p:txBody>
        </p:sp>
        <p:sp>
          <p:nvSpPr>
            <p:cNvPr id="309" name="Freeform: Shape 308">
              <a:extLst>
                <a:ext uri="{FF2B5EF4-FFF2-40B4-BE49-F238E27FC236}">
                  <a16:creationId xmlns="" xmlns:a16="http://schemas.microsoft.com/office/drawing/2014/main" id="{1C39FAB6-9F5C-43AB-A801-F5A9B314DCA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endParaRPr lang="en-US"/>
            </a:p>
          </p:txBody>
        </p:sp>
        <p:sp>
          <p:nvSpPr>
            <p:cNvPr id="310" name="Freeform: Shape 309">
              <a:extLst>
                <a:ext uri="{FF2B5EF4-FFF2-40B4-BE49-F238E27FC236}">
                  <a16:creationId xmlns="" xmlns:a16="http://schemas.microsoft.com/office/drawing/2014/main" id="{D85ECA67-2A68-4595-8F52-9C79C9A9F85A}"/>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endParaRPr lang="en-US"/>
            </a:p>
          </p:txBody>
        </p:sp>
        <p:sp>
          <p:nvSpPr>
            <p:cNvPr id="311" name="Freeform: Shape 310">
              <a:extLst>
                <a:ext uri="{FF2B5EF4-FFF2-40B4-BE49-F238E27FC236}">
                  <a16:creationId xmlns="" xmlns:a16="http://schemas.microsoft.com/office/drawing/2014/main" id="{AB2260C0-6B2B-4179-AC5E-D6F4577385E4}"/>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endParaRPr lang="en-US"/>
            </a:p>
          </p:txBody>
        </p:sp>
        <p:sp>
          <p:nvSpPr>
            <p:cNvPr id="312" name="Freeform: Shape 311">
              <a:extLst>
                <a:ext uri="{FF2B5EF4-FFF2-40B4-BE49-F238E27FC236}">
                  <a16:creationId xmlns="" xmlns:a16="http://schemas.microsoft.com/office/drawing/2014/main" id="{E5B937D4-960C-4C98-B5F9-894408BFBB3C}"/>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endParaRPr lang="en-US"/>
            </a:p>
          </p:txBody>
        </p:sp>
        <p:sp>
          <p:nvSpPr>
            <p:cNvPr id="313" name="Freeform: Shape 312">
              <a:extLst>
                <a:ext uri="{FF2B5EF4-FFF2-40B4-BE49-F238E27FC236}">
                  <a16:creationId xmlns="" xmlns:a16="http://schemas.microsoft.com/office/drawing/2014/main" id="{5B75DFFA-C4F4-49F5-BFBB-432184ABEF4E}"/>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endParaRPr lang="en-US"/>
            </a:p>
          </p:txBody>
        </p:sp>
        <p:sp>
          <p:nvSpPr>
            <p:cNvPr id="314" name="Freeform: Shape 313">
              <a:extLst>
                <a:ext uri="{FF2B5EF4-FFF2-40B4-BE49-F238E27FC236}">
                  <a16:creationId xmlns="" xmlns:a16="http://schemas.microsoft.com/office/drawing/2014/main" id="{55408484-0F5C-4A83-8462-A4644E36ACCC}"/>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endParaRPr lang="en-US"/>
            </a:p>
          </p:txBody>
        </p:sp>
        <p:sp>
          <p:nvSpPr>
            <p:cNvPr id="315" name="Freeform: Shape 314">
              <a:extLst>
                <a:ext uri="{FF2B5EF4-FFF2-40B4-BE49-F238E27FC236}">
                  <a16:creationId xmlns="" xmlns:a16="http://schemas.microsoft.com/office/drawing/2014/main" id="{437AF154-0F4A-4DA7-B74A-DBA1CEC3FB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endParaRPr lang="en-US"/>
            </a:p>
          </p:txBody>
        </p:sp>
        <p:sp>
          <p:nvSpPr>
            <p:cNvPr id="316" name="Freeform: Shape 315">
              <a:extLst>
                <a:ext uri="{FF2B5EF4-FFF2-40B4-BE49-F238E27FC236}">
                  <a16:creationId xmlns="" xmlns:a16="http://schemas.microsoft.com/office/drawing/2014/main" id="{63482434-C6CC-4F57-8469-E64A3ED848DB}"/>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endParaRPr lang="en-US"/>
            </a:p>
          </p:txBody>
        </p:sp>
        <p:sp>
          <p:nvSpPr>
            <p:cNvPr id="317" name="Freeform: Shape 316">
              <a:extLst>
                <a:ext uri="{FF2B5EF4-FFF2-40B4-BE49-F238E27FC236}">
                  <a16:creationId xmlns="" xmlns:a16="http://schemas.microsoft.com/office/drawing/2014/main" id="{4B954A83-CABD-473A-B10E-E53126A805BC}"/>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18" name="Freeform: Shape 317">
              <a:extLst>
                <a:ext uri="{FF2B5EF4-FFF2-40B4-BE49-F238E27FC236}">
                  <a16:creationId xmlns="" xmlns:a16="http://schemas.microsoft.com/office/drawing/2014/main" id="{3D1FCD45-A499-4CC3-9A12-5EF009EF563F}"/>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endParaRPr lang="en-US"/>
            </a:p>
          </p:txBody>
        </p:sp>
        <p:sp>
          <p:nvSpPr>
            <p:cNvPr id="319" name="Freeform: Shape 318">
              <a:extLst>
                <a:ext uri="{FF2B5EF4-FFF2-40B4-BE49-F238E27FC236}">
                  <a16:creationId xmlns="" xmlns:a16="http://schemas.microsoft.com/office/drawing/2014/main" id="{6889A501-053B-4EFA-9555-DAFE605AA9BC}"/>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endParaRPr lang="en-US"/>
            </a:p>
          </p:txBody>
        </p:sp>
        <p:sp>
          <p:nvSpPr>
            <p:cNvPr id="320" name="Freeform: Shape 319">
              <a:extLst>
                <a:ext uri="{FF2B5EF4-FFF2-40B4-BE49-F238E27FC236}">
                  <a16:creationId xmlns="" xmlns:a16="http://schemas.microsoft.com/office/drawing/2014/main" id="{C117B12D-AB02-40DB-A4A2-FA43A5FFE281}"/>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endParaRPr lang="en-US"/>
            </a:p>
          </p:txBody>
        </p:sp>
        <p:sp>
          <p:nvSpPr>
            <p:cNvPr id="321" name="Freeform: Shape 320">
              <a:extLst>
                <a:ext uri="{FF2B5EF4-FFF2-40B4-BE49-F238E27FC236}">
                  <a16:creationId xmlns="" xmlns:a16="http://schemas.microsoft.com/office/drawing/2014/main" id="{F37CCFC9-206B-4A18-B38C-206DBC0335BC}"/>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322" name="Freeform: Shape 321">
              <a:extLst>
                <a:ext uri="{FF2B5EF4-FFF2-40B4-BE49-F238E27FC236}">
                  <a16:creationId xmlns="" xmlns:a16="http://schemas.microsoft.com/office/drawing/2014/main" id="{315553C0-04A2-4122-B0F0-1890DF93D0C2}"/>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23" name="Freeform: Shape 322">
              <a:extLst>
                <a:ext uri="{FF2B5EF4-FFF2-40B4-BE49-F238E27FC236}">
                  <a16:creationId xmlns="" xmlns:a16="http://schemas.microsoft.com/office/drawing/2014/main" id="{C84A406C-4BF2-4CA8-8C6E-7125939A1FBF}"/>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endParaRPr lang="en-US"/>
            </a:p>
          </p:txBody>
        </p:sp>
        <p:sp>
          <p:nvSpPr>
            <p:cNvPr id="324" name="Freeform: Shape 323">
              <a:extLst>
                <a:ext uri="{FF2B5EF4-FFF2-40B4-BE49-F238E27FC236}">
                  <a16:creationId xmlns="" xmlns:a16="http://schemas.microsoft.com/office/drawing/2014/main" id="{BE8A7A19-D988-494E-BD4B-534C0DF58D5E}"/>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25" name="Freeform: Shape 324">
              <a:extLst>
                <a:ext uri="{FF2B5EF4-FFF2-40B4-BE49-F238E27FC236}">
                  <a16:creationId xmlns="" xmlns:a16="http://schemas.microsoft.com/office/drawing/2014/main" id="{967C0299-12A0-4E1D-9A97-E6863E52DF79}"/>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endParaRPr lang="en-US"/>
            </a:p>
          </p:txBody>
        </p:sp>
        <p:sp>
          <p:nvSpPr>
            <p:cNvPr id="326" name="Freeform: Shape 325">
              <a:extLst>
                <a:ext uri="{FF2B5EF4-FFF2-40B4-BE49-F238E27FC236}">
                  <a16:creationId xmlns="" xmlns:a16="http://schemas.microsoft.com/office/drawing/2014/main" id="{74B963BA-8EA2-4E1E-B9D7-271A048A76AE}"/>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endParaRPr lang="en-US"/>
            </a:p>
          </p:txBody>
        </p:sp>
        <p:sp>
          <p:nvSpPr>
            <p:cNvPr id="327" name="Freeform: Shape 326">
              <a:extLst>
                <a:ext uri="{FF2B5EF4-FFF2-40B4-BE49-F238E27FC236}">
                  <a16:creationId xmlns="" xmlns:a16="http://schemas.microsoft.com/office/drawing/2014/main" id="{D5710E30-467C-423F-A9EB-EDDD13E2A3E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28" name="Freeform: Shape 327">
              <a:extLst>
                <a:ext uri="{FF2B5EF4-FFF2-40B4-BE49-F238E27FC236}">
                  <a16:creationId xmlns="" xmlns:a16="http://schemas.microsoft.com/office/drawing/2014/main" id="{7C9AC469-0005-4CC7-991C-B19BF2B0D607}"/>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endParaRPr lang="en-US"/>
            </a:p>
          </p:txBody>
        </p:sp>
        <p:sp>
          <p:nvSpPr>
            <p:cNvPr id="329" name="Freeform: Shape 328">
              <a:extLst>
                <a:ext uri="{FF2B5EF4-FFF2-40B4-BE49-F238E27FC236}">
                  <a16:creationId xmlns="" xmlns:a16="http://schemas.microsoft.com/office/drawing/2014/main" id="{A270E889-CC4F-4D78-8B30-59E935DFEDEB}"/>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330" name="Freeform: Shape 329">
              <a:extLst>
                <a:ext uri="{FF2B5EF4-FFF2-40B4-BE49-F238E27FC236}">
                  <a16:creationId xmlns="" xmlns:a16="http://schemas.microsoft.com/office/drawing/2014/main" id="{FF7AAE45-C953-414E-9CA1-FEE9109E703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endParaRPr lang="en-US"/>
            </a:p>
          </p:txBody>
        </p:sp>
        <p:sp>
          <p:nvSpPr>
            <p:cNvPr id="331" name="Freeform: Shape 330">
              <a:extLst>
                <a:ext uri="{FF2B5EF4-FFF2-40B4-BE49-F238E27FC236}">
                  <a16:creationId xmlns="" xmlns:a16="http://schemas.microsoft.com/office/drawing/2014/main" id="{E73EE680-8EA1-4B1D-B9D7-0DC96A8B6C38}"/>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endParaRPr lang="en-US"/>
            </a:p>
          </p:txBody>
        </p:sp>
        <p:sp>
          <p:nvSpPr>
            <p:cNvPr id="332" name="Freeform: Shape 331">
              <a:extLst>
                <a:ext uri="{FF2B5EF4-FFF2-40B4-BE49-F238E27FC236}">
                  <a16:creationId xmlns="" xmlns:a16="http://schemas.microsoft.com/office/drawing/2014/main" id="{4FF4F414-ED52-46EF-8548-F4D03DDBA31A}"/>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3" name="Freeform: Shape 332">
              <a:extLst>
                <a:ext uri="{FF2B5EF4-FFF2-40B4-BE49-F238E27FC236}">
                  <a16:creationId xmlns="" xmlns:a16="http://schemas.microsoft.com/office/drawing/2014/main" id="{5668344D-D88D-4E01-81CD-549308F23ED8}"/>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4" name="Freeform: Shape 333">
              <a:extLst>
                <a:ext uri="{FF2B5EF4-FFF2-40B4-BE49-F238E27FC236}">
                  <a16:creationId xmlns="" xmlns:a16="http://schemas.microsoft.com/office/drawing/2014/main" id="{EB77B2E8-2620-4565-945A-1FB2869C0CAF}"/>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5" name="Freeform: Shape 334">
              <a:extLst>
                <a:ext uri="{FF2B5EF4-FFF2-40B4-BE49-F238E27FC236}">
                  <a16:creationId xmlns="" xmlns:a16="http://schemas.microsoft.com/office/drawing/2014/main" id="{8CD4E889-43B1-4C42-B1E7-A3FC412000F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36" name="Freeform: Shape 335">
              <a:extLst>
                <a:ext uri="{FF2B5EF4-FFF2-40B4-BE49-F238E27FC236}">
                  <a16:creationId xmlns="" xmlns:a16="http://schemas.microsoft.com/office/drawing/2014/main" id="{C18C8345-77F9-43A0-B721-75B30BB15FB9}"/>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7" name="Freeform: Shape 336">
              <a:extLst>
                <a:ext uri="{FF2B5EF4-FFF2-40B4-BE49-F238E27FC236}">
                  <a16:creationId xmlns="" xmlns:a16="http://schemas.microsoft.com/office/drawing/2014/main" id="{10DABEA9-8260-4C80-8C17-7401AA12E751}"/>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38" name="Freeform: Shape 337">
              <a:extLst>
                <a:ext uri="{FF2B5EF4-FFF2-40B4-BE49-F238E27FC236}">
                  <a16:creationId xmlns="" xmlns:a16="http://schemas.microsoft.com/office/drawing/2014/main" id="{230BE6E1-4143-4F0A-947F-5BF2364B6BDB}"/>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endParaRPr lang="en-US"/>
            </a:p>
          </p:txBody>
        </p:sp>
        <p:sp>
          <p:nvSpPr>
            <p:cNvPr id="339" name="Freeform: Shape 338">
              <a:extLst>
                <a:ext uri="{FF2B5EF4-FFF2-40B4-BE49-F238E27FC236}">
                  <a16:creationId xmlns="" xmlns:a16="http://schemas.microsoft.com/office/drawing/2014/main" id="{90F49EC8-4747-4120-878C-1EE1D3983175}"/>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340" name="Freeform: Shape 339">
              <a:extLst>
                <a:ext uri="{FF2B5EF4-FFF2-40B4-BE49-F238E27FC236}">
                  <a16:creationId xmlns="" xmlns:a16="http://schemas.microsoft.com/office/drawing/2014/main" id="{193F4E45-C9D8-457B-ABEE-F3BF925D941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41" name="Freeform: Shape 340">
              <a:extLst>
                <a:ext uri="{FF2B5EF4-FFF2-40B4-BE49-F238E27FC236}">
                  <a16:creationId xmlns="" xmlns:a16="http://schemas.microsoft.com/office/drawing/2014/main" id="{2B58FB0B-2EC8-48D4-B13E-E0B41361D4A0}"/>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42" name="Freeform: Shape 341">
              <a:extLst>
                <a:ext uri="{FF2B5EF4-FFF2-40B4-BE49-F238E27FC236}">
                  <a16:creationId xmlns="" xmlns:a16="http://schemas.microsoft.com/office/drawing/2014/main" id="{86974C50-AEC4-4F08-A08E-48AFF071B723}"/>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343" name="Freeform: Shape 342">
              <a:extLst>
                <a:ext uri="{FF2B5EF4-FFF2-40B4-BE49-F238E27FC236}">
                  <a16:creationId xmlns="" xmlns:a16="http://schemas.microsoft.com/office/drawing/2014/main" id="{8847751F-7596-4C7F-8A67-9E4E899502E3}"/>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44" name="Freeform: Shape 343">
              <a:extLst>
                <a:ext uri="{FF2B5EF4-FFF2-40B4-BE49-F238E27FC236}">
                  <a16:creationId xmlns="" xmlns:a16="http://schemas.microsoft.com/office/drawing/2014/main" id="{4A5013ED-99A0-4BCD-B9FE-77BF28D7D3D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45" name="Freeform: Shape 344">
              <a:extLst>
                <a:ext uri="{FF2B5EF4-FFF2-40B4-BE49-F238E27FC236}">
                  <a16:creationId xmlns="" xmlns:a16="http://schemas.microsoft.com/office/drawing/2014/main" id="{27940FC3-ACB4-4AB1-B996-B4270A6E96DC}"/>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46" name="Freeform: Shape 345">
              <a:extLst>
                <a:ext uri="{FF2B5EF4-FFF2-40B4-BE49-F238E27FC236}">
                  <a16:creationId xmlns="" xmlns:a16="http://schemas.microsoft.com/office/drawing/2014/main" id="{F3638AA4-14E3-4FE0-A1EA-2D29B0144DF7}"/>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endParaRPr lang="en-US"/>
            </a:p>
          </p:txBody>
        </p:sp>
        <p:sp>
          <p:nvSpPr>
            <p:cNvPr id="347" name="Freeform: Shape 346">
              <a:extLst>
                <a:ext uri="{FF2B5EF4-FFF2-40B4-BE49-F238E27FC236}">
                  <a16:creationId xmlns="" xmlns:a16="http://schemas.microsoft.com/office/drawing/2014/main" id="{A4C5AC12-190C-4FA4-82C1-D59FBC8C2BAC}"/>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348" name="Freeform: Shape 347">
              <a:extLst>
                <a:ext uri="{FF2B5EF4-FFF2-40B4-BE49-F238E27FC236}">
                  <a16:creationId xmlns="" xmlns:a16="http://schemas.microsoft.com/office/drawing/2014/main" id="{728E952E-27F3-41B5-8E09-6A1AE781174F}"/>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endParaRPr lang="en-US"/>
            </a:p>
          </p:txBody>
        </p:sp>
        <p:sp>
          <p:nvSpPr>
            <p:cNvPr id="349" name="Freeform: Shape 348">
              <a:extLst>
                <a:ext uri="{FF2B5EF4-FFF2-40B4-BE49-F238E27FC236}">
                  <a16:creationId xmlns="" xmlns:a16="http://schemas.microsoft.com/office/drawing/2014/main" id="{50DF1AA1-4E90-4325-BD32-AFC211C96626}"/>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0" name="Freeform: Shape 349">
              <a:extLst>
                <a:ext uri="{FF2B5EF4-FFF2-40B4-BE49-F238E27FC236}">
                  <a16:creationId xmlns="" xmlns:a16="http://schemas.microsoft.com/office/drawing/2014/main" id="{B930254A-AD30-4E48-9E58-9BBF7D8B56B5}"/>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endParaRPr lang="en-US"/>
            </a:p>
          </p:txBody>
        </p:sp>
        <p:sp>
          <p:nvSpPr>
            <p:cNvPr id="351" name="Freeform: Shape 350">
              <a:extLst>
                <a:ext uri="{FF2B5EF4-FFF2-40B4-BE49-F238E27FC236}">
                  <a16:creationId xmlns="" xmlns:a16="http://schemas.microsoft.com/office/drawing/2014/main" id="{893BE2BE-A925-4416-8A6E-5F5FF9939845}"/>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endParaRPr lang="en-US"/>
            </a:p>
          </p:txBody>
        </p:sp>
        <p:sp>
          <p:nvSpPr>
            <p:cNvPr id="352" name="Freeform: Shape 351">
              <a:extLst>
                <a:ext uri="{FF2B5EF4-FFF2-40B4-BE49-F238E27FC236}">
                  <a16:creationId xmlns="" xmlns:a16="http://schemas.microsoft.com/office/drawing/2014/main" id="{B6175442-1D4E-4F87-A532-E6CEE7A86975}"/>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endParaRPr lang="en-US"/>
            </a:p>
          </p:txBody>
        </p:sp>
        <p:sp>
          <p:nvSpPr>
            <p:cNvPr id="353" name="Freeform: Shape 352">
              <a:extLst>
                <a:ext uri="{FF2B5EF4-FFF2-40B4-BE49-F238E27FC236}">
                  <a16:creationId xmlns="" xmlns:a16="http://schemas.microsoft.com/office/drawing/2014/main" id="{B9B8583B-659A-45C9-87E1-5CB6E29CFAB8}"/>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endParaRPr lang="en-US"/>
            </a:p>
          </p:txBody>
        </p:sp>
        <p:sp>
          <p:nvSpPr>
            <p:cNvPr id="354" name="Freeform: Shape 353">
              <a:extLst>
                <a:ext uri="{FF2B5EF4-FFF2-40B4-BE49-F238E27FC236}">
                  <a16:creationId xmlns="" xmlns:a16="http://schemas.microsoft.com/office/drawing/2014/main" id="{974C08EC-0D14-4D20-BC89-2D22C9F9B584}"/>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5" name="Freeform: Shape 354">
              <a:extLst>
                <a:ext uri="{FF2B5EF4-FFF2-40B4-BE49-F238E27FC236}">
                  <a16:creationId xmlns="" xmlns:a16="http://schemas.microsoft.com/office/drawing/2014/main" id="{7ABBBEF7-F531-4BA5-B946-2B2380157389}"/>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6" name="Freeform: Shape 355">
              <a:extLst>
                <a:ext uri="{FF2B5EF4-FFF2-40B4-BE49-F238E27FC236}">
                  <a16:creationId xmlns="" xmlns:a16="http://schemas.microsoft.com/office/drawing/2014/main" id="{56EE91F6-CC26-49C6-8244-8D6163B16A02}"/>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endParaRPr lang="en-US"/>
            </a:p>
          </p:txBody>
        </p:sp>
        <p:sp>
          <p:nvSpPr>
            <p:cNvPr id="357" name="Freeform: Shape 356">
              <a:extLst>
                <a:ext uri="{FF2B5EF4-FFF2-40B4-BE49-F238E27FC236}">
                  <a16:creationId xmlns="" xmlns:a16="http://schemas.microsoft.com/office/drawing/2014/main" id="{4CDB9214-FA23-4696-9B7D-88DF62ED75F3}"/>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8" name="Freeform: Shape 357">
              <a:extLst>
                <a:ext uri="{FF2B5EF4-FFF2-40B4-BE49-F238E27FC236}">
                  <a16:creationId xmlns="" xmlns:a16="http://schemas.microsoft.com/office/drawing/2014/main" id="{C515B0F4-A020-4EF2-8A3F-CFEB51FFBEC6}"/>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59" name="Freeform: Shape 358">
              <a:extLst>
                <a:ext uri="{FF2B5EF4-FFF2-40B4-BE49-F238E27FC236}">
                  <a16:creationId xmlns="" xmlns:a16="http://schemas.microsoft.com/office/drawing/2014/main" id="{7E440BA9-AB78-491A-A9A1-2705E6477F08}"/>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0" name="Freeform: Shape 359">
              <a:extLst>
                <a:ext uri="{FF2B5EF4-FFF2-40B4-BE49-F238E27FC236}">
                  <a16:creationId xmlns="" xmlns:a16="http://schemas.microsoft.com/office/drawing/2014/main" id="{A81594BE-FD11-42CB-AC17-D81321290803}"/>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endParaRPr lang="en-US"/>
            </a:p>
          </p:txBody>
        </p:sp>
        <p:sp>
          <p:nvSpPr>
            <p:cNvPr id="361" name="Freeform: Shape 360">
              <a:extLst>
                <a:ext uri="{FF2B5EF4-FFF2-40B4-BE49-F238E27FC236}">
                  <a16:creationId xmlns="" xmlns:a16="http://schemas.microsoft.com/office/drawing/2014/main" id="{AFAE1FF2-80D0-4814-9C4A-B885F3B65CC3}"/>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2" name="Freeform: Shape 361">
              <a:extLst>
                <a:ext uri="{FF2B5EF4-FFF2-40B4-BE49-F238E27FC236}">
                  <a16:creationId xmlns="" xmlns:a16="http://schemas.microsoft.com/office/drawing/2014/main" id="{B5A406BC-1D2B-4C21-AA0D-B5A66E108C3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endParaRPr lang="en-US"/>
            </a:p>
          </p:txBody>
        </p:sp>
        <p:sp>
          <p:nvSpPr>
            <p:cNvPr id="363" name="Freeform: Shape 362">
              <a:extLst>
                <a:ext uri="{FF2B5EF4-FFF2-40B4-BE49-F238E27FC236}">
                  <a16:creationId xmlns="" xmlns:a16="http://schemas.microsoft.com/office/drawing/2014/main" id="{F7573F34-09DB-45A0-B2EF-F36E665F8F09}"/>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4" name="Freeform: Shape 363">
              <a:extLst>
                <a:ext uri="{FF2B5EF4-FFF2-40B4-BE49-F238E27FC236}">
                  <a16:creationId xmlns="" xmlns:a16="http://schemas.microsoft.com/office/drawing/2014/main" id="{978BDC79-1B70-47D9-BF43-7CE5A4673E1C}"/>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5" name="Freeform: Shape 364">
              <a:extLst>
                <a:ext uri="{FF2B5EF4-FFF2-40B4-BE49-F238E27FC236}">
                  <a16:creationId xmlns="" xmlns:a16="http://schemas.microsoft.com/office/drawing/2014/main" id="{340807E5-2503-4E43-9092-AE79D295DC0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66" name="Freeform: Shape 365">
              <a:extLst>
                <a:ext uri="{FF2B5EF4-FFF2-40B4-BE49-F238E27FC236}">
                  <a16:creationId xmlns="" xmlns:a16="http://schemas.microsoft.com/office/drawing/2014/main" id="{93772980-C0CA-4616-9EE7-AC8B2233107E}"/>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7" name="Freeform: Shape 366">
              <a:extLst>
                <a:ext uri="{FF2B5EF4-FFF2-40B4-BE49-F238E27FC236}">
                  <a16:creationId xmlns="" xmlns:a16="http://schemas.microsoft.com/office/drawing/2014/main" id="{7BF8A13C-5634-4ACF-ADF8-A2A7D864E4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68" name="Freeform: Shape 367">
              <a:extLst>
                <a:ext uri="{FF2B5EF4-FFF2-40B4-BE49-F238E27FC236}">
                  <a16:creationId xmlns="" xmlns:a16="http://schemas.microsoft.com/office/drawing/2014/main" id="{C52BC113-70F1-44DE-9F30-8492228E8755}"/>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69" name="Freeform: Shape 368">
              <a:extLst>
                <a:ext uri="{FF2B5EF4-FFF2-40B4-BE49-F238E27FC236}">
                  <a16:creationId xmlns="" xmlns:a16="http://schemas.microsoft.com/office/drawing/2014/main" id="{B51E58DC-9F32-443F-9D80-ACB522656DC4}"/>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0" name="Freeform: Shape 369">
              <a:extLst>
                <a:ext uri="{FF2B5EF4-FFF2-40B4-BE49-F238E27FC236}">
                  <a16:creationId xmlns="" xmlns:a16="http://schemas.microsoft.com/office/drawing/2014/main" id="{C32F6722-0D0C-4F40-97DE-B00627284F14}"/>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1" name="Freeform: Shape 370">
              <a:extLst>
                <a:ext uri="{FF2B5EF4-FFF2-40B4-BE49-F238E27FC236}">
                  <a16:creationId xmlns="" xmlns:a16="http://schemas.microsoft.com/office/drawing/2014/main" id="{A314A55E-9E86-4114-9190-A8880A0207E5}"/>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2" name="Freeform: Shape 371">
              <a:extLst>
                <a:ext uri="{FF2B5EF4-FFF2-40B4-BE49-F238E27FC236}">
                  <a16:creationId xmlns="" xmlns:a16="http://schemas.microsoft.com/office/drawing/2014/main" id="{8F3F3390-8D28-448D-A188-06A8346FA281}"/>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endParaRPr lang="en-US"/>
            </a:p>
          </p:txBody>
        </p:sp>
        <p:sp>
          <p:nvSpPr>
            <p:cNvPr id="373" name="Freeform: Shape 372">
              <a:extLst>
                <a:ext uri="{FF2B5EF4-FFF2-40B4-BE49-F238E27FC236}">
                  <a16:creationId xmlns="" xmlns:a16="http://schemas.microsoft.com/office/drawing/2014/main" id="{407860CE-3C75-4001-A093-3A2E6A02B71E}"/>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endParaRPr lang="en-US"/>
            </a:p>
          </p:txBody>
        </p:sp>
        <p:sp>
          <p:nvSpPr>
            <p:cNvPr id="374" name="Freeform: Shape 373">
              <a:extLst>
                <a:ext uri="{FF2B5EF4-FFF2-40B4-BE49-F238E27FC236}">
                  <a16:creationId xmlns="" xmlns:a16="http://schemas.microsoft.com/office/drawing/2014/main" id="{1991A4B1-C569-4B8D-A7E4-D6B571341A53}"/>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endParaRPr lang="en-US"/>
            </a:p>
          </p:txBody>
        </p:sp>
        <p:sp>
          <p:nvSpPr>
            <p:cNvPr id="375" name="Freeform: Shape 374">
              <a:extLst>
                <a:ext uri="{FF2B5EF4-FFF2-40B4-BE49-F238E27FC236}">
                  <a16:creationId xmlns="" xmlns:a16="http://schemas.microsoft.com/office/drawing/2014/main" id="{267443A3-AF48-4F42-B566-4279EB816A18}"/>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6" name="Freeform: Shape 375">
              <a:extLst>
                <a:ext uri="{FF2B5EF4-FFF2-40B4-BE49-F238E27FC236}">
                  <a16:creationId xmlns="" xmlns:a16="http://schemas.microsoft.com/office/drawing/2014/main" id="{498B1AAC-9234-4CDE-BC01-3C4857B0A3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377" name="Freeform: Shape 376">
              <a:extLst>
                <a:ext uri="{FF2B5EF4-FFF2-40B4-BE49-F238E27FC236}">
                  <a16:creationId xmlns="" xmlns:a16="http://schemas.microsoft.com/office/drawing/2014/main" id="{0721B117-3624-4140-B81D-4E0722730256}"/>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8" name="Freeform: Shape 377">
              <a:extLst>
                <a:ext uri="{FF2B5EF4-FFF2-40B4-BE49-F238E27FC236}">
                  <a16:creationId xmlns="" xmlns:a16="http://schemas.microsoft.com/office/drawing/2014/main" id="{3197DA35-AFF1-4C0F-9A6B-E948013506D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79" name="Freeform: Shape 378">
              <a:extLst>
                <a:ext uri="{FF2B5EF4-FFF2-40B4-BE49-F238E27FC236}">
                  <a16:creationId xmlns="" xmlns:a16="http://schemas.microsoft.com/office/drawing/2014/main" id="{EB34D71C-5FD0-4A39-8DB5-810CFBE22704}"/>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80" name="Freeform: Shape 379">
              <a:extLst>
                <a:ext uri="{FF2B5EF4-FFF2-40B4-BE49-F238E27FC236}">
                  <a16:creationId xmlns="" xmlns:a16="http://schemas.microsoft.com/office/drawing/2014/main" id="{2F0C0303-821B-4755-8CF3-995D334B95AE}"/>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endParaRPr lang="en-US"/>
            </a:p>
          </p:txBody>
        </p:sp>
        <p:sp>
          <p:nvSpPr>
            <p:cNvPr id="381" name="Freeform: Shape 380">
              <a:extLst>
                <a:ext uri="{FF2B5EF4-FFF2-40B4-BE49-F238E27FC236}">
                  <a16:creationId xmlns="" xmlns:a16="http://schemas.microsoft.com/office/drawing/2014/main" id="{882F6E6B-7592-444F-A182-899C54262097}"/>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endParaRPr lang="en-US"/>
            </a:p>
          </p:txBody>
        </p:sp>
        <p:sp>
          <p:nvSpPr>
            <p:cNvPr id="382" name="Freeform: Shape 381">
              <a:extLst>
                <a:ext uri="{FF2B5EF4-FFF2-40B4-BE49-F238E27FC236}">
                  <a16:creationId xmlns="" xmlns:a16="http://schemas.microsoft.com/office/drawing/2014/main" id="{54A65798-64DC-4883-9F16-9A223880605A}"/>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endParaRPr lang="en-US"/>
            </a:p>
          </p:txBody>
        </p:sp>
        <p:sp>
          <p:nvSpPr>
            <p:cNvPr id="383" name="Freeform: Shape 382">
              <a:extLst>
                <a:ext uri="{FF2B5EF4-FFF2-40B4-BE49-F238E27FC236}">
                  <a16:creationId xmlns="" xmlns:a16="http://schemas.microsoft.com/office/drawing/2014/main" id="{58DC2BBE-EB55-4DFC-A147-E2471933440F}"/>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endParaRPr lang="en-US"/>
            </a:p>
          </p:txBody>
        </p:sp>
        <p:sp>
          <p:nvSpPr>
            <p:cNvPr id="384" name="Freeform: Shape 383">
              <a:extLst>
                <a:ext uri="{FF2B5EF4-FFF2-40B4-BE49-F238E27FC236}">
                  <a16:creationId xmlns="" xmlns:a16="http://schemas.microsoft.com/office/drawing/2014/main" id="{46FF04B5-4190-4FA7-914F-E63500E761B3}"/>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endParaRPr lang="en-US"/>
            </a:p>
          </p:txBody>
        </p:sp>
        <p:sp>
          <p:nvSpPr>
            <p:cNvPr id="385" name="Freeform: Shape 384">
              <a:extLst>
                <a:ext uri="{FF2B5EF4-FFF2-40B4-BE49-F238E27FC236}">
                  <a16:creationId xmlns="" xmlns:a16="http://schemas.microsoft.com/office/drawing/2014/main" id="{8AEF5267-A7A6-45BC-A768-8D65135172FD}"/>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86" name="Freeform: Shape 385">
              <a:extLst>
                <a:ext uri="{FF2B5EF4-FFF2-40B4-BE49-F238E27FC236}">
                  <a16:creationId xmlns="" xmlns:a16="http://schemas.microsoft.com/office/drawing/2014/main" id="{3B20BAF5-702E-4410-825B-B36966F99E01}"/>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endParaRPr lang="en-US"/>
            </a:p>
          </p:txBody>
        </p:sp>
        <p:sp>
          <p:nvSpPr>
            <p:cNvPr id="387" name="Freeform: Shape 386">
              <a:extLst>
                <a:ext uri="{FF2B5EF4-FFF2-40B4-BE49-F238E27FC236}">
                  <a16:creationId xmlns="" xmlns:a16="http://schemas.microsoft.com/office/drawing/2014/main" id="{A18CA87A-CC51-4DFE-BF15-3F1A480999D5}"/>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88" name="Freeform: Shape 387">
              <a:extLst>
                <a:ext uri="{FF2B5EF4-FFF2-40B4-BE49-F238E27FC236}">
                  <a16:creationId xmlns="" xmlns:a16="http://schemas.microsoft.com/office/drawing/2014/main" id="{90C10479-94B6-4E08-96B7-85F31865B1DC}"/>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89" name="Freeform: Shape 388">
              <a:extLst>
                <a:ext uri="{FF2B5EF4-FFF2-40B4-BE49-F238E27FC236}">
                  <a16:creationId xmlns="" xmlns:a16="http://schemas.microsoft.com/office/drawing/2014/main" id="{77EB163D-5DBC-40B1-A3AD-46F7845770D6}"/>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endParaRPr lang="en-US"/>
            </a:p>
          </p:txBody>
        </p:sp>
        <p:sp>
          <p:nvSpPr>
            <p:cNvPr id="390" name="Freeform: Shape 389">
              <a:extLst>
                <a:ext uri="{FF2B5EF4-FFF2-40B4-BE49-F238E27FC236}">
                  <a16:creationId xmlns="" xmlns:a16="http://schemas.microsoft.com/office/drawing/2014/main" id="{F90EA354-F94E-4C8F-83FF-D689B56994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endParaRPr lang="en-US"/>
            </a:p>
          </p:txBody>
        </p:sp>
        <p:sp>
          <p:nvSpPr>
            <p:cNvPr id="391" name="Freeform: Shape 390">
              <a:extLst>
                <a:ext uri="{FF2B5EF4-FFF2-40B4-BE49-F238E27FC236}">
                  <a16:creationId xmlns="" xmlns:a16="http://schemas.microsoft.com/office/drawing/2014/main" id="{2E6F22A0-464E-4237-877D-804736A92693}"/>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endParaRPr lang="en-US"/>
            </a:p>
          </p:txBody>
        </p:sp>
        <p:sp>
          <p:nvSpPr>
            <p:cNvPr id="392" name="Freeform: Shape 391">
              <a:extLst>
                <a:ext uri="{FF2B5EF4-FFF2-40B4-BE49-F238E27FC236}">
                  <a16:creationId xmlns="" xmlns:a16="http://schemas.microsoft.com/office/drawing/2014/main" id="{B067C3E1-49A3-42B4-A933-1C209AA449A5}"/>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93" name="Freeform: Shape 392">
              <a:extLst>
                <a:ext uri="{FF2B5EF4-FFF2-40B4-BE49-F238E27FC236}">
                  <a16:creationId xmlns="" xmlns:a16="http://schemas.microsoft.com/office/drawing/2014/main" id="{797860E0-641C-4C83-8DF1-58564145E03C}"/>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endParaRPr lang="en-US"/>
            </a:p>
          </p:txBody>
        </p:sp>
        <p:sp>
          <p:nvSpPr>
            <p:cNvPr id="394" name="Freeform: Shape 393">
              <a:extLst>
                <a:ext uri="{FF2B5EF4-FFF2-40B4-BE49-F238E27FC236}">
                  <a16:creationId xmlns="" xmlns:a16="http://schemas.microsoft.com/office/drawing/2014/main" id="{C6634FEC-A19A-4411-A680-35E73E77BD73}"/>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endParaRPr lang="en-US"/>
            </a:p>
          </p:txBody>
        </p:sp>
        <p:sp>
          <p:nvSpPr>
            <p:cNvPr id="395" name="Freeform: Shape 394">
              <a:extLst>
                <a:ext uri="{FF2B5EF4-FFF2-40B4-BE49-F238E27FC236}">
                  <a16:creationId xmlns="" xmlns:a16="http://schemas.microsoft.com/office/drawing/2014/main" id="{35C9DFCB-98A8-4B90-9FC1-677089CA7372}"/>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96" name="Freeform: Shape 395">
              <a:extLst>
                <a:ext uri="{FF2B5EF4-FFF2-40B4-BE49-F238E27FC236}">
                  <a16:creationId xmlns="" xmlns:a16="http://schemas.microsoft.com/office/drawing/2014/main" id="{97AE1E1E-65C2-4DE6-A736-A243EEF00669}"/>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endParaRPr lang="en-US"/>
            </a:p>
          </p:txBody>
        </p:sp>
        <p:sp>
          <p:nvSpPr>
            <p:cNvPr id="397" name="Freeform: Shape 396">
              <a:extLst>
                <a:ext uri="{FF2B5EF4-FFF2-40B4-BE49-F238E27FC236}">
                  <a16:creationId xmlns="" xmlns:a16="http://schemas.microsoft.com/office/drawing/2014/main" id="{E597DE55-2E74-4D3A-A030-22AF92D7FEC4}"/>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endParaRPr lang="en-US"/>
            </a:p>
          </p:txBody>
        </p:sp>
        <p:sp>
          <p:nvSpPr>
            <p:cNvPr id="398" name="Freeform: Shape 397">
              <a:extLst>
                <a:ext uri="{FF2B5EF4-FFF2-40B4-BE49-F238E27FC236}">
                  <a16:creationId xmlns="" xmlns:a16="http://schemas.microsoft.com/office/drawing/2014/main" id="{16B1EF90-6C36-40DA-95C3-A53C8DFF422C}"/>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399" name="Freeform: Shape 398">
              <a:extLst>
                <a:ext uri="{FF2B5EF4-FFF2-40B4-BE49-F238E27FC236}">
                  <a16:creationId xmlns="" xmlns:a16="http://schemas.microsoft.com/office/drawing/2014/main" id="{552094B9-0A5D-4CB9-A4E2-D50F9EB76ED0}"/>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endParaRPr lang="en-US"/>
            </a:p>
          </p:txBody>
        </p:sp>
        <p:sp>
          <p:nvSpPr>
            <p:cNvPr id="400" name="Freeform: Shape 399">
              <a:extLst>
                <a:ext uri="{FF2B5EF4-FFF2-40B4-BE49-F238E27FC236}">
                  <a16:creationId xmlns="" xmlns:a16="http://schemas.microsoft.com/office/drawing/2014/main" id="{4CB09AA9-2AE0-4FA5-9F9D-511759157AE9}"/>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endParaRPr lang="en-US"/>
            </a:p>
          </p:txBody>
        </p:sp>
        <p:sp>
          <p:nvSpPr>
            <p:cNvPr id="401" name="Freeform: Shape 400">
              <a:extLst>
                <a:ext uri="{FF2B5EF4-FFF2-40B4-BE49-F238E27FC236}">
                  <a16:creationId xmlns="" xmlns:a16="http://schemas.microsoft.com/office/drawing/2014/main" id="{DE813BC4-7E55-4D83-ADB1-5EF16A0FB87F}"/>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402" name="Freeform: Shape 401">
              <a:extLst>
                <a:ext uri="{FF2B5EF4-FFF2-40B4-BE49-F238E27FC236}">
                  <a16:creationId xmlns="" xmlns:a16="http://schemas.microsoft.com/office/drawing/2014/main" id="{68A34E95-2CA2-4884-8401-154AD8BFC17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03" name="Freeform: Shape 402">
              <a:extLst>
                <a:ext uri="{FF2B5EF4-FFF2-40B4-BE49-F238E27FC236}">
                  <a16:creationId xmlns="" xmlns:a16="http://schemas.microsoft.com/office/drawing/2014/main" id="{18380748-3703-4E68-8007-FE8BC531A19F}"/>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04" name="Freeform: Shape 403">
              <a:extLst>
                <a:ext uri="{FF2B5EF4-FFF2-40B4-BE49-F238E27FC236}">
                  <a16:creationId xmlns="" xmlns:a16="http://schemas.microsoft.com/office/drawing/2014/main" id="{C6DCF673-7385-47C3-B088-807D5BB68299}"/>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05" name="Freeform: Shape 404">
              <a:extLst>
                <a:ext uri="{FF2B5EF4-FFF2-40B4-BE49-F238E27FC236}">
                  <a16:creationId xmlns="" xmlns:a16="http://schemas.microsoft.com/office/drawing/2014/main" id="{12195627-6F11-4D14-BD2D-D27EC4CD404E}"/>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endParaRPr lang="en-US"/>
            </a:p>
          </p:txBody>
        </p:sp>
        <p:sp>
          <p:nvSpPr>
            <p:cNvPr id="406" name="Freeform: Shape 405">
              <a:extLst>
                <a:ext uri="{FF2B5EF4-FFF2-40B4-BE49-F238E27FC236}">
                  <a16:creationId xmlns="" xmlns:a16="http://schemas.microsoft.com/office/drawing/2014/main" id="{B7EE27B0-E096-4D77-9DE6-6245D9383A40}"/>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endParaRPr lang="en-US"/>
            </a:p>
          </p:txBody>
        </p:sp>
        <p:sp>
          <p:nvSpPr>
            <p:cNvPr id="407" name="Freeform: Shape 406">
              <a:extLst>
                <a:ext uri="{FF2B5EF4-FFF2-40B4-BE49-F238E27FC236}">
                  <a16:creationId xmlns="" xmlns:a16="http://schemas.microsoft.com/office/drawing/2014/main" id="{ABDB797F-61E1-49A8-8153-D1CA107966CD}"/>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endParaRPr lang="en-US"/>
            </a:p>
          </p:txBody>
        </p:sp>
        <p:sp>
          <p:nvSpPr>
            <p:cNvPr id="408" name="Freeform: Shape 407">
              <a:extLst>
                <a:ext uri="{FF2B5EF4-FFF2-40B4-BE49-F238E27FC236}">
                  <a16:creationId xmlns="" xmlns:a16="http://schemas.microsoft.com/office/drawing/2014/main" id="{A1A4190F-C81E-4E90-8C82-BB7DA5BCEECD}"/>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09" name="Freeform: Shape 408">
              <a:extLst>
                <a:ext uri="{FF2B5EF4-FFF2-40B4-BE49-F238E27FC236}">
                  <a16:creationId xmlns="" xmlns:a16="http://schemas.microsoft.com/office/drawing/2014/main" id="{4C4E6A94-8248-42C6-B879-2443E79B68EB}"/>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10" name="Freeform: Shape 409">
              <a:extLst>
                <a:ext uri="{FF2B5EF4-FFF2-40B4-BE49-F238E27FC236}">
                  <a16:creationId xmlns="" xmlns:a16="http://schemas.microsoft.com/office/drawing/2014/main" id="{2DA3075A-EC2F-4C74-9E98-4CE1CA3DE339}"/>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endParaRPr lang="en-US"/>
            </a:p>
          </p:txBody>
        </p:sp>
        <p:sp>
          <p:nvSpPr>
            <p:cNvPr id="411" name="Freeform: Shape 410">
              <a:extLst>
                <a:ext uri="{FF2B5EF4-FFF2-40B4-BE49-F238E27FC236}">
                  <a16:creationId xmlns="" xmlns:a16="http://schemas.microsoft.com/office/drawing/2014/main" id="{C86DC333-D968-4497-A7C2-68E3EC7EFD2C}"/>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endParaRPr lang="en-US"/>
            </a:p>
          </p:txBody>
        </p:sp>
        <p:sp>
          <p:nvSpPr>
            <p:cNvPr id="412" name="Freeform: Shape 411">
              <a:extLst>
                <a:ext uri="{FF2B5EF4-FFF2-40B4-BE49-F238E27FC236}">
                  <a16:creationId xmlns="" xmlns:a16="http://schemas.microsoft.com/office/drawing/2014/main" id="{50CCC2CD-EE59-4768-9D47-7EFDD66EFBA8}"/>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endParaRPr lang="en-US"/>
            </a:p>
          </p:txBody>
        </p:sp>
        <p:sp>
          <p:nvSpPr>
            <p:cNvPr id="413" name="Freeform: Shape 412">
              <a:extLst>
                <a:ext uri="{FF2B5EF4-FFF2-40B4-BE49-F238E27FC236}">
                  <a16:creationId xmlns="" xmlns:a16="http://schemas.microsoft.com/office/drawing/2014/main" id="{3144D96E-5F38-48E7-B399-531EA9DC720D}"/>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14" name="Freeform: Shape 413">
              <a:extLst>
                <a:ext uri="{FF2B5EF4-FFF2-40B4-BE49-F238E27FC236}">
                  <a16:creationId xmlns="" xmlns:a16="http://schemas.microsoft.com/office/drawing/2014/main" id="{ABD970D3-7A77-4F06-B38C-3646183A3D5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15" name="Freeform: Shape 414">
              <a:extLst>
                <a:ext uri="{FF2B5EF4-FFF2-40B4-BE49-F238E27FC236}">
                  <a16:creationId xmlns="" xmlns:a16="http://schemas.microsoft.com/office/drawing/2014/main" id="{466E0C48-CDEA-4B3D-B17F-5ACA9923C50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16" name="Freeform: Shape 415">
              <a:extLst>
                <a:ext uri="{FF2B5EF4-FFF2-40B4-BE49-F238E27FC236}">
                  <a16:creationId xmlns="" xmlns:a16="http://schemas.microsoft.com/office/drawing/2014/main" id="{7154B71E-5E78-4291-8495-DDBDDD34A46A}"/>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endParaRPr lang="en-US"/>
            </a:p>
          </p:txBody>
        </p:sp>
        <p:sp>
          <p:nvSpPr>
            <p:cNvPr id="417" name="Freeform: Shape 416">
              <a:extLst>
                <a:ext uri="{FF2B5EF4-FFF2-40B4-BE49-F238E27FC236}">
                  <a16:creationId xmlns="" xmlns:a16="http://schemas.microsoft.com/office/drawing/2014/main" id="{4C8AC259-E7D8-47D4-8398-7416E20C94DE}"/>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endParaRPr lang="en-US"/>
            </a:p>
          </p:txBody>
        </p:sp>
        <p:sp>
          <p:nvSpPr>
            <p:cNvPr id="418" name="Freeform: Shape 417">
              <a:extLst>
                <a:ext uri="{FF2B5EF4-FFF2-40B4-BE49-F238E27FC236}">
                  <a16:creationId xmlns="" xmlns:a16="http://schemas.microsoft.com/office/drawing/2014/main" id="{C4D638D0-5632-4479-A4FA-3DCB776268E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19" name="Freeform: Shape 418">
              <a:extLst>
                <a:ext uri="{FF2B5EF4-FFF2-40B4-BE49-F238E27FC236}">
                  <a16:creationId xmlns="" xmlns:a16="http://schemas.microsoft.com/office/drawing/2014/main" id="{9E5F529E-77DE-4A1E-A7BB-75623A7400D9}"/>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endParaRPr lang="en-US"/>
            </a:p>
          </p:txBody>
        </p:sp>
        <p:sp>
          <p:nvSpPr>
            <p:cNvPr id="420" name="Freeform: Shape 419">
              <a:extLst>
                <a:ext uri="{FF2B5EF4-FFF2-40B4-BE49-F238E27FC236}">
                  <a16:creationId xmlns="" xmlns:a16="http://schemas.microsoft.com/office/drawing/2014/main" id="{D18DAD6A-0F1F-4219-8EB8-034751869224}"/>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421" name="Freeform: Shape 420">
              <a:extLst>
                <a:ext uri="{FF2B5EF4-FFF2-40B4-BE49-F238E27FC236}">
                  <a16:creationId xmlns="" xmlns:a16="http://schemas.microsoft.com/office/drawing/2014/main" id="{D42EDECF-7EBD-4435-952D-4978F61A9A30}"/>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2" name="Freeform: Shape 421">
              <a:extLst>
                <a:ext uri="{FF2B5EF4-FFF2-40B4-BE49-F238E27FC236}">
                  <a16:creationId xmlns="" xmlns:a16="http://schemas.microsoft.com/office/drawing/2014/main" id="{1FE91943-5C1F-4312-A428-37C971F6727B}"/>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3" name="Freeform: Shape 422">
              <a:extLst>
                <a:ext uri="{FF2B5EF4-FFF2-40B4-BE49-F238E27FC236}">
                  <a16:creationId xmlns="" xmlns:a16="http://schemas.microsoft.com/office/drawing/2014/main" id="{9BE74759-2BB2-4E72-8B55-407EF69E0041}"/>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424" name="Freeform: Shape 423">
              <a:extLst>
                <a:ext uri="{FF2B5EF4-FFF2-40B4-BE49-F238E27FC236}">
                  <a16:creationId xmlns="" xmlns:a16="http://schemas.microsoft.com/office/drawing/2014/main" id="{A2ED7DB6-3D00-47F0-B8D6-FB1F82969436}"/>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5" name="Freeform: Shape 424">
              <a:extLst>
                <a:ext uri="{FF2B5EF4-FFF2-40B4-BE49-F238E27FC236}">
                  <a16:creationId xmlns="" xmlns:a16="http://schemas.microsoft.com/office/drawing/2014/main" id="{8884A492-E702-4D30-8CDB-F2BF2CF25A18}"/>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6" name="Freeform: Shape 425">
              <a:extLst>
                <a:ext uri="{FF2B5EF4-FFF2-40B4-BE49-F238E27FC236}">
                  <a16:creationId xmlns="" xmlns:a16="http://schemas.microsoft.com/office/drawing/2014/main" id="{15C3B7B3-09A3-43CE-B8B5-097341A7F821}"/>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27" name="Freeform: Shape 426">
              <a:extLst>
                <a:ext uri="{FF2B5EF4-FFF2-40B4-BE49-F238E27FC236}">
                  <a16:creationId xmlns="" xmlns:a16="http://schemas.microsoft.com/office/drawing/2014/main" id="{C47A161E-58CC-4454-98B4-75101E8543E9}"/>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endParaRPr lang="en-US"/>
            </a:p>
          </p:txBody>
        </p:sp>
        <p:sp>
          <p:nvSpPr>
            <p:cNvPr id="428" name="Freeform: Shape 427">
              <a:extLst>
                <a:ext uri="{FF2B5EF4-FFF2-40B4-BE49-F238E27FC236}">
                  <a16:creationId xmlns="" xmlns:a16="http://schemas.microsoft.com/office/drawing/2014/main" id="{0FF254AE-8CBD-48A6-ACC1-BDD5CD3F4FF4}"/>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endParaRPr lang="en-US"/>
            </a:p>
          </p:txBody>
        </p:sp>
        <p:sp>
          <p:nvSpPr>
            <p:cNvPr id="429" name="Freeform: Shape 428">
              <a:extLst>
                <a:ext uri="{FF2B5EF4-FFF2-40B4-BE49-F238E27FC236}">
                  <a16:creationId xmlns="" xmlns:a16="http://schemas.microsoft.com/office/drawing/2014/main" id="{7E3FD52F-6EC0-49DE-8571-A75615775165}"/>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endParaRPr lang="en-US"/>
            </a:p>
          </p:txBody>
        </p:sp>
        <p:sp>
          <p:nvSpPr>
            <p:cNvPr id="430" name="Freeform: Shape 429">
              <a:extLst>
                <a:ext uri="{FF2B5EF4-FFF2-40B4-BE49-F238E27FC236}">
                  <a16:creationId xmlns="" xmlns:a16="http://schemas.microsoft.com/office/drawing/2014/main" id="{1F12F798-0EE2-4F62-9D25-7CDFCB8E410B}"/>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1" name="Freeform: Shape 430">
              <a:extLst>
                <a:ext uri="{FF2B5EF4-FFF2-40B4-BE49-F238E27FC236}">
                  <a16:creationId xmlns="" xmlns:a16="http://schemas.microsoft.com/office/drawing/2014/main" id="{91ADF4EF-091B-4A2F-877A-C30BAEE336F7}"/>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endParaRPr lang="en-US"/>
            </a:p>
          </p:txBody>
        </p:sp>
        <p:sp>
          <p:nvSpPr>
            <p:cNvPr id="432" name="Freeform: Shape 431">
              <a:extLst>
                <a:ext uri="{FF2B5EF4-FFF2-40B4-BE49-F238E27FC236}">
                  <a16:creationId xmlns="" xmlns:a16="http://schemas.microsoft.com/office/drawing/2014/main" id="{4E38EDC2-776D-4B3C-84A5-F8FE5F1FF236}"/>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3" name="Freeform: Shape 432">
              <a:extLst>
                <a:ext uri="{FF2B5EF4-FFF2-40B4-BE49-F238E27FC236}">
                  <a16:creationId xmlns="" xmlns:a16="http://schemas.microsoft.com/office/drawing/2014/main" id="{B1F82F5F-A34B-4A7C-9D1C-0FC37C06E900}"/>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endParaRPr lang="en-US"/>
            </a:p>
          </p:txBody>
        </p:sp>
        <p:sp>
          <p:nvSpPr>
            <p:cNvPr id="434" name="Freeform: Shape 433">
              <a:extLst>
                <a:ext uri="{FF2B5EF4-FFF2-40B4-BE49-F238E27FC236}">
                  <a16:creationId xmlns="" xmlns:a16="http://schemas.microsoft.com/office/drawing/2014/main" id="{EBC146D2-2677-4650-886D-68084794BC6D}"/>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endParaRPr lang="en-US"/>
            </a:p>
          </p:txBody>
        </p:sp>
        <p:sp>
          <p:nvSpPr>
            <p:cNvPr id="435" name="Freeform: Shape 434">
              <a:extLst>
                <a:ext uri="{FF2B5EF4-FFF2-40B4-BE49-F238E27FC236}">
                  <a16:creationId xmlns="" xmlns:a16="http://schemas.microsoft.com/office/drawing/2014/main" id="{40FCE623-65CF-4484-854E-840F77E573F2}"/>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6" name="Freeform: Shape 435">
              <a:extLst>
                <a:ext uri="{FF2B5EF4-FFF2-40B4-BE49-F238E27FC236}">
                  <a16:creationId xmlns="" xmlns:a16="http://schemas.microsoft.com/office/drawing/2014/main" id="{CB17FBA4-57CC-4E53-AE1C-4860F7FFD460}"/>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7" name="Freeform: Shape 436">
              <a:extLst>
                <a:ext uri="{FF2B5EF4-FFF2-40B4-BE49-F238E27FC236}">
                  <a16:creationId xmlns="" xmlns:a16="http://schemas.microsoft.com/office/drawing/2014/main" id="{33A28DD5-C884-49A9-9E38-C6CAA2516D69}"/>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endParaRPr lang="en-US"/>
            </a:p>
          </p:txBody>
        </p:sp>
        <p:sp>
          <p:nvSpPr>
            <p:cNvPr id="438" name="Freeform: Shape 437">
              <a:extLst>
                <a:ext uri="{FF2B5EF4-FFF2-40B4-BE49-F238E27FC236}">
                  <a16:creationId xmlns="" xmlns:a16="http://schemas.microsoft.com/office/drawing/2014/main" id="{C52ED454-3513-41F6-9B3B-E34689EA18AA}"/>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39" name="Freeform: Shape 438">
              <a:extLst>
                <a:ext uri="{FF2B5EF4-FFF2-40B4-BE49-F238E27FC236}">
                  <a16:creationId xmlns="" xmlns:a16="http://schemas.microsoft.com/office/drawing/2014/main" id="{00FDCD51-0FD1-45C2-99BB-1F49EF047D98}"/>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0" name="Freeform: Shape 439">
              <a:extLst>
                <a:ext uri="{FF2B5EF4-FFF2-40B4-BE49-F238E27FC236}">
                  <a16:creationId xmlns="" xmlns:a16="http://schemas.microsoft.com/office/drawing/2014/main" id="{29E09F81-3838-4A39-A288-C50608BD243E}"/>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1" name="Freeform: Shape 440">
              <a:extLst>
                <a:ext uri="{FF2B5EF4-FFF2-40B4-BE49-F238E27FC236}">
                  <a16:creationId xmlns="" xmlns:a16="http://schemas.microsoft.com/office/drawing/2014/main" id="{565A91FC-872F-4B82-9A84-E391A86A2166}"/>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2" name="Freeform: Shape 441">
              <a:extLst>
                <a:ext uri="{FF2B5EF4-FFF2-40B4-BE49-F238E27FC236}">
                  <a16:creationId xmlns="" xmlns:a16="http://schemas.microsoft.com/office/drawing/2014/main" id="{71D934A8-635C-4A07-996A-185CEA661270}"/>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3" name="Freeform: Shape 442">
              <a:extLst>
                <a:ext uri="{FF2B5EF4-FFF2-40B4-BE49-F238E27FC236}">
                  <a16:creationId xmlns="" xmlns:a16="http://schemas.microsoft.com/office/drawing/2014/main" id="{D405A5FD-85D1-4BF1-9ADB-BA6CF43C586A}"/>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endParaRPr lang="en-US"/>
            </a:p>
          </p:txBody>
        </p:sp>
        <p:sp>
          <p:nvSpPr>
            <p:cNvPr id="444" name="Freeform: Shape 443">
              <a:extLst>
                <a:ext uri="{FF2B5EF4-FFF2-40B4-BE49-F238E27FC236}">
                  <a16:creationId xmlns="" xmlns:a16="http://schemas.microsoft.com/office/drawing/2014/main" id="{2F811766-3847-485A-BE0B-9543E4FF8591}"/>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5" name="Freeform: Shape 444">
              <a:extLst>
                <a:ext uri="{FF2B5EF4-FFF2-40B4-BE49-F238E27FC236}">
                  <a16:creationId xmlns="" xmlns:a16="http://schemas.microsoft.com/office/drawing/2014/main" id="{D1C94AA4-A7DA-4B69-A2FE-EE855107BAB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46" name="Freeform: Shape 445">
              <a:extLst>
                <a:ext uri="{FF2B5EF4-FFF2-40B4-BE49-F238E27FC236}">
                  <a16:creationId xmlns="" xmlns:a16="http://schemas.microsoft.com/office/drawing/2014/main" id="{6E7E865E-6601-4C18-A055-3F69A6561B5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47" name="Freeform: Shape 446">
              <a:extLst>
                <a:ext uri="{FF2B5EF4-FFF2-40B4-BE49-F238E27FC236}">
                  <a16:creationId xmlns="" xmlns:a16="http://schemas.microsoft.com/office/drawing/2014/main" id="{0E87B354-4011-4584-98B3-52AC70291D91}"/>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48" name="Freeform: Shape 447">
              <a:extLst>
                <a:ext uri="{FF2B5EF4-FFF2-40B4-BE49-F238E27FC236}">
                  <a16:creationId xmlns="" xmlns:a16="http://schemas.microsoft.com/office/drawing/2014/main" id="{299C4C45-69A0-48F0-9A6C-D9E8146BCC24}"/>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49" name="Freeform: Shape 448">
              <a:extLst>
                <a:ext uri="{FF2B5EF4-FFF2-40B4-BE49-F238E27FC236}">
                  <a16:creationId xmlns="" xmlns:a16="http://schemas.microsoft.com/office/drawing/2014/main" id="{89A05824-803B-4207-B644-DC136241231B}"/>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50" name="Freeform: Shape 449">
              <a:extLst>
                <a:ext uri="{FF2B5EF4-FFF2-40B4-BE49-F238E27FC236}">
                  <a16:creationId xmlns="" xmlns:a16="http://schemas.microsoft.com/office/drawing/2014/main" id="{311E8D6B-B292-4790-965F-D22E2680C60F}"/>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endParaRPr lang="en-US"/>
            </a:p>
          </p:txBody>
        </p:sp>
        <p:sp>
          <p:nvSpPr>
            <p:cNvPr id="451" name="Freeform: Shape 450">
              <a:extLst>
                <a:ext uri="{FF2B5EF4-FFF2-40B4-BE49-F238E27FC236}">
                  <a16:creationId xmlns="" xmlns:a16="http://schemas.microsoft.com/office/drawing/2014/main" id="{E009B922-9F5C-4B9B-BB72-8D6D03CD89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52" name="Freeform: Shape 451">
              <a:extLst>
                <a:ext uri="{FF2B5EF4-FFF2-40B4-BE49-F238E27FC236}">
                  <a16:creationId xmlns="" xmlns:a16="http://schemas.microsoft.com/office/drawing/2014/main" id="{D44C7090-AF4C-499E-A527-44717030C53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53" name="Freeform: Shape 452">
              <a:extLst>
                <a:ext uri="{FF2B5EF4-FFF2-40B4-BE49-F238E27FC236}">
                  <a16:creationId xmlns="" xmlns:a16="http://schemas.microsoft.com/office/drawing/2014/main" id="{DE44B845-3E0B-401F-A509-E526A069B4EE}"/>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454" name="Freeform: Shape 453">
              <a:extLst>
                <a:ext uri="{FF2B5EF4-FFF2-40B4-BE49-F238E27FC236}">
                  <a16:creationId xmlns="" xmlns:a16="http://schemas.microsoft.com/office/drawing/2014/main" id="{27989B80-B67E-49C9-A7E2-C4BCEDA26A01}"/>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endParaRPr lang="en-US"/>
            </a:p>
          </p:txBody>
        </p:sp>
        <p:sp>
          <p:nvSpPr>
            <p:cNvPr id="455" name="Freeform: Shape 454">
              <a:extLst>
                <a:ext uri="{FF2B5EF4-FFF2-40B4-BE49-F238E27FC236}">
                  <a16:creationId xmlns="" xmlns:a16="http://schemas.microsoft.com/office/drawing/2014/main" id="{5812F749-95EE-4B1C-B79A-AE3A2CA0BA4E}"/>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endParaRPr lang="en-US"/>
            </a:p>
          </p:txBody>
        </p:sp>
        <p:sp>
          <p:nvSpPr>
            <p:cNvPr id="456" name="Freeform: Shape 455">
              <a:extLst>
                <a:ext uri="{FF2B5EF4-FFF2-40B4-BE49-F238E27FC236}">
                  <a16:creationId xmlns="" xmlns:a16="http://schemas.microsoft.com/office/drawing/2014/main" id="{F00D2CF1-E214-4B21-A818-15A2D6B6A577}"/>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57" name="Freeform: Shape 456">
              <a:extLst>
                <a:ext uri="{FF2B5EF4-FFF2-40B4-BE49-F238E27FC236}">
                  <a16:creationId xmlns="" xmlns:a16="http://schemas.microsoft.com/office/drawing/2014/main" id="{865F3A61-9039-49E0-8EAC-D8898A2358E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58" name="Freeform: Shape 457">
              <a:extLst>
                <a:ext uri="{FF2B5EF4-FFF2-40B4-BE49-F238E27FC236}">
                  <a16:creationId xmlns="" xmlns:a16="http://schemas.microsoft.com/office/drawing/2014/main" id="{2B3A7BBB-24E0-4739-B8AD-17B3AA4E0456}"/>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459" name="Freeform: Shape 458">
              <a:extLst>
                <a:ext uri="{FF2B5EF4-FFF2-40B4-BE49-F238E27FC236}">
                  <a16:creationId xmlns="" xmlns:a16="http://schemas.microsoft.com/office/drawing/2014/main" id="{E1C2B7BE-8B74-4938-98E9-6D9D98161367}"/>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60" name="Freeform: Shape 459">
              <a:extLst>
                <a:ext uri="{FF2B5EF4-FFF2-40B4-BE49-F238E27FC236}">
                  <a16:creationId xmlns="" xmlns:a16="http://schemas.microsoft.com/office/drawing/2014/main" id="{A6A37822-DC56-407B-BC12-3351D3375B0E}"/>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61" name="Freeform: Shape 460">
              <a:extLst>
                <a:ext uri="{FF2B5EF4-FFF2-40B4-BE49-F238E27FC236}">
                  <a16:creationId xmlns="" xmlns:a16="http://schemas.microsoft.com/office/drawing/2014/main" id="{E968D7D8-EEEE-497F-9E6C-C86B74FCF1E5}"/>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endParaRPr lang="en-US"/>
            </a:p>
          </p:txBody>
        </p:sp>
        <p:sp>
          <p:nvSpPr>
            <p:cNvPr id="462" name="Freeform: Shape 461">
              <a:extLst>
                <a:ext uri="{FF2B5EF4-FFF2-40B4-BE49-F238E27FC236}">
                  <a16:creationId xmlns="" xmlns:a16="http://schemas.microsoft.com/office/drawing/2014/main" id="{DB603F9C-EC58-4160-A388-24ED34E1270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463" name="Freeform: Shape 462">
              <a:extLst>
                <a:ext uri="{FF2B5EF4-FFF2-40B4-BE49-F238E27FC236}">
                  <a16:creationId xmlns="" xmlns:a16="http://schemas.microsoft.com/office/drawing/2014/main" id="{E7CE7A10-6493-4D7B-ABF6-3D1171BADE6A}"/>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64" name="Freeform: Shape 463">
              <a:extLst>
                <a:ext uri="{FF2B5EF4-FFF2-40B4-BE49-F238E27FC236}">
                  <a16:creationId xmlns="" xmlns:a16="http://schemas.microsoft.com/office/drawing/2014/main" id="{113FA2C8-4EB6-4EA7-BDDB-CA3142E7067E}"/>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endParaRPr lang="en-US"/>
            </a:p>
          </p:txBody>
        </p:sp>
        <p:sp>
          <p:nvSpPr>
            <p:cNvPr id="465" name="Freeform: Shape 464">
              <a:extLst>
                <a:ext uri="{FF2B5EF4-FFF2-40B4-BE49-F238E27FC236}">
                  <a16:creationId xmlns="" xmlns:a16="http://schemas.microsoft.com/office/drawing/2014/main" id="{DCC3511D-BFA8-4EEE-8E6D-7E923C216526}"/>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endParaRPr lang="en-US"/>
            </a:p>
          </p:txBody>
        </p:sp>
        <p:sp>
          <p:nvSpPr>
            <p:cNvPr id="466" name="Freeform: Shape 465">
              <a:extLst>
                <a:ext uri="{FF2B5EF4-FFF2-40B4-BE49-F238E27FC236}">
                  <a16:creationId xmlns="" xmlns:a16="http://schemas.microsoft.com/office/drawing/2014/main" id="{FAD35FE0-2846-447C-971D-E874EF0833BB}"/>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67" name="Freeform: Shape 466">
              <a:extLst>
                <a:ext uri="{FF2B5EF4-FFF2-40B4-BE49-F238E27FC236}">
                  <a16:creationId xmlns="" xmlns:a16="http://schemas.microsoft.com/office/drawing/2014/main" id="{5A87430F-E188-482A-8974-4C237DB11FB6}"/>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endParaRPr lang="en-US"/>
            </a:p>
          </p:txBody>
        </p:sp>
        <p:sp>
          <p:nvSpPr>
            <p:cNvPr id="468" name="Freeform: Shape 467">
              <a:extLst>
                <a:ext uri="{FF2B5EF4-FFF2-40B4-BE49-F238E27FC236}">
                  <a16:creationId xmlns="" xmlns:a16="http://schemas.microsoft.com/office/drawing/2014/main" id="{D3082748-3ABD-498E-B4D0-EF4C36FF32CC}"/>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469" name="Freeform: Shape 468">
              <a:extLst>
                <a:ext uri="{FF2B5EF4-FFF2-40B4-BE49-F238E27FC236}">
                  <a16:creationId xmlns="" xmlns:a16="http://schemas.microsoft.com/office/drawing/2014/main" id="{F9B10C45-5D30-4E63-BAB6-8B3AE789D1DF}"/>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70" name="Freeform: Shape 469">
              <a:extLst>
                <a:ext uri="{FF2B5EF4-FFF2-40B4-BE49-F238E27FC236}">
                  <a16:creationId xmlns="" xmlns:a16="http://schemas.microsoft.com/office/drawing/2014/main" id="{251BBE40-2A36-40A6-A02B-96AF15A6FDE2}"/>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endParaRPr lang="en-US"/>
            </a:p>
          </p:txBody>
        </p:sp>
        <p:sp>
          <p:nvSpPr>
            <p:cNvPr id="471" name="Freeform: Shape 470">
              <a:extLst>
                <a:ext uri="{FF2B5EF4-FFF2-40B4-BE49-F238E27FC236}">
                  <a16:creationId xmlns="" xmlns:a16="http://schemas.microsoft.com/office/drawing/2014/main" id="{10746BEA-F1BE-4981-872F-EEA24B0DE7AF}"/>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endParaRPr lang="en-US"/>
            </a:p>
          </p:txBody>
        </p:sp>
        <p:sp>
          <p:nvSpPr>
            <p:cNvPr id="472" name="Freeform: Shape 471">
              <a:extLst>
                <a:ext uri="{FF2B5EF4-FFF2-40B4-BE49-F238E27FC236}">
                  <a16:creationId xmlns="" xmlns:a16="http://schemas.microsoft.com/office/drawing/2014/main" id="{53A08E48-F5A4-49B1-ACDF-E07A1F3F3732}"/>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endParaRPr lang="en-US"/>
            </a:p>
          </p:txBody>
        </p:sp>
        <p:sp>
          <p:nvSpPr>
            <p:cNvPr id="473" name="Freeform: Shape 472">
              <a:extLst>
                <a:ext uri="{FF2B5EF4-FFF2-40B4-BE49-F238E27FC236}">
                  <a16:creationId xmlns="" xmlns:a16="http://schemas.microsoft.com/office/drawing/2014/main" id="{038065F4-0CD0-49D6-B3E8-45A611A8D929}"/>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74" name="Freeform: Shape 473">
              <a:extLst>
                <a:ext uri="{FF2B5EF4-FFF2-40B4-BE49-F238E27FC236}">
                  <a16:creationId xmlns="" xmlns:a16="http://schemas.microsoft.com/office/drawing/2014/main" id="{4BE53B21-77E4-4EA7-BBB3-3A16DDE53CCC}"/>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endParaRPr lang="en-US"/>
            </a:p>
          </p:txBody>
        </p:sp>
        <p:sp>
          <p:nvSpPr>
            <p:cNvPr id="475" name="Freeform: Shape 474">
              <a:extLst>
                <a:ext uri="{FF2B5EF4-FFF2-40B4-BE49-F238E27FC236}">
                  <a16:creationId xmlns="" xmlns:a16="http://schemas.microsoft.com/office/drawing/2014/main" id="{391C6658-8808-4A83-B414-4A4086F22E4D}"/>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76" name="Freeform: Shape 475">
              <a:extLst>
                <a:ext uri="{FF2B5EF4-FFF2-40B4-BE49-F238E27FC236}">
                  <a16:creationId xmlns="" xmlns:a16="http://schemas.microsoft.com/office/drawing/2014/main" id="{66E76D58-A6D0-4213-8503-AA80E54F01B0}"/>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477" name="Freeform: Shape 476">
              <a:extLst>
                <a:ext uri="{FF2B5EF4-FFF2-40B4-BE49-F238E27FC236}">
                  <a16:creationId xmlns="" xmlns:a16="http://schemas.microsoft.com/office/drawing/2014/main" id="{7D7F9E7F-D4C3-457D-9F89-3D9880BF5CD5}"/>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endParaRPr lang="en-US"/>
            </a:p>
          </p:txBody>
        </p:sp>
        <p:sp>
          <p:nvSpPr>
            <p:cNvPr id="478" name="Freeform: Shape 477">
              <a:extLst>
                <a:ext uri="{FF2B5EF4-FFF2-40B4-BE49-F238E27FC236}">
                  <a16:creationId xmlns="" xmlns:a16="http://schemas.microsoft.com/office/drawing/2014/main" id="{3AE1B13F-CF66-4E5B-AFBF-F35E6D28185E}"/>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endParaRPr lang="en-US"/>
            </a:p>
          </p:txBody>
        </p:sp>
        <p:sp>
          <p:nvSpPr>
            <p:cNvPr id="479" name="Freeform: Shape 478">
              <a:extLst>
                <a:ext uri="{FF2B5EF4-FFF2-40B4-BE49-F238E27FC236}">
                  <a16:creationId xmlns="" xmlns:a16="http://schemas.microsoft.com/office/drawing/2014/main" id="{8E13A485-149D-424E-B14A-A1EBD5801A52}"/>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endParaRPr lang="en-US"/>
            </a:p>
          </p:txBody>
        </p:sp>
        <p:sp>
          <p:nvSpPr>
            <p:cNvPr id="480" name="Freeform: Shape 479">
              <a:extLst>
                <a:ext uri="{FF2B5EF4-FFF2-40B4-BE49-F238E27FC236}">
                  <a16:creationId xmlns="" xmlns:a16="http://schemas.microsoft.com/office/drawing/2014/main" id="{64774A47-CEF1-42E5-A532-CA99873A7859}"/>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endParaRPr lang="en-US"/>
            </a:p>
          </p:txBody>
        </p:sp>
        <p:sp>
          <p:nvSpPr>
            <p:cNvPr id="481" name="Freeform: Shape 480">
              <a:extLst>
                <a:ext uri="{FF2B5EF4-FFF2-40B4-BE49-F238E27FC236}">
                  <a16:creationId xmlns="" xmlns:a16="http://schemas.microsoft.com/office/drawing/2014/main" id="{D5FD8576-BAE4-4B1E-AA4E-E67C7A6D82BD}"/>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endParaRPr lang="en-US"/>
            </a:p>
          </p:txBody>
        </p:sp>
        <p:sp>
          <p:nvSpPr>
            <p:cNvPr id="482" name="Freeform: Shape 481">
              <a:extLst>
                <a:ext uri="{FF2B5EF4-FFF2-40B4-BE49-F238E27FC236}">
                  <a16:creationId xmlns="" xmlns:a16="http://schemas.microsoft.com/office/drawing/2014/main" id="{35957758-06BF-4864-8D0C-60492DB6CA71}"/>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483" name="Freeform: Shape 482">
              <a:extLst>
                <a:ext uri="{FF2B5EF4-FFF2-40B4-BE49-F238E27FC236}">
                  <a16:creationId xmlns="" xmlns:a16="http://schemas.microsoft.com/office/drawing/2014/main" id="{0A51665B-B1A3-4D32-A2AD-AC4131F4196C}"/>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endParaRPr lang="en-US"/>
            </a:p>
          </p:txBody>
        </p:sp>
        <p:sp>
          <p:nvSpPr>
            <p:cNvPr id="484" name="Freeform: Shape 483">
              <a:extLst>
                <a:ext uri="{FF2B5EF4-FFF2-40B4-BE49-F238E27FC236}">
                  <a16:creationId xmlns="" xmlns:a16="http://schemas.microsoft.com/office/drawing/2014/main" id="{29E9674E-5666-4713-8A8F-5B4181929836}"/>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endParaRPr lang="en-US"/>
            </a:p>
          </p:txBody>
        </p:sp>
        <p:sp>
          <p:nvSpPr>
            <p:cNvPr id="485" name="Freeform: Shape 484">
              <a:extLst>
                <a:ext uri="{FF2B5EF4-FFF2-40B4-BE49-F238E27FC236}">
                  <a16:creationId xmlns="" xmlns:a16="http://schemas.microsoft.com/office/drawing/2014/main" id="{843E23EA-E088-42D8-98E7-4C5634A465B5}"/>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endParaRPr lang="en-US"/>
            </a:p>
          </p:txBody>
        </p:sp>
        <p:sp>
          <p:nvSpPr>
            <p:cNvPr id="486" name="Freeform: Shape 485">
              <a:extLst>
                <a:ext uri="{FF2B5EF4-FFF2-40B4-BE49-F238E27FC236}">
                  <a16:creationId xmlns="" xmlns:a16="http://schemas.microsoft.com/office/drawing/2014/main" id="{A3093D1A-287A-43E8-96C8-041776CE47BD}"/>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endParaRPr lang="en-US"/>
            </a:p>
          </p:txBody>
        </p:sp>
        <p:sp>
          <p:nvSpPr>
            <p:cNvPr id="487" name="Freeform: Shape 486">
              <a:extLst>
                <a:ext uri="{FF2B5EF4-FFF2-40B4-BE49-F238E27FC236}">
                  <a16:creationId xmlns="" xmlns:a16="http://schemas.microsoft.com/office/drawing/2014/main" id="{FB3A3918-DE61-48FC-9DDF-9B6C9E26A852}"/>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endParaRPr lang="en-US"/>
            </a:p>
          </p:txBody>
        </p:sp>
        <p:sp>
          <p:nvSpPr>
            <p:cNvPr id="488" name="Freeform: Shape 487">
              <a:extLst>
                <a:ext uri="{FF2B5EF4-FFF2-40B4-BE49-F238E27FC236}">
                  <a16:creationId xmlns="" xmlns:a16="http://schemas.microsoft.com/office/drawing/2014/main" id="{6B0115A7-27DA-4E64-BA43-10BE5A76FEAE}"/>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endParaRPr lang="en-US"/>
            </a:p>
          </p:txBody>
        </p:sp>
        <p:sp>
          <p:nvSpPr>
            <p:cNvPr id="489" name="Freeform: Shape 488">
              <a:extLst>
                <a:ext uri="{FF2B5EF4-FFF2-40B4-BE49-F238E27FC236}">
                  <a16:creationId xmlns="" xmlns:a16="http://schemas.microsoft.com/office/drawing/2014/main" id="{C0F9BF52-973B-45FF-B6A1-7D9DE4EED4B2}"/>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endParaRPr lang="en-US"/>
            </a:p>
          </p:txBody>
        </p:sp>
        <p:sp>
          <p:nvSpPr>
            <p:cNvPr id="490" name="Freeform: Shape 489">
              <a:extLst>
                <a:ext uri="{FF2B5EF4-FFF2-40B4-BE49-F238E27FC236}">
                  <a16:creationId xmlns="" xmlns:a16="http://schemas.microsoft.com/office/drawing/2014/main" id="{0CC144FE-AE38-4FB3-97E4-ABAA886AF67E}"/>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endParaRPr lang="en-US"/>
            </a:p>
          </p:txBody>
        </p:sp>
        <p:sp>
          <p:nvSpPr>
            <p:cNvPr id="491" name="Freeform: Shape 490">
              <a:extLst>
                <a:ext uri="{FF2B5EF4-FFF2-40B4-BE49-F238E27FC236}">
                  <a16:creationId xmlns="" xmlns:a16="http://schemas.microsoft.com/office/drawing/2014/main" id="{8E7424CE-9A25-4652-8FA8-FB7A35A9BB08}"/>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endParaRPr lang="en-US"/>
            </a:p>
          </p:txBody>
        </p:sp>
        <p:sp>
          <p:nvSpPr>
            <p:cNvPr id="492" name="Freeform: Shape 491">
              <a:extLst>
                <a:ext uri="{FF2B5EF4-FFF2-40B4-BE49-F238E27FC236}">
                  <a16:creationId xmlns="" xmlns:a16="http://schemas.microsoft.com/office/drawing/2014/main" id="{9B95B500-C7F1-46CC-BB82-DED590FE99E6}"/>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endParaRPr lang="en-US"/>
            </a:p>
          </p:txBody>
        </p:sp>
        <p:sp>
          <p:nvSpPr>
            <p:cNvPr id="493" name="Freeform: Shape 492">
              <a:extLst>
                <a:ext uri="{FF2B5EF4-FFF2-40B4-BE49-F238E27FC236}">
                  <a16:creationId xmlns="" xmlns:a16="http://schemas.microsoft.com/office/drawing/2014/main" id="{22DF436D-66A1-4E07-A615-E3142412DA84}"/>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endParaRPr lang="en-US"/>
            </a:p>
          </p:txBody>
        </p:sp>
        <p:sp>
          <p:nvSpPr>
            <p:cNvPr id="494" name="Freeform: Shape 493">
              <a:extLst>
                <a:ext uri="{FF2B5EF4-FFF2-40B4-BE49-F238E27FC236}">
                  <a16:creationId xmlns="" xmlns:a16="http://schemas.microsoft.com/office/drawing/2014/main" id="{94C4CE20-3924-4726-BC03-393363977ECA}"/>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endParaRPr lang="en-US"/>
            </a:p>
          </p:txBody>
        </p:sp>
        <p:sp>
          <p:nvSpPr>
            <p:cNvPr id="495" name="Freeform: Shape 494">
              <a:extLst>
                <a:ext uri="{FF2B5EF4-FFF2-40B4-BE49-F238E27FC236}">
                  <a16:creationId xmlns="" xmlns:a16="http://schemas.microsoft.com/office/drawing/2014/main" id="{7215D13B-47A7-4D05-99B9-30F3823B5F6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endParaRPr lang="en-US"/>
            </a:p>
          </p:txBody>
        </p:sp>
        <p:sp>
          <p:nvSpPr>
            <p:cNvPr id="496" name="Freeform: Shape 495">
              <a:extLst>
                <a:ext uri="{FF2B5EF4-FFF2-40B4-BE49-F238E27FC236}">
                  <a16:creationId xmlns="" xmlns:a16="http://schemas.microsoft.com/office/drawing/2014/main" id="{DFF9EC35-6700-4103-825F-56211B445F5C}"/>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497" name="Freeform: Shape 496">
              <a:extLst>
                <a:ext uri="{FF2B5EF4-FFF2-40B4-BE49-F238E27FC236}">
                  <a16:creationId xmlns="" xmlns:a16="http://schemas.microsoft.com/office/drawing/2014/main" id="{D11BAF30-DE4F-4FC8-9CFA-F09879157079}"/>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498" name="Freeform: Shape 497">
              <a:extLst>
                <a:ext uri="{FF2B5EF4-FFF2-40B4-BE49-F238E27FC236}">
                  <a16:creationId xmlns="" xmlns:a16="http://schemas.microsoft.com/office/drawing/2014/main" id="{F2220F2C-65DB-4F36-BAD0-AD2B8896CF71}"/>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endParaRPr lang="en-US"/>
            </a:p>
          </p:txBody>
        </p:sp>
        <p:sp>
          <p:nvSpPr>
            <p:cNvPr id="499" name="Freeform: Shape 498">
              <a:extLst>
                <a:ext uri="{FF2B5EF4-FFF2-40B4-BE49-F238E27FC236}">
                  <a16:creationId xmlns="" xmlns:a16="http://schemas.microsoft.com/office/drawing/2014/main" id="{A2D4B30E-8AD0-4C68-AA28-D626B03BA677}"/>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endParaRPr lang="en-US"/>
            </a:p>
          </p:txBody>
        </p:sp>
        <p:sp>
          <p:nvSpPr>
            <p:cNvPr id="500" name="Freeform: Shape 499">
              <a:extLst>
                <a:ext uri="{FF2B5EF4-FFF2-40B4-BE49-F238E27FC236}">
                  <a16:creationId xmlns="" xmlns:a16="http://schemas.microsoft.com/office/drawing/2014/main" id="{D8DD3D4F-EF15-46ED-9BA5-1516C650697C}"/>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endParaRPr lang="en-US"/>
            </a:p>
          </p:txBody>
        </p:sp>
        <p:sp>
          <p:nvSpPr>
            <p:cNvPr id="501" name="Freeform: Shape 500">
              <a:extLst>
                <a:ext uri="{FF2B5EF4-FFF2-40B4-BE49-F238E27FC236}">
                  <a16:creationId xmlns="" xmlns:a16="http://schemas.microsoft.com/office/drawing/2014/main" id="{1A943D67-620C-4C03-AA52-246A80AF94B6}"/>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endParaRPr lang="en-US"/>
            </a:p>
          </p:txBody>
        </p:sp>
        <p:sp>
          <p:nvSpPr>
            <p:cNvPr id="502" name="Freeform: Shape 501">
              <a:extLst>
                <a:ext uri="{FF2B5EF4-FFF2-40B4-BE49-F238E27FC236}">
                  <a16:creationId xmlns="" xmlns:a16="http://schemas.microsoft.com/office/drawing/2014/main" id="{9B5628E4-C56A-460B-9A34-B7C598E54E3C}"/>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503" name="Freeform: Shape 502">
              <a:extLst>
                <a:ext uri="{FF2B5EF4-FFF2-40B4-BE49-F238E27FC236}">
                  <a16:creationId xmlns="" xmlns:a16="http://schemas.microsoft.com/office/drawing/2014/main" id="{3DB85618-A42B-4E58-8446-1A688D04BAB6}"/>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04" name="Freeform: Shape 503">
              <a:extLst>
                <a:ext uri="{FF2B5EF4-FFF2-40B4-BE49-F238E27FC236}">
                  <a16:creationId xmlns="" xmlns:a16="http://schemas.microsoft.com/office/drawing/2014/main" id="{4A2039E8-FF86-4731-8B87-D05AD44638E8}"/>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endParaRPr lang="en-US"/>
            </a:p>
          </p:txBody>
        </p:sp>
        <p:sp>
          <p:nvSpPr>
            <p:cNvPr id="505" name="Freeform: Shape 504">
              <a:extLst>
                <a:ext uri="{FF2B5EF4-FFF2-40B4-BE49-F238E27FC236}">
                  <a16:creationId xmlns="" xmlns:a16="http://schemas.microsoft.com/office/drawing/2014/main" id="{B44D5146-7235-477E-A649-63F6BEE533F6}"/>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endParaRPr lang="en-US"/>
            </a:p>
          </p:txBody>
        </p:sp>
        <p:sp>
          <p:nvSpPr>
            <p:cNvPr id="506" name="Freeform: Shape 505">
              <a:extLst>
                <a:ext uri="{FF2B5EF4-FFF2-40B4-BE49-F238E27FC236}">
                  <a16:creationId xmlns="" xmlns:a16="http://schemas.microsoft.com/office/drawing/2014/main" id="{3921CFF8-0BE4-4421-8F17-0100A59A4804}"/>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endParaRPr lang="en-US"/>
            </a:p>
          </p:txBody>
        </p:sp>
        <p:sp>
          <p:nvSpPr>
            <p:cNvPr id="507" name="Freeform: Shape 506">
              <a:extLst>
                <a:ext uri="{FF2B5EF4-FFF2-40B4-BE49-F238E27FC236}">
                  <a16:creationId xmlns="" xmlns:a16="http://schemas.microsoft.com/office/drawing/2014/main" id="{CC013B63-835D-4914-A358-434D10736B24}"/>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endParaRPr lang="en-US"/>
            </a:p>
          </p:txBody>
        </p:sp>
        <p:sp>
          <p:nvSpPr>
            <p:cNvPr id="508" name="Freeform: Shape 507">
              <a:extLst>
                <a:ext uri="{FF2B5EF4-FFF2-40B4-BE49-F238E27FC236}">
                  <a16:creationId xmlns="" xmlns:a16="http://schemas.microsoft.com/office/drawing/2014/main" id="{92C21AAB-7358-4A61-A257-10DBBBCBCA33}"/>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endParaRPr lang="en-US"/>
            </a:p>
          </p:txBody>
        </p:sp>
        <p:sp>
          <p:nvSpPr>
            <p:cNvPr id="509" name="Freeform: Shape 508">
              <a:extLst>
                <a:ext uri="{FF2B5EF4-FFF2-40B4-BE49-F238E27FC236}">
                  <a16:creationId xmlns="" xmlns:a16="http://schemas.microsoft.com/office/drawing/2014/main" id="{3FE07C78-F886-447C-9BCE-9EC77DCC22CB}"/>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endParaRPr lang="en-US"/>
            </a:p>
          </p:txBody>
        </p:sp>
        <p:sp>
          <p:nvSpPr>
            <p:cNvPr id="510" name="Freeform: Shape 509">
              <a:extLst>
                <a:ext uri="{FF2B5EF4-FFF2-40B4-BE49-F238E27FC236}">
                  <a16:creationId xmlns="" xmlns:a16="http://schemas.microsoft.com/office/drawing/2014/main" id="{31FC4727-E906-4367-BBA4-E0100C6DD84C}"/>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endParaRPr lang="en-US"/>
            </a:p>
          </p:txBody>
        </p:sp>
        <p:sp>
          <p:nvSpPr>
            <p:cNvPr id="511" name="Freeform: Shape 510">
              <a:extLst>
                <a:ext uri="{FF2B5EF4-FFF2-40B4-BE49-F238E27FC236}">
                  <a16:creationId xmlns="" xmlns:a16="http://schemas.microsoft.com/office/drawing/2014/main" id="{411802C7-8EC5-47DC-8CF0-4A175EE5F885}"/>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512" name="Freeform: Shape 511">
              <a:extLst>
                <a:ext uri="{FF2B5EF4-FFF2-40B4-BE49-F238E27FC236}">
                  <a16:creationId xmlns="" xmlns:a16="http://schemas.microsoft.com/office/drawing/2014/main" id="{0C25DA00-C4FE-4B0C-8EDF-5B14B7BA1F67}"/>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endParaRPr lang="en-US"/>
            </a:p>
          </p:txBody>
        </p:sp>
        <p:sp>
          <p:nvSpPr>
            <p:cNvPr id="513" name="Freeform: Shape 512">
              <a:extLst>
                <a:ext uri="{FF2B5EF4-FFF2-40B4-BE49-F238E27FC236}">
                  <a16:creationId xmlns="" xmlns:a16="http://schemas.microsoft.com/office/drawing/2014/main" id="{F9B4652E-F58F-46C9-99E0-925A101A7505}"/>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endParaRPr lang="en-US"/>
            </a:p>
          </p:txBody>
        </p:sp>
        <p:sp>
          <p:nvSpPr>
            <p:cNvPr id="514" name="Freeform: Shape 513">
              <a:extLst>
                <a:ext uri="{FF2B5EF4-FFF2-40B4-BE49-F238E27FC236}">
                  <a16:creationId xmlns="" xmlns:a16="http://schemas.microsoft.com/office/drawing/2014/main" id="{8F413AB6-2A93-4038-BA30-D4E6EF0234B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endParaRPr lang="en-US"/>
            </a:p>
          </p:txBody>
        </p:sp>
        <p:sp>
          <p:nvSpPr>
            <p:cNvPr id="515" name="Freeform: Shape 514">
              <a:extLst>
                <a:ext uri="{FF2B5EF4-FFF2-40B4-BE49-F238E27FC236}">
                  <a16:creationId xmlns="" xmlns:a16="http://schemas.microsoft.com/office/drawing/2014/main" id="{83302A1C-9BEC-488A-983E-37D20511D90C}"/>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endParaRPr lang="en-US"/>
            </a:p>
          </p:txBody>
        </p:sp>
        <p:sp>
          <p:nvSpPr>
            <p:cNvPr id="516" name="Freeform: Shape 515">
              <a:extLst>
                <a:ext uri="{FF2B5EF4-FFF2-40B4-BE49-F238E27FC236}">
                  <a16:creationId xmlns="" xmlns:a16="http://schemas.microsoft.com/office/drawing/2014/main" id="{4818ED3B-ABB9-4E6B-AF92-346150F53DFD}"/>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endParaRPr lang="en-US"/>
            </a:p>
          </p:txBody>
        </p:sp>
        <p:sp>
          <p:nvSpPr>
            <p:cNvPr id="517" name="Freeform: Shape 516">
              <a:extLst>
                <a:ext uri="{FF2B5EF4-FFF2-40B4-BE49-F238E27FC236}">
                  <a16:creationId xmlns="" xmlns:a16="http://schemas.microsoft.com/office/drawing/2014/main" id="{AA68EDAD-B28F-4876-9A82-7B6092540B8C}"/>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endParaRPr lang="en-US"/>
            </a:p>
          </p:txBody>
        </p:sp>
        <p:sp>
          <p:nvSpPr>
            <p:cNvPr id="518" name="Freeform: Shape 517">
              <a:extLst>
                <a:ext uri="{FF2B5EF4-FFF2-40B4-BE49-F238E27FC236}">
                  <a16:creationId xmlns="" xmlns:a16="http://schemas.microsoft.com/office/drawing/2014/main" id="{18CE20E3-23D5-4BC2-A289-D54EA8455928}"/>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endParaRPr lang="en-US"/>
            </a:p>
          </p:txBody>
        </p:sp>
        <p:sp>
          <p:nvSpPr>
            <p:cNvPr id="519" name="Freeform: Shape 518">
              <a:extLst>
                <a:ext uri="{FF2B5EF4-FFF2-40B4-BE49-F238E27FC236}">
                  <a16:creationId xmlns="" xmlns:a16="http://schemas.microsoft.com/office/drawing/2014/main" id="{66755330-AF27-4975-9B55-B394E23C730F}"/>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endParaRPr lang="en-US"/>
            </a:p>
          </p:txBody>
        </p:sp>
        <p:sp>
          <p:nvSpPr>
            <p:cNvPr id="520" name="Freeform: Shape 519">
              <a:extLst>
                <a:ext uri="{FF2B5EF4-FFF2-40B4-BE49-F238E27FC236}">
                  <a16:creationId xmlns="" xmlns:a16="http://schemas.microsoft.com/office/drawing/2014/main" id="{D286E36C-B745-4FD5-961C-6CFC4BD250B0}"/>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endParaRPr lang="en-US"/>
            </a:p>
          </p:txBody>
        </p:sp>
        <p:sp>
          <p:nvSpPr>
            <p:cNvPr id="521" name="Freeform: Shape 520">
              <a:extLst>
                <a:ext uri="{FF2B5EF4-FFF2-40B4-BE49-F238E27FC236}">
                  <a16:creationId xmlns="" xmlns:a16="http://schemas.microsoft.com/office/drawing/2014/main" id="{E8A80A94-F982-4A1F-9016-D5FC0437C630}"/>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endParaRPr lang="en-US"/>
            </a:p>
          </p:txBody>
        </p:sp>
        <p:sp>
          <p:nvSpPr>
            <p:cNvPr id="522" name="Freeform: Shape 521">
              <a:extLst>
                <a:ext uri="{FF2B5EF4-FFF2-40B4-BE49-F238E27FC236}">
                  <a16:creationId xmlns="" xmlns:a16="http://schemas.microsoft.com/office/drawing/2014/main" id="{903580BA-6741-4AF9-AF1C-C2B1C1CC9600}"/>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endParaRPr lang="en-US"/>
            </a:p>
          </p:txBody>
        </p:sp>
        <p:sp>
          <p:nvSpPr>
            <p:cNvPr id="523" name="Freeform: Shape 522">
              <a:extLst>
                <a:ext uri="{FF2B5EF4-FFF2-40B4-BE49-F238E27FC236}">
                  <a16:creationId xmlns="" xmlns:a16="http://schemas.microsoft.com/office/drawing/2014/main" id="{DBBCFFA0-DBB8-4FD4-82BB-936BEDC5EBA9}"/>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endParaRPr lang="en-US"/>
            </a:p>
          </p:txBody>
        </p:sp>
        <p:sp>
          <p:nvSpPr>
            <p:cNvPr id="524" name="Freeform: Shape 523">
              <a:extLst>
                <a:ext uri="{FF2B5EF4-FFF2-40B4-BE49-F238E27FC236}">
                  <a16:creationId xmlns="" xmlns:a16="http://schemas.microsoft.com/office/drawing/2014/main" id="{6FD608EC-7E7B-4534-9E64-DBCCBA4708EC}"/>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endParaRPr lang="en-US"/>
            </a:p>
          </p:txBody>
        </p:sp>
        <p:sp>
          <p:nvSpPr>
            <p:cNvPr id="525" name="Freeform: Shape 524">
              <a:extLst>
                <a:ext uri="{FF2B5EF4-FFF2-40B4-BE49-F238E27FC236}">
                  <a16:creationId xmlns="" xmlns:a16="http://schemas.microsoft.com/office/drawing/2014/main" id="{DD228FDA-F7F8-4B4F-B051-5B70548D2E33}"/>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endParaRPr lang="en-US"/>
            </a:p>
          </p:txBody>
        </p:sp>
        <p:sp>
          <p:nvSpPr>
            <p:cNvPr id="526" name="Freeform: Shape 525">
              <a:extLst>
                <a:ext uri="{FF2B5EF4-FFF2-40B4-BE49-F238E27FC236}">
                  <a16:creationId xmlns="" xmlns:a16="http://schemas.microsoft.com/office/drawing/2014/main" id="{8613BFC5-BF8A-446F-B585-BADD07824C8E}"/>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endParaRPr lang="en-US"/>
            </a:p>
          </p:txBody>
        </p:sp>
        <p:sp>
          <p:nvSpPr>
            <p:cNvPr id="527" name="Freeform: Shape 526">
              <a:extLst>
                <a:ext uri="{FF2B5EF4-FFF2-40B4-BE49-F238E27FC236}">
                  <a16:creationId xmlns="" xmlns:a16="http://schemas.microsoft.com/office/drawing/2014/main" id="{98E57BC1-542C-44C5-8CE6-774E2D9395BB}"/>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endParaRPr lang="en-US"/>
            </a:p>
          </p:txBody>
        </p:sp>
        <p:sp>
          <p:nvSpPr>
            <p:cNvPr id="528" name="Freeform: Shape 527">
              <a:extLst>
                <a:ext uri="{FF2B5EF4-FFF2-40B4-BE49-F238E27FC236}">
                  <a16:creationId xmlns="" xmlns:a16="http://schemas.microsoft.com/office/drawing/2014/main" id="{3661AF8E-08D7-4801-8068-1F1B943F906B}"/>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29" name="Freeform: Shape 528">
              <a:extLst>
                <a:ext uri="{FF2B5EF4-FFF2-40B4-BE49-F238E27FC236}">
                  <a16:creationId xmlns="" xmlns:a16="http://schemas.microsoft.com/office/drawing/2014/main" id="{78CCBAB4-4B5F-4F17-BEE5-71F69A43199F}"/>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endParaRPr lang="en-US"/>
            </a:p>
          </p:txBody>
        </p:sp>
        <p:sp>
          <p:nvSpPr>
            <p:cNvPr id="530" name="Freeform: Shape 529">
              <a:extLst>
                <a:ext uri="{FF2B5EF4-FFF2-40B4-BE49-F238E27FC236}">
                  <a16:creationId xmlns="" xmlns:a16="http://schemas.microsoft.com/office/drawing/2014/main" id="{D25ED962-7FA8-4A4B-96F9-428272E45BA8}"/>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endParaRPr lang="en-US"/>
            </a:p>
          </p:txBody>
        </p:sp>
        <p:sp>
          <p:nvSpPr>
            <p:cNvPr id="531" name="Freeform: Shape 530">
              <a:extLst>
                <a:ext uri="{FF2B5EF4-FFF2-40B4-BE49-F238E27FC236}">
                  <a16:creationId xmlns="" xmlns:a16="http://schemas.microsoft.com/office/drawing/2014/main" id="{1A35F6FE-FB80-47C3-8062-98ED27164E50}"/>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endParaRPr lang="en-US"/>
            </a:p>
          </p:txBody>
        </p:sp>
        <p:sp>
          <p:nvSpPr>
            <p:cNvPr id="532" name="Freeform: Shape 531">
              <a:extLst>
                <a:ext uri="{FF2B5EF4-FFF2-40B4-BE49-F238E27FC236}">
                  <a16:creationId xmlns="" xmlns:a16="http://schemas.microsoft.com/office/drawing/2014/main" id="{C4A5B889-E620-4145-B1D1-00152730C0ED}"/>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endParaRPr lang="en-US"/>
            </a:p>
          </p:txBody>
        </p:sp>
        <p:sp>
          <p:nvSpPr>
            <p:cNvPr id="533" name="Freeform: Shape 532">
              <a:extLst>
                <a:ext uri="{FF2B5EF4-FFF2-40B4-BE49-F238E27FC236}">
                  <a16:creationId xmlns="" xmlns:a16="http://schemas.microsoft.com/office/drawing/2014/main" id="{69E2DCD9-ACD4-45FC-869A-85C40AB32F25}"/>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endParaRPr lang="en-US"/>
            </a:p>
          </p:txBody>
        </p:sp>
        <p:sp>
          <p:nvSpPr>
            <p:cNvPr id="534" name="Freeform: Shape 533">
              <a:extLst>
                <a:ext uri="{FF2B5EF4-FFF2-40B4-BE49-F238E27FC236}">
                  <a16:creationId xmlns="" xmlns:a16="http://schemas.microsoft.com/office/drawing/2014/main" id="{2CC8E86E-771D-48C3-97E6-F2247EC3ED1E}"/>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endParaRPr lang="en-US"/>
            </a:p>
          </p:txBody>
        </p:sp>
        <p:sp>
          <p:nvSpPr>
            <p:cNvPr id="535" name="Freeform: Shape 534">
              <a:extLst>
                <a:ext uri="{FF2B5EF4-FFF2-40B4-BE49-F238E27FC236}">
                  <a16:creationId xmlns="" xmlns:a16="http://schemas.microsoft.com/office/drawing/2014/main" id="{D1BF5C71-A022-4970-88B9-121E07E41EEA}"/>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endParaRPr lang="en-US"/>
            </a:p>
          </p:txBody>
        </p:sp>
        <p:sp>
          <p:nvSpPr>
            <p:cNvPr id="536" name="Freeform: Shape 535">
              <a:extLst>
                <a:ext uri="{FF2B5EF4-FFF2-40B4-BE49-F238E27FC236}">
                  <a16:creationId xmlns="" xmlns:a16="http://schemas.microsoft.com/office/drawing/2014/main" id="{723094F8-75D1-4873-9CB5-A787755C14D1}"/>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endParaRPr lang="en-US"/>
            </a:p>
          </p:txBody>
        </p:sp>
        <p:sp>
          <p:nvSpPr>
            <p:cNvPr id="537" name="Freeform: Shape 536">
              <a:extLst>
                <a:ext uri="{FF2B5EF4-FFF2-40B4-BE49-F238E27FC236}">
                  <a16:creationId xmlns="" xmlns:a16="http://schemas.microsoft.com/office/drawing/2014/main" id="{D3072F33-B371-4F7C-911B-B8F92B0C88A8}"/>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endParaRPr lang="en-US"/>
            </a:p>
          </p:txBody>
        </p:sp>
        <p:sp>
          <p:nvSpPr>
            <p:cNvPr id="538" name="Freeform: Shape 537">
              <a:extLst>
                <a:ext uri="{FF2B5EF4-FFF2-40B4-BE49-F238E27FC236}">
                  <a16:creationId xmlns="" xmlns:a16="http://schemas.microsoft.com/office/drawing/2014/main" id="{E1F398E5-B1A8-4FF2-8AB3-847E46DF5610}"/>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39" name="Freeform: Shape 538">
              <a:extLst>
                <a:ext uri="{FF2B5EF4-FFF2-40B4-BE49-F238E27FC236}">
                  <a16:creationId xmlns="" xmlns:a16="http://schemas.microsoft.com/office/drawing/2014/main" id="{BA5BB96E-9864-44F0-85BA-32D514ED4F16}"/>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endParaRPr lang="en-US"/>
            </a:p>
          </p:txBody>
        </p:sp>
        <p:sp>
          <p:nvSpPr>
            <p:cNvPr id="540" name="Freeform: Shape 539">
              <a:extLst>
                <a:ext uri="{FF2B5EF4-FFF2-40B4-BE49-F238E27FC236}">
                  <a16:creationId xmlns="" xmlns:a16="http://schemas.microsoft.com/office/drawing/2014/main" id="{B73F9EA3-CCEB-4440-8AEB-FC8C21B88F42}"/>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endParaRPr lang="en-US"/>
            </a:p>
          </p:txBody>
        </p:sp>
        <p:sp>
          <p:nvSpPr>
            <p:cNvPr id="541" name="Freeform: Shape 540">
              <a:extLst>
                <a:ext uri="{FF2B5EF4-FFF2-40B4-BE49-F238E27FC236}">
                  <a16:creationId xmlns="" xmlns:a16="http://schemas.microsoft.com/office/drawing/2014/main" id="{45BD7EE9-C43C-459D-82F5-CCD25CBAB1CE}"/>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endParaRPr lang="en-US"/>
            </a:p>
          </p:txBody>
        </p:sp>
        <p:sp>
          <p:nvSpPr>
            <p:cNvPr id="542" name="Freeform: Shape 541">
              <a:extLst>
                <a:ext uri="{FF2B5EF4-FFF2-40B4-BE49-F238E27FC236}">
                  <a16:creationId xmlns="" xmlns:a16="http://schemas.microsoft.com/office/drawing/2014/main" id="{A74B86AA-B5AC-42B1-B235-174FFB426E19}"/>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endParaRPr lang="en-US"/>
            </a:p>
          </p:txBody>
        </p:sp>
        <p:sp>
          <p:nvSpPr>
            <p:cNvPr id="543" name="Freeform: Shape 542">
              <a:extLst>
                <a:ext uri="{FF2B5EF4-FFF2-40B4-BE49-F238E27FC236}">
                  <a16:creationId xmlns="" xmlns:a16="http://schemas.microsoft.com/office/drawing/2014/main" id="{53393C9F-67E6-4688-9B65-4DBD1D6A6F28}"/>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endParaRPr lang="en-US"/>
            </a:p>
          </p:txBody>
        </p:sp>
        <p:sp>
          <p:nvSpPr>
            <p:cNvPr id="544" name="Freeform: Shape 543">
              <a:extLst>
                <a:ext uri="{FF2B5EF4-FFF2-40B4-BE49-F238E27FC236}">
                  <a16:creationId xmlns="" xmlns:a16="http://schemas.microsoft.com/office/drawing/2014/main" id="{0C5E353C-F6A0-4513-AD55-75DA357FD06B}"/>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endParaRPr lang="en-US"/>
            </a:p>
          </p:txBody>
        </p:sp>
        <p:sp>
          <p:nvSpPr>
            <p:cNvPr id="545" name="Freeform: Shape 544">
              <a:extLst>
                <a:ext uri="{FF2B5EF4-FFF2-40B4-BE49-F238E27FC236}">
                  <a16:creationId xmlns="" xmlns:a16="http://schemas.microsoft.com/office/drawing/2014/main" id="{899DC3D2-5F24-48B2-BC5F-44CD1409A594}"/>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endParaRPr lang="en-US"/>
            </a:p>
          </p:txBody>
        </p:sp>
        <p:sp>
          <p:nvSpPr>
            <p:cNvPr id="546" name="Freeform: Shape 545">
              <a:extLst>
                <a:ext uri="{FF2B5EF4-FFF2-40B4-BE49-F238E27FC236}">
                  <a16:creationId xmlns="" xmlns:a16="http://schemas.microsoft.com/office/drawing/2014/main" id="{E8E9F09A-F156-418F-8C98-366D435A9F54}"/>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endParaRPr lang="en-US"/>
            </a:p>
          </p:txBody>
        </p:sp>
        <p:sp>
          <p:nvSpPr>
            <p:cNvPr id="547" name="Freeform: Shape 546">
              <a:extLst>
                <a:ext uri="{FF2B5EF4-FFF2-40B4-BE49-F238E27FC236}">
                  <a16:creationId xmlns="" xmlns:a16="http://schemas.microsoft.com/office/drawing/2014/main" id="{89812BB6-D17F-4CDE-BAA9-CA4FA3474AED}"/>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endParaRPr lang="en-US"/>
            </a:p>
          </p:txBody>
        </p:sp>
        <p:sp>
          <p:nvSpPr>
            <p:cNvPr id="548" name="Freeform: Shape 547">
              <a:extLst>
                <a:ext uri="{FF2B5EF4-FFF2-40B4-BE49-F238E27FC236}">
                  <a16:creationId xmlns="" xmlns:a16="http://schemas.microsoft.com/office/drawing/2014/main" id="{2D448DF4-2447-4E05-9967-AFA072EFC20B}"/>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endParaRPr lang="en-US"/>
            </a:p>
          </p:txBody>
        </p:sp>
        <p:sp>
          <p:nvSpPr>
            <p:cNvPr id="549" name="Freeform: Shape 548">
              <a:extLst>
                <a:ext uri="{FF2B5EF4-FFF2-40B4-BE49-F238E27FC236}">
                  <a16:creationId xmlns="" xmlns:a16="http://schemas.microsoft.com/office/drawing/2014/main" id="{2A46FEAD-F8A0-45C9-ACEA-03F758F95BC1}"/>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endParaRPr lang="en-US"/>
            </a:p>
          </p:txBody>
        </p:sp>
        <p:sp>
          <p:nvSpPr>
            <p:cNvPr id="550" name="Freeform: Shape 549">
              <a:extLst>
                <a:ext uri="{FF2B5EF4-FFF2-40B4-BE49-F238E27FC236}">
                  <a16:creationId xmlns="" xmlns:a16="http://schemas.microsoft.com/office/drawing/2014/main" id="{3579EB11-F154-4833-A8EC-522C091DC225}"/>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endParaRPr lang="en-US"/>
            </a:p>
          </p:txBody>
        </p:sp>
        <p:sp>
          <p:nvSpPr>
            <p:cNvPr id="551" name="Freeform: Shape 550">
              <a:extLst>
                <a:ext uri="{FF2B5EF4-FFF2-40B4-BE49-F238E27FC236}">
                  <a16:creationId xmlns="" xmlns:a16="http://schemas.microsoft.com/office/drawing/2014/main" id="{3B770D94-ACEA-4AE7-9643-A79948C88CC7}"/>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endParaRPr lang="en-US"/>
            </a:p>
          </p:txBody>
        </p:sp>
        <p:sp>
          <p:nvSpPr>
            <p:cNvPr id="552" name="Freeform: Shape 551">
              <a:extLst>
                <a:ext uri="{FF2B5EF4-FFF2-40B4-BE49-F238E27FC236}">
                  <a16:creationId xmlns="" xmlns:a16="http://schemas.microsoft.com/office/drawing/2014/main" id="{7B02D573-6440-4220-99FB-783244BD8549}"/>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endParaRPr lang="en-US"/>
            </a:p>
          </p:txBody>
        </p:sp>
        <p:sp>
          <p:nvSpPr>
            <p:cNvPr id="553" name="Freeform: Shape 552">
              <a:extLst>
                <a:ext uri="{FF2B5EF4-FFF2-40B4-BE49-F238E27FC236}">
                  <a16:creationId xmlns="" xmlns:a16="http://schemas.microsoft.com/office/drawing/2014/main" id="{AA4A3EBF-FDFA-4A17-AFF7-11F0EE0E85FB}"/>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endParaRPr lang="en-US"/>
            </a:p>
          </p:txBody>
        </p:sp>
        <p:sp>
          <p:nvSpPr>
            <p:cNvPr id="554" name="Freeform: Shape 553">
              <a:extLst>
                <a:ext uri="{FF2B5EF4-FFF2-40B4-BE49-F238E27FC236}">
                  <a16:creationId xmlns="" xmlns:a16="http://schemas.microsoft.com/office/drawing/2014/main" id="{D6E262B0-5E3C-43BB-BECE-F546AB9896FF}"/>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endParaRPr lang="en-US"/>
            </a:p>
          </p:txBody>
        </p:sp>
        <p:sp>
          <p:nvSpPr>
            <p:cNvPr id="555" name="Freeform: Shape 554">
              <a:extLst>
                <a:ext uri="{FF2B5EF4-FFF2-40B4-BE49-F238E27FC236}">
                  <a16:creationId xmlns="" xmlns:a16="http://schemas.microsoft.com/office/drawing/2014/main" id="{EFC8152A-3B38-4625-9122-52C677A84A4C}"/>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endParaRPr lang="en-US"/>
            </a:p>
          </p:txBody>
        </p:sp>
        <p:sp>
          <p:nvSpPr>
            <p:cNvPr id="556" name="Freeform: Shape 555">
              <a:extLst>
                <a:ext uri="{FF2B5EF4-FFF2-40B4-BE49-F238E27FC236}">
                  <a16:creationId xmlns="" xmlns:a16="http://schemas.microsoft.com/office/drawing/2014/main" id="{E427BE88-E724-4063-92FA-72FA304B745B}"/>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endParaRPr lang="en-US"/>
            </a:p>
          </p:txBody>
        </p:sp>
        <p:sp>
          <p:nvSpPr>
            <p:cNvPr id="557" name="Freeform: Shape 556">
              <a:extLst>
                <a:ext uri="{FF2B5EF4-FFF2-40B4-BE49-F238E27FC236}">
                  <a16:creationId xmlns="" xmlns:a16="http://schemas.microsoft.com/office/drawing/2014/main" id="{65961E11-7060-411F-B6B6-E87EBF574312}"/>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endParaRPr lang="en-US"/>
            </a:p>
          </p:txBody>
        </p:sp>
        <p:sp>
          <p:nvSpPr>
            <p:cNvPr id="558" name="Freeform: Shape 557">
              <a:extLst>
                <a:ext uri="{FF2B5EF4-FFF2-40B4-BE49-F238E27FC236}">
                  <a16:creationId xmlns="" xmlns:a16="http://schemas.microsoft.com/office/drawing/2014/main" id="{C07ACAAA-C4B1-4240-85C2-500FBC7A9A63}"/>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endParaRPr lang="en-US"/>
            </a:p>
          </p:txBody>
        </p:sp>
        <p:sp>
          <p:nvSpPr>
            <p:cNvPr id="559" name="Freeform: Shape 558">
              <a:extLst>
                <a:ext uri="{FF2B5EF4-FFF2-40B4-BE49-F238E27FC236}">
                  <a16:creationId xmlns="" xmlns:a16="http://schemas.microsoft.com/office/drawing/2014/main" id="{7021CE79-44A6-4CA4-9B42-0F24ED80834E}"/>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endParaRPr lang="en-US"/>
            </a:p>
          </p:txBody>
        </p:sp>
        <p:sp>
          <p:nvSpPr>
            <p:cNvPr id="560" name="Freeform: Shape 559">
              <a:extLst>
                <a:ext uri="{FF2B5EF4-FFF2-40B4-BE49-F238E27FC236}">
                  <a16:creationId xmlns="" xmlns:a16="http://schemas.microsoft.com/office/drawing/2014/main" id="{114DE549-BF0F-434D-ABC4-66545B09DE17}"/>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endParaRPr lang="en-US"/>
            </a:p>
          </p:txBody>
        </p:sp>
        <p:sp>
          <p:nvSpPr>
            <p:cNvPr id="561" name="Freeform: Shape 560">
              <a:extLst>
                <a:ext uri="{FF2B5EF4-FFF2-40B4-BE49-F238E27FC236}">
                  <a16:creationId xmlns="" xmlns:a16="http://schemas.microsoft.com/office/drawing/2014/main" id="{AC283BCE-BA74-4238-A189-9BCFB850910B}"/>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endParaRPr lang="en-US"/>
            </a:p>
          </p:txBody>
        </p:sp>
        <p:sp>
          <p:nvSpPr>
            <p:cNvPr id="562" name="Freeform: Shape 561">
              <a:extLst>
                <a:ext uri="{FF2B5EF4-FFF2-40B4-BE49-F238E27FC236}">
                  <a16:creationId xmlns="" xmlns:a16="http://schemas.microsoft.com/office/drawing/2014/main" id="{A0ED2F21-2094-4DEA-AE5C-62FFC274F3F9}"/>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endParaRPr lang="en-US"/>
            </a:p>
          </p:txBody>
        </p:sp>
        <p:sp>
          <p:nvSpPr>
            <p:cNvPr id="563" name="Freeform: Shape 562">
              <a:extLst>
                <a:ext uri="{FF2B5EF4-FFF2-40B4-BE49-F238E27FC236}">
                  <a16:creationId xmlns="" xmlns:a16="http://schemas.microsoft.com/office/drawing/2014/main" id="{7352BC9F-A078-410F-BF62-D6A3BA8F0853}"/>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564" name="Freeform: Shape 563">
              <a:extLst>
                <a:ext uri="{FF2B5EF4-FFF2-40B4-BE49-F238E27FC236}">
                  <a16:creationId xmlns="" xmlns:a16="http://schemas.microsoft.com/office/drawing/2014/main" id="{87AA2ED6-4BC9-4269-9596-AFC14BDB8B16}"/>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565" name="Freeform: Shape 564">
              <a:extLst>
                <a:ext uri="{FF2B5EF4-FFF2-40B4-BE49-F238E27FC236}">
                  <a16:creationId xmlns="" xmlns:a16="http://schemas.microsoft.com/office/drawing/2014/main" id="{1488F7EA-83EE-4015-8C52-6A5D13B9A71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endParaRPr lang="en-US"/>
            </a:p>
          </p:txBody>
        </p:sp>
        <p:sp>
          <p:nvSpPr>
            <p:cNvPr id="566" name="Freeform: Shape 565">
              <a:extLst>
                <a:ext uri="{FF2B5EF4-FFF2-40B4-BE49-F238E27FC236}">
                  <a16:creationId xmlns="" xmlns:a16="http://schemas.microsoft.com/office/drawing/2014/main" id="{27252675-CC64-410F-86A1-17AD15FDB914}"/>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endParaRPr lang="en-US"/>
            </a:p>
          </p:txBody>
        </p:sp>
        <p:sp>
          <p:nvSpPr>
            <p:cNvPr id="567" name="Freeform: Shape 566">
              <a:extLst>
                <a:ext uri="{FF2B5EF4-FFF2-40B4-BE49-F238E27FC236}">
                  <a16:creationId xmlns="" xmlns:a16="http://schemas.microsoft.com/office/drawing/2014/main" id="{846FA434-5239-49FC-A989-3168D626D17C}"/>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68" name="Freeform: Shape 567">
              <a:extLst>
                <a:ext uri="{FF2B5EF4-FFF2-40B4-BE49-F238E27FC236}">
                  <a16:creationId xmlns="" xmlns:a16="http://schemas.microsoft.com/office/drawing/2014/main" id="{34636FF9-B892-4CF4-BB5F-972CC2066552}"/>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endParaRPr lang="en-US"/>
            </a:p>
          </p:txBody>
        </p:sp>
        <p:sp>
          <p:nvSpPr>
            <p:cNvPr id="569" name="Freeform: Shape 568">
              <a:extLst>
                <a:ext uri="{FF2B5EF4-FFF2-40B4-BE49-F238E27FC236}">
                  <a16:creationId xmlns="" xmlns:a16="http://schemas.microsoft.com/office/drawing/2014/main" id="{5B98163D-A715-4424-B749-2C3D9CEDBCF7}"/>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endParaRPr lang="en-US"/>
            </a:p>
          </p:txBody>
        </p:sp>
        <p:sp>
          <p:nvSpPr>
            <p:cNvPr id="570" name="Freeform: Shape 569">
              <a:extLst>
                <a:ext uri="{FF2B5EF4-FFF2-40B4-BE49-F238E27FC236}">
                  <a16:creationId xmlns="" xmlns:a16="http://schemas.microsoft.com/office/drawing/2014/main" id="{B04642B4-0851-4A30-8243-6C4C4AEC5AC7}"/>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endParaRPr lang="en-US"/>
            </a:p>
          </p:txBody>
        </p:sp>
        <p:sp>
          <p:nvSpPr>
            <p:cNvPr id="571" name="Freeform: Shape 570">
              <a:extLst>
                <a:ext uri="{FF2B5EF4-FFF2-40B4-BE49-F238E27FC236}">
                  <a16:creationId xmlns="" xmlns:a16="http://schemas.microsoft.com/office/drawing/2014/main" id="{9EF7317F-0688-4A79-91E8-4FEFCD7ADA9E}"/>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endParaRPr lang="en-US"/>
            </a:p>
          </p:txBody>
        </p:sp>
        <p:sp>
          <p:nvSpPr>
            <p:cNvPr id="572" name="Freeform: Shape 571">
              <a:extLst>
                <a:ext uri="{FF2B5EF4-FFF2-40B4-BE49-F238E27FC236}">
                  <a16:creationId xmlns="" xmlns:a16="http://schemas.microsoft.com/office/drawing/2014/main" id="{B0BA9F13-3F17-4C1D-BB3A-F388705A59C6}"/>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endParaRPr lang="en-US"/>
            </a:p>
          </p:txBody>
        </p:sp>
        <p:sp>
          <p:nvSpPr>
            <p:cNvPr id="573" name="Freeform: Shape 572">
              <a:extLst>
                <a:ext uri="{FF2B5EF4-FFF2-40B4-BE49-F238E27FC236}">
                  <a16:creationId xmlns="" xmlns:a16="http://schemas.microsoft.com/office/drawing/2014/main" id="{F3841D90-46B4-4A88-B8E6-A0E0037D71FA}"/>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endParaRPr lang="en-US"/>
            </a:p>
          </p:txBody>
        </p:sp>
        <p:sp>
          <p:nvSpPr>
            <p:cNvPr id="574" name="Freeform: Shape 573">
              <a:extLst>
                <a:ext uri="{FF2B5EF4-FFF2-40B4-BE49-F238E27FC236}">
                  <a16:creationId xmlns="" xmlns:a16="http://schemas.microsoft.com/office/drawing/2014/main" id="{558A42EB-419F-409C-8740-1D5CA7B34C17}"/>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endParaRPr lang="en-US"/>
            </a:p>
          </p:txBody>
        </p:sp>
        <p:sp>
          <p:nvSpPr>
            <p:cNvPr id="575" name="Freeform: Shape 574">
              <a:extLst>
                <a:ext uri="{FF2B5EF4-FFF2-40B4-BE49-F238E27FC236}">
                  <a16:creationId xmlns="" xmlns:a16="http://schemas.microsoft.com/office/drawing/2014/main" id="{C900E3B1-C296-4E52-970D-CA8598B2F9D3}"/>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76" name="Freeform: Shape 575">
              <a:extLst>
                <a:ext uri="{FF2B5EF4-FFF2-40B4-BE49-F238E27FC236}">
                  <a16:creationId xmlns="" xmlns:a16="http://schemas.microsoft.com/office/drawing/2014/main" id="{CA8AF41C-2B21-4288-BE0B-D2648FA90343}"/>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endParaRPr lang="en-US"/>
            </a:p>
          </p:txBody>
        </p:sp>
        <p:sp>
          <p:nvSpPr>
            <p:cNvPr id="577" name="Freeform: Shape 576">
              <a:extLst>
                <a:ext uri="{FF2B5EF4-FFF2-40B4-BE49-F238E27FC236}">
                  <a16:creationId xmlns="" xmlns:a16="http://schemas.microsoft.com/office/drawing/2014/main" id="{DEEAC0BA-CBC0-4160-A837-4AC770E2FC9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578" name="Freeform: Shape 577">
              <a:extLst>
                <a:ext uri="{FF2B5EF4-FFF2-40B4-BE49-F238E27FC236}">
                  <a16:creationId xmlns="" xmlns:a16="http://schemas.microsoft.com/office/drawing/2014/main" id="{C864D5C0-2BFA-4D6D-A58F-4DB87B033D9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579" name="Freeform: Shape 578">
              <a:extLst>
                <a:ext uri="{FF2B5EF4-FFF2-40B4-BE49-F238E27FC236}">
                  <a16:creationId xmlns="" xmlns:a16="http://schemas.microsoft.com/office/drawing/2014/main" id="{69536B98-8C46-42BD-BF6D-E83A33B25D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endParaRPr lang="en-US"/>
            </a:p>
          </p:txBody>
        </p:sp>
        <p:sp>
          <p:nvSpPr>
            <p:cNvPr id="580" name="Freeform: Shape 579">
              <a:extLst>
                <a:ext uri="{FF2B5EF4-FFF2-40B4-BE49-F238E27FC236}">
                  <a16:creationId xmlns="" xmlns:a16="http://schemas.microsoft.com/office/drawing/2014/main" id="{66A92ACF-93D4-442C-8D9C-170C659AD1A3}"/>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endParaRPr lang="en-US"/>
            </a:p>
          </p:txBody>
        </p:sp>
        <p:sp>
          <p:nvSpPr>
            <p:cNvPr id="581" name="Freeform: Shape 580">
              <a:extLst>
                <a:ext uri="{FF2B5EF4-FFF2-40B4-BE49-F238E27FC236}">
                  <a16:creationId xmlns="" xmlns:a16="http://schemas.microsoft.com/office/drawing/2014/main" id="{CB7C8ABF-DE40-48BB-9244-C2F8F92AC6E7}"/>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endParaRPr lang="en-US"/>
            </a:p>
          </p:txBody>
        </p:sp>
        <p:sp>
          <p:nvSpPr>
            <p:cNvPr id="582" name="Freeform: Shape 581">
              <a:extLst>
                <a:ext uri="{FF2B5EF4-FFF2-40B4-BE49-F238E27FC236}">
                  <a16:creationId xmlns="" xmlns:a16="http://schemas.microsoft.com/office/drawing/2014/main" id="{595A4243-9813-4C5C-B25C-21F57B91A732}"/>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583" name="Freeform: Shape 582">
              <a:extLst>
                <a:ext uri="{FF2B5EF4-FFF2-40B4-BE49-F238E27FC236}">
                  <a16:creationId xmlns="" xmlns:a16="http://schemas.microsoft.com/office/drawing/2014/main" id="{5A1FFE7F-C2C9-4CF7-A9B1-D28209CE5A57}"/>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84" name="Freeform: Shape 583">
              <a:extLst>
                <a:ext uri="{FF2B5EF4-FFF2-40B4-BE49-F238E27FC236}">
                  <a16:creationId xmlns="" xmlns:a16="http://schemas.microsoft.com/office/drawing/2014/main" id="{2469F8BC-8159-436E-AFEF-6D5B7CDF4508}"/>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585" name="Freeform: Shape 584">
              <a:extLst>
                <a:ext uri="{FF2B5EF4-FFF2-40B4-BE49-F238E27FC236}">
                  <a16:creationId xmlns="" xmlns:a16="http://schemas.microsoft.com/office/drawing/2014/main" id="{5E057365-59AC-4F59-A5DB-0642AACF309D}"/>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586" name="Freeform: Shape 585">
              <a:extLst>
                <a:ext uri="{FF2B5EF4-FFF2-40B4-BE49-F238E27FC236}">
                  <a16:creationId xmlns="" xmlns:a16="http://schemas.microsoft.com/office/drawing/2014/main" id="{E470AACD-D3EE-49D5-A246-41E75F6DDF03}"/>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endParaRPr lang="en-US"/>
            </a:p>
          </p:txBody>
        </p:sp>
        <p:sp>
          <p:nvSpPr>
            <p:cNvPr id="587" name="Freeform: Shape 586">
              <a:extLst>
                <a:ext uri="{FF2B5EF4-FFF2-40B4-BE49-F238E27FC236}">
                  <a16:creationId xmlns="" xmlns:a16="http://schemas.microsoft.com/office/drawing/2014/main" id="{73F7C186-F3EE-4D88-A378-4730952ED693}"/>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88" name="Freeform: Shape 587">
              <a:extLst>
                <a:ext uri="{FF2B5EF4-FFF2-40B4-BE49-F238E27FC236}">
                  <a16:creationId xmlns="" xmlns:a16="http://schemas.microsoft.com/office/drawing/2014/main" id="{A720295C-C595-40A5-B1BF-53311287B77C}"/>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89" name="Freeform: Shape 588">
              <a:extLst>
                <a:ext uri="{FF2B5EF4-FFF2-40B4-BE49-F238E27FC236}">
                  <a16:creationId xmlns="" xmlns:a16="http://schemas.microsoft.com/office/drawing/2014/main" id="{E627FDD1-BD06-4786-8517-62D546729941}"/>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endParaRPr lang="en-US"/>
            </a:p>
          </p:txBody>
        </p:sp>
        <p:sp>
          <p:nvSpPr>
            <p:cNvPr id="590" name="Freeform: Shape 589">
              <a:extLst>
                <a:ext uri="{FF2B5EF4-FFF2-40B4-BE49-F238E27FC236}">
                  <a16:creationId xmlns="" xmlns:a16="http://schemas.microsoft.com/office/drawing/2014/main" id="{5665270B-DE3E-4FA4-B7D1-94AD4B2ECC7A}"/>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endParaRPr lang="en-US"/>
            </a:p>
          </p:txBody>
        </p:sp>
        <p:sp>
          <p:nvSpPr>
            <p:cNvPr id="591" name="Freeform: Shape 590">
              <a:extLst>
                <a:ext uri="{FF2B5EF4-FFF2-40B4-BE49-F238E27FC236}">
                  <a16:creationId xmlns="" xmlns:a16="http://schemas.microsoft.com/office/drawing/2014/main" id="{8AC827D9-E5BC-4680-A570-4A623B6DFFD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endParaRPr lang="en-US"/>
            </a:p>
          </p:txBody>
        </p:sp>
        <p:sp>
          <p:nvSpPr>
            <p:cNvPr id="592" name="Freeform: Shape 591">
              <a:extLst>
                <a:ext uri="{FF2B5EF4-FFF2-40B4-BE49-F238E27FC236}">
                  <a16:creationId xmlns="" xmlns:a16="http://schemas.microsoft.com/office/drawing/2014/main" id="{AD99644D-2CA2-405A-BA5E-BE9176656B13}"/>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93" name="Freeform: Shape 592">
              <a:extLst>
                <a:ext uri="{FF2B5EF4-FFF2-40B4-BE49-F238E27FC236}">
                  <a16:creationId xmlns="" xmlns:a16="http://schemas.microsoft.com/office/drawing/2014/main" id="{75B00453-C629-4283-B136-961CB0910292}"/>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endParaRPr lang="en-US"/>
            </a:p>
          </p:txBody>
        </p:sp>
        <p:sp>
          <p:nvSpPr>
            <p:cNvPr id="594" name="Freeform: Shape 593">
              <a:extLst>
                <a:ext uri="{FF2B5EF4-FFF2-40B4-BE49-F238E27FC236}">
                  <a16:creationId xmlns="" xmlns:a16="http://schemas.microsoft.com/office/drawing/2014/main" id="{2E932067-FD0A-4314-B282-D571CCF1BF68}"/>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endParaRPr lang="en-US"/>
            </a:p>
          </p:txBody>
        </p:sp>
        <p:sp>
          <p:nvSpPr>
            <p:cNvPr id="595" name="Freeform: Shape 594">
              <a:extLst>
                <a:ext uri="{FF2B5EF4-FFF2-40B4-BE49-F238E27FC236}">
                  <a16:creationId xmlns="" xmlns:a16="http://schemas.microsoft.com/office/drawing/2014/main" id="{67DC48A5-3488-4E43-ADAA-430646C4DFB5}"/>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endParaRPr lang="en-US"/>
            </a:p>
          </p:txBody>
        </p:sp>
        <p:sp>
          <p:nvSpPr>
            <p:cNvPr id="596" name="Freeform: Shape 595">
              <a:extLst>
                <a:ext uri="{FF2B5EF4-FFF2-40B4-BE49-F238E27FC236}">
                  <a16:creationId xmlns="" xmlns:a16="http://schemas.microsoft.com/office/drawing/2014/main" id="{5F0EC61F-94D8-4455-AE3A-0988D533F2EE}"/>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endParaRPr lang="en-US"/>
            </a:p>
          </p:txBody>
        </p:sp>
        <p:sp>
          <p:nvSpPr>
            <p:cNvPr id="597" name="Freeform: Shape 596">
              <a:extLst>
                <a:ext uri="{FF2B5EF4-FFF2-40B4-BE49-F238E27FC236}">
                  <a16:creationId xmlns="" xmlns:a16="http://schemas.microsoft.com/office/drawing/2014/main" id="{DF577779-DA64-4A54-892C-FDEEE0DD3938}"/>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98" name="Freeform: Shape 597">
              <a:extLst>
                <a:ext uri="{FF2B5EF4-FFF2-40B4-BE49-F238E27FC236}">
                  <a16:creationId xmlns="" xmlns:a16="http://schemas.microsoft.com/office/drawing/2014/main" id="{288A2F44-E04B-4942-88E7-5C04DC83123D}"/>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599" name="Freeform: Shape 598">
              <a:extLst>
                <a:ext uri="{FF2B5EF4-FFF2-40B4-BE49-F238E27FC236}">
                  <a16:creationId xmlns="" xmlns:a16="http://schemas.microsoft.com/office/drawing/2014/main" id="{11464936-07B2-41A7-B6A4-7581633FB826}"/>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endParaRPr lang="en-US"/>
            </a:p>
          </p:txBody>
        </p:sp>
        <p:sp>
          <p:nvSpPr>
            <p:cNvPr id="600" name="Freeform: Shape 599">
              <a:extLst>
                <a:ext uri="{FF2B5EF4-FFF2-40B4-BE49-F238E27FC236}">
                  <a16:creationId xmlns="" xmlns:a16="http://schemas.microsoft.com/office/drawing/2014/main" id="{21C7B297-FF77-482D-A2F9-BA0AB0487866}"/>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1" name="Freeform: Shape 600">
              <a:extLst>
                <a:ext uri="{FF2B5EF4-FFF2-40B4-BE49-F238E27FC236}">
                  <a16:creationId xmlns="" xmlns:a16="http://schemas.microsoft.com/office/drawing/2014/main" id="{87FA10C3-A323-4A95-B61A-F66E91D607B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endParaRPr lang="en-US"/>
            </a:p>
          </p:txBody>
        </p:sp>
        <p:sp>
          <p:nvSpPr>
            <p:cNvPr id="602" name="Freeform: Shape 601">
              <a:extLst>
                <a:ext uri="{FF2B5EF4-FFF2-40B4-BE49-F238E27FC236}">
                  <a16:creationId xmlns="" xmlns:a16="http://schemas.microsoft.com/office/drawing/2014/main" id="{4001DAE5-7F93-49CD-A5E1-66B8A416F75C}"/>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3" name="Freeform: Shape 602">
              <a:extLst>
                <a:ext uri="{FF2B5EF4-FFF2-40B4-BE49-F238E27FC236}">
                  <a16:creationId xmlns="" xmlns:a16="http://schemas.microsoft.com/office/drawing/2014/main" id="{5A28DAAC-F3BD-48C8-8141-EDBC135F77A2}"/>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endParaRPr lang="en-US"/>
            </a:p>
          </p:txBody>
        </p:sp>
        <p:sp>
          <p:nvSpPr>
            <p:cNvPr id="604" name="Freeform: Shape 603">
              <a:extLst>
                <a:ext uri="{FF2B5EF4-FFF2-40B4-BE49-F238E27FC236}">
                  <a16:creationId xmlns="" xmlns:a16="http://schemas.microsoft.com/office/drawing/2014/main" id="{E65A9386-3E73-4CB5-9F43-36CC4F20FD3E}"/>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5" name="Freeform: Shape 604">
              <a:extLst>
                <a:ext uri="{FF2B5EF4-FFF2-40B4-BE49-F238E27FC236}">
                  <a16:creationId xmlns="" xmlns:a16="http://schemas.microsoft.com/office/drawing/2014/main" id="{77BC6B69-B5F8-426D-A6EA-3918015B04C8}"/>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endParaRPr lang="en-US"/>
            </a:p>
          </p:txBody>
        </p:sp>
        <p:sp>
          <p:nvSpPr>
            <p:cNvPr id="606" name="Freeform: Shape 605">
              <a:extLst>
                <a:ext uri="{FF2B5EF4-FFF2-40B4-BE49-F238E27FC236}">
                  <a16:creationId xmlns="" xmlns:a16="http://schemas.microsoft.com/office/drawing/2014/main" id="{89A3636E-8415-41CA-BD8A-CE3EE81781EC}"/>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7" name="Freeform: Shape 606">
              <a:extLst>
                <a:ext uri="{FF2B5EF4-FFF2-40B4-BE49-F238E27FC236}">
                  <a16:creationId xmlns="" xmlns:a16="http://schemas.microsoft.com/office/drawing/2014/main" id="{A6B68278-1768-4BBE-9FD3-1B444AC0CF4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08" name="Freeform: Shape 607">
              <a:extLst>
                <a:ext uri="{FF2B5EF4-FFF2-40B4-BE49-F238E27FC236}">
                  <a16:creationId xmlns="" xmlns:a16="http://schemas.microsoft.com/office/drawing/2014/main" id="{455F9FA1-C752-4F57-8F79-0164AACE5700}"/>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609" name="Freeform: Shape 608">
              <a:extLst>
                <a:ext uri="{FF2B5EF4-FFF2-40B4-BE49-F238E27FC236}">
                  <a16:creationId xmlns="" xmlns:a16="http://schemas.microsoft.com/office/drawing/2014/main" id="{3ED7C18C-AE0B-4057-851C-E3B6B53C8261}"/>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10" name="Freeform: Shape 609">
              <a:extLst>
                <a:ext uri="{FF2B5EF4-FFF2-40B4-BE49-F238E27FC236}">
                  <a16:creationId xmlns="" xmlns:a16="http://schemas.microsoft.com/office/drawing/2014/main" id="{514E165F-8C5A-4A43-A7AD-B6B1100D987A}"/>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611" name="Freeform: Shape 610">
              <a:extLst>
                <a:ext uri="{FF2B5EF4-FFF2-40B4-BE49-F238E27FC236}">
                  <a16:creationId xmlns="" xmlns:a16="http://schemas.microsoft.com/office/drawing/2014/main" id="{F5418B91-C551-4F3B-B424-18DB07C8D9F6}"/>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12" name="Freeform: Shape 611">
              <a:extLst>
                <a:ext uri="{FF2B5EF4-FFF2-40B4-BE49-F238E27FC236}">
                  <a16:creationId xmlns="" xmlns:a16="http://schemas.microsoft.com/office/drawing/2014/main" id="{BBA19768-EFE0-4509-9575-E5C5F6B9899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13" name="Freeform: Shape 612">
              <a:extLst>
                <a:ext uri="{FF2B5EF4-FFF2-40B4-BE49-F238E27FC236}">
                  <a16:creationId xmlns="" xmlns:a16="http://schemas.microsoft.com/office/drawing/2014/main" id="{EE42E7E2-94B4-442F-8670-81D91812B901}"/>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14" name="Freeform: Shape 613">
              <a:extLst>
                <a:ext uri="{FF2B5EF4-FFF2-40B4-BE49-F238E27FC236}">
                  <a16:creationId xmlns="" xmlns:a16="http://schemas.microsoft.com/office/drawing/2014/main" id="{32863A82-6F0F-47AC-BCC9-94DFB5C0566B}"/>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15" name="Freeform: Shape 614">
              <a:extLst>
                <a:ext uri="{FF2B5EF4-FFF2-40B4-BE49-F238E27FC236}">
                  <a16:creationId xmlns="" xmlns:a16="http://schemas.microsoft.com/office/drawing/2014/main" id="{B701B995-4F34-42E4-ABB9-518196AD67ED}"/>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endParaRPr lang="en-US"/>
            </a:p>
          </p:txBody>
        </p:sp>
        <p:sp>
          <p:nvSpPr>
            <p:cNvPr id="616" name="Freeform: Shape 615">
              <a:extLst>
                <a:ext uri="{FF2B5EF4-FFF2-40B4-BE49-F238E27FC236}">
                  <a16:creationId xmlns="" xmlns:a16="http://schemas.microsoft.com/office/drawing/2014/main" id="{7F235D80-9812-42B8-8504-D96E81499100}"/>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endParaRPr lang="en-US"/>
            </a:p>
          </p:txBody>
        </p:sp>
        <p:sp>
          <p:nvSpPr>
            <p:cNvPr id="617" name="Freeform: Shape 616">
              <a:extLst>
                <a:ext uri="{FF2B5EF4-FFF2-40B4-BE49-F238E27FC236}">
                  <a16:creationId xmlns="" xmlns:a16="http://schemas.microsoft.com/office/drawing/2014/main" id="{EF1BDB2F-F071-4E2D-A4B8-7445099E43F3}"/>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endParaRPr lang="en-US"/>
            </a:p>
          </p:txBody>
        </p:sp>
        <p:sp>
          <p:nvSpPr>
            <p:cNvPr id="618" name="Freeform: Shape 617">
              <a:extLst>
                <a:ext uri="{FF2B5EF4-FFF2-40B4-BE49-F238E27FC236}">
                  <a16:creationId xmlns="" xmlns:a16="http://schemas.microsoft.com/office/drawing/2014/main" id="{860AC339-33EC-42E6-B098-1EC74D99580A}"/>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19" name="Freeform: Shape 618">
              <a:extLst>
                <a:ext uri="{FF2B5EF4-FFF2-40B4-BE49-F238E27FC236}">
                  <a16:creationId xmlns="" xmlns:a16="http://schemas.microsoft.com/office/drawing/2014/main" id="{F908B87E-42CA-41BD-92A8-6280A185BF5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20" name="Freeform: Shape 619">
              <a:extLst>
                <a:ext uri="{FF2B5EF4-FFF2-40B4-BE49-F238E27FC236}">
                  <a16:creationId xmlns="" xmlns:a16="http://schemas.microsoft.com/office/drawing/2014/main" id="{ACE759DE-86CC-4CDB-8BA9-8D6FCB0E394A}"/>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21" name="Freeform: Shape 620">
              <a:extLst>
                <a:ext uri="{FF2B5EF4-FFF2-40B4-BE49-F238E27FC236}">
                  <a16:creationId xmlns="" xmlns:a16="http://schemas.microsoft.com/office/drawing/2014/main" id="{8A93A6FD-F0E0-42EA-94E8-0A47D8CB8707}"/>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22" name="Freeform: Shape 621">
              <a:extLst>
                <a:ext uri="{FF2B5EF4-FFF2-40B4-BE49-F238E27FC236}">
                  <a16:creationId xmlns="" xmlns:a16="http://schemas.microsoft.com/office/drawing/2014/main" id="{D71516ED-9707-4C8C-A2A0-910D110FF658}"/>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23" name="Freeform: Shape 622">
              <a:extLst>
                <a:ext uri="{FF2B5EF4-FFF2-40B4-BE49-F238E27FC236}">
                  <a16:creationId xmlns="" xmlns:a16="http://schemas.microsoft.com/office/drawing/2014/main" id="{02B07794-B97A-44B5-8854-1D1DE3F2896D}"/>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endParaRPr lang="en-US"/>
            </a:p>
          </p:txBody>
        </p:sp>
        <p:sp>
          <p:nvSpPr>
            <p:cNvPr id="624" name="Freeform: Shape 623">
              <a:extLst>
                <a:ext uri="{FF2B5EF4-FFF2-40B4-BE49-F238E27FC236}">
                  <a16:creationId xmlns="" xmlns:a16="http://schemas.microsoft.com/office/drawing/2014/main" id="{FFFE0BF6-CC9F-4CAC-9503-34998BBC68C2}"/>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endParaRPr lang="en-US"/>
            </a:p>
          </p:txBody>
        </p:sp>
        <p:sp>
          <p:nvSpPr>
            <p:cNvPr id="625" name="Freeform: Shape 624">
              <a:extLst>
                <a:ext uri="{FF2B5EF4-FFF2-40B4-BE49-F238E27FC236}">
                  <a16:creationId xmlns="" xmlns:a16="http://schemas.microsoft.com/office/drawing/2014/main" id="{C830D1CB-0D1D-4AFD-AE11-5D94F5A62CE5}"/>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endParaRPr lang="en-US"/>
            </a:p>
          </p:txBody>
        </p:sp>
        <p:sp>
          <p:nvSpPr>
            <p:cNvPr id="626" name="Freeform: Shape 625">
              <a:extLst>
                <a:ext uri="{FF2B5EF4-FFF2-40B4-BE49-F238E27FC236}">
                  <a16:creationId xmlns="" xmlns:a16="http://schemas.microsoft.com/office/drawing/2014/main" id="{DD5B3FFF-BF51-4169-83A4-A48B9B539876}"/>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endParaRPr lang="en-US"/>
            </a:p>
          </p:txBody>
        </p:sp>
        <p:sp>
          <p:nvSpPr>
            <p:cNvPr id="627" name="Freeform: Shape 626">
              <a:extLst>
                <a:ext uri="{FF2B5EF4-FFF2-40B4-BE49-F238E27FC236}">
                  <a16:creationId xmlns="" xmlns:a16="http://schemas.microsoft.com/office/drawing/2014/main" id="{EDE27899-CDEA-4C7D-807B-27A7E93E8FA0}"/>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endParaRPr lang="en-US"/>
            </a:p>
          </p:txBody>
        </p:sp>
        <p:sp>
          <p:nvSpPr>
            <p:cNvPr id="628" name="Freeform: Shape 627">
              <a:extLst>
                <a:ext uri="{FF2B5EF4-FFF2-40B4-BE49-F238E27FC236}">
                  <a16:creationId xmlns="" xmlns:a16="http://schemas.microsoft.com/office/drawing/2014/main" id="{F43FA05E-B584-4C05-BAAC-199846DCD295}"/>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629" name="Freeform: Shape 628">
              <a:extLst>
                <a:ext uri="{FF2B5EF4-FFF2-40B4-BE49-F238E27FC236}">
                  <a16:creationId xmlns="" xmlns:a16="http://schemas.microsoft.com/office/drawing/2014/main" id="{4374FCA9-A937-4CB3-BD74-A774665B3721}"/>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endParaRPr lang="en-US"/>
            </a:p>
          </p:txBody>
        </p:sp>
        <p:sp>
          <p:nvSpPr>
            <p:cNvPr id="630" name="Freeform: Shape 629">
              <a:extLst>
                <a:ext uri="{FF2B5EF4-FFF2-40B4-BE49-F238E27FC236}">
                  <a16:creationId xmlns="" xmlns:a16="http://schemas.microsoft.com/office/drawing/2014/main" id="{2D562F79-D6D9-4DF2-BDF8-E68A65FB1540}"/>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endParaRPr lang="en-US"/>
            </a:p>
          </p:txBody>
        </p:sp>
        <p:sp>
          <p:nvSpPr>
            <p:cNvPr id="631" name="Freeform: Shape 630">
              <a:extLst>
                <a:ext uri="{FF2B5EF4-FFF2-40B4-BE49-F238E27FC236}">
                  <a16:creationId xmlns="" xmlns:a16="http://schemas.microsoft.com/office/drawing/2014/main" id="{E81D15C9-045A-4E9B-8D3F-26E5B489C1F0}"/>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32" name="Freeform: Shape 631">
              <a:extLst>
                <a:ext uri="{FF2B5EF4-FFF2-40B4-BE49-F238E27FC236}">
                  <a16:creationId xmlns="" xmlns:a16="http://schemas.microsoft.com/office/drawing/2014/main" id="{E054086B-1442-43EB-91D0-1628737A346C}"/>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endParaRPr lang="en-US"/>
            </a:p>
          </p:txBody>
        </p:sp>
        <p:sp>
          <p:nvSpPr>
            <p:cNvPr id="633" name="Freeform: Shape 632">
              <a:extLst>
                <a:ext uri="{FF2B5EF4-FFF2-40B4-BE49-F238E27FC236}">
                  <a16:creationId xmlns="" xmlns:a16="http://schemas.microsoft.com/office/drawing/2014/main" id="{5053CB06-9BEF-4A82-8C34-73C220F4204E}"/>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endParaRPr lang="en-US"/>
            </a:p>
          </p:txBody>
        </p:sp>
        <p:sp>
          <p:nvSpPr>
            <p:cNvPr id="634" name="Freeform: Shape 633">
              <a:extLst>
                <a:ext uri="{FF2B5EF4-FFF2-40B4-BE49-F238E27FC236}">
                  <a16:creationId xmlns="" xmlns:a16="http://schemas.microsoft.com/office/drawing/2014/main" id="{910A818C-B63C-42E8-BBCF-E80BAE66D59E}"/>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endParaRPr lang="en-US"/>
            </a:p>
          </p:txBody>
        </p:sp>
        <p:sp>
          <p:nvSpPr>
            <p:cNvPr id="635" name="Freeform: Shape 634">
              <a:extLst>
                <a:ext uri="{FF2B5EF4-FFF2-40B4-BE49-F238E27FC236}">
                  <a16:creationId xmlns="" xmlns:a16="http://schemas.microsoft.com/office/drawing/2014/main" id="{7C14B5D7-9FA3-493C-8FCA-92BA76413E5C}"/>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36" name="Freeform: Shape 635">
              <a:extLst>
                <a:ext uri="{FF2B5EF4-FFF2-40B4-BE49-F238E27FC236}">
                  <a16:creationId xmlns="" xmlns:a16="http://schemas.microsoft.com/office/drawing/2014/main" id="{B60FEEC4-865F-442D-9E76-1D12DE732C0D}"/>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endParaRPr lang="en-US"/>
            </a:p>
          </p:txBody>
        </p:sp>
        <p:sp>
          <p:nvSpPr>
            <p:cNvPr id="637" name="Freeform: Shape 636">
              <a:extLst>
                <a:ext uri="{FF2B5EF4-FFF2-40B4-BE49-F238E27FC236}">
                  <a16:creationId xmlns="" xmlns:a16="http://schemas.microsoft.com/office/drawing/2014/main" id="{B3287F2F-A4CC-4064-88AE-B9A597A7CDD1}"/>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endParaRPr lang="en-US"/>
            </a:p>
          </p:txBody>
        </p:sp>
        <p:sp>
          <p:nvSpPr>
            <p:cNvPr id="638" name="Freeform: Shape 637">
              <a:extLst>
                <a:ext uri="{FF2B5EF4-FFF2-40B4-BE49-F238E27FC236}">
                  <a16:creationId xmlns="" xmlns:a16="http://schemas.microsoft.com/office/drawing/2014/main" id="{144826A5-FD1C-4DCA-B7CB-9B2D52AFE85E}"/>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639" name="Freeform: Shape 638">
              <a:extLst>
                <a:ext uri="{FF2B5EF4-FFF2-40B4-BE49-F238E27FC236}">
                  <a16:creationId xmlns="" xmlns:a16="http://schemas.microsoft.com/office/drawing/2014/main" id="{4A0DD321-812F-442F-9653-8AA1F88C5112}"/>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endParaRPr lang="en-US"/>
            </a:p>
          </p:txBody>
        </p:sp>
        <p:sp>
          <p:nvSpPr>
            <p:cNvPr id="640" name="Freeform: Shape 639">
              <a:extLst>
                <a:ext uri="{FF2B5EF4-FFF2-40B4-BE49-F238E27FC236}">
                  <a16:creationId xmlns="" xmlns:a16="http://schemas.microsoft.com/office/drawing/2014/main" id="{11AB58FE-1F52-4E8B-B760-314434BDB6CF}"/>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endParaRPr lang="en-US"/>
            </a:p>
          </p:txBody>
        </p:sp>
        <p:sp>
          <p:nvSpPr>
            <p:cNvPr id="641" name="Freeform: Shape 640">
              <a:extLst>
                <a:ext uri="{FF2B5EF4-FFF2-40B4-BE49-F238E27FC236}">
                  <a16:creationId xmlns="" xmlns:a16="http://schemas.microsoft.com/office/drawing/2014/main" id="{0CA8408F-25DD-49EF-A36F-DE27B2776D26}"/>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endParaRPr lang="en-US"/>
            </a:p>
          </p:txBody>
        </p:sp>
        <p:sp>
          <p:nvSpPr>
            <p:cNvPr id="642" name="Freeform: Shape 641">
              <a:extLst>
                <a:ext uri="{FF2B5EF4-FFF2-40B4-BE49-F238E27FC236}">
                  <a16:creationId xmlns="" xmlns:a16="http://schemas.microsoft.com/office/drawing/2014/main" id="{02CAC0B3-97E2-4D86-9EE1-0643729983DA}"/>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endParaRPr lang="en-US"/>
            </a:p>
          </p:txBody>
        </p:sp>
        <p:sp>
          <p:nvSpPr>
            <p:cNvPr id="643" name="Freeform: Shape 642">
              <a:extLst>
                <a:ext uri="{FF2B5EF4-FFF2-40B4-BE49-F238E27FC236}">
                  <a16:creationId xmlns="" xmlns:a16="http://schemas.microsoft.com/office/drawing/2014/main" id="{7D2F32C0-7628-4D0E-9033-C3AA4D4378B1}"/>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endParaRPr lang="en-US"/>
            </a:p>
          </p:txBody>
        </p:sp>
        <p:sp>
          <p:nvSpPr>
            <p:cNvPr id="644" name="Freeform: Shape 643">
              <a:extLst>
                <a:ext uri="{FF2B5EF4-FFF2-40B4-BE49-F238E27FC236}">
                  <a16:creationId xmlns="" xmlns:a16="http://schemas.microsoft.com/office/drawing/2014/main" id="{E731788E-E566-4669-BA5B-550DE03CAB3C}"/>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645" name="Freeform: Shape 644">
              <a:extLst>
                <a:ext uri="{FF2B5EF4-FFF2-40B4-BE49-F238E27FC236}">
                  <a16:creationId xmlns="" xmlns:a16="http://schemas.microsoft.com/office/drawing/2014/main" id="{908543E8-C7B8-41B8-AB87-B4C9BBF6CF9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46" name="Freeform: Shape 645">
              <a:extLst>
                <a:ext uri="{FF2B5EF4-FFF2-40B4-BE49-F238E27FC236}">
                  <a16:creationId xmlns="" xmlns:a16="http://schemas.microsoft.com/office/drawing/2014/main" id="{AC0B02F7-C89F-4E67-A113-AD0E527F89CE}"/>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endParaRPr lang="en-US"/>
            </a:p>
          </p:txBody>
        </p:sp>
        <p:sp>
          <p:nvSpPr>
            <p:cNvPr id="647" name="Freeform: Shape 646">
              <a:extLst>
                <a:ext uri="{FF2B5EF4-FFF2-40B4-BE49-F238E27FC236}">
                  <a16:creationId xmlns="" xmlns:a16="http://schemas.microsoft.com/office/drawing/2014/main" id="{6AFDDFF1-FA57-40A9-B298-654A4DCDCB9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48" name="Freeform: Shape 647">
              <a:extLst>
                <a:ext uri="{FF2B5EF4-FFF2-40B4-BE49-F238E27FC236}">
                  <a16:creationId xmlns="" xmlns:a16="http://schemas.microsoft.com/office/drawing/2014/main" id="{A5F2C160-8E73-46E5-B184-F9B1B32814F3}"/>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endParaRPr lang="en-US"/>
            </a:p>
          </p:txBody>
        </p:sp>
        <p:sp>
          <p:nvSpPr>
            <p:cNvPr id="649" name="Freeform: Shape 648">
              <a:extLst>
                <a:ext uri="{FF2B5EF4-FFF2-40B4-BE49-F238E27FC236}">
                  <a16:creationId xmlns="" xmlns:a16="http://schemas.microsoft.com/office/drawing/2014/main" id="{E10E52D1-1541-49A9-81CC-9CD47BCB7FA5}"/>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endParaRPr lang="en-US"/>
            </a:p>
          </p:txBody>
        </p:sp>
        <p:sp>
          <p:nvSpPr>
            <p:cNvPr id="650" name="Freeform: Shape 649">
              <a:extLst>
                <a:ext uri="{FF2B5EF4-FFF2-40B4-BE49-F238E27FC236}">
                  <a16:creationId xmlns="" xmlns:a16="http://schemas.microsoft.com/office/drawing/2014/main" id="{2EDBB637-8CE6-4DE1-8501-EE13DD05177A}"/>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endParaRPr lang="en-US"/>
            </a:p>
          </p:txBody>
        </p:sp>
        <p:sp>
          <p:nvSpPr>
            <p:cNvPr id="651" name="Freeform: Shape 650">
              <a:extLst>
                <a:ext uri="{FF2B5EF4-FFF2-40B4-BE49-F238E27FC236}">
                  <a16:creationId xmlns="" xmlns:a16="http://schemas.microsoft.com/office/drawing/2014/main" id="{5EB14C4C-C63D-455E-BEBA-0ED3D8961EC6}"/>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endParaRPr lang="en-US"/>
            </a:p>
          </p:txBody>
        </p:sp>
        <p:sp>
          <p:nvSpPr>
            <p:cNvPr id="652" name="Freeform: Shape 651">
              <a:extLst>
                <a:ext uri="{FF2B5EF4-FFF2-40B4-BE49-F238E27FC236}">
                  <a16:creationId xmlns="" xmlns:a16="http://schemas.microsoft.com/office/drawing/2014/main" id="{41EC1AA6-2FBD-4670-8002-D618509BC2C7}"/>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endParaRPr lang="en-US"/>
            </a:p>
          </p:txBody>
        </p:sp>
        <p:sp>
          <p:nvSpPr>
            <p:cNvPr id="653" name="Freeform: Shape 652">
              <a:extLst>
                <a:ext uri="{FF2B5EF4-FFF2-40B4-BE49-F238E27FC236}">
                  <a16:creationId xmlns="" xmlns:a16="http://schemas.microsoft.com/office/drawing/2014/main" id="{984AE6DC-1B6F-4BDD-BAC9-1169F5F784E9}"/>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endParaRPr lang="en-US"/>
            </a:p>
          </p:txBody>
        </p:sp>
        <p:sp>
          <p:nvSpPr>
            <p:cNvPr id="654" name="Freeform: Shape 653">
              <a:extLst>
                <a:ext uri="{FF2B5EF4-FFF2-40B4-BE49-F238E27FC236}">
                  <a16:creationId xmlns="" xmlns:a16="http://schemas.microsoft.com/office/drawing/2014/main" id="{5C6ACE8A-632B-4A23-A91D-C27B2795A38A}"/>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endParaRPr lang="en-US"/>
            </a:p>
          </p:txBody>
        </p:sp>
        <p:sp>
          <p:nvSpPr>
            <p:cNvPr id="655" name="Freeform: Shape 654">
              <a:extLst>
                <a:ext uri="{FF2B5EF4-FFF2-40B4-BE49-F238E27FC236}">
                  <a16:creationId xmlns="" xmlns:a16="http://schemas.microsoft.com/office/drawing/2014/main" id="{8EC9EDFA-A104-4AF0-8FFF-4C596A916614}"/>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endParaRPr lang="en-US"/>
            </a:p>
          </p:txBody>
        </p:sp>
        <p:sp>
          <p:nvSpPr>
            <p:cNvPr id="656" name="Freeform: Shape 655">
              <a:extLst>
                <a:ext uri="{FF2B5EF4-FFF2-40B4-BE49-F238E27FC236}">
                  <a16:creationId xmlns="" xmlns:a16="http://schemas.microsoft.com/office/drawing/2014/main" id="{0C58E03C-3E79-4A13-A9A3-0EF95020B506}"/>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57" name="Freeform: Shape 656">
              <a:extLst>
                <a:ext uri="{FF2B5EF4-FFF2-40B4-BE49-F238E27FC236}">
                  <a16:creationId xmlns="" xmlns:a16="http://schemas.microsoft.com/office/drawing/2014/main" id="{67E1DC3D-AD03-4C1D-81D5-BF78B97FA2CB}"/>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endParaRPr lang="en-US"/>
            </a:p>
          </p:txBody>
        </p:sp>
        <p:sp>
          <p:nvSpPr>
            <p:cNvPr id="658" name="Freeform: Shape 657">
              <a:extLst>
                <a:ext uri="{FF2B5EF4-FFF2-40B4-BE49-F238E27FC236}">
                  <a16:creationId xmlns="" xmlns:a16="http://schemas.microsoft.com/office/drawing/2014/main" id="{DE2D0D80-2904-4741-B610-0968E980618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59" name="Freeform: Shape 658">
              <a:extLst>
                <a:ext uri="{FF2B5EF4-FFF2-40B4-BE49-F238E27FC236}">
                  <a16:creationId xmlns="" xmlns:a16="http://schemas.microsoft.com/office/drawing/2014/main" id="{4946D349-F951-45D0-9AC1-EE22A6B2F45E}"/>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60" name="Freeform: Shape 659">
              <a:extLst>
                <a:ext uri="{FF2B5EF4-FFF2-40B4-BE49-F238E27FC236}">
                  <a16:creationId xmlns="" xmlns:a16="http://schemas.microsoft.com/office/drawing/2014/main" id="{B225AF48-37F8-4825-8C6D-7C57C134A766}"/>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endParaRPr lang="en-US"/>
            </a:p>
          </p:txBody>
        </p:sp>
        <p:sp>
          <p:nvSpPr>
            <p:cNvPr id="661" name="Freeform: Shape 660">
              <a:extLst>
                <a:ext uri="{FF2B5EF4-FFF2-40B4-BE49-F238E27FC236}">
                  <a16:creationId xmlns="" xmlns:a16="http://schemas.microsoft.com/office/drawing/2014/main" id="{3E1CBB56-CE46-412B-8DE1-A516C611F721}"/>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62" name="Freeform: Shape 661">
              <a:extLst>
                <a:ext uri="{FF2B5EF4-FFF2-40B4-BE49-F238E27FC236}">
                  <a16:creationId xmlns="" xmlns:a16="http://schemas.microsoft.com/office/drawing/2014/main" id="{2A94A320-64CE-4F53-9E50-3F70763A962B}"/>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endParaRPr lang="en-US"/>
            </a:p>
          </p:txBody>
        </p:sp>
        <p:sp>
          <p:nvSpPr>
            <p:cNvPr id="663" name="Freeform: Shape 662">
              <a:extLst>
                <a:ext uri="{FF2B5EF4-FFF2-40B4-BE49-F238E27FC236}">
                  <a16:creationId xmlns="" xmlns:a16="http://schemas.microsoft.com/office/drawing/2014/main" id="{263A8B1B-3BD3-4D9C-9C0B-AACA58A119F6}"/>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endParaRPr lang="en-US"/>
            </a:p>
          </p:txBody>
        </p:sp>
        <p:sp>
          <p:nvSpPr>
            <p:cNvPr id="664" name="Freeform: Shape 663">
              <a:extLst>
                <a:ext uri="{FF2B5EF4-FFF2-40B4-BE49-F238E27FC236}">
                  <a16:creationId xmlns="" xmlns:a16="http://schemas.microsoft.com/office/drawing/2014/main" id="{88255A69-8FFC-43DB-BED0-7B3855CE520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65" name="Freeform: Shape 664">
              <a:extLst>
                <a:ext uri="{FF2B5EF4-FFF2-40B4-BE49-F238E27FC236}">
                  <a16:creationId xmlns="" xmlns:a16="http://schemas.microsoft.com/office/drawing/2014/main" id="{F7DBC75F-A22B-4D40-9814-0708EDBAC995}"/>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66" name="Freeform: Shape 665">
              <a:extLst>
                <a:ext uri="{FF2B5EF4-FFF2-40B4-BE49-F238E27FC236}">
                  <a16:creationId xmlns="" xmlns:a16="http://schemas.microsoft.com/office/drawing/2014/main" id="{1C6C867C-79A3-48A7-870B-C2D48F551FF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endParaRPr lang="en-US"/>
            </a:p>
          </p:txBody>
        </p:sp>
        <p:sp>
          <p:nvSpPr>
            <p:cNvPr id="667" name="Freeform: Shape 666">
              <a:extLst>
                <a:ext uri="{FF2B5EF4-FFF2-40B4-BE49-F238E27FC236}">
                  <a16:creationId xmlns="" xmlns:a16="http://schemas.microsoft.com/office/drawing/2014/main" id="{02F8F02B-C13D-4813-9E61-3A52AC89E076}"/>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68" name="Freeform: Shape 667">
              <a:extLst>
                <a:ext uri="{FF2B5EF4-FFF2-40B4-BE49-F238E27FC236}">
                  <a16:creationId xmlns="" xmlns:a16="http://schemas.microsoft.com/office/drawing/2014/main" id="{EBED051A-C4CB-4ED9-906D-72AF8BF9B064}"/>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69" name="Freeform: Shape 668">
              <a:extLst>
                <a:ext uri="{FF2B5EF4-FFF2-40B4-BE49-F238E27FC236}">
                  <a16:creationId xmlns="" xmlns:a16="http://schemas.microsoft.com/office/drawing/2014/main" id="{16963B55-294C-4F86-972E-60E91278A1EE}"/>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70" name="Freeform: Shape 669">
              <a:extLst>
                <a:ext uri="{FF2B5EF4-FFF2-40B4-BE49-F238E27FC236}">
                  <a16:creationId xmlns="" xmlns:a16="http://schemas.microsoft.com/office/drawing/2014/main" id="{D5F65C85-3D93-4F3B-A3DB-B7BB1A3E5A97}"/>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endParaRPr lang="en-US"/>
            </a:p>
          </p:txBody>
        </p:sp>
        <p:sp>
          <p:nvSpPr>
            <p:cNvPr id="671" name="Freeform: Shape 670">
              <a:extLst>
                <a:ext uri="{FF2B5EF4-FFF2-40B4-BE49-F238E27FC236}">
                  <a16:creationId xmlns="" xmlns:a16="http://schemas.microsoft.com/office/drawing/2014/main" id="{053ECC7A-4F3C-4C34-9EC4-D2D230BF73B5}"/>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endParaRPr lang="en-US"/>
            </a:p>
          </p:txBody>
        </p:sp>
        <p:sp>
          <p:nvSpPr>
            <p:cNvPr id="672" name="Freeform: Shape 671">
              <a:extLst>
                <a:ext uri="{FF2B5EF4-FFF2-40B4-BE49-F238E27FC236}">
                  <a16:creationId xmlns="" xmlns:a16="http://schemas.microsoft.com/office/drawing/2014/main" id="{11B6BCDD-79E7-41D4-B374-74D276ACA4F1}"/>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endParaRPr lang="en-US"/>
            </a:p>
          </p:txBody>
        </p:sp>
        <p:sp>
          <p:nvSpPr>
            <p:cNvPr id="673" name="Freeform: Shape 672">
              <a:extLst>
                <a:ext uri="{FF2B5EF4-FFF2-40B4-BE49-F238E27FC236}">
                  <a16:creationId xmlns="" xmlns:a16="http://schemas.microsoft.com/office/drawing/2014/main" id="{F1DC9E71-9A7A-48DA-98CC-64D2140FE46E}"/>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74" name="Freeform: Shape 673">
              <a:extLst>
                <a:ext uri="{FF2B5EF4-FFF2-40B4-BE49-F238E27FC236}">
                  <a16:creationId xmlns="" xmlns:a16="http://schemas.microsoft.com/office/drawing/2014/main" id="{8CEBCF07-7309-4510-92B9-006072768055}"/>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endParaRPr lang="en-US"/>
            </a:p>
          </p:txBody>
        </p:sp>
        <p:sp>
          <p:nvSpPr>
            <p:cNvPr id="675" name="Freeform: Shape 674">
              <a:extLst>
                <a:ext uri="{FF2B5EF4-FFF2-40B4-BE49-F238E27FC236}">
                  <a16:creationId xmlns="" xmlns:a16="http://schemas.microsoft.com/office/drawing/2014/main" id="{DCF88151-6780-4B79-82D5-F4E6A01D3702}"/>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endParaRPr lang="en-US"/>
            </a:p>
          </p:txBody>
        </p:sp>
        <p:sp>
          <p:nvSpPr>
            <p:cNvPr id="676" name="Freeform: Shape 675">
              <a:extLst>
                <a:ext uri="{FF2B5EF4-FFF2-40B4-BE49-F238E27FC236}">
                  <a16:creationId xmlns="" xmlns:a16="http://schemas.microsoft.com/office/drawing/2014/main" id="{0B53177E-5B82-497E-BA33-19E95DAE2BCB}"/>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endParaRPr lang="en-US"/>
            </a:p>
          </p:txBody>
        </p:sp>
        <p:sp>
          <p:nvSpPr>
            <p:cNvPr id="677" name="Freeform: Shape 676">
              <a:extLst>
                <a:ext uri="{FF2B5EF4-FFF2-40B4-BE49-F238E27FC236}">
                  <a16:creationId xmlns="" xmlns:a16="http://schemas.microsoft.com/office/drawing/2014/main" id="{E35C8984-667A-4EB5-9A48-C48DFA2440E3}"/>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endParaRPr lang="en-US"/>
            </a:p>
          </p:txBody>
        </p:sp>
        <p:sp>
          <p:nvSpPr>
            <p:cNvPr id="678" name="Freeform: Shape 677">
              <a:extLst>
                <a:ext uri="{FF2B5EF4-FFF2-40B4-BE49-F238E27FC236}">
                  <a16:creationId xmlns="" xmlns:a16="http://schemas.microsoft.com/office/drawing/2014/main" id="{9ED703DD-E2C0-4468-A488-DF51EB7EAF0D}"/>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79" name="Freeform: Shape 678">
              <a:extLst>
                <a:ext uri="{FF2B5EF4-FFF2-40B4-BE49-F238E27FC236}">
                  <a16:creationId xmlns="" xmlns:a16="http://schemas.microsoft.com/office/drawing/2014/main" id="{E3E35F59-7CF0-428D-9677-223C35C9F001}"/>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80" name="Freeform: Shape 679">
              <a:extLst>
                <a:ext uri="{FF2B5EF4-FFF2-40B4-BE49-F238E27FC236}">
                  <a16:creationId xmlns="" xmlns:a16="http://schemas.microsoft.com/office/drawing/2014/main" id="{C83BD71F-A99F-427D-99FB-F7669C1DDD88}"/>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endParaRPr lang="en-US"/>
            </a:p>
          </p:txBody>
        </p:sp>
        <p:sp>
          <p:nvSpPr>
            <p:cNvPr id="681" name="Freeform: Shape 680">
              <a:extLst>
                <a:ext uri="{FF2B5EF4-FFF2-40B4-BE49-F238E27FC236}">
                  <a16:creationId xmlns="" xmlns:a16="http://schemas.microsoft.com/office/drawing/2014/main" id="{0D451605-F9EC-4410-B7C6-3EDB4A856C29}"/>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82" name="Freeform: Shape 681">
              <a:extLst>
                <a:ext uri="{FF2B5EF4-FFF2-40B4-BE49-F238E27FC236}">
                  <a16:creationId xmlns="" xmlns:a16="http://schemas.microsoft.com/office/drawing/2014/main" id="{6084E161-5C2B-4C7F-A0C6-DA316D100A73}"/>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83" name="Freeform: Shape 682">
              <a:extLst>
                <a:ext uri="{FF2B5EF4-FFF2-40B4-BE49-F238E27FC236}">
                  <a16:creationId xmlns="" xmlns:a16="http://schemas.microsoft.com/office/drawing/2014/main" id="{7676774D-68F0-4911-84C7-BD99708D8346}"/>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endParaRPr lang="en-US"/>
            </a:p>
          </p:txBody>
        </p:sp>
        <p:sp>
          <p:nvSpPr>
            <p:cNvPr id="684" name="Freeform: Shape 683">
              <a:extLst>
                <a:ext uri="{FF2B5EF4-FFF2-40B4-BE49-F238E27FC236}">
                  <a16:creationId xmlns="" xmlns:a16="http://schemas.microsoft.com/office/drawing/2014/main" id="{42C65E6A-A2CC-4BF2-88ED-3E77AA74A193}"/>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endParaRPr lang="en-US"/>
            </a:p>
          </p:txBody>
        </p:sp>
        <p:sp>
          <p:nvSpPr>
            <p:cNvPr id="685" name="Freeform: Shape 684">
              <a:extLst>
                <a:ext uri="{FF2B5EF4-FFF2-40B4-BE49-F238E27FC236}">
                  <a16:creationId xmlns="" xmlns:a16="http://schemas.microsoft.com/office/drawing/2014/main" id="{F87FF59A-3690-45B8-96C0-14C2838FC10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686" name="Freeform: Shape 685">
              <a:extLst>
                <a:ext uri="{FF2B5EF4-FFF2-40B4-BE49-F238E27FC236}">
                  <a16:creationId xmlns="" xmlns:a16="http://schemas.microsoft.com/office/drawing/2014/main" id="{A02E6983-9864-43EF-9AD1-1CBF307F9AD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endParaRPr lang="en-US"/>
            </a:p>
          </p:txBody>
        </p:sp>
        <p:sp>
          <p:nvSpPr>
            <p:cNvPr id="687" name="Freeform: Shape 686">
              <a:extLst>
                <a:ext uri="{FF2B5EF4-FFF2-40B4-BE49-F238E27FC236}">
                  <a16:creationId xmlns="" xmlns:a16="http://schemas.microsoft.com/office/drawing/2014/main" id="{B8115325-9A5A-4689-96A6-35FC756AD54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88" name="Freeform: Shape 687">
              <a:extLst>
                <a:ext uri="{FF2B5EF4-FFF2-40B4-BE49-F238E27FC236}">
                  <a16:creationId xmlns="" xmlns:a16="http://schemas.microsoft.com/office/drawing/2014/main" id="{DCDC7ACB-D449-4FC5-B808-487DE2E7689D}"/>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89" name="Freeform: Shape 688">
              <a:extLst>
                <a:ext uri="{FF2B5EF4-FFF2-40B4-BE49-F238E27FC236}">
                  <a16:creationId xmlns="" xmlns:a16="http://schemas.microsoft.com/office/drawing/2014/main" id="{7B1EE20A-B3A0-4FE8-9121-6D1ED0618AF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90" name="Freeform: Shape 689">
              <a:extLst>
                <a:ext uri="{FF2B5EF4-FFF2-40B4-BE49-F238E27FC236}">
                  <a16:creationId xmlns="" xmlns:a16="http://schemas.microsoft.com/office/drawing/2014/main" id="{04571166-0241-4B2D-B579-688794FAED27}"/>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91" name="Freeform: Shape 690">
              <a:extLst>
                <a:ext uri="{FF2B5EF4-FFF2-40B4-BE49-F238E27FC236}">
                  <a16:creationId xmlns="" xmlns:a16="http://schemas.microsoft.com/office/drawing/2014/main" id="{6F642231-9617-44FC-B05E-C960C492C2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692" name="Freeform: Shape 691">
              <a:extLst>
                <a:ext uri="{FF2B5EF4-FFF2-40B4-BE49-F238E27FC236}">
                  <a16:creationId xmlns="" xmlns:a16="http://schemas.microsoft.com/office/drawing/2014/main" id="{91EEEE66-EFB4-4D37-ADB6-6EF0AC1A107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93" name="Freeform: Shape 692">
              <a:extLst>
                <a:ext uri="{FF2B5EF4-FFF2-40B4-BE49-F238E27FC236}">
                  <a16:creationId xmlns="" xmlns:a16="http://schemas.microsoft.com/office/drawing/2014/main" id="{59F7B2F5-30BF-43FA-9D21-9A154944F056}"/>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endParaRPr lang="en-US"/>
            </a:p>
          </p:txBody>
        </p:sp>
        <p:sp>
          <p:nvSpPr>
            <p:cNvPr id="694" name="Freeform: Shape 693">
              <a:extLst>
                <a:ext uri="{FF2B5EF4-FFF2-40B4-BE49-F238E27FC236}">
                  <a16:creationId xmlns="" xmlns:a16="http://schemas.microsoft.com/office/drawing/2014/main" id="{644C70B4-DF28-4A58-84C8-366496549FCA}"/>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95" name="Freeform: Shape 694">
              <a:extLst>
                <a:ext uri="{FF2B5EF4-FFF2-40B4-BE49-F238E27FC236}">
                  <a16:creationId xmlns="" xmlns:a16="http://schemas.microsoft.com/office/drawing/2014/main" id="{E7E63181-4A07-420E-A953-97E2E4B5AE37}"/>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696" name="Freeform: Shape 695">
              <a:extLst>
                <a:ext uri="{FF2B5EF4-FFF2-40B4-BE49-F238E27FC236}">
                  <a16:creationId xmlns="" xmlns:a16="http://schemas.microsoft.com/office/drawing/2014/main" id="{B0E89CDE-C59F-454E-AE94-424B62F4E504}"/>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endParaRPr lang="en-US"/>
            </a:p>
          </p:txBody>
        </p:sp>
        <p:sp>
          <p:nvSpPr>
            <p:cNvPr id="697" name="Freeform: Shape 696">
              <a:extLst>
                <a:ext uri="{FF2B5EF4-FFF2-40B4-BE49-F238E27FC236}">
                  <a16:creationId xmlns="" xmlns:a16="http://schemas.microsoft.com/office/drawing/2014/main" id="{699FE4D9-D2D9-418D-80F0-C8CE1400F262}"/>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endParaRPr lang="en-US"/>
            </a:p>
          </p:txBody>
        </p:sp>
        <p:sp>
          <p:nvSpPr>
            <p:cNvPr id="698" name="Freeform: Shape 697">
              <a:extLst>
                <a:ext uri="{FF2B5EF4-FFF2-40B4-BE49-F238E27FC236}">
                  <a16:creationId xmlns="" xmlns:a16="http://schemas.microsoft.com/office/drawing/2014/main" id="{C570839A-81D6-4E7F-B9A1-852F0145B789}"/>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endParaRPr lang="en-US"/>
            </a:p>
          </p:txBody>
        </p:sp>
        <p:sp>
          <p:nvSpPr>
            <p:cNvPr id="699" name="Freeform: Shape 698">
              <a:extLst>
                <a:ext uri="{FF2B5EF4-FFF2-40B4-BE49-F238E27FC236}">
                  <a16:creationId xmlns="" xmlns:a16="http://schemas.microsoft.com/office/drawing/2014/main" id="{7E8E4DA2-664D-43AF-90C4-A56AE14C2931}"/>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00" name="Freeform: Shape 699">
              <a:extLst>
                <a:ext uri="{FF2B5EF4-FFF2-40B4-BE49-F238E27FC236}">
                  <a16:creationId xmlns="" xmlns:a16="http://schemas.microsoft.com/office/drawing/2014/main" id="{690B9600-867A-4F2D-B6CB-BB8328FDA6D5}"/>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701" name="Freeform: Shape 700">
              <a:extLst>
                <a:ext uri="{FF2B5EF4-FFF2-40B4-BE49-F238E27FC236}">
                  <a16:creationId xmlns="" xmlns:a16="http://schemas.microsoft.com/office/drawing/2014/main" id="{18BB06C6-028E-46E3-8A42-3407F2343300}"/>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702" name="Freeform: Shape 701">
              <a:extLst>
                <a:ext uri="{FF2B5EF4-FFF2-40B4-BE49-F238E27FC236}">
                  <a16:creationId xmlns="" xmlns:a16="http://schemas.microsoft.com/office/drawing/2014/main" id="{811AB4F5-937E-48D0-AD52-F0058F64B146}"/>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endParaRPr lang="en-US"/>
            </a:p>
          </p:txBody>
        </p:sp>
        <p:sp>
          <p:nvSpPr>
            <p:cNvPr id="703" name="Freeform: Shape 702">
              <a:extLst>
                <a:ext uri="{FF2B5EF4-FFF2-40B4-BE49-F238E27FC236}">
                  <a16:creationId xmlns="" xmlns:a16="http://schemas.microsoft.com/office/drawing/2014/main" id="{3CAA1203-6F5D-4FE6-9715-C92D79F29C9D}"/>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704" name="Freeform: Shape 703">
              <a:extLst>
                <a:ext uri="{FF2B5EF4-FFF2-40B4-BE49-F238E27FC236}">
                  <a16:creationId xmlns="" xmlns:a16="http://schemas.microsoft.com/office/drawing/2014/main" id="{7BF87B79-636E-4D2D-84DF-B5A9B60A10E7}"/>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endParaRPr lang="en-US"/>
            </a:p>
          </p:txBody>
        </p:sp>
        <p:sp>
          <p:nvSpPr>
            <p:cNvPr id="705" name="Freeform: Shape 704">
              <a:extLst>
                <a:ext uri="{FF2B5EF4-FFF2-40B4-BE49-F238E27FC236}">
                  <a16:creationId xmlns="" xmlns:a16="http://schemas.microsoft.com/office/drawing/2014/main" id="{B54139D1-BC99-49F4-B202-5429A7C15331}"/>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endParaRPr lang="en-US"/>
            </a:p>
          </p:txBody>
        </p:sp>
        <p:sp>
          <p:nvSpPr>
            <p:cNvPr id="706" name="Freeform: Shape 705">
              <a:extLst>
                <a:ext uri="{FF2B5EF4-FFF2-40B4-BE49-F238E27FC236}">
                  <a16:creationId xmlns="" xmlns:a16="http://schemas.microsoft.com/office/drawing/2014/main" id="{AE254FF5-BA2E-4521-A2A0-AD508DA6FC16}"/>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endParaRPr lang="en-US"/>
            </a:p>
          </p:txBody>
        </p:sp>
        <p:sp>
          <p:nvSpPr>
            <p:cNvPr id="707" name="Freeform: Shape 706">
              <a:extLst>
                <a:ext uri="{FF2B5EF4-FFF2-40B4-BE49-F238E27FC236}">
                  <a16:creationId xmlns="" xmlns:a16="http://schemas.microsoft.com/office/drawing/2014/main" id="{51713934-AD8F-4BAB-BF0D-6CB5F0A719CA}"/>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endParaRPr lang="en-US"/>
            </a:p>
          </p:txBody>
        </p:sp>
        <p:sp>
          <p:nvSpPr>
            <p:cNvPr id="708" name="Freeform: Shape 707">
              <a:extLst>
                <a:ext uri="{FF2B5EF4-FFF2-40B4-BE49-F238E27FC236}">
                  <a16:creationId xmlns="" xmlns:a16="http://schemas.microsoft.com/office/drawing/2014/main" id="{5D62D0F9-79F5-4A26-B4B3-46FDDB61A69F}"/>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endParaRPr lang="en-US"/>
            </a:p>
          </p:txBody>
        </p:sp>
        <p:sp>
          <p:nvSpPr>
            <p:cNvPr id="709" name="Freeform: Shape 708">
              <a:extLst>
                <a:ext uri="{FF2B5EF4-FFF2-40B4-BE49-F238E27FC236}">
                  <a16:creationId xmlns="" xmlns:a16="http://schemas.microsoft.com/office/drawing/2014/main" id="{1B94DC32-A677-423C-843D-1C689EB35AFB}"/>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10" name="Freeform: Shape 709">
              <a:extLst>
                <a:ext uri="{FF2B5EF4-FFF2-40B4-BE49-F238E27FC236}">
                  <a16:creationId xmlns="" xmlns:a16="http://schemas.microsoft.com/office/drawing/2014/main" id="{6638CB3D-C7C0-4A17-A520-75B0D6412B58}"/>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endParaRPr lang="en-US"/>
            </a:p>
          </p:txBody>
        </p:sp>
        <p:sp>
          <p:nvSpPr>
            <p:cNvPr id="711" name="Freeform: Shape 710">
              <a:extLst>
                <a:ext uri="{FF2B5EF4-FFF2-40B4-BE49-F238E27FC236}">
                  <a16:creationId xmlns="" xmlns:a16="http://schemas.microsoft.com/office/drawing/2014/main" id="{1EE8505A-5BE9-423C-BA88-5A22AD832CC6}"/>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endParaRPr lang="en-US"/>
            </a:p>
          </p:txBody>
        </p:sp>
        <p:sp>
          <p:nvSpPr>
            <p:cNvPr id="712" name="Freeform: Shape 711">
              <a:extLst>
                <a:ext uri="{FF2B5EF4-FFF2-40B4-BE49-F238E27FC236}">
                  <a16:creationId xmlns="" xmlns:a16="http://schemas.microsoft.com/office/drawing/2014/main" id="{42484FB2-40E5-4F87-BAC2-F1B2DE79A6A1}"/>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endParaRPr lang="en-US"/>
            </a:p>
          </p:txBody>
        </p:sp>
        <p:sp>
          <p:nvSpPr>
            <p:cNvPr id="713" name="Freeform: Shape 712">
              <a:extLst>
                <a:ext uri="{FF2B5EF4-FFF2-40B4-BE49-F238E27FC236}">
                  <a16:creationId xmlns="" xmlns:a16="http://schemas.microsoft.com/office/drawing/2014/main" id="{903F8839-340E-4A2F-BB3D-E8092997A6E0}"/>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endParaRPr lang="en-US"/>
            </a:p>
          </p:txBody>
        </p:sp>
        <p:sp>
          <p:nvSpPr>
            <p:cNvPr id="714" name="Freeform: Shape 713">
              <a:extLst>
                <a:ext uri="{FF2B5EF4-FFF2-40B4-BE49-F238E27FC236}">
                  <a16:creationId xmlns="" xmlns:a16="http://schemas.microsoft.com/office/drawing/2014/main" id="{905FE121-8C35-428D-BEAB-04E7A46FC141}"/>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endParaRPr lang="en-US"/>
            </a:p>
          </p:txBody>
        </p:sp>
        <p:sp>
          <p:nvSpPr>
            <p:cNvPr id="715" name="Freeform: Shape 714">
              <a:extLst>
                <a:ext uri="{FF2B5EF4-FFF2-40B4-BE49-F238E27FC236}">
                  <a16:creationId xmlns="" xmlns:a16="http://schemas.microsoft.com/office/drawing/2014/main" id="{17A17926-CAD6-4881-A256-5D2015619274}"/>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endParaRPr lang="en-US"/>
            </a:p>
          </p:txBody>
        </p:sp>
        <p:sp>
          <p:nvSpPr>
            <p:cNvPr id="716" name="Freeform: Shape 715">
              <a:extLst>
                <a:ext uri="{FF2B5EF4-FFF2-40B4-BE49-F238E27FC236}">
                  <a16:creationId xmlns="" xmlns:a16="http://schemas.microsoft.com/office/drawing/2014/main" id="{DCC90C32-E2DC-4BC5-BEF2-9AA92B0612E6}"/>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17" name="Freeform: Shape 716">
              <a:extLst>
                <a:ext uri="{FF2B5EF4-FFF2-40B4-BE49-F238E27FC236}">
                  <a16:creationId xmlns="" xmlns:a16="http://schemas.microsoft.com/office/drawing/2014/main" id="{AA3EEB49-F0BF-45DC-8C81-25A2A85959DF}"/>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endParaRPr lang="en-US"/>
            </a:p>
          </p:txBody>
        </p:sp>
        <p:sp>
          <p:nvSpPr>
            <p:cNvPr id="718" name="Freeform: Shape 717">
              <a:extLst>
                <a:ext uri="{FF2B5EF4-FFF2-40B4-BE49-F238E27FC236}">
                  <a16:creationId xmlns="" xmlns:a16="http://schemas.microsoft.com/office/drawing/2014/main" id="{2A0A0385-F073-4C2A-B09D-2E943364B998}"/>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endParaRPr lang="en-US"/>
            </a:p>
          </p:txBody>
        </p:sp>
        <p:sp>
          <p:nvSpPr>
            <p:cNvPr id="719" name="Freeform: Shape 718">
              <a:extLst>
                <a:ext uri="{FF2B5EF4-FFF2-40B4-BE49-F238E27FC236}">
                  <a16:creationId xmlns="" xmlns:a16="http://schemas.microsoft.com/office/drawing/2014/main" id="{A26A03B7-F9FD-4B86-9A77-DF33196E3D5E}"/>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20" name="Freeform: Shape 719">
              <a:extLst>
                <a:ext uri="{FF2B5EF4-FFF2-40B4-BE49-F238E27FC236}">
                  <a16:creationId xmlns="" xmlns:a16="http://schemas.microsoft.com/office/drawing/2014/main" id="{1ABB845F-F468-4DB0-A228-2EE4AE1AF616}"/>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endParaRPr lang="en-US"/>
            </a:p>
          </p:txBody>
        </p:sp>
        <p:sp>
          <p:nvSpPr>
            <p:cNvPr id="721" name="Freeform: Shape 720">
              <a:extLst>
                <a:ext uri="{FF2B5EF4-FFF2-40B4-BE49-F238E27FC236}">
                  <a16:creationId xmlns="" xmlns:a16="http://schemas.microsoft.com/office/drawing/2014/main" id="{A3B6D2A5-81A1-486F-A633-C585BE02FB62}"/>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endParaRPr lang="en-US"/>
            </a:p>
          </p:txBody>
        </p:sp>
        <p:sp>
          <p:nvSpPr>
            <p:cNvPr id="722" name="Freeform: Shape 721">
              <a:extLst>
                <a:ext uri="{FF2B5EF4-FFF2-40B4-BE49-F238E27FC236}">
                  <a16:creationId xmlns="" xmlns:a16="http://schemas.microsoft.com/office/drawing/2014/main" id="{4011452A-368A-42D3-8BE1-729EB8DD8F80}"/>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endParaRPr lang="en-US"/>
            </a:p>
          </p:txBody>
        </p:sp>
        <p:sp>
          <p:nvSpPr>
            <p:cNvPr id="723" name="Freeform: Shape 722">
              <a:extLst>
                <a:ext uri="{FF2B5EF4-FFF2-40B4-BE49-F238E27FC236}">
                  <a16:creationId xmlns="" xmlns:a16="http://schemas.microsoft.com/office/drawing/2014/main" id="{49C5C2C0-DBEF-4104-AD17-579B2F061035}"/>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endParaRPr lang="en-US"/>
            </a:p>
          </p:txBody>
        </p:sp>
        <p:sp>
          <p:nvSpPr>
            <p:cNvPr id="724" name="Freeform: Shape 723">
              <a:extLst>
                <a:ext uri="{FF2B5EF4-FFF2-40B4-BE49-F238E27FC236}">
                  <a16:creationId xmlns="" xmlns:a16="http://schemas.microsoft.com/office/drawing/2014/main" id="{0B6ACC24-EF32-4C87-BC0F-553321ACE853}"/>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endParaRPr lang="en-US"/>
            </a:p>
          </p:txBody>
        </p:sp>
        <p:sp>
          <p:nvSpPr>
            <p:cNvPr id="725" name="Freeform: Shape 724">
              <a:extLst>
                <a:ext uri="{FF2B5EF4-FFF2-40B4-BE49-F238E27FC236}">
                  <a16:creationId xmlns="" xmlns:a16="http://schemas.microsoft.com/office/drawing/2014/main" id="{3AECF853-19B0-43E2-AF88-FDA359C33300}"/>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endParaRPr lang="en-US"/>
            </a:p>
          </p:txBody>
        </p:sp>
        <p:sp>
          <p:nvSpPr>
            <p:cNvPr id="726" name="Freeform: Shape 725">
              <a:extLst>
                <a:ext uri="{FF2B5EF4-FFF2-40B4-BE49-F238E27FC236}">
                  <a16:creationId xmlns="" xmlns:a16="http://schemas.microsoft.com/office/drawing/2014/main" id="{9385FB18-1896-48B3-AF65-7767B2E9C498}"/>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endParaRPr lang="en-US"/>
            </a:p>
          </p:txBody>
        </p:sp>
        <p:sp>
          <p:nvSpPr>
            <p:cNvPr id="727" name="Freeform: Shape 726">
              <a:extLst>
                <a:ext uri="{FF2B5EF4-FFF2-40B4-BE49-F238E27FC236}">
                  <a16:creationId xmlns="" xmlns:a16="http://schemas.microsoft.com/office/drawing/2014/main" id="{02500642-B0C2-4548-9FF8-9064EA6414B6}"/>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endParaRPr lang="en-US"/>
            </a:p>
          </p:txBody>
        </p:sp>
        <p:sp>
          <p:nvSpPr>
            <p:cNvPr id="728" name="Freeform: Shape 727">
              <a:extLst>
                <a:ext uri="{FF2B5EF4-FFF2-40B4-BE49-F238E27FC236}">
                  <a16:creationId xmlns="" xmlns:a16="http://schemas.microsoft.com/office/drawing/2014/main" id="{AC818BED-EF45-4DF7-B8DA-B4F2EED62386}"/>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endParaRPr lang="en-US"/>
            </a:p>
          </p:txBody>
        </p:sp>
        <p:sp>
          <p:nvSpPr>
            <p:cNvPr id="729" name="Freeform: Shape 728">
              <a:extLst>
                <a:ext uri="{FF2B5EF4-FFF2-40B4-BE49-F238E27FC236}">
                  <a16:creationId xmlns="" xmlns:a16="http://schemas.microsoft.com/office/drawing/2014/main" id="{C646FF22-4724-4FF4-8E7C-696C08818A6D}"/>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endParaRPr lang="en-US"/>
            </a:p>
          </p:txBody>
        </p:sp>
        <p:sp>
          <p:nvSpPr>
            <p:cNvPr id="730" name="Freeform: Shape 729">
              <a:extLst>
                <a:ext uri="{FF2B5EF4-FFF2-40B4-BE49-F238E27FC236}">
                  <a16:creationId xmlns="" xmlns:a16="http://schemas.microsoft.com/office/drawing/2014/main" id="{CB5664CB-FA77-4181-A114-92553D3E98DD}"/>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endParaRPr lang="en-US"/>
            </a:p>
          </p:txBody>
        </p:sp>
        <p:sp>
          <p:nvSpPr>
            <p:cNvPr id="731" name="Freeform: Shape 730">
              <a:extLst>
                <a:ext uri="{FF2B5EF4-FFF2-40B4-BE49-F238E27FC236}">
                  <a16:creationId xmlns="" xmlns:a16="http://schemas.microsoft.com/office/drawing/2014/main" id="{77278272-87DA-49F1-90D4-3ABA06824511}"/>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endParaRPr lang="en-US"/>
            </a:p>
          </p:txBody>
        </p:sp>
        <p:sp>
          <p:nvSpPr>
            <p:cNvPr id="732" name="Freeform: Shape 731">
              <a:extLst>
                <a:ext uri="{FF2B5EF4-FFF2-40B4-BE49-F238E27FC236}">
                  <a16:creationId xmlns="" xmlns:a16="http://schemas.microsoft.com/office/drawing/2014/main" id="{3B767D5B-B4D4-437D-8FA4-EBDE506E627C}"/>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endParaRPr lang="en-US"/>
            </a:p>
          </p:txBody>
        </p:sp>
        <p:sp>
          <p:nvSpPr>
            <p:cNvPr id="733" name="Freeform: Shape 732">
              <a:extLst>
                <a:ext uri="{FF2B5EF4-FFF2-40B4-BE49-F238E27FC236}">
                  <a16:creationId xmlns="" xmlns:a16="http://schemas.microsoft.com/office/drawing/2014/main" id="{4022EBCA-5DE5-4DD4-AFC0-2442CEF716E3}"/>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endParaRPr lang="en-US"/>
            </a:p>
          </p:txBody>
        </p:sp>
        <p:sp>
          <p:nvSpPr>
            <p:cNvPr id="734" name="Freeform: Shape 733">
              <a:extLst>
                <a:ext uri="{FF2B5EF4-FFF2-40B4-BE49-F238E27FC236}">
                  <a16:creationId xmlns="" xmlns:a16="http://schemas.microsoft.com/office/drawing/2014/main" id="{F911B3FE-5828-4144-93AA-96B272B3F40F}"/>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endParaRPr lang="en-US"/>
            </a:p>
          </p:txBody>
        </p:sp>
        <p:sp>
          <p:nvSpPr>
            <p:cNvPr id="735" name="Freeform: Shape 734">
              <a:extLst>
                <a:ext uri="{FF2B5EF4-FFF2-40B4-BE49-F238E27FC236}">
                  <a16:creationId xmlns="" xmlns:a16="http://schemas.microsoft.com/office/drawing/2014/main" id="{43A73940-E37E-4202-A7C6-71CE9A00ED70}"/>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endParaRPr lang="en-US"/>
            </a:p>
          </p:txBody>
        </p:sp>
        <p:sp>
          <p:nvSpPr>
            <p:cNvPr id="736" name="Freeform: Shape 735">
              <a:extLst>
                <a:ext uri="{FF2B5EF4-FFF2-40B4-BE49-F238E27FC236}">
                  <a16:creationId xmlns="" xmlns:a16="http://schemas.microsoft.com/office/drawing/2014/main" id="{E562C28E-5E58-469F-94B4-0CC01CDE4810}"/>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endParaRPr lang="en-US"/>
            </a:p>
          </p:txBody>
        </p:sp>
        <p:sp>
          <p:nvSpPr>
            <p:cNvPr id="737" name="Freeform: Shape 736">
              <a:extLst>
                <a:ext uri="{FF2B5EF4-FFF2-40B4-BE49-F238E27FC236}">
                  <a16:creationId xmlns="" xmlns:a16="http://schemas.microsoft.com/office/drawing/2014/main" id="{53FADC2F-86DB-4F0B-B956-A1A7982FC5A2}"/>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endParaRPr lang="en-US"/>
            </a:p>
          </p:txBody>
        </p:sp>
        <p:sp>
          <p:nvSpPr>
            <p:cNvPr id="738" name="Freeform: Shape 737">
              <a:extLst>
                <a:ext uri="{FF2B5EF4-FFF2-40B4-BE49-F238E27FC236}">
                  <a16:creationId xmlns="" xmlns:a16="http://schemas.microsoft.com/office/drawing/2014/main" id="{E675B92D-F9E6-4858-B16E-239ADA2B2BD3}"/>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endParaRPr lang="en-US"/>
            </a:p>
          </p:txBody>
        </p:sp>
        <p:sp>
          <p:nvSpPr>
            <p:cNvPr id="739" name="Freeform: Shape 738">
              <a:extLst>
                <a:ext uri="{FF2B5EF4-FFF2-40B4-BE49-F238E27FC236}">
                  <a16:creationId xmlns="" xmlns:a16="http://schemas.microsoft.com/office/drawing/2014/main" id="{32DA1FF8-768D-4C34-B1A3-67D866B92867}"/>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endParaRPr lang="en-US"/>
            </a:p>
          </p:txBody>
        </p:sp>
        <p:sp>
          <p:nvSpPr>
            <p:cNvPr id="740" name="Freeform: Shape 739">
              <a:extLst>
                <a:ext uri="{FF2B5EF4-FFF2-40B4-BE49-F238E27FC236}">
                  <a16:creationId xmlns="" xmlns:a16="http://schemas.microsoft.com/office/drawing/2014/main" id="{F6E64959-997A-467D-969A-89666DAEFAC8}"/>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endParaRPr lang="en-US"/>
            </a:p>
          </p:txBody>
        </p:sp>
        <p:sp>
          <p:nvSpPr>
            <p:cNvPr id="741" name="Freeform: Shape 740">
              <a:extLst>
                <a:ext uri="{FF2B5EF4-FFF2-40B4-BE49-F238E27FC236}">
                  <a16:creationId xmlns="" xmlns:a16="http://schemas.microsoft.com/office/drawing/2014/main" id="{28F5844A-0767-4650-A261-769AC149613C}"/>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endParaRPr lang="en-US"/>
            </a:p>
          </p:txBody>
        </p:sp>
        <p:sp>
          <p:nvSpPr>
            <p:cNvPr id="742" name="Freeform: Shape 741">
              <a:extLst>
                <a:ext uri="{FF2B5EF4-FFF2-40B4-BE49-F238E27FC236}">
                  <a16:creationId xmlns="" xmlns:a16="http://schemas.microsoft.com/office/drawing/2014/main" id="{886BDE08-0129-44D7-9C58-848CED7D5D3A}"/>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endParaRPr lang="en-US"/>
            </a:p>
          </p:txBody>
        </p:sp>
        <p:sp>
          <p:nvSpPr>
            <p:cNvPr id="743" name="Freeform: Shape 742">
              <a:extLst>
                <a:ext uri="{FF2B5EF4-FFF2-40B4-BE49-F238E27FC236}">
                  <a16:creationId xmlns="" xmlns:a16="http://schemas.microsoft.com/office/drawing/2014/main" id="{A8CC3029-47FD-4442-95A3-852897E07F16}"/>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endParaRPr lang="en-US"/>
            </a:p>
          </p:txBody>
        </p:sp>
        <p:sp>
          <p:nvSpPr>
            <p:cNvPr id="744" name="Freeform: Shape 743">
              <a:extLst>
                <a:ext uri="{FF2B5EF4-FFF2-40B4-BE49-F238E27FC236}">
                  <a16:creationId xmlns="" xmlns:a16="http://schemas.microsoft.com/office/drawing/2014/main" id="{3FE84F99-3979-4FA1-B1EA-A7BDBD23AD1C}"/>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endParaRPr lang="en-US"/>
            </a:p>
          </p:txBody>
        </p:sp>
        <p:sp>
          <p:nvSpPr>
            <p:cNvPr id="745" name="Freeform: Shape 744">
              <a:extLst>
                <a:ext uri="{FF2B5EF4-FFF2-40B4-BE49-F238E27FC236}">
                  <a16:creationId xmlns="" xmlns:a16="http://schemas.microsoft.com/office/drawing/2014/main" id="{E9856768-449B-442B-A7B7-953C26F4364C}"/>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endParaRPr lang="en-US"/>
            </a:p>
          </p:txBody>
        </p:sp>
        <p:sp>
          <p:nvSpPr>
            <p:cNvPr id="746" name="Freeform: Shape 745">
              <a:extLst>
                <a:ext uri="{FF2B5EF4-FFF2-40B4-BE49-F238E27FC236}">
                  <a16:creationId xmlns="" xmlns:a16="http://schemas.microsoft.com/office/drawing/2014/main" id="{D80176D1-31B2-42F3-92DC-E9C4F5827347}"/>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endParaRPr lang="en-US"/>
            </a:p>
          </p:txBody>
        </p:sp>
        <p:sp>
          <p:nvSpPr>
            <p:cNvPr id="747" name="Freeform: Shape 746">
              <a:extLst>
                <a:ext uri="{FF2B5EF4-FFF2-40B4-BE49-F238E27FC236}">
                  <a16:creationId xmlns="" xmlns:a16="http://schemas.microsoft.com/office/drawing/2014/main" id="{9270AB10-7869-44BA-9DCE-CF3ABEC88445}"/>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endParaRPr lang="en-US"/>
            </a:p>
          </p:txBody>
        </p:sp>
        <p:sp>
          <p:nvSpPr>
            <p:cNvPr id="748" name="Freeform: Shape 747">
              <a:extLst>
                <a:ext uri="{FF2B5EF4-FFF2-40B4-BE49-F238E27FC236}">
                  <a16:creationId xmlns="" xmlns:a16="http://schemas.microsoft.com/office/drawing/2014/main" id="{5CB93453-F569-4E4A-B075-D54622C1373F}"/>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endParaRPr lang="en-US"/>
            </a:p>
          </p:txBody>
        </p:sp>
        <p:sp>
          <p:nvSpPr>
            <p:cNvPr id="749" name="Freeform: Shape 748">
              <a:extLst>
                <a:ext uri="{FF2B5EF4-FFF2-40B4-BE49-F238E27FC236}">
                  <a16:creationId xmlns="" xmlns:a16="http://schemas.microsoft.com/office/drawing/2014/main" id="{DFD93390-A0F9-49F8-ACE6-D6E0721A03C6}"/>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endParaRPr lang="en-US"/>
            </a:p>
          </p:txBody>
        </p:sp>
        <p:sp>
          <p:nvSpPr>
            <p:cNvPr id="750" name="Freeform: Shape 749">
              <a:extLst>
                <a:ext uri="{FF2B5EF4-FFF2-40B4-BE49-F238E27FC236}">
                  <a16:creationId xmlns="" xmlns:a16="http://schemas.microsoft.com/office/drawing/2014/main" id="{5111E76C-2F02-43EA-92F3-E96C65CD79D5}"/>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endParaRPr lang="en-US"/>
            </a:p>
          </p:txBody>
        </p:sp>
        <p:sp>
          <p:nvSpPr>
            <p:cNvPr id="751" name="Freeform: Shape 750">
              <a:extLst>
                <a:ext uri="{FF2B5EF4-FFF2-40B4-BE49-F238E27FC236}">
                  <a16:creationId xmlns="" xmlns:a16="http://schemas.microsoft.com/office/drawing/2014/main" id="{0F3ACDE2-B61A-4A6B-B0D6-9ACCDFAFAF3D}"/>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endParaRPr lang="en-US"/>
            </a:p>
          </p:txBody>
        </p:sp>
        <p:sp>
          <p:nvSpPr>
            <p:cNvPr id="752" name="Freeform: Shape 751">
              <a:extLst>
                <a:ext uri="{FF2B5EF4-FFF2-40B4-BE49-F238E27FC236}">
                  <a16:creationId xmlns="" xmlns:a16="http://schemas.microsoft.com/office/drawing/2014/main" id="{57A90181-1C40-4604-8332-643F1BB11A67}"/>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endParaRPr lang="en-US"/>
            </a:p>
          </p:txBody>
        </p:sp>
        <p:sp>
          <p:nvSpPr>
            <p:cNvPr id="753" name="Freeform: Shape 752">
              <a:extLst>
                <a:ext uri="{FF2B5EF4-FFF2-40B4-BE49-F238E27FC236}">
                  <a16:creationId xmlns="" xmlns:a16="http://schemas.microsoft.com/office/drawing/2014/main" id="{A8F84816-68C4-45FA-894E-72A2466B4755}"/>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endParaRPr lang="en-US"/>
            </a:p>
          </p:txBody>
        </p:sp>
        <p:sp>
          <p:nvSpPr>
            <p:cNvPr id="754" name="Freeform: Shape 753">
              <a:extLst>
                <a:ext uri="{FF2B5EF4-FFF2-40B4-BE49-F238E27FC236}">
                  <a16:creationId xmlns="" xmlns:a16="http://schemas.microsoft.com/office/drawing/2014/main" id="{77AC5267-7758-4805-AE15-4DC4B60BBCD5}"/>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endParaRPr lang="en-US"/>
            </a:p>
          </p:txBody>
        </p:sp>
        <p:sp>
          <p:nvSpPr>
            <p:cNvPr id="755" name="Freeform: Shape 754">
              <a:extLst>
                <a:ext uri="{FF2B5EF4-FFF2-40B4-BE49-F238E27FC236}">
                  <a16:creationId xmlns="" xmlns:a16="http://schemas.microsoft.com/office/drawing/2014/main" id="{3809653D-EAE2-49B1-A56A-3B62C3C1B0C9}"/>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endParaRPr lang="en-US"/>
            </a:p>
          </p:txBody>
        </p:sp>
        <p:sp>
          <p:nvSpPr>
            <p:cNvPr id="756" name="Freeform: Shape 755">
              <a:extLst>
                <a:ext uri="{FF2B5EF4-FFF2-40B4-BE49-F238E27FC236}">
                  <a16:creationId xmlns="" xmlns:a16="http://schemas.microsoft.com/office/drawing/2014/main" id="{CF61B2C4-3821-4CFF-88E0-C26EFC026658}"/>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endParaRPr lang="en-US"/>
            </a:p>
          </p:txBody>
        </p:sp>
        <p:sp>
          <p:nvSpPr>
            <p:cNvPr id="757" name="Freeform: Shape 756">
              <a:extLst>
                <a:ext uri="{FF2B5EF4-FFF2-40B4-BE49-F238E27FC236}">
                  <a16:creationId xmlns="" xmlns:a16="http://schemas.microsoft.com/office/drawing/2014/main" id="{3841165B-9E87-4CDE-BA8F-5A159E341CCF}"/>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endParaRPr lang="en-US"/>
            </a:p>
          </p:txBody>
        </p:sp>
        <p:sp>
          <p:nvSpPr>
            <p:cNvPr id="758" name="Freeform: Shape 757">
              <a:extLst>
                <a:ext uri="{FF2B5EF4-FFF2-40B4-BE49-F238E27FC236}">
                  <a16:creationId xmlns="" xmlns:a16="http://schemas.microsoft.com/office/drawing/2014/main" id="{0FF52B2A-F9A8-4B30-9292-AAEAC64C5EC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endParaRPr lang="en-US"/>
            </a:p>
          </p:txBody>
        </p:sp>
        <p:sp>
          <p:nvSpPr>
            <p:cNvPr id="759" name="Freeform: Shape 758">
              <a:extLst>
                <a:ext uri="{FF2B5EF4-FFF2-40B4-BE49-F238E27FC236}">
                  <a16:creationId xmlns="" xmlns:a16="http://schemas.microsoft.com/office/drawing/2014/main" id="{BEB952AB-96EB-41FC-987B-5CAA155A1909}"/>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endParaRPr lang="en-US"/>
            </a:p>
          </p:txBody>
        </p:sp>
        <p:sp>
          <p:nvSpPr>
            <p:cNvPr id="760" name="Freeform: Shape 759">
              <a:extLst>
                <a:ext uri="{FF2B5EF4-FFF2-40B4-BE49-F238E27FC236}">
                  <a16:creationId xmlns="" xmlns:a16="http://schemas.microsoft.com/office/drawing/2014/main" id="{13A834B2-8AAE-4D62-AD3D-777BD31F3ACF}"/>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endParaRPr lang="en-US"/>
            </a:p>
          </p:txBody>
        </p:sp>
        <p:sp>
          <p:nvSpPr>
            <p:cNvPr id="761" name="Freeform: Shape 760">
              <a:extLst>
                <a:ext uri="{FF2B5EF4-FFF2-40B4-BE49-F238E27FC236}">
                  <a16:creationId xmlns="" xmlns:a16="http://schemas.microsoft.com/office/drawing/2014/main" id="{BE5B7ACB-FF62-4905-B949-4AAB69BE5A54}"/>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endParaRPr lang="en-US"/>
            </a:p>
          </p:txBody>
        </p:sp>
        <p:sp>
          <p:nvSpPr>
            <p:cNvPr id="762" name="Freeform: Shape 761">
              <a:extLst>
                <a:ext uri="{FF2B5EF4-FFF2-40B4-BE49-F238E27FC236}">
                  <a16:creationId xmlns="" xmlns:a16="http://schemas.microsoft.com/office/drawing/2014/main" id="{44535C2D-2429-4206-92CA-93E5A76B0510}"/>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endParaRPr lang="en-US"/>
            </a:p>
          </p:txBody>
        </p:sp>
        <p:sp>
          <p:nvSpPr>
            <p:cNvPr id="763" name="Freeform: Shape 762">
              <a:extLst>
                <a:ext uri="{FF2B5EF4-FFF2-40B4-BE49-F238E27FC236}">
                  <a16:creationId xmlns="" xmlns:a16="http://schemas.microsoft.com/office/drawing/2014/main" id="{26F19588-7F75-4267-A868-EAE76AD990D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endParaRPr lang="en-US"/>
            </a:p>
          </p:txBody>
        </p:sp>
        <p:sp>
          <p:nvSpPr>
            <p:cNvPr id="764" name="Freeform: Shape 763">
              <a:extLst>
                <a:ext uri="{FF2B5EF4-FFF2-40B4-BE49-F238E27FC236}">
                  <a16:creationId xmlns="" xmlns:a16="http://schemas.microsoft.com/office/drawing/2014/main" id="{B1F519E3-A78E-4F97-8723-F582CC0F1D2A}"/>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endParaRPr lang="en-US"/>
            </a:p>
          </p:txBody>
        </p:sp>
        <p:sp>
          <p:nvSpPr>
            <p:cNvPr id="765" name="Freeform: Shape 764">
              <a:extLst>
                <a:ext uri="{FF2B5EF4-FFF2-40B4-BE49-F238E27FC236}">
                  <a16:creationId xmlns="" xmlns:a16="http://schemas.microsoft.com/office/drawing/2014/main" id="{743D8E6C-9F1B-4253-B4FE-DA8C5F55A68B}"/>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endParaRPr lang="en-US"/>
            </a:p>
          </p:txBody>
        </p:sp>
        <p:sp>
          <p:nvSpPr>
            <p:cNvPr id="766" name="Freeform: Shape 765">
              <a:extLst>
                <a:ext uri="{FF2B5EF4-FFF2-40B4-BE49-F238E27FC236}">
                  <a16:creationId xmlns="" xmlns:a16="http://schemas.microsoft.com/office/drawing/2014/main" id="{1A24DE32-647E-4035-A2DF-55535B13EDF8}"/>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endParaRPr lang="en-US"/>
            </a:p>
          </p:txBody>
        </p:sp>
        <p:sp>
          <p:nvSpPr>
            <p:cNvPr id="767" name="Freeform: Shape 766">
              <a:extLst>
                <a:ext uri="{FF2B5EF4-FFF2-40B4-BE49-F238E27FC236}">
                  <a16:creationId xmlns="" xmlns:a16="http://schemas.microsoft.com/office/drawing/2014/main" id="{5C73160C-E531-4BCA-926C-B5EEC7F832F1}"/>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endParaRPr lang="en-US"/>
            </a:p>
          </p:txBody>
        </p:sp>
        <p:sp>
          <p:nvSpPr>
            <p:cNvPr id="768" name="Freeform: Shape 767">
              <a:extLst>
                <a:ext uri="{FF2B5EF4-FFF2-40B4-BE49-F238E27FC236}">
                  <a16:creationId xmlns="" xmlns:a16="http://schemas.microsoft.com/office/drawing/2014/main" id="{8B012910-B5CD-44D8-98DC-2E366AC7FD24}"/>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endParaRPr lang="en-US"/>
            </a:p>
          </p:txBody>
        </p:sp>
        <p:sp>
          <p:nvSpPr>
            <p:cNvPr id="769" name="Freeform: Shape 768">
              <a:extLst>
                <a:ext uri="{FF2B5EF4-FFF2-40B4-BE49-F238E27FC236}">
                  <a16:creationId xmlns="" xmlns:a16="http://schemas.microsoft.com/office/drawing/2014/main" id="{F3CC3427-0414-469D-9EB4-4805858A3E3F}"/>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endParaRPr lang="en-US"/>
            </a:p>
          </p:txBody>
        </p:sp>
        <p:sp>
          <p:nvSpPr>
            <p:cNvPr id="770" name="Freeform: Shape 769">
              <a:extLst>
                <a:ext uri="{FF2B5EF4-FFF2-40B4-BE49-F238E27FC236}">
                  <a16:creationId xmlns="" xmlns:a16="http://schemas.microsoft.com/office/drawing/2014/main" id="{78BB71FA-0093-44BD-9D7D-89DBF162C76E}"/>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endParaRPr lang="en-US"/>
            </a:p>
          </p:txBody>
        </p:sp>
        <p:sp>
          <p:nvSpPr>
            <p:cNvPr id="771" name="Freeform: Shape 770">
              <a:extLst>
                <a:ext uri="{FF2B5EF4-FFF2-40B4-BE49-F238E27FC236}">
                  <a16:creationId xmlns="" xmlns:a16="http://schemas.microsoft.com/office/drawing/2014/main" id="{3F21BE68-43D0-443E-B820-FD8C002C49D1}"/>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endParaRPr lang="en-US"/>
            </a:p>
          </p:txBody>
        </p:sp>
        <p:sp>
          <p:nvSpPr>
            <p:cNvPr id="772" name="Freeform: Shape 771">
              <a:extLst>
                <a:ext uri="{FF2B5EF4-FFF2-40B4-BE49-F238E27FC236}">
                  <a16:creationId xmlns="" xmlns:a16="http://schemas.microsoft.com/office/drawing/2014/main" id="{EC10D45F-E976-4AEF-85F2-1277C08D2F1F}"/>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endParaRPr lang="en-US"/>
            </a:p>
          </p:txBody>
        </p:sp>
        <p:sp>
          <p:nvSpPr>
            <p:cNvPr id="773" name="Freeform: Shape 772">
              <a:extLst>
                <a:ext uri="{FF2B5EF4-FFF2-40B4-BE49-F238E27FC236}">
                  <a16:creationId xmlns="" xmlns:a16="http://schemas.microsoft.com/office/drawing/2014/main" id="{2CD170EE-297A-4936-B5C8-E3FD62FDE8AA}"/>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74" name="Freeform: Shape 773">
              <a:extLst>
                <a:ext uri="{FF2B5EF4-FFF2-40B4-BE49-F238E27FC236}">
                  <a16:creationId xmlns="" xmlns:a16="http://schemas.microsoft.com/office/drawing/2014/main" id="{A93CEC3D-5A34-47DC-A309-5A4809D9EDBB}"/>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endParaRPr lang="en-US"/>
            </a:p>
          </p:txBody>
        </p:sp>
        <p:sp>
          <p:nvSpPr>
            <p:cNvPr id="775" name="Freeform: Shape 774">
              <a:extLst>
                <a:ext uri="{FF2B5EF4-FFF2-40B4-BE49-F238E27FC236}">
                  <a16:creationId xmlns="" xmlns:a16="http://schemas.microsoft.com/office/drawing/2014/main" id="{8E86E690-7192-4FD1-A5BA-C6389CF87C9B}"/>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endParaRPr lang="en-US"/>
            </a:p>
          </p:txBody>
        </p:sp>
        <p:sp>
          <p:nvSpPr>
            <p:cNvPr id="776" name="Freeform: Shape 775">
              <a:extLst>
                <a:ext uri="{FF2B5EF4-FFF2-40B4-BE49-F238E27FC236}">
                  <a16:creationId xmlns="" xmlns:a16="http://schemas.microsoft.com/office/drawing/2014/main" id="{7D03200B-46C3-47C1-BF10-696D87232768}"/>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endParaRPr lang="en-US"/>
            </a:p>
          </p:txBody>
        </p:sp>
        <p:sp>
          <p:nvSpPr>
            <p:cNvPr id="777" name="Freeform: Shape 776">
              <a:extLst>
                <a:ext uri="{FF2B5EF4-FFF2-40B4-BE49-F238E27FC236}">
                  <a16:creationId xmlns="" xmlns:a16="http://schemas.microsoft.com/office/drawing/2014/main" id="{C552AA24-C91A-436A-8834-91B9A599EF4C}"/>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endParaRPr lang="en-US"/>
            </a:p>
          </p:txBody>
        </p:sp>
        <p:sp>
          <p:nvSpPr>
            <p:cNvPr id="778" name="Freeform: Shape 777">
              <a:extLst>
                <a:ext uri="{FF2B5EF4-FFF2-40B4-BE49-F238E27FC236}">
                  <a16:creationId xmlns="" xmlns:a16="http://schemas.microsoft.com/office/drawing/2014/main" id="{FEA79E1B-925D-47B7-89FF-56E0C08C0D43}"/>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endParaRPr lang="en-US"/>
            </a:p>
          </p:txBody>
        </p:sp>
        <p:sp>
          <p:nvSpPr>
            <p:cNvPr id="779" name="Freeform: Shape 778">
              <a:extLst>
                <a:ext uri="{FF2B5EF4-FFF2-40B4-BE49-F238E27FC236}">
                  <a16:creationId xmlns="" xmlns:a16="http://schemas.microsoft.com/office/drawing/2014/main" id="{725D173F-6A85-45E4-9639-0B30D9FF2189}"/>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endParaRPr lang="en-US"/>
            </a:p>
          </p:txBody>
        </p:sp>
        <p:sp>
          <p:nvSpPr>
            <p:cNvPr id="780" name="Freeform: Shape 779">
              <a:extLst>
                <a:ext uri="{FF2B5EF4-FFF2-40B4-BE49-F238E27FC236}">
                  <a16:creationId xmlns="" xmlns:a16="http://schemas.microsoft.com/office/drawing/2014/main" id="{B6D04198-CD4D-4EB5-A019-26BA1AAD3F57}"/>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endParaRPr lang="en-US"/>
            </a:p>
          </p:txBody>
        </p:sp>
        <p:sp>
          <p:nvSpPr>
            <p:cNvPr id="781" name="Freeform: Shape 780">
              <a:extLst>
                <a:ext uri="{FF2B5EF4-FFF2-40B4-BE49-F238E27FC236}">
                  <a16:creationId xmlns="" xmlns:a16="http://schemas.microsoft.com/office/drawing/2014/main" id="{9ECF5BC7-3382-4059-ACE4-33733545EC47}"/>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endParaRPr lang="en-US"/>
            </a:p>
          </p:txBody>
        </p:sp>
        <p:sp>
          <p:nvSpPr>
            <p:cNvPr id="782" name="Freeform: Shape 781">
              <a:extLst>
                <a:ext uri="{FF2B5EF4-FFF2-40B4-BE49-F238E27FC236}">
                  <a16:creationId xmlns="" xmlns:a16="http://schemas.microsoft.com/office/drawing/2014/main" id="{0C4549D0-09FA-4B06-B650-7E00932DB4BB}"/>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endParaRPr lang="en-US"/>
            </a:p>
          </p:txBody>
        </p:sp>
        <p:sp>
          <p:nvSpPr>
            <p:cNvPr id="783" name="Freeform: Shape 782">
              <a:extLst>
                <a:ext uri="{FF2B5EF4-FFF2-40B4-BE49-F238E27FC236}">
                  <a16:creationId xmlns="" xmlns:a16="http://schemas.microsoft.com/office/drawing/2014/main" id="{523C038C-E633-4D97-9081-BEBAE157A8DE}"/>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endParaRPr lang="en-US"/>
            </a:p>
          </p:txBody>
        </p:sp>
        <p:sp>
          <p:nvSpPr>
            <p:cNvPr id="784" name="Freeform: Shape 783">
              <a:extLst>
                <a:ext uri="{FF2B5EF4-FFF2-40B4-BE49-F238E27FC236}">
                  <a16:creationId xmlns="" xmlns:a16="http://schemas.microsoft.com/office/drawing/2014/main" id="{49867635-6728-4416-BDFA-A985BAE01AC0}"/>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endParaRPr lang="en-US"/>
            </a:p>
          </p:txBody>
        </p:sp>
        <p:sp>
          <p:nvSpPr>
            <p:cNvPr id="785" name="Freeform: Shape 784">
              <a:extLst>
                <a:ext uri="{FF2B5EF4-FFF2-40B4-BE49-F238E27FC236}">
                  <a16:creationId xmlns="" xmlns:a16="http://schemas.microsoft.com/office/drawing/2014/main" id="{AB327300-E29E-471B-8301-28E83D45E3BE}"/>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endParaRPr lang="en-US"/>
            </a:p>
          </p:txBody>
        </p:sp>
        <p:sp>
          <p:nvSpPr>
            <p:cNvPr id="786" name="Freeform: Shape 785">
              <a:extLst>
                <a:ext uri="{FF2B5EF4-FFF2-40B4-BE49-F238E27FC236}">
                  <a16:creationId xmlns="" xmlns:a16="http://schemas.microsoft.com/office/drawing/2014/main" id="{51019658-C766-44A7-ADDA-598178B7F9A4}"/>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endParaRPr lang="en-US"/>
            </a:p>
          </p:txBody>
        </p:sp>
        <p:sp>
          <p:nvSpPr>
            <p:cNvPr id="787" name="Freeform: Shape 786">
              <a:extLst>
                <a:ext uri="{FF2B5EF4-FFF2-40B4-BE49-F238E27FC236}">
                  <a16:creationId xmlns="" xmlns:a16="http://schemas.microsoft.com/office/drawing/2014/main" id="{FEA251CE-41CC-46A8-B8A9-215CA3F6C4AB}"/>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endParaRPr lang="en-US"/>
            </a:p>
          </p:txBody>
        </p:sp>
        <p:sp>
          <p:nvSpPr>
            <p:cNvPr id="788" name="Freeform: Shape 787">
              <a:extLst>
                <a:ext uri="{FF2B5EF4-FFF2-40B4-BE49-F238E27FC236}">
                  <a16:creationId xmlns="" xmlns:a16="http://schemas.microsoft.com/office/drawing/2014/main" id="{7E9A4FD5-6F92-4E53-B51B-BD9C5FC598E4}"/>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endParaRPr lang="en-US"/>
            </a:p>
          </p:txBody>
        </p:sp>
        <p:sp>
          <p:nvSpPr>
            <p:cNvPr id="789" name="Freeform: Shape 788">
              <a:extLst>
                <a:ext uri="{FF2B5EF4-FFF2-40B4-BE49-F238E27FC236}">
                  <a16:creationId xmlns="" xmlns:a16="http://schemas.microsoft.com/office/drawing/2014/main" id="{050D680B-E50E-4618-BEEE-C5EE3FFB268A}"/>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endParaRPr lang="en-US"/>
            </a:p>
          </p:txBody>
        </p:sp>
        <p:sp>
          <p:nvSpPr>
            <p:cNvPr id="790" name="Freeform: Shape 789">
              <a:extLst>
                <a:ext uri="{FF2B5EF4-FFF2-40B4-BE49-F238E27FC236}">
                  <a16:creationId xmlns="" xmlns:a16="http://schemas.microsoft.com/office/drawing/2014/main" id="{EDFC2302-2884-4BC6-905A-C87BC97E2934}"/>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endParaRPr lang="en-US"/>
            </a:p>
          </p:txBody>
        </p:sp>
        <p:sp>
          <p:nvSpPr>
            <p:cNvPr id="791" name="Freeform: Shape 790">
              <a:extLst>
                <a:ext uri="{FF2B5EF4-FFF2-40B4-BE49-F238E27FC236}">
                  <a16:creationId xmlns="" xmlns:a16="http://schemas.microsoft.com/office/drawing/2014/main" id="{F07B16B4-0F4B-4D6B-B3DF-3012C097CFD3}"/>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endParaRPr lang="en-US"/>
            </a:p>
          </p:txBody>
        </p:sp>
        <p:sp>
          <p:nvSpPr>
            <p:cNvPr id="792" name="Freeform: Shape 791">
              <a:extLst>
                <a:ext uri="{FF2B5EF4-FFF2-40B4-BE49-F238E27FC236}">
                  <a16:creationId xmlns="" xmlns:a16="http://schemas.microsoft.com/office/drawing/2014/main" id="{05B4C154-78CF-44CE-B108-49A1B564CA3E}"/>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endParaRPr lang="en-US"/>
            </a:p>
          </p:txBody>
        </p:sp>
        <p:sp>
          <p:nvSpPr>
            <p:cNvPr id="793" name="Freeform: Shape 792">
              <a:extLst>
                <a:ext uri="{FF2B5EF4-FFF2-40B4-BE49-F238E27FC236}">
                  <a16:creationId xmlns="" xmlns:a16="http://schemas.microsoft.com/office/drawing/2014/main" id="{72AAD9C9-8CED-4B08-89F0-14358387C4C4}"/>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endParaRPr lang="en-US"/>
            </a:p>
          </p:txBody>
        </p:sp>
        <p:sp>
          <p:nvSpPr>
            <p:cNvPr id="794" name="Freeform: Shape 793">
              <a:extLst>
                <a:ext uri="{FF2B5EF4-FFF2-40B4-BE49-F238E27FC236}">
                  <a16:creationId xmlns="" xmlns:a16="http://schemas.microsoft.com/office/drawing/2014/main" id="{9B5101BB-91F1-4B3E-8F3A-2D26D16B2D31}"/>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endParaRPr lang="en-US"/>
            </a:p>
          </p:txBody>
        </p:sp>
        <p:sp>
          <p:nvSpPr>
            <p:cNvPr id="795" name="Freeform: Shape 794">
              <a:extLst>
                <a:ext uri="{FF2B5EF4-FFF2-40B4-BE49-F238E27FC236}">
                  <a16:creationId xmlns="" xmlns:a16="http://schemas.microsoft.com/office/drawing/2014/main" id="{87DE5FAA-472C-44A8-8171-F38E5396E409}"/>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endParaRPr lang="en-US"/>
            </a:p>
          </p:txBody>
        </p:sp>
        <p:sp>
          <p:nvSpPr>
            <p:cNvPr id="796" name="Freeform: Shape 795">
              <a:extLst>
                <a:ext uri="{FF2B5EF4-FFF2-40B4-BE49-F238E27FC236}">
                  <a16:creationId xmlns="" xmlns:a16="http://schemas.microsoft.com/office/drawing/2014/main" id="{D9AF3AF2-086B-40B2-99C0-C71DAE3DAEE6}"/>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endParaRPr lang="en-US"/>
            </a:p>
          </p:txBody>
        </p:sp>
        <p:sp>
          <p:nvSpPr>
            <p:cNvPr id="797" name="Freeform: Shape 796">
              <a:extLst>
                <a:ext uri="{FF2B5EF4-FFF2-40B4-BE49-F238E27FC236}">
                  <a16:creationId xmlns="" xmlns:a16="http://schemas.microsoft.com/office/drawing/2014/main" id="{C9BF11E9-C6B7-4C7F-B93F-BB55AB7FC103}"/>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endParaRPr lang="en-US"/>
            </a:p>
          </p:txBody>
        </p:sp>
        <p:sp>
          <p:nvSpPr>
            <p:cNvPr id="798" name="Freeform: Shape 797">
              <a:extLst>
                <a:ext uri="{FF2B5EF4-FFF2-40B4-BE49-F238E27FC236}">
                  <a16:creationId xmlns="" xmlns:a16="http://schemas.microsoft.com/office/drawing/2014/main" id="{A45762B7-94C2-46E4-B588-1CB0BA221ACD}"/>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endParaRPr lang="en-US"/>
            </a:p>
          </p:txBody>
        </p:sp>
        <p:sp>
          <p:nvSpPr>
            <p:cNvPr id="799" name="Freeform: Shape 798">
              <a:extLst>
                <a:ext uri="{FF2B5EF4-FFF2-40B4-BE49-F238E27FC236}">
                  <a16:creationId xmlns="" xmlns:a16="http://schemas.microsoft.com/office/drawing/2014/main" id="{AE843EF6-E3B1-42F6-BA8D-9C25482454BF}"/>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endParaRPr lang="en-US"/>
            </a:p>
          </p:txBody>
        </p:sp>
        <p:sp>
          <p:nvSpPr>
            <p:cNvPr id="800" name="Freeform: Shape 799">
              <a:extLst>
                <a:ext uri="{FF2B5EF4-FFF2-40B4-BE49-F238E27FC236}">
                  <a16:creationId xmlns="" xmlns:a16="http://schemas.microsoft.com/office/drawing/2014/main" id="{05DDEFC0-E5A2-4285-8EB3-6A80145CD17E}"/>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endParaRPr lang="en-US"/>
            </a:p>
          </p:txBody>
        </p:sp>
        <p:sp>
          <p:nvSpPr>
            <p:cNvPr id="801" name="Freeform: Shape 800">
              <a:extLst>
                <a:ext uri="{FF2B5EF4-FFF2-40B4-BE49-F238E27FC236}">
                  <a16:creationId xmlns="" xmlns:a16="http://schemas.microsoft.com/office/drawing/2014/main" id="{BDF1B553-C2FB-4115-9202-B7AD1FFD3188}"/>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endParaRPr lang="en-US"/>
            </a:p>
          </p:txBody>
        </p:sp>
        <p:sp>
          <p:nvSpPr>
            <p:cNvPr id="802" name="Freeform: Shape 801">
              <a:extLst>
                <a:ext uri="{FF2B5EF4-FFF2-40B4-BE49-F238E27FC236}">
                  <a16:creationId xmlns="" xmlns:a16="http://schemas.microsoft.com/office/drawing/2014/main" id="{3626FC9D-3650-4744-8600-915AB5F9E6AC}"/>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endParaRPr lang="en-US"/>
            </a:p>
          </p:txBody>
        </p:sp>
        <p:sp>
          <p:nvSpPr>
            <p:cNvPr id="803" name="Freeform: Shape 802">
              <a:extLst>
                <a:ext uri="{FF2B5EF4-FFF2-40B4-BE49-F238E27FC236}">
                  <a16:creationId xmlns="" xmlns:a16="http://schemas.microsoft.com/office/drawing/2014/main" id="{D0EECD86-D00D-4885-8AD8-7A5219BC136B}"/>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endParaRPr lang="en-US"/>
            </a:p>
          </p:txBody>
        </p:sp>
        <p:sp>
          <p:nvSpPr>
            <p:cNvPr id="804" name="Freeform: Shape 803">
              <a:extLst>
                <a:ext uri="{FF2B5EF4-FFF2-40B4-BE49-F238E27FC236}">
                  <a16:creationId xmlns="" xmlns:a16="http://schemas.microsoft.com/office/drawing/2014/main" id="{49689AB8-6713-44D3-B5B6-F0EE4CB92172}"/>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endParaRPr lang="en-US"/>
            </a:p>
          </p:txBody>
        </p:sp>
        <p:sp>
          <p:nvSpPr>
            <p:cNvPr id="805" name="Freeform: Shape 804">
              <a:extLst>
                <a:ext uri="{FF2B5EF4-FFF2-40B4-BE49-F238E27FC236}">
                  <a16:creationId xmlns="" xmlns:a16="http://schemas.microsoft.com/office/drawing/2014/main" id="{F3937928-E474-48DC-8C5C-E5130E261714}"/>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endParaRPr lang="en-US"/>
            </a:p>
          </p:txBody>
        </p:sp>
        <p:sp>
          <p:nvSpPr>
            <p:cNvPr id="806" name="Freeform: Shape 805">
              <a:extLst>
                <a:ext uri="{FF2B5EF4-FFF2-40B4-BE49-F238E27FC236}">
                  <a16:creationId xmlns="" xmlns:a16="http://schemas.microsoft.com/office/drawing/2014/main" id="{0BC6194A-BA81-48B6-B3C3-E40FCB0F55E6}"/>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endParaRPr lang="en-US"/>
            </a:p>
          </p:txBody>
        </p:sp>
        <p:sp>
          <p:nvSpPr>
            <p:cNvPr id="807" name="Freeform: Shape 806">
              <a:extLst>
                <a:ext uri="{FF2B5EF4-FFF2-40B4-BE49-F238E27FC236}">
                  <a16:creationId xmlns="" xmlns:a16="http://schemas.microsoft.com/office/drawing/2014/main" id="{5A043820-0ACB-4A4B-8804-86AB2DD73C56}"/>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FC727"/>
            </a:solidFill>
            <a:ln w="8363" cap="flat">
              <a:noFill/>
              <a:prstDash val="solid"/>
              <a:miter/>
            </a:ln>
          </p:spPr>
          <p:txBody>
            <a:bodyPr rtlCol="0" anchor="ctr"/>
            <a:lstStyle/>
            <a:p>
              <a:endParaRPr lang="en-US"/>
            </a:p>
          </p:txBody>
        </p:sp>
        <p:sp>
          <p:nvSpPr>
            <p:cNvPr id="808" name="Freeform: Shape 807">
              <a:extLst>
                <a:ext uri="{FF2B5EF4-FFF2-40B4-BE49-F238E27FC236}">
                  <a16:creationId xmlns="" xmlns:a16="http://schemas.microsoft.com/office/drawing/2014/main" id="{DD3C2747-7AEC-41BF-89A5-7570BA9201E4}"/>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FC727"/>
            </a:solidFill>
            <a:ln w="8363" cap="flat">
              <a:noFill/>
              <a:prstDash val="solid"/>
              <a:miter/>
            </a:ln>
          </p:spPr>
          <p:txBody>
            <a:bodyPr rtlCol="0" anchor="ctr"/>
            <a:lstStyle/>
            <a:p>
              <a:endParaRPr lang="en-US"/>
            </a:p>
          </p:txBody>
        </p:sp>
        <p:sp>
          <p:nvSpPr>
            <p:cNvPr id="809" name="Freeform: Shape 808">
              <a:extLst>
                <a:ext uri="{FF2B5EF4-FFF2-40B4-BE49-F238E27FC236}">
                  <a16:creationId xmlns="" xmlns:a16="http://schemas.microsoft.com/office/drawing/2014/main" id="{F7F46A45-0DC9-44EC-A3F1-B62E67C5E7F2}"/>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endParaRPr lang="en-US"/>
            </a:p>
          </p:txBody>
        </p:sp>
        <p:sp>
          <p:nvSpPr>
            <p:cNvPr id="810" name="Freeform: Shape 809">
              <a:extLst>
                <a:ext uri="{FF2B5EF4-FFF2-40B4-BE49-F238E27FC236}">
                  <a16:creationId xmlns="" xmlns:a16="http://schemas.microsoft.com/office/drawing/2014/main" id="{6C99F87F-E9E5-4701-A691-67E81198A7D6}"/>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endParaRPr lang="en-US"/>
            </a:p>
          </p:txBody>
        </p:sp>
        <p:sp>
          <p:nvSpPr>
            <p:cNvPr id="811" name="Freeform: Shape 810">
              <a:extLst>
                <a:ext uri="{FF2B5EF4-FFF2-40B4-BE49-F238E27FC236}">
                  <a16:creationId xmlns="" xmlns:a16="http://schemas.microsoft.com/office/drawing/2014/main" id="{9C8B7229-F45E-4C08-BEA4-9273E511C1A6}"/>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endParaRPr lang="en-US"/>
            </a:p>
          </p:txBody>
        </p:sp>
        <p:sp>
          <p:nvSpPr>
            <p:cNvPr id="812" name="Freeform: Shape 811">
              <a:extLst>
                <a:ext uri="{FF2B5EF4-FFF2-40B4-BE49-F238E27FC236}">
                  <a16:creationId xmlns="" xmlns:a16="http://schemas.microsoft.com/office/drawing/2014/main" id="{58369A09-189D-4CC7-AA85-986F43D02A2B}"/>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endParaRPr lang="en-US"/>
            </a:p>
          </p:txBody>
        </p:sp>
        <p:sp>
          <p:nvSpPr>
            <p:cNvPr id="813" name="Freeform: Shape 812">
              <a:extLst>
                <a:ext uri="{FF2B5EF4-FFF2-40B4-BE49-F238E27FC236}">
                  <a16:creationId xmlns="" xmlns:a16="http://schemas.microsoft.com/office/drawing/2014/main" id="{33696756-F750-4FFF-882D-07618FD32263}"/>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endParaRPr lang="en-US"/>
            </a:p>
          </p:txBody>
        </p:sp>
        <p:sp>
          <p:nvSpPr>
            <p:cNvPr id="814" name="Freeform: Shape 813">
              <a:extLst>
                <a:ext uri="{FF2B5EF4-FFF2-40B4-BE49-F238E27FC236}">
                  <a16:creationId xmlns="" xmlns:a16="http://schemas.microsoft.com/office/drawing/2014/main" id="{85E0867B-87B5-40F1-B46E-D8D8B428DC53}"/>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endParaRPr lang="en-US"/>
            </a:p>
          </p:txBody>
        </p:sp>
        <p:sp>
          <p:nvSpPr>
            <p:cNvPr id="815" name="Freeform: Shape 814">
              <a:extLst>
                <a:ext uri="{FF2B5EF4-FFF2-40B4-BE49-F238E27FC236}">
                  <a16:creationId xmlns="" xmlns:a16="http://schemas.microsoft.com/office/drawing/2014/main" id="{7C7234EE-5C17-41BB-A65C-ECA21678753B}"/>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endParaRPr lang="en-US"/>
            </a:p>
          </p:txBody>
        </p:sp>
        <p:sp>
          <p:nvSpPr>
            <p:cNvPr id="816" name="Freeform: Shape 815">
              <a:extLst>
                <a:ext uri="{FF2B5EF4-FFF2-40B4-BE49-F238E27FC236}">
                  <a16:creationId xmlns="" xmlns:a16="http://schemas.microsoft.com/office/drawing/2014/main" id="{EE417735-80BD-4CB8-AAF3-2E66CD76128E}"/>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endParaRPr lang="en-US"/>
            </a:p>
          </p:txBody>
        </p:sp>
        <p:sp>
          <p:nvSpPr>
            <p:cNvPr id="817" name="Freeform: Shape 816">
              <a:extLst>
                <a:ext uri="{FF2B5EF4-FFF2-40B4-BE49-F238E27FC236}">
                  <a16:creationId xmlns="" xmlns:a16="http://schemas.microsoft.com/office/drawing/2014/main" id="{6F1C837D-6271-4FAF-941A-288D4C7D82CB}"/>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endParaRPr lang="en-US"/>
            </a:p>
          </p:txBody>
        </p:sp>
        <p:sp>
          <p:nvSpPr>
            <p:cNvPr id="818" name="Freeform: Shape 817">
              <a:extLst>
                <a:ext uri="{FF2B5EF4-FFF2-40B4-BE49-F238E27FC236}">
                  <a16:creationId xmlns="" xmlns:a16="http://schemas.microsoft.com/office/drawing/2014/main" id="{BE41CDC3-A358-45FB-B869-D1CF64CACB28}"/>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endParaRPr lang="en-US"/>
            </a:p>
          </p:txBody>
        </p:sp>
        <p:sp>
          <p:nvSpPr>
            <p:cNvPr id="819" name="Freeform: Shape 818">
              <a:extLst>
                <a:ext uri="{FF2B5EF4-FFF2-40B4-BE49-F238E27FC236}">
                  <a16:creationId xmlns="" xmlns:a16="http://schemas.microsoft.com/office/drawing/2014/main" id="{0DAD6C9A-F232-43FE-8ADE-F29DB1FB9FFA}"/>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endParaRPr lang="en-US"/>
            </a:p>
          </p:txBody>
        </p:sp>
        <p:sp>
          <p:nvSpPr>
            <p:cNvPr id="820" name="Freeform: Shape 819">
              <a:extLst>
                <a:ext uri="{FF2B5EF4-FFF2-40B4-BE49-F238E27FC236}">
                  <a16:creationId xmlns="" xmlns:a16="http://schemas.microsoft.com/office/drawing/2014/main" id="{3A2A7851-A41A-42C3-9F0B-351F5DA3E874}"/>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endParaRPr lang="en-US"/>
            </a:p>
          </p:txBody>
        </p:sp>
        <p:sp>
          <p:nvSpPr>
            <p:cNvPr id="821" name="Freeform: Shape 820">
              <a:extLst>
                <a:ext uri="{FF2B5EF4-FFF2-40B4-BE49-F238E27FC236}">
                  <a16:creationId xmlns="" xmlns:a16="http://schemas.microsoft.com/office/drawing/2014/main" id="{1926A5D7-3D1A-4933-93F6-6D5E54C832D0}"/>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endParaRPr lang="en-US"/>
            </a:p>
          </p:txBody>
        </p:sp>
        <p:sp>
          <p:nvSpPr>
            <p:cNvPr id="822" name="Freeform: Shape 821">
              <a:extLst>
                <a:ext uri="{FF2B5EF4-FFF2-40B4-BE49-F238E27FC236}">
                  <a16:creationId xmlns="" xmlns:a16="http://schemas.microsoft.com/office/drawing/2014/main" id="{C9016AA6-92CA-4E68-81F6-57E6960B2BE9}"/>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endParaRPr lang="en-US"/>
            </a:p>
          </p:txBody>
        </p:sp>
        <p:sp>
          <p:nvSpPr>
            <p:cNvPr id="823" name="Freeform: Shape 822">
              <a:extLst>
                <a:ext uri="{FF2B5EF4-FFF2-40B4-BE49-F238E27FC236}">
                  <a16:creationId xmlns="" xmlns:a16="http://schemas.microsoft.com/office/drawing/2014/main" id="{F5BBD7FF-8A91-4D2B-AF3B-9E868D5B5E09}"/>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endParaRPr lang="en-US"/>
            </a:p>
          </p:txBody>
        </p:sp>
        <p:sp>
          <p:nvSpPr>
            <p:cNvPr id="824" name="Freeform: Shape 823">
              <a:extLst>
                <a:ext uri="{FF2B5EF4-FFF2-40B4-BE49-F238E27FC236}">
                  <a16:creationId xmlns="" xmlns:a16="http://schemas.microsoft.com/office/drawing/2014/main" id="{19709336-4CA0-4EBF-A31D-9FC6999CDCE8}"/>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endParaRPr lang="en-US"/>
            </a:p>
          </p:txBody>
        </p:sp>
        <p:sp>
          <p:nvSpPr>
            <p:cNvPr id="825" name="Freeform: Shape 824">
              <a:extLst>
                <a:ext uri="{FF2B5EF4-FFF2-40B4-BE49-F238E27FC236}">
                  <a16:creationId xmlns="" xmlns:a16="http://schemas.microsoft.com/office/drawing/2014/main" id="{02F76CB9-DB13-48DF-8C5D-650AB7AED1AF}"/>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endParaRPr lang="en-US"/>
            </a:p>
          </p:txBody>
        </p:sp>
        <p:sp>
          <p:nvSpPr>
            <p:cNvPr id="826" name="Freeform: Shape 825">
              <a:extLst>
                <a:ext uri="{FF2B5EF4-FFF2-40B4-BE49-F238E27FC236}">
                  <a16:creationId xmlns="" xmlns:a16="http://schemas.microsoft.com/office/drawing/2014/main" id="{76BB9B37-BCD7-415E-A22B-F13315BA231E}"/>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endParaRPr lang="en-US"/>
            </a:p>
          </p:txBody>
        </p:sp>
        <p:sp>
          <p:nvSpPr>
            <p:cNvPr id="827" name="Freeform: Shape 826">
              <a:extLst>
                <a:ext uri="{FF2B5EF4-FFF2-40B4-BE49-F238E27FC236}">
                  <a16:creationId xmlns="" xmlns:a16="http://schemas.microsoft.com/office/drawing/2014/main" id="{95E3886B-44C1-47D4-AF12-BE87A96D9C0E}"/>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endParaRPr lang="en-US"/>
            </a:p>
          </p:txBody>
        </p:sp>
        <p:sp>
          <p:nvSpPr>
            <p:cNvPr id="828" name="Freeform: Shape 827">
              <a:extLst>
                <a:ext uri="{FF2B5EF4-FFF2-40B4-BE49-F238E27FC236}">
                  <a16:creationId xmlns="" xmlns:a16="http://schemas.microsoft.com/office/drawing/2014/main" id="{92231C91-6F05-401B-9CA4-5E65652CC5AB}"/>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endParaRPr lang="en-US"/>
            </a:p>
          </p:txBody>
        </p:sp>
        <p:sp>
          <p:nvSpPr>
            <p:cNvPr id="829" name="Freeform: Shape 828">
              <a:extLst>
                <a:ext uri="{FF2B5EF4-FFF2-40B4-BE49-F238E27FC236}">
                  <a16:creationId xmlns="" xmlns:a16="http://schemas.microsoft.com/office/drawing/2014/main" id="{AE038B60-DD9D-4830-B008-1C1333B0D36F}"/>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endParaRPr lang="en-US"/>
            </a:p>
          </p:txBody>
        </p:sp>
        <p:sp>
          <p:nvSpPr>
            <p:cNvPr id="830" name="Freeform: Shape 829">
              <a:extLst>
                <a:ext uri="{FF2B5EF4-FFF2-40B4-BE49-F238E27FC236}">
                  <a16:creationId xmlns="" xmlns:a16="http://schemas.microsoft.com/office/drawing/2014/main" id="{C10EB8E6-7659-4220-BB74-866E92B0F536}"/>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endParaRPr lang="en-US"/>
            </a:p>
          </p:txBody>
        </p:sp>
        <p:sp>
          <p:nvSpPr>
            <p:cNvPr id="831" name="Freeform: Shape 830">
              <a:extLst>
                <a:ext uri="{FF2B5EF4-FFF2-40B4-BE49-F238E27FC236}">
                  <a16:creationId xmlns="" xmlns:a16="http://schemas.microsoft.com/office/drawing/2014/main" id="{1F98AF6D-9E5D-4042-8E9C-88C7E58DD81F}"/>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endParaRPr lang="en-US"/>
            </a:p>
          </p:txBody>
        </p:sp>
        <p:sp>
          <p:nvSpPr>
            <p:cNvPr id="832" name="Freeform: Shape 831">
              <a:extLst>
                <a:ext uri="{FF2B5EF4-FFF2-40B4-BE49-F238E27FC236}">
                  <a16:creationId xmlns="" xmlns:a16="http://schemas.microsoft.com/office/drawing/2014/main" id="{39114965-BEE8-4440-ADFF-7B21C06AE441}"/>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endParaRPr lang="en-US"/>
            </a:p>
          </p:txBody>
        </p:sp>
        <p:sp>
          <p:nvSpPr>
            <p:cNvPr id="833" name="Freeform: Shape 832">
              <a:extLst>
                <a:ext uri="{FF2B5EF4-FFF2-40B4-BE49-F238E27FC236}">
                  <a16:creationId xmlns="" xmlns:a16="http://schemas.microsoft.com/office/drawing/2014/main" id="{90EA0886-D855-49C9-882C-3ACAEEB8B385}"/>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endParaRPr lang="en-US"/>
            </a:p>
          </p:txBody>
        </p:sp>
        <p:sp>
          <p:nvSpPr>
            <p:cNvPr id="834" name="Freeform: Shape 833">
              <a:extLst>
                <a:ext uri="{FF2B5EF4-FFF2-40B4-BE49-F238E27FC236}">
                  <a16:creationId xmlns="" xmlns:a16="http://schemas.microsoft.com/office/drawing/2014/main" id="{51DFB773-7E65-4415-A6C3-089CAA2E2B6E}"/>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endParaRPr lang="en-US"/>
            </a:p>
          </p:txBody>
        </p:sp>
        <p:sp>
          <p:nvSpPr>
            <p:cNvPr id="835" name="Freeform: Shape 834">
              <a:extLst>
                <a:ext uri="{FF2B5EF4-FFF2-40B4-BE49-F238E27FC236}">
                  <a16:creationId xmlns="" xmlns:a16="http://schemas.microsoft.com/office/drawing/2014/main" id="{33D5F707-06FA-42B2-811A-5BB3906628FE}"/>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endParaRPr lang="en-US"/>
            </a:p>
          </p:txBody>
        </p:sp>
        <p:sp>
          <p:nvSpPr>
            <p:cNvPr id="836" name="Freeform: Shape 835">
              <a:extLst>
                <a:ext uri="{FF2B5EF4-FFF2-40B4-BE49-F238E27FC236}">
                  <a16:creationId xmlns="" xmlns:a16="http://schemas.microsoft.com/office/drawing/2014/main" id="{BF9AC8AD-7481-4B54-963F-FF3904BF21FB}"/>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endParaRPr lang="en-US"/>
            </a:p>
          </p:txBody>
        </p:sp>
        <p:sp>
          <p:nvSpPr>
            <p:cNvPr id="837" name="Freeform: Shape 836">
              <a:extLst>
                <a:ext uri="{FF2B5EF4-FFF2-40B4-BE49-F238E27FC236}">
                  <a16:creationId xmlns="" xmlns:a16="http://schemas.microsoft.com/office/drawing/2014/main" id="{E27D7F31-C938-404C-BBCC-E7B32EDF7D32}"/>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endParaRPr lang="en-US"/>
            </a:p>
          </p:txBody>
        </p:sp>
        <p:sp>
          <p:nvSpPr>
            <p:cNvPr id="838" name="Freeform: Shape 837">
              <a:extLst>
                <a:ext uri="{FF2B5EF4-FFF2-40B4-BE49-F238E27FC236}">
                  <a16:creationId xmlns="" xmlns:a16="http://schemas.microsoft.com/office/drawing/2014/main" id="{BC0591D8-C71C-4731-B8F9-1EE49810D8AB}"/>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endParaRPr lang="en-US"/>
            </a:p>
          </p:txBody>
        </p:sp>
        <p:sp>
          <p:nvSpPr>
            <p:cNvPr id="839" name="Freeform: Shape 838">
              <a:extLst>
                <a:ext uri="{FF2B5EF4-FFF2-40B4-BE49-F238E27FC236}">
                  <a16:creationId xmlns="" xmlns:a16="http://schemas.microsoft.com/office/drawing/2014/main" id="{68440C94-FE1E-47C0-9CEB-1B7B2A449A23}"/>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endParaRPr lang="en-US"/>
            </a:p>
          </p:txBody>
        </p:sp>
        <p:sp>
          <p:nvSpPr>
            <p:cNvPr id="840" name="Freeform: Shape 839">
              <a:extLst>
                <a:ext uri="{FF2B5EF4-FFF2-40B4-BE49-F238E27FC236}">
                  <a16:creationId xmlns="" xmlns:a16="http://schemas.microsoft.com/office/drawing/2014/main" id="{FCC05E80-0B53-4656-A0AB-1767E47AD4AF}"/>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FC727"/>
            </a:solidFill>
            <a:ln w="8363" cap="flat">
              <a:noFill/>
              <a:prstDash val="solid"/>
              <a:miter/>
            </a:ln>
          </p:spPr>
          <p:txBody>
            <a:bodyPr rtlCol="0" anchor="ctr"/>
            <a:lstStyle/>
            <a:p>
              <a:endParaRPr lang="en-US"/>
            </a:p>
          </p:txBody>
        </p:sp>
        <p:sp>
          <p:nvSpPr>
            <p:cNvPr id="841" name="Freeform: Shape 840">
              <a:extLst>
                <a:ext uri="{FF2B5EF4-FFF2-40B4-BE49-F238E27FC236}">
                  <a16:creationId xmlns="" xmlns:a16="http://schemas.microsoft.com/office/drawing/2014/main" id="{DF8152AF-E4B6-4A5B-83FC-5B85DE7AEC72}"/>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endParaRPr lang="en-US"/>
            </a:p>
          </p:txBody>
        </p:sp>
        <p:sp>
          <p:nvSpPr>
            <p:cNvPr id="842" name="Freeform: Shape 841">
              <a:extLst>
                <a:ext uri="{FF2B5EF4-FFF2-40B4-BE49-F238E27FC236}">
                  <a16:creationId xmlns="" xmlns:a16="http://schemas.microsoft.com/office/drawing/2014/main" id="{541AE290-84C6-4177-946E-CA5EC6A935B6}"/>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endParaRPr lang="en-US"/>
            </a:p>
          </p:txBody>
        </p:sp>
      </p:grpSp>
      <p:grpSp>
        <p:nvGrpSpPr>
          <p:cNvPr id="843" name="Graphic 2">
            <a:extLst>
              <a:ext uri="{FF2B5EF4-FFF2-40B4-BE49-F238E27FC236}">
                <a16:creationId xmlns="" xmlns:a16="http://schemas.microsoft.com/office/drawing/2014/main" id="{F910314C-3B56-48FF-AF28-6C445A46158F}"/>
              </a:ext>
            </a:extLst>
          </p:cNvPr>
          <p:cNvGrpSpPr/>
          <p:nvPr/>
        </p:nvGrpSpPr>
        <p:grpSpPr>
          <a:xfrm>
            <a:off x="1399016" y="2032580"/>
            <a:ext cx="2446089" cy="2191798"/>
            <a:chOff x="1399016" y="2032580"/>
            <a:chExt cx="2446089" cy="2191798"/>
          </a:xfrm>
        </p:grpSpPr>
        <p:sp>
          <p:nvSpPr>
            <p:cNvPr id="844" name="Freeform: Shape 843">
              <a:extLst>
                <a:ext uri="{FF2B5EF4-FFF2-40B4-BE49-F238E27FC236}">
                  <a16:creationId xmlns="" xmlns:a16="http://schemas.microsoft.com/office/drawing/2014/main" id="{F983135A-4CB3-4C26-A7C6-92CF5FC9AB51}"/>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endParaRPr lang="en-US"/>
            </a:p>
          </p:txBody>
        </p:sp>
        <p:sp>
          <p:nvSpPr>
            <p:cNvPr id="845" name="Freeform: Shape 844">
              <a:extLst>
                <a:ext uri="{FF2B5EF4-FFF2-40B4-BE49-F238E27FC236}">
                  <a16:creationId xmlns="" xmlns:a16="http://schemas.microsoft.com/office/drawing/2014/main" id="{95BDA6DB-2EF8-40D9-912A-DCFFE9AA3259}"/>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endParaRPr lang="en-US"/>
            </a:p>
          </p:txBody>
        </p:sp>
        <p:sp>
          <p:nvSpPr>
            <p:cNvPr id="846" name="Freeform: Shape 845">
              <a:extLst>
                <a:ext uri="{FF2B5EF4-FFF2-40B4-BE49-F238E27FC236}">
                  <a16:creationId xmlns="" xmlns:a16="http://schemas.microsoft.com/office/drawing/2014/main" id="{403BF094-DAC1-4D64-AB1E-504B4F60403F}"/>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endParaRPr lang="en-US"/>
            </a:p>
          </p:txBody>
        </p:sp>
        <p:sp>
          <p:nvSpPr>
            <p:cNvPr id="847" name="Freeform: Shape 846">
              <a:extLst>
                <a:ext uri="{FF2B5EF4-FFF2-40B4-BE49-F238E27FC236}">
                  <a16:creationId xmlns="" xmlns:a16="http://schemas.microsoft.com/office/drawing/2014/main" id="{9588E876-BD4D-4B32-A221-E8FEBCBC2BDF}"/>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endParaRPr lang="en-US"/>
            </a:p>
          </p:txBody>
        </p:sp>
        <p:sp>
          <p:nvSpPr>
            <p:cNvPr id="848" name="Freeform: Shape 847">
              <a:extLst>
                <a:ext uri="{FF2B5EF4-FFF2-40B4-BE49-F238E27FC236}">
                  <a16:creationId xmlns="" xmlns:a16="http://schemas.microsoft.com/office/drawing/2014/main" id="{AB4B90EB-30FF-4CCB-AA7A-C0D61754DC15}"/>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endParaRPr lang="en-US"/>
            </a:p>
          </p:txBody>
        </p:sp>
        <p:sp>
          <p:nvSpPr>
            <p:cNvPr id="849" name="Freeform: Shape 848">
              <a:extLst>
                <a:ext uri="{FF2B5EF4-FFF2-40B4-BE49-F238E27FC236}">
                  <a16:creationId xmlns="" xmlns:a16="http://schemas.microsoft.com/office/drawing/2014/main" id="{2AC5624F-C678-41D1-8ACD-F866D44D5CD3}"/>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FC727"/>
            </a:solidFill>
            <a:ln w="8363" cap="flat">
              <a:noFill/>
              <a:prstDash val="solid"/>
              <a:miter/>
            </a:ln>
          </p:spPr>
          <p:txBody>
            <a:bodyPr rtlCol="0" anchor="ctr"/>
            <a:lstStyle/>
            <a:p>
              <a:endParaRPr lang="en-US"/>
            </a:p>
          </p:txBody>
        </p:sp>
        <p:sp>
          <p:nvSpPr>
            <p:cNvPr id="850" name="Freeform: Shape 849">
              <a:extLst>
                <a:ext uri="{FF2B5EF4-FFF2-40B4-BE49-F238E27FC236}">
                  <a16:creationId xmlns="" xmlns:a16="http://schemas.microsoft.com/office/drawing/2014/main" id="{E3204539-6B76-4CD9-9932-F2C3CA134358}"/>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endParaRPr lang="en-US"/>
            </a:p>
          </p:txBody>
        </p:sp>
        <p:sp>
          <p:nvSpPr>
            <p:cNvPr id="851" name="Freeform: Shape 850">
              <a:extLst>
                <a:ext uri="{FF2B5EF4-FFF2-40B4-BE49-F238E27FC236}">
                  <a16:creationId xmlns="" xmlns:a16="http://schemas.microsoft.com/office/drawing/2014/main" id="{74962150-A5E1-48AE-BC0E-B4723E9243D2}"/>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endParaRPr lang="en-US"/>
            </a:p>
          </p:txBody>
        </p:sp>
        <p:sp>
          <p:nvSpPr>
            <p:cNvPr id="852" name="Freeform: Shape 851">
              <a:extLst>
                <a:ext uri="{FF2B5EF4-FFF2-40B4-BE49-F238E27FC236}">
                  <a16:creationId xmlns="" xmlns:a16="http://schemas.microsoft.com/office/drawing/2014/main" id="{DE302F49-59F7-40FA-A780-BE57D77FD581}"/>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FC727"/>
            </a:solidFill>
            <a:ln w="8363" cap="flat">
              <a:noFill/>
              <a:prstDash val="solid"/>
              <a:miter/>
            </a:ln>
          </p:spPr>
          <p:txBody>
            <a:bodyPr rtlCol="0" anchor="ctr"/>
            <a:lstStyle/>
            <a:p>
              <a:endParaRPr lang="en-US"/>
            </a:p>
          </p:txBody>
        </p:sp>
        <p:sp>
          <p:nvSpPr>
            <p:cNvPr id="853" name="Freeform: Shape 852">
              <a:extLst>
                <a:ext uri="{FF2B5EF4-FFF2-40B4-BE49-F238E27FC236}">
                  <a16:creationId xmlns="" xmlns:a16="http://schemas.microsoft.com/office/drawing/2014/main" id="{6AA9B672-24DB-48B4-8750-5DA87A9F099D}"/>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endParaRPr lang="en-US"/>
            </a:p>
          </p:txBody>
        </p:sp>
        <p:sp>
          <p:nvSpPr>
            <p:cNvPr id="854" name="Freeform: Shape 853">
              <a:extLst>
                <a:ext uri="{FF2B5EF4-FFF2-40B4-BE49-F238E27FC236}">
                  <a16:creationId xmlns="" xmlns:a16="http://schemas.microsoft.com/office/drawing/2014/main" id="{ECD55C45-D78E-4D11-89E7-118D4C1D0EF9}"/>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endParaRPr lang="en-US"/>
            </a:p>
          </p:txBody>
        </p:sp>
        <p:sp>
          <p:nvSpPr>
            <p:cNvPr id="855" name="Freeform: Shape 854">
              <a:extLst>
                <a:ext uri="{FF2B5EF4-FFF2-40B4-BE49-F238E27FC236}">
                  <a16:creationId xmlns="" xmlns:a16="http://schemas.microsoft.com/office/drawing/2014/main" id="{D5F02C2B-53DF-48CC-96A7-F2A495CF0B1C}"/>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endParaRPr lang="en-US"/>
            </a:p>
          </p:txBody>
        </p:sp>
        <p:sp>
          <p:nvSpPr>
            <p:cNvPr id="856" name="Freeform: Shape 855">
              <a:extLst>
                <a:ext uri="{FF2B5EF4-FFF2-40B4-BE49-F238E27FC236}">
                  <a16:creationId xmlns="" xmlns:a16="http://schemas.microsoft.com/office/drawing/2014/main" id="{2104952B-BEEE-4BB3-93FD-1BAE44F48926}"/>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endParaRPr lang="en-US"/>
            </a:p>
          </p:txBody>
        </p:sp>
        <p:sp>
          <p:nvSpPr>
            <p:cNvPr id="857" name="Freeform: Shape 856">
              <a:extLst>
                <a:ext uri="{FF2B5EF4-FFF2-40B4-BE49-F238E27FC236}">
                  <a16:creationId xmlns="" xmlns:a16="http://schemas.microsoft.com/office/drawing/2014/main" id="{41D29AEE-390D-4196-B32B-96B24C83D831}"/>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endParaRPr lang="en-US"/>
            </a:p>
          </p:txBody>
        </p:sp>
        <p:sp>
          <p:nvSpPr>
            <p:cNvPr id="858" name="Freeform: Shape 857">
              <a:extLst>
                <a:ext uri="{FF2B5EF4-FFF2-40B4-BE49-F238E27FC236}">
                  <a16:creationId xmlns="" xmlns:a16="http://schemas.microsoft.com/office/drawing/2014/main" id="{17219A58-7BBF-4406-B772-2BCCA8DE7423}"/>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endParaRPr lang="en-US"/>
            </a:p>
          </p:txBody>
        </p:sp>
        <p:sp>
          <p:nvSpPr>
            <p:cNvPr id="859" name="Freeform: Shape 858">
              <a:extLst>
                <a:ext uri="{FF2B5EF4-FFF2-40B4-BE49-F238E27FC236}">
                  <a16:creationId xmlns="" xmlns:a16="http://schemas.microsoft.com/office/drawing/2014/main" id="{84390552-B036-43AC-BEF9-DA8725589A65}"/>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endParaRPr lang="en-US"/>
            </a:p>
          </p:txBody>
        </p:sp>
        <p:sp>
          <p:nvSpPr>
            <p:cNvPr id="860" name="Freeform: Shape 859">
              <a:extLst>
                <a:ext uri="{FF2B5EF4-FFF2-40B4-BE49-F238E27FC236}">
                  <a16:creationId xmlns="" xmlns:a16="http://schemas.microsoft.com/office/drawing/2014/main" id="{947758E3-111F-46E9-9BB0-D7D87D2DDA42}"/>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endParaRPr lang="en-US"/>
            </a:p>
          </p:txBody>
        </p:sp>
        <p:sp>
          <p:nvSpPr>
            <p:cNvPr id="861" name="Freeform: Shape 860">
              <a:extLst>
                <a:ext uri="{FF2B5EF4-FFF2-40B4-BE49-F238E27FC236}">
                  <a16:creationId xmlns="" xmlns:a16="http://schemas.microsoft.com/office/drawing/2014/main" id="{E0532C48-5070-4BFD-8ECB-F10C6D1EE2A9}"/>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endParaRPr lang="en-US"/>
            </a:p>
          </p:txBody>
        </p:sp>
        <p:sp>
          <p:nvSpPr>
            <p:cNvPr id="862" name="Freeform: Shape 861">
              <a:extLst>
                <a:ext uri="{FF2B5EF4-FFF2-40B4-BE49-F238E27FC236}">
                  <a16:creationId xmlns="" xmlns:a16="http://schemas.microsoft.com/office/drawing/2014/main" id="{129FAC69-ACD0-479B-A58D-0879A712CBFD}"/>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endParaRPr lang="en-US"/>
            </a:p>
          </p:txBody>
        </p:sp>
        <p:sp>
          <p:nvSpPr>
            <p:cNvPr id="863" name="Freeform: Shape 862">
              <a:extLst>
                <a:ext uri="{FF2B5EF4-FFF2-40B4-BE49-F238E27FC236}">
                  <a16:creationId xmlns="" xmlns:a16="http://schemas.microsoft.com/office/drawing/2014/main" id="{315E4CD7-0013-462D-B2F8-3E77ED253FE7}"/>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FC727"/>
            </a:solidFill>
            <a:ln w="8363" cap="flat">
              <a:noFill/>
              <a:prstDash val="solid"/>
              <a:miter/>
            </a:ln>
          </p:spPr>
          <p:txBody>
            <a:bodyPr rtlCol="0" anchor="ctr"/>
            <a:lstStyle/>
            <a:p>
              <a:endParaRPr lang="en-US"/>
            </a:p>
          </p:txBody>
        </p:sp>
        <p:sp>
          <p:nvSpPr>
            <p:cNvPr id="864" name="Freeform: Shape 863">
              <a:extLst>
                <a:ext uri="{FF2B5EF4-FFF2-40B4-BE49-F238E27FC236}">
                  <a16:creationId xmlns="" xmlns:a16="http://schemas.microsoft.com/office/drawing/2014/main" id="{338EB791-5EF8-4B83-A794-800AEFCACD6E}"/>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endParaRPr lang="en-US"/>
            </a:p>
          </p:txBody>
        </p:sp>
        <p:sp>
          <p:nvSpPr>
            <p:cNvPr id="865" name="Freeform: Shape 864">
              <a:extLst>
                <a:ext uri="{FF2B5EF4-FFF2-40B4-BE49-F238E27FC236}">
                  <a16:creationId xmlns="" xmlns:a16="http://schemas.microsoft.com/office/drawing/2014/main" id="{BE6C8098-6302-4BDE-B62E-0B927DC99D2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endParaRPr lang="en-US"/>
            </a:p>
          </p:txBody>
        </p:sp>
        <p:sp>
          <p:nvSpPr>
            <p:cNvPr id="866" name="Freeform: Shape 865">
              <a:extLst>
                <a:ext uri="{FF2B5EF4-FFF2-40B4-BE49-F238E27FC236}">
                  <a16:creationId xmlns="" xmlns:a16="http://schemas.microsoft.com/office/drawing/2014/main" id="{67A8335B-79B5-4B79-ADF3-4909E76B7A7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endParaRPr lang="en-US"/>
            </a:p>
          </p:txBody>
        </p:sp>
        <p:sp>
          <p:nvSpPr>
            <p:cNvPr id="867" name="Freeform: Shape 866">
              <a:extLst>
                <a:ext uri="{FF2B5EF4-FFF2-40B4-BE49-F238E27FC236}">
                  <a16:creationId xmlns="" xmlns:a16="http://schemas.microsoft.com/office/drawing/2014/main" id="{745B9105-DC4B-47DF-89B4-12D72C27E58E}"/>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endParaRPr lang="en-US"/>
            </a:p>
          </p:txBody>
        </p:sp>
        <p:sp>
          <p:nvSpPr>
            <p:cNvPr id="868" name="Freeform: Shape 867">
              <a:extLst>
                <a:ext uri="{FF2B5EF4-FFF2-40B4-BE49-F238E27FC236}">
                  <a16:creationId xmlns="" xmlns:a16="http://schemas.microsoft.com/office/drawing/2014/main" id="{84E9FD4F-5C20-4E5B-AA34-D3F4F9055699}"/>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endParaRPr lang="en-US"/>
            </a:p>
          </p:txBody>
        </p:sp>
        <p:sp>
          <p:nvSpPr>
            <p:cNvPr id="869" name="Freeform: Shape 868">
              <a:extLst>
                <a:ext uri="{FF2B5EF4-FFF2-40B4-BE49-F238E27FC236}">
                  <a16:creationId xmlns="" xmlns:a16="http://schemas.microsoft.com/office/drawing/2014/main" id="{10D191F6-18FB-4185-8BFC-5C0E25DAC34B}"/>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endParaRPr lang="en-US"/>
            </a:p>
          </p:txBody>
        </p:sp>
        <p:sp>
          <p:nvSpPr>
            <p:cNvPr id="870" name="Freeform: Shape 869">
              <a:extLst>
                <a:ext uri="{FF2B5EF4-FFF2-40B4-BE49-F238E27FC236}">
                  <a16:creationId xmlns="" xmlns:a16="http://schemas.microsoft.com/office/drawing/2014/main" id="{2349E1A4-5070-4D49-9C4C-656575615D64}"/>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endParaRPr lang="en-US"/>
            </a:p>
          </p:txBody>
        </p:sp>
        <p:sp>
          <p:nvSpPr>
            <p:cNvPr id="871" name="Freeform: Shape 870">
              <a:extLst>
                <a:ext uri="{FF2B5EF4-FFF2-40B4-BE49-F238E27FC236}">
                  <a16:creationId xmlns="" xmlns:a16="http://schemas.microsoft.com/office/drawing/2014/main" id="{86D228EE-087A-49E6-8D1E-D240347963A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endParaRPr lang="en-US"/>
            </a:p>
          </p:txBody>
        </p:sp>
        <p:sp>
          <p:nvSpPr>
            <p:cNvPr id="872" name="Freeform: Shape 871">
              <a:extLst>
                <a:ext uri="{FF2B5EF4-FFF2-40B4-BE49-F238E27FC236}">
                  <a16:creationId xmlns="" xmlns:a16="http://schemas.microsoft.com/office/drawing/2014/main" id="{2ED7DEEF-BB02-4641-98E1-1FDAB5F38822}"/>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endParaRPr lang="en-US"/>
            </a:p>
          </p:txBody>
        </p:sp>
        <p:sp>
          <p:nvSpPr>
            <p:cNvPr id="873" name="Freeform: Shape 872">
              <a:extLst>
                <a:ext uri="{FF2B5EF4-FFF2-40B4-BE49-F238E27FC236}">
                  <a16:creationId xmlns="" xmlns:a16="http://schemas.microsoft.com/office/drawing/2014/main" id="{39ACC0C6-AE6D-4D20-94E2-49002DA7FB6F}"/>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endParaRPr lang="en-US"/>
            </a:p>
          </p:txBody>
        </p:sp>
        <p:sp>
          <p:nvSpPr>
            <p:cNvPr id="874" name="Freeform: Shape 873">
              <a:extLst>
                <a:ext uri="{FF2B5EF4-FFF2-40B4-BE49-F238E27FC236}">
                  <a16:creationId xmlns="" xmlns:a16="http://schemas.microsoft.com/office/drawing/2014/main" id="{58144344-2EA3-42FB-83D8-E7490B2EF147}"/>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endParaRPr lang="en-US"/>
            </a:p>
          </p:txBody>
        </p:sp>
        <p:sp>
          <p:nvSpPr>
            <p:cNvPr id="875" name="Freeform: Shape 874">
              <a:extLst>
                <a:ext uri="{FF2B5EF4-FFF2-40B4-BE49-F238E27FC236}">
                  <a16:creationId xmlns="" xmlns:a16="http://schemas.microsoft.com/office/drawing/2014/main" id="{04C090EB-69FC-432B-8874-DB430B89F8A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endParaRPr lang="en-US"/>
            </a:p>
          </p:txBody>
        </p:sp>
        <p:sp>
          <p:nvSpPr>
            <p:cNvPr id="876" name="Freeform: Shape 875">
              <a:extLst>
                <a:ext uri="{FF2B5EF4-FFF2-40B4-BE49-F238E27FC236}">
                  <a16:creationId xmlns="" xmlns:a16="http://schemas.microsoft.com/office/drawing/2014/main" id="{CEB930AE-CE61-4CAE-84B6-DB7454EA04F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endParaRPr lang="en-US"/>
            </a:p>
          </p:txBody>
        </p:sp>
        <p:sp>
          <p:nvSpPr>
            <p:cNvPr id="877" name="Freeform: Shape 876">
              <a:extLst>
                <a:ext uri="{FF2B5EF4-FFF2-40B4-BE49-F238E27FC236}">
                  <a16:creationId xmlns="" xmlns:a16="http://schemas.microsoft.com/office/drawing/2014/main" id="{025FC638-4347-459F-B1A4-4C18297ACFC7}"/>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endParaRPr lang="en-US"/>
            </a:p>
          </p:txBody>
        </p:sp>
        <p:sp>
          <p:nvSpPr>
            <p:cNvPr id="878" name="Freeform: Shape 877">
              <a:extLst>
                <a:ext uri="{FF2B5EF4-FFF2-40B4-BE49-F238E27FC236}">
                  <a16:creationId xmlns="" xmlns:a16="http://schemas.microsoft.com/office/drawing/2014/main" id="{F4B29F71-FBFB-4171-8D00-A7306F26C2BE}"/>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endParaRPr lang="en-US"/>
            </a:p>
          </p:txBody>
        </p:sp>
        <p:sp>
          <p:nvSpPr>
            <p:cNvPr id="879" name="Freeform: Shape 878">
              <a:extLst>
                <a:ext uri="{FF2B5EF4-FFF2-40B4-BE49-F238E27FC236}">
                  <a16:creationId xmlns="" xmlns:a16="http://schemas.microsoft.com/office/drawing/2014/main" id="{CE8A9AB1-E057-43C1-960F-FC7605912F76}"/>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endParaRPr lang="en-US"/>
            </a:p>
          </p:txBody>
        </p:sp>
        <p:sp>
          <p:nvSpPr>
            <p:cNvPr id="880" name="Freeform: Shape 879">
              <a:extLst>
                <a:ext uri="{FF2B5EF4-FFF2-40B4-BE49-F238E27FC236}">
                  <a16:creationId xmlns="" xmlns:a16="http://schemas.microsoft.com/office/drawing/2014/main" id="{A032D3A6-B784-42E5-934A-1B713D487820}"/>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endParaRPr lang="en-US"/>
            </a:p>
          </p:txBody>
        </p:sp>
        <p:sp>
          <p:nvSpPr>
            <p:cNvPr id="881" name="Freeform: Shape 880">
              <a:extLst>
                <a:ext uri="{FF2B5EF4-FFF2-40B4-BE49-F238E27FC236}">
                  <a16:creationId xmlns="" xmlns:a16="http://schemas.microsoft.com/office/drawing/2014/main" id="{F89A051D-7DF8-4DE9-8A1A-7C33A9F8C4C3}"/>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endParaRPr lang="en-US"/>
            </a:p>
          </p:txBody>
        </p:sp>
        <p:sp>
          <p:nvSpPr>
            <p:cNvPr id="882" name="Freeform: Shape 881">
              <a:extLst>
                <a:ext uri="{FF2B5EF4-FFF2-40B4-BE49-F238E27FC236}">
                  <a16:creationId xmlns="" xmlns:a16="http://schemas.microsoft.com/office/drawing/2014/main" id="{0CE78298-48A8-46C0-86BB-BB1E0CF49524}"/>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endParaRPr lang="en-US"/>
            </a:p>
          </p:txBody>
        </p:sp>
        <p:sp>
          <p:nvSpPr>
            <p:cNvPr id="883" name="Freeform: Shape 882">
              <a:extLst>
                <a:ext uri="{FF2B5EF4-FFF2-40B4-BE49-F238E27FC236}">
                  <a16:creationId xmlns="" xmlns:a16="http://schemas.microsoft.com/office/drawing/2014/main" id="{ED016EB9-AA7F-4B8E-9A1B-8AEEFE67C94F}"/>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endParaRPr lang="en-US"/>
            </a:p>
          </p:txBody>
        </p:sp>
        <p:sp>
          <p:nvSpPr>
            <p:cNvPr id="884" name="Freeform: Shape 883">
              <a:extLst>
                <a:ext uri="{FF2B5EF4-FFF2-40B4-BE49-F238E27FC236}">
                  <a16:creationId xmlns="" xmlns:a16="http://schemas.microsoft.com/office/drawing/2014/main" id="{B223CD5E-C665-433D-A082-232874C0CA17}"/>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endParaRPr lang="en-US"/>
            </a:p>
          </p:txBody>
        </p:sp>
        <p:sp>
          <p:nvSpPr>
            <p:cNvPr id="885" name="Freeform: Shape 884">
              <a:extLst>
                <a:ext uri="{FF2B5EF4-FFF2-40B4-BE49-F238E27FC236}">
                  <a16:creationId xmlns="" xmlns:a16="http://schemas.microsoft.com/office/drawing/2014/main" id="{7795D634-9D7B-4344-A0A2-30254B5E7603}"/>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endParaRPr lang="en-US"/>
            </a:p>
          </p:txBody>
        </p:sp>
        <p:sp>
          <p:nvSpPr>
            <p:cNvPr id="886" name="Freeform: Shape 885">
              <a:extLst>
                <a:ext uri="{FF2B5EF4-FFF2-40B4-BE49-F238E27FC236}">
                  <a16:creationId xmlns="" xmlns:a16="http://schemas.microsoft.com/office/drawing/2014/main" id="{FF93B240-5A1F-4BF9-8E6E-935B87F44DAA}"/>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endParaRPr lang="en-US"/>
            </a:p>
          </p:txBody>
        </p:sp>
        <p:sp>
          <p:nvSpPr>
            <p:cNvPr id="887" name="Freeform: Shape 886">
              <a:extLst>
                <a:ext uri="{FF2B5EF4-FFF2-40B4-BE49-F238E27FC236}">
                  <a16:creationId xmlns="" xmlns:a16="http://schemas.microsoft.com/office/drawing/2014/main" id="{139BC833-7A97-4E19-87B4-9A1161D9F8B6}"/>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endParaRPr lang="en-US"/>
            </a:p>
          </p:txBody>
        </p:sp>
        <p:sp>
          <p:nvSpPr>
            <p:cNvPr id="888" name="Freeform: Shape 887">
              <a:extLst>
                <a:ext uri="{FF2B5EF4-FFF2-40B4-BE49-F238E27FC236}">
                  <a16:creationId xmlns="" xmlns:a16="http://schemas.microsoft.com/office/drawing/2014/main" id="{58BBC7DF-42B1-4D57-9C61-387201F36CD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endParaRPr lang="en-US"/>
            </a:p>
          </p:txBody>
        </p:sp>
        <p:sp>
          <p:nvSpPr>
            <p:cNvPr id="889" name="Freeform: Shape 888">
              <a:extLst>
                <a:ext uri="{FF2B5EF4-FFF2-40B4-BE49-F238E27FC236}">
                  <a16:creationId xmlns="" xmlns:a16="http://schemas.microsoft.com/office/drawing/2014/main" id="{FDDB6F22-C1D6-4DED-A6FE-9F8FAA439707}"/>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endParaRPr lang="en-US"/>
            </a:p>
          </p:txBody>
        </p:sp>
        <p:sp>
          <p:nvSpPr>
            <p:cNvPr id="890" name="Freeform: Shape 889">
              <a:extLst>
                <a:ext uri="{FF2B5EF4-FFF2-40B4-BE49-F238E27FC236}">
                  <a16:creationId xmlns="" xmlns:a16="http://schemas.microsoft.com/office/drawing/2014/main" id="{C6154CE7-BBC5-4886-9939-765E07ABBE52}"/>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endParaRPr lang="en-US"/>
            </a:p>
          </p:txBody>
        </p:sp>
        <p:sp>
          <p:nvSpPr>
            <p:cNvPr id="891" name="Freeform: Shape 890">
              <a:extLst>
                <a:ext uri="{FF2B5EF4-FFF2-40B4-BE49-F238E27FC236}">
                  <a16:creationId xmlns="" xmlns:a16="http://schemas.microsoft.com/office/drawing/2014/main" id="{931F1CC2-EECC-41A7-96CE-1EB45B2B9BDE}"/>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endParaRPr lang="en-US"/>
            </a:p>
          </p:txBody>
        </p:sp>
        <p:sp>
          <p:nvSpPr>
            <p:cNvPr id="892" name="Freeform: Shape 891">
              <a:extLst>
                <a:ext uri="{FF2B5EF4-FFF2-40B4-BE49-F238E27FC236}">
                  <a16:creationId xmlns="" xmlns:a16="http://schemas.microsoft.com/office/drawing/2014/main" id="{49B0CEEB-8A19-449E-8B91-78B8586CB894}"/>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endParaRPr lang="en-US"/>
            </a:p>
          </p:txBody>
        </p:sp>
        <p:sp>
          <p:nvSpPr>
            <p:cNvPr id="893" name="Freeform: Shape 892">
              <a:extLst>
                <a:ext uri="{FF2B5EF4-FFF2-40B4-BE49-F238E27FC236}">
                  <a16:creationId xmlns="" xmlns:a16="http://schemas.microsoft.com/office/drawing/2014/main" id="{D4992CE8-49CA-429A-A9F1-ED6D8B1C74EE}"/>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endParaRPr lang="en-US"/>
            </a:p>
          </p:txBody>
        </p:sp>
        <p:sp>
          <p:nvSpPr>
            <p:cNvPr id="894" name="Freeform: Shape 893">
              <a:extLst>
                <a:ext uri="{FF2B5EF4-FFF2-40B4-BE49-F238E27FC236}">
                  <a16:creationId xmlns="" xmlns:a16="http://schemas.microsoft.com/office/drawing/2014/main" id="{138E0EAF-3AA1-4FFE-AB6C-826BB60D36F7}"/>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endParaRPr lang="en-US"/>
            </a:p>
          </p:txBody>
        </p:sp>
      </p:grpSp>
      <p:grpSp>
        <p:nvGrpSpPr>
          <p:cNvPr id="895" name="Graphic 2">
            <a:extLst>
              <a:ext uri="{FF2B5EF4-FFF2-40B4-BE49-F238E27FC236}">
                <a16:creationId xmlns="" xmlns:a16="http://schemas.microsoft.com/office/drawing/2014/main" id="{457D576F-FDEB-45E0-BB5A-F7A1C6861900}"/>
              </a:ext>
            </a:extLst>
          </p:cNvPr>
          <p:cNvGrpSpPr/>
          <p:nvPr/>
        </p:nvGrpSpPr>
        <p:grpSpPr>
          <a:xfrm>
            <a:off x="2664964" y="3578166"/>
            <a:ext cx="1621650" cy="669305"/>
            <a:chOff x="2664964" y="3578166"/>
            <a:chExt cx="1621650" cy="669305"/>
          </a:xfrm>
        </p:grpSpPr>
        <p:sp>
          <p:nvSpPr>
            <p:cNvPr id="896" name="Freeform: Shape 895">
              <a:extLst>
                <a:ext uri="{FF2B5EF4-FFF2-40B4-BE49-F238E27FC236}">
                  <a16:creationId xmlns="" xmlns:a16="http://schemas.microsoft.com/office/drawing/2014/main" id="{96878D82-E33D-48D5-8D7D-4A5CD59816C9}"/>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endParaRPr lang="en-US"/>
            </a:p>
          </p:txBody>
        </p:sp>
        <p:sp>
          <p:nvSpPr>
            <p:cNvPr id="897" name="Freeform: Shape 896">
              <a:extLst>
                <a:ext uri="{FF2B5EF4-FFF2-40B4-BE49-F238E27FC236}">
                  <a16:creationId xmlns="" xmlns:a16="http://schemas.microsoft.com/office/drawing/2014/main" id="{B932A112-C942-4024-98E6-F1BF062C3034}"/>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endParaRPr lang="en-US"/>
            </a:p>
          </p:txBody>
        </p:sp>
        <p:sp>
          <p:nvSpPr>
            <p:cNvPr id="898" name="Freeform: Shape 897">
              <a:extLst>
                <a:ext uri="{FF2B5EF4-FFF2-40B4-BE49-F238E27FC236}">
                  <a16:creationId xmlns="" xmlns:a16="http://schemas.microsoft.com/office/drawing/2014/main" id="{DDAD92C0-90FC-4466-93F0-F1E22E18479E}"/>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endParaRPr lang="en-US"/>
            </a:p>
          </p:txBody>
        </p:sp>
        <p:sp>
          <p:nvSpPr>
            <p:cNvPr id="899" name="Freeform: Shape 898">
              <a:extLst>
                <a:ext uri="{FF2B5EF4-FFF2-40B4-BE49-F238E27FC236}">
                  <a16:creationId xmlns="" xmlns:a16="http://schemas.microsoft.com/office/drawing/2014/main" id="{37CC7C89-CFA1-4738-ABF2-5941EB9149B4}"/>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endParaRPr lang="en-US"/>
            </a:p>
          </p:txBody>
        </p:sp>
      </p:grpSp>
      <p:grpSp>
        <p:nvGrpSpPr>
          <p:cNvPr id="900" name="Graphic 2">
            <a:extLst>
              <a:ext uri="{FF2B5EF4-FFF2-40B4-BE49-F238E27FC236}">
                <a16:creationId xmlns="" xmlns:a16="http://schemas.microsoft.com/office/drawing/2014/main" id="{57C7ED47-9CC9-4940-BA90-B3FA3A1CC9FF}"/>
              </a:ext>
            </a:extLst>
          </p:cNvPr>
          <p:cNvGrpSpPr/>
          <p:nvPr/>
        </p:nvGrpSpPr>
        <p:grpSpPr>
          <a:xfrm>
            <a:off x="761615" y="3604476"/>
            <a:ext cx="956366" cy="635455"/>
            <a:chOff x="761615" y="3604476"/>
            <a:chExt cx="956366" cy="635455"/>
          </a:xfrm>
        </p:grpSpPr>
        <p:sp>
          <p:nvSpPr>
            <p:cNvPr id="901" name="Freeform: Shape 900">
              <a:extLst>
                <a:ext uri="{FF2B5EF4-FFF2-40B4-BE49-F238E27FC236}">
                  <a16:creationId xmlns="" xmlns:a16="http://schemas.microsoft.com/office/drawing/2014/main" id="{0FCB8401-F7AE-447A-B581-F5133433BC79}"/>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endParaRPr lang="en-US"/>
            </a:p>
          </p:txBody>
        </p:sp>
        <p:sp>
          <p:nvSpPr>
            <p:cNvPr id="902" name="Freeform: Shape 901">
              <a:extLst>
                <a:ext uri="{FF2B5EF4-FFF2-40B4-BE49-F238E27FC236}">
                  <a16:creationId xmlns="" xmlns:a16="http://schemas.microsoft.com/office/drawing/2014/main" id="{4C47CA18-61D7-44AC-B118-C003B22CE85B}"/>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endParaRPr lang="en-US"/>
            </a:p>
          </p:txBody>
        </p:sp>
        <p:sp>
          <p:nvSpPr>
            <p:cNvPr id="903" name="Freeform: Shape 902">
              <a:extLst>
                <a:ext uri="{FF2B5EF4-FFF2-40B4-BE49-F238E27FC236}">
                  <a16:creationId xmlns="" xmlns:a16="http://schemas.microsoft.com/office/drawing/2014/main" id="{5BF13770-56E3-43B1-B349-8CC7349D65D5}"/>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endParaRPr lang="en-US"/>
            </a:p>
          </p:txBody>
        </p:sp>
        <p:sp>
          <p:nvSpPr>
            <p:cNvPr id="904" name="Freeform: Shape 903">
              <a:extLst>
                <a:ext uri="{FF2B5EF4-FFF2-40B4-BE49-F238E27FC236}">
                  <a16:creationId xmlns="" xmlns:a16="http://schemas.microsoft.com/office/drawing/2014/main" id="{B4624D97-CAEB-4A0D-A0C3-E716C396124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endParaRPr lang="en-US"/>
            </a:p>
          </p:txBody>
        </p:sp>
        <p:sp>
          <p:nvSpPr>
            <p:cNvPr id="905" name="Freeform: Shape 904">
              <a:extLst>
                <a:ext uri="{FF2B5EF4-FFF2-40B4-BE49-F238E27FC236}">
                  <a16:creationId xmlns="" xmlns:a16="http://schemas.microsoft.com/office/drawing/2014/main" id="{931C09DB-8F07-4A58-9309-233A3D1C98E6}"/>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endParaRPr lang="en-US"/>
            </a:p>
          </p:txBody>
        </p:sp>
        <p:sp>
          <p:nvSpPr>
            <p:cNvPr id="906" name="Freeform: Shape 905">
              <a:extLst>
                <a:ext uri="{FF2B5EF4-FFF2-40B4-BE49-F238E27FC236}">
                  <a16:creationId xmlns="" xmlns:a16="http://schemas.microsoft.com/office/drawing/2014/main" id="{4E52F918-766D-4F11-882D-E46B13B230A9}"/>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endParaRPr lang="en-US"/>
            </a:p>
          </p:txBody>
        </p:sp>
        <p:sp>
          <p:nvSpPr>
            <p:cNvPr id="907" name="Freeform: Shape 906">
              <a:extLst>
                <a:ext uri="{FF2B5EF4-FFF2-40B4-BE49-F238E27FC236}">
                  <a16:creationId xmlns="" xmlns:a16="http://schemas.microsoft.com/office/drawing/2014/main" id="{F6564BA3-1DB3-4EF0-9FFE-0856E1362E2D}"/>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endParaRPr lang="en-US"/>
            </a:p>
          </p:txBody>
        </p:sp>
        <p:sp>
          <p:nvSpPr>
            <p:cNvPr id="908" name="Freeform: Shape 907">
              <a:extLst>
                <a:ext uri="{FF2B5EF4-FFF2-40B4-BE49-F238E27FC236}">
                  <a16:creationId xmlns="" xmlns:a16="http://schemas.microsoft.com/office/drawing/2014/main" id="{09F0DB92-97BD-4400-A9B3-69A35AE7B2A5}"/>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FC727"/>
            </a:solidFill>
            <a:ln w="8363" cap="flat">
              <a:noFill/>
              <a:prstDash val="solid"/>
              <a:miter/>
            </a:ln>
          </p:spPr>
          <p:txBody>
            <a:bodyPr rtlCol="0" anchor="ctr"/>
            <a:lstStyle/>
            <a:p>
              <a:endParaRPr lang="en-US"/>
            </a:p>
          </p:txBody>
        </p:sp>
        <p:sp>
          <p:nvSpPr>
            <p:cNvPr id="909" name="Freeform: Shape 908">
              <a:extLst>
                <a:ext uri="{FF2B5EF4-FFF2-40B4-BE49-F238E27FC236}">
                  <a16:creationId xmlns="" xmlns:a16="http://schemas.microsoft.com/office/drawing/2014/main" id="{68D104DC-C00C-49EA-80CB-579705F4487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endParaRPr lang="en-US"/>
            </a:p>
          </p:txBody>
        </p:sp>
        <p:sp>
          <p:nvSpPr>
            <p:cNvPr id="910" name="Freeform: Shape 909">
              <a:extLst>
                <a:ext uri="{FF2B5EF4-FFF2-40B4-BE49-F238E27FC236}">
                  <a16:creationId xmlns="" xmlns:a16="http://schemas.microsoft.com/office/drawing/2014/main" id="{319F8DDE-04CB-4906-81FD-42B67D109B04}"/>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endParaRPr lang="en-US"/>
            </a:p>
          </p:txBody>
        </p:sp>
        <p:sp>
          <p:nvSpPr>
            <p:cNvPr id="911" name="Freeform: Shape 910">
              <a:extLst>
                <a:ext uri="{FF2B5EF4-FFF2-40B4-BE49-F238E27FC236}">
                  <a16:creationId xmlns="" xmlns:a16="http://schemas.microsoft.com/office/drawing/2014/main" id="{63275C24-87B6-45E3-B6DD-7E8DD52586D4}"/>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endParaRPr lang="en-US"/>
            </a:p>
          </p:txBody>
        </p:sp>
        <p:sp>
          <p:nvSpPr>
            <p:cNvPr id="912" name="Freeform: Shape 911">
              <a:extLst>
                <a:ext uri="{FF2B5EF4-FFF2-40B4-BE49-F238E27FC236}">
                  <a16:creationId xmlns="" xmlns:a16="http://schemas.microsoft.com/office/drawing/2014/main" id="{998413FC-D91B-4528-BF66-4563870F07FA}"/>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endParaRPr lang="en-US"/>
            </a:p>
          </p:txBody>
        </p:sp>
        <p:sp>
          <p:nvSpPr>
            <p:cNvPr id="913" name="Freeform: Shape 912">
              <a:extLst>
                <a:ext uri="{FF2B5EF4-FFF2-40B4-BE49-F238E27FC236}">
                  <a16:creationId xmlns="" xmlns:a16="http://schemas.microsoft.com/office/drawing/2014/main" id="{C06965B3-FA08-423C-8027-8E7AF8058058}"/>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endParaRPr lang="en-US"/>
            </a:p>
          </p:txBody>
        </p:sp>
        <p:sp>
          <p:nvSpPr>
            <p:cNvPr id="914" name="Freeform: Shape 913">
              <a:extLst>
                <a:ext uri="{FF2B5EF4-FFF2-40B4-BE49-F238E27FC236}">
                  <a16:creationId xmlns="" xmlns:a16="http://schemas.microsoft.com/office/drawing/2014/main" id="{AD21E204-A0DA-4F48-B6C7-8578E8F2B83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endParaRPr lang="en-US"/>
            </a:p>
          </p:txBody>
        </p:sp>
        <p:sp>
          <p:nvSpPr>
            <p:cNvPr id="915" name="Freeform: Shape 914">
              <a:extLst>
                <a:ext uri="{FF2B5EF4-FFF2-40B4-BE49-F238E27FC236}">
                  <a16:creationId xmlns="" xmlns:a16="http://schemas.microsoft.com/office/drawing/2014/main" id="{633212F4-78EA-461D-ADA0-D5421C3A2C47}"/>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endParaRPr lang="en-US"/>
            </a:p>
          </p:txBody>
        </p:sp>
        <p:sp>
          <p:nvSpPr>
            <p:cNvPr id="916" name="Freeform: Shape 915">
              <a:extLst>
                <a:ext uri="{FF2B5EF4-FFF2-40B4-BE49-F238E27FC236}">
                  <a16:creationId xmlns="" xmlns:a16="http://schemas.microsoft.com/office/drawing/2014/main" id="{A6F975A3-5AE7-4DA5-9AB5-6B189924B3AE}"/>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endParaRPr lang="en-US"/>
            </a:p>
          </p:txBody>
        </p:sp>
        <p:sp>
          <p:nvSpPr>
            <p:cNvPr id="917" name="Freeform: Shape 916">
              <a:extLst>
                <a:ext uri="{FF2B5EF4-FFF2-40B4-BE49-F238E27FC236}">
                  <a16:creationId xmlns="" xmlns:a16="http://schemas.microsoft.com/office/drawing/2014/main" id="{FFEF3AD9-A009-48ED-88BD-61422E12B19F}"/>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endParaRPr lang="en-US"/>
            </a:p>
          </p:txBody>
        </p:sp>
        <p:sp>
          <p:nvSpPr>
            <p:cNvPr id="918" name="Freeform: Shape 917">
              <a:extLst>
                <a:ext uri="{FF2B5EF4-FFF2-40B4-BE49-F238E27FC236}">
                  <a16:creationId xmlns="" xmlns:a16="http://schemas.microsoft.com/office/drawing/2014/main" id="{008249EF-9E7B-42F4-A064-6D52E0C75375}"/>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endParaRPr lang="en-US"/>
            </a:p>
          </p:txBody>
        </p:sp>
        <p:sp>
          <p:nvSpPr>
            <p:cNvPr id="919" name="Freeform: Shape 918">
              <a:extLst>
                <a:ext uri="{FF2B5EF4-FFF2-40B4-BE49-F238E27FC236}">
                  <a16:creationId xmlns="" xmlns:a16="http://schemas.microsoft.com/office/drawing/2014/main" id="{4277E338-7564-4080-8338-9FF062B9CA94}"/>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endParaRPr lang="en-US"/>
            </a:p>
          </p:txBody>
        </p:sp>
        <p:sp>
          <p:nvSpPr>
            <p:cNvPr id="920" name="Freeform: Shape 919">
              <a:extLst>
                <a:ext uri="{FF2B5EF4-FFF2-40B4-BE49-F238E27FC236}">
                  <a16:creationId xmlns="" xmlns:a16="http://schemas.microsoft.com/office/drawing/2014/main" id="{4FA1EB5C-FAA0-4759-A4B4-D2440E76A453}"/>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endParaRPr lang="en-US"/>
            </a:p>
          </p:txBody>
        </p:sp>
        <p:sp>
          <p:nvSpPr>
            <p:cNvPr id="921" name="Freeform: Shape 920">
              <a:extLst>
                <a:ext uri="{FF2B5EF4-FFF2-40B4-BE49-F238E27FC236}">
                  <a16:creationId xmlns="" xmlns:a16="http://schemas.microsoft.com/office/drawing/2014/main" id="{25260CB8-9FF4-4555-BDB2-838C5AFABE4D}"/>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FC727"/>
            </a:solidFill>
            <a:ln w="8363" cap="flat">
              <a:noFill/>
              <a:prstDash val="solid"/>
              <a:miter/>
            </a:ln>
          </p:spPr>
          <p:txBody>
            <a:bodyPr rtlCol="0" anchor="ctr"/>
            <a:lstStyle/>
            <a:p>
              <a:endParaRPr lang="en-US"/>
            </a:p>
          </p:txBody>
        </p:sp>
        <p:sp>
          <p:nvSpPr>
            <p:cNvPr id="922" name="Freeform: Shape 921">
              <a:extLst>
                <a:ext uri="{FF2B5EF4-FFF2-40B4-BE49-F238E27FC236}">
                  <a16:creationId xmlns="" xmlns:a16="http://schemas.microsoft.com/office/drawing/2014/main" id="{CE1C45E1-2A41-454A-8F81-8E3570EBD44C}"/>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endParaRPr lang="en-US"/>
            </a:p>
          </p:txBody>
        </p:sp>
        <p:sp>
          <p:nvSpPr>
            <p:cNvPr id="923" name="Freeform: Shape 922">
              <a:extLst>
                <a:ext uri="{FF2B5EF4-FFF2-40B4-BE49-F238E27FC236}">
                  <a16:creationId xmlns="" xmlns:a16="http://schemas.microsoft.com/office/drawing/2014/main" id="{BF8EFEFC-3B95-4C98-A4BF-A758DB17603C}"/>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endParaRPr lang="en-US"/>
            </a:p>
          </p:txBody>
        </p:sp>
        <p:sp>
          <p:nvSpPr>
            <p:cNvPr id="924" name="Freeform: Shape 923">
              <a:extLst>
                <a:ext uri="{FF2B5EF4-FFF2-40B4-BE49-F238E27FC236}">
                  <a16:creationId xmlns="" xmlns:a16="http://schemas.microsoft.com/office/drawing/2014/main" id="{B28F1DEE-5854-473B-B842-5422E959A738}"/>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endParaRPr lang="en-US"/>
            </a:p>
          </p:txBody>
        </p:sp>
        <p:sp>
          <p:nvSpPr>
            <p:cNvPr id="925" name="Freeform: Shape 924">
              <a:extLst>
                <a:ext uri="{FF2B5EF4-FFF2-40B4-BE49-F238E27FC236}">
                  <a16:creationId xmlns="" xmlns:a16="http://schemas.microsoft.com/office/drawing/2014/main" id="{125F206E-72CC-408C-9E86-32F08DD9B9F5}"/>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endParaRPr lang="en-US"/>
            </a:p>
          </p:txBody>
        </p:sp>
        <p:sp>
          <p:nvSpPr>
            <p:cNvPr id="926" name="Freeform: Shape 925">
              <a:extLst>
                <a:ext uri="{FF2B5EF4-FFF2-40B4-BE49-F238E27FC236}">
                  <a16:creationId xmlns="" xmlns:a16="http://schemas.microsoft.com/office/drawing/2014/main" id="{BE982ACC-63FF-48DD-8F96-03D24538A14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endParaRPr lang="en-US"/>
            </a:p>
          </p:txBody>
        </p:sp>
        <p:sp>
          <p:nvSpPr>
            <p:cNvPr id="927" name="Freeform: Shape 926">
              <a:extLst>
                <a:ext uri="{FF2B5EF4-FFF2-40B4-BE49-F238E27FC236}">
                  <a16:creationId xmlns="" xmlns:a16="http://schemas.microsoft.com/office/drawing/2014/main" id="{3C50D204-179B-45D1-9EF6-8CDDB695DB43}"/>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endParaRPr lang="en-US"/>
            </a:p>
          </p:txBody>
        </p:sp>
        <p:sp>
          <p:nvSpPr>
            <p:cNvPr id="928" name="Freeform: Shape 927">
              <a:extLst>
                <a:ext uri="{FF2B5EF4-FFF2-40B4-BE49-F238E27FC236}">
                  <a16:creationId xmlns="" xmlns:a16="http://schemas.microsoft.com/office/drawing/2014/main" id="{7E0EC088-AF3E-44EF-8E08-E41132BE21F0}"/>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endParaRPr lang="en-US"/>
            </a:p>
          </p:txBody>
        </p:sp>
        <p:sp>
          <p:nvSpPr>
            <p:cNvPr id="929" name="Freeform: Shape 928">
              <a:extLst>
                <a:ext uri="{FF2B5EF4-FFF2-40B4-BE49-F238E27FC236}">
                  <a16:creationId xmlns="" xmlns:a16="http://schemas.microsoft.com/office/drawing/2014/main" id="{3D4C765E-F93C-4031-85C1-927D40E55FC9}"/>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endParaRPr lang="en-US"/>
            </a:p>
          </p:txBody>
        </p:sp>
        <p:sp>
          <p:nvSpPr>
            <p:cNvPr id="930" name="Freeform: Shape 929">
              <a:extLst>
                <a:ext uri="{FF2B5EF4-FFF2-40B4-BE49-F238E27FC236}">
                  <a16:creationId xmlns="" xmlns:a16="http://schemas.microsoft.com/office/drawing/2014/main" id="{AD79D527-249A-4B65-AC29-1C88E77DD8F2}"/>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endParaRPr lang="en-US"/>
            </a:p>
          </p:txBody>
        </p:sp>
        <p:sp>
          <p:nvSpPr>
            <p:cNvPr id="931" name="Freeform: Shape 930">
              <a:extLst>
                <a:ext uri="{FF2B5EF4-FFF2-40B4-BE49-F238E27FC236}">
                  <a16:creationId xmlns="" xmlns:a16="http://schemas.microsoft.com/office/drawing/2014/main" id="{998BF1AE-1277-45ED-A889-AC5F98272CCD}"/>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endParaRPr lang="en-US"/>
            </a:p>
          </p:txBody>
        </p:sp>
        <p:sp>
          <p:nvSpPr>
            <p:cNvPr id="932" name="Freeform: Shape 931">
              <a:extLst>
                <a:ext uri="{FF2B5EF4-FFF2-40B4-BE49-F238E27FC236}">
                  <a16:creationId xmlns="" xmlns:a16="http://schemas.microsoft.com/office/drawing/2014/main" id="{AB5A4417-BBCD-4323-9945-86B88F2F7B5D}"/>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endParaRPr lang="en-US"/>
            </a:p>
          </p:txBody>
        </p:sp>
        <p:sp>
          <p:nvSpPr>
            <p:cNvPr id="933" name="Freeform: Shape 932">
              <a:extLst>
                <a:ext uri="{FF2B5EF4-FFF2-40B4-BE49-F238E27FC236}">
                  <a16:creationId xmlns="" xmlns:a16="http://schemas.microsoft.com/office/drawing/2014/main" id="{E23A7DDE-20B5-4B38-81FB-35FDA1E84333}"/>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endParaRPr lang="en-US"/>
            </a:p>
          </p:txBody>
        </p:sp>
        <p:sp>
          <p:nvSpPr>
            <p:cNvPr id="934" name="Freeform: Shape 933">
              <a:extLst>
                <a:ext uri="{FF2B5EF4-FFF2-40B4-BE49-F238E27FC236}">
                  <a16:creationId xmlns="" xmlns:a16="http://schemas.microsoft.com/office/drawing/2014/main" id="{12F6EAD2-5BB8-46C3-BF4A-87DA84269CD8}"/>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endParaRPr lang="en-US"/>
            </a:p>
          </p:txBody>
        </p:sp>
        <p:sp>
          <p:nvSpPr>
            <p:cNvPr id="935" name="Freeform: Shape 934">
              <a:extLst>
                <a:ext uri="{FF2B5EF4-FFF2-40B4-BE49-F238E27FC236}">
                  <a16:creationId xmlns="" xmlns:a16="http://schemas.microsoft.com/office/drawing/2014/main" id="{F0BE0294-1870-4ECF-A85B-114BCA950D11}"/>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endParaRPr lang="en-US"/>
            </a:p>
          </p:txBody>
        </p:sp>
        <p:sp>
          <p:nvSpPr>
            <p:cNvPr id="936" name="Freeform: Shape 935">
              <a:extLst>
                <a:ext uri="{FF2B5EF4-FFF2-40B4-BE49-F238E27FC236}">
                  <a16:creationId xmlns="" xmlns:a16="http://schemas.microsoft.com/office/drawing/2014/main" id="{211DC39D-0085-4153-ACEB-70F9BE5CA730}"/>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endParaRPr lang="en-US"/>
            </a:p>
          </p:txBody>
        </p:sp>
        <p:sp>
          <p:nvSpPr>
            <p:cNvPr id="937" name="Freeform: Shape 936">
              <a:extLst>
                <a:ext uri="{FF2B5EF4-FFF2-40B4-BE49-F238E27FC236}">
                  <a16:creationId xmlns="" xmlns:a16="http://schemas.microsoft.com/office/drawing/2014/main" id="{B5FE56B9-7B5E-48CD-B743-93850C047D4C}"/>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endParaRPr lang="en-US"/>
            </a:p>
          </p:txBody>
        </p:sp>
        <p:sp>
          <p:nvSpPr>
            <p:cNvPr id="938" name="Freeform: Shape 937">
              <a:extLst>
                <a:ext uri="{FF2B5EF4-FFF2-40B4-BE49-F238E27FC236}">
                  <a16:creationId xmlns="" xmlns:a16="http://schemas.microsoft.com/office/drawing/2014/main" id="{17EFEB57-AE6B-4DA5-BC83-EF86E192E5FC}"/>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endParaRPr lang="en-US"/>
            </a:p>
          </p:txBody>
        </p:sp>
        <p:sp>
          <p:nvSpPr>
            <p:cNvPr id="939" name="Freeform: Shape 938">
              <a:extLst>
                <a:ext uri="{FF2B5EF4-FFF2-40B4-BE49-F238E27FC236}">
                  <a16:creationId xmlns="" xmlns:a16="http://schemas.microsoft.com/office/drawing/2014/main" id="{512773FF-ED20-4E04-9767-05835AB93930}"/>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endParaRPr lang="en-US"/>
            </a:p>
          </p:txBody>
        </p:sp>
        <p:sp>
          <p:nvSpPr>
            <p:cNvPr id="940" name="Freeform: Shape 939">
              <a:extLst>
                <a:ext uri="{FF2B5EF4-FFF2-40B4-BE49-F238E27FC236}">
                  <a16:creationId xmlns="" xmlns:a16="http://schemas.microsoft.com/office/drawing/2014/main" id="{810D61EC-B636-4859-BFA3-64433A31B961}"/>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FC727"/>
            </a:solidFill>
            <a:ln w="8363" cap="flat">
              <a:noFill/>
              <a:prstDash val="solid"/>
              <a:miter/>
            </a:ln>
          </p:spPr>
          <p:txBody>
            <a:bodyPr rtlCol="0" anchor="ctr"/>
            <a:lstStyle/>
            <a:p>
              <a:endParaRPr lang="en-US"/>
            </a:p>
          </p:txBody>
        </p:sp>
        <p:sp>
          <p:nvSpPr>
            <p:cNvPr id="941" name="Freeform: Shape 940">
              <a:extLst>
                <a:ext uri="{FF2B5EF4-FFF2-40B4-BE49-F238E27FC236}">
                  <a16:creationId xmlns="" xmlns:a16="http://schemas.microsoft.com/office/drawing/2014/main" id="{45012CA9-F662-40F6-9C9D-E54D501818AE}"/>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endParaRPr lang="en-US"/>
            </a:p>
          </p:txBody>
        </p:sp>
        <p:sp>
          <p:nvSpPr>
            <p:cNvPr id="942" name="Freeform: Shape 941">
              <a:extLst>
                <a:ext uri="{FF2B5EF4-FFF2-40B4-BE49-F238E27FC236}">
                  <a16:creationId xmlns="" xmlns:a16="http://schemas.microsoft.com/office/drawing/2014/main" id="{D5A21C40-3E03-4FF6-BDAB-EDA7BBF83670}"/>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endParaRPr lang="en-US"/>
            </a:p>
          </p:txBody>
        </p:sp>
        <p:sp>
          <p:nvSpPr>
            <p:cNvPr id="943" name="Freeform: Shape 942">
              <a:extLst>
                <a:ext uri="{FF2B5EF4-FFF2-40B4-BE49-F238E27FC236}">
                  <a16:creationId xmlns="" xmlns:a16="http://schemas.microsoft.com/office/drawing/2014/main" id="{B49F7014-3C09-427F-A529-D1A20875F040}"/>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endParaRPr lang="en-US"/>
            </a:p>
          </p:txBody>
        </p:sp>
        <p:sp>
          <p:nvSpPr>
            <p:cNvPr id="944" name="Freeform: Shape 943">
              <a:extLst>
                <a:ext uri="{FF2B5EF4-FFF2-40B4-BE49-F238E27FC236}">
                  <a16:creationId xmlns="" xmlns:a16="http://schemas.microsoft.com/office/drawing/2014/main" id="{458D3106-C5D9-498B-B99D-010F9140602B}"/>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endParaRPr lang="en-US"/>
            </a:p>
          </p:txBody>
        </p:sp>
        <p:sp>
          <p:nvSpPr>
            <p:cNvPr id="945" name="Freeform: Shape 944">
              <a:extLst>
                <a:ext uri="{FF2B5EF4-FFF2-40B4-BE49-F238E27FC236}">
                  <a16:creationId xmlns="" xmlns:a16="http://schemas.microsoft.com/office/drawing/2014/main" id="{C5253435-19DC-4535-AF8E-4E6136065FE1}"/>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endParaRPr lang="en-US"/>
            </a:p>
          </p:txBody>
        </p:sp>
        <p:sp>
          <p:nvSpPr>
            <p:cNvPr id="946" name="Freeform: Shape 945">
              <a:extLst>
                <a:ext uri="{FF2B5EF4-FFF2-40B4-BE49-F238E27FC236}">
                  <a16:creationId xmlns="" xmlns:a16="http://schemas.microsoft.com/office/drawing/2014/main" id="{F2090328-C2D8-4925-A0CB-950C9345D6B2}"/>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endParaRPr lang="en-US"/>
            </a:p>
          </p:txBody>
        </p:sp>
      </p:grpSp>
      <p:sp>
        <p:nvSpPr>
          <p:cNvPr id="138" name="Freeform: Shape 137">
            <a:extLst>
              <a:ext uri="{FF2B5EF4-FFF2-40B4-BE49-F238E27FC236}">
                <a16:creationId xmlns="" xmlns:a16="http://schemas.microsoft.com/office/drawing/2014/main" id="{43D1118F-FDD2-41A5-A2F2-E3BE4DE4DDF6}"/>
              </a:ext>
            </a:extLst>
          </p:cNvPr>
          <p:cNvSpPr/>
          <p:nvPr/>
        </p:nvSpPr>
        <p:spPr>
          <a:xfrm>
            <a:off x="728770" y="4168040"/>
            <a:ext cx="3497013" cy="8295"/>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endParaRPr lang="en-US"/>
          </a:p>
        </p:txBody>
      </p:sp>
    </p:spTree>
    <p:extLst>
      <p:ext uri="{BB962C8B-B14F-4D97-AF65-F5344CB8AC3E}">
        <p14:creationId xmlns:p14="http://schemas.microsoft.com/office/powerpoint/2010/main" val="32043617"/>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8" fill="hold" nodeType="withEffect" p14:presetBounceEnd="38000">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14:bounceEnd="38000">
                                          <p:cBhvr additive="base">
                                            <p:cTn id="13" dur="1000" fill="hold"/>
                                            <p:tgtEl>
                                              <p:spTgt spid="4"/>
                                            </p:tgtEl>
                                            <p:attrNameLst>
                                              <p:attrName>ppt_x</p:attrName>
                                            </p:attrNameLst>
                                          </p:cBhvr>
                                          <p:tavLst>
                                            <p:tav tm="0">
                                              <p:val>
                                                <p:strVal val="0-#ppt_w/2"/>
                                              </p:val>
                                            </p:tav>
                                            <p:tav tm="100000">
                                              <p:val>
                                                <p:strVal val="#ppt_x"/>
                                              </p:val>
                                            </p:tav>
                                          </p:tavLst>
                                        </p:anim>
                                        <p:anim calcmode="lin" valueType="num" p14:bounceEnd="38000">
                                          <p:cBhvr additive="base">
                                            <p:cTn id="14" dur="10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14:presetBounceEnd="38000">
                                      <p:stCondLst>
                                        <p:cond delay="0"/>
                                      </p:stCondLst>
                                      <p:childTnLst>
                                        <p:set>
                                          <p:cBhvr>
                                            <p:cTn id="16" dur="1" fill="hold">
                                              <p:stCondLst>
                                                <p:cond delay="0"/>
                                              </p:stCondLst>
                                            </p:cTn>
                                            <p:tgtEl>
                                              <p:spTgt spid="139"/>
                                            </p:tgtEl>
                                            <p:attrNameLst>
                                              <p:attrName>style.visibility</p:attrName>
                                            </p:attrNameLst>
                                          </p:cBhvr>
                                          <p:to>
                                            <p:strVal val="visible"/>
                                          </p:to>
                                        </p:set>
                                        <p:anim calcmode="lin" valueType="num" p14:bounceEnd="38000">
                                          <p:cBhvr additive="base">
                                            <p:cTn id="17" dur="1000" fill="hold"/>
                                            <p:tgtEl>
                                              <p:spTgt spid="139"/>
                                            </p:tgtEl>
                                            <p:attrNameLst>
                                              <p:attrName>ppt_x</p:attrName>
                                            </p:attrNameLst>
                                          </p:cBhvr>
                                          <p:tavLst>
                                            <p:tav tm="0">
                                              <p:val>
                                                <p:strVal val="0-#ppt_w/2"/>
                                              </p:val>
                                            </p:tav>
                                            <p:tav tm="100000">
                                              <p:val>
                                                <p:strVal val="#ppt_x"/>
                                              </p:val>
                                            </p:tav>
                                          </p:tavLst>
                                        </p:anim>
                                        <p:anim calcmode="lin" valueType="num" p14:bounceEnd="38000">
                                          <p:cBhvr additive="base">
                                            <p:cTn id="18" dur="1000" fill="hold"/>
                                            <p:tgtEl>
                                              <p:spTgt spid="13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14:presetBounceEnd="38000">
                                      <p:stCondLst>
                                        <p:cond delay="0"/>
                                      </p:stCondLst>
                                      <p:childTnLst>
                                        <p:set>
                                          <p:cBhvr>
                                            <p:cTn id="20" dur="1" fill="hold">
                                              <p:stCondLst>
                                                <p:cond delay="0"/>
                                              </p:stCondLst>
                                            </p:cTn>
                                            <p:tgtEl>
                                              <p:spTgt spid="843"/>
                                            </p:tgtEl>
                                            <p:attrNameLst>
                                              <p:attrName>style.visibility</p:attrName>
                                            </p:attrNameLst>
                                          </p:cBhvr>
                                          <p:to>
                                            <p:strVal val="visible"/>
                                          </p:to>
                                        </p:set>
                                        <p:anim calcmode="lin" valueType="num" p14:bounceEnd="38000">
                                          <p:cBhvr additive="base">
                                            <p:cTn id="21" dur="1000" fill="hold"/>
                                            <p:tgtEl>
                                              <p:spTgt spid="843"/>
                                            </p:tgtEl>
                                            <p:attrNameLst>
                                              <p:attrName>ppt_x</p:attrName>
                                            </p:attrNameLst>
                                          </p:cBhvr>
                                          <p:tavLst>
                                            <p:tav tm="0">
                                              <p:val>
                                                <p:strVal val="0-#ppt_w/2"/>
                                              </p:val>
                                            </p:tav>
                                            <p:tav tm="100000">
                                              <p:val>
                                                <p:strVal val="#ppt_x"/>
                                              </p:val>
                                            </p:tav>
                                          </p:tavLst>
                                        </p:anim>
                                        <p:anim calcmode="lin" valueType="num" p14:bounceEnd="38000">
                                          <p:cBhvr additive="base">
                                            <p:cTn id="22" dur="1000" fill="hold"/>
                                            <p:tgtEl>
                                              <p:spTgt spid="84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14:presetBounceEnd="38000">
                                      <p:stCondLst>
                                        <p:cond delay="0"/>
                                      </p:stCondLst>
                                      <p:childTnLst>
                                        <p:set>
                                          <p:cBhvr>
                                            <p:cTn id="24" dur="1" fill="hold">
                                              <p:stCondLst>
                                                <p:cond delay="0"/>
                                              </p:stCondLst>
                                            </p:cTn>
                                            <p:tgtEl>
                                              <p:spTgt spid="895"/>
                                            </p:tgtEl>
                                            <p:attrNameLst>
                                              <p:attrName>style.visibility</p:attrName>
                                            </p:attrNameLst>
                                          </p:cBhvr>
                                          <p:to>
                                            <p:strVal val="visible"/>
                                          </p:to>
                                        </p:set>
                                        <p:anim calcmode="lin" valueType="num" p14:bounceEnd="38000">
                                          <p:cBhvr additive="base">
                                            <p:cTn id="25" dur="1000" fill="hold"/>
                                            <p:tgtEl>
                                              <p:spTgt spid="895"/>
                                            </p:tgtEl>
                                            <p:attrNameLst>
                                              <p:attrName>ppt_x</p:attrName>
                                            </p:attrNameLst>
                                          </p:cBhvr>
                                          <p:tavLst>
                                            <p:tav tm="0">
                                              <p:val>
                                                <p:strVal val="0-#ppt_w/2"/>
                                              </p:val>
                                            </p:tav>
                                            <p:tav tm="100000">
                                              <p:val>
                                                <p:strVal val="#ppt_x"/>
                                              </p:val>
                                            </p:tav>
                                          </p:tavLst>
                                        </p:anim>
                                        <p:anim calcmode="lin" valueType="num" p14:bounceEnd="38000">
                                          <p:cBhvr additive="base">
                                            <p:cTn id="26" dur="1000" fill="hold"/>
                                            <p:tgtEl>
                                              <p:spTgt spid="895"/>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14:presetBounceEnd="38000">
                                      <p:stCondLst>
                                        <p:cond delay="0"/>
                                      </p:stCondLst>
                                      <p:childTnLst>
                                        <p:set>
                                          <p:cBhvr>
                                            <p:cTn id="28" dur="1" fill="hold">
                                              <p:stCondLst>
                                                <p:cond delay="0"/>
                                              </p:stCondLst>
                                            </p:cTn>
                                            <p:tgtEl>
                                              <p:spTgt spid="900"/>
                                            </p:tgtEl>
                                            <p:attrNameLst>
                                              <p:attrName>style.visibility</p:attrName>
                                            </p:attrNameLst>
                                          </p:cBhvr>
                                          <p:to>
                                            <p:strVal val="visible"/>
                                          </p:to>
                                        </p:set>
                                        <p:anim calcmode="lin" valueType="num" p14:bounceEnd="38000">
                                          <p:cBhvr additive="base">
                                            <p:cTn id="29" dur="1000" fill="hold"/>
                                            <p:tgtEl>
                                              <p:spTgt spid="900"/>
                                            </p:tgtEl>
                                            <p:attrNameLst>
                                              <p:attrName>ppt_x</p:attrName>
                                            </p:attrNameLst>
                                          </p:cBhvr>
                                          <p:tavLst>
                                            <p:tav tm="0">
                                              <p:val>
                                                <p:strVal val="0-#ppt_w/2"/>
                                              </p:val>
                                            </p:tav>
                                            <p:tav tm="100000">
                                              <p:val>
                                                <p:strVal val="#ppt_x"/>
                                              </p:val>
                                            </p:tav>
                                          </p:tavLst>
                                        </p:anim>
                                        <p:anim calcmode="lin" valueType="num" p14:bounceEnd="38000">
                                          <p:cBhvr additive="base">
                                            <p:cTn id="30" dur="1000" fill="hold"/>
                                            <p:tgtEl>
                                              <p:spTgt spid="900"/>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38000">
                                      <p:stCondLst>
                                        <p:cond delay="0"/>
                                      </p:stCondLst>
                                      <p:childTnLst>
                                        <p:set>
                                          <p:cBhvr>
                                            <p:cTn id="32" dur="1" fill="hold">
                                              <p:stCondLst>
                                                <p:cond delay="0"/>
                                              </p:stCondLst>
                                            </p:cTn>
                                            <p:tgtEl>
                                              <p:spTgt spid="138"/>
                                            </p:tgtEl>
                                            <p:attrNameLst>
                                              <p:attrName>style.visibility</p:attrName>
                                            </p:attrNameLst>
                                          </p:cBhvr>
                                          <p:to>
                                            <p:strVal val="visible"/>
                                          </p:to>
                                        </p:set>
                                        <p:anim calcmode="lin" valueType="num" p14:bounceEnd="38000">
                                          <p:cBhvr additive="base">
                                            <p:cTn id="33" dur="1000" fill="hold"/>
                                            <p:tgtEl>
                                              <p:spTgt spid="138"/>
                                            </p:tgtEl>
                                            <p:attrNameLst>
                                              <p:attrName>ppt_x</p:attrName>
                                            </p:attrNameLst>
                                          </p:cBhvr>
                                          <p:tavLst>
                                            <p:tav tm="0">
                                              <p:val>
                                                <p:strVal val="0-#ppt_w/2"/>
                                              </p:val>
                                            </p:tav>
                                            <p:tav tm="100000">
                                              <p:val>
                                                <p:strVal val="#ppt_x"/>
                                              </p:val>
                                            </p:tav>
                                          </p:tavLst>
                                        </p:anim>
                                        <p:anim calcmode="lin" valueType="num" p14:bounceEnd="38000">
                                          <p:cBhvr additive="base">
                                            <p:cTn id="34" dur="1000" fill="hold"/>
                                            <p:tgtEl>
                                              <p:spTgt spid="1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38"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8"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1000" fill="hold"/>
                                            <p:tgtEl>
                                              <p:spTgt spid="4"/>
                                            </p:tgtEl>
                                            <p:attrNameLst>
                                              <p:attrName>ppt_x</p:attrName>
                                            </p:attrNameLst>
                                          </p:cBhvr>
                                          <p:tavLst>
                                            <p:tav tm="0">
                                              <p:val>
                                                <p:strVal val="0-#ppt_w/2"/>
                                              </p:val>
                                            </p:tav>
                                            <p:tav tm="100000">
                                              <p:val>
                                                <p:strVal val="#ppt_x"/>
                                              </p:val>
                                            </p:tav>
                                          </p:tavLst>
                                        </p:anim>
                                        <p:anim calcmode="lin" valueType="num">
                                          <p:cBhvr additive="base">
                                            <p:cTn id="14" dur="10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39"/>
                                            </p:tgtEl>
                                            <p:attrNameLst>
                                              <p:attrName>style.visibility</p:attrName>
                                            </p:attrNameLst>
                                          </p:cBhvr>
                                          <p:to>
                                            <p:strVal val="visible"/>
                                          </p:to>
                                        </p:set>
                                        <p:anim calcmode="lin" valueType="num">
                                          <p:cBhvr additive="base">
                                            <p:cTn id="17" dur="1000" fill="hold"/>
                                            <p:tgtEl>
                                              <p:spTgt spid="139"/>
                                            </p:tgtEl>
                                            <p:attrNameLst>
                                              <p:attrName>ppt_x</p:attrName>
                                            </p:attrNameLst>
                                          </p:cBhvr>
                                          <p:tavLst>
                                            <p:tav tm="0">
                                              <p:val>
                                                <p:strVal val="0-#ppt_w/2"/>
                                              </p:val>
                                            </p:tav>
                                            <p:tav tm="100000">
                                              <p:val>
                                                <p:strVal val="#ppt_x"/>
                                              </p:val>
                                            </p:tav>
                                          </p:tavLst>
                                        </p:anim>
                                        <p:anim calcmode="lin" valueType="num">
                                          <p:cBhvr additive="base">
                                            <p:cTn id="18" dur="1000" fill="hold"/>
                                            <p:tgtEl>
                                              <p:spTgt spid="13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843"/>
                                            </p:tgtEl>
                                            <p:attrNameLst>
                                              <p:attrName>style.visibility</p:attrName>
                                            </p:attrNameLst>
                                          </p:cBhvr>
                                          <p:to>
                                            <p:strVal val="visible"/>
                                          </p:to>
                                        </p:set>
                                        <p:anim calcmode="lin" valueType="num">
                                          <p:cBhvr additive="base">
                                            <p:cTn id="21" dur="1000" fill="hold"/>
                                            <p:tgtEl>
                                              <p:spTgt spid="843"/>
                                            </p:tgtEl>
                                            <p:attrNameLst>
                                              <p:attrName>ppt_x</p:attrName>
                                            </p:attrNameLst>
                                          </p:cBhvr>
                                          <p:tavLst>
                                            <p:tav tm="0">
                                              <p:val>
                                                <p:strVal val="0-#ppt_w/2"/>
                                              </p:val>
                                            </p:tav>
                                            <p:tav tm="100000">
                                              <p:val>
                                                <p:strVal val="#ppt_x"/>
                                              </p:val>
                                            </p:tav>
                                          </p:tavLst>
                                        </p:anim>
                                        <p:anim calcmode="lin" valueType="num">
                                          <p:cBhvr additive="base">
                                            <p:cTn id="22" dur="1000" fill="hold"/>
                                            <p:tgtEl>
                                              <p:spTgt spid="84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895"/>
                                            </p:tgtEl>
                                            <p:attrNameLst>
                                              <p:attrName>style.visibility</p:attrName>
                                            </p:attrNameLst>
                                          </p:cBhvr>
                                          <p:to>
                                            <p:strVal val="visible"/>
                                          </p:to>
                                        </p:set>
                                        <p:anim calcmode="lin" valueType="num">
                                          <p:cBhvr additive="base">
                                            <p:cTn id="25" dur="1000" fill="hold"/>
                                            <p:tgtEl>
                                              <p:spTgt spid="895"/>
                                            </p:tgtEl>
                                            <p:attrNameLst>
                                              <p:attrName>ppt_x</p:attrName>
                                            </p:attrNameLst>
                                          </p:cBhvr>
                                          <p:tavLst>
                                            <p:tav tm="0">
                                              <p:val>
                                                <p:strVal val="0-#ppt_w/2"/>
                                              </p:val>
                                            </p:tav>
                                            <p:tav tm="100000">
                                              <p:val>
                                                <p:strVal val="#ppt_x"/>
                                              </p:val>
                                            </p:tav>
                                          </p:tavLst>
                                        </p:anim>
                                        <p:anim calcmode="lin" valueType="num">
                                          <p:cBhvr additive="base">
                                            <p:cTn id="26" dur="1000" fill="hold"/>
                                            <p:tgtEl>
                                              <p:spTgt spid="895"/>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900"/>
                                            </p:tgtEl>
                                            <p:attrNameLst>
                                              <p:attrName>style.visibility</p:attrName>
                                            </p:attrNameLst>
                                          </p:cBhvr>
                                          <p:to>
                                            <p:strVal val="visible"/>
                                          </p:to>
                                        </p:set>
                                        <p:anim calcmode="lin" valueType="num">
                                          <p:cBhvr additive="base">
                                            <p:cTn id="29" dur="1000" fill="hold"/>
                                            <p:tgtEl>
                                              <p:spTgt spid="900"/>
                                            </p:tgtEl>
                                            <p:attrNameLst>
                                              <p:attrName>ppt_x</p:attrName>
                                            </p:attrNameLst>
                                          </p:cBhvr>
                                          <p:tavLst>
                                            <p:tav tm="0">
                                              <p:val>
                                                <p:strVal val="0-#ppt_w/2"/>
                                              </p:val>
                                            </p:tav>
                                            <p:tav tm="100000">
                                              <p:val>
                                                <p:strVal val="#ppt_x"/>
                                              </p:val>
                                            </p:tav>
                                          </p:tavLst>
                                        </p:anim>
                                        <p:anim calcmode="lin" valueType="num">
                                          <p:cBhvr additive="base">
                                            <p:cTn id="30" dur="1000" fill="hold"/>
                                            <p:tgtEl>
                                              <p:spTgt spid="900"/>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38"/>
                                            </p:tgtEl>
                                            <p:attrNameLst>
                                              <p:attrName>style.visibility</p:attrName>
                                            </p:attrNameLst>
                                          </p:cBhvr>
                                          <p:to>
                                            <p:strVal val="visible"/>
                                          </p:to>
                                        </p:set>
                                        <p:anim calcmode="lin" valueType="num">
                                          <p:cBhvr additive="base">
                                            <p:cTn id="33" dur="1000" fill="hold"/>
                                            <p:tgtEl>
                                              <p:spTgt spid="138"/>
                                            </p:tgtEl>
                                            <p:attrNameLst>
                                              <p:attrName>ppt_x</p:attrName>
                                            </p:attrNameLst>
                                          </p:cBhvr>
                                          <p:tavLst>
                                            <p:tav tm="0">
                                              <p:val>
                                                <p:strVal val="0-#ppt_w/2"/>
                                              </p:val>
                                            </p:tav>
                                            <p:tav tm="100000">
                                              <p:val>
                                                <p:strVal val="#ppt_x"/>
                                              </p:val>
                                            </p:tav>
                                          </p:tavLst>
                                        </p:anim>
                                        <p:anim calcmode="lin" valueType="num">
                                          <p:cBhvr additive="base">
                                            <p:cTn id="34" dur="1000" fill="hold"/>
                                            <p:tgtEl>
                                              <p:spTgt spid="1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38" grpId="0" animBg="1"/>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645"/>
        <p:cNvGrpSpPr/>
        <p:nvPr/>
      </p:nvGrpSpPr>
      <p:grpSpPr>
        <a:xfrm>
          <a:off x="0" y="0"/>
          <a:ext cx="0" cy="0"/>
          <a:chOff x="0" y="0"/>
          <a:chExt cx="0" cy="0"/>
        </a:xfrm>
      </p:grpSpPr>
      <p:sp>
        <p:nvSpPr>
          <p:cNvPr id="646" name="Google Shape;646;p31"/>
          <p:cNvSpPr txBox="1">
            <a:spLocks noGrp="1"/>
          </p:cNvSpPr>
          <p:nvPr>
            <p:ph type="subTitle" idx="1"/>
          </p:nvPr>
        </p:nvSpPr>
        <p:spPr>
          <a:xfrm>
            <a:off x="784936" y="3264296"/>
            <a:ext cx="2419659" cy="44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dirty="0">
                <a:latin typeface="#9Slide07 IcielBaliho Script" pitchFamily="2" charset="-93"/>
              </a:rPr>
              <a:t>Khoa học tự nhiên là gì?</a:t>
            </a:r>
            <a:endParaRPr sz="2000" dirty="0">
              <a:latin typeface="#9Slide07 IcielBaliho Script" pitchFamily="2" charset="-93"/>
            </a:endParaRPr>
          </a:p>
        </p:txBody>
      </p:sp>
      <p:sp>
        <p:nvSpPr>
          <p:cNvPr id="647" name="Google Shape;647;p31"/>
          <p:cNvSpPr txBox="1">
            <a:spLocks noGrp="1"/>
          </p:cNvSpPr>
          <p:nvPr>
            <p:ph type="title"/>
          </p:nvPr>
        </p:nvSpPr>
        <p:spPr>
          <a:xfrm>
            <a:off x="726213" y="2425195"/>
            <a:ext cx="50910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FF6600"/>
                </a:solidFill>
                <a:latin typeface="UTM Cookies" panose="02040603050506020204" pitchFamily="18" charset="0"/>
              </a:rPr>
              <a:t>KHÁI NIỆM</a:t>
            </a:r>
            <a:endParaRPr sz="6000" dirty="0">
              <a:solidFill>
                <a:srgbClr val="FF6600"/>
              </a:solidFill>
              <a:latin typeface="UTM Cookies" panose="02040603050506020204" pitchFamily="18" charset="0"/>
            </a:endParaRPr>
          </a:p>
        </p:txBody>
      </p:sp>
      <p:sp>
        <p:nvSpPr>
          <p:cNvPr id="648" name="Google Shape;648;p31"/>
          <p:cNvSpPr txBox="1">
            <a:spLocks noGrp="1"/>
          </p:cNvSpPr>
          <p:nvPr>
            <p:ph type="title" idx="2"/>
          </p:nvPr>
        </p:nvSpPr>
        <p:spPr>
          <a:xfrm>
            <a:off x="726231" y="1375275"/>
            <a:ext cx="1664700" cy="98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8000" dirty="0">
                <a:solidFill>
                  <a:srgbClr val="FF6600"/>
                </a:solidFill>
                <a:latin typeface="UTM Cookies" panose="02040603050506020204" pitchFamily="18" charset="0"/>
              </a:rPr>
              <a:t>01</a:t>
            </a:r>
            <a:endParaRPr sz="8000" dirty="0">
              <a:solidFill>
                <a:srgbClr val="FF6600"/>
              </a:solidFill>
              <a:latin typeface="UTM Cookies" panose="02040603050506020204" pitchFamily="18" charset="0"/>
            </a:endParaRPr>
          </a:p>
        </p:txBody>
      </p:sp>
      <p:grpSp>
        <p:nvGrpSpPr>
          <p:cNvPr id="649" name="Google Shape;649;p31"/>
          <p:cNvGrpSpPr/>
          <p:nvPr/>
        </p:nvGrpSpPr>
        <p:grpSpPr>
          <a:xfrm>
            <a:off x="5498654" y="1324008"/>
            <a:ext cx="3645719" cy="3819703"/>
            <a:chOff x="4979855" y="780629"/>
            <a:chExt cx="4164157" cy="4362882"/>
          </a:xfrm>
        </p:grpSpPr>
        <p:grpSp>
          <p:nvGrpSpPr>
            <p:cNvPr id="650" name="Google Shape;650;p31"/>
            <p:cNvGrpSpPr/>
            <p:nvPr/>
          </p:nvGrpSpPr>
          <p:grpSpPr>
            <a:xfrm>
              <a:off x="4979855" y="780629"/>
              <a:ext cx="4164157" cy="4362882"/>
              <a:chOff x="3362597" y="3213574"/>
              <a:chExt cx="1842303" cy="1930052"/>
            </a:xfrm>
          </p:grpSpPr>
          <p:sp>
            <p:nvSpPr>
              <p:cNvPr id="651" name="Google Shape;651;p31"/>
              <p:cNvSpPr/>
              <p:nvPr/>
            </p:nvSpPr>
            <p:spPr>
              <a:xfrm>
                <a:off x="4157035" y="3466994"/>
                <a:ext cx="1047865" cy="1674217"/>
              </a:xfrm>
              <a:custGeom>
                <a:avLst/>
                <a:gdLst/>
                <a:ahLst/>
                <a:cxnLst/>
                <a:rect l="l" t="t" r="r" b="b"/>
                <a:pathLst>
                  <a:path w="14344" h="22918" extrusionOk="0">
                    <a:moveTo>
                      <a:pt x="4237" y="1"/>
                    </a:moveTo>
                    <a:lnTo>
                      <a:pt x="4237" y="5939"/>
                    </a:lnTo>
                    <a:cubicBezTo>
                      <a:pt x="4237" y="5972"/>
                      <a:pt x="4203" y="5972"/>
                      <a:pt x="4203" y="6005"/>
                    </a:cubicBezTo>
                    <a:lnTo>
                      <a:pt x="2569" y="11676"/>
                    </a:lnTo>
                    <a:lnTo>
                      <a:pt x="200" y="19915"/>
                    </a:lnTo>
                    <a:cubicBezTo>
                      <a:pt x="0" y="20649"/>
                      <a:pt x="134" y="21383"/>
                      <a:pt x="601" y="21983"/>
                    </a:cubicBezTo>
                    <a:cubicBezTo>
                      <a:pt x="1034" y="22584"/>
                      <a:pt x="1735" y="22917"/>
                      <a:pt x="2469" y="22917"/>
                    </a:cubicBezTo>
                    <a:lnTo>
                      <a:pt x="11875" y="22917"/>
                    </a:lnTo>
                    <a:cubicBezTo>
                      <a:pt x="12609" y="22917"/>
                      <a:pt x="13310" y="22584"/>
                      <a:pt x="13743" y="21983"/>
                    </a:cubicBezTo>
                    <a:cubicBezTo>
                      <a:pt x="14211" y="21416"/>
                      <a:pt x="14344" y="20649"/>
                      <a:pt x="14144" y="19949"/>
                    </a:cubicBezTo>
                    <a:lnTo>
                      <a:pt x="11809" y="11576"/>
                    </a:lnTo>
                    <a:lnTo>
                      <a:pt x="10241" y="6039"/>
                    </a:lnTo>
                    <a:cubicBezTo>
                      <a:pt x="10241" y="6039"/>
                      <a:pt x="10241" y="6005"/>
                      <a:pt x="10241" y="6005"/>
                    </a:cubicBezTo>
                    <a:lnTo>
                      <a:pt x="102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1"/>
              <p:cNvSpPr/>
              <p:nvPr/>
            </p:nvSpPr>
            <p:spPr>
              <a:xfrm>
                <a:off x="4359242" y="3274500"/>
                <a:ext cx="655646" cy="248671"/>
              </a:xfrm>
              <a:custGeom>
                <a:avLst/>
                <a:gdLst/>
                <a:ahLst/>
                <a:cxnLst/>
                <a:rect l="l" t="t" r="r" b="b"/>
                <a:pathLst>
                  <a:path w="8975" h="3404" extrusionOk="0">
                    <a:moveTo>
                      <a:pt x="1702" y="1"/>
                    </a:moveTo>
                    <a:cubicBezTo>
                      <a:pt x="768" y="1"/>
                      <a:pt x="1" y="768"/>
                      <a:pt x="1" y="1702"/>
                    </a:cubicBezTo>
                    <a:cubicBezTo>
                      <a:pt x="1" y="2636"/>
                      <a:pt x="768" y="3403"/>
                      <a:pt x="1702" y="3403"/>
                    </a:cubicBezTo>
                    <a:lnTo>
                      <a:pt x="7273" y="3403"/>
                    </a:lnTo>
                    <a:cubicBezTo>
                      <a:pt x="8207" y="3403"/>
                      <a:pt x="8974" y="2636"/>
                      <a:pt x="8974" y="1702"/>
                    </a:cubicBezTo>
                    <a:cubicBezTo>
                      <a:pt x="8974" y="768"/>
                      <a:pt x="8207" y="1"/>
                      <a:pt x="7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1"/>
              <p:cNvSpPr/>
              <p:nvPr/>
            </p:nvSpPr>
            <p:spPr>
              <a:xfrm>
                <a:off x="4157035" y="4312579"/>
                <a:ext cx="1047865" cy="831045"/>
              </a:xfrm>
              <a:custGeom>
                <a:avLst/>
                <a:gdLst/>
                <a:ahLst/>
                <a:cxnLst/>
                <a:rect l="l" t="t" r="r" b="b"/>
                <a:pathLst>
                  <a:path w="14344" h="11376" extrusionOk="0">
                    <a:moveTo>
                      <a:pt x="11809" y="1"/>
                    </a:moveTo>
                    <a:lnTo>
                      <a:pt x="9841" y="1102"/>
                    </a:lnTo>
                    <a:cubicBezTo>
                      <a:pt x="9657" y="1193"/>
                      <a:pt x="9460" y="1236"/>
                      <a:pt x="9264" y="1236"/>
                    </a:cubicBezTo>
                    <a:cubicBezTo>
                      <a:pt x="9033" y="1236"/>
                      <a:pt x="8805" y="1177"/>
                      <a:pt x="8606" y="1068"/>
                    </a:cubicBezTo>
                    <a:cubicBezTo>
                      <a:pt x="8173" y="801"/>
                      <a:pt x="7706" y="668"/>
                      <a:pt x="7239" y="668"/>
                    </a:cubicBezTo>
                    <a:cubicBezTo>
                      <a:pt x="6805" y="668"/>
                      <a:pt x="6338" y="768"/>
                      <a:pt x="5938" y="968"/>
                    </a:cubicBezTo>
                    <a:lnTo>
                      <a:pt x="5804" y="1035"/>
                    </a:lnTo>
                    <a:cubicBezTo>
                      <a:pt x="5621" y="1127"/>
                      <a:pt x="5418" y="1178"/>
                      <a:pt x="5211" y="1178"/>
                    </a:cubicBezTo>
                    <a:cubicBezTo>
                      <a:pt x="5041" y="1178"/>
                      <a:pt x="4869" y="1143"/>
                      <a:pt x="4704" y="1068"/>
                    </a:cubicBezTo>
                    <a:lnTo>
                      <a:pt x="2569" y="101"/>
                    </a:lnTo>
                    <a:lnTo>
                      <a:pt x="200" y="8340"/>
                    </a:lnTo>
                    <a:cubicBezTo>
                      <a:pt x="0" y="9074"/>
                      <a:pt x="134" y="9808"/>
                      <a:pt x="601" y="10408"/>
                    </a:cubicBezTo>
                    <a:cubicBezTo>
                      <a:pt x="1034" y="11009"/>
                      <a:pt x="1735" y="11376"/>
                      <a:pt x="2469" y="11376"/>
                    </a:cubicBezTo>
                    <a:lnTo>
                      <a:pt x="11875" y="11376"/>
                    </a:lnTo>
                    <a:cubicBezTo>
                      <a:pt x="12609" y="11376"/>
                      <a:pt x="13310" y="11009"/>
                      <a:pt x="13743" y="10408"/>
                    </a:cubicBezTo>
                    <a:cubicBezTo>
                      <a:pt x="14211" y="9841"/>
                      <a:pt x="14344" y="9074"/>
                      <a:pt x="14144" y="8374"/>
                    </a:cubicBezTo>
                    <a:lnTo>
                      <a:pt x="118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1"/>
              <p:cNvSpPr/>
              <p:nvPr/>
            </p:nvSpPr>
            <p:spPr>
              <a:xfrm>
                <a:off x="3484447" y="3630267"/>
                <a:ext cx="1060138" cy="1513356"/>
              </a:xfrm>
              <a:custGeom>
                <a:avLst/>
                <a:gdLst/>
                <a:ahLst/>
                <a:cxnLst/>
                <a:rect l="l" t="t" r="r" b="b"/>
                <a:pathLst>
                  <a:path w="14512" h="20716" extrusionOk="0">
                    <a:moveTo>
                      <a:pt x="5038" y="1"/>
                    </a:moveTo>
                    <a:cubicBezTo>
                      <a:pt x="4604" y="1"/>
                      <a:pt x="4504" y="535"/>
                      <a:pt x="4504" y="968"/>
                    </a:cubicBezTo>
                    <a:lnTo>
                      <a:pt x="4504" y="6606"/>
                    </a:lnTo>
                    <a:cubicBezTo>
                      <a:pt x="1602" y="7740"/>
                      <a:pt x="1" y="10408"/>
                      <a:pt x="1" y="13344"/>
                    </a:cubicBezTo>
                    <a:cubicBezTo>
                      <a:pt x="1" y="14211"/>
                      <a:pt x="101" y="15045"/>
                      <a:pt x="368" y="15812"/>
                    </a:cubicBezTo>
                    <a:cubicBezTo>
                      <a:pt x="1368" y="18614"/>
                      <a:pt x="4004" y="20649"/>
                      <a:pt x="7139" y="20716"/>
                    </a:cubicBezTo>
                    <a:lnTo>
                      <a:pt x="7239" y="20716"/>
                    </a:lnTo>
                    <a:cubicBezTo>
                      <a:pt x="8440" y="20716"/>
                      <a:pt x="9574" y="20415"/>
                      <a:pt x="10608" y="19882"/>
                    </a:cubicBezTo>
                    <a:cubicBezTo>
                      <a:pt x="10675" y="19848"/>
                      <a:pt x="10742" y="19815"/>
                      <a:pt x="10775" y="19748"/>
                    </a:cubicBezTo>
                    <a:cubicBezTo>
                      <a:pt x="12310" y="18881"/>
                      <a:pt x="13510" y="17480"/>
                      <a:pt x="14111" y="15812"/>
                    </a:cubicBezTo>
                    <a:cubicBezTo>
                      <a:pt x="14378" y="15045"/>
                      <a:pt x="14511" y="14211"/>
                      <a:pt x="14511" y="13344"/>
                    </a:cubicBezTo>
                    <a:cubicBezTo>
                      <a:pt x="14511" y="11843"/>
                      <a:pt x="14077" y="10408"/>
                      <a:pt x="13277" y="9241"/>
                    </a:cubicBezTo>
                    <a:cubicBezTo>
                      <a:pt x="13244" y="9141"/>
                      <a:pt x="13344" y="9041"/>
                      <a:pt x="13277" y="8941"/>
                    </a:cubicBezTo>
                    <a:cubicBezTo>
                      <a:pt x="12476" y="7907"/>
                      <a:pt x="11209" y="7073"/>
                      <a:pt x="10375" y="6572"/>
                    </a:cubicBezTo>
                    <a:lnTo>
                      <a:pt x="10375" y="968"/>
                    </a:lnTo>
                    <a:cubicBezTo>
                      <a:pt x="10375" y="535"/>
                      <a:pt x="9774" y="1"/>
                      <a:pt x="9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1"/>
              <p:cNvSpPr/>
              <p:nvPr/>
            </p:nvSpPr>
            <p:spPr>
              <a:xfrm>
                <a:off x="3684317" y="3576719"/>
                <a:ext cx="655573" cy="248598"/>
              </a:xfrm>
              <a:custGeom>
                <a:avLst/>
                <a:gdLst/>
                <a:ahLst/>
                <a:cxnLst/>
                <a:rect l="l" t="t" r="r" b="b"/>
                <a:pathLst>
                  <a:path w="8974" h="3403" extrusionOk="0">
                    <a:moveTo>
                      <a:pt x="1701" y="0"/>
                    </a:moveTo>
                    <a:cubicBezTo>
                      <a:pt x="767" y="0"/>
                      <a:pt x="0" y="767"/>
                      <a:pt x="0" y="1701"/>
                    </a:cubicBezTo>
                    <a:cubicBezTo>
                      <a:pt x="0" y="2635"/>
                      <a:pt x="767" y="3402"/>
                      <a:pt x="1701" y="3402"/>
                    </a:cubicBezTo>
                    <a:lnTo>
                      <a:pt x="7272" y="3402"/>
                    </a:lnTo>
                    <a:cubicBezTo>
                      <a:pt x="8206" y="3402"/>
                      <a:pt x="8973" y="2635"/>
                      <a:pt x="8973" y="1701"/>
                    </a:cubicBezTo>
                    <a:cubicBezTo>
                      <a:pt x="8973" y="767"/>
                      <a:pt x="8206" y="0"/>
                      <a:pt x="7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1"/>
              <p:cNvSpPr/>
              <p:nvPr/>
            </p:nvSpPr>
            <p:spPr>
              <a:xfrm>
                <a:off x="3508847" y="4644969"/>
                <a:ext cx="1008928" cy="498656"/>
              </a:xfrm>
              <a:custGeom>
                <a:avLst/>
                <a:gdLst/>
                <a:ahLst/>
                <a:cxnLst/>
                <a:rect l="l" t="t" r="r" b="b"/>
                <a:pathLst>
                  <a:path w="13811" h="6826" extrusionOk="0">
                    <a:moveTo>
                      <a:pt x="4314" y="1"/>
                    </a:moveTo>
                    <a:cubicBezTo>
                      <a:pt x="3880" y="1"/>
                      <a:pt x="3443" y="108"/>
                      <a:pt x="3069" y="321"/>
                    </a:cubicBezTo>
                    <a:lnTo>
                      <a:pt x="0" y="1889"/>
                    </a:lnTo>
                    <a:cubicBezTo>
                      <a:pt x="1001" y="4724"/>
                      <a:pt x="3670" y="6759"/>
                      <a:pt x="6805" y="6826"/>
                    </a:cubicBezTo>
                    <a:lnTo>
                      <a:pt x="6905" y="6826"/>
                    </a:lnTo>
                    <a:cubicBezTo>
                      <a:pt x="8106" y="6826"/>
                      <a:pt x="9240" y="6525"/>
                      <a:pt x="10308" y="5992"/>
                    </a:cubicBezTo>
                    <a:cubicBezTo>
                      <a:pt x="10341" y="5958"/>
                      <a:pt x="10408" y="5925"/>
                      <a:pt x="10441" y="5858"/>
                    </a:cubicBezTo>
                    <a:cubicBezTo>
                      <a:pt x="11976" y="4991"/>
                      <a:pt x="13176" y="3590"/>
                      <a:pt x="13777" y="1922"/>
                    </a:cubicBezTo>
                    <a:cubicBezTo>
                      <a:pt x="13777" y="1855"/>
                      <a:pt x="13810" y="1822"/>
                      <a:pt x="13810" y="1789"/>
                    </a:cubicBezTo>
                    <a:cubicBezTo>
                      <a:pt x="13810" y="1789"/>
                      <a:pt x="12943" y="1322"/>
                      <a:pt x="12076" y="888"/>
                    </a:cubicBezTo>
                    <a:cubicBezTo>
                      <a:pt x="11557" y="618"/>
                      <a:pt x="10986" y="503"/>
                      <a:pt x="10412" y="503"/>
                    </a:cubicBezTo>
                    <a:cubicBezTo>
                      <a:pt x="10063" y="503"/>
                      <a:pt x="9714" y="546"/>
                      <a:pt x="9374" y="621"/>
                    </a:cubicBezTo>
                    <a:cubicBezTo>
                      <a:pt x="9107" y="688"/>
                      <a:pt x="8840" y="721"/>
                      <a:pt x="8540" y="721"/>
                    </a:cubicBezTo>
                    <a:cubicBezTo>
                      <a:pt x="7939" y="721"/>
                      <a:pt x="7472" y="588"/>
                      <a:pt x="7039" y="388"/>
                    </a:cubicBezTo>
                    <a:lnTo>
                      <a:pt x="7005" y="421"/>
                    </a:lnTo>
                    <a:lnTo>
                      <a:pt x="6905" y="354"/>
                    </a:lnTo>
                    <a:cubicBezTo>
                      <a:pt x="6505" y="154"/>
                      <a:pt x="6071" y="54"/>
                      <a:pt x="5638" y="54"/>
                    </a:cubicBezTo>
                    <a:cubicBezTo>
                      <a:pt x="5304" y="54"/>
                      <a:pt x="4971" y="54"/>
                      <a:pt x="4637" y="21"/>
                    </a:cubicBezTo>
                    <a:cubicBezTo>
                      <a:pt x="4530" y="7"/>
                      <a:pt x="4422" y="1"/>
                      <a:pt x="4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1"/>
              <p:cNvSpPr/>
              <p:nvPr/>
            </p:nvSpPr>
            <p:spPr>
              <a:xfrm>
                <a:off x="4783307" y="4622104"/>
                <a:ext cx="109725" cy="109725"/>
              </a:xfrm>
              <a:custGeom>
                <a:avLst/>
                <a:gdLst/>
                <a:ahLst/>
                <a:cxnLst/>
                <a:rect l="l" t="t" r="r" b="b"/>
                <a:pathLst>
                  <a:path w="1502" h="1502" extrusionOk="0">
                    <a:moveTo>
                      <a:pt x="601" y="0"/>
                    </a:moveTo>
                    <a:cubicBezTo>
                      <a:pt x="601" y="0"/>
                      <a:pt x="567" y="0"/>
                      <a:pt x="534" y="34"/>
                    </a:cubicBezTo>
                    <a:lnTo>
                      <a:pt x="467" y="34"/>
                    </a:lnTo>
                    <a:cubicBezTo>
                      <a:pt x="434" y="67"/>
                      <a:pt x="434" y="67"/>
                      <a:pt x="400" y="67"/>
                    </a:cubicBezTo>
                    <a:lnTo>
                      <a:pt x="334" y="100"/>
                    </a:lnTo>
                    <a:cubicBezTo>
                      <a:pt x="334" y="134"/>
                      <a:pt x="300" y="134"/>
                      <a:pt x="267" y="167"/>
                    </a:cubicBezTo>
                    <a:cubicBezTo>
                      <a:pt x="267" y="167"/>
                      <a:pt x="234" y="200"/>
                      <a:pt x="234" y="200"/>
                    </a:cubicBezTo>
                    <a:cubicBezTo>
                      <a:pt x="200" y="234"/>
                      <a:pt x="200" y="234"/>
                      <a:pt x="167" y="267"/>
                    </a:cubicBezTo>
                    <a:cubicBezTo>
                      <a:pt x="167" y="267"/>
                      <a:pt x="134" y="300"/>
                      <a:pt x="134" y="334"/>
                    </a:cubicBezTo>
                    <a:lnTo>
                      <a:pt x="100" y="367"/>
                    </a:lnTo>
                    <a:cubicBezTo>
                      <a:pt x="100" y="401"/>
                      <a:pt x="67" y="434"/>
                      <a:pt x="67" y="434"/>
                    </a:cubicBezTo>
                    <a:cubicBezTo>
                      <a:pt x="67" y="467"/>
                      <a:pt x="67" y="501"/>
                      <a:pt x="33" y="534"/>
                    </a:cubicBezTo>
                    <a:cubicBezTo>
                      <a:pt x="33" y="534"/>
                      <a:pt x="33" y="567"/>
                      <a:pt x="33" y="601"/>
                    </a:cubicBezTo>
                    <a:cubicBezTo>
                      <a:pt x="33" y="601"/>
                      <a:pt x="33" y="634"/>
                      <a:pt x="33" y="667"/>
                    </a:cubicBezTo>
                    <a:cubicBezTo>
                      <a:pt x="0" y="701"/>
                      <a:pt x="0" y="701"/>
                      <a:pt x="0" y="734"/>
                    </a:cubicBezTo>
                    <a:cubicBezTo>
                      <a:pt x="0" y="767"/>
                      <a:pt x="0" y="801"/>
                      <a:pt x="33" y="801"/>
                    </a:cubicBezTo>
                    <a:cubicBezTo>
                      <a:pt x="33" y="834"/>
                      <a:pt x="33" y="868"/>
                      <a:pt x="33" y="868"/>
                    </a:cubicBezTo>
                    <a:cubicBezTo>
                      <a:pt x="33" y="901"/>
                      <a:pt x="33" y="934"/>
                      <a:pt x="33" y="968"/>
                    </a:cubicBezTo>
                    <a:cubicBezTo>
                      <a:pt x="67" y="968"/>
                      <a:pt x="67" y="1001"/>
                      <a:pt x="67" y="1034"/>
                    </a:cubicBezTo>
                    <a:cubicBezTo>
                      <a:pt x="67" y="1034"/>
                      <a:pt x="100" y="1068"/>
                      <a:pt x="100" y="1101"/>
                    </a:cubicBezTo>
                    <a:lnTo>
                      <a:pt x="134" y="1168"/>
                    </a:lnTo>
                    <a:cubicBezTo>
                      <a:pt x="167" y="1168"/>
                      <a:pt x="167" y="1201"/>
                      <a:pt x="167" y="1201"/>
                    </a:cubicBezTo>
                    <a:cubicBezTo>
                      <a:pt x="200" y="1234"/>
                      <a:pt x="200" y="1234"/>
                      <a:pt x="234" y="1268"/>
                    </a:cubicBezTo>
                    <a:cubicBezTo>
                      <a:pt x="234" y="1268"/>
                      <a:pt x="267" y="1301"/>
                      <a:pt x="267" y="1301"/>
                    </a:cubicBezTo>
                    <a:cubicBezTo>
                      <a:pt x="300" y="1335"/>
                      <a:pt x="334" y="1335"/>
                      <a:pt x="334" y="1368"/>
                    </a:cubicBezTo>
                    <a:lnTo>
                      <a:pt x="400" y="1401"/>
                    </a:lnTo>
                    <a:cubicBezTo>
                      <a:pt x="434" y="1401"/>
                      <a:pt x="434" y="1435"/>
                      <a:pt x="467" y="1435"/>
                    </a:cubicBezTo>
                    <a:cubicBezTo>
                      <a:pt x="500" y="1435"/>
                      <a:pt x="534" y="1435"/>
                      <a:pt x="534" y="1468"/>
                    </a:cubicBezTo>
                    <a:lnTo>
                      <a:pt x="601" y="1468"/>
                    </a:lnTo>
                    <a:cubicBezTo>
                      <a:pt x="634" y="1468"/>
                      <a:pt x="667" y="1468"/>
                      <a:pt x="701" y="1501"/>
                    </a:cubicBezTo>
                    <a:lnTo>
                      <a:pt x="834" y="1501"/>
                    </a:lnTo>
                    <a:cubicBezTo>
                      <a:pt x="867" y="1468"/>
                      <a:pt x="867" y="1468"/>
                      <a:pt x="901" y="1468"/>
                    </a:cubicBezTo>
                    <a:lnTo>
                      <a:pt x="967" y="1468"/>
                    </a:lnTo>
                    <a:cubicBezTo>
                      <a:pt x="1001" y="1435"/>
                      <a:pt x="1034" y="1435"/>
                      <a:pt x="1034" y="1435"/>
                    </a:cubicBezTo>
                    <a:cubicBezTo>
                      <a:pt x="1068" y="1435"/>
                      <a:pt x="1101" y="1401"/>
                      <a:pt x="1101" y="1401"/>
                    </a:cubicBezTo>
                    <a:lnTo>
                      <a:pt x="1168" y="1368"/>
                    </a:lnTo>
                    <a:cubicBezTo>
                      <a:pt x="1201" y="1335"/>
                      <a:pt x="1201" y="1335"/>
                      <a:pt x="1234" y="1301"/>
                    </a:cubicBezTo>
                    <a:cubicBezTo>
                      <a:pt x="1234" y="1301"/>
                      <a:pt x="1268" y="1268"/>
                      <a:pt x="1301" y="1268"/>
                    </a:cubicBezTo>
                    <a:cubicBezTo>
                      <a:pt x="1301" y="1234"/>
                      <a:pt x="1334" y="1234"/>
                      <a:pt x="1334" y="1201"/>
                    </a:cubicBezTo>
                    <a:cubicBezTo>
                      <a:pt x="1334" y="1201"/>
                      <a:pt x="1368" y="1168"/>
                      <a:pt x="1368" y="1168"/>
                    </a:cubicBezTo>
                    <a:lnTo>
                      <a:pt x="1401" y="1101"/>
                    </a:lnTo>
                    <a:cubicBezTo>
                      <a:pt x="1434" y="1068"/>
                      <a:pt x="1434" y="1034"/>
                      <a:pt x="1434" y="1034"/>
                    </a:cubicBezTo>
                    <a:cubicBezTo>
                      <a:pt x="1468" y="1001"/>
                      <a:pt x="1468" y="968"/>
                      <a:pt x="1468" y="968"/>
                    </a:cubicBezTo>
                    <a:cubicBezTo>
                      <a:pt x="1468" y="934"/>
                      <a:pt x="1501" y="901"/>
                      <a:pt x="1501" y="868"/>
                    </a:cubicBezTo>
                    <a:cubicBezTo>
                      <a:pt x="1501" y="868"/>
                      <a:pt x="1501" y="834"/>
                      <a:pt x="1501" y="801"/>
                    </a:cubicBezTo>
                    <a:cubicBezTo>
                      <a:pt x="1501" y="801"/>
                      <a:pt x="1501" y="767"/>
                      <a:pt x="1501" y="734"/>
                    </a:cubicBezTo>
                    <a:cubicBezTo>
                      <a:pt x="1501" y="701"/>
                      <a:pt x="1501" y="701"/>
                      <a:pt x="1501" y="667"/>
                    </a:cubicBezTo>
                    <a:cubicBezTo>
                      <a:pt x="1501" y="634"/>
                      <a:pt x="1501" y="601"/>
                      <a:pt x="1501" y="601"/>
                    </a:cubicBezTo>
                    <a:cubicBezTo>
                      <a:pt x="1501" y="567"/>
                      <a:pt x="1468" y="534"/>
                      <a:pt x="1468" y="534"/>
                    </a:cubicBezTo>
                    <a:cubicBezTo>
                      <a:pt x="1468" y="501"/>
                      <a:pt x="1468" y="467"/>
                      <a:pt x="1434" y="434"/>
                    </a:cubicBezTo>
                    <a:cubicBezTo>
                      <a:pt x="1434" y="434"/>
                      <a:pt x="1434" y="401"/>
                      <a:pt x="1401" y="367"/>
                    </a:cubicBezTo>
                    <a:lnTo>
                      <a:pt x="1368" y="334"/>
                    </a:lnTo>
                    <a:cubicBezTo>
                      <a:pt x="1368" y="300"/>
                      <a:pt x="1368" y="267"/>
                      <a:pt x="1334" y="267"/>
                    </a:cubicBezTo>
                    <a:cubicBezTo>
                      <a:pt x="1334" y="234"/>
                      <a:pt x="1301" y="234"/>
                      <a:pt x="1301" y="200"/>
                    </a:cubicBezTo>
                    <a:cubicBezTo>
                      <a:pt x="1268" y="200"/>
                      <a:pt x="1268" y="167"/>
                      <a:pt x="1234" y="167"/>
                    </a:cubicBezTo>
                    <a:cubicBezTo>
                      <a:pt x="1201" y="134"/>
                      <a:pt x="1201" y="134"/>
                      <a:pt x="1168" y="100"/>
                    </a:cubicBezTo>
                    <a:lnTo>
                      <a:pt x="1101" y="67"/>
                    </a:lnTo>
                    <a:cubicBezTo>
                      <a:pt x="1101" y="67"/>
                      <a:pt x="1068" y="67"/>
                      <a:pt x="1034" y="34"/>
                    </a:cubicBezTo>
                    <a:lnTo>
                      <a:pt x="967" y="34"/>
                    </a:lnTo>
                    <a:cubicBezTo>
                      <a:pt x="967" y="0"/>
                      <a:pt x="934" y="0"/>
                      <a:pt x="9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1"/>
              <p:cNvSpPr/>
              <p:nvPr/>
            </p:nvSpPr>
            <p:spPr>
              <a:xfrm>
                <a:off x="4532302" y="4707356"/>
                <a:ext cx="109725" cy="112209"/>
              </a:xfrm>
              <a:custGeom>
                <a:avLst/>
                <a:gdLst/>
                <a:ahLst/>
                <a:cxnLst/>
                <a:rect l="l" t="t" r="r" b="b"/>
                <a:pathLst>
                  <a:path w="1502" h="1536" extrusionOk="0">
                    <a:moveTo>
                      <a:pt x="667" y="1"/>
                    </a:moveTo>
                    <a:cubicBezTo>
                      <a:pt x="667" y="34"/>
                      <a:pt x="634" y="34"/>
                      <a:pt x="601" y="34"/>
                    </a:cubicBezTo>
                    <a:lnTo>
                      <a:pt x="534" y="34"/>
                    </a:lnTo>
                    <a:cubicBezTo>
                      <a:pt x="501" y="67"/>
                      <a:pt x="501" y="67"/>
                      <a:pt x="467" y="67"/>
                    </a:cubicBezTo>
                    <a:cubicBezTo>
                      <a:pt x="434" y="67"/>
                      <a:pt x="401" y="101"/>
                      <a:pt x="401" y="101"/>
                    </a:cubicBezTo>
                    <a:lnTo>
                      <a:pt x="334" y="134"/>
                    </a:lnTo>
                    <a:cubicBezTo>
                      <a:pt x="301" y="168"/>
                      <a:pt x="301" y="168"/>
                      <a:pt x="267" y="201"/>
                    </a:cubicBezTo>
                    <a:cubicBezTo>
                      <a:pt x="267" y="201"/>
                      <a:pt x="234" y="234"/>
                      <a:pt x="234" y="234"/>
                    </a:cubicBezTo>
                    <a:cubicBezTo>
                      <a:pt x="200" y="268"/>
                      <a:pt x="200" y="268"/>
                      <a:pt x="167" y="301"/>
                    </a:cubicBezTo>
                    <a:cubicBezTo>
                      <a:pt x="167" y="301"/>
                      <a:pt x="134" y="334"/>
                      <a:pt x="134" y="334"/>
                    </a:cubicBezTo>
                    <a:lnTo>
                      <a:pt x="100" y="401"/>
                    </a:lnTo>
                    <a:cubicBezTo>
                      <a:pt x="67" y="434"/>
                      <a:pt x="67" y="468"/>
                      <a:pt x="67" y="468"/>
                    </a:cubicBezTo>
                    <a:cubicBezTo>
                      <a:pt x="67" y="501"/>
                      <a:pt x="34" y="534"/>
                      <a:pt x="34" y="534"/>
                    </a:cubicBezTo>
                    <a:cubicBezTo>
                      <a:pt x="34" y="568"/>
                      <a:pt x="34" y="601"/>
                      <a:pt x="34" y="635"/>
                    </a:cubicBezTo>
                    <a:cubicBezTo>
                      <a:pt x="0" y="635"/>
                      <a:pt x="0" y="668"/>
                      <a:pt x="0" y="701"/>
                    </a:cubicBezTo>
                    <a:cubicBezTo>
                      <a:pt x="0" y="701"/>
                      <a:pt x="0" y="735"/>
                      <a:pt x="0" y="768"/>
                    </a:cubicBezTo>
                    <a:cubicBezTo>
                      <a:pt x="0" y="801"/>
                      <a:pt x="0" y="835"/>
                      <a:pt x="0" y="835"/>
                    </a:cubicBezTo>
                    <a:cubicBezTo>
                      <a:pt x="0" y="868"/>
                      <a:pt x="0" y="901"/>
                      <a:pt x="34" y="901"/>
                    </a:cubicBezTo>
                    <a:cubicBezTo>
                      <a:pt x="34" y="935"/>
                      <a:pt x="34" y="968"/>
                      <a:pt x="34" y="968"/>
                    </a:cubicBezTo>
                    <a:cubicBezTo>
                      <a:pt x="34" y="1001"/>
                      <a:pt x="67" y="1035"/>
                      <a:pt x="67" y="1068"/>
                    </a:cubicBezTo>
                    <a:cubicBezTo>
                      <a:pt x="67" y="1068"/>
                      <a:pt x="67" y="1102"/>
                      <a:pt x="100" y="1135"/>
                    </a:cubicBezTo>
                    <a:lnTo>
                      <a:pt x="134" y="1168"/>
                    </a:lnTo>
                    <a:cubicBezTo>
                      <a:pt x="134" y="1202"/>
                      <a:pt x="167" y="1202"/>
                      <a:pt x="167" y="1235"/>
                    </a:cubicBezTo>
                    <a:cubicBezTo>
                      <a:pt x="200" y="1268"/>
                      <a:pt x="200" y="1268"/>
                      <a:pt x="234" y="1302"/>
                    </a:cubicBezTo>
                    <a:cubicBezTo>
                      <a:pt x="234" y="1302"/>
                      <a:pt x="267" y="1335"/>
                      <a:pt x="267" y="1335"/>
                    </a:cubicBezTo>
                    <a:cubicBezTo>
                      <a:pt x="301" y="1368"/>
                      <a:pt x="301" y="1368"/>
                      <a:pt x="334" y="1402"/>
                    </a:cubicBezTo>
                    <a:lnTo>
                      <a:pt x="401" y="1435"/>
                    </a:lnTo>
                    <a:cubicBezTo>
                      <a:pt x="401" y="1435"/>
                      <a:pt x="434" y="1468"/>
                      <a:pt x="467" y="1468"/>
                    </a:cubicBezTo>
                    <a:cubicBezTo>
                      <a:pt x="501" y="1468"/>
                      <a:pt x="501" y="1468"/>
                      <a:pt x="534" y="1502"/>
                    </a:cubicBezTo>
                    <a:lnTo>
                      <a:pt x="667" y="1502"/>
                    </a:lnTo>
                    <a:cubicBezTo>
                      <a:pt x="701" y="1535"/>
                      <a:pt x="734" y="1535"/>
                      <a:pt x="734" y="1535"/>
                    </a:cubicBezTo>
                    <a:cubicBezTo>
                      <a:pt x="768" y="1535"/>
                      <a:pt x="801" y="1535"/>
                      <a:pt x="834" y="1502"/>
                    </a:cubicBezTo>
                    <a:lnTo>
                      <a:pt x="968" y="1502"/>
                    </a:lnTo>
                    <a:cubicBezTo>
                      <a:pt x="1001" y="1468"/>
                      <a:pt x="1001" y="1468"/>
                      <a:pt x="1034" y="1468"/>
                    </a:cubicBezTo>
                    <a:cubicBezTo>
                      <a:pt x="1068" y="1435"/>
                      <a:pt x="1068" y="1435"/>
                      <a:pt x="1101" y="1435"/>
                    </a:cubicBezTo>
                    <a:lnTo>
                      <a:pt x="1168" y="1402"/>
                    </a:lnTo>
                    <a:cubicBezTo>
                      <a:pt x="1201" y="1368"/>
                      <a:pt x="1201" y="1368"/>
                      <a:pt x="1235" y="1335"/>
                    </a:cubicBezTo>
                    <a:cubicBezTo>
                      <a:pt x="1235" y="1335"/>
                      <a:pt x="1268" y="1302"/>
                      <a:pt x="1268" y="1302"/>
                    </a:cubicBezTo>
                    <a:cubicBezTo>
                      <a:pt x="1301" y="1268"/>
                      <a:pt x="1301" y="1268"/>
                      <a:pt x="1335" y="1235"/>
                    </a:cubicBezTo>
                    <a:cubicBezTo>
                      <a:pt x="1335" y="1235"/>
                      <a:pt x="1368" y="1202"/>
                      <a:pt x="1368" y="1168"/>
                    </a:cubicBezTo>
                    <a:lnTo>
                      <a:pt x="1401" y="1135"/>
                    </a:lnTo>
                    <a:cubicBezTo>
                      <a:pt x="1435" y="1102"/>
                      <a:pt x="1435" y="1068"/>
                      <a:pt x="1435" y="1068"/>
                    </a:cubicBezTo>
                    <a:cubicBezTo>
                      <a:pt x="1435" y="1035"/>
                      <a:pt x="1468" y="1001"/>
                      <a:pt x="1468" y="968"/>
                    </a:cubicBezTo>
                    <a:cubicBezTo>
                      <a:pt x="1468" y="968"/>
                      <a:pt x="1468" y="935"/>
                      <a:pt x="1468" y="901"/>
                    </a:cubicBezTo>
                    <a:cubicBezTo>
                      <a:pt x="1501" y="901"/>
                      <a:pt x="1501" y="868"/>
                      <a:pt x="1501" y="835"/>
                    </a:cubicBezTo>
                    <a:cubicBezTo>
                      <a:pt x="1501" y="801"/>
                      <a:pt x="1501" y="801"/>
                      <a:pt x="1501" y="768"/>
                    </a:cubicBezTo>
                    <a:cubicBezTo>
                      <a:pt x="1501" y="735"/>
                      <a:pt x="1501" y="701"/>
                      <a:pt x="1501" y="701"/>
                    </a:cubicBezTo>
                    <a:cubicBezTo>
                      <a:pt x="1501" y="668"/>
                      <a:pt x="1501" y="635"/>
                      <a:pt x="1468" y="635"/>
                    </a:cubicBezTo>
                    <a:cubicBezTo>
                      <a:pt x="1468" y="601"/>
                      <a:pt x="1468" y="568"/>
                      <a:pt x="1468" y="534"/>
                    </a:cubicBezTo>
                    <a:cubicBezTo>
                      <a:pt x="1468" y="534"/>
                      <a:pt x="1435" y="501"/>
                      <a:pt x="1435" y="468"/>
                    </a:cubicBezTo>
                    <a:cubicBezTo>
                      <a:pt x="1435" y="468"/>
                      <a:pt x="1435" y="434"/>
                      <a:pt x="1401" y="401"/>
                    </a:cubicBezTo>
                    <a:lnTo>
                      <a:pt x="1368" y="334"/>
                    </a:lnTo>
                    <a:cubicBezTo>
                      <a:pt x="1368" y="334"/>
                      <a:pt x="1335" y="301"/>
                      <a:pt x="1335" y="301"/>
                    </a:cubicBezTo>
                    <a:cubicBezTo>
                      <a:pt x="1301" y="268"/>
                      <a:pt x="1301" y="268"/>
                      <a:pt x="1268" y="234"/>
                    </a:cubicBezTo>
                    <a:cubicBezTo>
                      <a:pt x="1268" y="234"/>
                      <a:pt x="1235" y="201"/>
                      <a:pt x="1235" y="201"/>
                    </a:cubicBezTo>
                    <a:cubicBezTo>
                      <a:pt x="1201" y="168"/>
                      <a:pt x="1201" y="168"/>
                      <a:pt x="1168" y="134"/>
                    </a:cubicBezTo>
                    <a:lnTo>
                      <a:pt x="1101" y="101"/>
                    </a:lnTo>
                    <a:cubicBezTo>
                      <a:pt x="1068" y="101"/>
                      <a:pt x="1068" y="67"/>
                      <a:pt x="1034" y="67"/>
                    </a:cubicBezTo>
                    <a:cubicBezTo>
                      <a:pt x="1001" y="67"/>
                      <a:pt x="1001" y="67"/>
                      <a:pt x="968" y="34"/>
                    </a:cubicBezTo>
                    <a:lnTo>
                      <a:pt x="901" y="34"/>
                    </a:lnTo>
                    <a:cubicBezTo>
                      <a:pt x="868" y="34"/>
                      <a:pt x="834" y="34"/>
                      <a:pt x="8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1"/>
              <p:cNvSpPr/>
              <p:nvPr/>
            </p:nvSpPr>
            <p:spPr>
              <a:xfrm>
                <a:off x="4736993" y="4868219"/>
                <a:ext cx="109725" cy="109725"/>
              </a:xfrm>
              <a:custGeom>
                <a:avLst/>
                <a:gdLst/>
                <a:ahLst/>
                <a:cxnLst/>
                <a:rect l="l" t="t" r="r" b="b"/>
                <a:pathLst>
                  <a:path w="1502" h="1502" extrusionOk="0">
                    <a:moveTo>
                      <a:pt x="667" y="0"/>
                    </a:moveTo>
                    <a:cubicBezTo>
                      <a:pt x="634" y="0"/>
                      <a:pt x="634" y="34"/>
                      <a:pt x="601" y="34"/>
                    </a:cubicBezTo>
                    <a:lnTo>
                      <a:pt x="534" y="34"/>
                    </a:lnTo>
                    <a:cubicBezTo>
                      <a:pt x="501" y="34"/>
                      <a:pt x="467" y="67"/>
                      <a:pt x="467" y="67"/>
                    </a:cubicBezTo>
                    <a:cubicBezTo>
                      <a:pt x="434" y="67"/>
                      <a:pt x="401" y="100"/>
                      <a:pt x="401" y="100"/>
                    </a:cubicBezTo>
                    <a:lnTo>
                      <a:pt x="334" y="134"/>
                    </a:lnTo>
                    <a:cubicBezTo>
                      <a:pt x="301" y="167"/>
                      <a:pt x="301" y="167"/>
                      <a:pt x="267" y="167"/>
                    </a:cubicBezTo>
                    <a:cubicBezTo>
                      <a:pt x="234" y="200"/>
                      <a:pt x="234" y="200"/>
                      <a:pt x="200" y="234"/>
                    </a:cubicBezTo>
                    <a:cubicBezTo>
                      <a:pt x="200" y="234"/>
                      <a:pt x="167" y="267"/>
                      <a:pt x="167" y="301"/>
                    </a:cubicBezTo>
                    <a:cubicBezTo>
                      <a:pt x="134" y="301"/>
                      <a:pt x="134" y="334"/>
                      <a:pt x="134" y="334"/>
                    </a:cubicBezTo>
                    <a:lnTo>
                      <a:pt x="67" y="401"/>
                    </a:lnTo>
                    <a:cubicBezTo>
                      <a:pt x="67" y="434"/>
                      <a:pt x="67" y="467"/>
                      <a:pt x="67" y="467"/>
                    </a:cubicBezTo>
                    <a:cubicBezTo>
                      <a:pt x="34" y="501"/>
                      <a:pt x="34" y="534"/>
                      <a:pt x="34" y="534"/>
                    </a:cubicBezTo>
                    <a:cubicBezTo>
                      <a:pt x="34" y="567"/>
                      <a:pt x="0" y="601"/>
                      <a:pt x="0" y="601"/>
                    </a:cubicBezTo>
                    <a:cubicBezTo>
                      <a:pt x="0" y="634"/>
                      <a:pt x="0" y="667"/>
                      <a:pt x="0" y="701"/>
                    </a:cubicBezTo>
                    <a:cubicBezTo>
                      <a:pt x="0" y="701"/>
                      <a:pt x="0" y="734"/>
                      <a:pt x="0" y="768"/>
                    </a:cubicBezTo>
                    <a:cubicBezTo>
                      <a:pt x="0" y="801"/>
                      <a:pt x="0" y="801"/>
                      <a:pt x="0" y="834"/>
                    </a:cubicBezTo>
                    <a:cubicBezTo>
                      <a:pt x="0" y="868"/>
                      <a:pt x="0" y="868"/>
                      <a:pt x="0" y="901"/>
                    </a:cubicBezTo>
                    <a:cubicBezTo>
                      <a:pt x="0" y="934"/>
                      <a:pt x="34" y="968"/>
                      <a:pt x="34" y="968"/>
                    </a:cubicBezTo>
                    <a:cubicBezTo>
                      <a:pt x="34" y="1001"/>
                      <a:pt x="34" y="1034"/>
                      <a:pt x="67" y="1034"/>
                    </a:cubicBezTo>
                    <a:cubicBezTo>
                      <a:pt x="67" y="1068"/>
                      <a:pt x="67" y="1101"/>
                      <a:pt x="67" y="1101"/>
                    </a:cubicBezTo>
                    <a:lnTo>
                      <a:pt x="134" y="1168"/>
                    </a:lnTo>
                    <a:cubicBezTo>
                      <a:pt x="134" y="1201"/>
                      <a:pt x="134" y="1201"/>
                      <a:pt x="167" y="1235"/>
                    </a:cubicBezTo>
                    <a:cubicBezTo>
                      <a:pt x="167" y="1235"/>
                      <a:pt x="200" y="1268"/>
                      <a:pt x="200" y="1301"/>
                    </a:cubicBezTo>
                    <a:cubicBezTo>
                      <a:pt x="234" y="1301"/>
                      <a:pt x="234" y="1335"/>
                      <a:pt x="267" y="1335"/>
                    </a:cubicBezTo>
                    <a:cubicBezTo>
                      <a:pt x="267" y="1368"/>
                      <a:pt x="301" y="1368"/>
                      <a:pt x="334" y="1368"/>
                    </a:cubicBezTo>
                    <a:lnTo>
                      <a:pt x="401" y="1435"/>
                    </a:lnTo>
                    <a:cubicBezTo>
                      <a:pt x="401" y="1435"/>
                      <a:pt x="434" y="1435"/>
                      <a:pt x="467" y="1468"/>
                    </a:cubicBezTo>
                    <a:lnTo>
                      <a:pt x="534" y="1468"/>
                    </a:lnTo>
                    <a:cubicBezTo>
                      <a:pt x="567" y="1501"/>
                      <a:pt x="567" y="1501"/>
                      <a:pt x="601" y="1501"/>
                    </a:cubicBezTo>
                    <a:lnTo>
                      <a:pt x="901" y="1501"/>
                    </a:lnTo>
                    <a:cubicBezTo>
                      <a:pt x="901" y="1501"/>
                      <a:pt x="934" y="1501"/>
                      <a:pt x="968" y="1468"/>
                    </a:cubicBezTo>
                    <a:lnTo>
                      <a:pt x="1034" y="1468"/>
                    </a:lnTo>
                    <a:cubicBezTo>
                      <a:pt x="1068" y="1435"/>
                      <a:pt x="1068" y="1435"/>
                      <a:pt x="1101" y="1435"/>
                    </a:cubicBezTo>
                    <a:lnTo>
                      <a:pt x="1168" y="1368"/>
                    </a:lnTo>
                    <a:cubicBezTo>
                      <a:pt x="1168" y="1368"/>
                      <a:pt x="1201" y="1368"/>
                      <a:pt x="1201" y="1335"/>
                    </a:cubicBezTo>
                    <a:cubicBezTo>
                      <a:pt x="1235" y="1335"/>
                      <a:pt x="1268" y="1301"/>
                      <a:pt x="1268" y="1301"/>
                    </a:cubicBezTo>
                    <a:cubicBezTo>
                      <a:pt x="1301" y="1268"/>
                      <a:pt x="1301" y="1268"/>
                      <a:pt x="1335" y="1235"/>
                    </a:cubicBezTo>
                    <a:cubicBezTo>
                      <a:pt x="1335" y="1201"/>
                      <a:pt x="1335" y="1201"/>
                      <a:pt x="1368" y="1168"/>
                    </a:cubicBezTo>
                    <a:lnTo>
                      <a:pt x="1401" y="1101"/>
                    </a:lnTo>
                    <a:cubicBezTo>
                      <a:pt x="1401" y="1101"/>
                      <a:pt x="1435" y="1068"/>
                      <a:pt x="1435" y="1034"/>
                    </a:cubicBezTo>
                    <a:cubicBezTo>
                      <a:pt x="1435" y="1034"/>
                      <a:pt x="1435" y="1001"/>
                      <a:pt x="1468" y="968"/>
                    </a:cubicBezTo>
                    <a:cubicBezTo>
                      <a:pt x="1468" y="968"/>
                      <a:pt x="1468" y="934"/>
                      <a:pt x="1468" y="901"/>
                    </a:cubicBezTo>
                    <a:cubicBezTo>
                      <a:pt x="1468" y="901"/>
                      <a:pt x="1501" y="868"/>
                      <a:pt x="1501" y="834"/>
                    </a:cubicBezTo>
                    <a:cubicBezTo>
                      <a:pt x="1501" y="801"/>
                      <a:pt x="1501" y="801"/>
                      <a:pt x="1501" y="768"/>
                    </a:cubicBezTo>
                    <a:cubicBezTo>
                      <a:pt x="1501" y="734"/>
                      <a:pt x="1501" y="701"/>
                      <a:pt x="1501" y="701"/>
                    </a:cubicBezTo>
                    <a:cubicBezTo>
                      <a:pt x="1468" y="667"/>
                      <a:pt x="1468" y="634"/>
                      <a:pt x="1468" y="601"/>
                    </a:cubicBezTo>
                    <a:cubicBezTo>
                      <a:pt x="1468" y="601"/>
                      <a:pt x="1468" y="567"/>
                      <a:pt x="1468" y="534"/>
                    </a:cubicBezTo>
                    <a:cubicBezTo>
                      <a:pt x="1435" y="534"/>
                      <a:pt x="1435" y="501"/>
                      <a:pt x="1435" y="467"/>
                    </a:cubicBezTo>
                    <a:cubicBezTo>
                      <a:pt x="1435" y="467"/>
                      <a:pt x="1401" y="434"/>
                      <a:pt x="1401" y="401"/>
                    </a:cubicBezTo>
                    <a:lnTo>
                      <a:pt x="1368" y="334"/>
                    </a:lnTo>
                    <a:cubicBezTo>
                      <a:pt x="1335" y="334"/>
                      <a:pt x="1335" y="301"/>
                      <a:pt x="1335" y="301"/>
                    </a:cubicBezTo>
                    <a:cubicBezTo>
                      <a:pt x="1301" y="267"/>
                      <a:pt x="1301" y="234"/>
                      <a:pt x="1268" y="234"/>
                    </a:cubicBezTo>
                    <a:cubicBezTo>
                      <a:pt x="1268" y="200"/>
                      <a:pt x="1235" y="200"/>
                      <a:pt x="1201" y="167"/>
                    </a:cubicBezTo>
                    <a:cubicBezTo>
                      <a:pt x="1201" y="167"/>
                      <a:pt x="1168" y="134"/>
                      <a:pt x="1168" y="134"/>
                    </a:cubicBezTo>
                    <a:lnTo>
                      <a:pt x="1101" y="100"/>
                    </a:lnTo>
                    <a:cubicBezTo>
                      <a:pt x="1068" y="100"/>
                      <a:pt x="1034" y="67"/>
                      <a:pt x="1034" y="67"/>
                    </a:cubicBezTo>
                    <a:cubicBezTo>
                      <a:pt x="1001" y="67"/>
                      <a:pt x="968" y="34"/>
                      <a:pt x="968" y="34"/>
                    </a:cubicBezTo>
                    <a:lnTo>
                      <a:pt x="901" y="34"/>
                    </a:lnTo>
                    <a:cubicBezTo>
                      <a:pt x="868" y="0"/>
                      <a:pt x="834" y="0"/>
                      <a:pt x="8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1"/>
              <p:cNvSpPr/>
              <p:nvPr/>
            </p:nvSpPr>
            <p:spPr>
              <a:xfrm>
                <a:off x="4035185" y="3406141"/>
                <a:ext cx="1047938" cy="1674144"/>
              </a:xfrm>
              <a:custGeom>
                <a:avLst/>
                <a:gdLst/>
                <a:ahLst/>
                <a:cxnLst/>
                <a:rect l="l" t="t" r="r" b="b"/>
                <a:pathLst>
                  <a:path w="14345" h="22917" extrusionOk="0">
                    <a:moveTo>
                      <a:pt x="4237" y="0"/>
                    </a:moveTo>
                    <a:lnTo>
                      <a:pt x="4237" y="5938"/>
                    </a:lnTo>
                    <a:cubicBezTo>
                      <a:pt x="4237" y="5971"/>
                      <a:pt x="4203" y="5971"/>
                      <a:pt x="4203" y="6004"/>
                    </a:cubicBezTo>
                    <a:lnTo>
                      <a:pt x="2569" y="11675"/>
                    </a:lnTo>
                    <a:lnTo>
                      <a:pt x="201" y="19914"/>
                    </a:lnTo>
                    <a:cubicBezTo>
                      <a:pt x="0" y="20648"/>
                      <a:pt x="134" y="21382"/>
                      <a:pt x="601" y="21982"/>
                    </a:cubicBezTo>
                    <a:cubicBezTo>
                      <a:pt x="1035" y="22583"/>
                      <a:pt x="1735" y="22916"/>
                      <a:pt x="2469" y="22916"/>
                    </a:cubicBezTo>
                    <a:lnTo>
                      <a:pt x="11876" y="22916"/>
                    </a:lnTo>
                    <a:cubicBezTo>
                      <a:pt x="12609" y="22916"/>
                      <a:pt x="13310" y="22583"/>
                      <a:pt x="13744" y="21982"/>
                    </a:cubicBezTo>
                    <a:cubicBezTo>
                      <a:pt x="14211" y="21415"/>
                      <a:pt x="14344" y="20648"/>
                      <a:pt x="14144" y="19948"/>
                    </a:cubicBezTo>
                    <a:lnTo>
                      <a:pt x="11809" y="11575"/>
                    </a:lnTo>
                    <a:lnTo>
                      <a:pt x="10241" y="6038"/>
                    </a:lnTo>
                    <a:cubicBezTo>
                      <a:pt x="10241" y="6038"/>
                      <a:pt x="10241" y="6004"/>
                      <a:pt x="10241" y="6004"/>
                    </a:cubicBezTo>
                    <a:lnTo>
                      <a:pt x="102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1"/>
              <p:cNvSpPr/>
              <p:nvPr/>
            </p:nvSpPr>
            <p:spPr>
              <a:xfrm>
                <a:off x="4237465" y="3213574"/>
                <a:ext cx="655573" cy="248671"/>
              </a:xfrm>
              <a:custGeom>
                <a:avLst/>
                <a:gdLst/>
                <a:ahLst/>
                <a:cxnLst/>
                <a:rect l="l" t="t" r="r" b="b"/>
                <a:pathLst>
                  <a:path w="8974" h="3404" extrusionOk="0">
                    <a:moveTo>
                      <a:pt x="1701" y="1"/>
                    </a:moveTo>
                    <a:cubicBezTo>
                      <a:pt x="767" y="1"/>
                      <a:pt x="0" y="768"/>
                      <a:pt x="0" y="1702"/>
                    </a:cubicBezTo>
                    <a:cubicBezTo>
                      <a:pt x="0" y="2636"/>
                      <a:pt x="767" y="3403"/>
                      <a:pt x="1701" y="3403"/>
                    </a:cubicBezTo>
                    <a:lnTo>
                      <a:pt x="7272" y="3403"/>
                    </a:lnTo>
                    <a:cubicBezTo>
                      <a:pt x="8206" y="3403"/>
                      <a:pt x="8973" y="2636"/>
                      <a:pt x="8973" y="1702"/>
                    </a:cubicBezTo>
                    <a:cubicBezTo>
                      <a:pt x="8973" y="768"/>
                      <a:pt x="8206" y="1"/>
                      <a:pt x="7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1"/>
              <p:cNvSpPr/>
              <p:nvPr/>
            </p:nvSpPr>
            <p:spPr>
              <a:xfrm>
                <a:off x="4035185" y="4251653"/>
                <a:ext cx="1047938" cy="831045"/>
              </a:xfrm>
              <a:custGeom>
                <a:avLst/>
                <a:gdLst/>
                <a:ahLst/>
                <a:cxnLst/>
                <a:rect l="l" t="t" r="r" b="b"/>
                <a:pathLst>
                  <a:path w="14345" h="11376" extrusionOk="0">
                    <a:moveTo>
                      <a:pt x="11809" y="1"/>
                    </a:moveTo>
                    <a:lnTo>
                      <a:pt x="9841" y="1102"/>
                    </a:lnTo>
                    <a:cubicBezTo>
                      <a:pt x="9657" y="1194"/>
                      <a:pt x="9460" y="1236"/>
                      <a:pt x="9264" y="1236"/>
                    </a:cubicBezTo>
                    <a:cubicBezTo>
                      <a:pt x="9033" y="1236"/>
                      <a:pt x="8805" y="1177"/>
                      <a:pt x="8607" y="1068"/>
                    </a:cubicBezTo>
                    <a:cubicBezTo>
                      <a:pt x="8173" y="802"/>
                      <a:pt x="7706" y="668"/>
                      <a:pt x="7239" y="668"/>
                    </a:cubicBezTo>
                    <a:cubicBezTo>
                      <a:pt x="6805" y="668"/>
                      <a:pt x="6338" y="768"/>
                      <a:pt x="5938" y="968"/>
                    </a:cubicBezTo>
                    <a:lnTo>
                      <a:pt x="5805" y="1035"/>
                    </a:lnTo>
                    <a:cubicBezTo>
                      <a:pt x="5621" y="1127"/>
                      <a:pt x="5418" y="1178"/>
                      <a:pt x="5211" y="1178"/>
                    </a:cubicBezTo>
                    <a:cubicBezTo>
                      <a:pt x="5041" y="1178"/>
                      <a:pt x="4869" y="1144"/>
                      <a:pt x="4704" y="1068"/>
                    </a:cubicBezTo>
                    <a:lnTo>
                      <a:pt x="2569" y="101"/>
                    </a:lnTo>
                    <a:lnTo>
                      <a:pt x="201" y="8340"/>
                    </a:lnTo>
                    <a:cubicBezTo>
                      <a:pt x="0" y="9074"/>
                      <a:pt x="134" y="9808"/>
                      <a:pt x="601" y="10408"/>
                    </a:cubicBezTo>
                    <a:cubicBezTo>
                      <a:pt x="1035" y="11009"/>
                      <a:pt x="1735" y="11376"/>
                      <a:pt x="2469" y="11376"/>
                    </a:cubicBezTo>
                    <a:lnTo>
                      <a:pt x="11876" y="11376"/>
                    </a:lnTo>
                    <a:cubicBezTo>
                      <a:pt x="12609" y="11376"/>
                      <a:pt x="13310" y="11009"/>
                      <a:pt x="13744" y="10408"/>
                    </a:cubicBezTo>
                    <a:cubicBezTo>
                      <a:pt x="14211" y="9841"/>
                      <a:pt x="14344" y="9074"/>
                      <a:pt x="14144" y="8374"/>
                    </a:cubicBezTo>
                    <a:lnTo>
                      <a:pt x="118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1"/>
              <p:cNvSpPr/>
              <p:nvPr/>
            </p:nvSpPr>
            <p:spPr>
              <a:xfrm>
                <a:off x="3362597" y="3569341"/>
                <a:ext cx="1060138" cy="1513356"/>
              </a:xfrm>
              <a:custGeom>
                <a:avLst/>
                <a:gdLst/>
                <a:ahLst/>
                <a:cxnLst/>
                <a:rect l="l" t="t" r="r" b="b"/>
                <a:pathLst>
                  <a:path w="14512" h="20716" extrusionOk="0">
                    <a:moveTo>
                      <a:pt x="5038" y="1"/>
                    </a:moveTo>
                    <a:cubicBezTo>
                      <a:pt x="4604" y="1"/>
                      <a:pt x="4504" y="535"/>
                      <a:pt x="4504" y="968"/>
                    </a:cubicBezTo>
                    <a:lnTo>
                      <a:pt x="4504" y="6606"/>
                    </a:lnTo>
                    <a:cubicBezTo>
                      <a:pt x="1602" y="7740"/>
                      <a:pt x="1" y="10408"/>
                      <a:pt x="1" y="13344"/>
                    </a:cubicBezTo>
                    <a:cubicBezTo>
                      <a:pt x="1" y="14211"/>
                      <a:pt x="101" y="15045"/>
                      <a:pt x="368" y="15812"/>
                    </a:cubicBezTo>
                    <a:cubicBezTo>
                      <a:pt x="1369" y="18614"/>
                      <a:pt x="4004" y="20649"/>
                      <a:pt x="7139" y="20716"/>
                    </a:cubicBezTo>
                    <a:lnTo>
                      <a:pt x="7239" y="20716"/>
                    </a:lnTo>
                    <a:cubicBezTo>
                      <a:pt x="8440" y="20716"/>
                      <a:pt x="9574" y="20416"/>
                      <a:pt x="10608" y="19882"/>
                    </a:cubicBezTo>
                    <a:cubicBezTo>
                      <a:pt x="10675" y="19848"/>
                      <a:pt x="10742" y="19815"/>
                      <a:pt x="10775" y="19748"/>
                    </a:cubicBezTo>
                    <a:cubicBezTo>
                      <a:pt x="12310" y="18881"/>
                      <a:pt x="13511" y="17480"/>
                      <a:pt x="14111" y="15812"/>
                    </a:cubicBezTo>
                    <a:cubicBezTo>
                      <a:pt x="14378" y="15045"/>
                      <a:pt x="14511" y="14211"/>
                      <a:pt x="14511" y="13344"/>
                    </a:cubicBezTo>
                    <a:cubicBezTo>
                      <a:pt x="14511" y="11843"/>
                      <a:pt x="14078" y="10408"/>
                      <a:pt x="13277" y="9241"/>
                    </a:cubicBezTo>
                    <a:cubicBezTo>
                      <a:pt x="13244" y="9141"/>
                      <a:pt x="13344" y="9041"/>
                      <a:pt x="13277" y="8941"/>
                    </a:cubicBezTo>
                    <a:cubicBezTo>
                      <a:pt x="12476" y="7907"/>
                      <a:pt x="11209" y="7073"/>
                      <a:pt x="10375" y="6572"/>
                    </a:cubicBezTo>
                    <a:lnTo>
                      <a:pt x="10375" y="968"/>
                    </a:lnTo>
                    <a:cubicBezTo>
                      <a:pt x="10375" y="535"/>
                      <a:pt x="9775" y="1"/>
                      <a:pt x="9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1"/>
              <p:cNvSpPr/>
              <p:nvPr/>
            </p:nvSpPr>
            <p:spPr>
              <a:xfrm>
                <a:off x="3562467" y="3515793"/>
                <a:ext cx="655573" cy="248598"/>
              </a:xfrm>
              <a:custGeom>
                <a:avLst/>
                <a:gdLst/>
                <a:ahLst/>
                <a:cxnLst/>
                <a:rect l="l" t="t" r="r" b="b"/>
                <a:pathLst>
                  <a:path w="8974" h="3403" extrusionOk="0">
                    <a:moveTo>
                      <a:pt x="1701" y="0"/>
                    </a:moveTo>
                    <a:cubicBezTo>
                      <a:pt x="767" y="0"/>
                      <a:pt x="0" y="767"/>
                      <a:pt x="0" y="1701"/>
                    </a:cubicBezTo>
                    <a:cubicBezTo>
                      <a:pt x="0" y="2635"/>
                      <a:pt x="767" y="3403"/>
                      <a:pt x="1701" y="3403"/>
                    </a:cubicBezTo>
                    <a:lnTo>
                      <a:pt x="7272" y="3403"/>
                    </a:lnTo>
                    <a:cubicBezTo>
                      <a:pt x="8206" y="3403"/>
                      <a:pt x="8973" y="2635"/>
                      <a:pt x="8973" y="1701"/>
                    </a:cubicBezTo>
                    <a:cubicBezTo>
                      <a:pt x="8973" y="767"/>
                      <a:pt x="8206" y="0"/>
                      <a:pt x="7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1"/>
              <p:cNvSpPr/>
              <p:nvPr/>
            </p:nvSpPr>
            <p:spPr>
              <a:xfrm>
                <a:off x="3386996" y="4584043"/>
                <a:ext cx="1008928" cy="498656"/>
              </a:xfrm>
              <a:custGeom>
                <a:avLst/>
                <a:gdLst/>
                <a:ahLst/>
                <a:cxnLst/>
                <a:rect l="l" t="t" r="r" b="b"/>
                <a:pathLst>
                  <a:path w="13811" h="6826" extrusionOk="0">
                    <a:moveTo>
                      <a:pt x="4314" y="1"/>
                    </a:moveTo>
                    <a:cubicBezTo>
                      <a:pt x="3881" y="1"/>
                      <a:pt x="3443" y="108"/>
                      <a:pt x="3069" y="321"/>
                    </a:cubicBezTo>
                    <a:lnTo>
                      <a:pt x="0" y="1889"/>
                    </a:lnTo>
                    <a:cubicBezTo>
                      <a:pt x="1001" y="4724"/>
                      <a:pt x="3670" y="6759"/>
                      <a:pt x="6805" y="6826"/>
                    </a:cubicBezTo>
                    <a:lnTo>
                      <a:pt x="6905" y="6826"/>
                    </a:lnTo>
                    <a:cubicBezTo>
                      <a:pt x="8106" y="6826"/>
                      <a:pt x="9240" y="6526"/>
                      <a:pt x="10308" y="5992"/>
                    </a:cubicBezTo>
                    <a:cubicBezTo>
                      <a:pt x="10341" y="5958"/>
                      <a:pt x="10408" y="5925"/>
                      <a:pt x="10441" y="5858"/>
                    </a:cubicBezTo>
                    <a:cubicBezTo>
                      <a:pt x="11976" y="4991"/>
                      <a:pt x="13177" y="3590"/>
                      <a:pt x="13777" y="1922"/>
                    </a:cubicBezTo>
                    <a:cubicBezTo>
                      <a:pt x="13777" y="1856"/>
                      <a:pt x="13810" y="1822"/>
                      <a:pt x="13810" y="1789"/>
                    </a:cubicBezTo>
                    <a:cubicBezTo>
                      <a:pt x="13810" y="1789"/>
                      <a:pt x="12943" y="1322"/>
                      <a:pt x="12076" y="888"/>
                    </a:cubicBezTo>
                    <a:cubicBezTo>
                      <a:pt x="11557" y="618"/>
                      <a:pt x="10986" y="503"/>
                      <a:pt x="10412" y="503"/>
                    </a:cubicBezTo>
                    <a:cubicBezTo>
                      <a:pt x="10064" y="503"/>
                      <a:pt x="9714" y="546"/>
                      <a:pt x="9374" y="621"/>
                    </a:cubicBezTo>
                    <a:cubicBezTo>
                      <a:pt x="9107" y="688"/>
                      <a:pt x="8840" y="721"/>
                      <a:pt x="8540" y="721"/>
                    </a:cubicBezTo>
                    <a:cubicBezTo>
                      <a:pt x="7939" y="721"/>
                      <a:pt x="7472" y="588"/>
                      <a:pt x="7039" y="388"/>
                    </a:cubicBezTo>
                    <a:lnTo>
                      <a:pt x="7005" y="421"/>
                    </a:lnTo>
                    <a:lnTo>
                      <a:pt x="6905" y="354"/>
                    </a:lnTo>
                    <a:cubicBezTo>
                      <a:pt x="6505" y="154"/>
                      <a:pt x="6071" y="54"/>
                      <a:pt x="5638" y="54"/>
                    </a:cubicBezTo>
                    <a:cubicBezTo>
                      <a:pt x="5304" y="54"/>
                      <a:pt x="4971" y="54"/>
                      <a:pt x="4637" y="21"/>
                    </a:cubicBezTo>
                    <a:cubicBezTo>
                      <a:pt x="4530" y="8"/>
                      <a:pt x="4422" y="1"/>
                      <a:pt x="4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1"/>
              <p:cNvSpPr/>
              <p:nvPr/>
            </p:nvSpPr>
            <p:spPr>
              <a:xfrm>
                <a:off x="4707909" y="4512373"/>
                <a:ext cx="109725" cy="109725"/>
              </a:xfrm>
              <a:custGeom>
                <a:avLst/>
                <a:gdLst/>
                <a:ahLst/>
                <a:cxnLst/>
                <a:rect l="l" t="t" r="r" b="b"/>
                <a:pathLst>
                  <a:path w="1502" h="1502" extrusionOk="0">
                    <a:moveTo>
                      <a:pt x="601" y="0"/>
                    </a:moveTo>
                    <a:cubicBezTo>
                      <a:pt x="601" y="0"/>
                      <a:pt x="567" y="0"/>
                      <a:pt x="534" y="34"/>
                    </a:cubicBezTo>
                    <a:lnTo>
                      <a:pt x="467" y="34"/>
                    </a:lnTo>
                    <a:cubicBezTo>
                      <a:pt x="434" y="67"/>
                      <a:pt x="434" y="67"/>
                      <a:pt x="401" y="67"/>
                    </a:cubicBezTo>
                    <a:lnTo>
                      <a:pt x="334" y="100"/>
                    </a:lnTo>
                    <a:cubicBezTo>
                      <a:pt x="334" y="134"/>
                      <a:pt x="300" y="134"/>
                      <a:pt x="267" y="167"/>
                    </a:cubicBezTo>
                    <a:cubicBezTo>
                      <a:pt x="267" y="167"/>
                      <a:pt x="234" y="200"/>
                      <a:pt x="234" y="200"/>
                    </a:cubicBezTo>
                    <a:cubicBezTo>
                      <a:pt x="200" y="234"/>
                      <a:pt x="200" y="234"/>
                      <a:pt x="167" y="267"/>
                    </a:cubicBezTo>
                    <a:cubicBezTo>
                      <a:pt x="167" y="267"/>
                      <a:pt x="134" y="301"/>
                      <a:pt x="134" y="334"/>
                    </a:cubicBezTo>
                    <a:lnTo>
                      <a:pt x="100" y="367"/>
                    </a:lnTo>
                    <a:cubicBezTo>
                      <a:pt x="100" y="401"/>
                      <a:pt x="67" y="434"/>
                      <a:pt x="67" y="434"/>
                    </a:cubicBezTo>
                    <a:cubicBezTo>
                      <a:pt x="67" y="467"/>
                      <a:pt x="67" y="501"/>
                      <a:pt x="34" y="534"/>
                    </a:cubicBezTo>
                    <a:cubicBezTo>
                      <a:pt x="34" y="534"/>
                      <a:pt x="34" y="567"/>
                      <a:pt x="34" y="601"/>
                    </a:cubicBezTo>
                    <a:cubicBezTo>
                      <a:pt x="34" y="601"/>
                      <a:pt x="34" y="634"/>
                      <a:pt x="34" y="667"/>
                    </a:cubicBezTo>
                    <a:cubicBezTo>
                      <a:pt x="0" y="701"/>
                      <a:pt x="0" y="701"/>
                      <a:pt x="0" y="734"/>
                    </a:cubicBezTo>
                    <a:cubicBezTo>
                      <a:pt x="0" y="768"/>
                      <a:pt x="0" y="801"/>
                      <a:pt x="34" y="801"/>
                    </a:cubicBezTo>
                    <a:cubicBezTo>
                      <a:pt x="34" y="834"/>
                      <a:pt x="34" y="868"/>
                      <a:pt x="34" y="868"/>
                    </a:cubicBezTo>
                    <a:cubicBezTo>
                      <a:pt x="34" y="901"/>
                      <a:pt x="34" y="934"/>
                      <a:pt x="34" y="968"/>
                    </a:cubicBezTo>
                    <a:cubicBezTo>
                      <a:pt x="67" y="968"/>
                      <a:pt x="67" y="1001"/>
                      <a:pt x="67" y="1034"/>
                    </a:cubicBezTo>
                    <a:cubicBezTo>
                      <a:pt x="67" y="1034"/>
                      <a:pt x="100" y="1068"/>
                      <a:pt x="100" y="1101"/>
                    </a:cubicBezTo>
                    <a:lnTo>
                      <a:pt x="134" y="1168"/>
                    </a:lnTo>
                    <a:cubicBezTo>
                      <a:pt x="167" y="1168"/>
                      <a:pt x="167" y="1201"/>
                      <a:pt x="167" y="1201"/>
                    </a:cubicBezTo>
                    <a:cubicBezTo>
                      <a:pt x="200" y="1235"/>
                      <a:pt x="200" y="1235"/>
                      <a:pt x="234" y="1268"/>
                    </a:cubicBezTo>
                    <a:cubicBezTo>
                      <a:pt x="234" y="1268"/>
                      <a:pt x="267" y="1301"/>
                      <a:pt x="267" y="1301"/>
                    </a:cubicBezTo>
                    <a:cubicBezTo>
                      <a:pt x="300" y="1335"/>
                      <a:pt x="334" y="1335"/>
                      <a:pt x="334" y="1368"/>
                    </a:cubicBezTo>
                    <a:lnTo>
                      <a:pt x="401" y="1401"/>
                    </a:lnTo>
                    <a:cubicBezTo>
                      <a:pt x="434" y="1401"/>
                      <a:pt x="434" y="1435"/>
                      <a:pt x="467" y="1435"/>
                    </a:cubicBezTo>
                    <a:cubicBezTo>
                      <a:pt x="501" y="1435"/>
                      <a:pt x="534" y="1435"/>
                      <a:pt x="534" y="1468"/>
                    </a:cubicBezTo>
                    <a:lnTo>
                      <a:pt x="601" y="1468"/>
                    </a:lnTo>
                    <a:cubicBezTo>
                      <a:pt x="634" y="1468"/>
                      <a:pt x="667" y="1468"/>
                      <a:pt x="701" y="1501"/>
                    </a:cubicBezTo>
                    <a:lnTo>
                      <a:pt x="834" y="1501"/>
                    </a:lnTo>
                    <a:cubicBezTo>
                      <a:pt x="868" y="1468"/>
                      <a:pt x="868" y="1468"/>
                      <a:pt x="901" y="1468"/>
                    </a:cubicBezTo>
                    <a:lnTo>
                      <a:pt x="968" y="1468"/>
                    </a:lnTo>
                    <a:cubicBezTo>
                      <a:pt x="1001" y="1435"/>
                      <a:pt x="1034" y="1435"/>
                      <a:pt x="1034" y="1435"/>
                    </a:cubicBezTo>
                    <a:cubicBezTo>
                      <a:pt x="1068" y="1435"/>
                      <a:pt x="1101" y="1401"/>
                      <a:pt x="1101" y="1401"/>
                    </a:cubicBezTo>
                    <a:lnTo>
                      <a:pt x="1168" y="1368"/>
                    </a:lnTo>
                    <a:cubicBezTo>
                      <a:pt x="1201" y="1335"/>
                      <a:pt x="1201" y="1335"/>
                      <a:pt x="1234" y="1301"/>
                    </a:cubicBezTo>
                    <a:cubicBezTo>
                      <a:pt x="1234" y="1301"/>
                      <a:pt x="1268" y="1268"/>
                      <a:pt x="1301" y="1268"/>
                    </a:cubicBezTo>
                    <a:cubicBezTo>
                      <a:pt x="1301" y="1235"/>
                      <a:pt x="1335" y="1235"/>
                      <a:pt x="1335" y="1201"/>
                    </a:cubicBezTo>
                    <a:cubicBezTo>
                      <a:pt x="1335" y="1201"/>
                      <a:pt x="1368" y="1168"/>
                      <a:pt x="1368" y="1168"/>
                    </a:cubicBezTo>
                    <a:lnTo>
                      <a:pt x="1401" y="1101"/>
                    </a:lnTo>
                    <a:cubicBezTo>
                      <a:pt x="1435" y="1068"/>
                      <a:pt x="1435" y="1034"/>
                      <a:pt x="1435" y="1034"/>
                    </a:cubicBezTo>
                    <a:cubicBezTo>
                      <a:pt x="1468" y="1001"/>
                      <a:pt x="1468" y="968"/>
                      <a:pt x="1468" y="968"/>
                    </a:cubicBezTo>
                    <a:cubicBezTo>
                      <a:pt x="1468" y="934"/>
                      <a:pt x="1501" y="901"/>
                      <a:pt x="1501" y="868"/>
                    </a:cubicBezTo>
                    <a:cubicBezTo>
                      <a:pt x="1501" y="868"/>
                      <a:pt x="1501" y="834"/>
                      <a:pt x="1501" y="801"/>
                    </a:cubicBezTo>
                    <a:cubicBezTo>
                      <a:pt x="1501" y="801"/>
                      <a:pt x="1501" y="768"/>
                      <a:pt x="1501" y="734"/>
                    </a:cubicBezTo>
                    <a:cubicBezTo>
                      <a:pt x="1501" y="701"/>
                      <a:pt x="1501" y="701"/>
                      <a:pt x="1501" y="667"/>
                    </a:cubicBezTo>
                    <a:cubicBezTo>
                      <a:pt x="1501" y="634"/>
                      <a:pt x="1501" y="601"/>
                      <a:pt x="1501" y="601"/>
                    </a:cubicBezTo>
                    <a:cubicBezTo>
                      <a:pt x="1501" y="567"/>
                      <a:pt x="1468" y="534"/>
                      <a:pt x="1468" y="534"/>
                    </a:cubicBezTo>
                    <a:cubicBezTo>
                      <a:pt x="1468" y="501"/>
                      <a:pt x="1468" y="467"/>
                      <a:pt x="1435" y="434"/>
                    </a:cubicBezTo>
                    <a:cubicBezTo>
                      <a:pt x="1435" y="434"/>
                      <a:pt x="1435" y="401"/>
                      <a:pt x="1401" y="367"/>
                    </a:cubicBezTo>
                    <a:lnTo>
                      <a:pt x="1368" y="334"/>
                    </a:lnTo>
                    <a:cubicBezTo>
                      <a:pt x="1368" y="301"/>
                      <a:pt x="1368" y="267"/>
                      <a:pt x="1335" y="267"/>
                    </a:cubicBezTo>
                    <a:cubicBezTo>
                      <a:pt x="1335" y="234"/>
                      <a:pt x="1301" y="234"/>
                      <a:pt x="1301" y="200"/>
                    </a:cubicBezTo>
                    <a:cubicBezTo>
                      <a:pt x="1268" y="200"/>
                      <a:pt x="1268" y="167"/>
                      <a:pt x="1234" y="167"/>
                    </a:cubicBezTo>
                    <a:cubicBezTo>
                      <a:pt x="1201" y="134"/>
                      <a:pt x="1201" y="134"/>
                      <a:pt x="1168" y="100"/>
                    </a:cubicBezTo>
                    <a:lnTo>
                      <a:pt x="1101" y="67"/>
                    </a:lnTo>
                    <a:cubicBezTo>
                      <a:pt x="1101" y="67"/>
                      <a:pt x="1068" y="67"/>
                      <a:pt x="1034" y="34"/>
                    </a:cubicBezTo>
                    <a:lnTo>
                      <a:pt x="968" y="34"/>
                    </a:lnTo>
                    <a:cubicBezTo>
                      <a:pt x="968" y="0"/>
                      <a:pt x="934"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1"/>
              <p:cNvSpPr/>
              <p:nvPr/>
            </p:nvSpPr>
            <p:spPr>
              <a:xfrm>
                <a:off x="4473840" y="4645973"/>
                <a:ext cx="109725" cy="112209"/>
              </a:xfrm>
              <a:custGeom>
                <a:avLst/>
                <a:gdLst/>
                <a:ahLst/>
                <a:cxnLst/>
                <a:rect l="l" t="t" r="r" b="b"/>
                <a:pathLst>
                  <a:path w="1502" h="1536" extrusionOk="0">
                    <a:moveTo>
                      <a:pt x="668" y="1"/>
                    </a:moveTo>
                    <a:cubicBezTo>
                      <a:pt x="668" y="34"/>
                      <a:pt x="634" y="34"/>
                      <a:pt x="601" y="34"/>
                    </a:cubicBezTo>
                    <a:lnTo>
                      <a:pt x="534" y="34"/>
                    </a:lnTo>
                    <a:cubicBezTo>
                      <a:pt x="501" y="68"/>
                      <a:pt x="501" y="68"/>
                      <a:pt x="467" y="68"/>
                    </a:cubicBezTo>
                    <a:cubicBezTo>
                      <a:pt x="434" y="68"/>
                      <a:pt x="401" y="101"/>
                      <a:pt x="401" y="101"/>
                    </a:cubicBezTo>
                    <a:lnTo>
                      <a:pt x="334" y="134"/>
                    </a:lnTo>
                    <a:cubicBezTo>
                      <a:pt x="301" y="168"/>
                      <a:pt x="301" y="168"/>
                      <a:pt x="267" y="201"/>
                    </a:cubicBezTo>
                    <a:cubicBezTo>
                      <a:pt x="267" y="201"/>
                      <a:pt x="234" y="234"/>
                      <a:pt x="234" y="234"/>
                    </a:cubicBezTo>
                    <a:cubicBezTo>
                      <a:pt x="201" y="268"/>
                      <a:pt x="201" y="268"/>
                      <a:pt x="167" y="301"/>
                    </a:cubicBezTo>
                    <a:cubicBezTo>
                      <a:pt x="167" y="301"/>
                      <a:pt x="134" y="334"/>
                      <a:pt x="134" y="334"/>
                    </a:cubicBezTo>
                    <a:lnTo>
                      <a:pt x="101" y="401"/>
                    </a:lnTo>
                    <a:cubicBezTo>
                      <a:pt x="67" y="434"/>
                      <a:pt x="67" y="468"/>
                      <a:pt x="67" y="468"/>
                    </a:cubicBezTo>
                    <a:cubicBezTo>
                      <a:pt x="67" y="501"/>
                      <a:pt x="34" y="535"/>
                      <a:pt x="34" y="535"/>
                    </a:cubicBezTo>
                    <a:cubicBezTo>
                      <a:pt x="34" y="568"/>
                      <a:pt x="34" y="601"/>
                      <a:pt x="34" y="635"/>
                    </a:cubicBezTo>
                    <a:cubicBezTo>
                      <a:pt x="0" y="635"/>
                      <a:pt x="0" y="668"/>
                      <a:pt x="0" y="701"/>
                    </a:cubicBezTo>
                    <a:cubicBezTo>
                      <a:pt x="0" y="701"/>
                      <a:pt x="0" y="735"/>
                      <a:pt x="0" y="768"/>
                    </a:cubicBezTo>
                    <a:cubicBezTo>
                      <a:pt x="0" y="801"/>
                      <a:pt x="0" y="835"/>
                      <a:pt x="0" y="835"/>
                    </a:cubicBezTo>
                    <a:cubicBezTo>
                      <a:pt x="0" y="868"/>
                      <a:pt x="0" y="901"/>
                      <a:pt x="34" y="901"/>
                    </a:cubicBezTo>
                    <a:cubicBezTo>
                      <a:pt x="34" y="935"/>
                      <a:pt x="34" y="968"/>
                      <a:pt x="34" y="968"/>
                    </a:cubicBezTo>
                    <a:cubicBezTo>
                      <a:pt x="34" y="1002"/>
                      <a:pt x="67" y="1035"/>
                      <a:pt x="67" y="1068"/>
                    </a:cubicBezTo>
                    <a:cubicBezTo>
                      <a:pt x="67" y="1068"/>
                      <a:pt x="67" y="1102"/>
                      <a:pt x="101" y="1135"/>
                    </a:cubicBezTo>
                    <a:lnTo>
                      <a:pt x="134" y="1168"/>
                    </a:lnTo>
                    <a:cubicBezTo>
                      <a:pt x="134" y="1202"/>
                      <a:pt x="167" y="1202"/>
                      <a:pt x="167" y="1235"/>
                    </a:cubicBezTo>
                    <a:cubicBezTo>
                      <a:pt x="201" y="1268"/>
                      <a:pt x="201" y="1268"/>
                      <a:pt x="234" y="1302"/>
                    </a:cubicBezTo>
                    <a:cubicBezTo>
                      <a:pt x="234" y="1302"/>
                      <a:pt x="267" y="1335"/>
                      <a:pt x="267" y="1335"/>
                    </a:cubicBezTo>
                    <a:cubicBezTo>
                      <a:pt x="301" y="1368"/>
                      <a:pt x="301" y="1368"/>
                      <a:pt x="334" y="1402"/>
                    </a:cubicBezTo>
                    <a:lnTo>
                      <a:pt x="401" y="1435"/>
                    </a:lnTo>
                    <a:cubicBezTo>
                      <a:pt x="401" y="1435"/>
                      <a:pt x="434" y="1469"/>
                      <a:pt x="467" y="1469"/>
                    </a:cubicBezTo>
                    <a:cubicBezTo>
                      <a:pt x="501" y="1469"/>
                      <a:pt x="501" y="1469"/>
                      <a:pt x="534" y="1502"/>
                    </a:cubicBezTo>
                    <a:lnTo>
                      <a:pt x="668" y="1502"/>
                    </a:lnTo>
                    <a:cubicBezTo>
                      <a:pt x="701" y="1535"/>
                      <a:pt x="734" y="1535"/>
                      <a:pt x="734" y="1535"/>
                    </a:cubicBezTo>
                    <a:cubicBezTo>
                      <a:pt x="768" y="1535"/>
                      <a:pt x="801" y="1535"/>
                      <a:pt x="834" y="1502"/>
                    </a:cubicBezTo>
                    <a:lnTo>
                      <a:pt x="968" y="1502"/>
                    </a:lnTo>
                    <a:cubicBezTo>
                      <a:pt x="1001" y="1469"/>
                      <a:pt x="1001" y="1469"/>
                      <a:pt x="1035" y="1469"/>
                    </a:cubicBezTo>
                    <a:cubicBezTo>
                      <a:pt x="1068" y="1435"/>
                      <a:pt x="1068" y="1435"/>
                      <a:pt x="1101" y="1435"/>
                    </a:cubicBezTo>
                    <a:lnTo>
                      <a:pt x="1168" y="1402"/>
                    </a:lnTo>
                    <a:cubicBezTo>
                      <a:pt x="1201" y="1368"/>
                      <a:pt x="1201" y="1368"/>
                      <a:pt x="1235" y="1335"/>
                    </a:cubicBezTo>
                    <a:cubicBezTo>
                      <a:pt x="1235" y="1335"/>
                      <a:pt x="1268" y="1302"/>
                      <a:pt x="1268" y="1302"/>
                    </a:cubicBezTo>
                    <a:cubicBezTo>
                      <a:pt x="1301" y="1268"/>
                      <a:pt x="1301" y="1268"/>
                      <a:pt x="1335" y="1235"/>
                    </a:cubicBezTo>
                    <a:cubicBezTo>
                      <a:pt x="1335" y="1235"/>
                      <a:pt x="1368" y="1202"/>
                      <a:pt x="1368" y="1168"/>
                    </a:cubicBezTo>
                    <a:lnTo>
                      <a:pt x="1401" y="1135"/>
                    </a:lnTo>
                    <a:cubicBezTo>
                      <a:pt x="1435" y="1102"/>
                      <a:pt x="1435" y="1068"/>
                      <a:pt x="1435" y="1068"/>
                    </a:cubicBezTo>
                    <a:cubicBezTo>
                      <a:pt x="1435" y="1035"/>
                      <a:pt x="1468" y="1002"/>
                      <a:pt x="1468" y="968"/>
                    </a:cubicBezTo>
                    <a:cubicBezTo>
                      <a:pt x="1468" y="968"/>
                      <a:pt x="1468" y="935"/>
                      <a:pt x="1468" y="901"/>
                    </a:cubicBezTo>
                    <a:cubicBezTo>
                      <a:pt x="1502" y="901"/>
                      <a:pt x="1502" y="868"/>
                      <a:pt x="1502" y="835"/>
                    </a:cubicBezTo>
                    <a:cubicBezTo>
                      <a:pt x="1502" y="801"/>
                      <a:pt x="1502" y="801"/>
                      <a:pt x="1502" y="768"/>
                    </a:cubicBezTo>
                    <a:cubicBezTo>
                      <a:pt x="1502" y="735"/>
                      <a:pt x="1502" y="701"/>
                      <a:pt x="1502" y="701"/>
                    </a:cubicBezTo>
                    <a:cubicBezTo>
                      <a:pt x="1502" y="668"/>
                      <a:pt x="1502" y="635"/>
                      <a:pt x="1468" y="635"/>
                    </a:cubicBezTo>
                    <a:cubicBezTo>
                      <a:pt x="1468" y="601"/>
                      <a:pt x="1468" y="568"/>
                      <a:pt x="1468" y="535"/>
                    </a:cubicBezTo>
                    <a:cubicBezTo>
                      <a:pt x="1468" y="535"/>
                      <a:pt x="1435" y="501"/>
                      <a:pt x="1435" y="468"/>
                    </a:cubicBezTo>
                    <a:cubicBezTo>
                      <a:pt x="1435" y="468"/>
                      <a:pt x="1435" y="434"/>
                      <a:pt x="1401" y="401"/>
                    </a:cubicBezTo>
                    <a:lnTo>
                      <a:pt x="1368" y="334"/>
                    </a:lnTo>
                    <a:cubicBezTo>
                      <a:pt x="1368" y="334"/>
                      <a:pt x="1335" y="301"/>
                      <a:pt x="1335" y="301"/>
                    </a:cubicBezTo>
                    <a:cubicBezTo>
                      <a:pt x="1301" y="268"/>
                      <a:pt x="1301" y="268"/>
                      <a:pt x="1268" y="234"/>
                    </a:cubicBezTo>
                    <a:cubicBezTo>
                      <a:pt x="1268" y="234"/>
                      <a:pt x="1235" y="201"/>
                      <a:pt x="1235" y="201"/>
                    </a:cubicBezTo>
                    <a:cubicBezTo>
                      <a:pt x="1201" y="168"/>
                      <a:pt x="1201" y="168"/>
                      <a:pt x="1168" y="134"/>
                    </a:cubicBezTo>
                    <a:lnTo>
                      <a:pt x="1101" y="101"/>
                    </a:lnTo>
                    <a:cubicBezTo>
                      <a:pt x="1068" y="101"/>
                      <a:pt x="1068" y="68"/>
                      <a:pt x="1035" y="68"/>
                    </a:cubicBezTo>
                    <a:cubicBezTo>
                      <a:pt x="1001" y="68"/>
                      <a:pt x="1001" y="68"/>
                      <a:pt x="968" y="34"/>
                    </a:cubicBezTo>
                    <a:lnTo>
                      <a:pt x="901" y="34"/>
                    </a:lnTo>
                    <a:cubicBezTo>
                      <a:pt x="868" y="34"/>
                      <a:pt x="834" y="34"/>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1"/>
              <p:cNvSpPr/>
              <p:nvPr/>
            </p:nvSpPr>
            <p:spPr>
              <a:xfrm>
                <a:off x="4626105" y="4839437"/>
                <a:ext cx="109725" cy="109725"/>
              </a:xfrm>
              <a:custGeom>
                <a:avLst/>
                <a:gdLst/>
                <a:ahLst/>
                <a:cxnLst/>
                <a:rect l="l" t="t" r="r" b="b"/>
                <a:pathLst>
                  <a:path w="1502" h="1502" extrusionOk="0">
                    <a:moveTo>
                      <a:pt x="668" y="0"/>
                    </a:moveTo>
                    <a:cubicBezTo>
                      <a:pt x="634" y="0"/>
                      <a:pt x="634" y="34"/>
                      <a:pt x="601" y="34"/>
                    </a:cubicBezTo>
                    <a:lnTo>
                      <a:pt x="534" y="34"/>
                    </a:lnTo>
                    <a:cubicBezTo>
                      <a:pt x="501" y="34"/>
                      <a:pt x="467" y="67"/>
                      <a:pt x="467" y="67"/>
                    </a:cubicBezTo>
                    <a:cubicBezTo>
                      <a:pt x="434" y="67"/>
                      <a:pt x="401" y="100"/>
                      <a:pt x="401" y="100"/>
                    </a:cubicBezTo>
                    <a:lnTo>
                      <a:pt x="334" y="134"/>
                    </a:lnTo>
                    <a:cubicBezTo>
                      <a:pt x="301" y="167"/>
                      <a:pt x="301" y="167"/>
                      <a:pt x="267" y="167"/>
                    </a:cubicBezTo>
                    <a:cubicBezTo>
                      <a:pt x="234" y="201"/>
                      <a:pt x="234" y="201"/>
                      <a:pt x="201" y="234"/>
                    </a:cubicBezTo>
                    <a:cubicBezTo>
                      <a:pt x="201" y="234"/>
                      <a:pt x="167" y="267"/>
                      <a:pt x="167" y="301"/>
                    </a:cubicBezTo>
                    <a:cubicBezTo>
                      <a:pt x="134" y="301"/>
                      <a:pt x="134" y="334"/>
                      <a:pt x="134" y="334"/>
                    </a:cubicBezTo>
                    <a:lnTo>
                      <a:pt x="67" y="401"/>
                    </a:lnTo>
                    <a:cubicBezTo>
                      <a:pt x="67" y="434"/>
                      <a:pt x="67" y="467"/>
                      <a:pt x="67" y="467"/>
                    </a:cubicBezTo>
                    <a:cubicBezTo>
                      <a:pt x="34" y="501"/>
                      <a:pt x="34" y="534"/>
                      <a:pt x="34" y="534"/>
                    </a:cubicBezTo>
                    <a:cubicBezTo>
                      <a:pt x="34" y="567"/>
                      <a:pt x="0" y="601"/>
                      <a:pt x="0" y="601"/>
                    </a:cubicBezTo>
                    <a:cubicBezTo>
                      <a:pt x="0" y="634"/>
                      <a:pt x="0" y="668"/>
                      <a:pt x="0" y="701"/>
                    </a:cubicBezTo>
                    <a:cubicBezTo>
                      <a:pt x="0" y="701"/>
                      <a:pt x="0" y="734"/>
                      <a:pt x="0" y="768"/>
                    </a:cubicBezTo>
                    <a:cubicBezTo>
                      <a:pt x="0" y="801"/>
                      <a:pt x="0" y="801"/>
                      <a:pt x="0" y="834"/>
                    </a:cubicBezTo>
                    <a:cubicBezTo>
                      <a:pt x="0" y="868"/>
                      <a:pt x="0" y="868"/>
                      <a:pt x="0" y="901"/>
                    </a:cubicBezTo>
                    <a:cubicBezTo>
                      <a:pt x="0" y="934"/>
                      <a:pt x="34" y="968"/>
                      <a:pt x="34" y="968"/>
                    </a:cubicBezTo>
                    <a:cubicBezTo>
                      <a:pt x="34" y="1001"/>
                      <a:pt x="34" y="1034"/>
                      <a:pt x="67" y="1034"/>
                    </a:cubicBezTo>
                    <a:cubicBezTo>
                      <a:pt x="67" y="1068"/>
                      <a:pt x="67" y="1101"/>
                      <a:pt x="67" y="1101"/>
                    </a:cubicBezTo>
                    <a:lnTo>
                      <a:pt x="134" y="1168"/>
                    </a:lnTo>
                    <a:cubicBezTo>
                      <a:pt x="134" y="1201"/>
                      <a:pt x="134" y="1201"/>
                      <a:pt x="167" y="1235"/>
                    </a:cubicBezTo>
                    <a:cubicBezTo>
                      <a:pt x="167" y="1235"/>
                      <a:pt x="201" y="1268"/>
                      <a:pt x="201" y="1301"/>
                    </a:cubicBezTo>
                    <a:cubicBezTo>
                      <a:pt x="234" y="1301"/>
                      <a:pt x="234" y="1335"/>
                      <a:pt x="267" y="1335"/>
                    </a:cubicBezTo>
                    <a:cubicBezTo>
                      <a:pt x="267" y="1368"/>
                      <a:pt x="301" y="1368"/>
                      <a:pt x="334" y="1368"/>
                    </a:cubicBezTo>
                    <a:lnTo>
                      <a:pt x="401" y="1435"/>
                    </a:lnTo>
                    <a:cubicBezTo>
                      <a:pt x="401" y="1435"/>
                      <a:pt x="434" y="1435"/>
                      <a:pt x="467" y="1468"/>
                    </a:cubicBezTo>
                    <a:lnTo>
                      <a:pt x="534" y="1468"/>
                    </a:lnTo>
                    <a:cubicBezTo>
                      <a:pt x="568" y="1501"/>
                      <a:pt x="568" y="1501"/>
                      <a:pt x="601" y="1501"/>
                    </a:cubicBezTo>
                    <a:lnTo>
                      <a:pt x="901" y="1501"/>
                    </a:lnTo>
                    <a:cubicBezTo>
                      <a:pt x="901" y="1501"/>
                      <a:pt x="934" y="1501"/>
                      <a:pt x="968" y="1468"/>
                    </a:cubicBezTo>
                    <a:lnTo>
                      <a:pt x="1035" y="1468"/>
                    </a:lnTo>
                    <a:cubicBezTo>
                      <a:pt x="1068" y="1435"/>
                      <a:pt x="1068" y="1435"/>
                      <a:pt x="1101" y="1435"/>
                    </a:cubicBezTo>
                    <a:lnTo>
                      <a:pt x="1168" y="1368"/>
                    </a:lnTo>
                    <a:cubicBezTo>
                      <a:pt x="1168" y="1368"/>
                      <a:pt x="1201" y="1368"/>
                      <a:pt x="1201" y="1335"/>
                    </a:cubicBezTo>
                    <a:cubicBezTo>
                      <a:pt x="1235" y="1335"/>
                      <a:pt x="1268" y="1301"/>
                      <a:pt x="1268" y="1301"/>
                    </a:cubicBezTo>
                    <a:cubicBezTo>
                      <a:pt x="1301" y="1268"/>
                      <a:pt x="1301" y="1268"/>
                      <a:pt x="1335" y="1235"/>
                    </a:cubicBezTo>
                    <a:cubicBezTo>
                      <a:pt x="1335" y="1201"/>
                      <a:pt x="1335" y="1201"/>
                      <a:pt x="1368" y="1168"/>
                    </a:cubicBezTo>
                    <a:lnTo>
                      <a:pt x="1401" y="1101"/>
                    </a:lnTo>
                    <a:cubicBezTo>
                      <a:pt x="1401" y="1101"/>
                      <a:pt x="1435" y="1068"/>
                      <a:pt x="1435" y="1034"/>
                    </a:cubicBezTo>
                    <a:cubicBezTo>
                      <a:pt x="1435" y="1034"/>
                      <a:pt x="1435" y="1001"/>
                      <a:pt x="1468" y="968"/>
                    </a:cubicBezTo>
                    <a:cubicBezTo>
                      <a:pt x="1468" y="968"/>
                      <a:pt x="1468" y="934"/>
                      <a:pt x="1468" y="901"/>
                    </a:cubicBezTo>
                    <a:cubicBezTo>
                      <a:pt x="1468" y="901"/>
                      <a:pt x="1502" y="868"/>
                      <a:pt x="1502" y="834"/>
                    </a:cubicBezTo>
                    <a:cubicBezTo>
                      <a:pt x="1502" y="801"/>
                      <a:pt x="1502" y="801"/>
                      <a:pt x="1502" y="768"/>
                    </a:cubicBezTo>
                    <a:cubicBezTo>
                      <a:pt x="1502" y="734"/>
                      <a:pt x="1502" y="701"/>
                      <a:pt x="1502" y="701"/>
                    </a:cubicBezTo>
                    <a:cubicBezTo>
                      <a:pt x="1468" y="668"/>
                      <a:pt x="1468" y="634"/>
                      <a:pt x="1468" y="601"/>
                    </a:cubicBezTo>
                    <a:cubicBezTo>
                      <a:pt x="1468" y="601"/>
                      <a:pt x="1468" y="567"/>
                      <a:pt x="1468" y="534"/>
                    </a:cubicBezTo>
                    <a:cubicBezTo>
                      <a:pt x="1435" y="534"/>
                      <a:pt x="1435" y="501"/>
                      <a:pt x="1435" y="467"/>
                    </a:cubicBezTo>
                    <a:cubicBezTo>
                      <a:pt x="1435" y="467"/>
                      <a:pt x="1401" y="434"/>
                      <a:pt x="1401" y="401"/>
                    </a:cubicBezTo>
                    <a:lnTo>
                      <a:pt x="1368" y="334"/>
                    </a:lnTo>
                    <a:cubicBezTo>
                      <a:pt x="1335" y="334"/>
                      <a:pt x="1335" y="301"/>
                      <a:pt x="1335" y="301"/>
                    </a:cubicBezTo>
                    <a:cubicBezTo>
                      <a:pt x="1301" y="267"/>
                      <a:pt x="1301" y="234"/>
                      <a:pt x="1268" y="234"/>
                    </a:cubicBezTo>
                    <a:cubicBezTo>
                      <a:pt x="1268" y="201"/>
                      <a:pt x="1235" y="201"/>
                      <a:pt x="1201" y="167"/>
                    </a:cubicBezTo>
                    <a:cubicBezTo>
                      <a:pt x="1201" y="167"/>
                      <a:pt x="1168" y="134"/>
                      <a:pt x="1168" y="134"/>
                    </a:cubicBezTo>
                    <a:lnTo>
                      <a:pt x="1101" y="100"/>
                    </a:lnTo>
                    <a:cubicBezTo>
                      <a:pt x="1068" y="100"/>
                      <a:pt x="1035" y="67"/>
                      <a:pt x="1035" y="67"/>
                    </a:cubicBezTo>
                    <a:cubicBezTo>
                      <a:pt x="1001" y="67"/>
                      <a:pt x="968" y="34"/>
                      <a:pt x="968" y="34"/>
                    </a:cubicBezTo>
                    <a:lnTo>
                      <a:pt x="901" y="34"/>
                    </a:lnTo>
                    <a:cubicBezTo>
                      <a:pt x="868" y="0"/>
                      <a:pt x="834"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 name="Google Shape;669;p31"/>
            <p:cNvSpPr/>
            <p:nvPr/>
          </p:nvSpPr>
          <p:spPr>
            <a:xfrm>
              <a:off x="5687038" y="3992788"/>
              <a:ext cx="248010" cy="248033"/>
            </a:xfrm>
            <a:custGeom>
              <a:avLst/>
              <a:gdLst/>
              <a:ahLst/>
              <a:cxnLst/>
              <a:rect l="l" t="t" r="r" b="b"/>
              <a:pathLst>
                <a:path w="1502" h="1502" extrusionOk="0">
                  <a:moveTo>
                    <a:pt x="601" y="0"/>
                  </a:moveTo>
                  <a:cubicBezTo>
                    <a:pt x="601" y="0"/>
                    <a:pt x="567" y="0"/>
                    <a:pt x="534" y="34"/>
                  </a:cubicBezTo>
                  <a:lnTo>
                    <a:pt x="467" y="34"/>
                  </a:lnTo>
                  <a:cubicBezTo>
                    <a:pt x="434" y="67"/>
                    <a:pt x="434" y="67"/>
                    <a:pt x="401" y="67"/>
                  </a:cubicBezTo>
                  <a:lnTo>
                    <a:pt x="334" y="100"/>
                  </a:lnTo>
                  <a:cubicBezTo>
                    <a:pt x="334" y="134"/>
                    <a:pt x="300" y="134"/>
                    <a:pt x="267" y="167"/>
                  </a:cubicBezTo>
                  <a:cubicBezTo>
                    <a:pt x="267" y="167"/>
                    <a:pt x="234" y="200"/>
                    <a:pt x="234" y="200"/>
                  </a:cubicBezTo>
                  <a:cubicBezTo>
                    <a:pt x="200" y="234"/>
                    <a:pt x="200" y="234"/>
                    <a:pt x="167" y="267"/>
                  </a:cubicBezTo>
                  <a:cubicBezTo>
                    <a:pt x="167" y="267"/>
                    <a:pt x="134" y="301"/>
                    <a:pt x="134" y="334"/>
                  </a:cubicBezTo>
                  <a:lnTo>
                    <a:pt x="100" y="367"/>
                  </a:lnTo>
                  <a:cubicBezTo>
                    <a:pt x="100" y="401"/>
                    <a:pt x="67" y="434"/>
                    <a:pt x="67" y="434"/>
                  </a:cubicBezTo>
                  <a:cubicBezTo>
                    <a:pt x="67" y="467"/>
                    <a:pt x="67" y="501"/>
                    <a:pt x="34" y="534"/>
                  </a:cubicBezTo>
                  <a:cubicBezTo>
                    <a:pt x="34" y="534"/>
                    <a:pt x="34" y="567"/>
                    <a:pt x="34" y="601"/>
                  </a:cubicBezTo>
                  <a:cubicBezTo>
                    <a:pt x="34" y="601"/>
                    <a:pt x="34" y="634"/>
                    <a:pt x="34" y="667"/>
                  </a:cubicBezTo>
                  <a:cubicBezTo>
                    <a:pt x="0" y="701"/>
                    <a:pt x="0" y="701"/>
                    <a:pt x="0" y="734"/>
                  </a:cubicBezTo>
                  <a:cubicBezTo>
                    <a:pt x="0" y="768"/>
                    <a:pt x="0" y="801"/>
                    <a:pt x="34" y="801"/>
                  </a:cubicBezTo>
                  <a:cubicBezTo>
                    <a:pt x="34" y="834"/>
                    <a:pt x="34" y="868"/>
                    <a:pt x="34" y="868"/>
                  </a:cubicBezTo>
                  <a:cubicBezTo>
                    <a:pt x="34" y="901"/>
                    <a:pt x="34" y="934"/>
                    <a:pt x="34" y="968"/>
                  </a:cubicBezTo>
                  <a:cubicBezTo>
                    <a:pt x="67" y="968"/>
                    <a:pt x="67" y="1001"/>
                    <a:pt x="67" y="1034"/>
                  </a:cubicBezTo>
                  <a:cubicBezTo>
                    <a:pt x="67" y="1034"/>
                    <a:pt x="100" y="1068"/>
                    <a:pt x="100" y="1101"/>
                  </a:cubicBezTo>
                  <a:lnTo>
                    <a:pt x="134" y="1168"/>
                  </a:lnTo>
                  <a:cubicBezTo>
                    <a:pt x="167" y="1168"/>
                    <a:pt x="167" y="1201"/>
                    <a:pt x="167" y="1201"/>
                  </a:cubicBezTo>
                  <a:cubicBezTo>
                    <a:pt x="200" y="1235"/>
                    <a:pt x="200" y="1235"/>
                    <a:pt x="234" y="1268"/>
                  </a:cubicBezTo>
                  <a:cubicBezTo>
                    <a:pt x="234" y="1268"/>
                    <a:pt x="267" y="1301"/>
                    <a:pt x="267" y="1301"/>
                  </a:cubicBezTo>
                  <a:cubicBezTo>
                    <a:pt x="300" y="1335"/>
                    <a:pt x="334" y="1335"/>
                    <a:pt x="334" y="1368"/>
                  </a:cubicBezTo>
                  <a:lnTo>
                    <a:pt x="401" y="1401"/>
                  </a:lnTo>
                  <a:cubicBezTo>
                    <a:pt x="434" y="1401"/>
                    <a:pt x="434" y="1435"/>
                    <a:pt x="467" y="1435"/>
                  </a:cubicBezTo>
                  <a:cubicBezTo>
                    <a:pt x="501" y="1435"/>
                    <a:pt x="534" y="1435"/>
                    <a:pt x="534" y="1468"/>
                  </a:cubicBezTo>
                  <a:lnTo>
                    <a:pt x="601" y="1468"/>
                  </a:lnTo>
                  <a:cubicBezTo>
                    <a:pt x="634" y="1468"/>
                    <a:pt x="667" y="1468"/>
                    <a:pt x="701" y="1501"/>
                  </a:cubicBezTo>
                  <a:lnTo>
                    <a:pt x="834" y="1501"/>
                  </a:lnTo>
                  <a:cubicBezTo>
                    <a:pt x="868" y="1468"/>
                    <a:pt x="868" y="1468"/>
                    <a:pt x="901" y="1468"/>
                  </a:cubicBezTo>
                  <a:lnTo>
                    <a:pt x="968" y="1468"/>
                  </a:lnTo>
                  <a:cubicBezTo>
                    <a:pt x="1001" y="1435"/>
                    <a:pt x="1034" y="1435"/>
                    <a:pt x="1034" y="1435"/>
                  </a:cubicBezTo>
                  <a:cubicBezTo>
                    <a:pt x="1068" y="1435"/>
                    <a:pt x="1101" y="1401"/>
                    <a:pt x="1101" y="1401"/>
                  </a:cubicBezTo>
                  <a:lnTo>
                    <a:pt x="1168" y="1368"/>
                  </a:lnTo>
                  <a:cubicBezTo>
                    <a:pt x="1201" y="1335"/>
                    <a:pt x="1201" y="1335"/>
                    <a:pt x="1234" y="1301"/>
                  </a:cubicBezTo>
                  <a:cubicBezTo>
                    <a:pt x="1234" y="1301"/>
                    <a:pt x="1268" y="1268"/>
                    <a:pt x="1301" y="1268"/>
                  </a:cubicBezTo>
                  <a:cubicBezTo>
                    <a:pt x="1301" y="1235"/>
                    <a:pt x="1335" y="1235"/>
                    <a:pt x="1335" y="1201"/>
                  </a:cubicBezTo>
                  <a:cubicBezTo>
                    <a:pt x="1335" y="1201"/>
                    <a:pt x="1368" y="1168"/>
                    <a:pt x="1368" y="1168"/>
                  </a:cubicBezTo>
                  <a:lnTo>
                    <a:pt x="1401" y="1101"/>
                  </a:lnTo>
                  <a:cubicBezTo>
                    <a:pt x="1435" y="1068"/>
                    <a:pt x="1435" y="1034"/>
                    <a:pt x="1435" y="1034"/>
                  </a:cubicBezTo>
                  <a:cubicBezTo>
                    <a:pt x="1468" y="1001"/>
                    <a:pt x="1468" y="968"/>
                    <a:pt x="1468" y="968"/>
                  </a:cubicBezTo>
                  <a:cubicBezTo>
                    <a:pt x="1468" y="934"/>
                    <a:pt x="1501" y="901"/>
                    <a:pt x="1501" y="868"/>
                  </a:cubicBezTo>
                  <a:cubicBezTo>
                    <a:pt x="1501" y="868"/>
                    <a:pt x="1501" y="834"/>
                    <a:pt x="1501" y="801"/>
                  </a:cubicBezTo>
                  <a:cubicBezTo>
                    <a:pt x="1501" y="801"/>
                    <a:pt x="1501" y="768"/>
                    <a:pt x="1501" y="734"/>
                  </a:cubicBezTo>
                  <a:cubicBezTo>
                    <a:pt x="1501" y="701"/>
                    <a:pt x="1501" y="701"/>
                    <a:pt x="1501" y="667"/>
                  </a:cubicBezTo>
                  <a:cubicBezTo>
                    <a:pt x="1501" y="634"/>
                    <a:pt x="1501" y="601"/>
                    <a:pt x="1501" y="601"/>
                  </a:cubicBezTo>
                  <a:cubicBezTo>
                    <a:pt x="1501" y="567"/>
                    <a:pt x="1468" y="534"/>
                    <a:pt x="1468" y="534"/>
                  </a:cubicBezTo>
                  <a:cubicBezTo>
                    <a:pt x="1468" y="501"/>
                    <a:pt x="1468" y="467"/>
                    <a:pt x="1435" y="434"/>
                  </a:cubicBezTo>
                  <a:cubicBezTo>
                    <a:pt x="1435" y="434"/>
                    <a:pt x="1435" y="401"/>
                    <a:pt x="1401" y="367"/>
                  </a:cubicBezTo>
                  <a:lnTo>
                    <a:pt x="1368" y="334"/>
                  </a:lnTo>
                  <a:cubicBezTo>
                    <a:pt x="1368" y="301"/>
                    <a:pt x="1368" y="267"/>
                    <a:pt x="1335" y="267"/>
                  </a:cubicBezTo>
                  <a:cubicBezTo>
                    <a:pt x="1335" y="234"/>
                    <a:pt x="1301" y="234"/>
                    <a:pt x="1301" y="200"/>
                  </a:cubicBezTo>
                  <a:cubicBezTo>
                    <a:pt x="1268" y="200"/>
                    <a:pt x="1268" y="167"/>
                    <a:pt x="1234" y="167"/>
                  </a:cubicBezTo>
                  <a:cubicBezTo>
                    <a:pt x="1201" y="134"/>
                    <a:pt x="1201" y="134"/>
                    <a:pt x="1168" y="100"/>
                  </a:cubicBezTo>
                  <a:lnTo>
                    <a:pt x="1101" y="67"/>
                  </a:lnTo>
                  <a:cubicBezTo>
                    <a:pt x="1101" y="67"/>
                    <a:pt x="1068" y="67"/>
                    <a:pt x="1034" y="34"/>
                  </a:cubicBezTo>
                  <a:lnTo>
                    <a:pt x="968" y="34"/>
                  </a:lnTo>
                  <a:cubicBezTo>
                    <a:pt x="968" y="0"/>
                    <a:pt x="934"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1"/>
            <p:cNvSpPr/>
            <p:nvPr/>
          </p:nvSpPr>
          <p:spPr>
            <a:xfrm>
              <a:off x="5935038" y="4352538"/>
              <a:ext cx="248010" cy="248033"/>
            </a:xfrm>
            <a:custGeom>
              <a:avLst/>
              <a:gdLst/>
              <a:ahLst/>
              <a:cxnLst/>
              <a:rect l="l" t="t" r="r" b="b"/>
              <a:pathLst>
                <a:path w="1502" h="1502" extrusionOk="0">
                  <a:moveTo>
                    <a:pt x="601" y="0"/>
                  </a:moveTo>
                  <a:cubicBezTo>
                    <a:pt x="601" y="0"/>
                    <a:pt x="567" y="0"/>
                    <a:pt x="534" y="34"/>
                  </a:cubicBezTo>
                  <a:lnTo>
                    <a:pt x="467" y="34"/>
                  </a:lnTo>
                  <a:cubicBezTo>
                    <a:pt x="434" y="67"/>
                    <a:pt x="434" y="67"/>
                    <a:pt x="401" y="67"/>
                  </a:cubicBezTo>
                  <a:lnTo>
                    <a:pt x="334" y="100"/>
                  </a:lnTo>
                  <a:cubicBezTo>
                    <a:pt x="334" y="134"/>
                    <a:pt x="300" y="134"/>
                    <a:pt x="267" y="167"/>
                  </a:cubicBezTo>
                  <a:cubicBezTo>
                    <a:pt x="267" y="167"/>
                    <a:pt x="234" y="200"/>
                    <a:pt x="234" y="200"/>
                  </a:cubicBezTo>
                  <a:cubicBezTo>
                    <a:pt x="200" y="234"/>
                    <a:pt x="200" y="234"/>
                    <a:pt x="167" y="267"/>
                  </a:cubicBezTo>
                  <a:cubicBezTo>
                    <a:pt x="167" y="267"/>
                    <a:pt x="134" y="301"/>
                    <a:pt x="134" y="334"/>
                  </a:cubicBezTo>
                  <a:lnTo>
                    <a:pt x="100" y="367"/>
                  </a:lnTo>
                  <a:cubicBezTo>
                    <a:pt x="100" y="401"/>
                    <a:pt x="67" y="434"/>
                    <a:pt x="67" y="434"/>
                  </a:cubicBezTo>
                  <a:cubicBezTo>
                    <a:pt x="67" y="467"/>
                    <a:pt x="67" y="501"/>
                    <a:pt x="34" y="534"/>
                  </a:cubicBezTo>
                  <a:cubicBezTo>
                    <a:pt x="34" y="534"/>
                    <a:pt x="34" y="567"/>
                    <a:pt x="34" y="601"/>
                  </a:cubicBezTo>
                  <a:cubicBezTo>
                    <a:pt x="34" y="601"/>
                    <a:pt x="34" y="634"/>
                    <a:pt x="34" y="667"/>
                  </a:cubicBezTo>
                  <a:cubicBezTo>
                    <a:pt x="0" y="701"/>
                    <a:pt x="0" y="701"/>
                    <a:pt x="0" y="734"/>
                  </a:cubicBezTo>
                  <a:cubicBezTo>
                    <a:pt x="0" y="768"/>
                    <a:pt x="0" y="801"/>
                    <a:pt x="34" y="801"/>
                  </a:cubicBezTo>
                  <a:cubicBezTo>
                    <a:pt x="34" y="834"/>
                    <a:pt x="34" y="868"/>
                    <a:pt x="34" y="868"/>
                  </a:cubicBezTo>
                  <a:cubicBezTo>
                    <a:pt x="34" y="901"/>
                    <a:pt x="34" y="934"/>
                    <a:pt x="34" y="968"/>
                  </a:cubicBezTo>
                  <a:cubicBezTo>
                    <a:pt x="67" y="968"/>
                    <a:pt x="67" y="1001"/>
                    <a:pt x="67" y="1034"/>
                  </a:cubicBezTo>
                  <a:cubicBezTo>
                    <a:pt x="67" y="1034"/>
                    <a:pt x="100" y="1068"/>
                    <a:pt x="100" y="1101"/>
                  </a:cubicBezTo>
                  <a:lnTo>
                    <a:pt x="134" y="1168"/>
                  </a:lnTo>
                  <a:cubicBezTo>
                    <a:pt x="167" y="1168"/>
                    <a:pt x="167" y="1201"/>
                    <a:pt x="167" y="1201"/>
                  </a:cubicBezTo>
                  <a:cubicBezTo>
                    <a:pt x="200" y="1235"/>
                    <a:pt x="200" y="1235"/>
                    <a:pt x="234" y="1268"/>
                  </a:cubicBezTo>
                  <a:cubicBezTo>
                    <a:pt x="234" y="1268"/>
                    <a:pt x="267" y="1301"/>
                    <a:pt x="267" y="1301"/>
                  </a:cubicBezTo>
                  <a:cubicBezTo>
                    <a:pt x="300" y="1335"/>
                    <a:pt x="334" y="1335"/>
                    <a:pt x="334" y="1368"/>
                  </a:cubicBezTo>
                  <a:lnTo>
                    <a:pt x="401" y="1401"/>
                  </a:lnTo>
                  <a:cubicBezTo>
                    <a:pt x="434" y="1401"/>
                    <a:pt x="434" y="1435"/>
                    <a:pt x="467" y="1435"/>
                  </a:cubicBezTo>
                  <a:cubicBezTo>
                    <a:pt x="501" y="1435"/>
                    <a:pt x="534" y="1435"/>
                    <a:pt x="534" y="1468"/>
                  </a:cubicBezTo>
                  <a:lnTo>
                    <a:pt x="601" y="1468"/>
                  </a:lnTo>
                  <a:cubicBezTo>
                    <a:pt x="634" y="1468"/>
                    <a:pt x="667" y="1468"/>
                    <a:pt x="701" y="1501"/>
                  </a:cubicBezTo>
                  <a:lnTo>
                    <a:pt x="834" y="1501"/>
                  </a:lnTo>
                  <a:cubicBezTo>
                    <a:pt x="868" y="1468"/>
                    <a:pt x="868" y="1468"/>
                    <a:pt x="901" y="1468"/>
                  </a:cubicBezTo>
                  <a:lnTo>
                    <a:pt x="968" y="1468"/>
                  </a:lnTo>
                  <a:cubicBezTo>
                    <a:pt x="1001" y="1435"/>
                    <a:pt x="1034" y="1435"/>
                    <a:pt x="1034" y="1435"/>
                  </a:cubicBezTo>
                  <a:cubicBezTo>
                    <a:pt x="1068" y="1435"/>
                    <a:pt x="1101" y="1401"/>
                    <a:pt x="1101" y="1401"/>
                  </a:cubicBezTo>
                  <a:lnTo>
                    <a:pt x="1168" y="1368"/>
                  </a:lnTo>
                  <a:cubicBezTo>
                    <a:pt x="1201" y="1335"/>
                    <a:pt x="1201" y="1335"/>
                    <a:pt x="1234" y="1301"/>
                  </a:cubicBezTo>
                  <a:cubicBezTo>
                    <a:pt x="1234" y="1301"/>
                    <a:pt x="1268" y="1268"/>
                    <a:pt x="1301" y="1268"/>
                  </a:cubicBezTo>
                  <a:cubicBezTo>
                    <a:pt x="1301" y="1235"/>
                    <a:pt x="1335" y="1235"/>
                    <a:pt x="1335" y="1201"/>
                  </a:cubicBezTo>
                  <a:cubicBezTo>
                    <a:pt x="1335" y="1201"/>
                    <a:pt x="1368" y="1168"/>
                    <a:pt x="1368" y="1168"/>
                  </a:cubicBezTo>
                  <a:lnTo>
                    <a:pt x="1401" y="1101"/>
                  </a:lnTo>
                  <a:cubicBezTo>
                    <a:pt x="1435" y="1068"/>
                    <a:pt x="1435" y="1034"/>
                    <a:pt x="1435" y="1034"/>
                  </a:cubicBezTo>
                  <a:cubicBezTo>
                    <a:pt x="1468" y="1001"/>
                    <a:pt x="1468" y="968"/>
                    <a:pt x="1468" y="968"/>
                  </a:cubicBezTo>
                  <a:cubicBezTo>
                    <a:pt x="1468" y="934"/>
                    <a:pt x="1501" y="901"/>
                    <a:pt x="1501" y="868"/>
                  </a:cubicBezTo>
                  <a:cubicBezTo>
                    <a:pt x="1501" y="868"/>
                    <a:pt x="1501" y="834"/>
                    <a:pt x="1501" y="801"/>
                  </a:cubicBezTo>
                  <a:cubicBezTo>
                    <a:pt x="1501" y="801"/>
                    <a:pt x="1501" y="768"/>
                    <a:pt x="1501" y="734"/>
                  </a:cubicBezTo>
                  <a:cubicBezTo>
                    <a:pt x="1501" y="701"/>
                    <a:pt x="1501" y="701"/>
                    <a:pt x="1501" y="667"/>
                  </a:cubicBezTo>
                  <a:cubicBezTo>
                    <a:pt x="1501" y="634"/>
                    <a:pt x="1501" y="601"/>
                    <a:pt x="1501" y="601"/>
                  </a:cubicBezTo>
                  <a:cubicBezTo>
                    <a:pt x="1501" y="567"/>
                    <a:pt x="1468" y="534"/>
                    <a:pt x="1468" y="534"/>
                  </a:cubicBezTo>
                  <a:cubicBezTo>
                    <a:pt x="1468" y="501"/>
                    <a:pt x="1468" y="467"/>
                    <a:pt x="1435" y="434"/>
                  </a:cubicBezTo>
                  <a:cubicBezTo>
                    <a:pt x="1435" y="434"/>
                    <a:pt x="1435" y="401"/>
                    <a:pt x="1401" y="367"/>
                  </a:cubicBezTo>
                  <a:lnTo>
                    <a:pt x="1368" y="334"/>
                  </a:lnTo>
                  <a:cubicBezTo>
                    <a:pt x="1368" y="301"/>
                    <a:pt x="1368" y="267"/>
                    <a:pt x="1335" y="267"/>
                  </a:cubicBezTo>
                  <a:cubicBezTo>
                    <a:pt x="1335" y="234"/>
                    <a:pt x="1301" y="234"/>
                    <a:pt x="1301" y="200"/>
                  </a:cubicBezTo>
                  <a:cubicBezTo>
                    <a:pt x="1268" y="200"/>
                    <a:pt x="1268" y="167"/>
                    <a:pt x="1234" y="167"/>
                  </a:cubicBezTo>
                  <a:cubicBezTo>
                    <a:pt x="1201" y="134"/>
                    <a:pt x="1201" y="134"/>
                    <a:pt x="1168" y="100"/>
                  </a:cubicBezTo>
                  <a:lnTo>
                    <a:pt x="1101" y="67"/>
                  </a:lnTo>
                  <a:cubicBezTo>
                    <a:pt x="1101" y="67"/>
                    <a:pt x="1068" y="67"/>
                    <a:pt x="1034" y="34"/>
                  </a:cubicBezTo>
                  <a:lnTo>
                    <a:pt x="968" y="34"/>
                  </a:lnTo>
                  <a:cubicBezTo>
                    <a:pt x="968" y="0"/>
                    <a:pt x="934"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1"/>
            <p:cNvSpPr/>
            <p:nvPr/>
          </p:nvSpPr>
          <p:spPr>
            <a:xfrm>
              <a:off x="6449388" y="4104513"/>
              <a:ext cx="248010" cy="248033"/>
            </a:xfrm>
            <a:custGeom>
              <a:avLst/>
              <a:gdLst/>
              <a:ahLst/>
              <a:cxnLst/>
              <a:rect l="l" t="t" r="r" b="b"/>
              <a:pathLst>
                <a:path w="1502" h="1502" extrusionOk="0">
                  <a:moveTo>
                    <a:pt x="601" y="0"/>
                  </a:moveTo>
                  <a:cubicBezTo>
                    <a:pt x="601" y="0"/>
                    <a:pt x="567" y="0"/>
                    <a:pt x="534" y="34"/>
                  </a:cubicBezTo>
                  <a:lnTo>
                    <a:pt x="467" y="34"/>
                  </a:lnTo>
                  <a:cubicBezTo>
                    <a:pt x="434" y="67"/>
                    <a:pt x="434" y="67"/>
                    <a:pt x="401" y="67"/>
                  </a:cubicBezTo>
                  <a:lnTo>
                    <a:pt x="334" y="100"/>
                  </a:lnTo>
                  <a:cubicBezTo>
                    <a:pt x="334" y="134"/>
                    <a:pt x="300" y="134"/>
                    <a:pt x="267" y="167"/>
                  </a:cubicBezTo>
                  <a:cubicBezTo>
                    <a:pt x="267" y="167"/>
                    <a:pt x="234" y="200"/>
                    <a:pt x="234" y="200"/>
                  </a:cubicBezTo>
                  <a:cubicBezTo>
                    <a:pt x="200" y="234"/>
                    <a:pt x="200" y="234"/>
                    <a:pt x="167" y="267"/>
                  </a:cubicBezTo>
                  <a:cubicBezTo>
                    <a:pt x="167" y="267"/>
                    <a:pt x="134" y="301"/>
                    <a:pt x="134" y="334"/>
                  </a:cubicBezTo>
                  <a:lnTo>
                    <a:pt x="100" y="367"/>
                  </a:lnTo>
                  <a:cubicBezTo>
                    <a:pt x="100" y="401"/>
                    <a:pt x="67" y="434"/>
                    <a:pt x="67" y="434"/>
                  </a:cubicBezTo>
                  <a:cubicBezTo>
                    <a:pt x="67" y="467"/>
                    <a:pt x="67" y="501"/>
                    <a:pt x="34" y="534"/>
                  </a:cubicBezTo>
                  <a:cubicBezTo>
                    <a:pt x="34" y="534"/>
                    <a:pt x="34" y="567"/>
                    <a:pt x="34" y="601"/>
                  </a:cubicBezTo>
                  <a:cubicBezTo>
                    <a:pt x="34" y="601"/>
                    <a:pt x="34" y="634"/>
                    <a:pt x="34" y="667"/>
                  </a:cubicBezTo>
                  <a:cubicBezTo>
                    <a:pt x="0" y="701"/>
                    <a:pt x="0" y="701"/>
                    <a:pt x="0" y="734"/>
                  </a:cubicBezTo>
                  <a:cubicBezTo>
                    <a:pt x="0" y="768"/>
                    <a:pt x="0" y="801"/>
                    <a:pt x="34" y="801"/>
                  </a:cubicBezTo>
                  <a:cubicBezTo>
                    <a:pt x="34" y="834"/>
                    <a:pt x="34" y="868"/>
                    <a:pt x="34" y="868"/>
                  </a:cubicBezTo>
                  <a:cubicBezTo>
                    <a:pt x="34" y="901"/>
                    <a:pt x="34" y="934"/>
                    <a:pt x="34" y="968"/>
                  </a:cubicBezTo>
                  <a:cubicBezTo>
                    <a:pt x="67" y="968"/>
                    <a:pt x="67" y="1001"/>
                    <a:pt x="67" y="1034"/>
                  </a:cubicBezTo>
                  <a:cubicBezTo>
                    <a:pt x="67" y="1034"/>
                    <a:pt x="100" y="1068"/>
                    <a:pt x="100" y="1101"/>
                  </a:cubicBezTo>
                  <a:lnTo>
                    <a:pt x="134" y="1168"/>
                  </a:lnTo>
                  <a:cubicBezTo>
                    <a:pt x="167" y="1168"/>
                    <a:pt x="167" y="1201"/>
                    <a:pt x="167" y="1201"/>
                  </a:cubicBezTo>
                  <a:cubicBezTo>
                    <a:pt x="200" y="1235"/>
                    <a:pt x="200" y="1235"/>
                    <a:pt x="234" y="1268"/>
                  </a:cubicBezTo>
                  <a:cubicBezTo>
                    <a:pt x="234" y="1268"/>
                    <a:pt x="267" y="1301"/>
                    <a:pt x="267" y="1301"/>
                  </a:cubicBezTo>
                  <a:cubicBezTo>
                    <a:pt x="300" y="1335"/>
                    <a:pt x="334" y="1335"/>
                    <a:pt x="334" y="1368"/>
                  </a:cubicBezTo>
                  <a:lnTo>
                    <a:pt x="401" y="1401"/>
                  </a:lnTo>
                  <a:cubicBezTo>
                    <a:pt x="434" y="1401"/>
                    <a:pt x="434" y="1435"/>
                    <a:pt x="467" y="1435"/>
                  </a:cubicBezTo>
                  <a:cubicBezTo>
                    <a:pt x="501" y="1435"/>
                    <a:pt x="534" y="1435"/>
                    <a:pt x="534" y="1468"/>
                  </a:cubicBezTo>
                  <a:lnTo>
                    <a:pt x="601" y="1468"/>
                  </a:lnTo>
                  <a:cubicBezTo>
                    <a:pt x="634" y="1468"/>
                    <a:pt x="667" y="1468"/>
                    <a:pt x="701" y="1501"/>
                  </a:cubicBezTo>
                  <a:lnTo>
                    <a:pt x="834" y="1501"/>
                  </a:lnTo>
                  <a:cubicBezTo>
                    <a:pt x="868" y="1468"/>
                    <a:pt x="868" y="1468"/>
                    <a:pt x="901" y="1468"/>
                  </a:cubicBezTo>
                  <a:lnTo>
                    <a:pt x="968" y="1468"/>
                  </a:lnTo>
                  <a:cubicBezTo>
                    <a:pt x="1001" y="1435"/>
                    <a:pt x="1034" y="1435"/>
                    <a:pt x="1034" y="1435"/>
                  </a:cubicBezTo>
                  <a:cubicBezTo>
                    <a:pt x="1068" y="1435"/>
                    <a:pt x="1101" y="1401"/>
                    <a:pt x="1101" y="1401"/>
                  </a:cubicBezTo>
                  <a:lnTo>
                    <a:pt x="1168" y="1368"/>
                  </a:lnTo>
                  <a:cubicBezTo>
                    <a:pt x="1201" y="1335"/>
                    <a:pt x="1201" y="1335"/>
                    <a:pt x="1234" y="1301"/>
                  </a:cubicBezTo>
                  <a:cubicBezTo>
                    <a:pt x="1234" y="1301"/>
                    <a:pt x="1268" y="1268"/>
                    <a:pt x="1301" y="1268"/>
                  </a:cubicBezTo>
                  <a:cubicBezTo>
                    <a:pt x="1301" y="1235"/>
                    <a:pt x="1335" y="1235"/>
                    <a:pt x="1335" y="1201"/>
                  </a:cubicBezTo>
                  <a:cubicBezTo>
                    <a:pt x="1335" y="1201"/>
                    <a:pt x="1368" y="1168"/>
                    <a:pt x="1368" y="1168"/>
                  </a:cubicBezTo>
                  <a:lnTo>
                    <a:pt x="1401" y="1101"/>
                  </a:lnTo>
                  <a:cubicBezTo>
                    <a:pt x="1435" y="1068"/>
                    <a:pt x="1435" y="1034"/>
                    <a:pt x="1435" y="1034"/>
                  </a:cubicBezTo>
                  <a:cubicBezTo>
                    <a:pt x="1468" y="1001"/>
                    <a:pt x="1468" y="968"/>
                    <a:pt x="1468" y="968"/>
                  </a:cubicBezTo>
                  <a:cubicBezTo>
                    <a:pt x="1468" y="934"/>
                    <a:pt x="1501" y="901"/>
                    <a:pt x="1501" y="868"/>
                  </a:cubicBezTo>
                  <a:cubicBezTo>
                    <a:pt x="1501" y="868"/>
                    <a:pt x="1501" y="834"/>
                    <a:pt x="1501" y="801"/>
                  </a:cubicBezTo>
                  <a:cubicBezTo>
                    <a:pt x="1501" y="801"/>
                    <a:pt x="1501" y="768"/>
                    <a:pt x="1501" y="734"/>
                  </a:cubicBezTo>
                  <a:cubicBezTo>
                    <a:pt x="1501" y="701"/>
                    <a:pt x="1501" y="701"/>
                    <a:pt x="1501" y="667"/>
                  </a:cubicBezTo>
                  <a:cubicBezTo>
                    <a:pt x="1501" y="634"/>
                    <a:pt x="1501" y="601"/>
                    <a:pt x="1501" y="601"/>
                  </a:cubicBezTo>
                  <a:cubicBezTo>
                    <a:pt x="1501" y="567"/>
                    <a:pt x="1468" y="534"/>
                    <a:pt x="1468" y="534"/>
                  </a:cubicBezTo>
                  <a:cubicBezTo>
                    <a:pt x="1468" y="501"/>
                    <a:pt x="1468" y="467"/>
                    <a:pt x="1435" y="434"/>
                  </a:cubicBezTo>
                  <a:cubicBezTo>
                    <a:pt x="1435" y="434"/>
                    <a:pt x="1435" y="401"/>
                    <a:pt x="1401" y="367"/>
                  </a:cubicBezTo>
                  <a:lnTo>
                    <a:pt x="1368" y="334"/>
                  </a:lnTo>
                  <a:cubicBezTo>
                    <a:pt x="1368" y="301"/>
                    <a:pt x="1368" y="267"/>
                    <a:pt x="1335" y="267"/>
                  </a:cubicBezTo>
                  <a:cubicBezTo>
                    <a:pt x="1335" y="234"/>
                    <a:pt x="1301" y="234"/>
                    <a:pt x="1301" y="200"/>
                  </a:cubicBezTo>
                  <a:cubicBezTo>
                    <a:pt x="1268" y="200"/>
                    <a:pt x="1268" y="167"/>
                    <a:pt x="1234" y="167"/>
                  </a:cubicBezTo>
                  <a:cubicBezTo>
                    <a:pt x="1201" y="134"/>
                    <a:pt x="1201" y="134"/>
                    <a:pt x="1168" y="100"/>
                  </a:cubicBezTo>
                  <a:lnTo>
                    <a:pt x="1101" y="67"/>
                  </a:lnTo>
                  <a:cubicBezTo>
                    <a:pt x="1101" y="67"/>
                    <a:pt x="1068" y="67"/>
                    <a:pt x="1034" y="34"/>
                  </a:cubicBezTo>
                  <a:lnTo>
                    <a:pt x="968" y="34"/>
                  </a:lnTo>
                  <a:cubicBezTo>
                    <a:pt x="968" y="0"/>
                    <a:pt x="934"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42000">
                                      <p:stCondLst>
                                        <p:cond delay="0"/>
                                      </p:stCondLst>
                                      <p:childTnLst>
                                        <p:set>
                                          <p:cBhvr>
                                            <p:cTn id="6" dur="1" fill="hold">
                                              <p:stCondLst>
                                                <p:cond delay="0"/>
                                              </p:stCondLst>
                                            </p:cTn>
                                            <p:tgtEl>
                                              <p:spTgt spid="648"/>
                                            </p:tgtEl>
                                            <p:attrNameLst>
                                              <p:attrName>style.visibility</p:attrName>
                                            </p:attrNameLst>
                                          </p:cBhvr>
                                          <p:to>
                                            <p:strVal val="visible"/>
                                          </p:to>
                                        </p:set>
                                        <p:anim calcmode="lin" valueType="num" p14:bounceEnd="42000">
                                          <p:cBhvr additive="base">
                                            <p:cTn id="7" dur="750" fill="hold"/>
                                            <p:tgtEl>
                                              <p:spTgt spid="648"/>
                                            </p:tgtEl>
                                            <p:attrNameLst>
                                              <p:attrName>ppt_x</p:attrName>
                                            </p:attrNameLst>
                                          </p:cBhvr>
                                          <p:tavLst>
                                            <p:tav tm="0">
                                              <p:val>
                                                <p:strVal val="0-#ppt_w/2"/>
                                              </p:val>
                                            </p:tav>
                                            <p:tav tm="100000">
                                              <p:val>
                                                <p:strVal val="#ppt_x"/>
                                              </p:val>
                                            </p:tav>
                                          </p:tavLst>
                                        </p:anim>
                                        <p:anim calcmode="lin" valueType="num" p14:bounceEnd="42000">
                                          <p:cBhvr additive="base">
                                            <p:cTn id="8" dur="750" fill="hold"/>
                                            <p:tgtEl>
                                              <p:spTgt spid="64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42000">
                                      <p:stCondLst>
                                        <p:cond delay="0"/>
                                      </p:stCondLst>
                                      <p:childTnLst>
                                        <p:set>
                                          <p:cBhvr>
                                            <p:cTn id="10" dur="1" fill="hold">
                                              <p:stCondLst>
                                                <p:cond delay="0"/>
                                              </p:stCondLst>
                                            </p:cTn>
                                            <p:tgtEl>
                                              <p:spTgt spid="647"/>
                                            </p:tgtEl>
                                            <p:attrNameLst>
                                              <p:attrName>style.visibility</p:attrName>
                                            </p:attrNameLst>
                                          </p:cBhvr>
                                          <p:to>
                                            <p:strVal val="visible"/>
                                          </p:to>
                                        </p:set>
                                        <p:anim calcmode="lin" valueType="num" p14:bounceEnd="42000">
                                          <p:cBhvr additive="base">
                                            <p:cTn id="11" dur="750" fill="hold"/>
                                            <p:tgtEl>
                                              <p:spTgt spid="647"/>
                                            </p:tgtEl>
                                            <p:attrNameLst>
                                              <p:attrName>ppt_x</p:attrName>
                                            </p:attrNameLst>
                                          </p:cBhvr>
                                          <p:tavLst>
                                            <p:tav tm="0">
                                              <p:val>
                                                <p:strVal val="0-#ppt_w/2"/>
                                              </p:val>
                                            </p:tav>
                                            <p:tav tm="100000">
                                              <p:val>
                                                <p:strVal val="#ppt_x"/>
                                              </p:val>
                                            </p:tav>
                                          </p:tavLst>
                                        </p:anim>
                                        <p:anim calcmode="lin" valueType="num" p14:bounceEnd="42000">
                                          <p:cBhvr additive="base">
                                            <p:cTn id="12" dur="750" fill="hold"/>
                                            <p:tgtEl>
                                              <p:spTgt spid="64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42000">
                                      <p:stCondLst>
                                        <p:cond delay="0"/>
                                      </p:stCondLst>
                                      <p:childTnLst>
                                        <p:set>
                                          <p:cBhvr>
                                            <p:cTn id="14" dur="1" fill="hold">
                                              <p:stCondLst>
                                                <p:cond delay="0"/>
                                              </p:stCondLst>
                                            </p:cTn>
                                            <p:tgtEl>
                                              <p:spTgt spid="646">
                                                <p:txEl>
                                                  <p:pRg st="0" end="0"/>
                                                </p:txEl>
                                              </p:spTgt>
                                            </p:tgtEl>
                                            <p:attrNameLst>
                                              <p:attrName>style.visibility</p:attrName>
                                            </p:attrNameLst>
                                          </p:cBhvr>
                                          <p:to>
                                            <p:strVal val="visible"/>
                                          </p:to>
                                        </p:set>
                                        <p:anim calcmode="lin" valueType="num" p14:bounceEnd="42000">
                                          <p:cBhvr additive="base">
                                            <p:cTn id="15" dur="750" fill="hold"/>
                                            <p:tgtEl>
                                              <p:spTgt spid="646">
                                                <p:txEl>
                                                  <p:pRg st="0" end="0"/>
                                                </p:txEl>
                                              </p:spTgt>
                                            </p:tgtEl>
                                            <p:attrNameLst>
                                              <p:attrName>ppt_x</p:attrName>
                                            </p:attrNameLst>
                                          </p:cBhvr>
                                          <p:tavLst>
                                            <p:tav tm="0">
                                              <p:val>
                                                <p:strVal val="0-#ppt_w/2"/>
                                              </p:val>
                                            </p:tav>
                                            <p:tav tm="100000">
                                              <p:val>
                                                <p:strVal val="#ppt_x"/>
                                              </p:val>
                                            </p:tav>
                                          </p:tavLst>
                                        </p:anim>
                                        <p:anim calcmode="lin" valueType="num" p14:bounceEnd="42000">
                                          <p:cBhvr additive="base">
                                            <p:cTn id="16" dur="750" fill="hold"/>
                                            <p:tgtEl>
                                              <p:spTgt spid="64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29333">
                                      <p:stCondLst>
                                        <p:cond delay="250"/>
                                      </p:stCondLst>
                                      <p:childTnLst>
                                        <p:set>
                                          <p:cBhvr>
                                            <p:cTn id="18" dur="1" fill="hold">
                                              <p:stCondLst>
                                                <p:cond delay="0"/>
                                              </p:stCondLst>
                                            </p:cTn>
                                            <p:tgtEl>
                                              <p:spTgt spid="649"/>
                                            </p:tgtEl>
                                            <p:attrNameLst>
                                              <p:attrName>style.visibility</p:attrName>
                                            </p:attrNameLst>
                                          </p:cBhvr>
                                          <p:to>
                                            <p:strVal val="visible"/>
                                          </p:to>
                                        </p:set>
                                        <p:anim calcmode="lin" valueType="num" p14:bounceEnd="29333">
                                          <p:cBhvr additive="base">
                                            <p:cTn id="19" dur="750" fill="hold"/>
                                            <p:tgtEl>
                                              <p:spTgt spid="649"/>
                                            </p:tgtEl>
                                            <p:attrNameLst>
                                              <p:attrName>ppt_x</p:attrName>
                                            </p:attrNameLst>
                                          </p:cBhvr>
                                          <p:tavLst>
                                            <p:tav tm="0">
                                              <p:val>
                                                <p:strVal val="1+#ppt_w/2"/>
                                              </p:val>
                                            </p:tav>
                                            <p:tav tm="100000">
                                              <p:val>
                                                <p:strVal val="#ppt_x"/>
                                              </p:val>
                                            </p:tav>
                                          </p:tavLst>
                                        </p:anim>
                                        <p:anim calcmode="lin" valueType="num" p14:bounceEnd="29333">
                                          <p:cBhvr additive="base">
                                            <p:cTn id="20" dur="750" fill="hold"/>
                                            <p:tgtEl>
                                              <p:spTgt spid="6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 grpId="0" build="p"/>
          <p:bldP spid="647" grpId="0"/>
          <p:bldP spid="648"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48"/>
                                            </p:tgtEl>
                                            <p:attrNameLst>
                                              <p:attrName>style.visibility</p:attrName>
                                            </p:attrNameLst>
                                          </p:cBhvr>
                                          <p:to>
                                            <p:strVal val="visible"/>
                                          </p:to>
                                        </p:set>
                                        <p:anim calcmode="lin" valueType="num">
                                          <p:cBhvr additive="base">
                                            <p:cTn id="7" dur="750" fill="hold"/>
                                            <p:tgtEl>
                                              <p:spTgt spid="648"/>
                                            </p:tgtEl>
                                            <p:attrNameLst>
                                              <p:attrName>ppt_x</p:attrName>
                                            </p:attrNameLst>
                                          </p:cBhvr>
                                          <p:tavLst>
                                            <p:tav tm="0">
                                              <p:val>
                                                <p:strVal val="0-#ppt_w/2"/>
                                              </p:val>
                                            </p:tav>
                                            <p:tav tm="100000">
                                              <p:val>
                                                <p:strVal val="#ppt_x"/>
                                              </p:val>
                                            </p:tav>
                                          </p:tavLst>
                                        </p:anim>
                                        <p:anim calcmode="lin" valueType="num">
                                          <p:cBhvr additive="base">
                                            <p:cTn id="8" dur="750" fill="hold"/>
                                            <p:tgtEl>
                                              <p:spTgt spid="64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47"/>
                                            </p:tgtEl>
                                            <p:attrNameLst>
                                              <p:attrName>style.visibility</p:attrName>
                                            </p:attrNameLst>
                                          </p:cBhvr>
                                          <p:to>
                                            <p:strVal val="visible"/>
                                          </p:to>
                                        </p:set>
                                        <p:anim calcmode="lin" valueType="num">
                                          <p:cBhvr additive="base">
                                            <p:cTn id="11" dur="750" fill="hold"/>
                                            <p:tgtEl>
                                              <p:spTgt spid="647"/>
                                            </p:tgtEl>
                                            <p:attrNameLst>
                                              <p:attrName>ppt_x</p:attrName>
                                            </p:attrNameLst>
                                          </p:cBhvr>
                                          <p:tavLst>
                                            <p:tav tm="0">
                                              <p:val>
                                                <p:strVal val="0-#ppt_w/2"/>
                                              </p:val>
                                            </p:tav>
                                            <p:tav tm="100000">
                                              <p:val>
                                                <p:strVal val="#ppt_x"/>
                                              </p:val>
                                            </p:tav>
                                          </p:tavLst>
                                        </p:anim>
                                        <p:anim calcmode="lin" valueType="num">
                                          <p:cBhvr additive="base">
                                            <p:cTn id="12" dur="750" fill="hold"/>
                                            <p:tgtEl>
                                              <p:spTgt spid="64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46">
                                                <p:txEl>
                                                  <p:pRg st="0" end="0"/>
                                                </p:txEl>
                                              </p:spTgt>
                                            </p:tgtEl>
                                            <p:attrNameLst>
                                              <p:attrName>style.visibility</p:attrName>
                                            </p:attrNameLst>
                                          </p:cBhvr>
                                          <p:to>
                                            <p:strVal val="visible"/>
                                          </p:to>
                                        </p:set>
                                        <p:anim calcmode="lin" valueType="num">
                                          <p:cBhvr additive="base">
                                            <p:cTn id="15" dur="750" fill="hold"/>
                                            <p:tgtEl>
                                              <p:spTgt spid="646">
                                                <p:txEl>
                                                  <p:pRg st="0" end="0"/>
                                                </p:txEl>
                                              </p:spTgt>
                                            </p:tgtEl>
                                            <p:attrNameLst>
                                              <p:attrName>ppt_x</p:attrName>
                                            </p:attrNameLst>
                                          </p:cBhvr>
                                          <p:tavLst>
                                            <p:tav tm="0">
                                              <p:val>
                                                <p:strVal val="0-#ppt_w/2"/>
                                              </p:val>
                                            </p:tav>
                                            <p:tav tm="100000">
                                              <p:val>
                                                <p:strVal val="#ppt_x"/>
                                              </p:val>
                                            </p:tav>
                                          </p:tavLst>
                                        </p:anim>
                                        <p:anim calcmode="lin" valueType="num">
                                          <p:cBhvr additive="base">
                                            <p:cTn id="16" dur="750" fill="hold"/>
                                            <p:tgtEl>
                                              <p:spTgt spid="64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250"/>
                                      </p:stCondLst>
                                      <p:childTnLst>
                                        <p:set>
                                          <p:cBhvr>
                                            <p:cTn id="18" dur="1" fill="hold">
                                              <p:stCondLst>
                                                <p:cond delay="0"/>
                                              </p:stCondLst>
                                            </p:cTn>
                                            <p:tgtEl>
                                              <p:spTgt spid="649"/>
                                            </p:tgtEl>
                                            <p:attrNameLst>
                                              <p:attrName>style.visibility</p:attrName>
                                            </p:attrNameLst>
                                          </p:cBhvr>
                                          <p:to>
                                            <p:strVal val="visible"/>
                                          </p:to>
                                        </p:set>
                                        <p:anim calcmode="lin" valueType="num">
                                          <p:cBhvr additive="base">
                                            <p:cTn id="19" dur="750" fill="hold"/>
                                            <p:tgtEl>
                                              <p:spTgt spid="649"/>
                                            </p:tgtEl>
                                            <p:attrNameLst>
                                              <p:attrName>ppt_x</p:attrName>
                                            </p:attrNameLst>
                                          </p:cBhvr>
                                          <p:tavLst>
                                            <p:tav tm="0">
                                              <p:val>
                                                <p:strVal val="1+#ppt_w/2"/>
                                              </p:val>
                                            </p:tav>
                                            <p:tav tm="100000">
                                              <p:val>
                                                <p:strVal val="#ppt_x"/>
                                              </p:val>
                                            </p:tav>
                                          </p:tavLst>
                                        </p:anim>
                                        <p:anim calcmode="lin" valueType="num">
                                          <p:cBhvr additive="base">
                                            <p:cTn id="20" dur="750" fill="hold"/>
                                            <p:tgtEl>
                                              <p:spTgt spid="6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 grpId="0" build="p"/>
          <p:bldP spid="647" grpId="0"/>
          <p:bldP spid="648" grpId="0"/>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ùa trái đất. - trái đất xoay hình minh họa sẵn có">
            <a:extLst>
              <a:ext uri="{FF2B5EF4-FFF2-40B4-BE49-F238E27FC236}">
                <a16:creationId xmlns="" xmlns:a16="http://schemas.microsoft.com/office/drawing/2014/main" id="{A4DC0AA9-18CE-4C38-9ACF-9EC0D9D064A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15005" y="93306"/>
            <a:ext cx="2478444" cy="247844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Brothers, Boys, Affection, Kids, Baby">
            <a:extLst>
              <a:ext uri="{FF2B5EF4-FFF2-40B4-BE49-F238E27FC236}">
                <a16:creationId xmlns="" xmlns:a16="http://schemas.microsoft.com/office/drawing/2014/main" id="{472F5D50-B4EC-40D0-ABFF-E92101EC0686}"/>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866" t="14297" r="4901" b="-14297"/>
          <a:stretch/>
        </p:blipFill>
        <p:spPr bwMode="auto">
          <a:xfrm>
            <a:off x="158619" y="439581"/>
            <a:ext cx="3013790" cy="213216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6" descr="Hạt Mưa, Tờ Giấy, Bọ Rùa">
            <a:extLst>
              <a:ext uri="{FF2B5EF4-FFF2-40B4-BE49-F238E27FC236}">
                <a16:creationId xmlns="" xmlns:a16="http://schemas.microsoft.com/office/drawing/2014/main" id="{00AF8A7B-8BBA-44E3-B105-B92F663402E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87724" y="387082"/>
            <a:ext cx="2888327" cy="1921783"/>
          </a:xfrm>
          <a:prstGeom prst="rect">
            <a:avLst/>
          </a:prstGeom>
          <a:noFill/>
          <a:extLst>
            <a:ext uri="{909E8E84-426E-40DD-AFC4-6F175D3DCCD1}">
              <a14:hiddenFill xmlns:a14="http://schemas.microsoft.com/office/drawing/2010/main">
                <a:solidFill>
                  <a:srgbClr val="FFFFFF"/>
                </a:solidFill>
              </a14:hiddenFill>
            </a:ext>
          </a:extLst>
        </p:spPr>
      </p:pic>
      <p:pic>
        <p:nvPicPr>
          <p:cNvPr id="8" name="cây xanh lớn">
            <a:hlinkClick r:id="" action="ppaction://media"/>
            <a:extLst>
              <a:ext uri="{FF2B5EF4-FFF2-40B4-BE49-F238E27FC236}">
                <a16:creationId xmlns="" xmlns:a16="http://schemas.microsoft.com/office/drawing/2014/main" id="{D9943EC8-E75F-49CF-97DB-C5D02D69B649}"/>
              </a:ext>
            </a:extLst>
          </p:cNvPr>
          <p:cNvPicPr>
            <a:picLocks noChangeAspect="1"/>
          </p:cNvPicPr>
          <p:nvPr>
            <a:videoFile r:link="rId1"/>
            <p:extLst>
              <p:ext uri="{DAA4B4D4-6D71-4841-9C94-3DE7FCFB9230}">
                <p14:media xmlns:p14="http://schemas.microsoft.com/office/powerpoint/2010/main" r:embed="rId2">
                  <p14:trim st="510" end="2292"/>
                </p14:media>
              </p:ext>
            </p:extLst>
          </p:nvPr>
        </p:nvPicPr>
        <p:blipFill>
          <a:blip r:embed="rId7"/>
          <a:stretch>
            <a:fillRect/>
          </a:stretch>
        </p:blipFill>
        <p:spPr>
          <a:xfrm>
            <a:off x="134442" y="2705829"/>
            <a:ext cx="4151174" cy="2335035"/>
          </a:xfrm>
          <a:prstGeom prst="rect">
            <a:avLst/>
          </a:prstGeom>
        </p:spPr>
      </p:pic>
      <p:sp>
        <p:nvSpPr>
          <p:cNvPr id="9" name="Text Box 99">
            <a:extLst>
              <a:ext uri="{FF2B5EF4-FFF2-40B4-BE49-F238E27FC236}">
                <a16:creationId xmlns="" xmlns:a16="http://schemas.microsoft.com/office/drawing/2014/main" id="{6EC341C6-D699-4EAD-9592-BDDC121687AA}"/>
              </a:ext>
            </a:extLst>
          </p:cNvPr>
          <p:cNvSpPr txBox="1"/>
          <p:nvPr/>
        </p:nvSpPr>
        <p:spPr>
          <a:xfrm>
            <a:off x="155167" y="2202418"/>
            <a:ext cx="3119878" cy="369332"/>
          </a:xfrm>
          <a:prstGeom prst="rect">
            <a:avLst/>
          </a:prstGeom>
          <a:noFill/>
          <a:ln w="9525">
            <a:noFill/>
          </a:ln>
        </p:spPr>
        <p:txBody>
          <a:bodyPr wrap="square">
            <a:spAutoFit/>
            <a:scene3d>
              <a:camera prst="orthographicFront"/>
              <a:lightRig rig="threePt" dir="t"/>
            </a:scene3d>
          </a:bodyPr>
          <a:lstStyle/>
          <a:p>
            <a:pPr indent="0" algn="ctr"/>
            <a:r>
              <a:rPr lang="en-US" sz="1800" b="1" dirty="0">
                <a:solidFill>
                  <a:srgbClr val="223572"/>
                </a:solidFill>
                <a:highlight>
                  <a:srgbClr val="FFFF00"/>
                </a:highlight>
                <a:latin typeface="#9Slide07 IcielBaliho Script" pitchFamily="2" charset="-93"/>
                <a:cs typeface="Arial" panose="020B0604020202020204" pitchFamily="34" charset="0"/>
              </a:rPr>
              <a:t>Con </a:t>
            </a:r>
            <a:r>
              <a:rPr lang="en-US" sz="1800" b="1" dirty="0" err="1">
                <a:solidFill>
                  <a:srgbClr val="223572"/>
                </a:solidFill>
                <a:highlight>
                  <a:srgbClr val="FFFF00"/>
                </a:highlight>
                <a:latin typeface="#9Slide07 IcielBaliho Script" pitchFamily="2" charset="-93"/>
                <a:cs typeface="Arial" panose="020B0604020202020204" pitchFamily="34" charset="0"/>
              </a:rPr>
              <a:t>người</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được</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sinh</a:t>
            </a:r>
            <a:r>
              <a:rPr lang="en-US" sz="1800" b="1" dirty="0">
                <a:solidFill>
                  <a:srgbClr val="223572"/>
                </a:solidFill>
                <a:highlight>
                  <a:srgbClr val="FFFF00"/>
                </a:highlight>
                <a:latin typeface="#9Slide07 IcielBaliho Script" pitchFamily="2" charset="-93"/>
                <a:cs typeface="Arial" panose="020B0604020202020204" pitchFamily="34" charset="0"/>
              </a:rPr>
              <a:t> ra </a:t>
            </a:r>
            <a:r>
              <a:rPr lang="en-US" sz="1800" b="1" dirty="0" err="1">
                <a:solidFill>
                  <a:srgbClr val="223572"/>
                </a:solidFill>
                <a:highlight>
                  <a:srgbClr val="FFFF00"/>
                </a:highlight>
                <a:latin typeface="#9Slide07 IcielBaliho Script" pitchFamily="2" charset="-93"/>
                <a:cs typeface="Arial" panose="020B0604020202020204" pitchFamily="34" charset="0"/>
              </a:rPr>
              <a:t>và</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lớn</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lên</a:t>
            </a:r>
            <a:endParaRPr lang="en-US" sz="1800" b="1" dirty="0">
              <a:solidFill>
                <a:srgbClr val="223572"/>
              </a:solidFill>
              <a:highlight>
                <a:srgbClr val="FFFF00"/>
              </a:highlight>
              <a:latin typeface="#9Slide07 IcielBaliho Script" pitchFamily="2" charset="-93"/>
              <a:cs typeface="Arial" panose="020B0604020202020204" pitchFamily="34" charset="0"/>
            </a:endParaRPr>
          </a:p>
        </p:txBody>
      </p:sp>
      <p:sp>
        <p:nvSpPr>
          <p:cNvPr id="10" name="Text Box 99">
            <a:extLst>
              <a:ext uri="{FF2B5EF4-FFF2-40B4-BE49-F238E27FC236}">
                <a16:creationId xmlns="" xmlns:a16="http://schemas.microsoft.com/office/drawing/2014/main" id="{2C7EA0F3-646A-49B4-AA0E-D722F36C63A6}"/>
              </a:ext>
            </a:extLst>
          </p:cNvPr>
          <p:cNvSpPr txBox="1"/>
          <p:nvPr/>
        </p:nvSpPr>
        <p:spPr>
          <a:xfrm>
            <a:off x="3084980" y="2277064"/>
            <a:ext cx="3119878" cy="369332"/>
          </a:xfrm>
          <a:prstGeom prst="rect">
            <a:avLst/>
          </a:prstGeom>
          <a:noFill/>
          <a:ln w="9525">
            <a:noFill/>
          </a:ln>
        </p:spPr>
        <p:txBody>
          <a:bodyPr wrap="square">
            <a:spAutoFit/>
            <a:scene3d>
              <a:camera prst="orthographicFront"/>
              <a:lightRig rig="threePt" dir="t"/>
            </a:scene3d>
          </a:bodyPr>
          <a:lstStyle/>
          <a:p>
            <a:pPr indent="0" algn="ctr"/>
            <a:r>
              <a:rPr lang="en-US" sz="1800" b="1" dirty="0" err="1">
                <a:solidFill>
                  <a:srgbClr val="223572"/>
                </a:solidFill>
                <a:highlight>
                  <a:srgbClr val="FFFF00"/>
                </a:highlight>
                <a:latin typeface="#9Slide07 IcielBaliho Script" pitchFamily="2" charset="-93"/>
                <a:cs typeface="Arial" panose="020B0604020202020204" pitchFamily="34" charset="0"/>
              </a:rPr>
              <a:t>Trái</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đất</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xoay</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quanh</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mặt</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trời</a:t>
            </a:r>
            <a:endParaRPr lang="en-US" sz="1800" b="1" dirty="0">
              <a:solidFill>
                <a:srgbClr val="223572"/>
              </a:solidFill>
              <a:highlight>
                <a:srgbClr val="FFFF00"/>
              </a:highlight>
              <a:latin typeface="#9Slide07 IcielBaliho Script" pitchFamily="2" charset="-93"/>
              <a:cs typeface="Arial" panose="020B0604020202020204" pitchFamily="34" charset="0"/>
            </a:endParaRPr>
          </a:p>
        </p:txBody>
      </p:sp>
      <p:sp>
        <p:nvSpPr>
          <p:cNvPr id="11" name="Text Box 99">
            <a:extLst>
              <a:ext uri="{FF2B5EF4-FFF2-40B4-BE49-F238E27FC236}">
                <a16:creationId xmlns="" xmlns:a16="http://schemas.microsoft.com/office/drawing/2014/main" id="{27628F39-949E-4C38-9FF4-73317C99E435}"/>
              </a:ext>
            </a:extLst>
          </p:cNvPr>
          <p:cNvSpPr txBox="1"/>
          <p:nvPr/>
        </p:nvSpPr>
        <p:spPr>
          <a:xfrm>
            <a:off x="5921486" y="2202418"/>
            <a:ext cx="3119878" cy="369332"/>
          </a:xfrm>
          <a:prstGeom prst="rect">
            <a:avLst/>
          </a:prstGeom>
          <a:noFill/>
          <a:ln w="9525">
            <a:noFill/>
          </a:ln>
        </p:spPr>
        <p:txBody>
          <a:bodyPr wrap="square">
            <a:spAutoFit/>
            <a:scene3d>
              <a:camera prst="orthographicFront"/>
              <a:lightRig rig="threePt" dir="t"/>
            </a:scene3d>
          </a:bodyPr>
          <a:lstStyle/>
          <a:p>
            <a:pPr indent="0" algn="ctr"/>
            <a:r>
              <a:rPr lang="en-US" sz="1800" b="1" dirty="0" err="1">
                <a:solidFill>
                  <a:srgbClr val="223572"/>
                </a:solidFill>
                <a:highlight>
                  <a:srgbClr val="FFFF00"/>
                </a:highlight>
                <a:latin typeface="#9Slide07 IcielBaliho Script" pitchFamily="2" charset="-93"/>
                <a:cs typeface="Arial" panose="020B0604020202020204" pitchFamily="34" charset="0"/>
              </a:rPr>
              <a:t>Sương</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đọng</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trên</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lá</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cây</a:t>
            </a:r>
            <a:endParaRPr lang="en-US" sz="1800" b="1" dirty="0">
              <a:solidFill>
                <a:srgbClr val="223572"/>
              </a:solidFill>
              <a:highlight>
                <a:srgbClr val="FFFF00"/>
              </a:highlight>
              <a:latin typeface="#9Slide07 IcielBaliho Script" pitchFamily="2" charset="-93"/>
              <a:cs typeface="Arial" panose="020B0604020202020204" pitchFamily="34" charset="0"/>
            </a:endParaRPr>
          </a:p>
        </p:txBody>
      </p:sp>
      <p:sp>
        <p:nvSpPr>
          <p:cNvPr id="12" name="Text Box 99">
            <a:extLst>
              <a:ext uri="{FF2B5EF4-FFF2-40B4-BE49-F238E27FC236}">
                <a16:creationId xmlns="" xmlns:a16="http://schemas.microsoft.com/office/drawing/2014/main" id="{11290025-86F6-4DCA-A311-7E14DD5B125A}"/>
              </a:ext>
            </a:extLst>
          </p:cNvPr>
          <p:cNvSpPr txBox="1"/>
          <p:nvPr/>
        </p:nvSpPr>
        <p:spPr>
          <a:xfrm>
            <a:off x="463078" y="4842981"/>
            <a:ext cx="3119878" cy="369332"/>
          </a:xfrm>
          <a:prstGeom prst="rect">
            <a:avLst/>
          </a:prstGeom>
          <a:noFill/>
          <a:ln w="9525">
            <a:noFill/>
          </a:ln>
        </p:spPr>
        <p:txBody>
          <a:bodyPr wrap="square">
            <a:spAutoFit/>
            <a:scene3d>
              <a:camera prst="orthographicFront"/>
              <a:lightRig rig="threePt" dir="t"/>
            </a:scene3d>
          </a:bodyPr>
          <a:lstStyle/>
          <a:p>
            <a:pPr indent="0" algn="ctr"/>
            <a:r>
              <a:rPr lang="en-US" sz="1800" b="1" dirty="0" err="1">
                <a:solidFill>
                  <a:srgbClr val="223572"/>
                </a:solidFill>
                <a:highlight>
                  <a:srgbClr val="FFFF00"/>
                </a:highlight>
                <a:latin typeface="#9Slide07 IcielBaliho Script" pitchFamily="2" charset="-93"/>
                <a:cs typeface="Arial" panose="020B0604020202020204" pitchFamily="34" charset="0"/>
              </a:rPr>
              <a:t>Sự</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phát</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triển</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của</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cây</a:t>
            </a:r>
            <a:r>
              <a:rPr lang="en-US" sz="1800" b="1" dirty="0">
                <a:solidFill>
                  <a:srgbClr val="223572"/>
                </a:solidFill>
                <a:highlight>
                  <a:srgbClr val="FFFF00"/>
                </a:highlight>
                <a:latin typeface="#9Slide07 IcielBaliho Script" pitchFamily="2" charset="-93"/>
                <a:cs typeface="Arial" panose="020B0604020202020204" pitchFamily="34" charset="0"/>
              </a:rPr>
              <a:t> </a:t>
            </a:r>
            <a:r>
              <a:rPr lang="en-US" sz="1800" b="1" dirty="0" err="1">
                <a:solidFill>
                  <a:srgbClr val="223572"/>
                </a:solidFill>
                <a:highlight>
                  <a:srgbClr val="FFFF00"/>
                </a:highlight>
                <a:latin typeface="#9Slide07 IcielBaliho Script" pitchFamily="2" charset="-93"/>
                <a:cs typeface="Arial" panose="020B0604020202020204" pitchFamily="34" charset="0"/>
              </a:rPr>
              <a:t>xanh</a:t>
            </a:r>
            <a:endParaRPr lang="en-US" sz="1800" b="1" dirty="0">
              <a:solidFill>
                <a:srgbClr val="223572"/>
              </a:solidFill>
              <a:highlight>
                <a:srgbClr val="FFFF00"/>
              </a:highlight>
              <a:latin typeface="#9Slide07 IcielBaliho Script" pitchFamily="2" charset="-93"/>
              <a:cs typeface="Arial" panose="020B0604020202020204" pitchFamily="34" charset="0"/>
            </a:endParaRPr>
          </a:p>
        </p:txBody>
      </p:sp>
      <p:sp>
        <p:nvSpPr>
          <p:cNvPr id="13" name="Text Box 99">
            <a:extLst>
              <a:ext uri="{FF2B5EF4-FFF2-40B4-BE49-F238E27FC236}">
                <a16:creationId xmlns="" xmlns:a16="http://schemas.microsoft.com/office/drawing/2014/main" id="{93D73D23-DA9E-469A-B411-21DEBF2474C1}"/>
              </a:ext>
            </a:extLst>
          </p:cNvPr>
          <p:cNvSpPr txBox="1"/>
          <p:nvPr/>
        </p:nvSpPr>
        <p:spPr>
          <a:xfrm>
            <a:off x="4829805" y="2930205"/>
            <a:ext cx="3679714" cy="584775"/>
          </a:xfrm>
          <a:prstGeom prst="rect">
            <a:avLst/>
          </a:prstGeom>
          <a:noFill/>
          <a:ln w="9525">
            <a:noFill/>
          </a:ln>
        </p:spPr>
        <p:txBody>
          <a:bodyPr wrap="square">
            <a:spAutoFit/>
            <a:scene3d>
              <a:camera prst="orthographicFront"/>
              <a:lightRig rig="threePt" dir="t"/>
            </a:scene3d>
          </a:bodyPr>
          <a:lstStyle/>
          <a:p>
            <a:pPr indent="0" algn="ctr"/>
            <a:r>
              <a:rPr lang="en-US" sz="3200" b="1" dirty="0" err="1">
                <a:solidFill>
                  <a:srgbClr val="C00000"/>
                </a:solidFill>
                <a:latin typeface="#9Slide07 IcielBaliho Script" pitchFamily="2" charset="-93"/>
                <a:cs typeface="Arial" panose="020B0604020202020204" pitchFamily="34" charset="0"/>
              </a:rPr>
              <a:t>Hiện</a:t>
            </a:r>
            <a:r>
              <a:rPr lang="en-US" sz="3200" b="1" dirty="0">
                <a:solidFill>
                  <a:srgbClr val="C00000"/>
                </a:solidFill>
                <a:latin typeface="#9Slide07 IcielBaliho Script" pitchFamily="2" charset="-93"/>
                <a:cs typeface="Arial" panose="020B0604020202020204" pitchFamily="34" charset="0"/>
              </a:rPr>
              <a:t> </a:t>
            </a:r>
            <a:r>
              <a:rPr lang="en-US" sz="3200" b="1" dirty="0" err="1">
                <a:solidFill>
                  <a:srgbClr val="C00000"/>
                </a:solidFill>
                <a:latin typeface="#9Slide07 IcielBaliho Script" pitchFamily="2" charset="-93"/>
                <a:cs typeface="Arial" panose="020B0604020202020204" pitchFamily="34" charset="0"/>
              </a:rPr>
              <a:t>tượng</a:t>
            </a:r>
            <a:r>
              <a:rPr lang="en-US" sz="3200" b="1" dirty="0">
                <a:solidFill>
                  <a:srgbClr val="C00000"/>
                </a:solidFill>
                <a:latin typeface="#9Slide07 IcielBaliho Script" pitchFamily="2" charset="-93"/>
                <a:cs typeface="Arial" panose="020B0604020202020204" pitchFamily="34" charset="0"/>
              </a:rPr>
              <a:t> </a:t>
            </a:r>
            <a:r>
              <a:rPr lang="en-US" sz="3200" b="1" dirty="0" err="1">
                <a:solidFill>
                  <a:srgbClr val="C00000"/>
                </a:solidFill>
                <a:latin typeface="#9Slide07 IcielBaliho Script" pitchFamily="2" charset="-93"/>
                <a:cs typeface="Arial" panose="020B0604020202020204" pitchFamily="34" charset="0"/>
              </a:rPr>
              <a:t>tự</a:t>
            </a:r>
            <a:r>
              <a:rPr lang="en-US" sz="3200" b="1" dirty="0">
                <a:solidFill>
                  <a:srgbClr val="C00000"/>
                </a:solidFill>
                <a:latin typeface="#9Slide07 IcielBaliho Script" pitchFamily="2" charset="-93"/>
                <a:cs typeface="Arial" panose="020B0604020202020204" pitchFamily="34" charset="0"/>
              </a:rPr>
              <a:t> </a:t>
            </a:r>
            <a:r>
              <a:rPr lang="en-US" sz="3200" b="1" dirty="0" err="1">
                <a:solidFill>
                  <a:srgbClr val="C00000"/>
                </a:solidFill>
                <a:latin typeface="#9Slide07 IcielBaliho Script" pitchFamily="2" charset="-93"/>
                <a:cs typeface="Arial" panose="020B0604020202020204" pitchFamily="34" charset="0"/>
              </a:rPr>
              <a:t>nhiên</a:t>
            </a:r>
            <a:endParaRPr lang="en-US" sz="3200" b="1" dirty="0">
              <a:solidFill>
                <a:srgbClr val="C00000"/>
              </a:solidFill>
              <a:latin typeface="#9Slide07 IcielBaliho Script" pitchFamily="2" charset="-93"/>
              <a:cs typeface="Arial" panose="020B0604020202020204" pitchFamily="34" charset="0"/>
            </a:endParaRPr>
          </a:p>
        </p:txBody>
      </p:sp>
      <p:sp>
        <p:nvSpPr>
          <p:cNvPr id="14" name="Text Box 99">
            <a:extLst>
              <a:ext uri="{FF2B5EF4-FFF2-40B4-BE49-F238E27FC236}">
                <a16:creationId xmlns="" xmlns:a16="http://schemas.microsoft.com/office/drawing/2014/main" id="{10A551A4-7A99-4E26-B2B8-66464A6DFBC2}"/>
              </a:ext>
            </a:extLst>
          </p:cNvPr>
          <p:cNvSpPr txBox="1"/>
          <p:nvPr/>
        </p:nvSpPr>
        <p:spPr>
          <a:xfrm>
            <a:off x="5072401" y="3788621"/>
            <a:ext cx="1589657" cy="400110"/>
          </a:xfrm>
          <a:prstGeom prst="rect">
            <a:avLst/>
          </a:prstGeom>
          <a:noFill/>
          <a:ln w="9525">
            <a:noFill/>
          </a:ln>
        </p:spPr>
        <p:txBody>
          <a:bodyPr wrap="square">
            <a:spAutoFit/>
            <a:scene3d>
              <a:camera prst="orthographicFront"/>
              <a:lightRig rig="threePt" dir="t"/>
            </a:scene3d>
          </a:bodyPr>
          <a:lstStyle/>
          <a:p>
            <a:pPr indent="0" algn="ctr"/>
            <a:r>
              <a:rPr lang="en-US" sz="2000" b="1" dirty="0" err="1">
                <a:solidFill>
                  <a:srgbClr val="223572"/>
                </a:solidFill>
                <a:highlight>
                  <a:srgbClr val="FFFF00"/>
                </a:highlight>
                <a:latin typeface="#9Slide03 Arima Madurai Black" panose="00000A00000000000000" pitchFamily="2" charset="-93"/>
                <a:cs typeface="#9Slide03 Arima Madurai Black" panose="00000A00000000000000" pitchFamily="2" charset="-93"/>
              </a:rPr>
              <a:t>Phong</a:t>
            </a:r>
            <a:r>
              <a:rPr lang="en-US" sz="2000" b="1" dirty="0">
                <a:solidFill>
                  <a:srgbClr val="223572"/>
                </a:solidFill>
                <a:highlight>
                  <a:srgbClr val="FFFF00"/>
                </a:highlight>
                <a:latin typeface="#9Slide03 Arima Madurai Black" panose="00000A00000000000000" pitchFamily="2" charset="-93"/>
                <a:cs typeface="#9Slide03 Arima Madurai Black" panose="00000A00000000000000" pitchFamily="2" charset="-93"/>
              </a:rPr>
              <a:t> </a:t>
            </a:r>
            <a:r>
              <a:rPr lang="en-US" sz="2000" b="1" dirty="0" err="1">
                <a:solidFill>
                  <a:srgbClr val="223572"/>
                </a:solidFill>
                <a:highlight>
                  <a:srgbClr val="FFFF00"/>
                </a:highlight>
                <a:latin typeface="#9Slide03 Arima Madurai Black" panose="00000A00000000000000" pitchFamily="2" charset="-93"/>
                <a:cs typeface="#9Slide03 Arima Madurai Black" panose="00000A00000000000000" pitchFamily="2" charset="-93"/>
              </a:rPr>
              <a:t>phú</a:t>
            </a:r>
            <a:endParaRPr lang="en-US" sz="2000" b="1" dirty="0">
              <a:solidFill>
                <a:srgbClr val="223572"/>
              </a:solidFill>
              <a:highlight>
                <a:srgbClr val="FFFF00"/>
              </a:highlight>
              <a:latin typeface="#9Slide03 Arima Madurai Black" panose="00000A00000000000000" pitchFamily="2" charset="-93"/>
              <a:cs typeface="#9Slide03 Arima Madurai Black" panose="00000A00000000000000" pitchFamily="2" charset="-93"/>
            </a:endParaRPr>
          </a:p>
        </p:txBody>
      </p:sp>
      <p:sp>
        <p:nvSpPr>
          <p:cNvPr id="15" name="Text Box 99">
            <a:extLst>
              <a:ext uri="{FF2B5EF4-FFF2-40B4-BE49-F238E27FC236}">
                <a16:creationId xmlns="" xmlns:a16="http://schemas.microsoft.com/office/drawing/2014/main" id="{CEC540D4-E391-4DDC-86AA-028B69C2B014}"/>
              </a:ext>
            </a:extLst>
          </p:cNvPr>
          <p:cNvSpPr txBox="1"/>
          <p:nvPr/>
        </p:nvSpPr>
        <p:spPr>
          <a:xfrm>
            <a:off x="6882541" y="3779291"/>
            <a:ext cx="1589657" cy="400110"/>
          </a:xfrm>
          <a:prstGeom prst="rect">
            <a:avLst/>
          </a:prstGeom>
          <a:noFill/>
          <a:ln w="9525">
            <a:noFill/>
          </a:ln>
        </p:spPr>
        <p:txBody>
          <a:bodyPr wrap="square">
            <a:spAutoFit/>
            <a:scene3d>
              <a:camera prst="orthographicFront"/>
              <a:lightRig rig="threePt" dir="t"/>
            </a:scene3d>
          </a:bodyPr>
          <a:lstStyle/>
          <a:p>
            <a:pPr indent="0" algn="ctr"/>
            <a:r>
              <a:rPr lang="en-US" sz="2000" b="1" dirty="0" err="1">
                <a:solidFill>
                  <a:srgbClr val="223572"/>
                </a:solidFill>
                <a:highlight>
                  <a:srgbClr val="FFFF00"/>
                </a:highlight>
                <a:latin typeface="#9Slide03 Arima Madurai Black" panose="00000A00000000000000" pitchFamily="2" charset="-93"/>
                <a:cs typeface="#9Slide03 Arima Madurai Black" panose="00000A00000000000000" pitchFamily="2" charset="-93"/>
              </a:rPr>
              <a:t>Đa</a:t>
            </a:r>
            <a:r>
              <a:rPr lang="en-US" sz="2000" b="1" dirty="0">
                <a:solidFill>
                  <a:srgbClr val="223572"/>
                </a:solidFill>
                <a:highlight>
                  <a:srgbClr val="FFFF00"/>
                </a:highlight>
                <a:latin typeface="#9Slide03 Arima Madurai Black" panose="00000A00000000000000" pitchFamily="2" charset="-93"/>
                <a:cs typeface="#9Slide03 Arima Madurai Black" panose="00000A00000000000000" pitchFamily="2" charset="-93"/>
              </a:rPr>
              <a:t> </a:t>
            </a:r>
            <a:r>
              <a:rPr lang="en-US" sz="2000" b="1" dirty="0" err="1">
                <a:solidFill>
                  <a:srgbClr val="223572"/>
                </a:solidFill>
                <a:highlight>
                  <a:srgbClr val="FFFF00"/>
                </a:highlight>
                <a:latin typeface="#9Slide03 Arima Madurai Black" panose="00000A00000000000000" pitchFamily="2" charset="-93"/>
                <a:cs typeface="#9Slide03 Arima Madurai Black" panose="00000A00000000000000" pitchFamily="2" charset="-93"/>
              </a:rPr>
              <a:t>dạng</a:t>
            </a:r>
            <a:endParaRPr lang="en-US" sz="2000" b="1" dirty="0">
              <a:solidFill>
                <a:srgbClr val="223572"/>
              </a:solidFill>
              <a:highlight>
                <a:srgbClr val="FFFF00"/>
              </a:highlight>
              <a:latin typeface="#9Slide03 Arima Madurai Black" panose="00000A00000000000000" pitchFamily="2" charset="-93"/>
              <a:cs typeface="#9Slide03 Arima Madurai Black" panose="00000A00000000000000" pitchFamily="2" charset="-93"/>
            </a:endParaRPr>
          </a:p>
        </p:txBody>
      </p:sp>
      <p:sp>
        <p:nvSpPr>
          <p:cNvPr id="16" name="Text Box 99">
            <a:extLst>
              <a:ext uri="{FF2B5EF4-FFF2-40B4-BE49-F238E27FC236}">
                <a16:creationId xmlns="" xmlns:a16="http://schemas.microsoft.com/office/drawing/2014/main" id="{265D4118-D874-4963-8E3B-0B534F379951}"/>
              </a:ext>
            </a:extLst>
          </p:cNvPr>
          <p:cNvSpPr txBox="1"/>
          <p:nvPr/>
        </p:nvSpPr>
        <p:spPr>
          <a:xfrm>
            <a:off x="5510939" y="4479086"/>
            <a:ext cx="2438743" cy="400110"/>
          </a:xfrm>
          <a:prstGeom prst="rect">
            <a:avLst/>
          </a:prstGeom>
          <a:noFill/>
          <a:ln w="9525">
            <a:noFill/>
          </a:ln>
        </p:spPr>
        <p:txBody>
          <a:bodyPr wrap="square">
            <a:spAutoFit/>
            <a:scene3d>
              <a:camera prst="orthographicFront"/>
              <a:lightRig rig="threePt" dir="t"/>
            </a:scene3d>
          </a:bodyPr>
          <a:lstStyle/>
          <a:p>
            <a:pPr indent="0" algn="ctr"/>
            <a:r>
              <a:rPr lang="en-US" sz="2000" b="1" dirty="0" err="1">
                <a:solidFill>
                  <a:srgbClr val="223572"/>
                </a:solidFill>
                <a:highlight>
                  <a:srgbClr val="FFFF00"/>
                </a:highlight>
                <a:latin typeface="#9Slide03 Arima Madurai Black" panose="00000A00000000000000" pitchFamily="2" charset="-93"/>
                <a:cs typeface="#9Slide03 Arima Madurai Black" panose="00000A00000000000000" pitchFamily="2" charset="-93"/>
              </a:rPr>
              <a:t>Quy</a:t>
            </a:r>
            <a:r>
              <a:rPr lang="en-US" sz="2000" b="1" dirty="0">
                <a:solidFill>
                  <a:srgbClr val="223572"/>
                </a:solidFill>
                <a:highlight>
                  <a:srgbClr val="FFFF00"/>
                </a:highlight>
                <a:latin typeface="#9Slide03 Arima Madurai Black" panose="00000A00000000000000" pitchFamily="2" charset="-93"/>
                <a:cs typeface="#9Slide03 Arima Madurai Black" panose="00000A00000000000000" pitchFamily="2" charset="-93"/>
              </a:rPr>
              <a:t> </a:t>
            </a:r>
            <a:r>
              <a:rPr lang="en-US" sz="2000" b="1" dirty="0" err="1">
                <a:solidFill>
                  <a:srgbClr val="223572"/>
                </a:solidFill>
                <a:highlight>
                  <a:srgbClr val="FFFF00"/>
                </a:highlight>
                <a:latin typeface="#9Slide03 Arima Madurai Black" panose="00000A00000000000000" pitchFamily="2" charset="-93"/>
                <a:cs typeface="#9Slide03 Arima Madurai Black" panose="00000A00000000000000" pitchFamily="2" charset="-93"/>
              </a:rPr>
              <a:t>luật</a:t>
            </a:r>
            <a:r>
              <a:rPr lang="en-US" sz="2000" b="1" dirty="0">
                <a:solidFill>
                  <a:srgbClr val="223572"/>
                </a:solidFill>
                <a:highlight>
                  <a:srgbClr val="FFFF00"/>
                </a:highlight>
                <a:latin typeface="#9Slide03 Arima Madurai Black" panose="00000A00000000000000" pitchFamily="2" charset="-93"/>
                <a:cs typeface="#9Slide03 Arima Madurai Black" panose="00000A00000000000000" pitchFamily="2" charset="-93"/>
              </a:rPr>
              <a:t> </a:t>
            </a:r>
            <a:r>
              <a:rPr lang="en-US" sz="2000" b="1" dirty="0" err="1">
                <a:solidFill>
                  <a:srgbClr val="223572"/>
                </a:solidFill>
                <a:highlight>
                  <a:srgbClr val="FFFF00"/>
                </a:highlight>
                <a:latin typeface="#9Slide03 Arima Madurai Black" panose="00000A00000000000000" pitchFamily="2" charset="-93"/>
                <a:cs typeface="#9Slide03 Arima Madurai Black" panose="00000A00000000000000" pitchFamily="2" charset="-93"/>
              </a:rPr>
              <a:t>xác</a:t>
            </a:r>
            <a:r>
              <a:rPr lang="en-US" sz="2000" b="1" dirty="0">
                <a:solidFill>
                  <a:srgbClr val="223572"/>
                </a:solidFill>
                <a:highlight>
                  <a:srgbClr val="FFFF00"/>
                </a:highlight>
                <a:latin typeface="#9Slide03 Arima Madurai Black" panose="00000A00000000000000" pitchFamily="2" charset="-93"/>
                <a:cs typeface="#9Slide03 Arima Madurai Black" panose="00000A00000000000000" pitchFamily="2" charset="-93"/>
              </a:rPr>
              <a:t> </a:t>
            </a:r>
            <a:r>
              <a:rPr lang="en-US" sz="2000" b="1" dirty="0" err="1">
                <a:solidFill>
                  <a:srgbClr val="223572"/>
                </a:solidFill>
                <a:highlight>
                  <a:srgbClr val="FFFF00"/>
                </a:highlight>
                <a:latin typeface="#9Slide03 Arima Madurai Black" panose="00000A00000000000000" pitchFamily="2" charset="-93"/>
                <a:cs typeface="#9Slide03 Arima Madurai Black" panose="00000A00000000000000" pitchFamily="2" charset="-93"/>
              </a:rPr>
              <a:t>định</a:t>
            </a:r>
            <a:endParaRPr lang="en-US" sz="2000" b="1" dirty="0">
              <a:solidFill>
                <a:srgbClr val="223572"/>
              </a:solidFill>
              <a:highlight>
                <a:srgbClr val="FFFF00"/>
              </a:highlight>
              <a:latin typeface="#9Slide03 Arima Madurai Black" panose="00000A00000000000000" pitchFamily="2" charset="-93"/>
              <a:cs typeface="#9Slide03 Arima Madurai Black" panose="00000A00000000000000" pitchFamily="2" charset="-93"/>
            </a:endParaRPr>
          </a:p>
        </p:txBody>
      </p:sp>
    </p:spTree>
    <p:extLst>
      <p:ext uri="{BB962C8B-B14F-4D97-AF65-F5344CB8AC3E}">
        <p14:creationId xmlns:p14="http://schemas.microsoft.com/office/powerpoint/2010/main" val="1586060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52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anim calcmode="lin" valueType="num">
                                      <p:cBhvr>
                                        <p:cTn id="10" dur="500" fill="hold"/>
                                        <p:tgtEl>
                                          <p:spTgt spid="5"/>
                                        </p:tgtEl>
                                        <p:attrNameLst>
                                          <p:attrName>ppt_x</p:attrName>
                                        </p:attrNameLst>
                                      </p:cBhvr>
                                      <p:tavLst>
                                        <p:tav tm="0">
                                          <p:val>
                                            <p:fltVal val="0.5"/>
                                          </p:val>
                                        </p:tav>
                                        <p:tav tm="100000">
                                          <p:val>
                                            <p:strVal val="#ppt_x"/>
                                          </p:val>
                                        </p:tav>
                                      </p:tavLst>
                                    </p:anim>
                                    <p:anim calcmode="lin" valueType="num">
                                      <p:cBhvr>
                                        <p:cTn id="11" dur="500" fill="hold"/>
                                        <p:tgtEl>
                                          <p:spTgt spid="5"/>
                                        </p:tgtEl>
                                        <p:attrNameLst>
                                          <p:attrName>ppt_y</p:attrName>
                                        </p:attrNameLst>
                                      </p:cBhvr>
                                      <p:tavLst>
                                        <p:tav tm="0">
                                          <p:val>
                                            <p:fltVal val="0.5"/>
                                          </p:val>
                                        </p:tav>
                                        <p:tav tm="100000">
                                          <p:val>
                                            <p:strVal val="#ppt_y"/>
                                          </p:val>
                                        </p:tav>
                                      </p:tavLst>
                                    </p:anim>
                                  </p:childTnLst>
                                </p:cTn>
                              </p:par>
                            </p:childTnLst>
                          </p:cTn>
                        </p:par>
                        <p:par>
                          <p:cTn id="12" fill="hold">
                            <p:stCondLst>
                              <p:cond delay="500"/>
                            </p:stCondLst>
                            <p:childTnLst>
                              <p:par>
                                <p:cTn id="13" presetID="22" presetClass="entr" presetSubtype="8" fill="hold" grpId="0" nodeType="afterEffect">
                                  <p:stCondLst>
                                    <p:cond delay="0"/>
                                  </p:stCondLst>
                                  <p:iterate type="lt">
                                    <p:tmPct val="5000"/>
                                  </p:iterate>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528"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p:cTn id="20" dur="500" fill="hold"/>
                                        <p:tgtEl>
                                          <p:spTgt spid="4"/>
                                        </p:tgtEl>
                                        <p:attrNameLst>
                                          <p:attrName>ppt_w</p:attrName>
                                        </p:attrNameLst>
                                      </p:cBhvr>
                                      <p:tavLst>
                                        <p:tav tm="0">
                                          <p:val>
                                            <p:fltVal val="0"/>
                                          </p:val>
                                        </p:tav>
                                        <p:tav tm="100000">
                                          <p:val>
                                            <p:strVal val="#ppt_w"/>
                                          </p:val>
                                        </p:tav>
                                      </p:tavLst>
                                    </p:anim>
                                    <p:anim calcmode="lin" valueType="num">
                                      <p:cBhvr>
                                        <p:cTn id="21" dur="500" fill="hold"/>
                                        <p:tgtEl>
                                          <p:spTgt spid="4"/>
                                        </p:tgtEl>
                                        <p:attrNameLst>
                                          <p:attrName>ppt_h</p:attrName>
                                        </p:attrNameLst>
                                      </p:cBhvr>
                                      <p:tavLst>
                                        <p:tav tm="0">
                                          <p:val>
                                            <p:fltVal val="0"/>
                                          </p:val>
                                        </p:tav>
                                        <p:tav tm="100000">
                                          <p:val>
                                            <p:strVal val="#ppt_h"/>
                                          </p:val>
                                        </p:tav>
                                      </p:tavLst>
                                    </p:anim>
                                    <p:animEffect transition="in" filter="fade">
                                      <p:cBhvr>
                                        <p:cTn id="22" dur="500"/>
                                        <p:tgtEl>
                                          <p:spTgt spid="4"/>
                                        </p:tgtEl>
                                      </p:cBhvr>
                                    </p:animEffect>
                                    <p:anim calcmode="lin" valueType="num">
                                      <p:cBhvr>
                                        <p:cTn id="23" dur="500" fill="hold"/>
                                        <p:tgtEl>
                                          <p:spTgt spid="4"/>
                                        </p:tgtEl>
                                        <p:attrNameLst>
                                          <p:attrName>ppt_x</p:attrName>
                                        </p:attrNameLst>
                                      </p:cBhvr>
                                      <p:tavLst>
                                        <p:tav tm="0">
                                          <p:val>
                                            <p:fltVal val="0.5"/>
                                          </p:val>
                                        </p:tav>
                                        <p:tav tm="100000">
                                          <p:val>
                                            <p:strVal val="#ppt_x"/>
                                          </p:val>
                                        </p:tav>
                                      </p:tavLst>
                                    </p:anim>
                                    <p:anim calcmode="lin" valueType="num">
                                      <p:cBhvr>
                                        <p:cTn id="24" dur="500" fill="hold"/>
                                        <p:tgtEl>
                                          <p:spTgt spid="4"/>
                                        </p:tgtEl>
                                        <p:attrNameLst>
                                          <p:attrName>ppt_y</p:attrName>
                                        </p:attrNameLst>
                                      </p:cBhvr>
                                      <p:tavLst>
                                        <p:tav tm="0">
                                          <p:val>
                                            <p:fltVal val="0.5"/>
                                          </p:val>
                                        </p:tav>
                                        <p:tav tm="100000">
                                          <p:val>
                                            <p:strVal val="#ppt_y"/>
                                          </p:val>
                                        </p:tav>
                                      </p:tavLst>
                                    </p:anim>
                                  </p:childTnLst>
                                </p:cTn>
                              </p:par>
                            </p:childTnLst>
                          </p:cTn>
                        </p:par>
                        <p:par>
                          <p:cTn id="25" fill="hold">
                            <p:stCondLst>
                              <p:cond delay="500"/>
                            </p:stCondLst>
                            <p:childTnLst>
                              <p:par>
                                <p:cTn id="26" presetID="22" presetClass="entr" presetSubtype="8" fill="hold" grpId="0" nodeType="afterEffect">
                                  <p:stCondLst>
                                    <p:cond delay="0"/>
                                  </p:stCondLst>
                                  <p:iterate type="lt">
                                    <p:tmPct val="5000"/>
                                  </p:iterate>
                                  <p:childTnLst>
                                    <p:set>
                                      <p:cBhvr>
                                        <p:cTn id="27" dur="1" fill="hold">
                                          <p:stCondLst>
                                            <p:cond delay="0"/>
                                          </p:stCondLst>
                                        </p:cTn>
                                        <p:tgtEl>
                                          <p:spTgt spid="10"/>
                                        </p:tgtEl>
                                        <p:attrNameLst>
                                          <p:attrName>style.visibility</p:attrName>
                                        </p:attrNameLst>
                                      </p:cBhvr>
                                      <p:to>
                                        <p:strVal val="visible"/>
                                      </p:to>
                                    </p:set>
                                    <p:animEffect transition="in" filter="wipe(left)">
                                      <p:cBhvr>
                                        <p:cTn id="28" dur="500"/>
                                        <p:tgtEl>
                                          <p:spTgt spid="10"/>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528"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Effect transition="in" filter="fade">
                                      <p:cBhvr>
                                        <p:cTn id="35" dur="500"/>
                                        <p:tgtEl>
                                          <p:spTgt spid="6"/>
                                        </p:tgtEl>
                                      </p:cBhvr>
                                    </p:animEffect>
                                    <p:anim calcmode="lin" valueType="num">
                                      <p:cBhvr>
                                        <p:cTn id="36" dur="500" fill="hold"/>
                                        <p:tgtEl>
                                          <p:spTgt spid="6"/>
                                        </p:tgtEl>
                                        <p:attrNameLst>
                                          <p:attrName>ppt_x</p:attrName>
                                        </p:attrNameLst>
                                      </p:cBhvr>
                                      <p:tavLst>
                                        <p:tav tm="0">
                                          <p:val>
                                            <p:fltVal val="0.5"/>
                                          </p:val>
                                        </p:tav>
                                        <p:tav tm="100000">
                                          <p:val>
                                            <p:strVal val="#ppt_x"/>
                                          </p:val>
                                        </p:tav>
                                      </p:tavLst>
                                    </p:anim>
                                    <p:anim calcmode="lin" valueType="num">
                                      <p:cBhvr>
                                        <p:cTn id="37" dur="500" fill="hold"/>
                                        <p:tgtEl>
                                          <p:spTgt spid="6"/>
                                        </p:tgtEl>
                                        <p:attrNameLst>
                                          <p:attrName>ppt_y</p:attrName>
                                        </p:attrNameLst>
                                      </p:cBhvr>
                                      <p:tavLst>
                                        <p:tav tm="0">
                                          <p:val>
                                            <p:fltVal val="0.5"/>
                                          </p:val>
                                        </p:tav>
                                        <p:tav tm="100000">
                                          <p:val>
                                            <p:strVal val="#ppt_y"/>
                                          </p:val>
                                        </p:tav>
                                      </p:tavLst>
                                    </p:anim>
                                  </p:childTnLst>
                                </p:cTn>
                              </p:par>
                            </p:childTnLst>
                          </p:cTn>
                        </p:par>
                        <p:par>
                          <p:cTn id="38" fill="hold">
                            <p:stCondLst>
                              <p:cond delay="500"/>
                            </p:stCondLst>
                            <p:childTnLst>
                              <p:par>
                                <p:cTn id="39" presetID="22" presetClass="entr" presetSubtype="8" fill="hold" grpId="0" nodeType="afterEffect">
                                  <p:stCondLst>
                                    <p:cond delay="0"/>
                                  </p:stCondLst>
                                  <p:iterate type="lt">
                                    <p:tmPct val="5000"/>
                                  </p:iterate>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528"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500" fill="hold"/>
                                        <p:tgtEl>
                                          <p:spTgt spid="8"/>
                                        </p:tgtEl>
                                        <p:attrNameLst>
                                          <p:attrName>ppt_w</p:attrName>
                                        </p:attrNameLst>
                                      </p:cBhvr>
                                      <p:tavLst>
                                        <p:tav tm="0">
                                          <p:val>
                                            <p:fltVal val="0"/>
                                          </p:val>
                                        </p:tav>
                                        <p:tav tm="100000">
                                          <p:val>
                                            <p:strVal val="#ppt_w"/>
                                          </p:val>
                                        </p:tav>
                                      </p:tavLst>
                                    </p:anim>
                                    <p:anim calcmode="lin" valueType="num">
                                      <p:cBhvr>
                                        <p:cTn id="47" dur="500" fill="hold"/>
                                        <p:tgtEl>
                                          <p:spTgt spid="8"/>
                                        </p:tgtEl>
                                        <p:attrNameLst>
                                          <p:attrName>ppt_h</p:attrName>
                                        </p:attrNameLst>
                                      </p:cBhvr>
                                      <p:tavLst>
                                        <p:tav tm="0">
                                          <p:val>
                                            <p:fltVal val="0"/>
                                          </p:val>
                                        </p:tav>
                                        <p:tav tm="100000">
                                          <p:val>
                                            <p:strVal val="#ppt_h"/>
                                          </p:val>
                                        </p:tav>
                                      </p:tavLst>
                                    </p:anim>
                                    <p:animEffect transition="in" filter="fade">
                                      <p:cBhvr>
                                        <p:cTn id="48" dur="500"/>
                                        <p:tgtEl>
                                          <p:spTgt spid="8"/>
                                        </p:tgtEl>
                                      </p:cBhvr>
                                    </p:animEffect>
                                    <p:anim calcmode="lin" valueType="num">
                                      <p:cBhvr>
                                        <p:cTn id="49" dur="500" fill="hold"/>
                                        <p:tgtEl>
                                          <p:spTgt spid="8"/>
                                        </p:tgtEl>
                                        <p:attrNameLst>
                                          <p:attrName>ppt_x</p:attrName>
                                        </p:attrNameLst>
                                      </p:cBhvr>
                                      <p:tavLst>
                                        <p:tav tm="0">
                                          <p:val>
                                            <p:fltVal val="0.5"/>
                                          </p:val>
                                        </p:tav>
                                        <p:tav tm="100000">
                                          <p:val>
                                            <p:strVal val="#ppt_x"/>
                                          </p:val>
                                        </p:tav>
                                      </p:tavLst>
                                    </p:anim>
                                    <p:anim calcmode="lin" valueType="num">
                                      <p:cBhvr>
                                        <p:cTn id="50" dur="500" fill="hold"/>
                                        <p:tgtEl>
                                          <p:spTgt spid="8"/>
                                        </p:tgtEl>
                                        <p:attrNameLst>
                                          <p:attrName>ppt_y</p:attrName>
                                        </p:attrNameLst>
                                      </p:cBhvr>
                                      <p:tavLst>
                                        <p:tav tm="0">
                                          <p:val>
                                            <p:fltVal val="0.5"/>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12"/>
                                        </p:tgtEl>
                                        <p:attrNameLst>
                                          <p:attrName>style.visibility</p:attrName>
                                        </p:attrNameLst>
                                      </p:cBhvr>
                                      <p:to>
                                        <p:strVal val="visible"/>
                                      </p:to>
                                    </p:set>
                                    <p:animEffect transition="in" filter="wipe(left)">
                                      <p:cBhvr>
                                        <p:cTn id="54" dur="500"/>
                                        <p:tgtEl>
                                          <p:spTgt spid="12"/>
                                        </p:tgtEl>
                                      </p:cBhvr>
                                    </p:animEffect>
                                  </p:childTnLst>
                                </p:cTn>
                              </p:par>
                              <p:par>
                                <p:cTn id="55" presetID="1" presetClass="mediacall" presetSubtype="0" fill="hold" nodeType="withEffect">
                                  <p:stCondLst>
                                    <p:cond delay="0"/>
                                  </p:stCondLst>
                                  <p:childTnLst>
                                    <p:cmd type="call" cmd="playFrom(0.0)">
                                      <p:cBhvr>
                                        <p:cTn id="56" dur="13198" fill="hold"/>
                                        <p:tgtEl>
                                          <p:spTgt spid="8"/>
                                        </p:tgtEl>
                                      </p:cBhvr>
                                    </p:cmd>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iterate type="lt">
                                    <p:tmPct val="5000"/>
                                  </p:iterate>
                                  <p:childTnLst>
                                    <p:set>
                                      <p:cBhvr>
                                        <p:cTn id="60" dur="1" fill="hold">
                                          <p:stCondLst>
                                            <p:cond delay="0"/>
                                          </p:stCondLst>
                                        </p:cTn>
                                        <p:tgtEl>
                                          <p:spTgt spid="13"/>
                                        </p:tgtEl>
                                        <p:attrNameLst>
                                          <p:attrName>style.visibility</p:attrName>
                                        </p:attrNameLst>
                                      </p:cBhvr>
                                      <p:to>
                                        <p:strVal val="visible"/>
                                      </p:to>
                                    </p:set>
                                    <p:animEffect transition="in" filter="wipe(left)">
                                      <p:cBhvr>
                                        <p:cTn id="61" dur="500"/>
                                        <p:tgtEl>
                                          <p:spTgt spid="13"/>
                                        </p:tgtEl>
                                      </p:cBhvr>
                                    </p:animEffect>
                                  </p:childTnLst>
                                </p:cTn>
                              </p:par>
                            </p:childTnLst>
                          </p:cTn>
                        </p:par>
                        <p:par>
                          <p:cTn id="62" fill="hold">
                            <p:stCondLst>
                              <p:cond delay="875"/>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4"/>
                                        </p:tgtEl>
                                        <p:attrNameLst>
                                          <p:attrName>style.visibility</p:attrName>
                                        </p:attrNameLst>
                                      </p:cBhvr>
                                      <p:to>
                                        <p:strVal val="visible"/>
                                      </p:to>
                                    </p:set>
                                    <p:animEffect transition="in" filter="wipe(left)">
                                      <p:cBhvr>
                                        <p:cTn id="65" dur="500"/>
                                        <p:tgtEl>
                                          <p:spTgt spid="14"/>
                                        </p:tgtEl>
                                      </p:cBhvr>
                                    </p:animEffect>
                                  </p:childTnLst>
                                </p:cTn>
                              </p:par>
                            </p:childTnLst>
                          </p:cTn>
                        </p:par>
                        <p:par>
                          <p:cTn id="66" fill="hold">
                            <p:stCondLst>
                              <p:cond delay="1550"/>
                            </p:stCondLst>
                            <p:childTnLst>
                              <p:par>
                                <p:cTn id="67" presetID="22" presetClass="entr" presetSubtype="8" fill="hold" grpId="0" nodeType="afterEffect">
                                  <p:stCondLst>
                                    <p:cond delay="0"/>
                                  </p:stCondLst>
                                  <p:iterate type="lt">
                                    <p:tmPct val="5000"/>
                                  </p:iterate>
                                  <p:childTnLst>
                                    <p:set>
                                      <p:cBhvr>
                                        <p:cTn id="68" dur="1" fill="hold">
                                          <p:stCondLst>
                                            <p:cond delay="0"/>
                                          </p:stCondLst>
                                        </p:cTn>
                                        <p:tgtEl>
                                          <p:spTgt spid="15"/>
                                        </p:tgtEl>
                                        <p:attrNameLst>
                                          <p:attrName>style.visibility</p:attrName>
                                        </p:attrNameLst>
                                      </p:cBhvr>
                                      <p:to>
                                        <p:strVal val="visible"/>
                                      </p:to>
                                    </p:set>
                                    <p:animEffect transition="in" filter="wipe(left)">
                                      <p:cBhvr>
                                        <p:cTn id="69" dur="500"/>
                                        <p:tgtEl>
                                          <p:spTgt spid="15"/>
                                        </p:tgtEl>
                                      </p:cBhvr>
                                    </p:animEffect>
                                  </p:childTnLst>
                                </p:cTn>
                              </p:par>
                            </p:childTnLst>
                          </p:cTn>
                        </p:par>
                        <p:par>
                          <p:cTn id="70" fill="hold">
                            <p:stCondLst>
                              <p:cond delay="2175"/>
                            </p:stCondLst>
                            <p:childTnLst>
                              <p:par>
                                <p:cTn id="71" presetID="22" presetClass="entr" presetSubtype="8" fill="hold" grpId="0" nodeType="afterEffect">
                                  <p:stCondLst>
                                    <p:cond delay="0"/>
                                  </p:stCondLst>
                                  <p:iterate type="lt">
                                    <p:tmPct val="5000"/>
                                  </p:iterate>
                                  <p:childTnLst>
                                    <p:set>
                                      <p:cBhvr>
                                        <p:cTn id="72" dur="1" fill="hold">
                                          <p:stCondLst>
                                            <p:cond delay="0"/>
                                          </p:stCondLst>
                                        </p:cTn>
                                        <p:tgtEl>
                                          <p:spTgt spid="16"/>
                                        </p:tgtEl>
                                        <p:attrNameLst>
                                          <p:attrName>style.visibility</p:attrName>
                                        </p:attrNameLst>
                                      </p:cBhvr>
                                      <p:to>
                                        <p:strVal val="visible"/>
                                      </p:to>
                                    </p:set>
                                    <p:animEffect transition="in" filter="wipe(left)">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showWhenStopped="0">
                <p:cTn id="74" fill="hold" display="0">
                  <p:stCondLst>
                    <p:cond delay="indefinite"/>
                  </p:stCondLst>
                </p:cTn>
                <p:tgtEl>
                  <p:spTgt spid="8"/>
                </p:tgtEl>
              </p:cMediaNode>
            </p:video>
          </p:childTnLst>
        </p:cTn>
      </p:par>
    </p:tnLst>
    <p:bldLst>
      <p:bldP spid="9" grpId="0"/>
      <p:bldP spid="10" grpId="0"/>
      <p:bldP spid="11" grpId="0"/>
      <p:bldP spid="12" grpId="0"/>
      <p:bldP spid="13" grpId="0"/>
      <p:bldP spid="14" grpId="0"/>
      <p:bldP spid="15" grpId="0"/>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aphic 15">
            <a:extLst>
              <a:ext uri="{FF2B5EF4-FFF2-40B4-BE49-F238E27FC236}">
                <a16:creationId xmlns="" xmlns:a16="http://schemas.microsoft.com/office/drawing/2014/main" id="{D79DE833-E866-48C7-AD43-F5521EA9E9A9}"/>
              </a:ext>
            </a:extLst>
          </p:cNvPr>
          <p:cNvGrpSpPr/>
          <p:nvPr/>
        </p:nvGrpSpPr>
        <p:grpSpPr>
          <a:xfrm rot="19906012">
            <a:off x="-22598" y="664164"/>
            <a:ext cx="4326729" cy="4109464"/>
            <a:chOff x="5636086" y="1293343"/>
            <a:chExt cx="4242837" cy="4029785"/>
          </a:xfrm>
        </p:grpSpPr>
        <p:sp>
          <p:nvSpPr>
            <p:cNvPr id="12" name="Freeform: Shape 11">
              <a:extLst>
                <a:ext uri="{FF2B5EF4-FFF2-40B4-BE49-F238E27FC236}">
                  <a16:creationId xmlns="" xmlns:a16="http://schemas.microsoft.com/office/drawing/2014/main" id="{91F4E191-0A01-4F99-89DD-6D418F136D40}"/>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3" name="Freeform: Shape 12">
              <a:extLst>
                <a:ext uri="{FF2B5EF4-FFF2-40B4-BE49-F238E27FC236}">
                  <a16:creationId xmlns="" xmlns:a16="http://schemas.microsoft.com/office/drawing/2014/main" id="{CECAC1AD-38BA-4B5B-8A88-314941A08BE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solidFill>
              <a:srgbClr val="FFFFFF">
                <a:alpha val="7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14" name="Text Box 99">
            <a:extLst>
              <a:ext uri="{FF2B5EF4-FFF2-40B4-BE49-F238E27FC236}">
                <a16:creationId xmlns="" xmlns:a16="http://schemas.microsoft.com/office/drawing/2014/main" id="{3C26B7F7-758F-46DB-A8F8-480AD0C6E311}"/>
              </a:ext>
            </a:extLst>
          </p:cNvPr>
          <p:cNvSpPr txBox="1"/>
          <p:nvPr/>
        </p:nvSpPr>
        <p:spPr>
          <a:xfrm>
            <a:off x="425303" y="2026108"/>
            <a:ext cx="3665532" cy="1384995"/>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i="0" u="none" strike="noStrike" kern="0" cap="none" spc="0" normalizeH="0" baseline="0" noProof="0" dirty="0">
                <a:ln>
                  <a:noFill/>
                </a:ln>
                <a:solidFill>
                  <a:srgbClr val="223572"/>
                </a:solidFill>
                <a:effectLst/>
                <a:uLnTx/>
                <a:uFillTx/>
                <a:latin typeface="#9Slide07 IcielBaliho Script" pitchFamily="2" charset="-93"/>
                <a:cs typeface="Arial" panose="020B0604020202020204" pitchFamily="34" charset="0"/>
                <a:sym typeface="+mn-ea"/>
              </a:rPr>
              <a:t>Khoa </a:t>
            </a:r>
            <a:r>
              <a:rPr kumimoji="0" lang="en-US" sz="2800" i="0" u="none" strike="noStrike" kern="0" cap="none" spc="0" normalizeH="0" baseline="0" noProof="0" dirty="0" err="1">
                <a:ln>
                  <a:noFill/>
                </a:ln>
                <a:solidFill>
                  <a:srgbClr val="223572"/>
                </a:solidFill>
                <a:effectLst/>
                <a:uLnTx/>
                <a:uFillTx/>
                <a:latin typeface="#9Slide07 IcielBaliho Script" pitchFamily="2" charset="-93"/>
                <a:cs typeface="Arial" panose="020B0604020202020204" pitchFamily="34" charset="0"/>
                <a:sym typeface="+mn-ea"/>
              </a:rPr>
              <a:t>học</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tự</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nhiên</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có</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mối</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quan</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hệ</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gì</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với</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hiện</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tượng</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tự</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 </a:t>
            </a:r>
            <a:r>
              <a:rPr kumimoji="0" lang="en-US" sz="2800" i="0" u="none" strike="noStrike" kern="0" cap="none" spc="0" normalizeH="0" noProof="0" dirty="0" err="1">
                <a:ln>
                  <a:noFill/>
                </a:ln>
                <a:solidFill>
                  <a:srgbClr val="223572"/>
                </a:solidFill>
                <a:effectLst/>
                <a:uLnTx/>
                <a:uFillTx/>
                <a:latin typeface="#9Slide07 IcielBaliho Script" pitchFamily="2" charset="-93"/>
                <a:cs typeface="Arial" panose="020B0604020202020204" pitchFamily="34" charset="0"/>
                <a:sym typeface="+mn-ea"/>
              </a:rPr>
              <a:t>nhiên</a:t>
            </a:r>
            <a:r>
              <a:rPr kumimoji="0" lang="en-US" sz="2800" i="0" u="none" strike="noStrike" kern="0" cap="none" spc="0" normalizeH="0" noProof="0" dirty="0">
                <a:ln>
                  <a:noFill/>
                </a:ln>
                <a:solidFill>
                  <a:srgbClr val="223572"/>
                </a:solidFill>
                <a:effectLst/>
                <a:uLnTx/>
                <a:uFillTx/>
                <a:latin typeface="#9Slide07 IcielBaliho Script" pitchFamily="2" charset="-93"/>
                <a:cs typeface="Arial" panose="020B0604020202020204" pitchFamily="34" charset="0"/>
                <a:sym typeface="+mn-ea"/>
              </a:rPr>
              <a:t>?</a:t>
            </a:r>
            <a:endParaRPr kumimoji="0" lang="en-US" sz="2800" i="0" u="none" strike="noStrike" kern="0" cap="none" spc="0" normalizeH="0" baseline="0" noProof="0" dirty="0">
              <a:ln>
                <a:noFill/>
              </a:ln>
              <a:solidFill>
                <a:srgbClr val="223572"/>
              </a:solidFill>
              <a:effectLst/>
              <a:uLnTx/>
              <a:uFillTx/>
              <a:latin typeface="#9Slide07 IcielBaliho Script" pitchFamily="2" charset="-93"/>
              <a:sym typeface="Arial"/>
            </a:endParaRPr>
          </a:p>
        </p:txBody>
      </p:sp>
      <p:grpSp>
        <p:nvGrpSpPr>
          <p:cNvPr id="16" name="Graphic 15">
            <a:extLst>
              <a:ext uri="{FF2B5EF4-FFF2-40B4-BE49-F238E27FC236}">
                <a16:creationId xmlns="" xmlns:a16="http://schemas.microsoft.com/office/drawing/2014/main" id="{EDDC03B8-42F5-450F-AA5F-892EA2F8BEAA}"/>
              </a:ext>
            </a:extLst>
          </p:cNvPr>
          <p:cNvGrpSpPr/>
          <p:nvPr/>
        </p:nvGrpSpPr>
        <p:grpSpPr>
          <a:xfrm>
            <a:off x="5578632" y="1201691"/>
            <a:ext cx="3184459" cy="2957959"/>
            <a:chOff x="6438741" y="1948815"/>
            <a:chExt cx="3184459" cy="2957959"/>
          </a:xfrm>
          <a:solidFill>
            <a:srgbClr val="9C9C9C"/>
          </a:solidFill>
        </p:grpSpPr>
        <p:sp>
          <p:nvSpPr>
            <p:cNvPr id="65" name="Freeform: Shape 64">
              <a:extLst>
                <a:ext uri="{FF2B5EF4-FFF2-40B4-BE49-F238E27FC236}">
                  <a16:creationId xmlns="" xmlns:a16="http://schemas.microsoft.com/office/drawing/2014/main" id="{96D64A28-2E16-48D9-8D26-D8895444BD2C}"/>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 xmlns:a16="http://schemas.microsoft.com/office/drawing/2014/main" id="{27BD3C60-3D2A-4279-847B-6CDE94A9C073}"/>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 xmlns:a16="http://schemas.microsoft.com/office/drawing/2014/main" id="{7C3C2A0D-D3E0-434E-BCD2-9530D51C472C}"/>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 xmlns:a16="http://schemas.microsoft.com/office/drawing/2014/main" id="{4CDDD3B9-FE6A-477F-BBCB-3CC388FAA555}"/>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 xmlns:a16="http://schemas.microsoft.com/office/drawing/2014/main" id="{8A1CF343-D74D-4F64-B2A9-B831320B4F97}"/>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 xmlns:a16="http://schemas.microsoft.com/office/drawing/2014/main" id="{F2B892FF-EBE2-420D-9667-AB63FCE48615}"/>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17" name="Graphic 15">
            <a:extLst>
              <a:ext uri="{FF2B5EF4-FFF2-40B4-BE49-F238E27FC236}">
                <a16:creationId xmlns="" xmlns:a16="http://schemas.microsoft.com/office/drawing/2014/main" id="{48C130AF-C2EB-452A-920C-2805EE09CAA2}"/>
              </a:ext>
            </a:extLst>
          </p:cNvPr>
          <p:cNvGrpSpPr/>
          <p:nvPr/>
        </p:nvGrpSpPr>
        <p:grpSpPr>
          <a:xfrm>
            <a:off x="5104060" y="643687"/>
            <a:ext cx="3345465" cy="3246130"/>
            <a:chOff x="5964169" y="1390811"/>
            <a:chExt cx="3345465" cy="3246130"/>
          </a:xfrm>
        </p:grpSpPr>
        <p:sp>
          <p:nvSpPr>
            <p:cNvPr id="59" name="Freeform: Shape 58">
              <a:extLst>
                <a:ext uri="{FF2B5EF4-FFF2-40B4-BE49-F238E27FC236}">
                  <a16:creationId xmlns="" xmlns:a16="http://schemas.microsoft.com/office/drawing/2014/main" id="{2DA3CFD3-BFE6-48E3-8A2F-0A532A088DF6}"/>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 xmlns:a16="http://schemas.microsoft.com/office/drawing/2014/main" id="{C8924E95-417C-4826-AB86-CA59AA0E8DD4}"/>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 xmlns:a16="http://schemas.microsoft.com/office/drawing/2014/main" id="{1D440977-81FB-4E50-B211-5184423070E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 xmlns:a16="http://schemas.microsoft.com/office/drawing/2014/main" id="{67E8B3E1-007E-400E-B10F-364B62AB6F37}"/>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 xmlns:a16="http://schemas.microsoft.com/office/drawing/2014/main" id="{0B7D1719-A8DD-46BB-B7BE-FD530604C289}"/>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 xmlns:a16="http://schemas.microsoft.com/office/drawing/2014/main" id="{384B31C0-9ED1-46F1-9919-EFEBD9404E4C}"/>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18" name="Graphic 15">
            <a:extLst>
              <a:ext uri="{FF2B5EF4-FFF2-40B4-BE49-F238E27FC236}">
                <a16:creationId xmlns="" xmlns:a16="http://schemas.microsoft.com/office/drawing/2014/main" id="{955DFF6B-CBFD-4295-82F2-B4157629DA8D}"/>
              </a:ext>
            </a:extLst>
          </p:cNvPr>
          <p:cNvGrpSpPr/>
          <p:nvPr/>
        </p:nvGrpSpPr>
        <p:grpSpPr>
          <a:xfrm>
            <a:off x="6059989" y="1888224"/>
            <a:ext cx="1616487" cy="2793015"/>
            <a:chOff x="6920098" y="2635348"/>
            <a:chExt cx="1616487" cy="2793015"/>
          </a:xfrm>
        </p:grpSpPr>
        <p:sp>
          <p:nvSpPr>
            <p:cNvPr id="55" name="Freeform: Shape 54">
              <a:extLst>
                <a:ext uri="{FF2B5EF4-FFF2-40B4-BE49-F238E27FC236}">
                  <a16:creationId xmlns="" xmlns:a16="http://schemas.microsoft.com/office/drawing/2014/main" id="{05B0C998-94F1-4E00-9B4A-2E414F3670F1}"/>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 xmlns:a16="http://schemas.microsoft.com/office/drawing/2014/main" id="{65645992-5A24-444D-9289-47F0F3B9B7A2}"/>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 xmlns:a16="http://schemas.microsoft.com/office/drawing/2014/main" id="{8F9B026D-489F-4CA0-A60E-B2F0166B2E81}"/>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FE5F2"/>
            </a:solidFill>
            <a:ln w="9525" cap="flat">
              <a:solidFill>
                <a:srgbClr val="DFF7E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 xmlns:a16="http://schemas.microsoft.com/office/drawing/2014/main" id="{3A28FF97-3C57-4B40-B375-83239E868086}"/>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19" name="Graphic 15">
            <a:extLst>
              <a:ext uri="{FF2B5EF4-FFF2-40B4-BE49-F238E27FC236}">
                <a16:creationId xmlns="" xmlns:a16="http://schemas.microsoft.com/office/drawing/2014/main" id="{1FF6210A-BD2F-48DE-B328-B47F31AD7EE9}"/>
              </a:ext>
            </a:extLst>
          </p:cNvPr>
          <p:cNvGrpSpPr/>
          <p:nvPr/>
        </p:nvGrpSpPr>
        <p:grpSpPr>
          <a:xfrm>
            <a:off x="6281540" y="462260"/>
            <a:ext cx="1262461" cy="2420251"/>
            <a:chOff x="7141649" y="1209384"/>
            <a:chExt cx="1262461" cy="2420251"/>
          </a:xfrm>
        </p:grpSpPr>
        <p:sp>
          <p:nvSpPr>
            <p:cNvPr id="20" name="Freeform: Shape 19">
              <a:extLst>
                <a:ext uri="{FF2B5EF4-FFF2-40B4-BE49-F238E27FC236}">
                  <a16:creationId xmlns="" xmlns:a16="http://schemas.microsoft.com/office/drawing/2014/main" id="{315E6001-E5E4-469E-AC7F-38A3D40A5CDF}"/>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1" name="Freeform: Shape 20">
              <a:extLst>
                <a:ext uri="{FF2B5EF4-FFF2-40B4-BE49-F238E27FC236}">
                  <a16:creationId xmlns="" xmlns:a16="http://schemas.microsoft.com/office/drawing/2014/main" id="{546CF835-12EA-48DF-9AF0-BA31C6C60951}"/>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2" name="Freeform: Shape 21">
              <a:extLst>
                <a:ext uri="{FF2B5EF4-FFF2-40B4-BE49-F238E27FC236}">
                  <a16:creationId xmlns="" xmlns:a16="http://schemas.microsoft.com/office/drawing/2014/main" id="{C843ADCE-0259-41DF-99F4-A7E8B1300FB0}"/>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 xmlns:a16="http://schemas.microsoft.com/office/drawing/2014/main" id="{FCB95FE9-A5C6-4A72-BF38-8D2BEDCE8EFD}"/>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 xmlns:a16="http://schemas.microsoft.com/office/drawing/2014/main" id="{DDEEC901-320D-4EE9-A7F7-96B4E9583C6E}"/>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 xmlns:a16="http://schemas.microsoft.com/office/drawing/2014/main" id="{B0867C89-513A-4B0F-9369-6714F22D14EB}"/>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 xmlns:a16="http://schemas.microsoft.com/office/drawing/2014/main" id="{90DFF672-E40B-478E-8F95-B1BE36DBF442}"/>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 xmlns:a16="http://schemas.microsoft.com/office/drawing/2014/main" id="{EBD9BA25-829D-4B47-AF4F-90B44F934FB5}"/>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8" name="Freeform: Shape 27">
              <a:extLst>
                <a:ext uri="{FF2B5EF4-FFF2-40B4-BE49-F238E27FC236}">
                  <a16:creationId xmlns="" xmlns:a16="http://schemas.microsoft.com/office/drawing/2014/main" id="{946B47BA-AD00-44E2-A21A-75576696C913}"/>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9" name="Freeform: Shape 28">
              <a:extLst>
                <a:ext uri="{FF2B5EF4-FFF2-40B4-BE49-F238E27FC236}">
                  <a16:creationId xmlns="" xmlns:a16="http://schemas.microsoft.com/office/drawing/2014/main" id="{DF184826-3E71-4847-8774-440104E186D6}"/>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0" name="Freeform: Shape 29">
              <a:extLst>
                <a:ext uri="{FF2B5EF4-FFF2-40B4-BE49-F238E27FC236}">
                  <a16:creationId xmlns="" xmlns:a16="http://schemas.microsoft.com/office/drawing/2014/main" id="{3218E9C3-FA68-45FF-A4A8-10E98B58A8A3}"/>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 xmlns:a16="http://schemas.microsoft.com/office/drawing/2014/main" id="{492D1849-980C-49C4-AD30-F5799AF2EB10}"/>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 xmlns:a16="http://schemas.microsoft.com/office/drawing/2014/main" id="{DEFF8A71-7AF9-49BD-9A50-9F8E30318A64}"/>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 xmlns:a16="http://schemas.microsoft.com/office/drawing/2014/main" id="{BE820177-2C29-48BF-B497-843CB3FD9FC0}"/>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 xmlns:a16="http://schemas.microsoft.com/office/drawing/2014/main" id="{E0E6D7AD-D17F-48EC-8F0A-3EE6154C8D7B}"/>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 xmlns:a16="http://schemas.microsoft.com/office/drawing/2014/main" id="{D2F2DDB3-6A0C-4587-A2DF-CE3D54095EC1}"/>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FE5F2"/>
            </a:solidFill>
            <a:ln w="9525" cap="rnd">
              <a:solidFill>
                <a:srgbClr val="DFF7E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6" name="Freeform: Shape 35">
              <a:extLst>
                <a:ext uri="{FF2B5EF4-FFF2-40B4-BE49-F238E27FC236}">
                  <a16:creationId xmlns="" xmlns:a16="http://schemas.microsoft.com/office/drawing/2014/main" id="{0B39B8F2-4A82-455C-8352-49B40E47A78C}"/>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7" name="Freeform: Shape 36">
              <a:extLst>
                <a:ext uri="{FF2B5EF4-FFF2-40B4-BE49-F238E27FC236}">
                  <a16:creationId xmlns="" xmlns:a16="http://schemas.microsoft.com/office/drawing/2014/main" id="{BAE29E4D-DAF3-4D93-A7F1-893E7A152B1B}"/>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 xmlns:a16="http://schemas.microsoft.com/office/drawing/2014/main" id="{30C60FE4-AB22-42C2-B008-C263AF326977}"/>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 xmlns:a16="http://schemas.microsoft.com/office/drawing/2014/main" id="{A9FD8F74-F2F5-4E64-8D14-D5B1AF1E54C0}"/>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 xmlns:a16="http://schemas.microsoft.com/office/drawing/2014/main" id="{D2CA1DB9-F03C-4C48-9CF2-9FCFE3EB430B}"/>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1" name="Freeform: Shape 40">
              <a:extLst>
                <a:ext uri="{FF2B5EF4-FFF2-40B4-BE49-F238E27FC236}">
                  <a16:creationId xmlns="" xmlns:a16="http://schemas.microsoft.com/office/drawing/2014/main" id="{2B550A7A-0AE8-4F36-8EC7-050B987171DE}"/>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2" name="Freeform: Shape 41">
              <a:extLst>
                <a:ext uri="{FF2B5EF4-FFF2-40B4-BE49-F238E27FC236}">
                  <a16:creationId xmlns="" xmlns:a16="http://schemas.microsoft.com/office/drawing/2014/main" id="{A160212B-3C06-488C-9605-BE22131C4E76}"/>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 xmlns:a16="http://schemas.microsoft.com/office/drawing/2014/main" id="{FB0DEE67-C361-4B6C-B1EB-42A3F1F6A540}"/>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 xmlns:a16="http://schemas.microsoft.com/office/drawing/2014/main" id="{1F9776B2-B919-46A1-A735-3D82AB44DE68}"/>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 xmlns:a16="http://schemas.microsoft.com/office/drawing/2014/main" id="{A420FD3E-4982-41FB-ACDF-BF22FB42F57D}"/>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 xmlns:a16="http://schemas.microsoft.com/office/drawing/2014/main" id="{E183DF1C-1CC6-48AC-B9B7-7A55B4AA63C5}"/>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 xmlns:a16="http://schemas.microsoft.com/office/drawing/2014/main" id="{FF0C8AAC-7CC3-44C6-A584-2D806EBA3CCF}"/>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 xmlns:a16="http://schemas.microsoft.com/office/drawing/2014/main" id="{8CC458EA-E856-498F-8EC5-3EF4972716A7}"/>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 xmlns:a16="http://schemas.microsoft.com/office/drawing/2014/main" id="{C755F71F-00D5-453D-844F-023DC8F2F748}"/>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 xmlns:a16="http://schemas.microsoft.com/office/drawing/2014/main" id="{3BB72552-E070-46F8-986D-7B16E23F950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 xmlns:a16="http://schemas.microsoft.com/office/drawing/2014/main" id="{7A61B567-DBAD-4F20-B225-7A10E56CBBDD}"/>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 xmlns:a16="http://schemas.microsoft.com/office/drawing/2014/main" id="{790387C7-DDA2-4062-BA31-2A3CD316A52E}"/>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 xmlns:a16="http://schemas.microsoft.com/office/drawing/2014/main" id="{2DD30935-A203-495C-8742-8DB8A5A5861B}"/>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 xmlns:a16="http://schemas.microsoft.com/office/drawing/2014/main" id="{01C001CE-DC0B-44B2-ABD2-FC04060F1519}"/>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751892005"/>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1" fill="hold" nodeType="withEffect" p14:presetBounceEnd="72000">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14:bounceEnd="72000">
                                          <p:cBhvr additive="base">
                                            <p:cTn id="13" dur="1000" fill="hold"/>
                                            <p:tgtEl>
                                              <p:spTgt spid="18"/>
                                            </p:tgtEl>
                                            <p:attrNameLst>
                                              <p:attrName>ppt_x</p:attrName>
                                            </p:attrNameLst>
                                          </p:cBhvr>
                                          <p:tavLst>
                                            <p:tav tm="0">
                                              <p:val>
                                                <p:strVal val="#ppt_x"/>
                                              </p:val>
                                            </p:tav>
                                            <p:tav tm="100000">
                                              <p:val>
                                                <p:strVal val="#ppt_x"/>
                                              </p:val>
                                            </p:tav>
                                          </p:tavLst>
                                        </p:anim>
                                        <p:anim calcmode="lin" valueType="num" p14:bounceEnd="72000">
                                          <p:cBhvr additive="base">
                                            <p:cTn id="14" dur="1000" fill="hold"/>
                                            <p:tgtEl>
                                              <p:spTgt spid="18"/>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14:presetBounceEnd="72000">
                                      <p:stCondLst>
                                        <p:cond delay="250"/>
                                      </p:stCondLst>
                                      <p:childTnLst>
                                        <p:set>
                                          <p:cBhvr>
                                            <p:cTn id="16" dur="1" fill="hold">
                                              <p:stCondLst>
                                                <p:cond delay="0"/>
                                              </p:stCondLst>
                                            </p:cTn>
                                            <p:tgtEl>
                                              <p:spTgt spid="19"/>
                                            </p:tgtEl>
                                            <p:attrNameLst>
                                              <p:attrName>style.visibility</p:attrName>
                                            </p:attrNameLst>
                                          </p:cBhvr>
                                          <p:to>
                                            <p:strVal val="visible"/>
                                          </p:to>
                                        </p:set>
                                        <p:anim calcmode="lin" valueType="num" p14:bounceEnd="72000">
                                          <p:cBhvr additive="base">
                                            <p:cTn id="17" dur="1000" fill="hold"/>
                                            <p:tgtEl>
                                              <p:spTgt spid="19"/>
                                            </p:tgtEl>
                                            <p:attrNameLst>
                                              <p:attrName>ppt_x</p:attrName>
                                            </p:attrNameLst>
                                          </p:cBhvr>
                                          <p:tavLst>
                                            <p:tav tm="0">
                                              <p:val>
                                                <p:strVal val="#ppt_x"/>
                                              </p:val>
                                            </p:tav>
                                            <p:tav tm="100000">
                                              <p:val>
                                                <p:strVal val="#ppt_x"/>
                                              </p:val>
                                            </p:tav>
                                          </p:tavLst>
                                        </p:anim>
                                        <p:anim calcmode="lin" valueType="num" p14:bounceEnd="72000">
                                          <p:cBhvr additive="base">
                                            <p:cTn id="18" dur="1000" fill="hold"/>
                                            <p:tgtEl>
                                              <p:spTgt spid="19"/>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14:presetBounceEnd="72000">
                                      <p:stCondLst>
                                        <p:cond delay="500"/>
                                      </p:stCondLst>
                                      <p:childTnLst>
                                        <p:set>
                                          <p:cBhvr>
                                            <p:cTn id="20" dur="1" fill="hold">
                                              <p:stCondLst>
                                                <p:cond delay="0"/>
                                              </p:stCondLst>
                                            </p:cTn>
                                            <p:tgtEl>
                                              <p:spTgt spid="16"/>
                                            </p:tgtEl>
                                            <p:attrNameLst>
                                              <p:attrName>style.visibility</p:attrName>
                                            </p:attrNameLst>
                                          </p:cBhvr>
                                          <p:to>
                                            <p:strVal val="visible"/>
                                          </p:to>
                                        </p:set>
                                        <p:anim calcmode="lin" valueType="num" p14:bounceEnd="72000">
                                          <p:cBhvr additive="base">
                                            <p:cTn id="21" dur="1000" fill="hold"/>
                                            <p:tgtEl>
                                              <p:spTgt spid="16"/>
                                            </p:tgtEl>
                                            <p:attrNameLst>
                                              <p:attrName>ppt_x</p:attrName>
                                            </p:attrNameLst>
                                          </p:cBhvr>
                                          <p:tavLst>
                                            <p:tav tm="0">
                                              <p:val>
                                                <p:strVal val="#ppt_x"/>
                                              </p:val>
                                            </p:tav>
                                            <p:tav tm="100000">
                                              <p:val>
                                                <p:strVal val="#ppt_x"/>
                                              </p:val>
                                            </p:tav>
                                          </p:tavLst>
                                        </p:anim>
                                        <p:anim calcmode="lin" valueType="num" p14:bounceEnd="72000">
                                          <p:cBhvr additive="base">
                                            <p:cTn id="22" dur="1000" fill="hold"/>
                                            <p:tgtEl>
                                              <p:spTgt spid="16"/>
                                            </p:tgtEl>
                                            <p:attrNameLst>
                                              <p:attrName>ppt_y</p:attrName>
                                            </p:attrNameLst>
                                          </p:cBhvr>
                                          <p:tavLst>
                                            <p:tav tm="0">
                                              <p:val>
                                                <p:strVal val="0-#ppt_h/2"/>
                                              </p:val>
                                            </p:tav>
                                            <p:tav tm="100000">
                                              <p:val>
                                                <p:strVal val="#ppt_y"/>
                                              </p:val>
                                            </p:tav>
                                          </p:tavLst>
                                        </p:anim>
                                      </p:childTnLst>
                                    </p:cTn>
                                  </p:par>
                                  <p:par>
                                    <p:cTn id="23" presetID="2" presetClass="entr" presetSubtype="1" fill="hold" nodeType="withEffect" p14:presetBounceEnd="72000">
                                      <p:stCondLst>
                                        <p:cond delay="750"/>
                                      </p:stCondLst>
                                      <p:childTnLst>
                                        <p:set>
                                          <p:cBhvr>
                                            <p:cTn id="24" dur="1" fill="hold">
                                              <p:stCondLst>
                                                <p:cond delay="0"/>
                                              </p:stCondLst>
                                            </p:cTn>
                                            <p:tgtEl>
                                              <p:spTgt spid="17"/>
                                            </p:tgtEl>
                                            <p:attrNameLst>
                                              <p:attrName>style.visibility</p:attrName>
                                            </p:attrNameLst>
                                          </p:cBhvr>
                                          <p:to>
                                            <p:strVal val="visible"/>
                                          </p:to>
                                        </p:set>
                                        <p:anim calcmode="lin" valueType="num" p14:bounceEnd="72000">
                                          <p:cBhvr additive="base">
                                            <p:cTn id="25" dur="1000" fill="hold"/>
                                            <p:tgtEl>
                                              <p:spTgt spid="17"/>
                                            </p:tgtEl>
                                            <p:attrNameLst>
                                              <p:attrName>ppt_x</p:attrName>
                                            </p:attrNameLst>
                                          </p:cBhvr>
                                          <p:tavLst>
                                            <p:tav tm="0">
                                              <p:val>
                                                <p:strVal val="#ppt_x"/>
                                              </p:val>
                                            </p:tav>
                                            <p:tav tm="100000">
                                              <p:val>
                                                <p:strVal val="#ppt_x"/>
                                              </p:val>
                                            </p:tav>
                                          </p:tavLst>
                                        </p:anim>
                                        <p:anim calcmode="lin" valueType="num" p14:bounceEnd="72000">
                                          <p:cBhvr additive="base">
                                            <p:cTn id="26" dur="10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right)">
                                          <p:cBhvr>
                                            <p:cTn id="7" dur="500"/>
                                            <p:tgtEl>
                                              <p:spTgt spid="1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1000" fill="hold"/>
                                            <p:tgtEl>
                                              <p:spTgt spid="18"/>
                                            </p:tgtEl>
                                            <p:attrNameLst>
                                              <p:attrName>ppt_x</p:attrName>
                                            </p:attrNameLst>
                                          </p:cBhvr>
                                          <p:tavLst>
                                            <p:tav tm="0">
                                              <p:val>
                                                <p:strVal val="#ppt_x"/>
                                              </p:val>
                                            </p:tav>
                                            <p:tav tm="100000">
                                              <p:val>
                                                <p:strVal val="#ppt_x"/>
                                              </p:val>
                                            </p:tav>
                                          </p:tavLst>
                                        </p:anim>
                                        <p:anim calcmode="lin" valueType="num">
                                          <p:cBhvr additive="base">
                                            <p:cTn id="14" dur="1000" fill="hold"/>
                                            <p:tgtEl>
                                              <p:spTgt spid="18"/>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stCondLst>
                                        <p:cond delay="25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1000" fill="hold"/>
                                            <p:tgtEl>
                                              <p:spTgt spid="19"/>
                                            </p:tgtEl>
                                            <p:attrNameLst>
                                              <p:attrName>ppt_x</p:attrName>
                                            </p:attrNameLst>
                                          </p:cBhvr>
                                          <p:tavLst>
                                            <p:tav tm="0">
                                              <p:val>
                                                <p:strVal val="#ppt_x"/>
                                              </p:val>
                                            </p:tav>
                                            <p:tav tm="100000">
                                              <p:val>
                                                <p:strVal val="#ppt_x"/>
                                              </p:val>
                                            </p:tav>
                                          </p:tavLst>
                                        </p:anim>
                                        <p:anim calcmode="lin" valueType="num">
                                          <p:cBhvr additive="base">
                                            <p:cTn id="18" dur="1000" fill="hold"/>
                                            <p:tgtEl>
                                              <p:spTgt spid="19"/>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50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1000" fill="hold"/>
                                            <p:tgtEl>
                                              <p:spTgt spid="16"/>
                                            </p:tgtEl>
                                            <p:attrNameLst>
                                              <p:attrName>ppt_x</p:attrName>
                                            </p:attrNameLst>
                                          </p:cBhvr>
                                          <p:tavLst>
                                            <p:tav tm="0">
                                              <p:val>
                                                <p:strVal val="#ppt_x"/>
                                              </p:val>
                                            </p:tav>
                                            <p:tav tm="100000">
                                              <p:val>
                                                <p:strVal val="#ppt_x"/>
                                              </p:val>
                                            </p:tav>
                                          </p:tavLst>
                                        </p:anim>
                                        <p:anim calcmode="lin" valueType="num">
                                          <p:cBhvr additive="base">
                                            <p:cTn id="22" dur="1000" fill="hold"/>
                                            <p:tgtEl>
                                              <p:spTgt spid="16"/>
                                            </p:tgtEl>
                                            <p:attrNameLst>
                                              <p:attrName>ppt_y</p:attrName>
                                            </p:attrNameLst>
                                          </p:cBhvr>
                                          <p:tavLst>
                                            <p:tav tm="0">
                                              <p:val>
                                                <p:strVal val="0-#ppt_h/2"/>
                                              </p:val>
                                            </p:tav>
                                            <p:tav tm="100000">
                                              <p:val>
                                                <p:strVal val="#ppt_y"/>
                                              </p:val>
                                            </p:tav>
                                          </p:tavLst>
                                        </p:anim>
                                      </p:childTnLst>
                                    </p:cTn>
                                  </p:par>
                                  <p:par>
                                    <p:cTn id="23" presetID="2" presetClass="entr" presetSubtype="1" fill="hold" nodeType="withEffect">
                                      <p:stCondLst>
                                        <p:cond delay="75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1000" fill="hold"/>
                                            <p:tgtEl>
                                              <p:spTgt spid="17"/>
                                            </p:tgtEl>
                                            <p:attrNameLst>
                                              <p:attrName>ppt_x</p:attrName>
                                            </p:attrNameLst>
                                          </p:cBhvr>
                                          <p:tavLst>
                                            <p:tav tm="0">
                                              <p:val>
                                                <p:strVal val="#ppt_x"/>
                                              </p:val>
                                            </p:tav>
                                            <p:tav tm="100000">
                                              <p:val>
                                                <p:strVal val="#ppt_x"/>
                                              </p:val>
                                            </p:tav>
                                          </p:tavLst>
                                        </p:anim>
                                        <p:anim calcmode="lin" valueType="num">
                                          <p:cBhvr additive="base">
                                            <p:cTn id="26" dur="10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mc:Fallback>
  </mc:AlternateContent>
</p:sld>
</file>

<file path=ppt/theme/theme1.xml><?xml version="1.0" encoding="utf-8"?>
<a:theme xmlns:a="http://schemas.openxmlformats.org/drawingml/2006/main" name="Microscopy Materials! by Slidesgo">
  <a:themeElements>
    <a:clrScheme name="Simple Light">
      <a:dk1>
        <a:srgbClr val="000000"/>
      </a:dk1>
      <a:lt1>
        <a:srgbClr val="FFFFFF"/>
      </a:lt1>
      <a:dk2>
        <a:srgbClr val="223572"/>
      </a:dk2>
      <a:lt2>
        <a:srgbClr val="9BDBFF"/>
      </a:lt2>
      <a:accent1>
        <a:srgbClr val="E1F1FF"/>
      </a:accent1>
      <a:accent2>
        <a:srgbClr val="80FCFF"/>
      </a:accent2>
      <a:accent3>
        <a:srgbClr val="72A9D8"/>
      </a:accent3>
      <a:accent4>
        <a:srgbClr val="FFA7D4"/>
      </a:accent4>
      <a:accent5>
        <a:srgbClr val="A2F869"/>
      </a:accent5>
      <a:accent6>
        <a:srgbClr val="244677"/>
      </a:accent6>
      <a:hlink>
        <a:srgbClr val="24467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297</TotalTime>
  <Words>807</Words>
  <Application>Microsoft Office PowerPoint</Application>
  <PresentationFormat>On-screen Show (16:9)</PresentationFormat>
  <Paragraphs>132</Paragraphs>
  <Slides>32</Slides>
  <Notes>13</Notes>
  <HiddenSlides>0</HiddenSlides>
  <MMClips>1</MMClips>
  <ScaleCrop>false</ScaleCrop>
  <HeadingPairs>
    <vt:vector size="8" baseType="variant">
      <vt:variant>
        <vt:lpstr>Fonts Used</vt:lpstr>
      </vt:variant>
      <vt:variant>
        <vt:i4>11</vt:i4>
      </vt:variant>
      <vt:variant>
        <vt:lpstr>Theme</vt:lpstr>
      </vt:variant>
      <vt:variant>
        <vt:i4>1</vt:i4>
      </vt:variant>
      <vt:variant>
        <vt:lpstr>Embedded OLE Servers</vt:lpstr>
      </vt:variant>
      <vt:variant>
        <vt:i4>1</vt:i4>
      </vt:variant>
      <vt:variant>
        <vt:lpstr>Slide Titles</vt:lpstr>
      </vt:variant>
      <vt:variant>
        <vt:i4>32</vt:i4>
      </vt:variant>
    </vt:vector>
  </HeadingPairs>
  <TitlesOfParts>
    <vt:vector size="45" baseType="lpstr">
      <vt:lpstr>Arial</vt:lpstr>
      <vt:lpstr>UTM Cookies</vt:lpstr>
      <vt:lpstr>Passion One</vt:lpstr>
      <vt:lpstr>Itim</vt:lpstr>
      <vt:lpstr>#9Slide07 SVNDessert Menu Scrip</vt:lpstr>
      <vt:lpstr>Calibri</vt:lpstr>
      <vt:lpstr>#9Slide03 Arima Madurai Black</vt:lpstr>
      <vt:lpstr>#9Slide07 IcielBaliho Script</vt:lpstr>
      <vt:lpstr>Nunito SemiBold</vt:lpstr>
      <vt:lpstr>Times New Roman</vt:lpstr>
      <vt:lpstr>Fredoka One</vt:lpstr>
      <vt:lpstr>Microscopy Materials! by Slidesgo</vt:lpstr>
      <vt:lpstr>Bitmap Image</vt:lpstr>
      <vt:lpstr>CHƯƠNG 1:  MỞ ĐẦU VỀ KHOA HỌC TỰ NHIÊN</vt:lpstr>
      <vt:lpstr>01</vt:lpstr>
      <vt:lpstr>PowerPoint Presentation</vt:lpstr>
      <vt:lpstr>PowerPoint Presentation</vt:lpstr>
      <vt:lpstr>PowerPoint Presentation</vt:lpstr>
      <vt:lpstr>PowerPoint Presentation</vt:lpstr>
      <vt:lpstr>KHÁI NIỆM</vt:lpstr>
      <vt:lpstr>PowerPoint Presentation</vt:lpstr>
      <vt:lpstr>PowerPoint Presentation</vt:lpstr>
      <vt:lpstr>PowerPoint Presentation</vt:lpstr>
      <vt:lpstr>PowerPoint Presentation</vt:lpstr>
      <vt:lpstr>PowerPoint Presentation</vt:lpstr>
      <vt:lpstr>VÂT SỐNG</vt:lpstr>
      <vt:lpstr>PowerPoint Presentation</vt:lpstr>
      <vt:lpstr>PowerPoint Presentation</vt:lpstr>
      <vt:lpstr>PowerPoint Presentation</vt:lpstr>
      <vt:lpstr>CÁC LĨNH VỰC CHÍNH </vt:lpstr>
      <vt:lpstr>PowerPoint Presentation</vt:lpstr>
      <vt:lpstr>PowerPoint Presentation</vt:lpstr>
      <vt:lpstr>PowerPoint Presentation</vt:lpstr>
      <vt:lpstr>Khoa học tự nhiên gồm nhiều lĩnh vực:</vt:lpstr>
      <vt:lpstr>Sắp xếp các hiện tượng sau vào 3 lĩnh vực chính của KHTN</vt:lpstr>
      <vt:lpstr>KHTN VỚI CÔNG NGHỆ VÀ ĐỜI SỐNG</vt:lpstr>
      <vt:lpstr>Nêu các phương tiện mà con người đã sử dụng trong các lĩnh vực sau:</vt:lpstr>
      <vt:lpstr>PowerPoint Presentation</vt:lpstr>
      <vt:lpstr>PowerPoint Presentation</vt:lpstr>
      <vt:lpstr>PowerPoint Presentation</vt:lpstr>
      <vt:lpstr>PowerPoint Presentation</vt:lpstr>
      <vt:lpstr>Lợi ích</vt:lpstr>
      <vt:lpstr>PowerPoint Presentation</vt:lpstr>
      <vt:lpstr>THIẾT KẾ POSTER</vt:lpstr>
      <vt:lpstr>THANKS!!!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CHƯƠNG 1:  MỞ ĐẦU VỀ KHOA HỌC TỰ NHIÊN</dc:title>
  <dc:creator>Hoàng Long</dc:creator>
  <cp:lastModifiedBy>Admin</cp:lastModifiedBy>
  <cp:revision>8</cp:revision>
  <dcterms:modified xsi:type="dcterms:W3CDTF">2023-09-08T04:43:05Z</dcterms:modified>
</cp:coreProperties>
</file>